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B4F"/>
    <a:srgbClr val="13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1BC40-D44C-4680-A2C0-061500A59F31}" v="547" dt="2021-01-11T10:39:2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>
        <p:scale>
          <a:sx n="75" d="100"/>
          <a:sy n="75" d="100"/>
        </p:scale>
        <p:origin x="754" y="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ziz" userId="85b05c50aa90e9c3" providerId="LiveId" clId="{F871BC40-D44C-4680-A2C0-061500A59F31}"/>
    <pc:docChg chg="undo redo custSel addSld delSld modSld">
      <pc:chgData name="Abdulaziz" userId="85b05c50aa90e9c3" providerId="LiveId" clId="{F871BC40-D44C-4680-A2C0-061500A59F31}" dt="2021-01-11T10:44:08.694" v="3391" actId="207"/>
      <pc:docMkLst>
        <pc:docMk/>
      </pc:docMkLst>
      <pc:sldChg chg="modSp mod modTransition">
        <pc:chgData name="Abdulaziz" userId="85b05c50aa90e9c3" providerId="LiveId" clId="{F871BC40-D44C-4680-A2C0-061500A59F31}" dt="2021-01-11T10:44:08.694" v="3391" actId="207"/>
        <pc:sldMkLst>
          <pc:docMk/>
          <pc:sldMk cId="400882653" sldId="256"/>
        </pc:sldMkLst>
        <pc:spChg chg="mod">
          <ac:chgData name="Abdulaziz" userId="85b05c50aa90e9c3" providerId="LiveId" clId="{F871BC40-D44C-4680-A2C0-061500A59F31}" dt="2021-01-11T10:44:08.694" v="3391" actId="207"/>
          <ac:spMkLst>
            <pc:docMk/>
            <pc:sldMk cId="400882653" sldId="256"/>
            <ac:spMk id="6" creationId="{F2B982EB-A5B9-453A-9F8A-E7FDCFFE65B7}"/>
          </ac:spMkLst>
        </pc:spChg>
        <pc:spChg chg="mod">
          <ac:chgData name="Abdulaziz" userId="85b05c50aa90e9c3" providerId="LiveId" clId="{F871BC40-D44C-4680-A2C0-061500A59F31}" dt="2021-01-10T18:21:09.564" v="2502" actId="207"/>
          <ac:spMkLst>
            <pc:docMk/>
            <pc:sldMk cId="400882653" sldId="256"/>
            <ac:spMk id="9" creationId="{F4AE7B92-84B8-4735-B6AE-3347F122BE50}"/>
          </ac:spMkLst>
        </pc:spChg>
        <pc:spChg chg="mod">
          <ac:chgData name="Abdulaziz" userId="85b05c50aa90e9c3" providerId="LiveId" clId="{F871BC40-D44C-4680-A2C0-061500A59F31}" dt="2021-01-10T18:21:36.792" v="2533" actId="14861"/>
          <ac:spMkLst>
            <pc:docMk/>
            <pc:sldMk cId="400882653" sldId="256"/>
            <ac:spMk id="11" creationId="{33A9224A-46C5-4E03-8D8F-019079A2A1C8}"/>
          </ac:spMkLst>
        </pc:spChg>
      </pc:sldChg>
      <pc:sldChg chg="addSp delSp modSp mod modTransition">
        <pc:chgData name="Abdulaziz" userId="85b05c50aa90e9c3" providerId="LiveId" clId="{F871BC40-D44C-4680-A2C0-061500A59F31}" dt="2021-01-11T10:39:05.490" v="3314" actId="20577"/>
        <pc:sldMkLst>
          <pc:docMk/>
          <pc:sldMk cId="2683782482" sldId="257"/>
        </pc:sldMkLst>
        <pc:spChg chg="mod">
          <ac:chgData name="Abdulaziz" userId="85b05c50aa90e9c3" providerId="LiveId" clId="{F871BC40-D44C-4680-A2C0-061500A59F31}" dt="2021-01-10T17:43:43.496" v="2000" actId="404"/>
          <ac:spMkLst>
            <pc:docMk/>
            <pc:sldMk cId="2683782482" sldId="257"/>
            <ac:spMk id="7" creationId="{A53C0A79-D3F7-4C03-9409-84566B70AD5C}"/>
          </ac:spMkLst>
        </pc:spChg>
        <pc:spChg chg="del">
          <ac:chgData name="Abdulaziz" userId="85b05c50aa90e9c3" providerId="LiveId" clId="{F871BC40-D44C-4680-A2C0-061500A59F31}" dt="2021-01-10T17:43:33.580" v="1996" actId="478"/>
          <ac:spMkLst>
            <pc:docMk/>
            <pc:sldMk cId="2683782482" sldId="257"/>
            <ac:spMk id="8" creationId="{E38B752E-96CB-4C9B-9E1D-65A45D329B15}"/>
          </ac:spMkLst>
        </pc:spChg>
        <pc:spChg chg="add mod">
          <ac:chgData name="Abdulaziz" userId="85b05c50aa90e9c3" providerId="LiveId" clId="{F871BC40-D44C-4680-A2C0-061500A59F31}" dt="2021-01-11T07:43:23.916" v="2814" actId="20577"/>
          <ac:spMkLst>
            <pc:docMk/>
            <pc:sldMk cId="2683782482" sldId="257"/>
            <ac:spMk id="13" creationId="{A4C8CC69-D1AF-4186-BA08-96957D645A9B}"/>
          </ac:spMkLst>
        </pc:spChg>
        <pc:spChg chg="add mod">
          <ac:chgData name="Abdulaziz" userId="85b05c50aa90e9c3" providerId="LiveId" clId="{F871BC40-D44C-4680-A2C0-061500A59F31}" dt="2021-01-10T16:37:25.136" v="34" actId="20577"/>
          <ac:spMkLst>
            <pc:docMk/>
            <pc:sldMk cId="2683782482" sldId="257"/>
            <ac:spMk id="14" creationId="{938E8F2D-2A69-4B28-9580-645F85A8BE57}"/>
          </ac:spMkLst>
        </pc:spChg>
        <pc:spChg chg="add 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17" creationId="{473D30B1-B390-412E-A7D5-C1030A2EB816}"/>
          </ac:spMkLst>
        </pc:spChg>
        <pc:spChg chg="add 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18" creationId="{2E1111E9-E93D-4F5C-9753-C26209AEC7CA}"/>
          </ac:spMkLst>
        </pc:spChg>
        <pc:spChg chg="add 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19" creationId="{CB2B9831-171E-42E6-818F-4F4973EC72D5}"/>
          </ac:spMkLst>
        </pc:spChg>
        <pc:spChg chg="add 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20" creationId="{04041D59-3C2D-47D5-9B08-6EAA754C6CB7}"/>
          </ac:spMkLst>
        </pc:spChg>
        <pc:spChg chg="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23" creationId="{BA3B56E0-C831-4E62-B0D8-267FE0FA5E42}"/>
          </ac:spMkLst>
        </pc:spChg>
        <pc:spChg chg="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24" creationId="{E82CCA26-DFCF-40C2-BCD6-4AF7B79ECD4F}"/>
          </ac:spMkLst>
        </pc:spChg>
        <pc:spChg chg="add mod">
          <ac:chgData name="Abdulaziz" userId="85b05c50aa90e9c3" providerId="LiveId" clId="{F871BC40-D44C-4680-A2C0-061500A59F31}" dt="2021-01-11T10:39:05.490" v="3314" actId="20577"/>
          <ac:spMkLst>
            <pc:docMk/>
            <pc:sldMk cId="2683782482" sldId="257"/>
            <ac:spMk id="25" creationId="{0A3EB1BD-50E6-4016-8E39-AF688F584002}"/>
          </ac:spMkLst>
        </pc:spChg>
        <pc:spChg chg="mod">
          <ac:chgData name="Abdulaziz" userId="85b05c50aa90e9c3" providerId="LiveId" clId="{F871BC40-D44C-4680-A2C0-061500A59F31}" dt="2021-01-10T16:36:59.739" v="0"/>
          <ac:spMkLst>
            <pc:docMk/>
            <pc:sldMk cId="2683782482" sldId="257"/>
            <ac:spMk id="26" creationId="{7A2170EA-E9CB-4E46-AC65-B203BCA13C6C}"/>
          </ac:spMkLst>
        </pc:spChg>
        <pc:spChg chg="mod">
          <ac:chgData name="Abdulaziz" userId="85b05c50aa90e9c3" providerId="LiveId" clId="{F871BC40-D44C-4680-A2C0-061500A59F31}" dt="2021-01-10T16:38:25.143" v="57" actId="313"/>
          <ac:spMkLst>
            <pc:docMk/>
            <pc:sldMk cId="2683782482" sldId="257"/>
            <ac:spMk id="28" creationId="{4C2022F8-1EEF-4D80-817C-4ACAB3D2466B}"/>
          </ac:spMkLst>
        </pc:spChg>
        <pc:spChg chg="mod">
          <ac:chgData name="Abdulaziz" userId="85b05c50aa90e9c3" providerId="LiveId" clId="{F871BC40-D44C-4680-A2C0-061500A59F31}" dt="2021-01-10T16:38:18.670" v="56" actId="14826"/>
          <ac:spMkLst>
            <pc:docMk/>
            <pc:sldMk cId="2683782482" sldId="257"/>
            <ac:spMk id="30" creationId="{8A370474-8585-46CA-A1FC-DE145100D24D}"/>
          </ac:spMkLst>
        </pc:spChg>
        <pc:spChg chg="add mod">
          <ac:chgData name="Abdulaziz" userId="85b05c50aa90e9c3" providerId="LiveId" clId="{F871BC40-D44C-4680-A2C0-061500A59F31}" dt="2021-01-10T16:39:04.645" v="80" actId="20577"/>
          <ac:spMkLst>
            <pc:docMk/>
            <pc:sldMk cId="2683782482" sldId="257"/>
            <ac:spMk id="31" creationId="{81470774-A9DE-4BB4-80E7-EF0E9C5714E2}"/>
          </ac:spMkLst>
        </pc:spChg>
        <pc:spChg chg="add mod">
          <ac:chgData name="Abdulaziz" userId="85b05c50aa90e9c3" providerId="LiveId" clId="{F871BC40-D44C-4680-A2C0-061500A59F31}" dt="2021-01-10T17:43:33.853" v="1997"/>
          <ac:spMkLst>
            <pc:docMk/>
            <pc:sldMk cId="2683782482" sldId="257"/>
            <ac:spMk id="32" creationId="{A60A4E5E-0156-4366-9AA9-BFBCA178EC06}"/>
          </ac:spMkLst>
        </pc:spChg>
        <pc:grpChg chg="add mod">
          <ac:chgData name="Abdulaziz" userId="85b05c50aa90e9c3" providerId="LiveId" clId="{F871BC40-D44C-4680-A2C0-061500A59F31}" dt="2021-01-10T16:38:45.667" v="60" actId="12788"/>
          <ac:grpSpMkLst>
            <pc:docMk/>
            <pc:sldMk cId="2683782482" sldId="257"/>
            <ac:grpSpMk id="2" creationId="{7D2C3DE9-A034-4BA3-8AFB-D985698860D4}"/>
          </ac:grpSpMkLst>
        </pc:grpChg>
        <pc:grpChg chg="add del mod">
          <ac:chgData name="Abdulaziz" userId="85b05c50aa90e9c3" providerId="LiveId" clId="{F871BC40-D44C-4680-A2C0-061500A59F31}" dt="2021-01-10T16:37:38.314" v="52" actId="478"/>
          <ac:grpSpMkLst>
            <pc:docMk/>
            <pc:sldMk cId="2683782482" sldId="257"/>
            <ac:grpSpMk id="21" creationId="{20F5955B-FBD1-468C-A399-112791FAB870}"/>
          </ac:grpSpMkLst>
        </pc:grpChg>
        <pc:grpChg chg="mod">
          <ac:chgData name="Abdulaziz" userId="85b05c50aa90e9c3" providerId="LiveId" clId="{F871BC40-D44C-4680-A2C0-061500A59F31}" dt="2021-01-10T16:36:59.739" v="0"/>
          <ac:grpSpMkLst>
            <pc:docMk/>
            <pc:sldMk cId="2683782482" sldId="257"/>
            <ac:grpSpMk id="22" creationId="{1A928D43-3C51-4D6A-879D-520A854DFCF2}"/>
          </ac:grpSpMkLst>
        </pc:grpChg>
        <pc:grpChg chg="add mod">
          <ac:chgData name="Abdulaziz" userId="85b05c50aa90e9c3" providerId="LiveId" clId="{F871BC40-D44C-4680-A2C0-061500A59F31}" dt="2021-01-10T16:38:42.797" v="59" actId="164"/>
          <ac:grpSpMkLst>
            <pc:docMk/>
            <pc:sldMk cId="2683782482" sldId="257"/>
            <ac:grpSpMk id="27" creationId="{E81C09B1-EB17-409A-BD23-88D7982BB12B}"/>
          </ac:grpSpMkLst>
        </pc:grpChg>
        <pc:picChg chg="mod">
          <ac:chgData name="Abdulaziz" userId="85b05c50aa90e9c3" providerId="LiveId" clId="{F871BC40-D44C-4680-A2C0-061500A59F31}" dt="2021-01-10T17:12:18.113" v="1377" actId="29295"/>
          <ac:picMkLst>
            <pc:docMk/>
            <pc:sldMk cId="2683782482" sldId="257"/>
            <ac:picMk id="4" creationId="{BE09D269-7168-4FB2-959F-B59A1AEC8EAB}"/>
          </ac:picMkLst>
        </pc:picChg>
        <pc:picChg chg="del">
          <ac:chgData name="Abdulaziz" userId="85b05c50aa90e9c3" providerId="LiveId" clId="{F871BC40-D44C-4680-A2C0-061500A59F31}" dt="2021-01-10T17:43:33.580" v="1996" actId="478"/>
          <ac:picMkLst>
            <pc:docMk/>
            <pc:sldMk cId="2683782482" sldId="257"/>
            <ac:picMk id="9" creationId="{711A0472-C3FE-41BA-ACBC-DCB71B450F49}"/>
          </ac:picMkLst>
        </pc:picChg>
        <pc:picChg chg="add mod">
          <ac:chgData name="Abdulaziz" userId="85b05c50aa90e9c3" providerId="LiveId" clId="{F871BC40-D44C-4680-A2C0-061500A59F31}" dt="2021-01-10T16:36:59.739" v="0"/>
          <ac:picMkLst>
            <pc:docMk/>
            <pc:sldMk cId="2683782482" sldId="257"/>
            <ac:picMk id="15" creationId="{37805D13-3F43-4D72-872C-DECB772C0249}"/>
          </ac:picMkLst>
        </pc:picChg>
        <pc:picChg chg="add mod">
          <ac:chgData name="Abdulaziz" userId="85b05c50aa90e9c3" providerId="LiveId" clId="{F871BC40-D44C-4680-A2C0-061500A59F31}" dt="2021-01-10T16:38:05.896" v="55" actId="14826"/>
          <ac:picMkLst>
            <pc:docMk/>
            <pc:sldMk cId="2683782482" sldId="257"/>
            <ac:picMk id="16" creationId="{3D2BA27F-56D6-4F2D-AE67-7B653D2A3EEE}"/>
          </ac:picMkLst>
        </pc:picChg>
        <pc:picChg chg="mod">
          <ac:chgData name="Abdulaziz" userId="85b05c50aa90e9c3" providerId="LiveId" clId="{F871BC40-D44C-4680-A2C0-061500A59F31}" dt="2021-01-10T16:36:59.739" v="0"/>
          <ac:picMkLst>
            <pc:docMk/>
            <pc:sldMk cId="2683782482" sldId="257"/>
            <ac:picMk id="25" creationId="{A4735C0A-FB01-480B-A054-0B7A6C544F19}"/>
          </ac:picMkLst>
        </pc:picChg>
        <pc:picChg chg="mod">
          <ac:chgData name="Abdulaziz" userId="85b05c50aa90e9c3" providerId="LiveId" clId="{F871BC40-D44C-4680-A2C0-061500A59F31}" dt="2021-01-10T16:38:18.670" v="56" actId="14826"/>
          <ac:picMkLst>
            <pc:docMk/>
            <pc:sldMk cId="2683782482" sldId="257"/>
            <ac:picMk id="29" creationId="{A02C1DEC-6F4A-4E44-9B97-177ECDC18FEF}"/>
          </ac:picMkLst>
        </pc:picChg>
        <pc:picChg chg="add mod">
          <ac:chgData name="Abdulaziz" userId="85b05c50aa90e9c3" providerId="LiveId" clId="{F871BC40-D44C-4680-A2C0-061500A59F31}" dt="2021-01-10T17:43:33.853" v="1997"/>
          <ac:picMkLst>
            <pc:docMk/>
            <pc:sldMk cId="2683782482" sldId="257"/>
            <ac:picMk id="33" creationId="{8D46F66B-8118-46DD-98D2-00ACAD665BFA}"/>
          </ac:picMkLst>
        </pc:picChg>
        <pc:cxnChg chg="add mod">
          <ac:chgData name="Abdulaziz" userId="85b05c50aa90e9c3" providerId="LiveId" clId="{F871BC40-D44C-4680-A2C0-061500A59F31}" dt="2021-01-10T16:36:59.739" v="0"/>
          <ac:cxnSpMkLst>
            <pc:docMk/>
            <pc:sldMk cId="2683782482" sldId="257"/>
            <ac:cxnSpMk id="11" creationId="{C0FED7CF-7A45-4F5B-8F68-A26A42D71C47}"/>
          </ac:cxnSpMkLst>
        </pc:cxnChg>
        <pc:cxnChg chg="add mod">
          <ac:chgData name="Abdulaziz" userId="85b05c50aa90e9c3" providerId="LiveId" clId="{F871BC40-D44C-4680-A2C0-061500A59F31}" dt="2021-01-10T16:36:59.739" v="0"/>
          <ac:cxnSpMkLst>
            <pc:docMk/>
            <pc:sldMk cId="2683782482" sldId="257"/>
            <ac:cxnSpMk id="12" creationId="{C0508C0E-ACCB-45B2-A4D5-824290CCD91B}"/>
          </ac:cxnSpMkLst>
        </pc:cxnChg>
      </pc:sldChg>
      <pc:sldChg chg="addSp delSp modSp mod modTransition delAnim modAnim">
        <pc:chgData name="Abdulaziz" userId="85b05c50aa90e9c3" providerId="LiveId" clId="{F871BC40-D44C-4680-A2C0-061500A59F31}" dt="2021-01-11T10:42:52.059" v="3389" actId="20577"/>
        <pc:sldMkLst>
          <pc:docMk/>
          <pc:sldMk cId="2996164525" sldId="258"/>
        </pc:sldMkLst>
        <pc:spChg chg="mod">
          <ac:chgData name="Abdulaziz" userId="85b05c50aa90e9c3" providerId="LiveId" clId="{F871BC40-D44C-4680-A2C0-061500A59F31}" dt="2021-01-11T07:33:34.055" v="2792" actId="20577"/>
          <ac:spMkLst>
            <pc:docMk/>
            <pc:sldMk cId="2996164525" sldId="258"/>
            <ac:spMk id="7" creationId="{A53C0A79-D3F7-4C03-9409-84566B70AD5C}"/>
          </ac:spMkLst>
        </pc:spChg>
        <pc:spChg chg="del">
          <ac:chgData name="Abdulaziz" userId="85b05c50aa90e9c3" providerId="LiveId" clId="{F871BC40-D44C-4680-A2C0-061500A59F31}" dt="2021-01-10T17:43:29.550" v="1994" actId="478"/>
          <ac:spMkLst>
            <pc:docMk/>
            <pc:sldMk cId="2996164525" sldId="258"/>
            <ac:spMk id="8" creationId="{E38B752E-96CB-4C9B-9E1D-65A45D329B15}"/>
          </ac:spMkLst>
        </pc:spChg>
        <pc:spChg chg="add mod">
          <ac:chgData name="Abdulaziz" userId="85b05c50aa90e9c3" providerId="LiveId" clId="{F871BC40-D44C-4680-A2C0-061500A59F31}" dt="2021-01-10T16:40:29.076" v="82"/>
          <ac:spMkLst>
            <pc:docMk/>
            <pc:sldMk cId="2996164525" sldId="258"/>
            <ac:spMk id="17" creationId="{2B3B59B3-BB21-4FEF-8C91-A448CC0107B4}"/>
          </ac:spMkLst>
        </pc:spChg>
        <pc:spChg chg="add mod">
          <ac:chgData name="Abdulaziz" userId="85b05c50aa90e9c3" providerId="LiveId" clId="{F871BC40-D44C-4680-A2C0-061500A59F31}" dt="2021-01-10T16:40:29.076" v="82"/>
          <ac:spMkLst>
            <pc:docMk/>
            <pc:sldMk cId="2996164525" sldId="258"/>
            <ac:spMk id="18" creationId="{BF49373F-4A8F-476F-BC45-9FAA42D75322}"/>
          </ac:spMkLst>
        </pc:spChg>
        <pc:spChg chg="add mod">
          <ac:chgData name="Abdulaziz" userId="85b05c50aa90e9c3" providerId="LiveId" clId="{F871BC40-D44C-4680-A2C0-061500A59F31}" dt="2021-01-10T16:40:29.076" v="82"/>
          <ac:spMkLst>
            <pc:docMk/>
            <pc:sldMk cId="2996164525" sldId="258"/>
            <ac:spMk id="19" creationId="{369E2771-9362-4D22-9704-762E397872D8}"/>
          </ac:spMkLst>
        </pc:spChg>
        <pc:spChg chg="add mod">
          <ac:chgData name="Abdulaziz" userId="85b05c50aa90e9c3" providerId="LiveId" clId="{F871BC40-D44C-4680-A2C0-061500A59F31}" dt="2021-01-10T16:40:29.076" v="82"/>
          <ac:spMkLst>
            <pc:docMk/>
            <pc:sldMk cId="2996164525" sldId="258"/>
            <ac:spMk id="20" creationId="{B0525363-BF76-44D4-90BD-6DB376DBB49D}"/>
          </ac:spMkLst>
        </pc:spChg>
        <pc:spChg chg="add mod">
          <ac:chgData name="Abdulaziz" userId="85b05c50aa90e9c3" providerId="LiveId" clId="{F871BC40-D44C-4680-A2C0-061500A59F31}" dt="2021-01-10T16:40:29.076" v="82"/>
          <ac:spMkLst>
            <pc:docMk/>
            <pc:sldMk cId="2996164525" sldId="258"/>
            <ac:spMk id="22" creationId="{8CBCEA6E-FE67-44F8-A7A7-C2F314FA3E1D}"/>
          </ac:spMkLst>
        </pc:spChg>
        <pc:spChg chg="add mod">
          <ac:chgData name="Abdulaziz" userId="85b05c50aa90e9c3" providerId="LiveId" clId="{F871BC40-D44C-4680-A2C0-061500A59F31}" dt="2021-01-11T10:42:05.740" v="3373" actId="313"/>
          <ac:spMkLst>
            <pc:docMk/>
            <pc:sldMk cId="2996164525" sldId="258"/>
            <ac:spMk id="23" creationId="{AD35E923-669C-486E-9595-7A4A9D040154}"/>
          </ac:spMkLst>
        </pc:spChg>
        <pc:spChg chg="add del mod">
          <ac:chgData name="Abdulaziz" userId="85b05c50aa90e9c3" providerId="LiveId" clId="{F871BC40-D44C-4680-A2C0-061500A59F31}" dt="2021-01-11T07:47:54.155" v="2855" actId="478"/>
          <ac:spMkLst>
            <pc:docMk/>
            <pc:sldMk cId="2996164525" sldId="258"/>
            <ac:spMk id="25" creationId="{ED6EA463-35BE-4F5C-94FB-D457A6E0E93A}"/>
          </ac:spMkLst>
        </pc:spChg>
        <pc:spChg chg="add mod">
          <ac:chgData name="Abdulaziz" userId="85b05c50aa90e9c3" providerId="LiveId" clId="{F871BC40-D44C-4680-A2C0-061500A59F31}" dt="2021-01-10T16:58:35.832" v="1074"/>
          <ac:spMkLst>
            <pc:docMk/>
            <pc:sldMk cId="2996164525" sldId="258"/>
            <ac:spMk id="29" creationId="{6822B844-0F00-4B8C-910E-4F2300861977}"/>
          </ac:spMkLst>
        </pc:spChg>
        <pc:spChg chg="add mod">
          <ac:chgData name="Abdulaziz" userId="85b05c50aa90e9c3" providerId="LiveId" clId="{F871BC40-D44C-4680-A2C0-061500A59F31}" dt="2021-01-10T17:03:03.154" v="1170" actId="1076"/>
          <ac:spMkLst>
            <pc:docMk/>
            <pc:sldMk cId="2996164525" sldId="258"/>
            <ac:spMk id="30" creationId="{735EFE44-728E-405A-8667-E70778904666}"/>
          </ac:spMkLst>
        </pc:spChg>
        <pc:spChg chg="mod">
          <ac:chgData name="Abdulaziz" userId="85b05c50aa90e9c3" providerId="LiveId" clId="{F871BC40-D44C-4680-A2C0-061500A59F31}" dt="2021-01-10T17:05:12.044" v="1190" actId="208"/>
          <ac:spMkLst>
            <pc:docMk/>
            <pc:sldMk cId="2996164525" sldId="258"/>
            <ac:spMk id="33" creationId="{D885CFE5-F02B-4749-BBFD-7E7F81DD8EDC}"/>
          </ac:spMkLst>
        </pc:spChg>
        <pc:spChg chg="mod">
          <ac:chgData name="Abdulaziz" userId="85b05c50aa90e9c3" providerId="LiveId" clId="{F871BC40-D44C-4680-A2C0-061500A59F31}" dt="2021-01-10T17:05:17.481" v="1192" actId="207"/>
          <ac:spMkLst>
            <pc:docMk/>
            <pc:sldMk cId="2996164525" sldId="258"/>
            <ac:spMk id="36" creationId="{94D048BD-CA49-4F30-B125-B7D5FE6E8EC6}"/>
          </ac:spMkLst>
        </pc:spChg>
        <pc:spChg chg="mod">
          <ac:chgData name="Abdulaziz" userId="85b05c50aa90e9c3" providerId="LiveId" clId="{F871BC40-D44C-4680-A2C0-061500A59F31}" dt="2021-01-10T17:05:20.637" v="1194" actId="207"/>
          <ac:spMkLst>
            <pc:docMk/>
            <pc:sldMk cId="2996164525" sldId="258"/>
            <ac:spMk id="39" creationId="{993578C0-79D4-4403-AB8C-84423A8077A8}"/>
          </ac:spMkLst>
        </pc:spChg>
        <pc:spChg chg="mod">
          <ac:chgData name="Abdulaziz" userId="85b05c50aa90e9c3" providerId="LiveId" clId="{F871BC40-D44C-4680-A2C0-061500A59F31}" dt="2021-01-10T17:05:26.803" v="1198" actId="207"/>
          <ac:spMkLst>
            <pc:docMk/>
            <pc:sldMk cId="2996164525" sldId="258"/>
            <ac:spMk id="42" creationId="{10837884-C066-4B0E-B6A3-DA5B82FEACC3}"/>
          </ac:spMkLst>
        </pc:spChg>
        <pc:spChg chg="mod">
          <ac:chgData name="Abdulaziz" userId="85b05c50aa90e9c3" providerId="LiveId" clId="{F871BC40-D44C-4680-A2C0-061500A59F31}" dt="2021-01-10T17:05:23.646" v="1196" actId="207"/>
          <ac:spMkLst>
            <pc:docMk/>
            <pc:sldMk cId="2996164525" sldId="258"/>
            <ac:spMk id="45" creationId="{8784997F-6120-44AC-AEBD-710B0F202BB0}"/>
          </ac:spMkLst>
        </pc:spChg>
        <pc:spChg chg="add mod">
          <ac:chgData name="Abdulaziz" userId="85b05c50aa90e9c3" providerId="LiveId" clId="{F871BC40-D44C-4680-A2C0-061500A59F31}" dt="2021-01-10T17:14:08.391" v="1389" actId="113"/>
          <ac:spMkLst>
            <pc:docMk/>
            <pc:sldMk cId="2996164525" sldId="258"/>
            <ac:spMk id="47" creationId="{FD9DFB1A-666F-42AD-BA4E-4A4178971AFA}"/>
          </ac:spMkLst>
        </pc:spChg>
        <pc:spChg chg="add mod">
          <ac:chgData name="Abdulaziz" userId="85b05c50aa90e9c3" providerId="LiveId" clId="{F871BC40-D44C-4680-A2C0-061500A59F31}" dt="2021-01-10T17:14:11.097" v="1390" actId="113"/>
          <ac:spMkLst>
            <pc:docMk/>
            <pc:sldMk cId="2996164525" sldId="258"/>
            <ac:spMk id="48" creationId="{F45D32DA-D751-4B4B-B05C-0E21D9A33654}"/>
          </ac:spMkLst>
        </pc:spChg>
        <pc:spChg chg="add mod">
          <ac:chgData name="Abdulaziz" userId="85b05c50aa90e9c3" providerId="LiveId" clId="{F871BC40-D44C-4680-A2C0-061500A59F31}" dt="2021-01-10T17:14:13.361" v="1391" actId="113"/>
          <ac:spMkLst>
            <pc:docMk/>
            <pc:sldMk cId="2996164525" sldId="258"/>
            <ac:spMk id="49" creationId="{1EC6D78C-C544-44DC-B07C-14C5FBE0EA40}"/>
          </ac:spMkLst>
        </pc:spChg>
        <pc:spChg chg="add mod">
          <ac:chgData name="Abdulaziz" userId="85b05c50aa90e9c3" providerId="LiveId" clId="{F871BC40-D44C-4680-A2C0-061500A59F31}" dt="2021-01-10T17:14:14.361" v="1392" actId="113"/>
          <ac:spMkLst>
            <pc:docMk/>
            <pc:sldMk cId="2996164525" sldId="258"/>
            <ac:spMk id="50" creationId="{D0BB3D66-2AFA-43A8-81BF-A7DBD7B1E53C}"/>
          </ac:spMkLst>
        </pc:spChg>
        <pc:spChg chg="add mod">
          <ac:chgData name="Abdulaziz" userId="85b05c50aa90e9c3" providerId="LiveId" clId="{F871BC40-D44C-4680-A2C0-061500A59F31}" dt="2021-01-10T17:14:15.261" v="1393" actId="113"/>
          <ac:spMkLst>
            <pc:docMk/>
            <pc:sldMk cId="2996164525" sldId="258"/>
            <ac:spMk id="51" creationId="{52B37C95-FE43-4C33-89E1-096C76FFE34C}"/>
          </ac:spMkLst>
        </pc:spChg>
        <pc:spChg chg="add mod">
          <ac:chgData name="Abdulaziz" userId="85b05c50aa90e9c3" providerId="LiveId" clId="{F871BC40-D44C-4680-A2C0-061500A59F31}" dt="2021-01-11T07:48:09.124" v="2860" actId="1076"/>
          <ac:spMkLst>
            <pc:docMk/>
            <pc:sldMk cId="2996164525" sldId="258"/>
            <ac:spMk id="56" creationId="{3414A9B7-4C18-493D-A2AB-3B90B30AA43B}"/>
          </ac:spMkLst>
        </pc:spChg>
        <pc:spChg chg="add mod">
          <ac:chgData name="Abdulaziz" userId="85b05c50aa90e9c3" providerId="LiveId" clId="{F871BC40-D44C-4680-A2C0-061500A59F31}" dt="2021-01-11T07:48:09.124" v="2860" actId="1076"/>
          <ac:spMkLst>
            <pc:docMk/>
            <pc:sldMk cId="2996164525" sldId="258"/>
            <ac:spMk id="57" creationId="{FC082E39-F418-41AC-9B2B-224C7D0F3BDA}"/>
          </ac:spMkLst>
        </pc:spChg>
        <pc:spChg chg="add mod">
          <ac:chgData name="Abdulaziz" userId="85b05c50aa90e9c3" providerId="LiveId" clId="{F871BC40-D44C-4680-A2C0-061500A59F31}" dt="2021-01-11T07:48:09.124" v="2860" actId="1076"/>
          <ac:spMkLst>
            <pc:docMk/>
            <pc:sldMk cId="2996164525" sldId="258"/>
            <ac:spMk id="58" creationId="{62232954-9BD5-425A-A26A-01AD0F3CBCD2}"/>
          </ac:spMkLst>
        </pc:spChg>
        <pc:spChg chg="add mod">
          <ac:chgData name="Abdulaziz" userId="85b05c50aa90e9c3" providerId="LiveId" clId="{F871BC40-D44C-4680-A2C0-061500A59F31}" dt="2021-01-11T07:48:09.124" v="2860" actId="1076"/>
          <ac:spMkLst>
            <pc:docMk/>
            <pc:sldMk cId="2996164525" sldId="258"/>
            <ac:spMk id="59" creationId="{EE041195-DA7B-4E78-80B7-9D1A896BC4BF}"/>
          </ac:spMkLst>
        </pc:spChg>
        <pc:spChg chg="add mod">
          <ac:chgData name="Abdulaziz" userId="85b05c50aa90e9c3" providerId="LiveId" clId="{F871BC40-D44C-4680-A2C0-061500A59F31}" dt="2021-01-11T10:39:08.846" v="3316" actId="20577"/>
          <ac:spMkLst>
            <pc:docMk/>
            <pc:sldMk cId="2996164525" sldId="258"/>
            <ac:spMk id="60" creationId="{EE7C9039-AEC2-4E1D-A30C-F59489AC2EE1}"/>
          </ac:spMkLst>
        </pc:spChg>
        <pc:spChg chg="add mod">
          <ac:chgData name="Abdulaziz" userId="85b05c50aa90e9c3" providerId="LiveId" clId="{F871BC40-D44C-4680-A2C0-061500A59F31}" dt="2021-01-11T10:42:52.059" v="3389" actId="20577"/>
          <ac:spMkLst>
            <pc:docMk/>
            <pc:sldMk cId="2996164525" sldId="258"/>
            <ac:spMk id="62" creationId="{A01ECAEE-094F-48EA-B004-ECBBFC2673A9}"/>
          </ac:spMkLst>
        </pc:spChg>
        <pc:spChg chg="add del mod">
          <ac:chgData name="Abdulaziz" userId="85b05c50aa90e9c3" providerId="LiveId" clId="{F871BC40-D44C-4680-A2C0-061500A59F31}" dt="2021-01-10T17:43:28.745" v="1993"/>
          <ac:spMkLst>
            <pc:docMk/>
            <pc:sldMk cId="2996164525" sldId="258"/>
            <ac:spMk id="67" creationId="{0FB08DDB-CA42-4C56-9BEA-CF12FC0481CF}"/>
          </ac:spMkLst>
        </pc:spChg>
        <pc:spChg chg="add mod">
          <ac:chgData name="Abdulaziz" userId="85b05c50aa90e9c3" providerId="LiveId" clId="{F871BC40-D44C-4680-A2C0-061500A59F31}" dt="2021-01-10T17:43:29.825" v="1995"/>
          <ac:spMkLst>
            <pc:docMk/>
            <pc:sldMk cId="2996164525" sldId="258"/>
            <ac:spMk id="69" creationId="{B2700584-FCDB-431F-A830-245A53391D2B}"/>
          </ac:spMkLst>
        </pc:spChg>
        <pc:grpChg chg="add mod">
          <ac:chgData name="Abdulaziz" userId="85b05c50aa90e9c3" providerId="LiveId" clId="{F871BC40-D44C-4680-A2C0-061500A59F31}" dt="2021-01-10T16:40:29.076" v="82"/>
          <ac:grpSpMkLst>
            <pc:docMk/>
            <pc:sldMk cId="2996164525" sldId="258"/>
            <ac:grpSpMk id="11" creationId="{1D95418F-FC38-4C30-9B1E-8D1F5404C836}"/>
          </ac:grpSpMkLst>
        </pc:grpChg>
        <pc:grpChg chg="add mod">
          <ac:chgData name="Abdulaziz" userId="85b05c50aa90e9c3" providerId="LiveId" clId="{F871BC40-D44C-4680-A2C0-061500A59F31}" dt="2021-01-10T16:40:29.076" v="82"/>
          <ac:grpSpMkLst>
            <pc:docMk/>
            <pc:sldMk cId="2996164525" sldId="258"/>
            <ac:grpSpMk id="12" creationId="{0079BD6B-7C9B-4CF9-B269-12934880295E}"/>
          </ac:grpSpMkLst>
        </pc:grpChg>
        <pc:grpChg chg="add mod">
          <ac:chgData name="Abdulaziz" userId="85b05c50aa90e9c3" providerId="LiveId" clId="{F871BC40-D44C-4680-A2C0-061500A59F31}" dt="2021-01-11T07:48:09.124" v="2860" actId="1076"/>
          <ac:grpSpMkLst>
            <pc:docMk/>
            <pc:sldMk cId="2996164525" sldId="258"/>
            <ac:grpSpMk id="27" creationId="{0EB7991C-2AFE-43B9-AC4A-076B0620A463}"/>
          </ac:grpSpMkLst>
        </pc:grpChg>
        <pc:grpChg chg="add mod">
          <ac:chgData name="Abdulaziz" userId="85b05c50aa90e9c3" providerId="LiveId" clId="{F871BC40-D44C-4680-A2C0-061500A59F31}" dt="2021-01-10T17:05:32.691" v="1199" actId="1076"/>
          <ac:grpSpMkLst>
            <pc:docMk/>
            <pc:sldMk cId="2996164525" sldId="258"/>
            <ac:grpSpMk id="32" creationId="{420688D4-E9FD-48A2-BB68-C4D6664EAF75}"/>
          </ac:grpSpMkLst>
        </pc:grpChg>
        <pc:grpChg chg="add mod">
          <ac:chgData name="Abdulaziz" userId="85b05c50aa90e9c3" providerId="LiveId" clId="{F871BC40-D44C-4680-A2C0-061500A59F31}" dt="2021-01-10T17:05:32.691" v="1199" actId="1076"/>
          <ac:grpSpMkLst>
            <pc:docMk/>
            <pc:sldMk cId="2996164525" sldId="258"/>
            <ac:grpSpMk id="35" creationId="{6949C466-1CF6-4C9F-85F5-836BD9BC965A}"/>
          </ac:grpSpMkLst>
        </pc:grpChg>
        <pc:grpChg chg="add mod">
          <ac:chgData name="Abdulaziz" userId="85b05c50aa90e9c3" providerId="LiveId" clId="{F871BC40-D44C-4680-A2C0-061500A59F31}" dt="2021-01-10T17:05:32.691" v="1199" actId="1076"/>
          <ac:grpSpMkLst>
            <pc:docMk/>
            <pc:sldMk cId="2996164525" sldId="258"/>
            <ac:grpSpMk id="38" creationId="{10251953-7AA7-42B4-A371-A670E7D80408}"/>
          </ac:grpSpMkLst>
        </pc:grpChg>
        <pc:grpChg chg="add mod">
          <ac:chgData name="Abdulaziz" userId="85b05c50aa90e9c3" providerId="LiveId" clId="{F871BC40-D44C-4680-A2C0-061500A59F31}" dt="2021-01-10T17:04:36.022" v="1184" actId="14826"/>
          <ac:grpSpMkLst>
            <pc:docMk/>
            <pc:sldMk cId="2996164525" sldId="258"/>
            <ac:grpSpMk id="41" creationId="{C2988DD0-C16E-4F20-9CCE-D99CD5CB4B12}"/>
          </ac:grpSpMkLst>
        </pc:grpChg>
        <pc:grpChg chg="add mod">
          <ac:chgData name="Abdulaziz" userId="85b05c50aa90e9c3" providerId="LiveId" clId="{F871BC40-D44C-4680-A2C0-061500A59F31}" dt="2021-01-10T17:04:48.139" v="1186" actId="14826"/>
          <ac:grpSpMkLst>
            <pc:docMk/>
            <pc:sldMk cId="2996164525" sldId="258"/>
            <ac:grpSpMk id="44" creationId="{ACCD2F26-40D8-4AC1-AA71-3314A7489705}"/>
          </ac:grpSpMkLst>
        </pc:grpChg>
        <pc:picChg chg="add del mod">
          <ac:chgData name="Abdulaziz" userId="85b05c50aa90e9c3" providerId="LiveId" clId="{F871BC40-D44C-4680-A2C0-061500A59F31}" dt="2021-01-10T16:40:37.775" v="86"/>
          <ac:picMkLst>
            <pc:docMk/>
            <pc:sldMk cId="2996164525" sldId="258"/>
            <ac:picMk id="2" creationId="{C1C0AC74-CB71-4D6E-83C5-26FBD5EC2C33}"/>
          </ac:picMkLst>
        </pc:picChg>
        <pc:picChg chg="mod">
          <ac:chgData name="Abdulaziz" userId="85b05c50aa90e9c3" providerId="LiveId" clId="{F871BC40-D44C-4680-A2C0-061500A59F31}" dt="2021-01-10T17:12:13.209" v="1376" actId="29295"/>
          <ac:picMkLst>
            <pc:docMk/>
            <pc:sldMk cId="2996164525" sldId="258"/>
            <ac:picMk id="4" creationId="{BE09D269-7168-4FB2-959F-B59A1AEC8EAB}"/>
          </ac:picMkLst>
        </pc:picChg>
        <pc:picChg chg="del">
          <ac:chgData name="Abdulaziz" userId="85b05c50aa90e9c3" providerId="LiveId" clId="{F871BC40-D44C-4680-A2C0-061500A59F31}" dt="2021-01-10T17:43:29.550" v="1994" actId="478"/>
          <ac:picMkLst>
            <pc:docMk/>
            <pc:sldMk cId="2996164525" sldId="258"/>
            <ac:picMk id="9" creationId="{711A0472-C3FE-41BA-ACBC-DCB71B450F49}"/>
          </ac:picMkLst>
        </pc:picChg>
        <pc:picChg chg="add mod">
          <ac:chgData name="Abdulaziz" userId="85b05c50aa90e9c3" providerId="LiveId" clId="{F871BC40-D44C-4680-A2C0-061500A59F31}" dt="2021-01-10T16:40:29.076" v="82"/>
          <ac:picMkLst>
            <pc:docMk/>
            <pc:sldMk cId="2996164525" sldId="258"/>
            <ac:picMk id="13" creationId="{93A01220-64FF-43E3-87D0-B0D73FA5ABCF}"/>
          </ac:picMkLst>
        </pc:picChg>
        <pc:picChg chg="add mod">
          <ac:chgData name="Abdulaziz" userId="85b05c50aa90e9c3" providerId="LiveId" clId="{F871BC40-D44C-4680-A2C0-061500A59F31}" dt="2021-01-10T16:40:29.076" v="82"/>
          <ac:picMkLst>
            <pc:docMk/>
            <pc:sldMk cId="2996164525" sldId="258"/>
            <ac:picMk id="14" creationId="{A7B0DDEF-7742-4232-9E2B-63265A261CAA}"/>
          </ac:picMkLst>
        </pc:picChg>
        <pc:picChg chg="add mod">
          <ac:chgData name="Abdulaziz" userId="85b05c50aa90e9c3" providerId="LiveId" clId="{F871BC40-D44C-4680-A2C0-061500A59F31}" dt="2021-01-10T16:40:29.076" v="82"/>
          <ac:picMkLst>
            <pc:docMk/>
            <pc:sldMk cId="2996164525" sldId="258"/>
            <ac:picMk id="15" creationId="{75CDE820-4C62-4281-BEF5-0EEBA428EDEC}"/>
          </ac:picMkLst>
        </pc:picChg>
        <pc:picChg chg="add mod">
          <ac:chgData name="Abdulaziz" userId="85b05c50aa90e9c3" providerId="LiveId" clId="{F871BC40-D44C-4680-A2C0-061500A59F31}" dt="2021-01-10T16:40:29.076" v="82"/>
          <ac:picMkLst>
            <pc:docMk/>
            <pc:sldMk cId="2996164525" sldId="258"/>
            <ac:picMk id="16" creationId="{FC85419A-89A3-444A-B03A-E103AAA72DEC}"/>
          </ac:picMkLst>
        </pc:picChg>
        <pc:picChg chg="add mod">
          <ac:chgData name="Abdulaziz" userId="85b05c50aa90e9c3" providerId="LiveId" clId="{F871BC40-D44C-4680-A2C0-061500A59F31}" dt="2021-01-10T16:40:29.076" v="82"/>
          <ac:picMkLst>
            <pc:docMk/>
            <pc:sldMk cId="2996164525" sldId="258"/>
            <ac:picMk id="21" creationId="{96227C70-B5C8-40BC-9F3E-E80E24B966D6}"/>
          </ac:picMkLst>
        </pc:picChg>
        <pc:picChg chg="add mod">
          <ac:chgData name="Abdulaziz" userId="85b05c50aa90e9c3" providerId="LiveId" clId="{F871BC40-D44C-4680-A2C0-061500A59F31}" dt="2021-01-11T10:41:36.768" v="3367" actId="1076"/>
          <ac:picMkLst>
            <pc:docMk/>
            <pc:sldMk cId="2996164525" sldId="258"/>
            <ac:picMk id="24" creationId="{39A37549-59DB-45AE-BCE4-6E2D576C4BF0}"/>
          </ac:picMkLst>
        </pc:picChg>
        <pc:picChg chg="add del mod">
          <ac:chgData name="Abdulaziz" userId="85b05c50aa90e9c3" providerId="LiveId" clId="{F871BC40-D44C-4680-A2C0-061500A59F31}" dt="2021-01-11T07:47:55.092" v="2856" actId="478"/>
          <ac:picMkLst>
            <pc:docMk/>
            <pc:sldMk cId="2996164525" sldId="258"/>
            <ac:picMk id="26" creationId="{8A61B22E-892E-4581-971A-958564411A67}"/>
          </ac:picMkLst>
        </pc:picChg>
        <pc:picChg chg="add mod">
          <ac:chgData name="Abdulaziz" userId="85b05c50aa90e9c3" providerId="LiveId" clId="{F871BC40-D44C-4680-A2C0-061500A59F31}" dt="2021-01-10T17:05:38.048" v="1202" actId="1440"/>
          <ac:picMkLst>
            <pc:docMk/>
            <pc:sldMk cId="2996164525" sldId="258"/>
            <ac:picMk id="28" creationId="{7BD482F4-620B-46F1-BBD2-44409E390B7B}"/>
          </ac:picMkLst>
        </pc:picChg>
        <pc:picChg chg="add del mod">
          <ac:chgData name="Abdulaziz" userId="85b05c50aa90e9c3" providerId="LiveId" clId="{F871BC40-D44C-4680-A2C0-061500A59F31}" dt="2021-01-10T17:02:56.557" v="1167" actId="478"/>
          <ac:picMkLst>
            <pc:docMk/>
            <pc:sldMk cId="2996164525" sldId="258"/>
            <ac:picMk id="31" creationId="{91EC86AC-1070-497D-9A4B-E62E4CF44D16}"/>
          </ac:picMkLst>
        </pc:picChg>
        <pc:picChg chg="mod">
          <ac:chgData name="Abdulaziz" userId="85b05c50aa90e9c3" providerId="LiveId" clId="{F871BC40-D44C-4680-A2C0-061500A59F31}" dt="2021-01-10T17:03:45.036" v="1179" actId="14826"/>
          <ac:picMkLst>
            <pc:docMk/>
            <pc:sldMk cId="2996164525" sldId="258"/>
            <ac:picMk id="34" creationId="{18725BBB-6C62-40BA-AD6C-E4E0676112F2}"/>
          </ac:picMkLst>
        </pc:picChg>
        <pc:picChg chg="mod">
          <ac:chgData name="Abdulaziz" userId="85b05c50aa90e9c3" providerId="LiveId" clId="{F871BC40-D44C-4680-A2C0-061500A59F31}" dt="2021-01-10T17:03:55.609" v="1180" actId="14826"/>
          <ac:picMkLst>
            <pc:docMk/>
            <pc:sldMk cId="2996164525" sldId="258"/>
            <ac:picMk id="37" creationId="{828F67BD-8467-44CA-B2BE-D7607A98E6FA}"/>
          </ac:picMkLst>
        </pc:picChg>
        <pc:picChg chg="mod">
          <ac:chgData name="Abdulaziz" userId="85b05c50aa90e9c3" providerId="LiveId" clId="{F871BC40-D44C-4680-A2C0-061500A59F31}" dt="2021-01-10T17:04:11.006" v="1181" actId="14826"/>
          <ac:picMkLst>
            <pc:docMk/>
            <pc:sldMk cId="2996164525" sldId="258"/>
            <ac:picMk id="40" creationId="{4F3192E3-4541-41C9-A0A3-980DA26DC9F0}"/>
          </ac:picMkLst>
        </pc:picChg>
        <pc:picChg chg="mod">
          <ac:chgData name="Abdulaziz" userId="85b05c50aa90e9c3" providerId="LiveId" clId="{F871BC40-D44C-4680-A2C0-061500A59F31}" dt="2021-01-10T17:04:36.022" v="1184" actId="14826"/>
          <ac:picMkLst>
            <pc:docMk/>
            <pc:sldMk cId="2996164525" sldId="258"/>
            <ac:picMk id="43" creationId="{06D0D2D9-BCD6-4F91-A309-3E2B336C6F9C}"/>
          </ac:picMkLst>
        </pc:picChg>
        <pc:picChg chg="mod">
          <ac:chgData name="Abdulaziz" userId="85b05c50aa90e9c3" providerId="LiveId" clId="{F871BC40-D44C-4680-A2C0-061500A59F31}" dt="2021-01-10T17:04:48.139" v="1186" actId="14826"/>
          <ac:picMkLst>
            <pc:docMk/>
            <pc:sldMk cId="2996164525" sldId="258"/>
            <ac:picMk id="46" creationId="{639E8B55-72D7-47F5-8E77-95790F9F7F14}"/>
          </ac:picMkLst>
        </pc:picChg>
        <pc:picChg chg="add mod">
          <ac:chgData name="Abdulaziz" userId="85b05c50aa90e9c3" providerId="LiveId" clId="{F871BC40-D44C-4680-A2C0-061500A59F31}" dt="2021-01-11T07:48:09.124" v="2860" actId="1076"/>
          <ac:picMkLst>
            <pc:docMk/>
            <pc:sldMk cId="2996164525" sldId="258"/>
            <ac:picMk id="52" creationId="{27AECDAD-6079-4352-8C09-0DBADF802725}"/>
          </ac:picMkLst>
        </pc:picChg>
        <pc:picChg chg="add mod">
          <ac:chgData name="Abdulaziz" userId="85b05c50aa90e9c3" providerId="LiveId" clId="{F871BC40-D44C-4680-A2C0-061500A59F31}" dt="2021-01-11T07:48:09.124" v="2860" actId="1076"/>
          <ac:picMkLst>
            <pc:docMk/>
            <pc:sldMk cId="2996164525" sldId="258"/>
            <ac:picMk id="53" creationId="{EAAC9755-7222-43E9-BA53-34D061D682E8}"/>
          </ac:picMkLst>
        </pc:picChg>
        <pc:picChg chg="add mod">
          <ac:chgData name="Abdulaziz" userId="85b05c50aa90e9c3" providerId="LiveId" clId="{F871BC40-D44C-4680-A2C0-061500A59F31}" dt="2021-01-11T07:48:09.124" v="2860" actId="1076"/>
          <ac:picMkLst>
            <pc:docMk/>
            <pc:sldMk cId="2996164525" sldId="258"/>
            <ac:picMk id="54" creationId="{57BE1165-E435-45EE-B2A5-27DA93F3E85C}"/>
          </ac:picMkLst>
        </pc:picChg>
        <pc:picChg chg="add mod">
          <ac:chgData name="Abdulaziz" userId="85b05c50aa90e9c3" providerId="LiveId" clId="{F871BC40-D44C-4680-A2C0-061500A59F31}" dt="2021-01-11T07:48:09.124" v="2860" actId="1076"/>
          <ac:picMkLst>
            <pc:docMk/>
            <pc:sldMk cId="2996164525" sldId="258"/>
            <ac:picMk id="55" creationId="{D77774E9-11E6-4050-B22B-6B35A3F0FB4F}"/>
          </ac:picMkLst>
        </pc:picChg>
        <pc:picChg chg="add del mod modCrop">
          <ac:chgData name="Abdulaziz" userId="85b05c50aa90e9c3" providerId="LiveId" clId="{F871BC40-D44C-4680-A2C0-061500A59F31}" dt="2021-01-11T07:48:41.741" v="2867" actId="478"/>
          <ac:picMkLst>
            <pc:docMk/>
            <pc:sldMk cId="2996164525" sldId="258"/>
            <ac:picMk id="60" creationId="{D633A074-7013-485F-B300-A82A174A376F}"/>
          </ac:picMkLst>
        </pc:picChg>
        <pc:picChg chg="add del mod">
          <ac:chgData name="Abdulaziz" userId="85b05c50aa90e9c3" providerId="LiveId" clId="{F871BC40-D44C-4680-A2C0-061500A59F31}" dt="2021-01-10T17:10:21.381" v="1361"/>
          <ac:picMkLst>
            <pc:docMk/>
            <pc:sldMk cId="2996164525" sldId="258"/>
            <ac:picMk id="60" creationId="{E8F8B119-340E-411C-B3AE-119E9AD7A6C5}"/>
          </ac:picMkLst>
        </pc:picChg>
        <pc:picChg chg="add del mod">
          <ac:chgData name="Abdulaziz" userId="85b05c50aa90e9c3" providerId="LiveId" clId="{F871BC40-D44C-4680-A2C0-061500A59F31}" dt="2021-01-10T17:11:29.253" v="1375" actId="478"/>
          <ac:picMkLst>
            <pc:docMk/>
            <pc:sldMk cId="2996164525" sldId="258"/>
            <ac:picMk id="61" creationId="{8199C7B1-4914-4A01-852D-ADA2B7C883DE}"/>
          </ac:picMkLst>
        </pc:picChg>
        <pc:picChg chg="add mod modCrop">
          <ac:chgData name="Abdulaziz" userId="85b05c50aa90e9c3" providerId="LiveId" clId="{F871BC40-D44C-4680-A2C0-061500A59F31}" dt="2021-01-11T07:48:52.820" v="2871" actId="732"/>
          <ac:picMkLst>
            <pc:docMk/>
            <pc:sldMk cId="2996164525" sldId="258"/>
            <ac:picMk id="61" creationId="{E26820C5-FA28-4BAC-9D92-91511C9A3FA2}"/>
          </ac:picMkLst>
        </pc:picChg>
        <pc:picChg chg="add del mod">
          <ac:chgData name="Abdulaziz" userId="85b05c50aa90e9c3" providerId="LiveId" clId="{F871BC40-D44C-4680-A2C0-061500A59F31}" dt="2021-01-11T07:48:03.898" v="2859" actId="21"/>
          <ac:picMkLst>
            <pc:docMk/>
            <pc:sldMk cId="2996164525" sldId="258"/>
            <ac:picMk id="66" creationId="{09AA90D7-18BB-49A4-A7F2-AE796B5F6CDE}"/>
          </ac:picMkLst>
        </pc:picChg>
        <pc:picChg chg="add del mod">
          <ac:chgData name="Abdulaziz" userId="85b05c50aa90e9c3" providerId="LiveId" clId="{F871BC40-D44C-4680-A2C0-061500A59F31}" dt="2021-01-10T17:43:28.745" v="1993"/>
          <ac:picMkLst>
            <pc:docMk/>
            <pc:sldMk cId="2996164525" sldId="258"/>
            <ac:picMk id="68" creationId="{97A61F5F-03EE-4E84-B002-A5590A22E349}"/>
          </ac:picMkLst>
        </pc:picChg>
        <pc:picChg chg="add mod">
          <ac:chgData name="Abdulaziz" userId="85b05c50aa90e9c3" providerId="LiveId" clId="{F871BC40-D44C-4680-A2C0-061500A59F31}" dt="2021-01-10T17:43:29.825" v="1995"/>
          <ac:picMkLst>
            <pc:docMk/>
            <pc:sldMk cId="2996164525" sldId="258"/>
            <ac:picMk id="70" creationId="{92AD4BA1-D027-4438-A8AA-3CB84D9F79F3}"/>
          </ac:picMkLst>
        </pc:picChg>
        <pc:cxnChg chg="add del mod">
          <ac:chgData name="Abdulaziz" userId="85b05c50aa90e9c3" providerId="LiveId" clId="{F871BC40-D44C-4680-A2C0-061500A59F31}" dt="2021-01-10T17:11:28.456" v="1374" actId="478"/>
          <ac:cxnSpMkLst>
            <pc:docMk/>
            <pc:sldMk cId="2996164525" sldId="258"/>
            <ac:cxnSpMk id="63" creationId="{9B4181F9-CF56-457D-8381-5EE845C27128}"/>
          </ac:cxnSpMkLst>
        </pc:cxnChg>
      </pc:sldChg>
      <pc:sldChg chg="addSp delSp modSp add mod modTransition delAnim">
        <pc:chgData name="Abdulaziz" userId="85b05c50aa90e9c3" providerId="LiveId" clId="{F871BC40-D44C-4680-A2C0-061500A59F31}" dt="2021-01-11T10:39:11.485" v="3318" actId="20577"/>
        <pc:sldMkLst>
          <pc:docMk/>
          <pc:sldMk cId="3963910585" sldId="259"/>
        </pc:sldMkLst>
        <pc:spChg chg="mod">
          <ac:chgData name="Abdulaziz" userId="85b05c50aa90e9c3" providerId="LiveId" clId="{F871BC40-D44C-4680-A2C0-061500A59F31}" dt="2021-01-11T07:33:40.120" v="2798" actId="20577"/>
          <ac:spMkLst>
            <pc:docMk/>
            <pc:sldMk cId="3963910585" sldId="259"/>
            <ac:spMk id="7" creationId="{A53C0A79-D3F7-4C03-9409-84566B70AD5C}"/>
          </ac:spMkLst>
        </pc:spChg>
        <pc:spChg chg="del">
          <ac:chgData name="Abdulaziz" userId="85b05c50aa90e9c3" providerId="LiveId" clId="{F871BC40-D44C-4680-A2C0-061500A59F31}" dt="2021-01-10T17:43:22.637" v="1989" actId="478"/>
          <ac:spMkLst>
            <pc:docMk/>
            <pc:sldMk cId="3963910585" sldId="259"/>
            <ac:spMk id="8" creationId="{E38B752E-96CB-4C9B-9E1D-65A45D329B15}"/>
          </ac:spMkLst>
        </pc:spChg>
        <pc:spChg chg="add mod">
          <ac:chgData name="Abdulaziz" userId="85b05c50aa90e9c3" providerId="LiveId" clId="{F871BC40-D44C-4680-A2C0-061500A59F31}" dt="2021-01-10T17:24:26.648" v="1557" actId="12789"/>
          <ac:spMkLst>
            <pc:docMk/>
            <pc:sldMk cId="3963910585" sldId="259"/>
            <ac:spMk id="13" creationId="{DAA6E753-ACA3-4DEA-80A8-B1F2991C64B1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23" creationId="{AD35E923-669C-486E-9595-7A4A9D040154}"/>
          </ac:spMkLst>
        </pc:spChg>
        <pc:spChg chg="mod">
          <ac:chgData name="Abdulaziz" userId="85b05c50aa90e9c3" providerId="LiveId" clId="{F871BC40-D44C-4680-A2C0-061500A59F31}" dt="2021-01-10T18:26:56.033" v="2668" actId="20577"/>
          <ac:spMkLst>
            <pc:docMk/>
            <pc:sldMk cId="3963910585" sldId="259"/>
            <ac:spMk id="25" creationId="{ED6EA463-35BE-4F5C-94FB-D457A6E0E93A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30" creationId="{735EFE44-728E-405A-8667-E70778904666}"/>
          </ac:spMkLst>
        </pc:spChg>
        <pc:spChg chg="add mod">
          <ac:chgData name="Abdulaziz" userId="85b05c50aa90e9c3" providerId="LiveId" clId="{F871BC40-D44C-4680-A2C0-061500A59F31}" dt="2021-01-11T08:25:47.785" v="3237" actId="20577"/>
          <ac:spMkLst>
            <pc:docMk/>
            <pc:sldMk cId="3963910585" sldId="259"/>
            <ac:spMk id="39" creationId="{62AAED2C-54F9-46DC-93FD-2B72891B5A31}"/>
          </ac:spMkLst>
        </pc:spChg>
        <pc:spChg chg="add mod">
          <ac:chgData name="Abdulaziz" userId="85b05c50aa90e9c3" providerId="LiveId" clId="{F871BC40-D44C-4680-A2C0-061500A59F31}" dt="2021-01-11T08:25:44.954" v="3236" actId="20577"/>
          <ac:spMkLst>
            <pc:docMk/>
            <pc:sldMk cId="3963910585" sldId="259"/>
            <ac:spMk id="40" creationId="{7975A3AC-CFCE-4BC0-BCDC-6C2BDB430F7F}"/>
          </ac:spMkLst>
        </pc:spChg>
        <pc:spChg chg="add mod">
          <ac:chgData name="Abdulaziz" userId="85b05c50aa90e9c3" providerId="LiveId" clId="{F871BC40-D44C-4680-A2C0-061500A59F31}" dt="2021-01-11T10:39:11.485" v="3318" actId="20577"/>
          <ac:spMkLst>
            <pc:docMk/>
            <pc:sldMk cId="3963910585" sldId="259"/>
            <ac:spMk id="41" creationId="{9AFC7B2F-A0FE-4AB9-852C-98CE64A37CAA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47" creationId="{FD9DFB1A-666F-42AD-BA4E-4A4178971AFA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48" creationId="{F45D32DA-D751-4B4B-B05C-0E21D9A33654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49" creationId="{1EC6D78C-C544-44DC-B07C-14C5FBE0EA40}"/>
          </ac:spMkLst>
        </pc:spChg>
        <pc:spChg chg="del">
          <ac:chgData name="Abdulaziz" userId="85b05c50aa90e9c3" providerId="LiveId" clId="{F871BC40-D44C-4680-A2C0-061500A59F31}" dt="2021-01-10T17:14:04.292" v="1387" actId="478"/>
          <ac:spMkLst>
            <pc:docMk/>
            <pc:sldMk cId="3963910585" sldId="259"/>
            <ac:spMk id="50" creationId="{D0BB3D66-2AFA-43A8-81BF-A7DBD7B1E53C}"/>
          </ac:spMkLst>
        </pc:spChg>
        <pc:spChg chg="del">
          <ac:chgData name="Abdulaziz" userId="85b05c50aa90e9c3" providerId="LiveId" clId="{F871BC40-D44C-4680-A2C0-061500A59F31}" dt="2021-01-10T17:14:05.566" v="1388" actId="478"/>
          <ac:spMkLst>
            <pc:docMk/>
            <pc:sldMk cId="3963910585" sldId="259"/>
            <ac:spMk id="51" creationId="{52B37C95-FE43-4C33-89E1-096C76FFE34C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56" creationId="{3414A9B7-4C18-493D-A2AB-3B90B30AA43B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57" creationId="{FC082E39-F418-41AC-9B2B-224C7D0F3BDA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58" creationId="{62232954-9BD5-425A-A26A-01AD0F3CBCD2}"/>
          </ac:spMkLst>
        </pc:spChg>
        <pc:spChg chg="del">
          <ac:chgData name="Abdulaziz" userId="85b05c50aa90e9c3" providerId="LiveId" clId="{F871BC40-D44C-4680-A2C0-061500A59F31}" dt="2021-01-10T17:14:02.820" v="1386" actId="478"/>
          <ac:spMkLst>
            <pc:docMk/>
            <pc:sldMk cId="3963910585" sldId="259"/>
            <ac:spMk id="59" creationId="{EE041195-DA7B-4E78-80B7-9D1A896BC4BF}"/>
          </ac:spMkLst>
        </pc:spChg>
        <pc:spChg chg="mod">
          <ac:chgData name="Abdulaziz" userId="85b05c50aa90e9c3" providerId="LiveId" clId="{F871BC40-D44C-4680-A2C0-061500A59F31}" dt="2021-01-10T17:17:01.215" v="1451"/>
          <ac:spMkLst>
            <pc:docMk/>
            <pc:sldMk cId="3963910585" sldId="259"/>
            <ac:spMk id="61" creationId="{36A42DF7-05F2-42E8-A74F-E4E50C391762}"/>
          </ac:spMkLst>
        </pc:spChg>
        <pc:spChg chg="mod">
          <ac:chgData name="Abdulaziz" userId="85b05c50aa90e9c3" providerId="LiveId" clId="{F871BC40-D44C-4680-A2C0-061500A59F31}" dt="2021-01-10T17:17:01.215" v="1451"/>
          <ac:spMkLst>
            <pc:docMk/>
            <pc:sldMk cId="3963910585" sldId="259"/>
            <ac:spMk id="64" creationId="{103D1CC3-3F4A-46C1-AB5D-2554E740A989}"/>
          </ac:spMkLst>
        </pc:spChg>
        <pc:spChg chg="mod">
          <ac:chgData name="Abdulaziz" userId="85b05c50aa90e9c3" providerId="LiveId" clId="{F871BC40-D44C-4680-A2C0-061500A59F31}" dt="2021-01-10T17:17:01.215" v="1451"/>
          <ac:spMkLst>
            <pc:docMk/>
            <pc:sldMk cId="3963910585" sldId="259"/>
            <ac:spMk id="68" creationId="{5C1FC326-DB39-4A33-9020-0BECE68ED5FD}"/>
          </ac:spMkLst>
        </pc:spChg>
        <pc:spChg chg="mod">
          <ac:chgData name="Abdulaziz" userId="85b05c50aa90e9c3" providerId="LiveId" clId="{F871BC40-D44C-4680-A2C0-061500A59F31}" dt="2021-01-10T17:17:01.215" v="1451"/>
          <ac:spMkLst>
            <pc:docMk/>
            <pc:sldMk cId="3963910585" sldId="259"/>
            <ac:spMk id="71" creationId="{314614D3-F3EF-42CC-9922-65EB5EA9F718}"/>
          </ac:spMkLst>
        </pc:spChg>
        <pc:spChg chg="mod">
          <ac:chgData name="Abdulaziz" userId="85b05c50aa90e9c3" providerId="LiveId" clId="{F871BC40-D44C-4680-A2C0-061500A59F31}" dt="2021-01-10T17:17:01.215" v="1451"/>
          <ac:spMkLst>
            <pc:docMk/>
            <pc:sldMk cId="3963910585" sldId="259"/>
            <ac:spMk id="74" creationId="{B3D9B032-65B1-4CCB-9C3D-2D38602F1C87}"/>
          </ac:spMkLst>
        </pc:spChg>
        <pc:spChg chg="mod">
          <ac:chgData name="Abdulaziz" userId="85b05c50aa90e9c3" providerId="LiveId" clId="{F871BC40-D44C-4680-A2C0-061500A59F31}" dt="2021-01-10T17:23:45.508" v="1545" actId="571"/>
          <ac:spMkLst>
            <pc:docMk/>
            <pc:sldMk cId="3963910585" sldId="259"/>
            <ac:spMk id="81" creationId="{8F2D71D4-9C1A-41AF-B293-674723E1C31C}"/>
          </ac:spMkLst>
        </pc:spChg>
        <pc:spChg chg="add mod">
          <ac:chgData name="Abdulaziz" userId="85b05c50aa90e9c3" providerId="LiveId" clId="{F871BC40-D44C-4680-A2C0-061500A59F31}" dt="2021-01-10T17:26:55.973" v="1642" actId="164"/>
          <ac:spMkLst>
            <pc:docMk/>
            <pc:sldMk cId="3963910585" sldId="259"/>
            <ac:spMk id="83" creationId="{B737AF44-C68E-4EED-86D2-F483CDC5F5D3}"/>
          </ac:spMkLst>
        </pc:spChg>
        <pc:spChg chg="add mod">
          <ac:chgData name="Abdulaziz" userId="85b05c50aa90e9c3" providerId="LiveId" clId="{F871BC40-D44C-4680-A2C0-061500A59F31}" dt="2021-01-10T17:26:57.739" v="1643" actId="164"/>
          <ac:spMkLst>
            <pc:docMk/>
            <pc:sldMk cId="3963910585" sldId="259"/>
            <ac:spMk id="84" creationId="{177D4EAF-A914-4860-878E-FF272DCABA2D}"/>
          </ac:spMkLst>
        </pc:spChg>
        <pc:spChg chg="add del mod topLvl">
          <ac:chgData name="Abdulaziz" userId="85b05c50aa90e9c3" providerId="LiveId" clId="{F871BC40-D44C-4680-A2C0-061500A59F31}" dt="2021-01-11T08:25:59.334" v="3239" actId="478"/>
          <ac:spMkLst>
            <pc:docMk/>
            <pc:sldMk cId="3963910585" sldId="259"/>
            <ac:spMk id="85" creationId="{E6BA730B-738E-4A57-A864-56057DA2B9BB}"/>
          </ac:spMkLst>
        </pc:spChg>
        <pc:spChg chg="add mod">
          <ac:chgData name="Abdulaziz" userId="85b05c50aa90e9c3" providerId="LiveId" clId="{F871BC40-D44C-4680-A2C0-061500A59F31}" dt="2021-01-10T17:43:24.483" v="1991"/>
          <ac:spMkLst>
            <pc:docMk/>
            <pc:sldMk cId="3963910585" sldId="259"/>
            <ac:spMk id="86" creationId="{79343FA4-9FDD-430D-A579-2F411417699A}"/>
          </ac:spMkLst>
        </pc:spChg>
        <pc:grpChg chg="add mod">
          <ac:chgData name="Abdulaziz" userId="85b05c50aa90e9c3" providerId="LiveId" clId="{F871BC40-D44C-4680-A2C0-061500A59F31}" dt="2021-01-10T17:24:36.615" v="1561" actId="1076"/>
          <ac:grpSpMkLst>
            <pc:docMk/>
            <pc:sldMk cId="3963910585" sldId="259"/>
            <ac:grpSpMk id="14" creationId="{89780E39-3CEA-40B3-87AA-4089656DB704}"/>
          </ac:grpSpMkLst>
        </pc:grpChg>
        <pc:grpChg chg="add mod">
          <ac:chgData name="Abdulaziz" userId="85b05c50aa90e9c3" providerId="LiveId" clId="{F871BC40-D44C-4680-A2C0-061500A59F31}" dt="2021-01-10T17:27:01.954" v="1645" actId="1076"/>
          <ac:grpSpMkLst>
            <pc:docMk/>
            <pc:sldMk cId="3963910585" sldId="259"/>
            <ac:grpSpMk id="16" creationId="{EDA67F89-CDF9-4BCB-BFBC-B43AB447AFEE}"/>
          </ac:grpSpMkLst>
        </pc:grpChg>
        <pc:grpChg chg="add mod">
          <ac:chgData name="Abdulaziz" userId="85b05c50aa90e9c3" providerId="LiveId" clId="{F871BC40-D44C-4680-A2C0-061500A59F31}" dt="2021-01-10T17:27:01.954" v="1645" actId="1076"/>
          <ac:grpSpMkLst>
            <pc:docMk/>
            <pc:sldMk cId="3963910585" sldId="259"/>
            <ac:grpSpMk id="17" creationId="{F7E326F7-3911-4C25-A3CC-F68BBA4992BD}"/>
          </ac:grpSpMkLst>
        </pc:grpChg>
        <pc:grpChg chg="add del mod">
          <ac:chgData name="Abdulaziz" userId="85b05c50aa90e9c3" providerId="LiveId" clId="{F871BC40-D44C-4680-A2C0-061500A59F31}" dt="2021-01-11T08:25:59.334" v="3239" actId="478"/>
          <ac:grpSpMkLst>
            <pc:docMk/>
            <pc:sldMk cId="3963910585" sldId="259"/>
            <ac:grpSpMk id="18" creationId="{E246A5A9-209D-404E-B47A-7D1CB32BFA65}"/>
          </ac:grpSpMkLst>
        </pc:grpChg>
        <pc:grpChg chg="del">
          <ac:chgData name="Abdulaziz" userId="85b05c50aa90e9c3" providerId="LiveId" clId="{F871BC40-D44C-4680-A2C0-061500A59F31}" dt="2021-01-10T17:14:02.820" v="1386" actId="478"/>
          <ac:grpSpMkLst>
            <pc:docMk/>
            <pc:sldMk cId="3963910585" sldId="259"/>
            <ac:grpSpMk id="27" creationId="{0EB7991C-2AFE-43B9-AC4A-076B0620A463}"/>
          </ac:grpSpMkLst>
        </pc:grpChg>
        <pc:grpChg chg="del">
          <ac:chgData name="Abdulaziz" userId="85b05c50aa90e9c3" providerId="LiveId" clId="{F871BC40-D44C-4680-A2C0-061500A59F31}" dt="2021-01-10T17:14:02.820" v="1386" actId="478"/>
          <ac:grpSpMkLst>
            <pc:docMk/>
            <pc:sldMk cId="3963910585" sldId="259"/>
            <ac:grpSpMk id="32" creationId="{420688D4-E9FD-48A2-BB68-C4D6664EAF75}"/>
          </ac:grpSpMkLst>
        </pc:grpChg>
        <pc:grpChg chg="del">
          <ac:chgData name="Abdulaziz" userId="85b05c50aa90e9c3" providerId="LiveId" clId="{F871BC40-D44C-4680-A2C0-061500A59F31}" dt="2021-01-10T17:14:02.820" v="1386" actId="478"/>
          <ac:grpSpMkLst>
            <pc:docMk/>
            <pc:sldMk cId="3963910585" sldId="259"/>
            <ac:grpSpMk id="35" creationId="{6949C466-1CF6-4C9F-85F5-836BD9BC965A}"/>
          </ac:grpSpMkLst>
        </pc:grpChg>
        <pc:grpChg chg="del">
          <ac:chgData name="Abdulaziz" userId="85b05c50aa90e9c3" providerId="LiveId" clId="{F871BC40-D44C-4680-A2C0-061500A59F31}" dt="2021-01-10T17:14:02.820" v="1386" actId="478"/>
          <ac:grpSpMkLst>
            <pc:docMk/>
            <pc:sldMk cId="3963910585" sldId="259"/>
            <ac:grpSpMk id="38" creationId="{10251953-7AA7-42B4-A371-A670E7D80408}"/>
          </ac:grpSpMkLst>
        </pc:grpChg>
        <pc:grpChg chg="del">
          <ac:chgData name="Abdulaziz" userId="85b05c50aa90e9c3" providerId="LiveId" clId="{F871BC40-D44C-4680-A2C0-061500A59F31}" dt="2021-01-10T17:14:02.820" v="1386" actId="478"/>
          <ac:grpSpMkLst>
            <pc:docMk/>
            <pc:sldMk cId="3963910585" sldId="259"/>
            <ac:grpSpMk id="41" creationId="{C2988DD0-C16E-4F20-9CCE-D99CD5CB4B12}"/>
          </ac:grpSpMkLst>
        </pc:grpChg>
        <pc:grpChg chg="del">
          <ac:chgData name="Abdulaziz" userId="85b05c50aa90e9c3" providerId="LiveId" clId="{F871BC40-D44C-4680-A2C0-061500A59F31}" dt="2021-01-10T17:14:02.820" v="1386" actId="478"/>
          <ac:grpSpMkLst>
            <pc:docMk/>
            <pc:sldMk cId="3963910585" sldId="259"/>
            <ac:grpSpMk id="44" creationId="{ACCD2F26-40D8-4AC1-AA71-3314A7489705}"/>
          </ac:grpSpMkLst>
        </pc:grpChg>
        <pc:grpChg chg="add mod">
          <ac:chgData name="Abdulaziz" userId="85b05c50aa90e9c3" providerId="LiveId" clId="{F871BC40-D44C-4680-A2C0-061500A59F31}" dt="2021-01-10T17:18:00.573" v="1463" actId="1076"/>
          <ac:grpSpMkLst>
            <pc:docMk/>
            <pc:sldMk cId="3963910585" sldId="259"/>
            <ac:grpSpMk id="60" creationId="{A708276F-BE5C-462B-893C-A8C077400424}"/>
          </ac:grpSpMkLst>
        </pc:grpChg>
        <pc:grpChg chg="add mod">
          <ac:chgData name="Abdulaziz" userId="85b05c50aa90e9c3" providerId="LiveId" clId="{F871BC40-D44C-4680-A2C0-061500A59F31}" dt="2021-01-10T17:18:00.573" v="1463" actId="1076"/>
          <ac:grpSpMkLst>
            <pc:docMk/>
            <pc:sldMk cId="3963910585" sldId="259"/>
            <ac:grpSpMk id="63" creationId="{4FAE315A-FDAD-4136-9BF0-0DA5F73CC601}"/>
          </ac:grpSpMkLst>
        </pc:grpChg>
        <pc:grpChg chg="add mod">
          <ac:chgData name="Abdulaziz" userId="85b05c50aa90e9c3" providerId="LiveId" clId="{F871BC40-D44C-4680-A2C0-061500A59F31}" dt="2021-01-10T17:18:00.573" v="1463" actId="1076"/>
          <ac:grpSpMkLst>
            <pc:docMk/>
            <pc:sldMk cId="3963910585" sldId="259"/>
            <ac:grpSpMk id="67" creationId="{D91F3702-9167-4104-A852-D1D33B55A736}"/>
          </ac:grpSpMkLst>
        </pc:grpChg>
        <pc:grpChg chg="add mod">
          <ac:chgData name="Abdulaziz" userId="85b05c50aa90e9c3" providerId="LiveId" clId="{F871BC40-D44C-4680-A2C0-061500A59F31}" dt="2021-01-10T17:18:00.573" v="1463" actId="1076"/>
          <ac:grpSpMkLst>
            <pc:docMk/>
            <pc:sldMk cId="3963910585" sldId="259"/>
            <ac:grpSpMk id="70" creationId="{2AF69B17-63A6-4547-9A33-89EB8BAE7DF4}"/>
          </ac:grpSpMkLst>
        </pc:grpChg>
        <pc:grpChg chg="add mod">
          <ac:chgData name="Abdulaziz" userId="85b05c50aa90e9c3" providerId="LiveId" clId="{F871BC40-D44C-4680-A2C0-061500A59F31}" dt="2021-01-10T17:18:00.573" v="1463" actId="1076"/>
          <ac:grpSpMkLst>
            <pc:docMk/>
            <pc:sldMk cId="3963910585" sldId="259"/>
            <ac:grpSpMk id="73" creationId="{D2313621-2956-4642-B06A-9C891D01174B}"/>
          </ac:grpSpMkLst>
        </pc:grpChg>
        <pc:grpChg chg="add del mod">
          <ac:chgData name="Abdulaziz" userId="85b05c50aa90e9c3" providerId="LiveId" clId="{F871BC40-D44C-4680-A2C0-061500A59F31}" dt="2021-01-10T17:18:13.893" v="1466" actId="165"/>
          <ac:grpSpMkLst>
            <pc:docMk/>
            <pc:sldMk cId="3963910585" sldId="259"/>
            <ac:grpSpMk id="76" creationId="{1ECA20EC-034B-41DC-8413-DE244A8F7B8D}"/>
          </ac:grpSpMkLst>
        </pc:grpChg>
        <pc:grpChg chg="add mod">
          <ac:chgData name="Abdulaziz" userId="85b05c50aa90e9c3" providerId="LiveId" clId="{F871BC40-D44C-4680-A2C0-061500A59F31}" dt="2021-01-10T17:23:45.508" v="1545" actId="571"/>
          <ac:grpSpMkLst>
            <pc:docMk/>
            <pc:sldMk cId="3963910585" sldId="259"/>
            <ac:grpSpMk id="80" creationId="{399DD605-277A-4292-90AE-3DD856ABECF7}"/>
          </ac:grpSpMkLst>
        </pc:grpChg>
        <pc:picChg chg="add mod ord modCrop">
          <ac:chgData name="Abdulaziz" userId="85b05c50aa90e9c3" providerId="LiveId" clId="{F871BC40-D44C-4680-A2C0-061500A59F31}" dt="2021-01-10T17:24:26.648" v="1557" actId="12789"/>
          <ac:picMkLst>
            <pc:docMk/>
            <pc:sldMk cId="3963910585" sldId="259"/>
            <ac:picMk id="3" creationId="{56398FEF-8FE8-4CFE-A3B1-A09E655CCB3D}"/>
          </ac:picMkLst>
        </pc:picChg>
        <pc:picChg chg="del">
          <ac:chgData name="Abdulaziz" userId="85b05c50aa90e9c3" providerId="LiveId" clId="{F871BC40-D44C-4680-A2C0-061500A59F31}" dt="2021-01-10T17:43:24.046" v="1990" actId="478"/>
          <ac:picMkLst>
            <pc:docMk/>
            <pc:sldMk cId="3963910585" sldId="259"/>
            <ac:picMk id="9" creationId="{711A0472-C3FE-41BA-ACBC-DCB71B450F49}"/>
          </ac:picMkLst>
        </pc:picChg>
        <pc:picChg chg="add mod">
          <ac:chgData name="Abdulaziz" userId="85b05c50aa90e9c3" providerId="LiveId" clId="{F871BC40-D44C-4680-A2C0-061500A59F31}" dt="2021-01-10T17:24:36.615" v="1561" actId="1076"/>
          <ac:picMkLst>
            <pc:docMk/>
            <pc:sldMk cId="3963910585" sldId="259"/>
            <ac:picMk id="12" creationId="{9EA841F1-4E2E-44A1-BB67-720DA354BE1C}"/>
          </ac:picMkLst>
        </pc:picChg>
        <pc:picChg chg="del">
          <ac:chgData name="Abdulaziz" userId="85b05c50aa90e9c3" providerId="LiveId" clId="{F871BC40-D44C-4680-A2C0-061500A59F31}" dt="2021-01-10T17:14:02.820" v="1386" actId="478"/>
          <ac:picMkLst>
            <pc:docMk/>
            <pc:sldMk cId="3963910585" sldId="259"/>
            <ac:picMk id="24" creationId="{39A37549-59DB-45AE-BCE4-6E2D576C4BF0}"/>
          </ac:picMkLst>
        </pc:picChg>
        <pc:picChg chg="mod">
          <ac:chgData name="Abdulaziz" userId="85b05c50aa90e9c3" providerId="LiveId" clId="{F871BC40-D44C-4680-A2C0-061500A59F31}" dt="2021-01-10T17:26:42.829" v="1637" actId="1076"/>
          <ac:picMkLst>
            <pc:docMk/>
            <pc:sldMk cId="3963910585" sldId="259"/>
            <ac:picMk id="26" creationId="{8A61B22E-892E-4581-971A-958564411A67}"/>
          </ac:picMkLst>
        </pc:picChg>
        <pc:picChg chg="del">
          <ac:chgData name="Abdulaziz" userId="85b05c50aa90e9c3" providerId="LiveId" clId="{F871BC40-D44C-4680-A2C0-061500A59F31}" dt="2021-01-10T17:14:02.820" v="1386" actId="478"/>
          <ac:picMkLst>
            <pc:docMk/>
            <pc:sldMk cId="3963910585" sldId="259"/>
            <ac:picMk id="52" creationId="{27AECDAD-6079-4352-8C09-0DBADF802725}"/>
          </ac:picMkLst>
        </pc:picChg>
        <pc:picChg chg="del">
          <ac:chgData name="Abdulaziz" userId="85b05c50aa90e9c3" providerId="LiveId" clId="{F871BC40-D44C-4680-A2C0-061500A59F31}" dt="2021-01-10T17:14:02.820" v="1386" actId="478"/>
          <ac:picMkLst>
            <pc:docMk/>
            <pc:sldMk cId="3963910585" sldId="259"/>
            <ac:picMk id="53" creationId="{EAAC9755-7222-43E9-BA53-34D061D682E8}"/>
          </ac:picMkLst>
        </pc:picChg>
        <pc:picChg chg="del">
          <ac:chgData name="Abdulaziz" userId="85b05c50aa90e9c3" providerId="LiveId" clId="{F871BC40-D44C-4680-A2C0-061500A59F31}" dt="2021-01-10T17:14:02.820" v="1386" actId="478"/>
          <ac:picMkLst>
            <pc:docMk/>
            <pc:sldMk cId="3963910585" sldId="259"/>
            <ac:picMk id="54" creationId="{57BE1165-E435-45EE-B2A5-27DA93F3E85C}"/>
          </ac:picMkLst>
        </pc:picChg>
        <pc:picChg chg="del">
          <ac:chgData name="Abdulaziz" userId="85b05c50aa90e9c3" providerId="LiveId" clId="{F871BC40-D44C-4680-A2C0-061500A59F31}" dt="2021-01-10T17:14:02.820" v="1386" actId="478"/>
          <ac:picMkLst>
            <pc:docMk/>
            <pc:sldMk cId="3963910585" sldId="259"/>
            <ac:picMk id="55" creationId="{D77774E9-11E6-4050-B22B-6B35A3F0FB4F}"/>
          </ac:picMkLst>
        </pc:picChg>
        <pc:picChg chg="mod">
          <ac:chgData name="Abdulaziz" userId="85b05c50aa90e9c3" providerId="LiveId" clId="{F871BC40-D44C-4680-A2C0-061500A59F31}" dt="2021-01-10T17:17:01.215" v="1451"/>
          <ac:picMkLst>
            <pc:docMk/>
            <pc:sldMk cId="3963910585" sldId="259"/>
            <ac:picMk id="62" creationId="{0B2DC82E-C4F8-4F5E-BD33-CD655EE4AD68}"/>
          </ac:picMkLst>
        </pc:picChg>
        <pc:picChg chg="mod">
          <ac:chgData name="Abdulaziz" userId="85b05c50aa90e9c3" providerId="LiveId" clId="{F871BC40-D44C-4680-A2C0-061500A59F31}" dt="2021-01-10T17:17:01.215" v="1451"/>
          <ac:picMkLst>
            <pc:docMk/>
            <pc:sldMk cId="3963910585" sldId="259"/>
            <ac:picMk id="65" creationId="{2EEABD2C-F92C-4C42-B106-960DB1B7F0FE}"/>
          </ac:picMkLst>
        </pc:picChg>
        <pc:picChg chg="del">
          <ac:chgData name="Abdulaziz" userId="85b05c50aa90e9c3" providerId="LiveId" clId="{F871BC40-D44C-4680-A2C0-061500A59F31}" dt="2021-01-10T17:14:02.820" v="1386" actId="478"/>
          <ac:picMkLst>
            <pc:docMk/>
            <pc:sldMk cId="3963910585" sldId="259"/>
            <ac:picMk id="66" creationId="{09AA90D7-18BB-49A4-A7F2-AE796B5F6CDE}"/>
          </ac:picMkLst>
        </pc:picChg>
        <pc:picChg chg="mod">
          <ac:chgData name="Abdulaziz" userId="85b05c50aa90e9c3" providerId="LiveId" clId="{F871BC40-D44C-4680-A2C0-061500A59F31}" dt="2021-01-10T17:17:01.215" v="1451"/>
          <ac:picMkLst>
            <pc:docMk/>
            <pc:sldMk cId="3963910585" sldId="259"/>
            <ac:picMk id="69" creationId="{F35B355B-6984-4782-8A61-DD6F4E37BBC9}"/>
          </ac:picMkLst>
        </pc:picChg>
        <pc:picChg chg="mod">
          <ac:chgData name="Abdulaziz" userId="85b05c50aa90e9c3" providerId="LiveId" clId="{F871BC40-D44C-4680-A2C0-061500A59F31}" dt="2021-01-10T17:17:01.215" v="1451"/>
          <ac:picMkLst>
            <pc:docMk/>
            <pc:sldMk cId="3963910585" sldId="259"/>
            <ac:picMk id="72" creationId="{D59C5C2C-0BF0-41BD-AB5D-3EEB7BF426C8}"/>
          </ac:picMkLst>
        </pc:picChg>
        <pc:picChg chg="mod">
          <ac:chgData name="Abdulaziz" userId="85b05c50aa90e9c3" providerId="LiveId" clId="{F871BC40-D44C-4680-A2C0-061500A59F31}" dt="2021-01-10T17:17:01.215" v="1451"/>
          <ac:picMkLst>
            <pc:docMk/>
            <pc:sldMk cId="3963910585" sldId="259"/>
            <ac:picMk id="75" creationId="{859EF67C-8308-484F-9CCB-2074EE8DE8CA}"/>
          </ac:picMkLst>
        </pc:picChg>
        <pc:picChg chg="add mod topLvl">
          <ac:chgData name="Abdulaziz" userId="85b05c50aa90e9c3" providerId="LiveId" clId="{F871BC40-D44C-4680-A2C0-061500A59F31}" dt="2021-01-10T17:26:55.973" v="1642" actId="164"/>
          <ac:picMkLst>
            <pc:docMk/>
            <pc:sldMk cId="3963910585" sldId="259"/>
            <ac:picMk id="77" creationId="{E432EA1D-25B8-44E6-A851-35A6AB83D726}"/>
          </ac:picMkLst>
        </pc:picChg>
        <pc:picChg chg="add mod topLvl">
          <ac:chgData name="Abdulaziz" userId="85b05c50aa90e9c3" providerId="LiveId" clId="{F871BC40-D44C-4680-A2C0-061500A59F31}" dt="2021-01-10T17:26:57.739" v="1643" actId="164"/>
          <ac:picMkLst>
            <pc:docMk/>
            <pc:sldMk cId="3963910585" sldId="259"/>
            <ac:picMk id="78" creationId="{604417AC-A888-46FA-94D8-A2A5015D1104}"/>
          </ac:picMkLst>
        </pc:picChg>
        <pc:picChg chg="add mod topLvl">
          <ac:chgData name="Abdulaziz" userId="85b05c50aa90e9c3" providerId="LiveId" clId="{F871BC40-D44C-4680-A2C0-061500A59F31}" dt="2021-01-11T08:25:59.334" v="3239" actId="478"/>
          <ac:picMkLst>
            <pc:docMk/>
            <pc:sldMk cId="3963910585" sldId="259"/>
            <ac:picMk id="79" creationId="{31836447-44EB-41CA-82D7-6DFE204DD314}"/>
          </ac:picMkLst>
        </pc:picChg>
        <pc:picChg chg="mod">
          <ac:chgData name="Abdulaziz" userId="85b05c50aa90e9c3" providerId="LiveId" clId="{F871BC40-D44C-4680-A2C0-061500A59F31}" dt="2021-01-10T17:23:45.508" v="1545" actId="571"/>
          <ac:picMkLst>
            <pc:docMk/>
            <pc:sldMk cId="3963910585" sldId="259"/>
            <ac:picMk id="82" creationId="{1E7CD3B0-931E-4823-A2CF-DF4FCDC5597B}"/>
          </ac:picMkLst>
        </pc:picChg>
        <pc:picChg chg="add mod">
          <ac:chgData name="Abdulaziz" userId="85b05c50aa90e9c3" providerId="LiveId" clId="{F871BC40-D44C-4680-A2C0-061500A59F31}" dt="2021-01-10T17:43:24.483" v="1991"/>
          <ac:picMkLst>
            <pc:docMk/>
            <pc:sldMk cId="3963910585" sldId="259"/>
            <ac:picMk id="87" creationId="{39DB1F36-E8B1-4D8F-93DF-1F1AEC786D66}"/>
          </ac:picMkLst>
        </pc:picChg>
      </pc:sldChg>
      <pc:sldChg chg="addSp delSp modSp add mod addAnim delAnim modAnim">
        <pc:chgData name="Abdulaziz" userId="85b05c50aa90e9c3" providerId="LiveId" clId="{F871BC40-D44C-4680-A2C0-061500A59F31}" dt="2021-01-11T10:39:15.367" v="3320" actId="20577"/>
        <pc:sldMkLst>
          <pc:docMk/>
          <pc:sldMk cId="2720832446" sldId="260"/>
        </pc:sldMkLst>
        <pc:spChg chg="mod">
          <ac:chgData name="Abdulaziz" userId="85b05c50aa90e9c3" providerId="LiveId" clId="{F871BC40-D44C-4680-A2C0-061500A59F31}" dt="2021-01-10T18:16:31.104" v="2347" actId="14100"/>
          <ac:spMkLst>
            <pc:docMk/>
            <pc:sldMk cId="2720832446" sldId="260"/>
            <ac:spMk id="7" creationId="{A53C0A79-D3F7-4C03-9409-84566B70AD5C}"/>
          </ac:spMkLst>
        </pc:spChg>
        <pc:spChg chg="mod">
          <ac:chgData name="Abdulaziz" userId="85b05c50aa90e9c3" providerId="LiveId" clId="{F871BC40-D44C-4680-A2C0-061500A59F31}" dt="2021-01-10T17:43:18.843" v="1988" actId="1076"/>
          <ac:spMkLst>
            <pc:docMk/>
            <pc:sldMk cId="2720832446" sldId="260"/>
            <ac:spMk id="8" creationId="{E38B752E-96CB-4C9B-9E1D-65A45D329B15}"/>
          </ac:spMkLst>
        </pc:spChg>
        <pc:spChg chg="add del mod">
          <ac:chgData name="Abdulaziz" userId="85b05c50aa90e9c3" providerId="LiveId" clId="{F871BC40-D44C-4680-A2C0-061500A59F31}" dt="2021-01-10T17:38:11.576" v="1825" actId="478"/>
          <ac:spMkLst>
            <pc:docMk/>
            <pc:sldMk cId="2720832446" sldId="260"/>
            <ac:spMk id="25" creationId="{ED6EA463-35BE-4F5C-94FB-D457A6E0E93A}"/>
          </ac:spMkLst>
        </pc:spChg>
        <pc:spChg chg="add mod topLvl">
          <ac:chgData name="Abdulaziz" userId="85b05c50aa90e9c3" providerId="LiveId" clId="{F871BC40-D44C-4680-A2C0-061500A59F31}" dt="2021-01-10T17:59:21.408" v="2148" actId="1036"/>
          <ac:spMkLst>
            <pc:docMk/>
            <pc:sldMk cId="2720832446" sldId="260"/>
            <ac:spMk id="55" creationId="{033687F7-B372-4607-B13D-D64336B9CFC4}"/>
          </ac:spMkLst>
        </pc:spChg>
        <pc:spChg chg="add mod topLvl">
          <ac:chgData name="Abdulaziz" userId="85b05c50aa90e9c3" providerId="LiveId" clId="{F871BC40-D44C-4680-A2C0-061500A59F31}" dt="2021-01-10T17:42:47.243" v="1978" actId="164"/>
          <ac:spMkLst>
            <pc:docMk/>
            <pc:sldMk cId="2720832446" sldId="260"/>
            <ac:spMk id="56" creationId="{7D53C93A-F81E-41F8-BF95-BBFBC7324B4B}"/>
          </ac:spMkLst>
        </pc:spChg>
        <pc:spChg chg="add mod topLvl">
          <ac:chgData name="Abdulaziz" userId="85b05c50aa90e9c3" providerId="LiveId" clId="{F871BC40-D44C-4680-A2C0-061500A59F31}" dt="2021-01-10T17:54:01.961" v="2067"/>
          <ac:spMkLst>
            <pc:docMk/>
            <pc:sldMk cId="2720832446" sldId="260"/>
            <ac:spMk id="57" creationId="{3A66A09B-F6D9-46AB-973A-7EE31AD2C237}"/>
          </ac:spMkLst>
        </pc:spChg>
        <pc:spChg chg="add mod topLvl">
          <ac:chgData name="Abdulaziz" userId="85b05c50aa90e9c3" providerId="LiveId" clId="{F871BC40-D44C-4680-A2C0-061500A59F31}" dt="2021-01-10T17:54:12.219" v="2070"/>
          <ac:spMkLst>
            <pc:docMk/>
            <pc:sldMk cId="2720832446" sldId="260"/>
            <ac:spMk id="58" creationId="{6C2EB341-5057-4871-8AB2-8D7BB08AE53A}"/>
          </ac:spMkLst>
        </pc:spChg>
        <pc:spChg chg="add mod topLvl">
          <ac:chgData name="Abdulaziz" userId="85b05c50aa90e9c3" providerId="LiveId" clId="{F871BC40-D44C-4680-A2C0-061500A59F31}" dt="2021-01-10T17:59:09.308" v="2139" actId="165"/>
          <ac:spMkLst>
            <pc:docMk/>
            <pc:sldMk cId="2720832446" sldId="260"/>
            <ac:spMk id="59" creationId="{385961B0-68B1-4BB9-B5BB-5ED63FB980F4}"/>
          </ac:spMkLst>
        </pc:spChg>
        <pc:spChg chg="add mod topLvl">
          <ac:chgData name="Abdulaziz" userId="85b05c50aa90e9c3" providerId="LiveId" clId="{F871BC40-D44C-4680-A2C0-061500A59F31}" dt="2021-01-10T17:56:10.060" v="2096" actId="164"/>
          <ac:spMkLst>
            <pc:docMk/>
            <pc:sldMk cId="2720832446" sldId="260"/>
            <ac:spMk id="66" creationId="{063B6642-99EB-4014-9CCA-C6624A8D87E5}"/>
          </ac:spMkLst>
        </pc:spChg>
        <pc:spChg chg="add mod">
          <ac:chgData name="Abdulaziz" userId="85b05c50aa90e9c3" providerId="LiveId" clId="{F871BC40-D44C-4680-A2C0-061500A59F31}" dt="2021-01-11T10:39:15.367" v="3320" actId="20577"/>
          <ac:spMkLst>
            <pc:docMk/>
            <pc:sldMk cId="2720832446" sldId="260"/>
            <ac:spMk id="67" creationId="{13B436BA-B066-4431-81D1-DC98A01A45D0}"/>
          </ac:spMkLst>
        </pc:spChg>
        <pc:spChg chg="mod">
          <ac:chgData name="Abdulaziz" userId="85b05c50aa90e9c3" providerId="LiveId" clId="{F871BC40-D44C-4680-A2C0-061500A59F31}" dt="2021-01-11T07:26:23.669" v="2762"/>
          <ac:spMkLst>
            <pc:docMk/>
            <pc:sldMk cId="2720832446" sldId="260"/>
            <ac:spMk id="68" creationId="{54AD2272-510F-4DAA-A1A2-3E895DF82CAC}"/>
          </ac:spMkLst>
        </pc:spChg>
        <pc:spChg chg="add mod topLvl">
          <ac:chgData name="Abdulaziz" userId="85b05c50aa90e9c3" providerId="LiveId" clId="{F871BC40-D44C-4680-A2C0-061500A59F31}" dt="2021-01-10T17:56:11.225" v="2097" actId="164"/>
          <ac:spMkLst>
            <pc:docMk/>
            <pc:sldMk cId="2720832446" sldId="260"/>
            <ac:spMk id="76" creationId="{347733C7-8903-40FF-9CDB-825F32E7A302}"/>
          </ac:spMkLst>
        </pc:spChg>
        <pc:spChg chg="add mod topLvl">
          <ac:chgData name="Abdulaziz" userId="85b05c50aa90e9c3" providerId="LiveId" clId="{F871BC40-D44C-4680-A2C0-061500A59F31}" dt="2021-01-10T17:56:12.271" v="2098" actId="164"/>
          <ac:spMkLst>
            <pc:docMk/>
            <pc:sldMk cId="2720832446" sldId="260"/>
            <ac:spMk id="80" creationId="{47D7A67B-9305-410E-860C-ECDBE52A70FE}"/>
          </ac:spMkLst>
        </pc:spChg>
        <pc:spChg chg="mod">
          <ac:chgData name="Abdulaziz" userId="85b05c50aa90e9c3" providerId="LiveId" clId="{F871BC40-D44C-4680-A2C0-061500A59F31}" dt="2021-01-10T17:40:52.880" v="1922"/>
          <ac:spMkLst>
            <pc:docMk/>
            <pc:sldMk cId="2720832446" sldId="260"/>
            <ac:spMk id="82" creationId="{76523331-2653-4940-9E64-2B419DBBF4B1}"/>
          </ac:spMkLst>
        </pc:spChg>
        <pc:spChg chg="mod">
          <ac:chgData name="Abdulaziz" userId="85b05c50aa90e9c3" providerId="LiveId" clId="{F871BC40-D44C-4680-A2C0-061500A59F31}" dt="2021-01-10T17:41:48.811" v="1950" actId="14826"/>
          <ac:spMkLst>
            <pc:docMk/>
            <pc:sldMk cId="2720832446" sldId="260"/>
            <ac:spMk id="88" creationId="{D0CECB19-BECE-4CF5-AA8D-7CDA3EC60CEA}"/>
          </ac:spMkLst>
        </pc:spChg>
        <pc:spChg chg="mod">
          <ac:chgData name="Abdulaziz" userId="85b05c50aa90e9c3" providerId="LiveId" clId="{F871BC40-D44C-4680-A2C0-061500A59F31}" dt="2021-01-10T17:41:56.990" v="1951" actId="14826"/>
          <ac:spMkLst>
            <pc:docMk/>
            <pc:sldMk cId="2720832446" sldId="260"/>
            <ac:spMk id="91" creationId="{95576E9D-3FE5-4F5D-A16C-86555A6F7141}"/>
          </ac:spMkLst>
        </pc:spChg>
        <pc:spChg chg="mod">
          <ac:chgData name="Abdulaziz" userId="85b05c50aa90e9c3" providerId="LiveId" clId="{F871BC40-D44C-4680-A2C0-061500A59F31}" dt="2021-01-10T17:42:05.702" v="1952" actId="14826"/>
          <ac:spMkLst>
            <pc:docMk/>
            <pc:sldMk cId="2720832446" sldId="260"/>
            <ac:spMk id="94" creationId="{FC94EB8D-AA29-4183-A91E-E8B44715AAF3}"/>
          </ac:spMkLst>
        </pc:spChg>
        <pc:spChg chg="mod">
          <ac:chgData name="Abdulaziz" userId="85b05c50aa90e9c3" providerId="LiveId" clId="{F871BC40-D44C-4680-A2C0-061500A59F31}" dt="2021-01-10T17:42:13.935" v="1953" actId="14826"/>
          <ac:spMkLst>
            <pc:docMk/>
            <pc:sldMk cId="2720832446" sldId="260"/>
            <ac:spMk id="97" creationId="{40ED1034-5A9F-4E81-975E-CECBA8B50EDA}"/>
          </ac:spMkLst>
        </pc:spChg>
        <pc:spChg chg="mod">
          <ac:chgData name="Abdulaziz" userId="85b05c50aa90e9c3" providerId="LiveId" clId="{F871BC40-D44C-4680-A2C0-061500A59F31}" dt="2021-01-10T17:43:01.472" v="1983" actId="571"/>
          <ac:spMkLst>
            <pc:docMk/>
            <pc:sldMk cId="2720832446" sldId="260"/>
            <ac:spMk id="101" creationId="{0E466154-F180-4264-9984-A103DE2EDE2E}"/>
          </ac:spMkLst>
        </pc:spChg>
        <pc:spChg chg="mod">
          <ac:chgData name="Abdulaziz" userId="85b05c50aa90e9c3" providerId="LiveId" clId="{F871BC40-D44C-4680-A2C0-061500A59F31}" dt="2021-01-10T17:43:01.472" v="1983" actId="571"/>
          <ac:spMkLst>
            <pc:docMk/>
            <pc:sldMk cId="2720832446" sldId="260"/>
            <ac:spMk id="103" creationId="{7CFDF678-FEBD-45A1-BD52-D26401E72F9C}"/>
          </ac:spMkLst>
        </pc:spChg>
        <pc:spChg chg="mod">
          <ac:chgData name="Abdulaziz" userId="85b05c50aa90e9c3" providerId="LiveId" clId="{F871BC40-D44C-4680-A2C0-061500A59F31}" dt="2021-01-10T17:45:12.626" v="2011" actId="14826"/>
          <ac:spMkLst>
            <pc:docMk/>
            <pc:sldMk cId="2720832446" sldId="260"/>
            <ac:spMk id="106" creationId="{3E6ECE6C-D384-4712-AA74-CA41EED633D2}"/>
          </ac:spMkLst>
        </pc:spChg>
        <pc:spChg chg="mod">
          <ac:chgData name="Abdulaziz" userId="85b05c50aa90e9c3" providerId="LiveId" clId="{F871BC40-D44C-4680-A2C0-061500A59F31}" dt="2021-01-10T17:45:04.019" v="2010" actId="14826"/>
          <ac:spMkLst>
            <pc:docMk/>
            <pc:sldMk cId="2720832446" sldId="260"/>
            <ac:spMk id="109" creationId="{5E9B58C5-7071-4AD8-A7DC-56A46659F5C0}"/>
          </ac:spMkLst>
        </pc:spChg>
        <pc:spChg chg="mod">
          <ac:chgData name="Abdulaziz" userId="85b05c50aa90e9c3" providerId="LiveId" clId="{F871BC40-D44C-4680-A2C0-061500A59F31}" dt="2021-01-10T17:44:57.550" v="2009" actId="14826"/>
          <ac:spMkLst>
            <pc:docMk/>
            <pc:sldMk cId="2720832446" sldId="260"/>
            <ac:spMk id="112" creationId="{183C6CCE-110B-4CF4-8D5D-6082EF767E5A}"/>
          </ac:spMkLst>
        </pc:spChg>
        <pc:spChg chg="mod">
          <ac:chgData name="Abdulaziz" userId="85b05c50aa90e9c3" providerId="LiveId" clId="{F871BC40-D44C-4680-A2C0-061500A59F31}" dt="2021-01-10T17:55:31.152" v="2089"/>
          <ac:spMkLst>
            <pc:docMk/>
            <pc:sldMk cId="2720832446" sldId="260"/>
            <ac:spMk id="115" creationId="{EB088BEA-FE57-430A-8F3F-D5324A45EF75}"/>
          </ac:spMkLst>
        </pc:spChg>
        <pc:spChg chg="add mod">
          <ac:chgData name="Abdulaziz" userId="85b05c50aa90e9c3" providerId="LiveId" clId="{F871BC40-D44C-4680-A2C0-061500A59F31}" dt="2021-01-10T18:02:33.605" v="2173" actId="1076"/>
          <ac:spMkLst>
            <pc:docMk/>
            <pc:sldMk cId="2720832446" sldId="260"/>
            <ac:spMk id="118" creationId="{423DE1A2-BA43-4BD6-85B7-182013F6A90F}"/>
          </ac:spMkLst>
        </pc:spChg>
        <pc:spChg chg="add mod">
          <ac:chgData name="Abdulaziz" userId="85b05c50aa90e9c3" providerId="LiveId" clId="{F871BC40-D44C-4680-A2C0-061500A59F31}" dt="2021-01-10T18:03:00.616" v="2186" actId="571"/>
          <ac:spMkLst>
            <pc:docMk/>
            <pc:sldMk cId="2720832446" sldId="260"/>
            <ac:spMk id="119" creationId="{4F3D987E-A9F0-46BD-B508-84B20EFF8E3A}"/>
          </ac:spMkLst>
        </pc:spChg>
        <pc:spChg chg="mod">
          <ac:chgData name="Abdulaziz" userId="85b05c50aa90e9c3" providerId="LiveId" clId="{F871BC40-D44C-4680-A2C0-061500A59F31}" dt="2021-01-10T18:02:46.684" v="2177" actId="571"/>
          <ac:spMkLst>
            <pc:docMk/>
            <pc:sldMk cId="2720832446" sldId="260"/>
            <ac:spMk id="121" creationId="{1929DDE1-5CA3-401F-AB99-F749FBA9041D}"/>
          </ac:spMkLst>
        </pc:spChg>
        <pc:spChg chg="add mod">
          <ac:chgData name="Abdulaziz" userId="85b05c50aa90e9c3" providerId="LiveId" clId="{F871BC40-D44C-4680-A2C0-061500A59F31}" dt="2021-01-10T18:02:46.684" v="2177" actId="571"/>
          <ac:spMkLst>
            <pc:docMk/>
            <pc:sldMk cId="2720832446" sldId="260"/>
            <ac:spMk id="123" creationId="{09463122-0716-46BB-8610-AAEBC926F17A}"/>
          </ac:spMkLst>
        </pc:spChg>
        <pc:spChg chg="mod">
          <ac:chgData name="Abdulaziz" userId="85b05c50aa90e9c3" providerId="LiveId" clId="{F871BC40-D44C-4680-A2C0-061500A59F31}" dt="2021-01-10T18:02:58.216" v="2184" actId="571"/>
          <ac:spMkLst>
            <pc:docMk/>
            <pc:sldMk cId="2720832446" sldId="260"/>
            <ac:spMk id="125" creationId="{6ADAE109-C204-43A1-BDD8-F43B62F33F98}"/>
          </ac:spMkLst>
        </pc:spChg>
        <pc:spChg chg="add mod">
          <ac:chgData name="Abdulaziz" userId="85b05c50aa90e9c3" providerId="LiveId" clId="{F871BC40-D44C-4680-A2C0-061500A59F31}" dt="2021-01-10T18:02:58.216" v="2184" actId="571"/>
          <ac:spMkLst>
            <pc:docMk/>
            <pc:sldMk cId="2720832446" sldId="260"/>
            <ac:spMk id="127" creationId="{048C3349-734C-4744-8AA2-80621EF5FF03}"/>
          </ac:spMkLst>
        </pc:spChg>
        <pc:spChg chg="mod">
          <ac:chgData name="Abdulaziz" userId="85b05c50aa90e9c3" providerId="LiveId" clId="{F871BC40-D44C-4680-A2C0-061500A59F31}" dt="2021-01-10T18:02:57.581" v="2183" actId="571"/>
          <ac:spMkLst>
            <pc:docMk/>
            <pc:sldMk cId="2720832446" sldId="260"/>
            <ac:spMk id="129" creationId="{C02FABB3-ED34-4F36-9E3C-273BE3A3648D}"/>
          </ac:spMkLst>
        </pc:spChg>
        <pc:spChg chg="add mod">
          <ac:chgData name="Abdulaziz" userId="85b05c50aa90e9c3" providerId="LiveId" clId="{F871BC40-D44C-4680-A2C0-061500A59F31}" dt="2021-01-10T18:02:57.581" v="2183" actId="571"/>
          <ac:spMkLst>
            <pc:docMk/>
            <pc:sldMk cId="2720832446" sldId="260"/>
            <ac:spMk id="131" creationId="{BCE553AC-C037-4DBA-9A0F-201E333F4F89}"/>
          </ac:spMkLst>
        </pc:spChg>
        <pc:spChg chg="add mod">
          <ac:chgData name="Abdulaziz" userId="85b05c50aa90e9c3" providerId="LiveId" clId="{F871BC40-D44C-4680-A2C0-061500A59F31}" dt="2021-01-10T18:03:04.881" v="2188" actId="571"/>
          <ac:spMkLst>
            <pc:docMk/>
            <pc:sldMk cId="2720832446" sldId="260"/>
            <ac:spMk id="133" creationId="{8709F574-5C21-4669-AA84-6DCF10A42BCB}"/>
          </ac:spMkLst>
        </pc:spChg>
        <pc:spChg chg="add mod">
          <ac:chgData name="Abdulaziz" userId="85b05c50aa90e9c3" providerId="LiveId" clId="{F871BC40-D44C-4680-A2C0-061500A59F31}" dt="2021-01-10T18:03:06.838" v="2190" actId="571"/>
          <ac:spMkLst>
            <pc:docMk/>
            <pc:sldMk cId="2720832446" sldId="260"/>
            <ac:spMk id="135" creationId="{F6B24882-2375-400A-9532-10F8CC525293}"/>
          </ac:spMkLst>
        </pc:spChg>
        <pc:spChg chg="add del mod">
          <ac:chgData name="Abdulaziz" userId="85b05c50aa90e9c3" providerId="LiveId" clId="{F871BC40-D44C-4680-A2C0-061500A59F31}" dt="2021-01-11T07:26:27.562" v="2764" actId="478"/>
          <ac:spMkLst>
            <pc:docMk/>
            <pc:sldMk cId="2720832446" sldId="260"/>
            <ac:spMk id="136" creationId="{EB3F814E-037E-4A5D-A83F-16E859160EA2}"/>
          </ac:spMkLst>
        </pc:spChg>
        <pc:spChg chg="add del mod">
          <ac:chgData name="Abdulaziz" userId="85b05c50aa90e9c3" providerId="LiveId" clId="{F871BC40-D44C-4680-A2C0-061500A59F31}" dt="2021-01-11T07:26:33.018" v="2772" actId="478"/>
          <ac:spMkLst>
            <pc:docMk/>
            <pc:sldMk cId="2720832446" sldId="260"/>
            <ac:spMk id="137" creationId="{11A665C1-EA8D-4038-A499-790B0AF3DAF3}"/>
          </ac:spMkLst>
        </pc:spChg>
        <pc:spChg chg="mod">
          <ac:chgData name="Abdulaziz" userId="85b05c50aa90e9c3" providerId="LiveId" clId="{F871BC40-D44C-4680-A2C0-061500A59F31}" dt="2021-01-10T18:05:57.759" v="2243" actId="571"/>
          <ac:spMkLst>
            <pc:docMk/>
            <pc:sldMk cId="2720832446" sldId="260"/>
            <ac:spMk id="139" creationId="{343B1B0F-3B2A-4BCF-A004-60C63D1A62DC}"/>
          </ac:spMkLst>
        </pc:spChg>
        <pc:spChg chg="add mod">
          <ac:chgData name="Abdulaziz" userId="85b05c50aa90e9c3" providerId="LiveId" clId="{F871BC40-D44C-4680-A2C0-061500A59F31}" dt="2021-01-10T18:05:57.759" v="2243" actId="571"/>
          <ac:spMkLst>
            <pc:docMk/>
            <pc:sldMk cId="2720832446" sldId="260"/>
            <ac:spMk id="141" creationId="{46671013-26B8-4FDF-92C1-A5E2CB9D572D}"/>
          </ac:spMkLst>
        </pc:spChg>
        <pc:spChg chg="mod">
          <ac:chgData name="Abdulaziz" userId="85b05c50aa90e9c3" providerId="LiveId" clId="{F871BC40-D44C-4680-A2C0-061500A59F31}" dt="2021-01-10T18:06:02.334" v="2246" actId="571"/>
          <ac:spMkLst>
            <pc:docMk/>
            <pc:sldMk cId="2720832446" sldId="260"/>
            <ac:spMk id="143" creationId="{D0D3251F-7DB4-45F3-9D29-789A3EBF5229}"/>
          </ac:spMkLst>
        </pc:spChg>
        <pc:spChg chg="mod">
          <ac:chgData name="Abdulaziz" userId="85b05c50aa90e9c3" providerId="LiveId" clId="{F871BC40-D44C-4680-A2C0-061500A59F31}" dt="2021-01-10T18:06:07.809" v="2249" actId="571"/>
          <ac:spMkLst>
            <pc:docMk/>
            <pc:sldMk cId="2720832446" sldId="260"/>
            <ac:spMk id="146" creationId="{A95BA0D8-112F-4CBB-93B5-A8470AAFDEC0}"/>
          </ac:spMkLst>
        </pc:spChg>
        <pc:spChg chg="add mod">
          <ac:chgData name="Abdulaziz" userId="85b05c50aa90e9c3" providerId="LiveId" clId="{F871BC40-D44C-4680-A2C0-061500A59F31}" dt="2021-01-10T18:06:07.809" v="2249" actId="571"/>
          <ac:spMkLst>
            <pc:docMk/>
            <pc:sldMk cId="2720832446" sldId="260"/>
            <ac:spMk id="148" creationId="{669B6472-AD53-4C20-8394-B05465818E2E}"/>
          </ac:spMkLst>
        </pc:spChg>
        <pc:spChg chg="add mod">
          <ac:chgData name="Abdulaziz" userId="85b05c50aa90e9c3" providerId="LiveId" clId="{F871BC40-D44C-4680-A2C0-061500A59F31}" dt="2021-01-10T18:06:52.623" v="2292" actId="1036"/>
          <ac:spMkLst>
            <pc:docMk/>
            <pc:sldMk cId="2720832446" sldId="260"/>
            <ac:spMk id="149" creationId="{17C7C49D-30BF-428C-A83B-A2FA60FEC751}"/>
          </ac:spMkLst>
        </pc:spChg>
        <pc:spChg chg="mod">
          <ac:chgData name="Abdulaziz" userId="85b05c50aa90e9c3" providerId="LiveId" clId="{F871BC40-D44C-4680-A2C0-061500A59F31}" dt="2021-01-10T18:09:16.032" v="2298"/>
          <ac:spMkLst>
            <pc:docMk/>
            <pc:sldMk cId="2720832446" sldId="260"/>
            <ac:spMk id="152" creationId="{573773FB-15D6-48E8-A97F-BF69D30681D6}"/>
          </ac:spMkLst>
        </pc:s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14" creationId="{89780E39-3CEA-40B3-87AA-4089656DB704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16" creationId="{EDA67F89-CDF9-4BCB-BFBC-B43AB447AFEE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17" creationId="{F7E326F7-3911-4C25-A3CC-F68BBA4992BD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18" creationId="{E246A5A9-209D-404E-B47A-7D1CB32BFA65}"/>
          </ac:grpSpMkLst>
        </pc:grpChg>
        <pc:grpChg chg="add del mod">
          <ac:chgData name="Abdulaziz" userId="85b05c50aa90e9c3" providerId="LiveId" clId="{F871BC40-D44C-4680-A2C0-061500A59F31}" dt="2021-01-10T17:40:13.863" v="1912" actId="165"/>
          <ac:grpSpMkLst>
            <pc:docMk/>
            <pc:sldMk cId="2720832446" sldId="260"/>
            <ac:grpSpMk id="19" creationId="{412CC8BC-112C-4029-99E8-2143DA2DE5E3}"/>
          </ac:grpSpMkLst>
        </pc:grpChg>
        <pc:grpChg chg="add del mod">
          <ac:chgData name="Abdulaziz" userId="85b05c50aa90e9c3" providerId="LiveId" clId="{F871BC40-D44C-4680-A2C0-061500A59F31}" dt="2021-01-10T17:41:22.899" v="1932" actId="165"/>
          <ac:grpSpMkLst>
            <pc:docMk/>
            <pc:sldMk cId="2720832446" sldId="260"/>
            <ac:grpSpMk id="20" creationId="{76B777E1-7A8C-4C9F-A880-F05F9500A32E}"/>
          </ac:grpSpMkLst>
        </pc:grpChg>
        <pc:grpChg chg="add del mod">
          <ac:chgData name="Abdulaziz" userId="85b05c50aa90e9c3" providerId="LiveId" clId="{F871BC40-D44C-4680-A2C0-061500A59F31}" dt="2021-01-10T17:41:22.899" v="1932" actId="165"/>
          <ac:grpSpMkLst>
            <pc:docMk/>
            <pc:sldMk cId="2720832446" sldId="260"/>
            <ac:grpSpMk id="21" creationId="{46D61AF3-E3B1-4EA4-8D00-9185CB425BE5}"/>
          </ac:grpSpMkLst>
        </pc:grpChg>
        <pc:grpChg chg="add del mod">
          <ac:chgData name="Abdulaziz" userId="85b05c50aa90e9c3" providerId="LiveId" clId="{F871BC40-D44C-4680-A2C0-061500A59F31}" dt="2021-01-10T17:41:22.899" v="1932" actId="165"/>
          <ac:grpSpMkLst>
            <pc:docMk/>
            <pc:sldMk cId="2720832446" sldId="260"/>
            <ac:grpSpMk id="22" creationId="{B8FF3C72-D3A2-4994-BE1B-B3F1912B440F}"/>
          </ac:grpSpMkLst>
        </pc:grpChg>
        <pc:grpChg chg="add del mod">
          <ac:chgData name="Abdulaziz" userId="85b05c50aa90e9c3" providerId="LiveId" clId="{F871BC40-D44C-4680-A2C0-061500A59F31}" dt="2021-01-10T17:41:22.899" v="1932" actId="165"/>
          <ac:grpSpMkLst>
            <pc:docMk/>
            <pc:sldMk cId="2720832446" sldId="260"/>
            <ac:grpSpMk id="23" creationId="{9B0818D0-9AA4-43AA-BF0E-0839888C83D3}"/>
          </ac:grpSpMkLst>
        </pc:grpChg>
        <pc:grpChg chg="add del mod">
          <ac:chgData name="Abdulaziz" userId="85b05c50aa90e9c3" providerId="LiveId" clId="{F871BC40-D44C-4680-A2C0-061500A59F31}" dt="2021-01-10T17:41:22.899" v="1932" actId="165"/>
          <ac:grpSpMkLst>
            <pc:docMk/>
            <pc:sldMk cId="2720832446" sldId="260"/>
            <ac:grpSpMk id="24" creationId="{D4D44EF8-62D9-4EE1-9AE2-7BC4051321C0}"/>
          </ac:grpSpMkLst>
        </pc:grpChg>
        <pc:grpChg chg="add del mod">
          <ac:chgData name="Abdulaziz" userId="85b05c50aa90e9c3" providerId="LiveId" clId="{F871BC40-D44C-4680-A2C0-061500A59F31}" dt="2021-01-10T17:54:53.830" v="2071" actId="165"/>
          <ac:grpSpMkLst>
            <pc:docMk/>
            <pc:sldMk cId="2720832446" sldId="260"/>
            <ac:grpSpMk id="27" creationId="{6E814C94-6A7F-45AB-AD15-972010D4602C}"/>
          </ac:grpSpMkLst>
        </pc:grpChg>
        <pc:grpChg chg="add del mod">
          <ac:chgData name="Abdulaziz" userId="85b05c50aa90e9c3" providerId="LiveId" clId="{F871BC40-D44C-4680-A2C0-061500A59F31}" dt="2021-01-10T17:54:53.830" v="2071" actId="165"/>
          <ac:grpSpMkLst>
            <pc:docMk/>
            <pc:sldMk cId="2720832446" sldId="260"/>
            <ac:grpSpMk id="28" creationId="{5782E4D8-6970-4213-9AFF-FB87A86C968D}"/>
          </ac:grpSpMkLst>
        </pc:grpChg>
        <pc:grpChg chg="add del mod">
          <ac:chgData name="Abdulaziz" userId="85b05c50aa90e9c3" providerId="LiveId" clId="{F871BC40-D44C-4680-A2C0-061500A59F31}" dt="2021-01-10T17:54:53.830" v="2071" actId="165"/>
          <ac:grpSpMkLst>
            <pc:docMk/>
            <pc:sldMk cId="2720832446" sldId="260"/>
            <ac:grpSpMk id="29" creationId="{CB9DE9AF-E858-40E6-BC77-DF7ACAFA0867}"/>
          </ac:grpSpMkLst>
        </pc:grpChg>
        <pc:grpChg chg="add mod">
          <ac:chgData name="Abdulaziz" userId="85b05c50aa90e9c3" providerId="LiveId" clId="{F871BC40-D44C-4680-A2C0-061500A59F31}" dt="2021-01-10T17:42:31.819" v="1963" actId="164"/>
          <ac:grpSpMkLst>
            <pc:docMk/>
            <pc:sldMk cId="2720832446" sldId="260"/>
            <ac:grpSpMk id="30" creationId="{14ABE5CE-1A4E-4619-9D0C-78D6A0B18839}"/>
          </ac:grpSpMkLst>
        </pc:grpChg>
        <pc:grpChg chg="add mod">
          <ac:chgData name="Abdulaziz" userId="85b05c50aa90e9c3" providerId="LiveId" clId="{F871BC40-D44C-4680-A2C0-061500A59F31}" dt="2021-01-10T17:42:31.621" v="1962" actId="164"/>
          <ac:grpSpMkLst>
            <pc:docMk/>
            <pc:sldMk cId="2720832446" sldId="260"/>
            <ac:grpSpMk id="31" creationId="{32D7B00C-4745-4495-8571-369B5933082B}"/>
          </ac:grpSpMkLst>
        </pc:grpChg>
        <pc:grpChg chg="add mod">
          <ac:chgData name="Abdulaziz" userId="85b05c50aa90e9c3" providerId="LiveId" clId="{F871BC40-D44C-4680-A2C0-061500A59F31}" dt="2021-01-10T17:42:31.434" v="1961" actId="164"/>
          <ac:grpSpMkLst>
            <pc:docMk/>
            <pc:sldMk cId="2720832446" sldId="260"/>
            <ac:grpSpMk id="32" creationId="{1B8B45A2-F55B-48F4-8914-14FDCDD6F93C}"/>
          </ac:grpSpMkLst>
        </pc:grpChg>
        <pc:grpChg chg="add mod">
          <ac:chgData name="Abdulaziz" userId="85b05c50aa90e9c3" providerId="LiveId" clId="{F871BC40-D44C-4680-A2C0-061500A59F31}" dt="2021-01-10T17:42:31.271" v="1960" actId="164"/>
          <ac:grpSpMkLst>
            <pc:docMk/>
            <pc:sldMk cId="2720832446" sldId="260"/>
            <ac:grpSpMk id="33" creationId="{5105429A-ED54-4977-8874-990BB4F3AF83}"/>
          </ac:grpSpMkLst>
        </pc:grpChg>
        <pc:grpChg chg="add mod">
          <ac:chgData name="Abdulaziz" userId="85b05c50aa90e9c3" providerId="LiveId" clId="{F871BC40-D44C-4680-A2C0-061500A59F31}" dt="2021-01-10T17:42:31.110" v="1959" actId="164"/>
          <ac:grpSpMkLst>
            <pc:docMk/>
            <pc:sldMk cId="2720832446" sldId="260"/>
            <ac:grpSpMk id="34" creationId="{7FA38F2E-CA81-42E8-9423-BBA7180137BA}"/>
          </ac:grpSpMkLst>
        </pc:grpChg>
        <pc:grpChg chg="add del mod">
          <ac:chgData name="Abdulaziz" userId="85b05c50aa90e9c3" providerId="LiveId" clId="{F871BC40-D44C-4680-A2C0-061500A59F31}" dt="2021-01-10T17:59:09.308" v="2139" actId="165"/>
          <ac:grpSpMkLst>
            <pc:docMk/>
            <pc:sldMk cId="2720832446" sldId="260"/>
            <ac:grpSpMk id="35" creationId="{A81C113E-BA5D-44CE-8077-66A5DF3992EE}"/>
          </ac:grpSpMkLst>
        </pc:grpChg>
        <pc:grpChg chg="add mod">
          <ac:chgData name="Abdulaziz" userId="85b05c50aa90e9c3" providerId="LiveId" clId="{F871BC40-D44C-4680-A2C0-061500A59F31}" dt="2021-01-10T17:43:09.116" v="1986" actId="12788"/>
          <ac:grpSpMkLst>
            <pc:docMk/>
            <pc:sldMk cId="2720832446" sldId="260"/>
            <ac:grpSpMk id="36" creationId="{412B87C9-F8EA-423F-BB45-93C16A66F6F7}"/>
          </ac:grpSpMkLst>
        </pc:grpChg>
        <pc:grpChg chg="add mod">
          <ac:chgData name="Abdulaziz" userId="85b05c50aa90e9c3" providerId="LiveId" clId="{F871BC40-D44C-4680-A2C0-061500A59F31}" dt="2021-01-10T17:53:36.150" v="2063" actId="12788"/>
          <ac:grpSpMkLst>
            <pc:docMk/>
            <pc:sldMk cId="2720832446" sldId="260"/>
            <ac:grpSpMk id="37" creationId="{988904CD-CAC3-4FDD-89A4-F9D28EAF9929}"/>
          </ac:grpSpMkLst>
        </pc:grpChg>
        <pc:grpChg chg="add mod">
          <ac:chgData name="Abdulaziz" userId="85b05c50aa90e9c3" providerId="LiveId" clId="{F871BC40-D44C-4680-A2C0-061500A59F31}" dt="2021-01-10T17:43:02.761" v="1984" actId="12788"/>
          <ac:grpSpMkLst>
            <pc:docMk/>
            <pc:sldMk cId="2720832446" sldId="260"/>
            <ac:grpSpMk id="38" creationId="{1814D72D-1DAA-4998-919E-DE36ABF9904B}"/>
          </ac:grpSpMkLst>
        </pc:grpChg>
        <pc:grpChg chg="add del mod">
          <ac:chgData name="Abdulaziz" userId="85b05c50aa90e9c3" providerId="LiveId" clId="{F871BC40-D44C-4680-A2C0-061500A59F31}" dt="2021-01-10T17:59:09.581" v="2140" actId="165"/>
          <ac:grpSpMkLst>
            <pc:docMk/>
            <pc:sldMk cId="2720832446" sldId="260"/>
            <ac:grpSpMk id="39" creationId="{1EA0F20A-3642-45A5-8D6E-D42E7DFD0580}"/>
          </ac:grpSpMkLst>
        </pc:grpChg>
        <pc:grpChg chg="add mod">
          <ac:chgData name="Abdulaziz" userId="85b05c50aa90e9c3" providerId="LiveId" clId="{F871BC40-D44C-4680-A2C0-061500A59F31}" dt="2021-01-10T17:56:10.060" v="2096" actId="164"/>
          <ac:grpSpMkLst>
            <pc:docMk/>
            <pc:sldMk cId="2720832446" sldId="260"/>
            <ac:grpSpMk id="40" creationId="{D95B77F0-E616-4FED-B398-CD8871321409}"/>
          </ac:grpSpMkLst>
        </pc:grpChg>
        <pc:grpChg chg="add mod">
          <ac:chgData name="Abdulaziz" userId="85b05c50aa90e9c3" providerId="LiveId" clId="{F871BC40-D44C-4680-A2C0-061500A59F31}" dt="2021-01-10T17:56:11.225" v="2097" actId="164"/>
          <ac:grpSpMkLst>
            <pc:docMk/>
            <pc:sldMk cId="2720832446" sldId="260"/>
            <ac:grpSpMk id="54" creationId="{4DC15DA5-F574-42D3-AC21-375294354C53}"/>
          </ac:grpSpMkLst>
        </pc:grpChg>
        <pc:grpChg chg="add del">
          <ac:chgData name="Abdulaziz" userId="85b05c50aa90e9c3" providerId="LiveId" clId="{F871BC40-D44C-4680-A2C0-061500A59F31}" dt="2021-01-10T17:27:41.034" v="1652" actId="478"/>
          <ac:grpSpMkLst>
            <pc:docMk/>
            <pc:sldMk cId="2720832446" sldId="260"/>
            <ac:grpSpMk id="60" creationId="{A708276F-BE5C-462B-893C-A8C077400424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63" creationId="{4FAE315A-FDAD-4136-9BF0-0DA5F73CC601}"/>
          </ac:grpSpMkLst>
        </pc:grpChg>
        <pc:grpChg chg="add del mod">
          <ac:chgData name="Abdulaziz" userId="85b05c50aa90e9c3" providerId="LiveId" clId="{F871BC40-D44C-4680-A2C0-061500A59F31}" dt="2021-01-11T07:26:27.353" v="2763"/>
          <ac:grpSpMkLst>
            <pc:docMk/>
            <pc:sldMk cId="2720832446" sldId="260"/>
            <ac:grpSpMk id="67" creationId="{00188FF0-45A8-4EC2-89C0-BD0E76450A53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67" creationId="{D91F3702-9167-4104-A852-D1D33B55A736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70" creationId="{2AF69B17-63A6-4547-9A33-89EB8BAE7DF4}"/>
          </ac:grpSpMkLst>
        </pc:grpChg>
        <pc:grpChg chg="del">
          <ac:chgData name="Abdulaziz" userId="85b05c50aa90e9c3" providerId="LiveId" clId="{F871BC40-D44C-4680-A2C0-061500A59F31}" dt="2021-01-10T17:27:22.527" v="1647" actId="478"/>
          <ac:grpSpMkLst>
            <pc:docMk/>
            <pc:sldMk cId="2720832446" sldId="260"/>
            <ac:grpSpMk id="73" creationId="{D2313621-2956-4642-B06A-9C891D01174B}"/>
          </ac:grpSpMkLst>
        </pc:grpChg>
        <pc:grpChg chg="add mod">
          <ac:chgData name="Abdulaziz" userId="85b05c50aa90e9c3" providerId="LiveId" clId="{F871BC40-D44C-4680-A2C0-061500A59F31}" dt="2021-01-10T17:55:17.437" v="2085" actId="1076"/>
          <ac:grpSpMkLst>
            <pc:docMk/>
            <pc:sldMk cId="2720832446" sldId="260"/>
            <ac:grpSpMk id="81" creationId="{63598B4C-916E-4F98-8120-CAB66D2A70F6}"/>
          </ac:grpSpMkLst>
        </pc:grpChg>
        <pc:grpChg chg="add mod">
          <ac:chgData name="Abdulaziz" userId="85b05c50aa90e9c3" providerId="LiveId" clId="{F871BC40-D44C-4680-A2C0-061500A59F31}" dt="2021-01-10T17:43:02.761" v="1984" actId="12788"/>
          <ac:grpSpMkLst>
            <pc:docMk/>
            <pc:sldMk cId="2720832446" sldId="260"/>
            <ac:grpSpMk id="87" creationId="{61E1FA67-7643-41F4-B1BA-983476753443}"/>
          </ac:grpSpMkLst>
        </pc:grpChg>
        <pc:grpChg chg="add mod">
          <ac:chgData name="Abdulaziz" userId="85b05c50aa90e9c3" providerId="LiveId" clId="{F871BC40-D44C-4680-A2C0-061500A59F31}" dt="2021-01-10T18:06:28.088" v="2251" actId="1076"/>
          <ac:grpSpMkLst>
            <pc:docMk/>
            <pc:sldMk cId="2720832446" sldId="260"/>
            <ac:grpSpMk id="90" creationId="{02E30E74-4735-43A5-A6B4-8958989F44FD}"/>
          </ac:grpSpMkLst>
        </pc:grpChg>
        <pc:grpChg chg="add mod">
          <ac:chgData name="Abdulaziz" userId="85b05c50aa90e9c3" providerId="LiveId" clId="{F871BC40-D44C-4680-A2C0-061500A59F31}" dt="2021-01-11T07:26:31.755" v="2770" actId="1037"/>
          <ac:grpSpMkLst>
            <pc:docMk/>
            <pc:sldMk cId="2720832446" sldId="260"/>
            <ac:grpSpMk id="93" creationId="{9FB4E09E-DE11-45CE-954C-918A75317D38}"/>
          </ac:grpSpMkLst>
        </pc:grpChg>
        <pc:grpChg chg="add mod">
          <ac:chgData name="Abdulaziz" userId="85b05c50aa90e9c3" providerId="LiveId" clId="{F871BC40-D44C-4680-A2C0-061500A59F31}" dt="2021-01-10T17:55:21.706" v="2088" actId="1076"/>
          <ac:grpSpMkLst>
            <pc:docMk/>
            <pc:sldMk cId="2720832446" sldId="260"/>
            <ac:grpSpMk id="96" creationId="{1D99EC7A-29A3-4A5D-9748-BF1395E7269A}"/>
          </ac:grpSpMkLst>
        </pc:grpChg>
        <pc:grpChg chg="add mod">
          <ac:chgData name="Abdulaziz" userId="85b05c50aa90e9c3" providerId="LiveId" clId="{F871BC40-D44C-4680-A2C0-061500A59F31}" dt="2021-01-10T17:43:01.472" v="1983" actId="571"/>
          <ac:grpSpMkLst>
            <pc:docMk/>
            <pc:sldMk cId="2720832446" sldId="260"/>
            <ac:grpSpMk id="99" creationId="{19061501-87A8-44EB-8261-9BDCF0686D34}"/>
          </ac:grpSpMkLst>
        </pc:grpChg>
        <pc:grpChg chg="add mod">
          <ac:chgData name="Abdulaziz" userId="85b05c50aa90e9c3" providerId="LiveId" clId="{F871BC40-D44C-4680-A2C0-061500A59F31}" dt="2021-01-10T17:43:01.472" v="1983" actId="571"/>
          <ac:grpSpMkLst>
            <pc:docMk/>
            <pc:sldMk cId="2720832446" sldId="260"/>
            <ac:grpSpMk id="102" creationId="{D0E337D9-51A2-490C-AF91-BAB2EDC31ADB}"/>
          </ac:grpSpMkLst>
        </pc:grpChg>
        <pc:grpChg chg="add mod">
          <ac:chgData name="Abdulaziz" userId="85b05c50aa90e9c3" providerId="LiveId" clId="{F871BC40-D44C-4680-A2C0-061500A59F31}" dt="2021-01-10T17:46:06.498" v="2039" actId="1037"/>
          <ac:grpSpMkLst>
            <pc:docMk/>
            <pc:sldMk cId="2720832446" sldId="260"/>
            <ac:grpSpMk id="105" creationId="{95D71101-1628-4668-B09A-115AC4EABB6F}"/>
          </ac:grpSpMkLst>
        </pc:grpChg>
        <pc:grpChg chg="add del mod">
          <ac:chgData name="Abdulaziz" userId="85b05c50aa90e9c3" providerId="LiveId" clId="{F871BC40-D44C-4680-A2C0-061500A59F31}" dt="2021-01-11T07:26:27.887" v="2765" actId="21"/>
          <ac:grpSpMkLst>
            <pc:docMk/>
            <pc:sldMk cId="2720832446" sldId="260"/>
            <ac:grpSpMk id="108" creationId="{99057CE7-59E5-4D99-AA0E-65397EFD75E6}"/>
          </ac:grpSpMkLst>
        </pc:grpChg>
        <pc:grpChg chg="add mod">
          <ac:chgData name="Abdulaziz" userId="85b05c50aa90e9c3" providerId="LiveId" clId="{F871BC40-D44C-4680-A2C0-061500A59F31}" dt="2021-01-10T18:03:30.106" v="2200" actId="1076"/>
          <ac:grpSpMkLst>
            <pc:docMk/>
            <pc:sldMk cId="2720832446" sldId="260"/>
            <ac:grpSpMk id="111" creationId="{8844870C-8B35-42F7-9C98-EFFB5C179881}"/>
          </ac:grpSpMkLst>
        </pc:grpChg>
        <pc:grpChg chg="add del mod">
          <ac:chgData name="Abdulaziz" userId="85b05c50aa90e9c3" providerId="LiveId" clId="{F871BC40-D44C-4680-A2C0-061500A59F31}" dt="2021-01-10T17:55:47.488" v="2094" actId="478"/>
          <ac:grpSpMkLst>
            <pc:docMk/>
            <pc:sldMk cId="2720832446" sldId="260"/>
            <ac:grpSpMk id="114" creationId="{1889843B-C3CD-43DD-8C67-50A9A116BFBE}"/>
          </ac:grpSpMkLst>
        </pc:grpChg>
        <pc:grpChg chg="add mod">
          <ac:chgData name="Abdulaziz" userId="85b05c50aa90e9c3" providerId="LiveId" clId="{F871BC40-D44C-4680-A2C0-061500A59F31}" dt="2021-01-10T17:56:12.271" v="2098" actId="164"/>
          <ac:grpSpMkLst>
            <pc:docMk/>
            <pc:sldMk cId="2720832446" sldId="260"/>
            <ac:grpSpMk id="117" creationId="{8D46FBC7-CAB4-4448-8F2F-C4251E5DC221}"/>
          </ac:grpSpMkLst>
        </pc:grpChg>
        <pc:grpChg chg="add mod">
          <ac:chgData name="Abdulaziz" userId="85b05c50aa90e9c3" providerId="LiveId" clId="{F871BC40-D44C-4680-A2C0-061500A59F31}" dt="2021-01-10T18:02:46.684" v="2177" actId="571"/>
          <ac:grpSpMkLst>
            <pc:docMk/>
            <pc:sldMk cId="2720832446" sldId="260"/>
            <ac:grpSpMk id="120" creationId="{FDE78EE2-D380-4D99-A7FD-65278CFD6B5F}"/>
          </ac:grpSpMkLst>
        </pc:grpChg>
        <pc:grpChg chg="add mod">
          <ac:chgData name="Abdulaziz" userId="85b05c50aa90e9c3" providerId="LiveId" clId="{F871BC40-D44C-4680-A2C0-061500A59F31}" dt="2021-01-10T18:02:58.216" v="2184" actId="571"/>
          <ac:grpSpMkLst>
            <pc:docMk/>
            <pc:sldMk cId="2720832446" sldId="260"/>
            <ac:grpSpMk id="124" creationId="{2B99D10D-69DB-4CAC-B5C0-44B69F363601}"/>
          </ac:grpSpMkLst>
        </pc:grpChg>
        <pc:grpChg chg="add mod">
          <ac:chgData name="Abdulaziz" userId="85b05c50aa90e9c3" providerId="LiveId" clId="{F871BC40-D44C-4680-A2C0-061500A59F31}" dt="2021-01-10T18:02:57.581" v="2183" actId="571"/>
          <ac:grpSpMkLst>
            <pc:docMk/>
            <pc:sldMk cId="2720832446" sldId="260"/>
            <ac:grpSpMk id="128" creationId="{4CACD557-8FC4-45B7-BB8C-D23C69675E3F}"/>
          </ac:grpSpMkLst>
        </pc:grpChg>
        <pc:grpChg chg="add mod">
          <ac:chgData name="Abdulaziz" userId="85b05c50aa90e9c3" providerId="LiveId" clId="{F871BC40-D44C-4680-A2C0-061500A59F31}" dt="2021-01-10T18:05:57.759" v="2243" actId="571"/>
          <ac:grpSpMkLst>
            <pc:docMk/>
            <pc:sldMk cId="2720832446" sldId="260"/>
            <ac:grpSpMk id="138" creationId="{45D4AC1E-91F5-4663-9157-014BD5983321}"/>
          </ac:grpSpMkLst>
        </pc:grpChg>
        <pc:grpChg chg="add mod">
          <ac:chgData name="Abdulaziz" userId="85b05c50aa90e9c3" providerId="LiveId" clId="{F871BC40-D44C-4680-A2C0-061500A59F31}" dt="2021-01-10T18:06:02.334" v="2246" actId="571"/>
          <ac:grpSpMkLst>
            <pc:docMk/>
            <pc:sldMk cId="2720832446" sldId="260"/>
            <ac:grpSpMk id="142" creationId="{EF058893-2341-4EC6-A865-9A253EAE61C8}"/>
          </ac:grpSpMkLst>
        </pc:grpChg>
        <pc:grpChg chg="add mod">
          <ac:chgData name="Abdulaziz" userId="85b05c50aa90e9c3" providerId="LiveId" clId="{F871BC40-D44C-4680-A2C0-061500A59F31}" dt="2021-01-10T18:06:07.809" v="2249" actId="571"/>
          <ac:grpSpMkLst>
            <pc:docMk/>
            <pc:sldMk cId="2720832446" sldId="260"/>
            <ac:grpSpMk id="145" creationId="{C7163A2D-A36A-4D93-A4C7-B91A1F7036EA}"/>
          </ac:grpSpMkLst>
        </pc:grpChg>
        <pc:grpChg chg="add mod">
          <ac:chgData name="Abdulaziz" userId="85b05c50aa90e9c3" providerId="LiveId" clId="{F871BC40-D44C-4680-A2C0-061500A59F31}" dt="2021-01-10T18:09:38.736" v="2312" actId="1076"/>
          <ac:grpSpMkLst>
            <pc:docMk/>
            <pc:sldMk cId="2720832446" sldId="260"/>
            <ac:grpSpMk id="151" creationId="{3F309C22-177D-4AC0-88F7-3198BFAF6BA9}"/>
          </ac:grpSpMkLst>
        </pc:grpChg>
        <pc:picChg chg="mod">
          <ac:chgData name="Abdulaziz" userId="85b05c50aa90e9c3" providerId="LiveId" clId="{F871BC40-D44C-4680-A2C0-061500A59F31}" dt="2021-01-10T18:03:36.999" v="2203" actId="1076"/>
          <ac:picMkLst>
            <pc:docMk/>
            <pc:sldMk cId="2720832446" sldId="260"/>
            <ac:picMk id="4" creationId="{BE09D269-7168-4FB2-959F-B59A1AEC8EAB}"/>
          </ac:picMkLst>
        </pc:picChg>
        <pc:picChg chg="mod">
          <ac:chgData name="Abdulaziz" userId="85b05c50aa90e9c3" providerId="LiveId" clId="{F871BC40-D44C-4680-A2C0-061500A59F31}" dt="2021-01-10T17:43:18.843" v="1988" actId="1076"/>
          <ac:picMkLst>
            <pc:docMk/>
            <pc:sldMk cId="2720832446" sldId="260"/>
            <ac:picMk id="9" creationId="{711A0472-C3FE-41BA-ACBC-DCB71B450F49}"/>
          </ac:picMkLst>
        </pc:picChg>
        <pc:picChg chg="add mod topLvl">
          <ac:chgData name="Abdulaziz" userId="85b05c50aa90e9c3" providerId="LiveId" clId="{F871BC40-D44C-4680-A2C0-061500A59F31}" dt="2021-01-10T17:59:09.581" v="2140" actId="165"/>
          <ac:picMkLst>
            <pc:docMk/>
            <pc:sldMk cId="2720832446" sldId="260"/>
            <ac:picMk id="11" creationId="{55A4BDD3-3731-46F3-AF61-013F024676C2}"/>
          </ac:picMkLst>
        </pc:picChg>
        <pc:picChg chg="del">
          <ac:chgData name="Abdulaziz" userId="85b05c50aa90e9c3" providerId="LiveId" clId="{F871BC40-D44C-4680-A2C0-061500A59F31}" dt="2021-01-10T17:27:22.527" v="1647" actId="478"/>
          <ac:picMkLst>
            <pc:docMk/>
            <pc:sldMk cId="2720832446" sldId="260"/>
            <ac:picMk id="12" creationId="{9EA841F1-4E2E-44A1-BB67-720DA354BE1C}"/>
          </ac:picMkLst>
        </pc:picChg>
        <pc:picChg chg="del">
          <ac:chgData name="Abdulaziz" userId="85b05c50aa90e9c3" providerId="LiveId" clId="{F871BC40-D44C-4680-A2C0-061500A59F31}" dt="2021-01-10T17:38:09.903" v="1824" actId="478"/>
          <ac:picMkLst>
            <pc:docMk/>
            <pc:sldMk cId="2720832446" sldId="260"/>
            <ac:picMk id="26" creationId="{8A61B22E-892E-4581-971A-958564411A67}"/>
          </ac:picMkLst>
        </pc:picChg>
        <pc:picChg chg="add mod topLvl">
          <ac:chgData name="Abdulaziz" userId="85b05c50aa90e9c3" providerId="LiveId" clId="{F871BC40-D44C-4680-A2C0-061500A59F31}" dt="2021-01-10T17:42:47.243" v="1978" actId="164"/>
          <ac:picMkLst>
            <pc:docMk/>
            <pc:sldMk cId="2720832446" sldId="260"/>
            <ac:picMk id="41" creationId="{33BAC5F2-7A6C-4D87-BD6C-5FC734D2AE89}"/>
          </ac:picMkLst>
        </pc:picChg>
        <pc:picChg chg="add mod topLvl">
          <ac:chgData name="Abdulaziz" userId="85b05c50aa90e9c3" providerId="LiveId" clId="{F871BC40-D44C-4680-A2C0-061500A59F31}" dt="2021-01-10T17:42:45.502" v="1977" actId="164"/>
          <ac:picMkLst>
            <pc:docMk/>
            <pc:sldMk cId="2720832446" sldId="260"/>
            <ac:picMk id="42" creationId="{393E6A13-8BDC-45E2-B602-15991312B080}"/>
          </ac:picMkLst>
        </pc:picChg>
        <pc:picChg chg="add mod topLvl">
          <ac:chgData name="Abdulaziz" userId="85b05c50aa90e9c3" providerId="LiveId" clId="{F871BC40-D44C-4680-A2C0-061500A59F31}" dt="2021-01-10T17:42:44.260" v="1976" actId="164"/>
          <ac:picMkLst>
            <pc:docMk/>
            <pc:sldMk cId="2720832446" sldId="260"/>
            <ac:picMk id="43" creationId="{97D76143-26DB-473F-88FE-23C946D6560D}"/>
          </ac:picMkLst>
        </pc:picChg>
        <pc:picChg chg="add mod topLvl">
          <ac:chgData name="Abdulaziz" userId="85b05c50aa90e9c3" providerId="LiveId" clId="{F871BC40-D44C-4680-A2C0-061500A59F31}" dt="2021-01-10T17:59:09.308" v="2139" actId="165"/>
          <ac:picMkLst>
            <pc:docMk/>
            <pc:sldMk cId="2720832446" sldId="260"/>
            <ac:picMk id="44" creationId="{1BB3816A-D1AF-4063-AB7D-114F9EAE9FDD}"/>
          </ac:picMkLst>
        </pc:picChg>
        <pc:picChg chg="add mod">
          <ac:chgData name="Abdulaziz" userId="85b05c50aa90e9c3" providerId="LiveId" clId="{F871BC40-D44C-4680-A2C0-061500A59F31}" dt="2021-01-10T17:32:22.581" v="1693" actId="571"/>
          <ac:picMkLst>
            <pc:docMk/>
            <pc:sldMk cId="2720832446" sldId="260"/>
            <ac:picMk id="45" creationId="{6CACC798-66DF-4267-AA69-9B96073A084A}"/>
          </ac:picMkLst>
        </pc:picChg>
        <pc:picChg chg="add mod">
          <ac:chgData name="Abdulaziz" userId="85b05c50aa90e9c3" providerId="LiveId" clId="{F871BC40-D44C-4680-A2C0-061500A59F31}" dt="2021-01-10T17:32:22.199" v="1692" actId="571"/>
          <ac:picMkLst>
            <pc:docMk/>
            <pc:sldMk cId="2720832446" sldId="260"/>
            <ac:picMk id="46" creationId="{53DF96AD-5893-488E-BA70-0D836747AA6B}"/>
          </ac:picMkLst>
        </pc:picChg>
        <pc:picChg chg="add del mod">
          <ac:chgData name="Abdulaziz" userId="85b05c50aa90e9c3" providerId="LiveId" clId="{F871BC40-D44C-4680-A2C0-061500A59F31}" dt="2021-01-10T17:35:27.758" v="1699" actId="478"/>
          <ac:picMkLst>
            <pc:docMk/>
            <pc:sldMk cId="2720832446" sldId="260"/>
            <ac:picMk id="47" creationId="{D3A06B1C-6B46-4CB8-B91A-32B2BD28FE12}"/>
          </ac:picMkLst>
        </pc:picChg>
        <pc:picChg chg="add del mod">
          <ac:chgData name="Abdulaziz" userId="85b05c50aa90e9c3" providerId="LiveId" clId="{F871BC40-D44C-4680-A2C0-061500A59F31}" dt="2021-01-10T17:35:27.065" v="1698" actId="478"/>
          <ac:picMkLst>
            <pc:docMk/>
            <pc:sldMk cId="2720832446" sldId="260"/>
            <ac:picMk id="48" creationId="{B27A93A9-7DF9-4A33-9F6E-47D9AA0B62E6}"/>
          </ac:picMkLst>
        </pc:picChg>
        <pc:picChg chg="add mod topLvl">
          <ac:chgData name="Abdulaziz" userId="85b05c50aa90e9c3" providerId="LiveId" clId="{F871BC40-D44C-4680-A2C0-061500A59F31}" dt="2021-01-10T17:56:12.271" v="2098" actId="164"/>
          <ac:picMkLst>
            <pc:docMk/>
            <pc:sldMk cId="2720832446" sldId="260"/>
            <ac:picMk id="49" creationId="{40D6B1FC-FC6D-4939-810B-07F3AE05F68F}"/>
          </ac:picMkLst>
        </pc:picChg>
        <pc:picChg chg="add mod topLvl">
          <ac:chgData name="Abdulaziz" userId="85b05c50aa90e9c3" providerId="LiveId" clId="{F871BC40-D44C-4680-A2C0-061500A59F31}" dt="2021-01-10T17:56:11.225" v="2097" actId="164"/>
          <ac:picMkLst>
            <pc:docMk/>
            <pc:sldMk cId="2720832446" sldId="260"/>
            <ac:picMk id="50" creationId="{BF8E75AE-6F23-466C-AFA6-427F925EA8F0}"/>
          </ac:picMkLst>
        </pc:picChg>
        <pc:picChg chg="add mod topLvl">
          <ac:chgData name="Abdulaziz" userId="85b05c50aa90e9c3" providerId="LiveId" clId="{F871BC40-D44C-4680-A2C0-061500A59F31}" dt="2021-01-10T17:56:10.060" v="2096" actId="164"/>
          <ac:picMkLst>
            <pc:docMk/>
            <pc:sldMk cId="2720832446" sldId="260"/>
            <ac:picMk id="51" creationId="{D8E6823C-BB32-40C3-B142-0C421E90D4DF}"/>
          </ac:picMkLst>
        </pc:picChg>
        <pc:picChg chg="add del mod">
          <ac:chgData name="Abdulaziz" userId="85b05c50aa90e9c3" providerId="LiveId" clId="{F871BC40-D44C-4680-A2C0-061500A59F31}" dt="2021-01-10T17:35:38.755" v="1703" actId="478"/>
          <ac:picMkLst>
            <pc:docMk/>
            <pc:sldMk cId="2720832446" sldId="260"/>
            <ac:picMk id="52" creationId="{04ABC4E3-A128-4F03-9391-3AF7CD523F98}"/>
          </ac:picMkLst>
        </pc:picChg>
        <pc:picChg chg="add mod">
          <ac:chgData name="Abdulaziz" userId="85b05c50aa90e9c3" providerId="LiveId" clId="{F871BC40-D44C-4680-A2C0-061500A59F31}" dt="2021-01-10T18:09:38.736" v="2312" actId="1076"/>
          <ac:picMkLst>
            <pc:docMk/>
            <pc:sldMk cId="2720832446" sldId="260"/>
            <ac:picMk id="53" creationId="{659C1EBA-DFDD-41FF-9D22-FD98B259F785}"/>
          </ac:picMkLst>
        </pc:picChg>
        <pc:picChg chg="mod">
          <ac:chgData name="Abdulaziz" userId="85b05c50aa90e9c3" providerId="LiveId" clId="{F871BC40-D44C-4680-A2C0-061500A59F31}" dt="2021-01-11T07:26:23.669" v="2762"/>
          <ac:picMkLst>
            <pc:docMk/>
            <pc:sldMk cId="2720832446" sldId="260"/>
            <ac:picMk id="69" creationId="{6677A3CE-84B4-46EA-A39D-27FCDD12E736}"/>
          </ac:picMkLst>
        </pc:picChg>
        <pc:picChg chg="mod">
          <ac:chgData name="Abdulaziz" userId="85b05c50aa90e9c3" providerId="LiveId" clId="{F871BC40-D44C-4680-A2C0-061500A59F31}" dt="2021-01-10T17:40:59.962" v="1925" actId="207"/>
          <ac:picMkLst>
            <pc:docMk/>
            <pc:sldMk cId="2720832446" sldId="260"/>
            <ac:picMk id="86" creationId="{D62A2A20-2741-4421-BDE6-1C305A3E3122}"/>
          </ac:picMkLst>
        </pc:picChg>
        <pc:picChg chg="mod">
          <ac:chgData name="Abdulaziz" userId="85b05c50aa90e9c3" providerId="LiveId" clId="{F871BC40-D44C-4680-A2C0-061500A59F31}" dt="2021-01-10T17:41:48.811" v="1950" actId="14826"/>
          <ac:picMkLst>
            <pc:docMk/>
            <pc:sldMk cId="2720832446" sldId="260"/>
            <ac:picMk id="89" creationId="{4E34FE45-10EF-47CB-9592-ADF53D87CFF5}"/>
          </ac:picMkLst>
        </pc:picChg>
        <pc:picChg chg="mod">
          <ac:chgData name="Abdulaziz" userId="85b05c50aa90e9c3" providerId="LiveId" clId="{F871BC40-D44C-4680-A2C0-061500A59F31}" dt="2021-01-10T17:41:56.990" v="1951" actId="14826"/>
          <ac:picMkLst>
            <pc:docMk/>
            <pc:sldMk cId="2720832446" sldId="260"/>
            <ac:picMk id="92" creationId="{5404E25D-4168-4CAB-B975-F3E192AA64E5}"/>
          </ac:picMkLst>
        </pc:picChg>
        <pc:picChg chg="mod">
          <ac:chgData name="Abdulaziz" userId="85b05c50aa90e9c3" providerId="LiveId" clId="{F871BC40-D44C-4680-A2C0-061500A59F31}" dt="2021-01-10T17:42:05.702" v="1952" actId="14826"/>
          <ac:picMkLst>
            <pc:docMk/>
            <pc:sldMk cId="2720832446" sldId="260"/>
            <ac:picMk id="95" creationId="{C0CD6C88-2BA6-46F3-BF5D-D238E6B3AB78}"/>
          </ac:picMkLst>
        </pc:picChg>
        <pc:picChg chg="mod">
          <ac:chgData name="Abdulaziz" userId="85b05c50aa90e9c3" providerId="LiveId" clId="{F871BC40-D44C-4680-A2C0-061500A59F31}" dt="2021-01-10T17:42:13.935" v="1953" actId="14826"/>
          <ac:picMkLst>
            <pc:docMk/>
            <pc:sldMk cId="2720832446" sldId="260"/>
            <ac:picMk id="98" creationId="{FE8DF84F-A693-48E7-A26A-D3EF285090EE}"/>
          </ac:picMkLst>
        </pc:picChg>
        <pc:picChg chg="mod">
          <ac:chgData name="Abdulaziz" userId="85b05c50aa90e9c3" providerId="LiveId" clId="{F871BC40-D44C-4680-A2C0-061500A59F31}" dt="2021-01-10T17:43:01.472" v="1983" actId="571"/>
          <ac:picMkLst>
            <pc:docMk/>
            <pc:sldMk cId="2720832446" sldId="260"/>
            <ac:picMk id="100" creationId="{EC1F6404-1845-4442-92CA-37F5D8DDF233}"/>
          </ac:picMkLst>
        </pc:picChg>
        <pc:picChg chg="mod">
          <ac:chgData name="Abdulaziz" userId="85b05c50aa90e9c3" providerId="LiveId" clId="{F871BC40-D44C-4680-A2C0-061500A59F31}" dt="2021-01-10T17:43:01.472" v="1983" actId="571"/>
          <ac:picMkLst>
            <pc:docMk/>
            <pc:sldMk cId="2720832446" sldId="260"/>
            <ac:picMk id="104" creationId="{89F087FF-2D33-4C2E-92F0-4BFEEE45D408}"/>
          </ac:picMkLst>
        </pc:picChg>
        <pc:picChg chg="mod">
          <ac:chgData name="Abdulaziz" userId="85b05c50aa90e9c3" providerId="LiveId" clId="{F871BC40-D44C-4680-A2C0-061500A59F31}" dt="2021-01-10T17:45:12.626" v="2011" actId="14826"/>
          <ac:picMkLst>
            <pc:docMk/>
            <pc:sldMk cId="2720832446" sldId="260"/>
            <ac:picMk id="107" creationId="{195FB8AA-1EBA-4CDF-AFB6-C0E15D9129E4}"/>
          </ac:picMkLst>
        </pc:picChg>
        <pc:picChg chg="mod">
          <ac:chgData name="Abdulaziz" userId="85b05c50aa90e9c3" providerId="LiveId" clId="{F871BC40-D44C-4680-A2C0-061500A59F31}" dt="2021-01-10T17:45:04.019" v="2010" actId="14826"/>
          <ac:picMkLst>
            <pc:docMk/>
            <pc:sldMk cId="2720832446" sldId="260"/>
            <ac:picMk id="110" creationId="{B648215D-EEAB-480F-9892-5E31E75A4E84}"/>
          </ac:picMkLst>
        </pc:picChg>
        <pc:picChg chg="mod">
          <ac:chgData name="Abdulaziz" userId="85b05c50aa90e9c3" providerId="LiveId" clId="{F871BC40-D44C-4680-A2C0-061500A59F31}" dt="2021-01-10T17:44:57.550" v="2009" actId="14826"/>
          <ac:picMkLst>
            <pc:docMk/>
            <pc:sldMk cId="2720832446" sldId="260"/>
            <ac:picMk id="113" creationId="{49346966-F974-47E7-8589-7F01DD4735BE}"/>
          </ac:picMkLst>
        </pc:picChg>
        <pc:picChg chg="mod">
          <ac:chgData name="Abdulaziz" userId="85b05c50aa90e9c3" providerId="LiveId" clId="{F871BC40-D44C-4680-A2C0-061500A59F31}" dt="2021-01-10T17:55:31.152" v="2089"/>
          <ac:picMkLst>
            <pc:docMk/>
            <pc:sldMk cId="2720832446" sldId="260"/>
            <ac:picMk id="116" creationId="{C5BCF069-7E64-4487-8BBE-37971C730871}"/>
          </ac:picMkLst>
        </pc:picChg>
        <pc:picChg chg="mod">
          <ac:chgData name="Abdulaziz" userId="85b05c50aa90e9c3" providerId="LiveId" clId="{F871BC40-D44C-4680-A2C0-061500A59F31}" dt="2021-01-10T18:02:46.684" v="2177" actId="571"/>
          <ac:picMkLst>
            <pc:docMk/>
            <pc:sldMk cId="2720832446" sldId="260"/>
            <ac:picMk id="122" creationId="{DEE308D7-0606-4DFD-9466-177812068701}"/>
          </ac:picMkLst>
        </pc:picChg>
        <pc:picChg chg="mod">
          <ac:chgData name="Abdulaziz" userId="85b05c50aa90e9c3" providerId="LiveId" clId="{F871BC40-D44C-4680-A2C0-061500A59F31}" dt="2021-01-10T18:02:58.216" v="2184" actId="571"/>
          <ac:picMkLst>
            <pc:docMk/>
            <pc:sldMk cId="2720832446" sldId="260"/>
            <ac:picMk id="126" creationId="{FF9068C5-FF12-45D4-A55B-C423261C0A85}"/>
          </ac:picMkLst>
        </pc:picChg>
        <pc:picChg chg="mod">
          <ac:chgData name="Abdulaziz" userId="85b05c50aa90e9c3" providerId="LiveId" clId="{F871BC40-D44C-4680-A2C0-061500A59F31}" dt="2021-01-10T18:02:57.581" v="2183" actId="571"/>
          <ac:picMkLst>
            <pc:docMk/>
            <pc:sldMk cId="2720832446" sldId="260"/>
            <ac:picMk id="130" creationId="{C965BEB3-B1D4-4E5C-B336-DD81ACA1BACD}"/>
          </ac:picMkLst>
        </pc:picChg>
        <pc:picChg chg="add mod">
          <ac:chgData name="Abdulaziz" userId="85b05c50aa90e9c3" providerId="LiveId" clId="{F871BC40-D44C-4680-A2C0-061500A59F31}" dt="2021-01-10T18:03:04.881" v="2188" actId="571"/>
          <ac:picMkLst>
            <pc:docMk/>
            <pc:sldMk cId="2720832446" sldId="260"/>
            <ac:picMk id="132" creationId="{8BC88D85-EA87-49FC-94D3-7446F2952A10}"/>
          </ac:picMkLst>
        </pc:picChg>
        <pc:picChg chg="add mod">
          <ac:chgData name="Abdulaziz" userId="85b05c50aa90e9c3" providerId="LiveId" clId="{F871BC40-D44C-4680-A2C0-061500A59F31}" dt="2021-01-10T18:03:06.838" v="2190" actId="571"/>
          <ac:picMkLst>
            <pc:docMk/>
            <pc:sldMk cId="2720832446" sldId="260"/>
            <ac:picMk id="134" creationId="{330F7AB7-F33F-4DA0-A662-05BD5A4C1714}"/>
          </ac:picMkLst>
        </pc:picChg>
        <pc:picChg chg="mod">
          <ac:chgData name="Abdulaziz" userId="85b05c50aa90e9c3" providerId="LiveId" clId="{F871BC40-D44C-4680-A2C0-061500A59F31}" dt="2021-01-10T18:05:57.759" v="2243" actId="571"/>
          <ac:picMkLst>
            <pc:docMk/>
            <pc:sldMk cId="2720832446" sldId="260"/>
            <ac:picMk id="140" creationId="{15F5A67B-CD15-406C-90DE-D8BB5272A70C}"/>
          </ac:picMkLst>
        </pc:picChg>
        <pc:picChg chg="mod">
          <ac:chgData name="Abdulaziz" userId="85b05c50aa90e9c3" providerId="LiveId" clId="{F871BC40-D44C-4680-A2C0-061500A59F31}" dt="2021-01-10T18:06:02.334" v="2246" actId="571"/>
          <ac:picMkLst>
            <pc:docMk/>
            <pc:sldMk cId="2720832446" sldId="260"/>
            <ac:picMk id="144" creationId="{82A57391-CF69-4FF7-8D42-6FBEB1B6625D}"/>
          </ac:picMkLst>
        </pc:picChg>
        <pc:picChg chg="mod">
          <ac:chgData name="Abdulaziz" userId="85b05c50aa90e9c3" providerId="LiveId" clId="{F871BC40-D44C-4680-A2C0-061500A59F31}" dt="2021-01-10T18:06:07.809" v="2249" actId="571"/>
          <ac:picMkLst>
            <pc:docMk/>
            <pc:sldMk cId="2720832446" sldId="260"/>
            <ac:picMk id="147" creationId="{EE5F9D67-1982-4BDE-8BAD-E73E3CBA6F0C}"/>
          </ac:picMkLst>
        </pc:picChg>
        <pc:picChg chg="add del mod">
          <ac:chgData name="Abdulaziz" userId="85b05c50aa90e9c3" providerId="LiveId" clId="{F871BC40-D44C-4680-A2C0-061500A59F31}" dt="2021-01-10T18:08:22.503" v="2297"/>
          <ac:picMkLst>
            <pc:docMk/>
            <pc:sldMk cId="2720832446" sldId="260"/>
            <ac:picMk id="150" creationId="{B8DF05A4-B265-438F-BC5F-5EA57DC39164}"/>
          </ac:picMkLst>
        </pc:picChg>
        <pc:picChg chg="mod">
          <ac:chgData name="Abdulaziz" userId="85b05c50aa90e9c3" providerId="LiveId" clId="{F871BC40-D44C-4680-A2C0-061500A59F31}" dt="2021-01-10T18:09:16.032" v="2298"/>
          <ac:picMkLst>
            <pc:docMk/>
            <pc:sldMk cId="2720832446" sldId="260"/>
            <ac:picMk id="153" creationId="{16310884-E74A-437C-A915-C842ABE1EBA5}"/>
          </ac:picMkLst>
        </pc:picChg>
        <pc:picChg chg="add mod">
          <ac:chgData name="Abdulaziz" userId="85b05c50aa90e9c3" providerId="LiveId" clId="{F871BC40-D44C-4680-A2C0-061500A59F31}" dt="2021-01-10T18:16:26.977" v="2346" actId="14826"/>
          <ac:picMkLst>
            <pc:docMk/>
            <pc:sldMk cId="2720832446" sldId="260"/>
            <ac:picMk id="154" creationId="{8A0A6C58-5257-478B-9D43-FE36701C71B0}"/>
          </ac:picMkLst>
        </pc:picChg>
        <pc:cxnChg chg="mod">
          <ac:chgData name="Abdulaziz" userId="85b05c50aa90e9c3" providerId="LiveId" clId="{F871BC40-D44C-4680-A2C0-061500A59F31}" dt="2021-01-10T17:58:00.823" v="2117" actId="1036"/>
          <ac:cxnSpMkLst>
            <pc:docMk/>
            <pc:sldMk cId="2720832446" sldId="260"/>
            <ac:cxnSpMk id="5" creationId="{F3087253-A0E9-4EF5-BCF6-7CD70DD5CCD8}"/>
          </ac:cxnSpMkLst>
        </pc:cxnChg>
      </pc:sldChg>
      <pc:sldChg chg="addSp delSp modSp add mod delAnim">
        <pc:chgData name="Abdulaziz" userId="85b05c50aa90e9c3" providerId="LiveId" clId="{F871BC40-D44C-4680-A2C0-061500A59F31}" dt="2021-01-11T10:39:19.858" v="3322" actId="20577"/>
        <pc:sldMkLst>
          <pc:docMk/>
          <pc:sldMk cId="2065877696" sldId="261"/>
        </pc:sldMkLst>
        <pc:spChg chg="mod">
          <ac:chgData name="Abdulaziz" userId="85b05c50aa90e9c3" providerId="LiveId" clId="{F871BC40-D44C-4680-A2C0-061500A59F31}" dt="2021-01-11T07:40:33.657" v="2800"/>
          <ac:spMkLst>
            <pc:docMk/>
            <pc:sldMk cId="2065877696" sldId="261"/>
            <ac:spMk id="7" creationId="{A53C0A79-D3F7-4C03-9409-84566B70AD5C}"/>
          </ac:spMkLst>
        </pc:spChg>
        <pc:spChg chg="add mod">
          <ac:chgData name="Abdulaziz" userId="85b05c50aa90e9c3" providerId="LiveId" clId="{F871BC40-D44C-4680-A2C0-061500A59F31}" dt="2021-01-11T08:25:53.742" v="3238" actId="20577"/>
          <ac:spMkLst>
            <pc:docMk/>
            <pc:sldMk cId="2065877696" sldId="261"/>
            <ac:spMk id="17" creationId="{9C703173-2DBF-409D-AFF6-35AECB6EB788}"/>
          </ac:spMkLst>
        </pc:spChg>
        <pc:spChg chg="add mod">
          <ac:chgData name="Abdulaziz" userId="85b05c50aa90e9c3" providerId="LiveId" clId="{F871BC40-D44C-4680-A2C0-061500A59F31}" dt="2021-01-11T10:39:19.858" v="3322" actId="20577"/>
          <ac:spMkLst>
            <pc:docMk/>
            <pc:sldMk cId="2065877696" sldId="261"/>
            <ac:spMk id="18" creationId="{336357BF-E189-4FF2-80A0-A3793134FF1E}"/>
          </ac:spMkLst>
        </pc:spChg>
        <pc:spChg chg="add mod">
          <ac:chgData name="Abdulaziz" userId="85b05c50aa90e9c3" providerId="LiveId" clId="{F871BC40-D44C-4680-A2C0-061500A59F31}" dt="2021-01-10T18:20:01.705" v="2497" actId="1076"/>
          <ac:spMkLst>
            <pc:docMk/>
            <pc:sldMk cId="2065877696" sldId="261"/>
            <ac:spMk id="69" creationId="{80E96B86-F1FE-4B10-9275-AC6F8D1B2796}"/>
          </ac:spMkLst>
        </pc:spChg>
        <pc:spChg chg="add del mod">
          <ac:chgData name="Abdulaziz" userId="85b05c50aa90e9c3" providerId="LiveId" clId="{F871BC40-D44C-4680-A2C0-061500A59F31}" dt="2021-01-11T08:18:39.224" v="3167" actId="478"/>
          <ac:spMkLst>
            <pc:docMk/>
            <pc:sldMk cId="2065877696" sldId="261"/>
            <ac:spMk id="77" creationId="{060CB52A-2454-4118-A07E-90B1A89C74B9}"/>
          </ac:spMkLst>
        </pc:spChg>
        <pc:spChg chg="add mod">
          <ac:chgData name="Abdulaziz" userId="85b05c50aa90e9c3" providerId="LiveId" clId="{F871BC40-D44C-4680-A2C0-061500A59F31}" dt="2021-01-10T18:19:59.775" v="2496" actId="571"/>
          <ac:spMkLst>
            <pc:docMk/>
            <pc:sldMk cId="2065877696" sldId="261"/>
            <ac:spMk id="78" creationId="{C5EA2B52-6C86-4841-8174-2E6B33BB9A27}"/>
          </ac:spMkLst>
        </pc:spChg>
        <pc:spChg chg="add mod">
          <ac:chgData name="Abdulaziz" userId="85b05c50aa90e9c3" providerId="LiveId" clId="{F871BC40-D44C-4680-A2C0-061500A59F31}" dt="2021-01-10T18:58:14.114" v="2736" actId="207"/>
          <ac:spMkLst>
            <pc:docMk/>
            <pc:sldMk cId="2065877696" sldId="261"/>
            <ac:spMk id="84" creationId="{47ED3307-634A-4EBB-99DC-2212C6E4571D}"/>
          </ac:spMkLst>
        </pc:spChg>
        <pc:spChg chg="del">
          <ac:chgData name="Abdulaziz" userId="85b05c50aa90e9c3" providerId="LiveId" clId="{F871BC40-D44C-4680-A2C0-061500A59F31}" dt="2021-01-10T18:15:25.375" v="2316" actId="478"/>
          <ac:spMkLst>
            <pc:docMk/>
            <pc:sldMk cId="2065877696" sldId="261"/>
            <ac:spMk id="118" creationId="{423DE1A2-BA43-4BD6-85B7-182013F6A90F}"/>
          </ac:spMkLst>
        </pc:spChg>
        <pc:spChg chg="del">
          <ac:chgData name="Abdulaziz" userId="85b05c50aa90e9c3" providerId="LiveId" clId="{F871BC40-D44C-4680-A2C0-061500A59F31}" dt="2021-01-10T18:15:25.375" v="2316" actId="478"/>
          <ac:spMkLst>
            <pc:docMk/>
            <pc:sldMk cId="2065877696" sldId="261"/>
            <ac:spMk id="119" creationId="{4F3D987E-A9F0-46BD-B508-84B20EFF8E3A}"/>
          </ac:spMkLst>
        </pc:spChg>
        <pc:spChg chg="del">
          <ac:chgData name="Abdulaziz" userId="85b05c50aa90e9c3" providerId="LiveId" clId="{F871BC40-D44C-4680-A2C0-061500A59F31}" dt="2021-01-10T18:15:29.252" v="2319" actId="478"/>
          <ac:spMkLst>
            <pc:docMk/>
            <pc:sldMk cId="2065877696" sldId="261"/>
            <ac:spMk id="136" creationId="{EB3F814E-037E-4A5D-A83F-16E859160EA2}"/>
          </ac:spMkLst>
        </pc:spChg>
        <pc:spChg chg="del">
          <ac:chgData name="Abdulaziz" userId="85b05c50aa90e9c3" providerId="LiveId" clId="{F871BC40-D44C-4680-A2C0-061500A59F31}" dt="2021-01-10T18:15:33.592" v="2323" actId="478"/>
          <ac:spMkLst>
            <pc:docMk/>
            <pc:sldMk cId="2065877696" sldId="261"/>
            <ac:spMk id="137" creationId="{11A665C1-EA8D-4038-A499-790B0AF3DAF3}"/>
          </ac:spMkLst>
        </pc:spChg>
        <pc:spChg chg="del">
          <ac:chgData name="Abdulaziz" userId="85b05c50aa90e9c3" providerId="LiveId" clId="{F871BC40-D44C-4680-A2C0-061500A59F31}" dt="2021-01-10T18:15:25.375" v="2316" actId="478"/>
          <ac:spMkLst>
            <pc:docMk/>
            <pc:sldMk cId="2065877696" sldId="261"/>
            <ac:spMk id="149" creationId="{17C7C49D-30BF-428C-A83B-A2FA60FEC751}"/>
          </ac:spMkLst>
        </pc:spChg>
        <pc:grpChg chg="add mod">
          <ac:chgData name="Abdulaziz" userId="85b05c50aa90e9c3" providerId="LiveId" clId="{F871BC40-D44C-4680-A2C0-061500A59F31}" dt="2021-01-10T18:18:22.705" v="2435" actId="164"/>
          <ac:grpSpMkLst>
            <pc:docMk/>
            <pc:sldMk cId="2065877696" sldId="261"/>
            <ac:grpSpMk id="3" creationId="{EA1472CE-7887-4CA4-BC5F-76FB7CC6F4CA}"/>
          </ac:grpSpMkLst>
        </pc:grpChg>
        <pc:grpChg chg="add del mod">
          <ac:chgData name="Abdulaziz" userId="85b05c50aa90e9c3" providerId="LiveId" clId="{F871BC40-D44C-4680-A2C0-061500A59F31}" dt="2021-01-10T18:18:43.005" v="2441" actId="165"/>
          <ac:grpSpMkLst>
            <pc:docMk/>
            <pc:sldMk cId="2065877696" sldId="261"/>
            <ac:grpSpMk id="12" creationId="{96046973-02C8-41C6-8734-62F589F8934E}"/>
          </ac:grpSpMkLst>
        </pc:grpChg>
        <pc:grpChg chg="add mod">
          <ac:chgData name="Abdulaziz" userId="85b05c50aa90e9c3" providerId="LiveId" clId="{F871BC40-D44C-4680-A2C0-061500A59F31}" dt="2021-01-10T18:19:32.640" v="2452" actId="164"/>
          <ac:grpSpMkLst>
            <pc:docMk/>
            <pc:sldMk cId="2065877696" sldId="261"/>
            <ac:grpSpMk id="13" creationId="{A009416F-9C8E-4034-8398-F17341E3DBF3}"/>
          </ac:grpSpMkLst>
        </pc:grpChg>
        <pc:grpChg chg="add del mod">
          <ac:chgData name="Abdulaziz" userId="85b05c50aa90e9c3" providerId="LiveId" clId="{F871BC40-D44C-4680-A2C0-061500A59F31}" dt="2021-01-10T18:50:38.911" v="2727" actId="21"/>
          <ac:grpSpMkLst>
            <pc:docMk/>
            <pc:sldMk cId="2065877696" sldId="261"/>
            <ac:grpSpMk id="14" creationId="{DEE14BAB-D8DD-4030-97AC-8EBB5FA068EF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35" creationId="{A81C113E-BA5D-44CE-8077-66A5DF3992EE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36" creationId="{412B87C9-F8EA-423F-BB45-93C16A66F6F7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37" creationId="{988904CD-CAC3-4FDD-89A4-F9D28EAF9929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38" creationId="{1814D72D-1DAA-4998-919E-DE36ABF9904B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39" creationId="{1EA0F20A-3642-45A5-8D6E-D42E7DFD0580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40" creationId="{D95B77F0-E616-4FED-B398-CD8871321409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54" creationId="{4DC15DA5-F574-42D3-AC21-375294354C53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81" creationId="{63598B4C-916E-4F98-8120-CAB66D2A70F6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87" creationId="{61E1FA67-7643-41F4-B1BA-983476753443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90" creationId="{02E30E74-4735-43A5-A6B4-8958989F44FD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93" creationId="{9FB4E09E-DE11-45CE-954C-918A75317D38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96" creationId="{1D99EC7A-29A3-4A5D-9748-BF1395E7269A}"/>
          </ac:grpSpMkLst>
        </pc:grpChg>
        <pc:grpChg chg="del">
          <ac:chgData name="Abdulaziz" userId="85b05c50aa90e9c3" providerId="LiveId" clId="{F871BC40-D44C-4680-A2C0-061500A59F31}" dt="2021-01-10T18:15:30.040" v="2320" actId="478"/>
          <ac:grpSpMkLst>
            <pc:docMk/>
            <pc:sldMk cId="2065877696" sldId="261"/>
            <ac:grpSpMk id="105" creationId="{95D71101-1628-4668-B09A-115AC4EABB6F}"/>
          </ac:grpSpMkLst>
        </pc:grpChg>
        <pc:grpChg chg="del">
          <ac:chgData name="Abdulaziz" userId="85b05c50aa90e9c3" providerId="LiveId" clId="{F871BC40-D44C-4680-A2C0-061500A59F31}" dt="2021-01-10T18:15:28.229" v="2318" actId="478"/>
          <ac:grpSpMkLst>
            <pc:docMk/>
            <pc:sldMk cId="2065877696" sldId="261"/>
            <ac:grpSpMk id="108" creationId="{99057CE7-59E5-4D99-AA0E-65397EFD75E6}"/>
          </ac:grpSpMkLst>
        </pc:grpChg>
        <pc:grpChg chg="del">
          <ac:chgData name="Abdulaziz" userId="85b05c50aa90e9c3" providerId="LiveId" clId="{F871BC40-D44C-4680-A2C0-061500A59F31}" dt="2021-01-10T18:15:27.175" v="2317" actId="478"/>
          <ac:grpSpMkLst>
            <pc:docMk/>
            <pc:sldMk cId="2065877696" sldId="261"/>
            <ac:grpSpMk id="111" creationId="{8844870C-8B35-42F7-9C98-EFFB5C179881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117" creationId="{8D46FBC7-CAB4-4448-8F2F-C4251E5DC221}"/>
          </ac:grpSpMkLst>
        </pc:grpChg>
        <pc:grpChg chg="del">
          <ac:chgData name="Abdulaziz" userId="85b05c50aa90e9c3" providerId="LiveId" clId="{F871BC40-D44C-4680-A2C0-061500A59F31}" dt="2021-01-10T18:15:25.375" v="2316" actId="478"/>
          <ac:grpSpMkLst>
            <pc:docMk/>
            <pc:sldMk cId="2065877696" sldId="261"/>
            <ac:grpSpMk id="151" creationId="{3F309C22-177D-4AC0-88F7-3198BFAF6BA9}"/>
          </ac:grpSpMkLst>
        </pc:grpChg>
        <pc:picChg chg="add del mod">
          <ac:chgData name="Abdulaziz" userId="85b05c50aa90e9c3" providerId="LiveId" clId="{F871BC40-D44C-4680-A2C0-061500A59F31}" dt="2021-01-10T18:49:01.213" v="2673" actId="1076"/>
          <ac:picMkLst>
            <pc:docMk/>
            <pc:sldMk cId="2065877696" sldId="261"/>
            <ac:picMk id="4" creationId="{BE09D269-7168-4FB2-959F-B59A1AEC8EAB}"/>
          </ac:picMkLst>
        </pc:picChg>
        <pc:picChg chg="del">
          <ac:chgData name="Abdulaziz" userId="85b05c50aa90e9c3" providerId="LiveId" clId="{F871BC40-D44C-4680-A2C0-061500A59F31}" dt="2021-01-10T18:15:25.375" v="2316" actId="478"/>
          <ac:picMkLst>
            <pc:docMk/>
            <pc:sldMk cId="2065877696" sldId="261"/>
            <ac:picMk id="53" creationId="{659C1EBA-DFDD-41FF-9D22-FD98B259F785}"/>
          </ac:picMkLst>
        </pc:picChg>
        <pc:picChg chg="add mod">
          <ac:chgData name="Abdulaziz" userId="85b05c50aa90e9c3" providerId="LiveId" clId="{F871BC40-D44C-4680-A2C0-061500A59F31}" dt="2021-01-10T18:20:01.705" v="2497" actId="1076"/>
          <ac:picMkLst>
            <pc:docMk/>
            <pc:sldMk cId="2065877696" sldId="261"/>
            <ac:picMk id="67" creationId="{67848C9C-2D81-4346-B461-12928BB29329}"/>
          </ac:picMkLst>
        </pc:picChg>
        <pc:picChg chg="add mod">
          <ac:chgData name="Abdulaziz" userId="85b05c50aa90e9c3" providerId="LiveId" clId="{F871BC40-D44C-4680-A2C0-061500A59F31}" dt="2021-01-10T18:17:03.472" v="2351" actId="14826"/>
          <ac:picMkLst>
            <pc:docMk/>
            <pc:sldMk cId="2065877696" sldId="261"/>
            <ac:picMk id="68" creationId="{1432E904-C079-42B9-963A-BE85D2F70650}"/>
          </ac:picMkLst>
        </pc:picChg>
        <pc:picChg chg="add mod topLvl modCrop">
          <ac:chgData name="Abdulaziz" userId="85b05c50aa90e9c3" providerId="LiveId" clId="{F871BC40-D44C-4680-A2C0-061500A59F31}" dt="2021-01-10T18:50:51.004" v="2728" actId="732"/>
          <ac:picMkLst>
            <pc:docMk/>
            <pc:sldMk cId="2065877696" sldId="261"/>
            <ac:picMk id="70" creationId="{2D451C41-87EF-483C-BF55-ED58D01E57C0}"/>
          </ac:picMkLst>
        </pc:picChg>
        <pc:picChg chg="add del mod topLvl">
          <ac:chgData name="Abdulaziz" userId="85b05c50aa90e9c3" providerId="LiveId" clId="{F871BC40-D44C-4680-A2C0-061500A59F31}" dt="2021-01-10T18:18:45.591" v="2442" actId="478"/>
          <ac:picMkLst>
            <pc:docMk/>
            <pc:sldMk cId="2065877696" sldId="261"/>
            <ac:picMk id="71" creationId="{1763925D-ED9D-4A5A-BB98-A19E658CF60D}"/>
          </ac:picMkLst>
        </pc:picChg>
        <pc:picChg chg="add del mod topLvl">
          <ac:chgData name="Abdulaziz" userId="85b05c50aa90e9c3" providerId="LiveId" clId="{F871BC40-D44C-4680-A2C0-061500A59F31}" dt="2021-01-10T18:50:38.911" v="2727" actId="21"/>
          <ac:picMkLst>
            <pc:docMk/>
            <pc:sldMk cId="2065877696" sldId="261"/>
            <ac:picMk id="74" creationId="{9F4ACB23-9C1B-4689-8F4D-86E2076D95ED}"/>
          </ac:picMkLst>
        </pc:picChg>
        <pc:picChg chg="add mod">
          <ac:chgData name="Abdulaziz" userId="85b05c50aa90e9c3" providerId="LiveId" clId="{F871BC40-D44C-4680-A2C0-061500A59F31}" dt="2021-01-10T18:19:59.775" v="2496" actId="571"/>
          <ac:picMkLst>
            <pc:docMk/>
            <pc:sldMk cId="2065877696" sldId="261"/>
            <ac:picMk id="79" creationId="{448A4FB4-CD41-4A95-9DF6-D5B1F1C75228}"/>
          </ac:picMkLst>
        </pc:picChg>
        <pc:picChg chg="add mod">
          <ac:chgData name="Abdulaziz" userId="85b05c50aa90e9c3" providerId="LiveId" clId="{F871BC40-D44C-4680-A2C0-061500A59F31}" dt="2021-01-10T18:19:59.775" v="2496" actId="571"/>
          <ac:picMkLst>
            <pc:docMk/>
            <pc:sldMk cId="2065877696" sldId="261"/>
            <ac:picMk id="83" creationId="{329B9193-BC26-47FB-ACF2-425BB3FE660E}"/>
          </ac:picMkLst>
        </pc:picChg>
      </pc:sldChg>
      <pc:sldChg chg="addSp delSp modSp add mod delAnim">
        <pc:chgData name="Abdulaziz" userId="85b05c50aa90e9c3" providerId="LiveId" clId="{F871BC40-D44C-4680-A2C0-061500A59F31}" dt="2021-01-11T10:41:22.090" v="3366" actId="1076"/>
        <pc:sldMkLst>
          <pc:docMk/>
          <pc:sldMk cId="1582717420" sldId="262"/>
        </pc:sldMkLst>
        <pc:spChg chg="add mod">
          <ac:chgData name="Abdulaziz" userId="85b05c50aa90e9c3" providerId="LiveId" clId="{F871BC40-D44C-4680-A2C0-061500A59F31}" dt="2021-01-11T10:41:22.090" v="3366" actId="1076"/>
          <ac:spMkLst>
            <pc:docMk/>
            <pc:sldMk cId="1582717420" sldId="262"/>
            <ac:spMk id="12" creationId="{D7F23BD7-7545-4C4D-A1C3-F5111368535F}"/>
          </ac:spMkLst>
        </pc:spChg>
        <pc:spChg chg="add del">
          <ac:chgData name="Abdulaziz" userId="85b05c50aa90e9c3" providerId="LiveId" clId="{F871BC40-D44C-4680-A2C0-061500A59F31}" dt="2021-01-11T08:16:01.427" v="3041" actId="478"/>
          <ac:spMkLst>
            <pc:docMk/>
            <pc:sldMk cId="1582717420" sldId="262"/>
            <ac:spMk id="13" creationId="{01E0234A-3FF1-407A-BD70-84E613D290C9}"/>
          </ac:spMkLst>
        </pc:spChg>
        <pc:spChg chg="add del mod">
          <ac:chgData name="Abdulaziz" userId="85b05c50aa90e9c3" providerId="LiveId" clId="{F871BC40-D44C-4680-A2C0-061500A59F31}" dt="2021-01-11T08:16:24.164" v="3045" actId="478"/>
          <ac:spMkLst>
            <pc:docMk/>
            <pc:sldMk cId="1582717420" sldId="262"/>
            <ac:spMk id="14" creationId="{C841ED52-DAC2-4D02-A979-099168778281}"/>
          </ac:spMkLst>
        </pc:spChg>
        <pc:spChg chg="del">
          <ac:chgData name="Abdulaziz" userId="85b05c50aa90e9c3" providerId="LiveId" clId="{F871BC40-D44C-4680-A2C0-061500A59F31}" dt="2021-01-11T07:43:28.814" v="2815" actId="478"/>
          <ac:spMkLst>
            <pc:docMk/>
            <pc:sldMk cId="1582717420" sldId="262"/>
            <ac:spMk id="23" creationId="{AD35E923-669C-486E-9595-7A4A9D040154}"/>
          </ac:spMkLst>
        </pc:spChg>
        <pc:spChg chg="add mod">
          <ac:chgData name="Abdulaziz" userId="85b05c50aa90e9c3" providerId="LiveId" clId="{F871BC40-D44C-4680-A2C0-061500A59F31}" dt="2021-01-11T10:39:00.820" v="3312" actId="20577"/>
          <ac:spMkLst>
            <pc:docMk/>
            <pc:sldMk cId="1582717420" sldId="262"/>
            <ac:spMk id="24" creationId="{412DE5DC-7319-4902-93F6-AF439953C610}"/>
          </ac:spMkLst>
        </pc:spChg>
        <pc:spChg chg="mod">
          <ac:chgData name="Abdulaziz" userId="85b05c50aa90e9c3" providerId="LiveId" clId="{F871BC40-D44C-4680-A2C0-061500A59F31}" dt="2021-01-11T10:40:57.095" v="3365" actId="6549"/>
          <ac:spMkLst>
            <pc:docMk/>
            <pc:sldMk cId="1582717420" sldId="262"/>
            <ac:spMk id="25" creationId="{ED6EA463-35BE-4F5C-94FB-D457A6E0E93A}"/>
          </ac:spMkLst>
        </pc:spChg>
        <pc:spChg chg="del">
          <ac:chgData name="Abdulaziz" userId="85b05c50aa90e9c3" providerId="LiveId" clId="{F871BC40-D44C-4680-A2C0-061500A59F31}" dt="2021-01-11T07:43:31.721" v="2817" actId="478"/>
          <ac:spMkLst>
            <pc:docMk/>
            <pc:sldMk cId="1582717420" sldId="262"/>
            <ac:spMk id="30" creationId="{735EFE44-728E-405A-8667-E70778904666}"/>
          </ac:spMkLst>
        </pc:spChg>
        <pc:spChg chg="del">
          <ac:chgData name="Abdulaziz" userId="85b05c50aa90e9c3" providerId="LiveId" clId="{F871BC40-D44C-4680-A2C0-061500A59F31}" dt="2021-01-11T07:43:35.114" v="2820" actId="478"/>
          <ac:spMkLst>
            <pc:docMk/>
            <pc:sldMk cId="1582717420" sldId="262"/>
            <ac:spMk id="47" creationId="{FD9DFB1A-666F-42AD-BA4E-4A4178971AFA}"/>
          </ac:spMkLst>
        </pc:spChg>
        <pc:spChg chg="del">
          <ac:chgData name="Abdulaziz" userId="85b05c50aa90e9c3" providerId="LiveId" clId="{F871BC40-D44C-4680-A2C0-061500A59F31}" dt="2021-01-11T07:43:33.136" v="2819" actId="478"/>
          <ac:spMkLst>
            <pc:docMk/>
            <pc:sldMk cId="1582717420" sldId="262"/>
            <ac:spMk id="48" creationId="{F45D32DA-D751-4B4B-B05C-0E21D9A33654}"/>
          </ac:spMkLst>
        </pc:spChg>
        <pc:spChg chg="del">
          <ac:chgData name="Abdulaziz" userId="85b05c50aa90e9c3" providerId="LiveId" clId="{F871BC40-D44C-4680-A2C0-061500A59F31}" dt="2021-01-11T07:43:35.114" v="2820" actId="478"/>
          <ac:spMkLst>
            <pc:docMk/>
            <pc:sldMk cId="1582717420" sldId="262"/>
            <ac:spMk id="49" creationId="{1EC6D78C-C544-44DC-B07C-14C5FBE0EA40}"/>
          </ac:spMkLst>
        </pc:spChg>
        <pc:spChg chg="del">
          <ac:chgData name="Abdulaziz" userId="85b05c50aa90e9c3" providerId="LiveId" clId="{F871BC40-D44C-4680-A2C0-061500A59F31}" dt="2021-01-11T07:43:35.114" v="2820" actId="478"/>
          <ac:spMkLst>
            <pc:docMk/>
            <pc:sldMk cId="1582717420" sldId="262"/>
            <ac:spMk id="50" creationId="{D0BB3D66-2AFA-43A8-81BF-A7DBD7B1E53C}"/>
          </ac:spMkLst>
        </pc:spChg>
        <pc:spChg chg="del">
          <ac:chgData name="Abdulaziz" userId="85b05c50aa90e9c3" providerId="LiveId" clId="{F871BC40-D44C-4680-A2C0-061500A59F31}" dt="2021-01-11T07:43:35.114" v="2820" actId="478"/>
          <ac:spMkLst>
            <pc:docMk/>
            <pc:sldMk cId="1582717420" sldId="262"/>
            <ac:spMk id="51" creationId="{52B37C95-FE43-4C33-89E1-096C76FFE34C}"/>
          </ac:spMkLst>
        </pc:spChg>
        <pc:spChg chg="del">
          <ac:chgData name="Abdulaziz" userId="85b05c50aa90e9c3" providerId="LiveId" clId="{F871BC40-D44C-4680-A2C0-061500A59F31}" dt="2021-01-11T07:47:11.980" v="2845" actId="478"/>
          <ac:spMkLst>
            <pc:docMk/>
            <pc:sldMk cId="1582717420" sldId="262"/>
            <ac:spMk id="56" creationId="{3414A9B7-4C18-493D-A2AB-3B90B30AA43B}"/>
          </ac:spMkLst>
        </pc:spChg>
        <pc:spChg chg="del mod">
          <ac:chgData name="Abdulaziz" userId="85b05c50aa90e9c3" providerId="LiveId" clId="{F871BC40-D44C-4680-A2C0-061500A59F31}" dt="2021-01-11T07:47:05.014" v="2840" actId="478"/>
          <ac:spMkLst>
            <pc:docMk/>
            <pc:sldMk cId="1582717420" sldId="262"/>
            <ac:spMk id="57" creationId="{FC082E39-F418-41AC-9B2B-224C7D0F3BDA}"/>
          </ac:spMkLst>
        </pc:spChg>
        <pc:spChg chg="del">
          <ac:chgData name="Abdulaziz" userId="85b05c50aa90e9c3" providerId="LiveId" clId="{F871BC40-D44C-4680-A2C0-061500A59F31}" dt="2021-01-11T07:47:10.471" v="2844" actId="478"/>
          <ac:spMkLst>
            <pc:docMk/>
            <pc:sldMk cId="1582717420" sldId="262"/>
            <ac:spMk id="58" creationId="{62232954-9BD5-425A-A26A-01AD0F3CBCD2}"/>
          </ac:spMkLst>
        </pc:spChg>
        <pc:spChg chg="del">
          <ac:chgData name="Abdulaziz" userId="85b05c50aa90e9c3" providerId="LiveId" clId="{F871BC40-D44C-4680-A2C0-061500A59F31}" dt="2021-01-11T07:47:08.534" v="2842" actId="478"/>
          <ac:spMkLst>
            <pc:docMk/>
            <pc:sldMk cId="1582717420" sldId="262"/>
            <ac:spMk id="59" creationId="{EE041195-DA7B-4E78-80B7-9D1A896BC4BF}"/>
          </ac:spMkLst>
        </pc:spChg>
        <pc:spChg chg="add mod ord">
          <ac:chgData name="Abdulaziz" userId="85b05c50aa90e9c3" providerId="LiveId" clId="{F871BC40-D44C-4680-A2C0-061500A59F31}" dt="2021-01-11T07:46:30.133" v="2830" actId="164"/>
          <ac:spMkLst>
            <pc:docMk/>
            <pc:sldMk cId="1582717420" sldId="262"/>
            <ac:spMk id="62" creationId="{A850A7D2-23D3-4F10-B4D9-797FA0A9CF85}"/>
          </ac:spMkLst>
        </pc:spChg>
        <pc:spChg chg="add mod">
          <ac:chgData name="Abdulaziz" userId="85b05c50aa90e9c3" providerId="LiveId" clId="{F871BC40-D44C-4680-A2C0-061500A59F31}" dt="2021-01-11T07:46:00.346" v="2822"/>
          <ac:spMkLst>
            <pc:docMk/>
            <pc:sldMk cId="1582717420" sldId="262"/>
            <ac:spMk id="63" creationId="{DEF1B7EF-3BBE-4BB9-8797-DB737AB5A84D}"/>
          </ac:spMkLst>
        </pc:spChg>
        <pc:spChg chg="add mod">
          <ac:chgData name="Abdulaziz" userId="85b05c50aa90e9c3" providerId="LiveId" clId="{F871BC40-D44C-4680-A2C0-061500A59F31}" dt="2021-01-11T07:46:00.346" v="2822"/>
          <ac:spMkLst>
            <pc:docMk/>
            <pc:sldMk cId="1582717420" sldId="262"/>
            <ac:spMk id="64" creationId="{F41C717E-A3EF-44C3-A098-B3606C5990D1}"/>
          </ac:spMkLst>
        </pc:spChg>
        <pc:spChg chg="add mod">
          <ac:chgData name="Abdulaziz" userId="85b05c50aa90e9c3" providerId="LiveId" clId="{F871BC40-D44C-4680-A2C0-061500A59F31}" dt="2021-01-11T10:41:22.090" v="3366" actId="1076"/>
          <ac:spMkLst>
            <pc:docMk/>
            <pc:sldMk cId="1582717420" sldId="262"/>
            <ac:spMk id="71" creationId="{B47942C3-3781-4826-8A1A-EDEE7A46DC92}"/>
          </ac:spMkLst>
        </pc:spChg>
        <pc:grpChg chg="add mod">
          <ac:chgData name="Abdulaziz" userId="85b05c50aa90e9c3" providerId="LiveId" clId="{F871BC40-D44C-4680-A2C0-061500A59F31}" dt="2021-01-11T07:49:17.286" v="2880" actId="164"/>
          <ac:grpSpMkLst>
            <pc:docMk/>
            <pc:sldMk cId="1582717420" sldId="262"/>
            <ac:grpSpMk id="2" creationId="{CF9E2302-7877-4090-844D-B3CD72309A1A}"/>
          </ac:grpSpMkLst>
        </pc:grpChg>
        <pc:grpChg chg="add mod">
          <ac:chgData name="Abdulaziz" userId="85b05c50aa90e9c3" providerId="LiveId" clId="{F871BC40-D44C-4680-A2C0-061500A59F31}" dt="2021-01-11T10:41:22.090" v="3366" actId="1076"/>
          <ac:grpSpMkLst>
            <pc:docMk/>
            <pc:sldMk cId="1582717420" sldId="262"/>
            <ac:grpSpMk id="11" creationId="{3FD0FEE2-BF54-4EE2-81AC-616B836E035C}"/>
          </ac:grpSpMkLst>
        </pc:grpChg>
        <pc:grpChg chg="del">
          <ac:chgData name="Abdulaziz" userId="85b05c50aa90e9c3" providerId="LiveId" clId="{F871BC40-D44C-4680-A2C0-061500A59F31}" dt="2021-01-11T07:47:02.101" v="2837" actId="478"/>
          <ac:grpSpMkLst>
            <pc:docMk/>
            <pc:sldMk cId="1582717420" sldId="262"/>
            <ac:grpSpMk id="27" creationId="{0EB7991C-2AFE-43B9-AC4A-076B0620A463}"/>
          </ac:grpSpMkLst>
        </pc:grpChg>
        <pc:grpChg chg="del">
          <ac:chgData name="Abdulaziz" userId="85b05c50aa90e9c3" providerId="LiveId" clId="{F871BC40-D44C-4680-A2C0-061500A59F31}" dt="2021-01-11T07:43:35.114" v="2820" actId="478"/>
          <ac:grpSpMkLst>
            <pc:docMk/>
            <pc:sldMk cId="1582717420" sldId="262"/>
            <ac:grpSpMk id="32" creationId="{420688D4-E9FD-48A2-BB68-C4D6664EAF75}"/>
          </ac:grpSpMkLst>
        </pc:grpChg>
        <pc:grpChg chg="del">
          <ac:chgData name="Abdulaziz" userId="85b05c50aa90e9c3" providerId="LiveId" clId="{F871BC40-D44C-4680-A2C0-061500A59F31}" dt="2021-01-11T07:43:32.217" v="2818" actId="478"/>
          <ac:grpSpMkLst>
            <pc:docMk/>
            <pc:sldMk cId="1582717420" sldId="262"/>
            <ac:grpSpMk id="35" creationId="{6949C466-1CF6-4C9F-85F5-836BD9BC965A}"/>
          </ac:grpSpMkLst>
        </pc:grpChg>
        <pc:grpChg chg="del">
          <ac:chgData name="Abdulaziz" userId="85b05c50aa90e9c3" providerId="LiveId" clId="{F871BC40-D44C-4680-A2C0-061500A59F31}" dt="2021-01-11T07:43:35.114" v="2820" actId="478"/>
          <ac:grpSpMkLst>
            <pc:docMk/>
            <pc:sldMk cId="1582717420" sldId="262"/>
            <ac:grpSpMk id="38" creationId="{10251953-7AA7-42B4-A371-A670E7D80408}"/>
          </ac:grpSpMkLst>
        </pc:grpChg>
        <pc:grpChg chg="del">
          <ac:chgData name="Abdulaziz" userId="85b05c50aa90e9c3" providerId="LiveId" clId="{F871BC40-D44C-4680-A2C0-061500A59F31}" dt="2021-01-11T07:43:35.114" v="2820" actId="478"/>
          <ac:grpSpMkLst>
            <pc:docMk/>
            <pc:sldMk cId="1582717420" sldId="262"/>
            <ac:grpSpMk id="41" creationId="{C2988DD0-C16E-4F20-9CCE-D99CD5CB4B12}"/>
          </ac:grpSpMkLst>
        </pc:grpChg>
        <pc:grpChg chg="del">
          <ac:chgData name="Abdulaziz" userId="85b05c50aa90e9c3" providerId="LiveId" clId="{F871BC40-D44C-4680-A2C0-061500A59F31}" dt="2021-01-11T07:43:35.114" v="2820" actId="478"/>
          <ac:grpSpMkLst>
            <pc:docMk/>
            <pc:sldMk cId="1582717420" sldId="262"/>
            <ac:grpSpMk id="44" creationId="{ACCD2F26-40D8-4AC1-AA71-3314A7489705}"/>
          </ac:grpSpMkLst>
        </pc:grpChg>
        <pc:grpChg chg="add mod ord">
          <ac:chgData name="Abdulaziz" userId="85b05c50aa90e9c3" providerId="LiveId" clId="{F871BC40-D44C-4680-A2C0-061500A59F31}" dt="2021-01-11T07:46:30.133" v="2830" actId="164"/>
          <ac:grpSpMkLst>
            <pc:docMk/>
            <pc:sldMk cId="1582717420" sldId="262"/>
            <ac:grpSpMk id="61" creationId="{574068EF-50B5-4130-89E1-4103B5385076}"/>
          </ac:grpSpMkLst>
        </pc:grpChg>
        <pc:picChg chg="mod">
          <ac:chgData name="Abdulaziz" userId="85b05c50aa90e9c3" providerId="LiveId" clId="{F871BC40-D44C-4680-A2C0-061500A59F31}" dt="2021-01-11T08:17:11.934" v="3093" actId="14100"/>
          <ac:picMkLst>
            <pc:docMk/>
            <pc:sldMk cId="1582717420" sldId="262"/>
            <ac:picMk id="4" creationId="{BE09D269-7168-4FB2-959F-B59A1AEC8EAB}"/>
          </ac:picMkLst>
        </pc:picChg>
        <pc:picChg chg="del">
          <ac:chgData name="Abdulaziz" userId="85b05c50aa90e9c3" providerId="LiveId" clId="{F871BC40-D44C-4680-A2C0-061500A59F31}" dt="2021-01-11T07:43:30.154" v="2816" actId="478"/>
          <ac:picMkLst>
            <pc:docMk/>
            <pc:sldMk cId="1582717420" sldId="262"/>
            <ac:picMk id="24" creationId="{39A37549-59DB-45AE-BCE4-6E2D576C4BF0}"/>
          </ac:picMkLst>
        </pc:picChg>
        <pc:picChg chg="del">
          <ac:chgData name="Abdulaziz" userId="85b05c50aa90e9c3" providerId="LiveId" clId="{F871BC40-D44C-4680-A2C0-061500A59F31}" dt="2021-01-11T07:47:03.847" v="2839" actId="478"/>
          <ac:picMkLst>
            <pc:docMk/>
            <pc:sldMk cId="1582717420" sldId="262"/>
            <ac:picMk id="52" creationId="{27AECDAD-6079-4352-8C09-0DBADF802725}"/>
          </ac:picMkLst>
        </pc:picChg>
        <pc:picChg chg="del">
          <ac:chgData name="Abdulaziz" userId="85b05c50aa90e9c3" providerId="LiveId" clId="{F871BC40-D44C-4680-A2C0-061500A59F31}" dt="2021-01-11T07:47:05.908" v="2841" actId="478"/>
          <ac:picMkLst>
            <pc:docMk/>
            <pc:sldMk cId="1582717420" sldId="262"/>
            <ac:picMk id="53" creationId="{EAAC9755-7222-43E9-BA53-34D061D682E8}"/>
          </ac:picMkLst>
        </pc:picChg>
        <pc:picChg chg="del">
          <ac:chgData name="Abdulaziz" userId="85b05c50aa90e9c3" providerId="LiveId" clId="{F871BC40-D44C-4680-A2C0-061500A59F31}" dt="2021-01-11T07:47:09.278" v="2843" actId="478"/>
          <ac:picMkLst>
            <pc:docMk/>
            <pc:sldMk cId="1582717420" sldId="262"/>
            <ac:picMk id="54" creationId="{57BE1165-E435-45EE-B2A5-27DA93F3E85C}"/>
          </ac:picMkLst>
        </pc:picChg>
        <pc:picChg chg="del">
          <ac:chgData name="Abdulaziz" userId="85b05c50aa90e9c3" providerId="LiveId" clId="{F871BC40-D44C-4680-A2C0-061500A59F31}" dt="2021-01-11T07:47:12.670" v="2846" actId="478"/>
          <ac:picMkLst>
            <pc:docMk/>
            <pc:sldMk cId="1582717420" sldId="262"/>
            <ac:picMk id="55" creationId="{D77774E9-11E6-4050-B22B-6B35A3F0FB4F}"/>
          </ac:picMkLst>
        </pc:picChg>
        <pc:picChg chg="add mod ord">
          <ac:chgData name="Abdulaziz" userId="85b05c50aa90e9c3" providerId="LiveId" clId="{F871BC40-D44C-4680-A2C0-061500A59F31}" dt="2021-01-11T07:46:38.287" v="2833" actId="14861"/>
          <ac:picMkLst>
            <pc:docMk/>
            <pc:sldMk cId="1582717420" sldId="262"/>
            <ac:picMk id="60" creationId="{8710707E-0EA0-4C07-BAAF-4DD7E35FC63C}"/>
          </ac:picMkLst>
        </pc:picChg>
        <pc:picChg chg="add mod">
          <ac:chgData name="Abdulaziz" userId="85b05c50aa90e9c3" providerId="LiveId" clId="{F871BC40-D44C-4680-A2C0-061500A59F31}" dt="2021-01-11T07:49:17.286" v="2880" actId="164"/>
          <ac:picMkLst>
            <pc:docMk/>
            <pc:sldMk cId="1582717420" sldId="262"/>
            <ac:picMk id="65" creationId="{115B47F9-32E0-41E9-AC15-CD4D106ECB38}"/>
          </ac:picMkLst>
        </pc:picChg>
        <pc:picChg chg="del">
          <ac:chgData name="Abdulaziz" userId="85b05c50aa90e9c3" providerId="LiveId" clId="{F871BC40-D44C-4680-A2C0-061500A59F31}" dt="2021-01-11T07:47:00.604" v="2836" actId="478"/>
          <ac:picMkLst>
            <pc:docMk/>
            <pc:sldMk cId="1582717420" sldId="262"/>
            <ac:picMk id="66" creationId="{09AA90D7-18BB-49A4-A7F2-AE796B5F6CDE}"/>
          </ac:picMkLst>
        </pc:picChg>
        <pc:cxnChg chg="add mod">
          <ac:chgData name="Abdulaziz" userId="85b05c50aa90e9c3" providerId="LiveId" clId="{F871BC40-D44C-4680-A2C0-061500A59F31}" dt="2021-01-11T07:49:17.286" v="2880" actId="164"/>
          <ac:cxnSpMkLst>
            <pc:docMk/>
            <pc:sldMk cId="1582717420" sldId="262"/>
            <ac:cxnSpMk id="67" creationId="{D5D6BC12-57E3-4D47-9D07-C98D913A57EA}"/>
          </ac:cxnSpMkLst>
        </pc:cxnChg>
        <pc:cxnChg chg="add mod">
          <ac:chgData name="Abdulaziz" userId="85b05c50aa90e9c3" providerId="LiveId" clId="{F871BC40-D44C-4680-A2C0-061500A59F31}" dt="2021-01-11T07:49:17.286" v="2880" actId="164"/>
          <ac:cxnSpMkLst>
            <pc:docMk/>
            <pc:sldMk cId="1582717420" sldId="262"/>
            <ac:cxnSpMk id="68" creationId="{CDA92428-52E1-4D64-B44D-89FB71FDA0B4}"/>
          </ac:cxnSpMkLst>
        </pc:cxnChg>
      </pc:sldChg>
      <pc:sldChg chg="addSp delSp modSp add del mod addAnim delAnim modAnim">
        <pc:chgData name="Abdulaziz" userId="85b05c50aa90e9c3" providerId="LiveId" clId="{F871BC40-D44C-4680-A2C0-061500A59F31}" dt="2021-01-11T07:33:46.334" v="2799" actId="47"/>
        <pc:sldMkLst>
          <pc:docMk/>
          <pc:sldMk cId="2610395425" sldId="262"/>
        </pc:sldMkLst>
        <pc:spChg chg="mod">
          <ac:chgData name="Abdulaziz" userId="85b05c50aa90e9c3" providerId="LiveId" clId="{F871BC40-D44C-4680-A2C0-061500A59F31}" dt="2021-01-11T07:25:51.233" v="2742"/>
          <ac:spMkLst>
            <pc:docMk/>
            <pc:sldMk cId="2610395425" sldId="262"/>
            <ac:spMk id="68" creationId="{4E9F81AB-0DFD-4F02-BB8D-AC2304216959}"/>
          </ac:spMkLst>
        </pc:spChg>
        <pc:spChg chg="mod">
          <ac:chgData name="Abdulaziz" userId="85b05c50aa90e9c3" providerId="LiveId" clId="{F871BC40-D44C-4680-A2C0-061500A59F31}" dt="2021-01-11T07:26:45.778" v="2775"/>
          <ac:spMkLst>
            <pc:docMk/>
            <pc:sldMk cId="2610395425" sldId="262"/>
            <ac:spMk id="71" creationId="{9ACFB52B-9BBB-4E51-98BF-E08F476D2E31}"/>
          </ac:spMkLst>
        </pc:spChg>
        <pc:spChg chg="mod">
          <ac:chgData name="Abdulaziz" userId="85b05c50aa90e9c3" providerId="LiveId" clId="{F871BC40-D44C-4680-A2C0-061500A59F31}" dt="2021-01-11T07:26:52.409" v="2780"/>
          <ac:spMkLst>
            <pc:docMk/>
            <pc:sldMk cId="2610395425" sldId="262"/>
            <ac:spMk id="74" creationId="{71E4B0AA-8E43-425D-806E-A378893DCC34}"/>
          </ac:spMkLst>
        </pc:spChg>
        <pc:spChg chg="del">
          <ac:chgData name="Abdulaziz" userId="85b05c50aa90e9c3" providerId="LiveId" clId="{F871BC40-D44C-4680-A2C0-061500A59F31}" dt="2021-01-11T07:25:50.479" v="2741" actId="478"/>
          <ac:spMkLst>
            <pc:docMk/>
            <pc:sldMk cId="2610395425" sldId="262"/>
            <ac:spMk id="118" creationId="{423DE1A2-BA43-4BD6-85B7-182013F6A90F}"/>
          </ac:spMkLst>
        </pc:spChg>
        <pc:spChg chg="del">
          <ac:chgData name="Abdulaziz" userId="85b05c50aa90e9c3" providerId="LiveId" clId="{F871BC40-D44C-4680-A2C0-061500A59F31}" dt="2021-01-11T07:26:02.162" v="2746" actId="478"/>
          <ac:spMkLst>
            <pc:docMk/>
            <pc:sldMk cId="2610395425" sldId="262"/>
            <ac:spMk id="119" creationId="{4F3D987E-A9F0-46BD-B508-84B20EFF8E3A}"/>
          </ac:spMkLst>
        </pc:spChg>
        <pc:spChg chg="del">
          <ac:chgData name="Abdulaziz" userId="85b05c50aa90e9c3" providerId="LiveId" clId="{F871BC40-D44C-4680-A2C0-061500A59F31}" dt="2021-01-11T07:26:45.005" v="2774" actId="478"/>
          <ac:spMkLst>
            <pc:docMk/>
            <pc:sldMk cId="2610395425" sldId="262"/>
            <ac:spMk id="136" creationId="{EB3F814E-037E-4A5D-A83F-16E859160EA2}"/>
          </ac:spMkLst>
        </pc:spChg>
        <pc:spChg chg="del">
          <ac:chgData name="Abdulaziz" userId="85b05c50aa90e9c3" providerId="LiveId" clId="{F871BC40-D44C-4680-A2C0-061500A59F31}" dt="2021-01-11T07:26:51.635" v="2779" actId="478"/>
          <ac:spMkLst>
            <pc:docMk/>
            <pc:sldMk cId="2610395425" sldId="262"/>
            <ac:spMk id="137" creationId="{11A665C1-EA8D-4038-A499-790B0AF3DAF3}"/>
          </ac:spMkLst>
        </pc:spChg>
        <pc:spChg chg="del">
          <ac:chgData name="Abdulaziz" userId="85b05c50aa90e9c3" providerId="LiveId" clId="{F871BC40-D44C-4680-A2C0-061500A59F31}" dt="2021-01-11T07:25:55.285" v="2743" actId="478"/>
          <ac:spMkLst>
            <pc:docMk/>
            <pc:sldMk cId="2610395425" sldId="262"/>
            <ac:spMk id="149" creationId="{17C7C49D-30BF-428C-A83B-A2FA60FEC751}"/>
          </ac:spMkLst>
        </pc:spChg>
        <pc:grpChg chg="add mod">
          <ac:chgData name="Abdulaziz" userId="85b05c50aa90e9c3" providerId="LiveId" clId="{F871BC40-D44C-4680-A2C0-061500A59F31}" dt="2021-01-11T07:25:51.233" v="2742"/>
          <ac:grpSpMkLst>
            <pc:docMk/>
            <pc:sldMk cId="2610395425" sldId="262"/>
            <ac:grpSpMk id="67" creationId="{FC33009A-47C0-408F-9202-25F7802E3C0C}"/>
          </ac:grpSpMkLst>
        </pc:grpChg>
        <pc:grpChg chg="add mod">
          <ac:chgData name="Abdulaziz" userId="85b05c50aa90e9c3" providerId="LiveId" clId="{F871BC40-D44C-4680-A2C0-061500A59F31}" dt="2021-01-11T07:26:45.778" v="2775"/>
          <ac:grpSpMkLst>
            <pc:docMk/>
            <pc:sldMk cId="2610395425" sldId="262"/>
            <ac:grpSpMk id="70" creationId="{00CC6C6D-AB40-4894-B80C-CFEDCDC04483}"/>
          </ac:grpSpMkLst>
        </pc:grpChg>
        <pc:grpChg chg="add mod">
          <ac:chgData name="Abdulaziz" userId="85b05c50aa90e9c3" providerId="LiveId" clId="{F871BC40-D44C-4680-A2C0-061500A59F31}" dt="2021-01-11T07:26:52.409" v="2780"/>
          <ac:grpSpMkLst>
            <pc:docMk/>
            <pc:sldMk cId="2610395425" sldId="262"/>
            <ac:grpSpMk id="73" creationId="{D464800D-7379-4CCD-9FDE-FBD26B4BDC25}"/>
          </ac:grpSpMkLst>
        </pc:grpChg>
        <pc:grpChg chg="add del">
          <ac:chgData name="Abdulaziz" userId="85b05c50aa90e9c3" providerId="LiveId" clId="{F871BC40-D44C-4680-A2C0-061500A59F31}" dt="2021-01-11T07:25:49.350" v="2740" actId="21"/>
          <ac:grpSpMkLst>
            <pc:docMk/>
            <pc:sldMk cId="2610395425" sldId="262"/>
            <ac:grpSpMk id="90" creationId="{02E30E74-4735-43A5-A6B4-8958989F44FD}"/>
          </ac:grpSpMkLst>
        </pc:grpChg>
        <pc:grpChg chg="add del">
          <ac:chgData name="Abdulaziz" userId="85b05c50aa90e9c3" providerId="LiveId" clId="{F871BC40-D44C-4680-A2C0-061500A59F31}" dt="2021-01-11T07:26:00.669" v="2745" actId="478"/>
          <ac:grpSpMkLst>
            <pc:docMk/>
            <pc:sldMk cId="2610395425" sldId="262"/>
            <ac:grpSpMk id="93" creationId="{9FB4E09E-DE11-45CE-954C-918A75317D38}"/>
          </ac:grpSpMkLst>
        </pc:grpChg>
        <pc:grpChg chg="add del">
          <ac:chgData name="Abdulaziz" userId="85b05c50aa90e9c3" providerId="LiveId" clId="{F871BC40-D44C-4680-A2C0-061500A59F31}" dt="2021-01-11T07:26:50.332" v="2778" actId="21"/>
          <ac:grpSpMkLst>
            <pc:docMk/>
            <pc:sldMk cId="2610395425" sldId="262"/>
            <ac:grpSpMk id="105" creationId="{95D71101-1628-4668-B09A-115AC4EABB6F}"/>
          </ac:grpSpMkLst>
        </pc:grpChg>
        <pc:grpChg chg="del">
          <ac:chgData name="Abdulaziz" userId="85b05c50aa90e9c3" providerId="LiveId" clId="{F871BC40-D44C-4680-A2C0-061500A59F31}" dt="2021-01-11T07:26:40.487" v="2773" actId="478"/>
          <ac:grpSpMkLst>
            <pc:docMk/>
            <pc:sldMk cId="2610395425" sldId="262"/>
            <ac:grpSpMk id="108" creationId="{99057CE7-59E5-4D99-AA0E-65397EFD75E6}"/>
          </ac:grpSpMkLst>
        </pc:grpChg>
        <pc:picChg chg="mod">
          <ac:chgData name="Abdulaziz" userId="85b05c50aa90e9c3" providerId="LiveId" clId="{F871BC40-D44C-4680-A2C0-061500A59F31}" dt="2021-01-11T07:25:51.233" v="2742"/>
          <ac:picMkLst>
            <pc:docMk/>
            <pc:sldMk cId="2610395425" sldId="262"/>
            <ac:picMk id="69" creationId="{449BF053-16E8-42ED-B8C1-F42B6EF840C1}"/>
          </ac:picMkLst>
        </pc:picChg>
        <pc:picChg chg="mod">
          <ac:chgData name="Abdulaziz" userId="85b05c50aa90e9c3" providerId="LiveId" clId="{F871BC40-D44C-4680-A2C0-061500A59F31}" dt="2021-01-11T07:26:45.778" v="2775"/>
          <ac:picMkLst>
            <pc:docMk/>
            <pc:sldMk cId="2610395425" sldId="262"/>
            <ac:picMk id="72" creationId="{8B334908-ACD5-424A-A193-448E9AFED785}"/>
          </ac:picMkLst>
        </pc:picChg>
        <pc:picChg chg="mod">
          <ac:chgData name="Abdulaziz" userId="85b05c50aa90e9c3" providerId="LiveId" clId="{F871BC40-D44C-4680-A2C0-061500A59F31}" dt="2021-01-11T07:26:52.409" v="2780"/>
          <ac:picMkLst>
            <pc:docMk/>
            <pc:sldMk cId="2610395425" sldId="262"/>
            <ac:picMk id="75" creationId="{1B78594C-5A80-4A5F-B385-73C2121E674D}"/>
          </ac:picMkLst>
        </pc:picChg>
      </pc:sldChg>
      <pc:sldChg chg="add del">
        <pc:chgData name="Abdulaziz" userId="85b05c50aa90e9c3" providerId="LiveId" clId="{F871BC40-D44C-4680-A2C0-061500A59F31}" dt="2021-01-11T08:17:57.217" v="3139" actId="47"/>
        <pc:sldMkLst>
          <pc:docMk/>
          <pc:sldMk cId="584478673" sldId="263"/>
        </pc:sldMkLst>
      </pc:sldChg>
      <pc:sldChg chg="addSp delSp modSp add mod">
        <pc:chgData name="Abdulaziz" userId="85b05c50aa90e9c3" providerId="LiveId" clId="{F871BC40-D44C-4680-A2C0-061500A59F31}" dt="2021-01-11T10:39:23.447" v="3324" actId="20577"/>
        <pc:sldMkLst>
          <pc:docMk/>
          <pc:sldMk cId="3002129485" sldId="263"/>
        </pc:sldMkLst>
        <pc:spChg chg="mod">
          <ac:chgData name="Abdulaziz" userId="85b05c50aa90e9c3" providerId="LiveId" clId="{F871BC40-D44C-4680-A2C0-061500A59F31}" dt="2021-01-11T10:35:06.831" v="3273"/>
          <ac:spMkLst>
            <pc:docMk/>
            <pc:sldMk cId="3002129485" sldId="263"/>
            <ac:spMk id="7" creationId="{A53C0A79-D3F7-4C03-9409-84566B70AD5C}"/>
          </ac:spMkLst>
        </pc:spChg>
        <pc:spChg chg="del">
          <ac:chgData name="Abdulaziz" userId="85b05c50aa90e9c3" providerId="LiveId" clId="{F871BC40-D44C-4680-A2C0-061500A59F31}" dt="2021-01-11T10:34:16.837" v="3262" actId="478"/>
          <ac:spMkLst>
            <pc:docMk/>
            <pc:sldMk cId="3002129485" sldId="263"/>
            <ac:spMk id="17" creationId="{9C703173-2DBF-409D-AFF6-35AECB6EB788}"/>
          </ac:spMkLst>
        </pc:spChg>
        <pc:spChg chg="add mod">
          <ac:chgData name="Abdulaziz" userId="85b05c50aa90e9c3" providerId="LiveId" clId="{F871BC40-D44C-4680-A2C0-061500A59F31}" dt="2021-01-11T10:34:56.977" v="3272" actId="14100"/>
          <ac:spMkLst>
            <pc:docMk/>
            <pc:sldMk cId="3002129485" sldId="263"/>
            <ac:spMk id="19" creationId="{0DBFF73E-3DBF-459B-B9C3-C0C4F72E4BD6}"/>
          </ac:spMkLst>
        </pc:spChg>
        <pc:spChg chg="add mod">
          <ac:chgData name="Abdulaziz" userId="85b05c50aa90e9c3" providerId="LiveId" clId="{F871BC40-D44C-4680-A2C0-061500A59F31}" dt="2021-01-11T10:39:23.447" v="3324" actId="20577"/>
          <ac:spMkLst>
            <pc:docMk/>
            <pc:sldMk cId="3002129485" sldId="263"/>
            <ac:spMk id="20" creationId="{BAA52226-CEA4-4B10-992D-CBCFC287C3E8}"/>
          </ac:spMkLst>
        </pc:spChg>
        <pc:spChg chg="del">
          <ac:chgData name="Abdulaziz" userId="85b05c50aa90e9c3" providerId="LiveId" clId="{F871BC40-D44C-4680-A2C0-061500A59F31}" dt="2021-01-11T10:34:15.509" v="3261" actId="478"/>
          <ac:spMkLst>
            <pc:docMk/>
            <pc:sldMk cId="3002129485" sldId="263"/>
            <ac:spMk id="69" creationId="{80E96B86-F1FE-4B10-9275-AC6F8D1B2796}"/>
          </ac:spMkLst>
        </pc:spChg>
        <pc:spChg chg="del">
          <ac:chgData name="Abdulaziz" userId="85b05c50aa90e9c3" providerId="LiveId" clId="{F871BC40-D44C-4680-A2C0-061500A59F31}" dt="2021-01-11T10:34:14.125" v="3260" actId="478"/>
          <ac:spMkLst>
            <pc:docMk/>
            <pc:sldMk cId="3002129485" sldId="263"/>
            <ac:spMk id="84" creationId="{47ED3307-634A-4EBB-99DC-2212C6E4571D}"/>
          </ac:spMkLst>
        </pc:spChg>
        <pc:grpChg chg="del">
          <ac:chgData name="Abdulaziz" userId="85b05c50aa90e9c3" providerId="LiveId" clId="{F871BC40-D44C-4680-A2C0-061500A59F31}" dt="2021-01-11T10:34:09.459" v="3257" actId="478"/>
          <ac:grpSpMkLst>
            <pc:docMk/>
            <pc:sldMk cId="3002129485" sldId="263"/>
            <ac:grpSpMk id="14" creationId="{DEE14BAB-D8DD-4030-97AC-8EBB5FA068EF}"/>
          </ac:grpSpMkLst>
        </pc:grpChg>
        <pc:graphicFrameChg chg="add del mod">
          <ac:chgData name="Abdulaziz" userId="85b05c50aa90e9c3" providerId="LiveId" clId="{F871BC40-D44C-4680-A2C0-061500A59F31}" dt="2021-01-11T10:34:37.749" v="3264"/>
          <ac:graphicFrameMkLst>
            <pc:docMk/>
            <pc:sldMk cId="3002129485" sldId="263"/>
            <ac:graphicFrameMk id="2" creationId="{9D09F0AC-8277-4514-B0E6-56E38F2D8F4E}"/>
          </ac:graphicFrameMkLst>
        </pc:graphicFrameChg>
        <pc:picChg chg="add del">
          <ac:chgData name="Abdulaziz" userId="85b05c50aa90e9c3" providerId="LiveId" clId="{F871BC40-D44C-4680-A2C0-061500A59F31}" dt="2021-01-11T10:34:12.447" v="3259" actId="478"/>
          <ac:picMkLst>
            <pc:docMk/>
            <pc:sldMk cId="3002129485" sldId="263"/>
            <ac:picMk id="4" creationId="{BE09D269-7168-4FB2-959F-B59A1AEC8EAB}"/>
          </ac:picMkLst>
        </pc:picChg>
        <pc:picChg chg="del">
          <ac:chgData name="Abdulaziz" userId="85b05c50aa90e9c3" providerId="LiveId" clId="{F871BC40-D44C-4680-A2C0-061500A59F31}" dt="2021-01-11T10:34:08.909" v="3256" actId="478"/>
          <ac:picMkLst>
            <pc:docMk/>
            <pc:sldMk cId="3002129485" sldId="263"/>
            <ac:picMk id="67" creationId="{67848C9C-2D81-4346-B461-12928BB29329}"/>
          </ac:picMkLst>
        </pc:picChg>
        <pc:picChg chg="mod">
          <ac:chgData name="Abdulaziz" userId="85b05c50aa90e9c3" providerId="LiveId" clId="{F871BC40-D44C-4680-A2C0-061500A59F31}" dt="2021-01-11T10:34:06.209" v="3255" actId="14826"/>
          <ac:picMkLst>
            <pc:docMk/>
            <pc:sldMk cId="3002129485" sldId="263"/>
            <ac:picMk id="68" creationId="{1432E904-C079-42B9-963A-BE85D2F70650}"/>
          </ac:picMkLst>
        </pc:picChg>
      </pc:sldChg>
    </pc:docChg>
  </pc:docChgLst>
  <pc:docChgLst>
    <pc:chgData name="Abdulaziz" userId="85b05c50aa90e9c3" providerId="LiveId" clId="{CEEDA648-0ACB-4CA7-BEBB-047177554417}"/>
    <pc:docChg chg="addSld modSld">
      <pc:chgData name="Abdulaziz" userId="85b05c50aa90e9c3" providerId="LiveId" clId="{CEEDA648-0ACB-4CA7-BEBB-047177554417}" dt="2021-01-09T17:08:43.856" v="9"/>
      <pc:docMkLst>
        <pc:docMk/>
      </pc:docMkLst>
      <pc:sldChg chg="modSp mod">
        <pc:chgData name="Abdulaziz" userId="85b05c50aa90e9c3" providerId="LiveId" clId="{CEEDA648-0ACB-4CA7-BEBB-047177554417}" dt="2021-01-09T17:08:43.856" v="9"/>
        <pc:sldMkLst>
          <pc:docMk/>
          <pc:sldMk cId="2683782482" sldId="257"/>
        </pc:sldMkLst>
        <pc:spChg chg="mod">
          <ac:chgData name="Abdulaziz" userId="85b05c50aa90e9c3" providerId="LiveId" clId="{CEEDA648-0ACB-4CA7-BEBB-047177554417}" dt="2021-01-09T17:08:43.856" v="9"/>
          <ac:spMkLst>
            <pc:docMk/>
            <pc:sldMk cId="2683782482" sldId="257"/>
            <ac:spMk id="7" creationId="{A53C0A79-D3F7-4C03-9409-84566B70AD5C}"/>
          </ac:spMkLst>
        </pc:spChg>
        <pc:picChg chg="mod">
          <ac:chgData name="Abdulaziz" userId="85b05c50aa90e9c3" providerId="LiveId" clId="{CEEDA648-0ACB-4CA7-BEBB-047177554417}" dt="2021-01-09T17:08:20.270" v="0" actId="29295"/>
          <ac:picMkLst>
            <pc:docMk/>
            <pc:sldMk cId="2683782482" sldId="257"/>
            <ac:picMk id="4" creationId="{BE09D269-7168-4FB2-959F-B59A1AEC8EAB}"/>
          </ac:picMkLst>
        </pc:picChg>
      </pc:sldChg>
      <pc:sldChg chg="add">
        <pc:chgData name="Abdulaziz" userId="85b05c50aa90e9c3" providerId="LiveId" clId="{CEEDA648-0ACB-4CA7-BEBB-047177554417}" dt="2021-01-09T17:08:31.823" v="1"/>
        <pc:sldMkLst>
          <pc:docMk/>
          <pc:sldMk cId="29961645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AEE5-75AA-419E-B3E5-E32921953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B3C73-D499-4C90-8E61-1716CA28E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2BFEF-9E74-4A64-9D40-1AB2DD46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9E3F8-3170-4C4A-B88E-BC3F00A4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A958B-F2F0-42C8-97C0-4E704412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7CB6-D11B-4B6F-89C7-C6BC50FC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AEEF1-9AB4-4FA5-B35A-9D20A08AA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D32A3-E963-4E97-BE88-D4048EC1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49845-CA07-4399-98F1-C35B7377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5A538-7CB8-4C1E-864E-96CFFB80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410051-2D65-4E0F-8181-C5F5B6A19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25A21-A474-4A80-8150-4476F0F7B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B70F4-CB66-419A-B8F4-32ABF759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FF64-2BB8-4534-B4C1-5B22BA8C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70D6E-B87B-4616-9DCF-5599B064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3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2138-00B2-4570-8E6D-5ABD362B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A43C-5DBF-429C-A695-B5F63C3C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9031-47A9-445D-AEFC-15A83EA2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C882-36B7-42BD-A83A-B941CD0A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47ED-8B3C-46BB-9559-0D2AA23B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9027-0F67-4CE1-AD4D-A695DEA3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708F-CD32-4ACE-B745-8B2CDA80D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C0CB1-C828-4850-A8F8-5FC33D82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EE50-E6F5-45DA-9EBD-5D9F464E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93BE2-48A3-4EFD-A3A5-07CF35A4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098B-AAD9-4331-A4D6-9438C6E4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F55F-D785-4ABA-B5A0-65645F5FB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2F9F1-74B3-4C87-A101-6CC42302F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28E89-3104-4596-A6DC-05A83BCC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3175E-6C4B-4085-B8E1-288ADBAF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2A71-8E61-4EA6-A47D-4AAB2A63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7B28-D1BD-4BE8-8C4E-E0CF7423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61498-5F10-453E-B240-7A3CB1361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A3209-4E08-4EAA-8E8A-A700E0A67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613CD-CAE3-489A-BF11-072639C44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E52DE-3A83-4491-AAD5-7EDA69DA9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207E0-8D8C-471C-9A57-514C3C31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1E965-9D23-48DC-997B-67DF098E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D017B-2917-4665-A315-69128254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E5B3-6DBB-4363-93BD-0F806BE1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0F11E-F0EB-41A6-90C1-8E06EE2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DBCBD-9E2D-449B-A9A5-A6BBD23D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BB7FE-9294-4118-A674-2DA8A4D0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46515-24A5-4E33-9710-70C1CB88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92D7D-CA66-4585-B070-396F9C8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F23B2-F9E4-41D5-BEDD-21DF2228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8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8123-6E3C-443A-A68A-C3975479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12A7-E443-40F8-8927-5C5511091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52970-E084-406D-8328-D18870CC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26ACE-D9A5-40C3-8FFF-71A7E403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31FA2-DCAB-489F-9E6B-70B529DD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1005-3E75-40F0-9104-02A7F1B9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7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D8F5-1AA9-4F2E-B017-06B40F1B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9EA0B-9FD8-4641-8155-21A2DB12C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3BC7F-DA07-4840-B249-F7A71384C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53FFF-5ABA-427E-BBC6-687023EC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FD75-680A-408F-8CC3-A8515372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FF0A4-58F0-414B-899F-3EC31A32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4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8E6B2-E657-4BF4-91EB-6603AED0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4D47C-500D-4742-893C-DEFB6AAD0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C8DA-5758-4447-A726-26A994BF7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B90E-2312-490D-997C-6539EE65644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858A3-84FE-4BC9-BDEB-BBFC6C743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49025-FA91-4B0B-B947-149C26151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3E55-7A8A-4C9B-8AF8-9E2605D9E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0.jpe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.jpg"/><Relationship Id="rId16" Type="http://schemas.openxmlformats.org/officeDocument/2006/relationships/image" Target="../media/image26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sv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jpeg"/><Relationship Id="rId2" Type="http://schemas.openxmlformats.org/officeDocument/2006/relationships/image" Target="../media/image1.jpg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jpg"/><Relationship Id="rId10" Type="http://schemas.openxmlformats.org/officeDocument/2006/relationships/image" Target="../media/image38.svg"/><Relationship Id="rId19" Type="http://schemas.microsoft.com/office/2007/relationships/hdphoto" Target="../media/hdphoto1.wdp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26" Type="http://schemas.openxmlformats.org/officeDocument/2006/relationships/image" Target="../media/image69.svg"/><Relationship Id="rId39" Type="http://schemas.openxmlformats.org/officeDocument/2006/relationships/image" Target="../media/image81.svg"/><Relationship Id="rId21" Type="http://schemas.openxmlformats.org/officeDocument/2006/relationships/image" Target="../media/image64.png"/><Relationship Id="rId34" Type="http://schemas.openxmlformats.org/officeDocument/2006/relationships/image" Target="../media/image77.sv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0.png"/><Relationship Id="rId2" Type="http://schemas.openxmlformats.org/officeDocument/2006/relationships/image" Target="../media/image1.jpg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24" Type="http://schemas.openxmlformats.org/officeDocument/2006/relationships/image" Target="../media/image67.svg"/><Relationship Id="rId32" Type="http://schemas.openxmlformats.org/officeDocument/2006/relationships/image" Target="../media/image75.svg"/><Relationship Id="rId37" Type="http://schemas.openxmlformats.org/officeDocument/2006/relationships/image" Target="../media/image4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svg"/><Relationship Id="rId36" Type="http://schemas.openxmlformats.org/officeDocument/2006/relationships/image" Target="../media/image79.svg"/><Relationship Id="rId10" Type="http://schemas.openxmlformats.org/officeDocument/2006/relationships/image" Target="../media/image53.sv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3.jpg"/><Relationship Id="rId9" Type="http://schemas.openxmlformats.org/officeDocument/2006/relationships/image" Target="../media/image52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Relationship Id="rId27" Type="http://schemas.openxmlformats.org/officeDocument/2006/relationships/image" Target="../media/image70.png"/><Relationship Id="rId30" Type="http://schemas.openxmlformats.org/officeDocument/2006/relationships/image" Target="../media/image73.svg"/><Relationship Id="rId35" Type="http://schemas.openxmlformats.org/officeDocument/2006/relationships/image" Target="../media/image78.png"/><Relationship Id="rId8" Type="http://schemas.openxmlformats.org/officeDocument/2006/relationships/image" Target="../media/image51.sv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8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5B6B9679-F161-436E-9007-DFC053DCD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A9224A-46C5-4E03-8D8F-019079A2A1C8}"/>
              </a:ext>
            </a:extLst>
          </p:cNvPr>
          <p:cNvSpPr/>
          <p:nvPr/>
        </p:nvSpPr>
        <p:spPr>
          <a:xfrm>
            <a:off x="3307080" y="1858570"/>
            <a:ext cx="5577840" cy="838115"/>
          </a:xfrm>
          <a:prstGeom prst="round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7C1D93-6634-4196-9E26-2F1864EA525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0"/>
          <a:stretch/>
        </p:blipFill>
        <p:spPr bwMode="auto">
          <a:xfrm>
            <a:off x="5369341" y="120985"/>
            <a:ext cx="1453318" cy="16289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4AE7B92-84B8-4735-B6AE-3347F122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04" y="1858570"/>
            <a:ext cx="5410792" cy="8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58240" algn="l"/>
              </a:tabLst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BAHRAIN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58240" algn="l"/>
              </a:tabLst>
            </a:pP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158240" algn="l"/>
              </a:tabLst>
            </a:pP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ELECTRICAL &amp; ELECTRONICS ENGINEERING DEPARTMENT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982EB-A5B9-453A-9F8A-E7FDCFFE65B7}"/>
              </a:ext>
            </a:extLst>
          </p:cNvPr>
          <p:cNvSpPr/>
          <p:nvPr/>
        </p:nvSpPr>
        <p:spPr>
          <a:xfrm>
            <a:off x="0" y="4161316"/>
            <a:ext cx="12192000" cy="9245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BONUS</a:t>
            </a:r>
            <a:r>
              <a:rPr lang="en-GB" sz="2000" b="1" dirty="0">
                <a:solidFill>
                  <a:schemeClr val="tx1"/>
                </a:solidFill>
              </a:rPr>
              <a:t> TERM PROJECT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CONFIGURING IOT TEMPERATURE SENSOR DEVICES ON CLOUD WITH MOBILE APPLICATION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B987F0-5724-4D7B-8A82-834AF06B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4434" y="5318760"/>
            <a:ext cx="7583133" cy="1418255"/>
          </a:xfrm>
        </p:spPr>
        <p:txBody>
          <a:bodyPr>
            <a:normAutofit fontScale="92500"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Prepared by: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Abdulaziz Sami Abdulla Qambar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20112926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89125" algn="l"/>
              </a:tabLs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2021</a:t>
            </a:r>
          </a:p>
        </p:txBody>
      </p:sp>
    </p:spTree>
    <p:extLst>
      <p:ext uri="{BB962C8B-B14F-4D97-AF65-F5344CB8AC3E}">
        <p14:creationId xmlns:p14="http://schemas.microsoft.com/office/powerpoint/2010/main" val="4008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209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91439" y="49730"/>
            <a:ext cx="1196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ED7CF-7A45-4F5B-8F68-A26A42D71C47}"/>
              </a:ext>
            </a:extLst>
          </p:cNvPr>
          <p:cNvCxnSpPr/>
          <p:nvPr/>
        </p:nvCxnSpPr>
        <p:spPr>
          <a:xfrm>
            <a:off x="0" y="64209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08C0E-ACCB-45B2-A4D5-824290CCD91B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C8CC69-D1AF-4186-BA08-96957D645A9B}"/>
              </a:ext>
            </a:extLst>
          </p:cNvPr>
          <p:cNvSpPr/>
          <p:nvPr/>
        </p:nvSpPr>
        <p:spPr>
          <a:xfrm>
            <a:off x="894080" y="1543684"/>
            <a:ext cx="4765040" cy="130046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Background &amp; Details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8E8F2D-2A69-4B28-9580-645F85A8BE57}"/>
              </a:ext>
            </a:extLst>
          </p:cNvPr>
          <p:cNvSpPr/>
          <p:nvPr/>
        </p:nvSpPr>
        <p:spPr>
          <a:xfrm>
            <a:off x="6593840" y="1543684"/>
            <a:ext cx="4765040" cy="130046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Configuration Steps</a:t>
            </a:r>
          </a:p>
        </p:txBody>
      </p:sp>
      <p:pic>
        <p:nvPicPr>
          <p:cNvPr id="15" name="Graphic 14" descr="Wi-Fi">
            <a:extLst>
              <a:ext uri="{FF2B5EF4-FFF2-40B4-BE49-F238E27FC236}">
                <a16:creationId xmlns:a16="http://schemas.microsoft.com/office/drawing/2014/main" id="{37805D13-3F43-4D72-872C-DECB772C0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9400" y="654373"/>
            <a:ext cx="914400" cy="914400"/>
          </a:xfrm>
          <a:prstGeom prst="rect">
            <a:avLst/>
          </a:prstGeom>
        </p:spPr>
      </p:pic>
      <p:pic>
        <p:nvPicPr>
          <p:cNvPr id="16" name="Graphic 15" descr="Internet Of Things with solid fill">
            <a:extLst>
              <a:ext uri="{FF2B5EF4-FFF2-40B4-BE49-F238E27FC236}">
                <a16:creationId xmlns:a16="http://schemas.microsoft.com/office/drawing/2014/main" id="{3D2BA27F-56D6-4F2D-AE67-7B653D2A3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19160" y="608322"/>
            <a:ext cx="914400" cy="914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73D30B1-B390-412E-A7D5-C1030A2EB816}"/>
              </a:ext>
            </a:extLst>
          </p:cNvPr>
          <p:cNvSpPr/>
          <p:nvPr/>
        </p:nvSpPr>
        <p:spPr>
          <a:xfrm>
            <a:off x="591820" y="1268295"/>
            <a:ext cx="604520" cy="61880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1111E9-E93D-4F5C-9753-C26209AEC7CA}"/>
              </a:ext>
            </a:extLst>
          </p:cNvPr>
          <p:cNvSpPr/>
          <p:nvPr/>
        </p:nvSpPr>
        <p:spPr>
          <a:xfrm>
            <a:off x="6290046" y="1276879"/>
            <a:ext cx="604520" cy="61880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9831-171E-42E6-818F-4F4973EC72D5}"/>
              </a:ext>
            </a:extLst>
          </p:cNvPr>
          <p:cNvSpPr txBox="1"/>
          <p:nvPr/>
        </p:nvSpPr>
        <p:spPr>
          <a:xfrm>
            <a:off x="2772103" y="2844146"/>
            <a:ext cx="100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Problem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041D59-3C2D-47D5-9B08-6EAA754C6CB7}"/>
              </a:ext>
            </a:extLst>
          </p:cNvPr>
          <p:cNvSpPr txBox="1"/>
          <p:nvPr/>
        </p:nvSpPr>
        <p:spPr>
          <a:xfrm>
            <a:off x="8471863" y="2844146"/>
            <a:ext cx="100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Solution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2C3DE9-A034-4BA3-8AFB-D985698860D4}"/>
              </a:ext>
            </a:extLst>
          </p:cNvPr>
          <p:cNvGrpSpPr/>
          <p:nvPr/>
        </p:nvGrpSpPr>
        <p:grpSpPr>
          <a:xfrm>
            <a:off x="3581400" y="3634672"/>
            <a:ext cx="5029200" cy="2631735"/>
            <a:chOff x="3185160" y="3634672"/>
            <a:chExt cx="5029200" cy="263173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1C09B1-EB17-409A-BD23-88D7982BB12B}"/>
                </a:ext>
              </a:extLst>
            </p:cNvPr>
            <p:cNvGrpSpPr/>
            <p:nvPr/>
          </p:nvGrpSpPr>
          <p:grpSpPr>
            <a:xfrm>
              <a:off x="3185160" y="3696984"/>
              <a:ext cx="5029200" cy="2569423"/>
              <a:chOff x="629920" y="3469495"/>
              <a:chExt cx="5029200" cy="2569423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C2022F8-1EEF-4D80-817C-4ACAB3D2466B}"/>
                  </a:ext>
                </a:extLst>
              </p:cNvPr>
              <p:cNvSpPr/>
              <p:nvPr/>
            </p:nvSpPr>
            <p:spPr>
              <a:xfrm>
                <a:off x="894080" y="3778900"/>
                <a:ext cx="4765040" cy="1300462"/>
              </a:xfrm>
              <a:prstGeom prst="round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Demonstration</a:t>
                </a:r>
                <a:endParaRPr lang="en-US" dirty="0">
                  <a:solidFill>
                    <a:schemeClr val="tx1"/>
                  </a:solidFill>
                  <a:highlight>
                    <a:srgbClr val="FFFF00"/>
                  </a:highlight>
                </a:endParaRPr>
              </a:p>
            </p:txBody>
          </p:sp>
          <p:pic>
            <p:nvPicPr>
              <p:cNvPr id="29" name="Graphic 28" descr="Signal with solid fill">
                <a:extLst>
                  <a:ext uri="{FF2B5EF4-FFF2-40B4-BE49-F238E27FC236}">
                    <a16:creationId xmlns:a16="http://schemas.microsoft.com/office/drawing/2014/main" id="{A02C1DEC-6F4A-4E44-9B97-177ECDC18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822635" y="512451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A370474-8585-46CA-A1FC-DE145100D24D}"/>
                  </a:ext>
                </a:extLst>
              </p:cNvPr>
              <p:cNvSpPr/>
              <p:nvPr/>
            </p:nvSpPr>
            <p:spPr>
              <a:xfrm>
                <a:off x="629920" y="3469495"/>
                <a:ext cx="604520" cy="61880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470774-A9DE-4BB4-80E7-EF0E9C5714E2}"/>
                </a:ext>
              </a:extLst>
            </p:cNvPr>
            <p:cNvSpPr txBox="1"/>
            <p:nvPr/>
          </p:nvSpPr>
          <p:spPr>
            <a:xfrm>
              <a:off x="4263703" y="3634672"/>
              <a:ext cx="31362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IOT Device</a:t>
              </a:r>
              <a:endParaRPr lang="en-US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60A4E5E-0156-4366-9AA9-BFBCA178EC06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D46F66B-8118-46DD-98D2-00ACAD665BF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3EB1BD-50E6-4016-8E39-AF688F584002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37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209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91439" y="49730"/>
            <a:ext cx="1196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CONFIGURING IOT TEMPERATURE SENSOR DEVICES ON CLOUD WITH MOBILE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6EA463-35BE-4F5C-94FB-D457A6E0E93A}"/>
              </a:ext>
            </a:extLst>
          </p:cNvPr>
          <p:cNvSpPr txBox="1"/>
          <p:nvPr/>
        </p:nvSpPr>
        <p:spPr>
          <a:xfrm>
            <a:off x="737045" y="794403"/>
            <a:ext cx="1123027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  <a:p>
            <a:pPr algn="just"/>
            <a:r>
              <a:rPr lang="en-US" dirty="0"/>
              <a:t>In Sewage Treatment Plants, a Sludge Drying Facility is responsible for drying the sludge up to 85% dryness. The aim of this process is to reduce the sludge volume by evaporating the water. Thus, it will contribute to reducing the sludge transport and disposal costs to Landfill.</a:t>
            </a:r>
          </a:p>
        </p:txBody>
      </p:sp>
      <p:pic>
        <p:nvPicPr>
          <p:cNvPr id="26" name="Graphic 25" descr="Books with solid fill">
            <a:extLst>
              <a:ext uri="{FF2B5EF4-FFF2-40B4-BE49-F238E27FC236}">
                <a16:creationId xmlns:a16="http://schemas.microsoft.com/office/drawing/2014/main" id="{8A61B22E-892E-4581-971A-95856441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3952" y="962844"/>
            <a:ext cx="539496" cy="539496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2700584-FCDB-431F-A830-245A53391D2B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92AD4BA1-D027-4438-A8AA-3CB84D9F79F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0FEE2-BF54-4EE2-81AC-616B836E035C}"/>
              </a:ext>
            </a:extLst>
          </p:cNvPr>
          <p:cNvGrpSpPr/>
          <p:nvPr/>
        </p:nvGrpSpPr>
        <p:grpSpPr>
          <a:xfrm>
            <a:off x="2065604" y="2295391"/>
            <a:ext cx="8060793" cy="3688486"/>
            <a:chOff x="1564263" y="2293712"/>
            <a:chExt cx="8235057" cy="38500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F9E2302-7877-4090-844D-B3CD72309A1A}"/>
                </a:ext>
              </a:extLst>
            </p:cNvPr>
            <p:cNvGrpSpPr/>
            <p:nvPr/>
          </p:nvGrpSpPr>
          <p:grpSpPr>
            <a:xfrm>
              <a:off x="1564263" y="2293712"/>
              <a:ext cx="2446020" cy="3850005"/>
              <a:chOff x="1028123" y="2083539"/>
              <a:chExt cx="2446020" cy="3850005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710707E-0EA0-4C07-BAAF-4DD7E35FC63C}"/>
                  </a:ext>
                </a:extLst>
              </p:cNvPr>
              <p:cNvPicPr/>
              <p:nvPr/>
            </p:nvPicPr>
            <p:blipFill rotWithShape="1">
              <a:blip r:embed="rId6" cstate="print">
                <a:grayscl/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86" t="6769" r="36539" b="11061"/>
              <a:stretch/>
            </p:blipFill>
            <p:spPr bwMode="auto">
              <a:xfrm>
                <a:off x="1028123" y="2083539"/>
                <a:ext cx="2446020" cy="385000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74068EF-50B5-4130-89E1-4103B5385076}"/>
                  </a:ext>
                </a:extLst>
              </p:cNvPr>
              <p:cNvGrpSpPr/>
              <p:nvPr/>
            </p:nvGrpSpPr>
            <p:grpSpPr>
              <a:xfrm>
                <a:off x="2387659" y="3857732"/>
                <a:ext cx="719457" cy="719457"/>
                <a:chOff x="627321" y="2037789"/>
                <a:chExt cx="1424305" cy="148844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EF1B7EF-3BBE-4BB9-8797-DB737AB5A84D}"/>
                    </a:ext>
                  </a:extLst>
                </p:cNvPr>
                <p:cNvSpPr/>
                <p:nvPr/>
              </p:nvSpPr>
              <p:spPr>
                <a:xfrm>
                  <a:off x="1148316" y="2569417"/>
                  <a:ext cx="391160" cy="413385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41C717E-A3EF-44C3-A098-B3606C5990D1}"/>
                    </a:ext>
                  </a:extLst>
                </p:cNvPr>
                <p:cNvSpPr/>
                <p:nvPr/>
              </p:nvSpPr>
              <p:spPr>
                <a:xfrm>
                  <a:off x="627321" y="2037789"/>
                  <a:ext cx="1424305" cy="1488440"/>
                </a:xfrm>
                <a:prstGeom prst="ellipse">
                  <a:avLst/>
                </a:prstGeom>
                <a:noFill/>
                <a:ln w="19050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A850A7D2-23D3-4F10-B4D9-797FA0A9CF85}"/>
                  </a:ext>
                </a:extLst>
              </p:cNvPr>
              <p:cNvSpPr/>
              <p:nvPr/>
            </p:nvSpPr>
            <p:spPr>
              <a:xfrm rot="202334">
                <a:off x="2730558" y="4183484"/>
                <a:ext cx="45085" cy="6096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65" name="Picture 64" descr="A picture containing bathroom&#10;&#10;Description automatically generated">
              <a:extLst>
                <a:ext uri="{FF2B5EF4-FFF2-40B4-BE49-F238E27FC236}">
                  <a16:creationId xmlns:a16="http://schemas.microsoft.com/office/drawing/2014/main" id="{115B47F9-32E0-41E9-AC15-CD4D106ECB3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0" t="28655" r="38849" b="23221"/>
            <a:stretch/>
          </p:blipFill>
          <p:spPr bwMode="auto">
            <a:xfrm>
              <a:off x="6205666" y="2690404"/>
              <a:ext cx="3593654" cy="27083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5D6BC12-57E3-4D47-9D07-C98D913A57EA}"/>
                </a:ext>
              </a:extLst>
            </p:cNvPr>
            <p:cNvCxnSpPr>
              <a:cxnSpLocks/>
              <a:stCxn id="62" idx="1"/>
            </p:cNvCxnSpPr>
            <p:nvPr/>
          </p:nvCxnSpPr>
          <p:spPr>
            <a:xfrm flipV="1">
              <a:off x="3266737" y="2705011"/>
              <a:ext cx="2945279" cy="1717800"/>
            </a:xfrm>
            <a:prstGeom prst="line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A92428-52E1-4D64-B44D-89FB71FDA0B4}"/>
                </a:ext>
              </a:extLst>
            </p:cNvPr>
            <p:cNvCxnSpPr>
              <a:cxnSpLocks/>
            </p:cNvCxnSpPr>
            <p:nvPr/>
          </p:nvCxnSpPr>
          <p:spPr>
            <a:xfrm>
              <a:off x="3286967" y="4466178"/>
              <a:ext cx="2918699" cy="926936"/>
            </a:xfrm>
            <a:prstGeom prst="line">
              <a:avLst/>
            </a:prstGeom>
            <a:ln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F23BD7-7545-4C4D-A1C3-F5111368535F}"/>
              </a:ext>
            </a:extLst>
          </p:cNvPr>
          <p:cNvSpPr txBox="1"/>
          <p:nvPr/>
        </p:nvSpPr>
        <p:spPr>
          <a:xfrm>
            <a:off x="7220199" y="2864871"/>
            <a:ext cx="1979271" cy="38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Solar Sludge Dryer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7942C3-3781-4826-8A1A-EDEE7A46DC92}"/>
              </a:ext>
            </a:extLst>
          </p:cNvPr>
          <p:cNvSpPr txBox="1"/>
          <p:nvPr/>
        </p:nvSpPr>
        <p:spPr>
          <a:xfrm>
            <a:off x="7054521" y="5425138"/>
            <a:ext cx="272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Figure 1: Askar Sewage Treatment Plant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2DE5DC-7319-4902-93F6-AF439953C610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27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209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91439" y="49730"/>
            <a:ext cx="1196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CONFIGURING IOT TEMPERATURE SENSOR DEVICES ON CLOUD WITH MOBILE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35E923-669C-486E-9595-7A4A9D040154}"/>
              </a:ext>
            </a:extLst>
          </p:cNvPr>
          <p:cNvSpPr txBox="1"/>
          <p:nvPr/>
        </p:nvSpPr>
        <p:spPr>
          <a:xfrm>
            <a:off x="737047" y="838735"/>
            <a:ext cx="46426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Details</a:t>
            </a:r>
          </a:p>
          <a:p>
            <a:pPr algn="just"/>
            <a:r>
              <a:rPr lang="en-US" dirty="0"/>
              <a:t>Solar Sludge Drying facility owner would like to deploy “3” temperature sensors inside the solar sludge drying greenhouse to provide live temperature monitoring over internet for the sludge drying process.</a:t>
            </a:r>
          </a:p>
        </p:txBody>
      </p:sp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39A37549-59DB-45AE-BCE4-6E2D576C4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3952" y="997088"/>
            <a:ext cx="539496" cy="53949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EB7991C-2AFE-43B9-AC4A-076B0620A463}"/>
              </a:ext>
            </a:extLst>
          </p:cNvPr>
          <p:cNvGrpSpPr/>
          <p:nvPr/>
        </p:nvGrpSpPr>
        <p:grpSpPr>
          <a:xfrm>
            <a:off x="5877560" y="3560116"/>
            <a:ext cx="5943600" cy="2674620"/>
            <a:chOff x="0" y="0"/>
            <a:chExt cx="5943600" cy="26750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7BD482F4-620B-46F1-BBD2-44409E39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43600" cy="2674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22B844-0F00-4B8C-910E-4F2300861977}"/>
                </a:ext>
              </a:extLst>
            </p:cNvPr>
            <p:cNvSpPr/>
            <p:nvPr/>
          </p:nvSpPr>
          <p:spPr>
            <a:xfrm>
              <a:off x="150495" y="2023110"/>
              <a:ext cx="1909234" cy="651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35EFE44-728E-405A-8667-E70778904666}"/>
              </a:ext>
            </a:extLst>
          </p:cNvPr>
          <p:cNvSpPr txBox="1"/>
          <p:nvPr/>
        </p:nvSpPr>
        <p:spPr>
          <a:xfrm>
            <a:off x="737047" y="3324323"/>
            <a:ext cx="4642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Requirements</a:t>
            </a:r>
            <a:endParaRPr lang="en-US" sz="2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0688D4-E9FD-48A2-BB68-C4D6664EAF75}"/>
              </a:ext>
            </a:extLst>
          </p:cNvPr>
          <p:cNvGrpSpPr/>
          <p:nvPr/>
        </p:nvGrpSpPr>
        <p:grpSpPr>
          <a:xfrm>
            <a:off x="585788" y="3999163"/>
            <a:ext cx="540000" cy="540000"/>
            <a:chOff x="1535035" y="2064944"/>
            <a:chExt cx="1097280" cy="109728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85CFE5-F02B-4749-BBFD-7E7F81DD8EDC}"/>
                </a:ext>
              </a:extLst>
            </p:cNvPr>
            <p:cNvSpPr/>
            <p:nvPr/>
          </p:nvSpPr>
          <p:spPr>
            <a:xfrm>
              <a:off x="1535035" y="2064944"/>
              <a:ext cx="1097280" cy="1097280"/>
            </a:xfrm>
            <a:prstGeom prst="ellipse">
              <a:avLst/>
            </a:prstGeom>
            <a:solidFill>
              <a:srgbClr val="852B4F"/>
            </a:solidFill>
            <a:ln>
              <a:solidFill>
                <a:srgbClr val="852B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Graphic 33" descr="Wireless with solid fill">
              <a:extLst>
                <a:ext uri="{FF2B5EF4-FFF2-40B4-BE49-F238E27FC236}">
                  <a16:creationId xmlns:a16="http://schemas.microsoft.com/office/drawing/2014/main" id="{18725BBB-6C62-40BA-AD6C-E4E067611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17915" y="2237753"/>
              <a:ext cx="731520" cy="73152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49C466-1CF6-4C9F-85F5-836BD9BC965A}"/>
              </a:ext>
            </a:extLst>
          </p:cNvPr>
          <p:cNvGrpSpPr/>
          <p:nvPr/>
        </p:nvGrpSpPr>
        <p:grpSpPr>
          <a:xfrm>
            <a:off x="2615248" y="3994207"/>
            <a:ext cx="540000" cy="540000"/>
            <a:chOff x="1535035" y="2054873"/>
            <a:chExt cx="1097280" cy="109728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D048BD-CA49-4F30-B125-B7D5FE6E8EC6}"/>
                </a:ext>
              </a:extLst>
            </p:cNvPr>
            <p:cNvSpPr/>
            <p:nvPr/>
          </p:nvSpPr>
          <p:spPr>
            <a:xfrm>
              <a:off x="1535035" y="2054873"/>
              <a:ext cx="1097280" cy="1097280"/>
            </a:xfrm>
            <a:prstGeom prst="ellipse">
              <a:avLst/>
            </a:prstGeom>
            <a:solidFill>
              <a:srgbClr val="852B4F"/>
            </a:solidFill>
            <a:ln>
              <a:solidFill>
                <a:srgbClr val="852B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Graphic 36" descr="Smart Phone with solid fill">
              <a:extLst>
                <a:ext uri="{FF2B5EF4-FFF2-40B4-BE49-F238E27FC236}">
                  <a16:creationId xmlns:a16="http://schemas.microsoft.com/office/drawing/2014/main" id="{828F67BD-8467-44CA-B2BE-D7607A98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717915" y="2237753"/>
              <a:ext cx="731520" cy="73152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251953-7AA7-42B4-A371-A670E7D80408}"/>
              </a:ext>
            </a:extLst>
          </p:cNvPr>
          <p:cNvGrpSpPr/>
          <p:nvPr/>
        </p:nvGrpSpPr>
        <p:grpSpPr>
          <a:xfrm>
            <a:off x="4644708" y="3994207"/>
            <a:ext cx="540000" cy="540000"/>
            <a:chOff x="1535035" y="2054873"/>
            <a:chExt cx="1097280" cy="109728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3578C0-79D4-4403-AB8C-84423A8077A8}"/>
                </a:ext>
              </a:extLst>
            </p:cNvPr>
            <p:cNvSpPr/>
            <p:nvPr/>
          </p:nvSpPr>
          <p:spPr>
            <a:xfrm>
              <a:off x="1535035" y="2054873"/>
              <a:ext cx="1097280" cy="1097280"/>
            </a:xfrm>
            <a:prstGeom prst="ellipse">
              <a:avLst/>
            </a:prstGeom>
            <a:solidFill>
              <a:srgbClr val="852B4F"/>
            </a:solidFill>
            <a:ln>
              <a:solidFill>
                <a:srgbClr val="852B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Graphic 39" descr="Monitor with solid fill">
              <a:extLst>
                <a:ext uri="{FF2B5EF4-FFF2-40B4-BE49-F238E27FC236}">
                  <a16:creationId xmlns:a16="http://schemas.microsoft.com/office/drawing/2014/main" id="{4F3192E3-4541-41C9-A0A3-980DA26DC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717915" y="2237753"/>
              <a:ext cx="731520" cy="73152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988DD0-C16E-4F20-9CCE-D99CD5CB4B12}"/>
              </a:ext>
            </a:extLst>
          </p:cNvPr>
          <p:cNvGrpSpPr/>
          <p:nvPr/>
        </p:nvGrpSpPr>
        <p:grpSpPr>
          <a:xfrm>
            <a:off x="1578803" y="5223691"/>
            <a:ext cx="540000" cy="540000"/>
            <a:chOff x="1535035" y="2054873"/>
            <a:chExt cx="1097280" cy="109728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837884-C066-4B0E-B6A3-DA5B82FEACC3}"/>
                </a:ext>
              </a:extLst>
            </p:cNvPr>
            <p:cNvSpPr/>
            <p:nvPr/>
          </p:nvSpPr>
          <p:spPr>
            <a:xfrm>
              <a:off x="1535035" y="2054873"/>
              <a:ext cx="1097280" cy="1097280"/>
            </a:xfrm>
            <a:prstGeom prst="ellipse">
              <a:avLst/>
            </a:prstGeom>
            <a:solidFill>
              <a:srgbClr val="852B4F"/>
            </a:solidFill>
            <a:ln>
              <a:solidFill>
                <a:srgbClr val="852B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Graphic 42" descr="Stopwatch with solid fill">
              <a:extLst>
                <a:ext uri="{FF2B5EF4-FFF2-40B4-BE49-F238E27FC236}">
                  <a16:creationId xmlns:a16="http://schemas.microsoft.com/office/drawing/2014/main" id="{06D0D2D9-BCD6-4F91-A309-3E2B336C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717915" y="2237753"/>
              <a:ext cx="731520" cy="7315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CD2F26-40D8-4AC1-AA71-3314A7489705}"/>
              </a:ext>
            </a:extLst>
          </p:cNvPr>
          <p:cNvGrpSpPr/>
          <p:nvPr/>
        </p:nvGrpSpPr>
        <p:grpSpPr>
          <a:xfrm>
            <a:off x="3616158" y="5274951"/>
            <a:ext cx="540000" cy="540000"/>
            <a:chOff x="1535035" y="2054873"/>
            <a:chExt cx="1097280" cy="10972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784997F-6120-44AC-AEBD-710B0F202BB0}"/>
                </a:ext>
              </a:extLst>
            </p:cNvPr>
            <p:cNvSpPr/>
            <p:nvPr/>
          </p:nvSpPr>
          <p:spPr>
            <a:xfrm>
              <a:off x="1535035" y="2054873"/>
              <a:ext cx="1097280" cy="1097280"/>
            </a:xfrm>
            <a:prstGeom prst="ellipse">
              <a:avLst/>
            </a:prstGeom>
            <a:solidFill>
              <a:srgbClr val="852B4F"/>
            </a:solidFill>
            <a:ln>
              <a:solidFill>
                <a:srgbClr val="852B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Dollar with solid fill">
              <a:extLst>
                <a:ext uri="{FF2B5EF4-FFF2-40B4-BE49-F238E27FC236}">
                  <a16:creationId xmlns:a16="http://schemas.microsoft.com/office/drawing/2014/main" id="{639E8B55-72D7-47F5-8E77-95790F9F7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17915" y="2237753"/>
              <a:ext cx="731520" cy="731520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D9DFB1A-666F-42AD-BA4E-4A4178971AFA}"/>
              </a:ext>
            </a:extLst>
          </p:cNvPr>
          <p:cNvSpPr txBox="1"/>
          <p:nvPr/>
        </p:nvSpPr>
        <p:spPr>
          <a:xfrm>
            <a:off x="331866" y="4528094"/>
            <a:ext cx="1047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Cloud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5D32DA-D751-4B4B-B05C-0E21D9A33654}"/>
              </a:ext>
            </a:extLst>
          </p:cNvPr>
          <p:cNvSpPr txBox="1"/>
          <p:nvPr/>
        </p:nvSpPr>
        <p:spPr>
          <a:xfrm>
            <a:off x="2240065" y="4528094"/>
            <a:ext cx="129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Mobile App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C6D78C-C544-44DC-B07C-14C5FBE0EA40}"/>
              </a:ext>
            </a:extLst>
          </p:cNvPr>
          <p:cNvSpPr txBox="1"/>
          <p:nvPr/>
        </p:nvSpPr>
        <p:spPr>
          <a:xfrm>
            <a:off x="4269525" y="4528094"/>
            <a:ext cx="129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Dashboard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BB3D66-2AFA-43A8-81BF-A7DBD7B1E53C}"/>
              </a:ext>
            </a:extLst>
          </p:cNvPr>
          <p:cNvSpPr txBox="1"/>
          <p:nvPr/>
        </p:nvSpPr>
        <p:spPr>
          <a:xfrm>
            <a:off x="3240975" y="5812594"/>
            <a:ext cx="129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Low Cost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B37C95-FE43-4C33-89E1-096C76FFE34C}"/>
              </a:ext>
            </a:extLst>
          </p:cNvPr>
          <p:cNvSpPr txBox="1"/>
          <p:nvPr/>
        </p:nvSpPr>
        <p:spPr>
          <a:xfrm>
            <a:off x="1201932" y="5812594"/>
            <a:ext cx="129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24/7</a:t>
            </a:r>
          </a:p>
        </p:txBody>
      </p:sp>
      <p:pic>
        <p:nvPicPr>
          <p:cNvPr id="52" name="Graphic 91" descr="Wi-Fi with solid fill">
            <a:extLst>
              <a:ext uri="{FF2B5EF4-FFF2-40B4-BE49-F238E27FC236}">
                <a16:creationId xmlns:a16="http://schemas.microsoft.com/office/drawing/2014/main" id="{27AECDAD-6079-4352-8C09-0DBADF80272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351717">
            <a:off x="9031457" y="4204977"/>
            <a:ext cx="422910" cy="422910"/>
          </a:xfrm>
          <a:prstGeom prst="rect">
            <a:avLst/>
          </a:prstGeom>
        </p:spPr>
      </p:pic>
      <p:pic>
        <p:nvPicPr>
          <p:cNvPr id="53" name="Graphic 99" descr="Wireless router with solid fill">
            <a:extLst>
              <a:ext uri="{FF2B5EF4-FFF2-40B4-BE49-F238E27FC236}">
                <a16:creationId xmlns:a16="http://schemas.microsoft.com/office/drawing/2014/main" id="{EAAC9755-7222-43E9-BA53-34D061D682E8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37289" y="5323497"/>
            <a:ext cx="426720" cy="426720"/>
          </a:xfrm>
          <a:prstGeom prst="rect">
            <a:avLst/>
          </a:prstGeom>
        </p:spPr>
      </p:pic>
      <p:pic>
        <p:nvPicPr>
          <p:cNvPr id="54" name="Graphic 91" descr="Wi-Fi with solid fill">
            <a:extLst>
              <a:ext uri="{FF2B5EF4-FFF2-40B4-BE49-F238E27FC236}">
                <a16:creationId xmlns:a16="http://schemas.microsoft.com/office/drawing/2014/main" id="{57BE1165-E435-45EE-B2A5-27DA93F3E85C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2126754">
            <a:off x="6000672" y="4491397"/>
            <a:ext cx="422910" cy="422910"/>
          </a:xfrm>
          <a:prstGeom prst="rect">
            <a:avLst/>
          </a:prstGeom>
        </p:spPr>
      </p:pic>
      <p:pic>
        <p:nvPicPr>
          <p:cNvPr id="55" name="Graphic 91" descr="Wi-Fi with solid fill">
            <a:extLst>
              <a:ext uri="{FF2B5EF4-FFF2-40B4-BE49-F238E27FC236}">
                <a16:creationId xmlns:a16="http://schemas.microsoft.com/office/drawing/2014/main" id="{D77774E9-11E6-4050-B22B-6B35A3F0FB4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351717">
            <a:off x="11386086" y="4918718"/>
            <a:ext cx="422910" cy="422910"/>
          </a:xfrm>
          <a:prstGeom prst="rect">
            <a:avLst/>
          </a:prstGeom>
        </p:spPr>
      </p:pic>
      <p:sp>
        <p:nvSpPr>
          <p:cNvPr id="56" name="Text Box 2">
            <a:extLst>
              <a:ext uri="{FF2B5EF4-FFF2-40B4-BE49-F238E27FC236}">
                <a16:creationId xmlns:a16="http://schemas.microsoft.com/office/drawing/2014/main" id="{3414A9B7-4C18-493D-A2AB-3B90B30A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3273" y="4727447"/>
            <a:ext cx="756178" cy="2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GB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 3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FC082E39-F418-41AC-9B2B-224C7D0F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019" y="4028068"/>
            <a:ext cx="756178" cy="2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GB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 2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62232954-9BD5-425A-A26A-01AD0F3C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269" y="4786015"/>
            <a:ext cx="756178" cy="2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GB" sz="1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Sensor 1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EE041195-DA7B-4E78-80B7-9D1A896B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560" y="5658045"/>
            <a:ext cx="756178" cy="2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1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WLAN</a:t>
            </a:r>
            <a:endParaRPr lang="en-US" sz="1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2700584-FCDB-431F-A830-245A53391D2B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Logo&#10;&#10;Description automatically generated">
            <a:extLst>
              <a:ext uri="{FF2B5EF4-FFF2-40B4-BE49-F238E27FC236}">
                <a16:creationId xmlns:a16="http://schemas.microsoft.com/office/drawing/2014/main" id="{92AD4BA1-D027-4438-A8AA-3CB84D9F79F3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A picture containing train&#10;&#10;Description automatically generated">
            <a:extLst>
              <a:ext uri="{FF2B5EF4-FFF2-40B4-BE49-F238E27FC236}">
                <a16:creationId xmlns:a16="http://schemas.microsoft.com/office/drawing/2014/main" id="{E26820C5-FA28-4BAC-9D92-91511C9A3FA2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7" b="47005"/>
          <a:stretch/>
        </p:blipFill>
        <p:spPr bwMode="auto">
          <a:xfrm>
            <a:off x="5878195" y="1213172"/>
            <a:ext cx="5942965" cy="21802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01ECAEE-094F-48EA-B004-ECBBFC2673A9}"/>
              </a:ext>
            </a:extLst>
          </p:cNvPr>
          <p:cNvSpPr txBox="1"/>
          <p:nvPr/>
        </p:nvSpPr>
        <p:spPr>
          <a:xfrm>
            <a:off x="7487179" y="846478"/>
            <a:ext cx="272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Figure 2: Askar STP - Solar Sludge Dryer</a:t>
            </a:r>
            <a:endParaRPr lang="en-US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7C9039-AEC2-4E1D-A30C-F59489AC2EE1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61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209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91439" y="49730"/>
            <a:ext cx="1196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CONFIGURING IOT TEMPERATURE SENSOR DEVICES ON CLOUD WITH MOBILE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6EA463-35BE-4F5C-94FB-D457A6E0E93A}"/>
              </a:ext>
            </a:extLst>
          </p:cNvPr>
          <p:cNvSpPr txBox="1"/>
          <p:nvPr/>
        </p:nvSpPr>
        <p:spPr>
          <a:xfrm>
            <a:off x="737046" y="794403"/>
            <a:ext cx="101923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Equipment’s &amp; Platforms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Arduino MKR WIFI 1010 Board (Cost: 32$ = 12.5 BD per piece).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Temperature sensor type: DS18b20 (3 BD).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Micro USB wire (3 BD).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Arduino Cloud powered by AWS.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Arduino IOT Cloud Remote Mobile Application.</a:t>
            </a:r>
          </a:p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c 25" descr="Packing Box Open with solid fill">
            <a:extLst>
              <a:ext uri="{FF2B5EF4-FFF2-40B4-BE49-F238E27FC236}">
                <a16:creationId xmlns:a16="http://schemas.microsoft.com/office/drawing/2014/main" id="{8A61B22E-892E-4581-971A-958564411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36" y="710899"/>
            <a:ext cx="539496" cy="539496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708276F-BE5C-462B-893C-A8C077400424}"/>
              </a:ext>
            </a:extLst>
          </p:cNvPr>
          <p:cNvGrpSpPr/>
          <p:nvPr/>
        </p:nvGrpSpPr>
        <p:grpSpPr>
          <a:xfrm>
            <a:off x="700200" y="1303659"/>
            <a:ext cx="365760" cy="365760"/>
            <a:chOff x="729288" y="3314935"/>
            <a:chExt cx="365760" cy="36576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6A42DF7-05F2-42E8-A74F-E4E50C391762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61" descr="Badge 1">
              <a:extLst>
                <a:ext uri="{FF2B5EF4-FFF2-40B4-BE49-F238E27FC236}">
                  <a16:creationId xmlns:a16="http://schemas.microsoft.com/office/drawing/2014/main" id="{0B2DC82E-C4F8-4F5E-BD33-CD655EE4A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FAE315A-FDAD-4136-9BF0-0DA5F73CC601}"/>
              </a:ext>
            </a:extLst>
          </p:cNvPr>
          <p:cNvGrpSpPr/>
          <p:nvPr/>
        </p:nvGrpSpPr>
        <p:grpSpPr>
          <a:xfrm>
            <a:off x="700200" y="1845741"/>
            <a:ext cx="365760" cy="365760"/>
            <a:chOff x="729288" y="3314935"/>
            <a:chExt cx="365760" cy="36576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3D1CC3-3F4A-46C1-AB5D-2554E740A989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64" descr="Badge">
              <a:extLst>
                <a:ext uri="{FF2B5EF4-FFF2-40B4-BE49-F238E27FC236}">
                  <a16:creationId xmlns:a16="http://schemas.microsoft.com/office/drawing/2014/main" id="{2EEABD2C-F92C-4C42-B106-960DB1B7F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1F3702-9167-4104-A852-D1D33B55A736}"/>
              </a:ext>
            </a:extLst>
          </p:cNvPr>
          <p:cNvGrpSpPr/>
          <p:nvPr/>
        </p:nvGrpSpPr>
        <p:grpSpPr>
          <a:xfrm>
            <a:off x="700200" y="2387823"/>
            <a:ext cx="365760" cy="365760"/>
            <a:chOff x="729288" y="3314935"/>
            <a:chExt cx="365760" cy="36576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C1FC326-DB39-4A33-9020-0BECE68ED5FD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phic 68" descr="Badge 3">
              <a:extLst>
                <a:ext uri="{FF2B5EF4-FFF2-40B4-BE49-F238E27FC236}">
                  <a16:creationId xmlns:a16="http://schemas.microsoft.com/office/drawing/2014/main" id="{F35B355B-6984-4782-8A61-DD6F4E37B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F69B17-63A6-4547-9A33-89EB8BAE7DF4}"/>
              </a:ext>
            </a:extLst>
          </p:cNvPr>
          <p:cNvGrpSpPr/>
          <p:nvPr/>
        </p:nvGrpSpPr>
        <p:grpSpPr>
          <a:xfrm>
            <a:off x="700200" y="2929905"/>
            <a:ext cx="365760" cy="365760"/>
            <a:chOff x="729288" y="3314935"/>
            <a:chExt cx="365760" cy="36576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4614D3-F3EF-42CC-9922-65EB5EA9F718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71" descr="Badge 4">
              <a:extLst>
                <a:ext uri="{FF2B5EF4-FFF2-40B4-BE49-F238E27FC236}">
                  <a16:creationId xmlns:a16="http://schemas.microsoft.com/office/drawing/2014/main" id="{D59C5C2C-0BF0-41BD-AB5D-3EEB7BF4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313621-2956-4642-B06A-9C891D01174B}"/>
              </a:ext>
            </a:extLst>
          </p:cNvPr>
          <p:cNvGrpSpPr/>
          <p:nvPr/>
        </p:nvGrpSpPr>
        <p:grpSpPr>
          <a:xfrm>
            <a:off x="700200" y="3471986"/>
            <a:ext cx="365760" cy="365760"/>
            <a:chOff x="729288" y="3314935"/>
            <a:chExt cx="365760" cy="36576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3D9B032-65B1-4CCB-9C3D-2D38602F1C87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Graphic 74" descr="Badge 5">
              <a:extLst>
                <a:ext uri="{FF2B5EF4-FFF2-40B4-BE49-F238E27FC236}">
                  <a16:creationId xmlns:a16="http://schemas.microsoft.com/office/drawing/2014/main" id="{859EF67C-8308-484F-9CCB-2074EE8DE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EA841F1-4E2E-44A1-BB67-720DA354BE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05" y="4497720"/>
            <a:ext cx="1248624" cy="12486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780E39-3CEA-40B3-87AA-4089656DB704}"/>
              </a:ext>
            </a:extLst>
          </p:cNvPr>
          <p:cNvGrpSpPr/>
          <p:nvPr/>
        </p:nvGrpSpPr>
        <p:grpSpPr>
          <a:xfrm>
            <a:off x="3121029" y="4497720"/>
            <a:ext cx="1249200" cy="1249200"/>
            <a:chOff x="2832740" y="3877632"/>
            <a:chExt cx="1249200" cy="1249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A6E753-ACA3-4DEA-80A8-B1F2991C64B1}"/>
                </a:ext>
              </a:extLst>
            </p:cNvPr>
            <p:cNvSpPr/>
            <p:nvPr/>
          </p:nvSpPr>
          <p:spPr>
            <a:xfrm>
              <a:off x="2832740" y="3877632"/>
              <a:ext cx="1249200" cy="124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56398FEF-8FE8-4CFE-A3B1-A09E655CC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4" r="23225" b="5795"/>
            <a:stretch/>
          </p:blipFill>
          <p:spPr>
            <a:xfrm>
              <a:off x="2853372" y="3962232"/>
              <a:ext cx="1207937" cy="108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A67F89-CDF9-4BCB-BFBC-B43AB447AFEE}"/>
              </a:ext>
            </a:extLst>
          </p:cNvPr>
          <p:cNvGrpSpPr/>
          <p:nvPr/>
        </p:nvGrpSpPr>
        <p:grpSpPr>
          <a:xfrm>
            <a:off x="5878944" y="1966105"/>
            <a:ext cx="2908935" cy="1862455"/>
            <a:chOff x="5878944" y="1777383"/>
            <a:chExt cx="2908935" cy="1862455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432EA1D-25B8-44E6-A851-35A6AB83D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2" r="32426"/>
            <a:stretch/>
          </p:blipFill>
          <p:spPr bwMode="auto">
            <a:xfrm rot="5400000">
              <a:off x="6425044" y="1277003"/>
              <a:ext cx="1862455" cy="2863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737AF44-C68E-4EED-86D2-F483CDC5F5D3}"/>
                </a:ext>
              </a:extLst>
            </p:cNvPr>
            <p:cNvSpPr txBox="1"/>
            <p:nvPr/>
          </p:nvSpPr>
          <p:spPr>
            <a:xfrm>
              <a:off x="5878944" y="1794676"/>
              <a:ext cx="64845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2060"/>
                  </a:solidFill>
                </a:rPr>
                <a:t>MKR WIFI 1010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E326F7-3911-4C25-A3CC-F68BBA4992BD}"/>
              </a:ext>
            </a:extLst>
          </p:cNvPr>
          <p:cNvGrpSpPr/>
          <p:nvPr/>
        </p:nvGrpSpPr>
        <p:grpSpPr>
          <a:xfrm>
            <a:off x="9011284" y="1969280"/>
            <a:ext cx="2871470" cy="1860550"/>
            <a:chOff x="9011284" y="1780558"/>
            <a:chExt cx="2871470" cy="1860550"/>
          </a:xfrm>
        </p:grpSpPr>
        <p:pic>
          <p:nvPicPr>
            <p:cNvPr id="78" name="Picture 77" descr="A picture containing adapter&#10;&#10;Description automatically generated">
              <a:extLst>
                <a:ext uri="{FF2B5EF4-FFF2-40B4-BE49-F238E27FC236}">
                  <a16:creationId xmlns:a16="http://schemas.microsoft.com/office/drawing/2014/main" id="{604417AC-A888-46FA-94D8-A2A5015D1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22" t="4120" r="40472" b="-1"/>
            <a:stretch/>
          </p:blipFill>
          <p:spPr bwMode="auto">
            <a:xfrm rot="5400000">
              <a:off x="9516744" y="1275098"/>
              <a:ext cx="1860550" cy="28714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77D4EAF-A914-4860-878E-FF272DCABA2D}"/>
                </a:ext>
              </a:extLst>
            </p:cNvPr>
            <p:cNvSpPr txBox="1"/>
            <p:nvPr/>
          </p:nvSpPr>
          <p:spPr>
            <a:xfrm>
              <a:off x="10975122" y="1794676"/>
              <a:ext cx="9076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</a:rPr>
                <a:t>D</a:t>
              </a:r>
              <a:r>
                <a:rPr lang="en-US" sz="1400" b="1" dirty="0">
                  <a:solidFill>
                    <a:srgbClr val="002060"/>
                  </a:solidFill>
                </a:rPr>
                <a:t>S18b20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31836447-44EB-41CA-82D7-6DFE204DD314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6593" r="17334" b="4469"/>
          <a:stretch/>
        </p:blipFill>
        <p:spPr bwMode="auto">
          <a:xfrm>
            <a:off x="7356271" y="4007278"/>
            <a:ext cx="3189656" cy="191968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79343FA4-9FDD-430D-A579-2F411417699A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39DB1F36-E8B1-4D8F-93DF-1F1AEC786D66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2AAED2C-54F9-46DC-93FD-2B72891B5A31}"/>
              </a:ext>
            </a:extLst>
          </p:cNvPr>
          <p:cNvSpPr txBox="1"/>
          <p:nvPr/>
        </p:nvSpPr>
        <p:spPr>
          <a:xfrm>
            <a:off x="7487179" y="6006993"/>
            <a:ext cx="272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Figure 4: IOT device components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75A3AC-CFCE-4BC0-BCDC-6C2BDB430F7F}"/>
              </a:ext>
            </a:extLst>
          </p:cNvPr>
          <p:cNvSpPr txBox="1"/>
          <p:nvPr/>
        </p:nvSpPr>
        <p:spPr>
          <a:xfrm>
            <a:off x="1623605" y="6006993"/>
            <a:ext cx="2724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Figure 3: AWS &amp; Arduino IOT Cloud logos</a:t>
            </a:r>
            <a:endParaRPr 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B2F-A0FE-4AB9-852C-98CE64A37CAA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9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463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717368" y="49730"/>
            <a:ext cx="1133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CONFIGURATION PROCESS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B752E-96CB-4C9B-9E1D-65A45D329B15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11A0472-C3FE-41BA-ACBC-DCB71B450F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659C1EBA-DFDD-41FF-9D22-FD98B259F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0" y="2961898"/>
            <a:ext cx="1080000" cy="10800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EA0F20A-3642-45A5-8D6E-D42E7DFD0580}"/>
              </a:ext>
            </a:extLst>
          </p:cNvPr>
          <p:cNvGrpSpPr/>
          <p:nvPr/>
        </p:nvGrpSpPr>
        <p:grpSpPr>
          <a:xfrm>
            <a:off x="937551" y="2896945"/>
            <a:ext cx="1110205" cy="1598072"/>
            <a:chOff x="479710" y="1062891"/>
            <a:chExt cx="1110205" cy="1598072"/>
          </a:xfrm>
        </p:grpSpPr>
        <p:pic>
          <p:nvPicPr>
            <p:cNvPr id="11" name="Graphic 10" descr="Internet with solid fill">
              <a:extLst>
                <a:ext uri="{FF2B5EF4-FFF2-40B4-BE49-F238E27FC236}">
                  <a16:creationId xmlns:a16="http://schemas.microsoft.com/office/drawing/2014/main" id="{55A4BDD3-3731-46F3-AF61-013F02467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612" y="1062891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3687F7-B372-4607-B13D-D64336B9CFC4}"/>
                </a:ext>
              </a:extLst>
            </p:cNvPr>
            <p:cNvSpPr txBox="1"/>
            <p:nvPr/>
          </p:nvSpPr>
          <p:spPr>
            <a:xfrm>
              <a:off x="479710" y="1953077"/>
              <a:ext cx="111020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Sign in</a:t>
              </a:r>
            </a:p>
            <a:p>
              <a:pPr algn="ctr"/>
              <a:r>
                <a:rPr lang="en-US" sz="2000" b="1" dirty="0"/>
                <a:t>Arduino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14D72D-1DAA-4998-919E-DE36ABF9904B}"/>
              </a:ext>
            </a:extLst>
          </p:cNvPr>
          <p:cNvGrpSpPr/>
          <p:nvPr/>
        </p:nvGrpSpPr>
        <p:grpSpPr>
          <a:xfrm>
            <a:off x="2727057" y="1090215"/>
            <a:ext cx="1243410" cy="1593155"/>
            <a:chOff x="2727057" y="1062891"/>
            <a:chExt cx="1243410" cy="1593155"/>
          </a:xfrm>
        </p:grpSpPr>
        <p:pic>
          <p:nvPicPr>
            <p:cNvPr id="41" name="Graphic 40" descr="Processor with solid fill">
              <a:extLst>
                <a:ext uri="{FF2B5EF4-FFF2-40B4-BE49-F238E27FC236}">
                  <a16:creationId xmlns:a16="http://schemas.microsoft.com/office/drawing/2014/main" id="{33BAC5F2-7A6C-4D87-BD6C-5FC734D2A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891562" y="1062891"/>
              <a:ext cx="914400" cy="9144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D53C93A-F81E-41F8-BF95-BBFBC7324B4B}"/>
                </a:ext>
              </a:extLst>
            </p:cNvPr>
            <p:cNvSpPr txBox="1"/>
            <p:nvPr/>
          </p:nvSpPr>
          <p:spPr>
            <a:xfrm>
              <a:off x="2727057" y="1948160"/>
              <a:ext cx="1243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Configure</a:t>
              </a:r>
            </a:p>
            <a:p>
              <a:pPr algn="ctr"/>
              <a:r>
                <a:rPr lang="en-US" sz="2000" b="1" dirty="0"/>
                <a:t>Arduino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904CD-CAC3-4FDD-89A4-F9D28EAF9929}"/>
              </a:ext>
            </a:extLst>
          </p:cNvPr>
          <p:cNvGrpSpPr/>
          <p:nvPr/>
        </p:nvGrpSpPr>
        <p:grpSpPr>
          <a:xfrm>
            <a:off x="5134586" y="1090215"/>
            <a:ext cx="1401552" cy="1593155"/>
            <a:chOff x="5107609" y="1062891"/>
            <a:chExt cx="1401552" cy="1593155"/>
          </a:xfrm>
        </p:grpSpPr>
        <p:pic>
          <p:nvPicPr>
            <p:cNvPr id="42" name="Graphic 41" descr="Wireless router with solid fill">
              <a:extLst>
                <a:ext uri="{FF2B5EF4-FFF2-40B4-BE49-F238E27FC236}">
                  <a16:creationId xmlns:a16="http://schemas.microsoft.com/office/drawing/2014/main" id="{393E6A13-8BDC-45E2-B602-15991312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351185" y="1062891"/>
              <a:ext cx="914400" cy="91440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A66A09B-F6D9-46AB-973A-7EE31AD2C237}"/>
                </a:ext>
              </a:extLst>
            </p:cNvPr>
            <p:cNvSpPr txBox="1"/>
            <p:nvPr/>
          </p:nvSpPr>
          <p:spPr>
            <a:xfrm>
              <a:off x="5107609" y="1948160"/>
              <a:ext cx="14015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Connect Internet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2B87C9-F8EA-423F-BB45-93C16A66F6F7}"/>
              </a:ext>
            </a:extLst>
          </p:cNvPr>
          <p:cNvGrpSpPr/>
          <p:nvPr/>
        </p:nvGrpSpPr>
        <p:grpSpPr>
          <a:xfrm>
            <a:off x="7646303" y="1090215"/>
            <a:ext cx="1243410" cy="1593155"/>
            <a:chOff x="7646303" y="1062891"/>
            <a:chExt cx="1243410" cy="1593155"/>
          </a:xfrm>
        </p:grpSpPr>
        <p:pic>
          <p:nvPicPr>
            <p:cNvPr id="43" name="Graphic 42" descr="Cloud Computing with solid fill">
              <a:extLst>
                <a:ext uri="{FF2B5EF4-FFF2-40B4-BE49-F238E27FC236}">
                  <a16:creationId xmlns:a16="http://schemas.microsoft.com/office/drawing/2014/main" id="{97D76143-26DB-473F-88FE-23C946D65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810808" y="1062891"/>
              <a:ext cx="914400" cy="9144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C2EB341-5057-4871-8AB2-8D7BB08AE53A}"/>
                </a:ext>
              </a:extLst>
            </p:cNvPr>
            <p:cNvSpPr txBox="1"/>
            <p:nvPr/>
          </p:nvSpPr>
          <p:spPr>
            <a:xfrm>
              <a:off x="7646303" y="1948160"/>
              <a:ext cx="1243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Link Cloud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1C113E-BA5D-44CE-8077-66A5DF3992EE}"/>
              </a:ext>
            </a:extLst>
          </p:cNvPr>
          <p:cNvGrpSpPr/>
          <p:nvPr/>
        </p:nvGrpSpPr>
        <p:grpSpPr>
          <a:xfrm>
            <a:off x="9720871" y="2896945"/>
            <a:ext cx="1243410" cy="1593155"/>
            <a:chOff x="10026854" y="1062891"/>
            <a:chExt cx="1243410" cy="1593155"/>
          </a:xfrm>
        </p:grpSpPr>
        <p:pic>
          <p:nvPicPr>
            <p:cNvPr id="44" name="Graphic 43" descr="Binary with solid fill">
              <a:extLst>
                <a:ext uri="{FF2B5EF4-FFF2-40B4-BE49-F238E27FC236}">
                  <a16:creationId xmlns:a16="http://schemas.microsoft.com/office/drawing/2014/main" id="{1BB3816A-D1AF-4063-AB7D-114F9EAE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0191359" y="1062891"/>
              <a:ext cx="914400" cy="914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85961B0-68B1-4BB9-B5BB-5ED63FB980F4}"/>
                </a:ext>
              </a:extLst>
            </p:cNvPr>
            <p:cNvSpPr txBox="1"/>
            <p:nvPr/>
          </p:nvSpPr>
          <p:spPr>
            <a:xfrm>
              <a:off x="10026854" y="1948160"/>
              <a:ext cx="12434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Deploy</a:t>
              </a:r>
            </a:p>
            <a:p>
              <a:pPr algn="ctr"/>
              <a:r>
                <a:rPr lang="en-US" sz="2000" b="1" dirty="0"/>
                <a:t>Code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5B77F0-E616-4FED-B398-CD8871321409}"/>
              </a:ext>
            </a:extLst>
          </p:cNvPr>
          <p:cNvGrpSpPr/>
          <p:nvPr/>
        </p:nvGrpSpPr>
        <p:grpSpPr>
          <a:xfrm>
            <a:off x="7569838" y="4301899"/>
            <a:ext cx="1405883" cy="1624436"/>
            <a:chOff x="7569838" y="4301899"/>
            <a:chExt cx="1405883" cy="1624436"/>
          </a:xfrm>
        </p:grpSpPr>
        <p:pic>
          <p:nvPicPr>
            <p:cNvPr id="51" name="Graphic 50" descr="Touch Screen with solid fill">
              <a:extLst>
                <a:ext uri="{FF2B5EF4-FFF2-40B4-BE49-F238E27FC236}">
                  <a16:creationId xmlns:a16="http://schemas.microsoft.com/office/drawing/2014/main" id="{D8E6823C-BB32-40C3-B142-0C421E90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815579" y="5011935"/>
              <a:ext cx="914400" cy="9144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3B6642-99EB-4014-9CCA-C6624A8D87E5}"/>
                </a:ext>
              </a:extLst>
            </p:cNvPr>
            <p:cNvSpPr txBox="1"/>
            <p:nvPr/>
          </p:nvSpPr>
          <p:spPr>
            <a:xfrm>
              <a:off x="7569838" y="4301899"/>
              <a:ext cx="14058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Design Dashboard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DC15DA5-F574-42D3-AC21-375294354C53}"/>
              </a:ext>
            </a:extLst>
          </p:cNvPr>
          <p:cNvGrpSpPr/>
          <p:nvPr/>
        </p:nvGrpSpPr>
        <p:grpSpPr>
          <a:xfrm>
            <a:off x="5132421" y="4301899"/>
            <a:ext cx="1405883" cy="1624436"/>
            <a:chOff x="5132421" y="4301899"/>
            <a:chExt cx="1405883" cy="1624436"/>
          </a:xfrm>
        </p:grpSpPr>
        <p:pic>
          <p:nvPicPr>
            <p:cNvPr id="50" name="Graphic 49" descr="Social network with solid fill">
              <a:extLst>
                <a:ext uri="{FF2B5EF4-FFF2-40B4-BE49-F238E27FC236}">
                  <a16:creationId xmlns:a16="http://schemas.microsoft.com/office/drawing/2014/main" id="{BF8E75AE-6F23-466C-AFA6-427F925EA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5378162" y="5011935"/>
              <a:ext cx="914400" cy="914400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47733C7-8903-40FF-9CDB-825F32E7A302}"/>
                </a:ext>
              </a:extLst>
            </p:cNvPr>
            <p:cNvSpPr txBox="1"/>
            <p:nvPr/>
          </p:nvSpPr>
          <p:spPr>
            <a:xfrm>
              <a:off x="5132421" y="4301899"/>
              <a:ext cx="14058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Connect Dashboard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D46FBC7-CAB4-4448-8F2F-C4251E5DC221}"/>
              </a:ext>
            </a:extLst>
          </p:cNvPr>
          <p:cNvGrpSpPr/>
          <p:nvPr/>
        </p:nvGrpSpPr>
        <p:grpSpPr>
          <a:xfrm>
            <a:off x="2645820" y="4301899"/>
            <a:ext cx="1405883" cy="1624436"/>
            <a:chOff x="2645820" y="4301899"/>
            <a:chExt cx="1405883" cy="1624436"/>
          </a:xfrm>
        </p:grpSpPr>
        <p:pic>
          <p:nvPicPr>
            <p:cNvPr id="49" name="Graphic 48" descr="Selfie with solid fill">
              <a:extLst>
                <a:ext uri="{FF2B5EF4-FFF2-40B4-BE49-F238E27FC236}">
                  <a16:creationId xmlns:a16="http://schemas.microsoft.com/office/drawing/2014/main" id="{40D6B1FC-FC6D-4939-810B-07F3AE05F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2891561" y="5011935"/>
              <a:ext cx="914400" cy="9144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D7A67B-9305-410E-860C-ECDBE52A70FE}"/>
                </a:ext>
              </a:extLst>
            </p:cNvPr>
            <p:cNvSpPr txBox="1"/>
            <p:nvPr/>
          </p:nvSpPr>
          <p:spPr>
            <a:xfrm>
              <a:off x="2645820" y="4301899"/>
              <a:ext cx="140588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Mobile App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3598B4C-916E-4F98-8120-CAB66D2A70F6}"/>
              </a:ext>
            </a:extLst>
          </p:cNvPr>
          <p:cNvGrpSpPr/>
          <p:nvPr/>
        </p:nvGrpSpPr>
        <p:grpSpPr>
          <a:xfrm>
            <a:off x="1309773" y="2485465"/>
            <a:ext cx="365760" cy="365760"/>
            <a:chOff x="729288" y="3314935"/>
            <a:chExt cx="365760" cy="36576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6523331-2653-4940-9E64-2B419DBBF4B1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Graphic 85" descr="Badge 1">
              <a:extLst>
                <a:ext uri="{FF2B5EF4-FFF2-40B4-BE49-F238E27FC236}">
                  <a16:creationId xmlns:a16="http://schemas.microsoft.com/office/drawing/2014/main" id="{D62A2A20-2741-4421-BDE6-1C305A3E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1E1FA67-7643-41F4-B1BA-983476753443}"/>
              </a:ext>
            </a:extLst>
          </p:cNvPr>
          <p:cNvGrpSpPr/>
          <p:nvPr/>
        </p:nvGrpSpPr>
        <p:grpSpPr>
          <a:xfrm>
            <a:off x="3165882" y="678735"/>
            <a:ext cx="365760" cy="365760"/>
            <a:chOff x="729288" y="3314935"/>
            <a:chExt cx="365760" cy="36576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0CECB19-BECE-4CF5-AA8D-7CDA3EC60CEA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Graphic 88" descr="Badge with solid fill">
              <a:extLst>
                <a:ext uri="{FF2B5EF4-FFF2-40B4-BE49-F238E27FC236}">
                  <a16:creationId xmlns:a16="http://schemas.microsoft.com/office/drawing/2014/main" id="{4E34FE45-10EF-47CB-9592-ADF53D87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E30E74-4735-43A5-A6B4-8958989F44FD}"/>
              </a:ext>
            </a:extLst>
          </p:cNvPr>
          <p:cNvGrpSpPr/>
          <p:nvPr/>
        </p:nvGrpSpPr>
        <p:grpSpPr>
          <a:xfrm>
            <a:off x="5652482" y="678735"/>
            <a:ext cx="365760" cy="365760"/>
            <a:chOff x="729288" y="3314935"/>
            <a:chExt cx="365760" cy="36576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5576E9D-3FE5-4F5D-A16C-86555A6F7141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Graphic 91" descr="Badge 3 with solid fill">
              <a:extLst>
                <a:ext uri="{FF2B5EF4-FFF2-40B4-BE49-F238E27FC236}">
                  <a16:creationId xmlns:a16="http://schemas.microsoft.com/office/drawing/2014/main" id="{5404E25D-4168-4CAB-B975-F3E192AA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FB4E09E-DE11-45CE-954C-918A75317D38}"/>
              </a:ext>
            </a:extLst>
          </p:cNvPr>
          <p:cNvGrpSpPr/>
          <p:nvPr/>
        </p:nvGrpSpPr>
        <p:grpSpPr>
          <a:xfrm>
            <a:off x="8077504" y="678735"/>
            <a:ext cx="365760" cy="365760"/>
            <a:chOff x="729288" y="3314935"/>
            <a:chExt cx="365760" cy="36576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C94EB8D-AA29-4183-A91E-E8B44715AAF3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Graphic 94" descr="Badge 4 with solid fill">
              <a:extLst>
                <a:ext uri="{FF2B5EF4-FFF2-40B4-BE49-F238E27FC236}">
                  <a16:creationId xmlns:a16="http://schemas.microsoft.com/office/drawing/2014/main" id="{C0CD6C88-2BA6-46F3-BF5D-D238E6B3A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99EC7A-29A3-4A5D-9748-BF1395E7269A}"/>
              </a:ext>
            </a:extLst>
          </p:cNvPr>
          <p:cNvGrpSpPr/>
          <p:nvPr/>
        </p:nvGrpSpPr>
        <p:grpSpPr>
          <a:xfrm>
            <a:off x="10159696" y="2485465"/>
            <a:ext cx="365760" cy="365760"/>
            <a:chOff x="729288" y="3314935"/>
            <a:chExt cx="365760" cy="36576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0ED1034-5A9F-4E81-975E-CECBA8B50EDA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Graphic 97" descr="Badge 5 with solid fill">
              <a:extLst>
                <a:ext uri="{FF2B5EF4-FFF2-40B4-BE49-F238E27FC236}">
                  <a16:creationId xmlns:a16="http://schemas.microsoft.com/office/drawing/2014/main" id="{FE8DF84F-A693-48E7-A26A-D3EF2850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D71101-1628-4668-B09A-115AC4EABB6F}"/>
              </a:ext>
            </a:extLst>
          </p:cNvPr>
          <p:cNvGrpSpPr/>
          <p:nvPr/>
        </p:nvGrpSpPr>
        <p:grpSpPr>
          <a:xfrm>
            <a:off x="3104922" y="6009252"/>
            <a:ext cx="365760" cy="365760"/>
            <a:chOff x="729288" y="3314935"/>
            <a:chExt cx="365760" cy="36576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E6ECE6C-D384-4712-AA74-CA41EED633D2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Graphic 106" descr="Badge 8 with solid fill">
              <a:extLst>
                <a:ext uri="{FF2B5EF4-FFF2-40B4-BE49-F238E27FC236}">
                  <a16:creationId xmlns:a16="http://schemas.microsoft.com/office/drawing/2014/main" id="{195FB8AA-1EBA-4CDF-AFB6-C0E15D912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9057CE7-59E5-4D99-AA0E-65397EFD75E6}"/>
              </a:ext>
            </a:extLst>
          </p:cNvPr>
          <p:cNvGrpSpPr/>
          <p:nvPr/>
        </p:nvGrpSpPr>
        <p:grpSpPr>
          <a:xfrm>
            <a:off x="5652482" y="6009252"/>
            <a:ext cx="365760" cy="365760"/>
            <a:chOff x="729288" y="3314935"/>
            <a:chExt cx="365760" cy="36576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E9B58C5-7071-4AD8-A7DC-56A46659F5C0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Graphic 109" descr="Badge 7 with solid fill">
              <a:extLst>
                <a:ext uri="{FF2B5EF4-FFF2-40B4-BE49-F238E27FC236}">
                  <a16:creationId xmlns:a16="http://schemas.microsoft.com/office/drawing/2014/main" id="{B648215D-EEAB-480F-9892-5E31E75A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44870C-8B35-42F7-9C98-EFFB5C179881}"/>
              </a:ext>
            </a:extLst>
          </p:cNvPr>
          <p:cNvGrpSpPr/>
          <p:nvPr/>
        </p:nvGrpSpPr>
        <p:grpSpPr>
          <a:xfrm>
            <a:off x="8141008" y="6009252"/>
            <a:ext cx="365760" cy="365760"/>
            <a:chOff x="729288" y="3314935"/>
            <a:chExt cx="365760" cy="36576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83C6CCE-110B-4CF4-8D5D-6082EF767E5A}"/>
                </a:ext>
              </a:extLst>
            </p:cNvPr>
            <p:cNvSpPr/>
            <p:nvPr/>
          </p:nvSpPr>
          <p:spPr>
            <a:xfrm>
              <a:off x="775008" y="3360655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Graphic 112" descr="Badge 6 with solid fill">
              <a:extLst>
                <a:ext uri="{FF2B5EF4-FFF2-40B4-BE49-F238E27FC236}">
                  <a16:creationId xmlns:a16="http://schemas.microsoft.com/office/drawing/2014/main" id="{49346966-F974-47E7-8589-7F01DD473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729288" y="3314935"/>
              <a:ext cx="365760" cy="365760"/>
            </a:xfrm>
            <a:prstGeom prst="rect">
              <a:avLst/>
            </a:prstGeom>
          </p:spPr>
        </p:pic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423DE1A2-BA43-4BD6-85B7-182013F6A90F}"/>
              </a:ext>
            </a:extLst>
          </p:cNvPr>
          <p:cNvSpPr/>
          <p:nvPr/>
        </p:nvSpPr>
        <p:spPr>
          <a:xfrm>
            <a:off x="5652254" y="680459"/>
            <a:ext cx="360000" cy="360000"/>
          </a:xfrm>
          <a:prstGeom prst="ellipse">
            <a:avLst/>
          </a:prstGeom>
          <a:noFill/>
          <a:ln>
            <a:solidFill>
              <a:srgbClr val="852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F3D987E-A9F0-46BD-B508-84B20EFF8E3A}"/>
              </a:ext>
            </a:extLst>
          </p:cNvPr>
          <p:cNvSpPr/>
          <p:nvPr/>
        </p:nvSpPr>
        <p:spPr>
          <a:xfrm>
            <a:off x="8079140" y="680459"/>
            <a:ext cx="360000" cy="360000"/>
          </a:xfrm>
          <a:prstGeom prst="ellipse">
            <a:avLst/>
          </a:prstGeom>
          <a:noFill/>
          <a:ln>
            <a:solidFill>
              <a:srgbClr val="852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B3F814E-037E-4A5D-A83F-16E859160EA2}"/>
              </a:ext>
            </a:extLst>
          </p:cNvPr>
          <p:cNvSpPr/>
          <p:nvPr/>
        </p:nvSpPr>
        <p:spPr>
          <a:xfrm>
            <a:off x="5654159" y="6007186"/>
            <a:ext cx="360000" cy="360000"/>
          </a:xfrm>
          <a:prstGeom prst="ellipse">
            <a:avLst/>
          </a:prstGeom>
          <a:noFill/>
          <a:ln>
            <a:solidFill>
              <a:srgbClr val="852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1A665C1-EA8D-4038-A499-790B0AF3DAF3}"/>
              </a:ext>
            </a:extLst>
          </p:cNvPr>
          <p:cNvSpPr/>
          <p:nvPr/>
        </p:nvSpPr>
        <p:spPr>
          <a:xfrm>
            <a:off x="3108533" y="6010996"/>
            <a:ext cx="360000" cy="360000"/>
          </a:xfrm>
          <a:prstGeom prst="ellipse">
            <a:avLst/>
          </a:prstGeom>
          <a:noFill/>
          <a:ln>
            <a:solidFill>
              <a:srgbClr val="852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7C7C49D-30BF-428C-A83B-A2FA60FEC751}"/>
              </a:ext>
            </a:extLst>
          </p:cNvPr>
          <p:cNvSpPr/>
          <p:nvPr/>
        </p:nvSpPr>
        <p:spPr>
          <a:xfrm>
            <a:off x="3167715" y="680057"/>
            <a:ext cx="360000" cy="360000"/>
          </a:xfrm>
          <a:prstGeom prst="ellipse">
            <a:avLst/>
          </a:prstGeom>
          <a:noFill/>
          <a:ln>
            <a:solidFill>
              <a:srgbClr val="852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F309C22-177D-4AC0-88F7-3198BFAF6BA9}"/>
              </a:ext>
            </a:extLst>
          </p:cNvPr>
          <p:cNvGrpSpPr/>
          <p:nvPr/>
        </p:nvGrpSpPr>
        <p:grpSpPr>
          <a:xfrm>
            <a:off x="5883532" y="2961898"/>
            <a:ext cx="1080000" cy="1080000"/>
            <a:chOff x="2832740" y="3877632"/>
            <a:chExt cx="1249200" cy="1249200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73773FB-15D6-48E8-A97F-BF69D30681D6}"/>
                </a:ext>
              </a:extLst>
            </p:cNvPr>
            <p:cNvSpPr/>
            <p:nvPr/>
          </p:nvSpPr>
          <p:spPr>
            <a:xfrm>
              <a:off x="2832740" y="3877632"/>
              <a:ext cx="1249200" cy="124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" name="Picture 152" descr="Logo&#10;&#10;Description automatically generated">
              <a:extLst>
                <a:ext uri="{FF2B5EF4-FFF2-40B4-BE49-F238E27FC236}">
                  <a16:creationId xmlns:a16="http://schemas.microsoft.com/office/drawing/2014/main" id="{16310884-E74A-437C-A915-C842ABE1E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4" r="23225" b="5795"/>
            <a:stretch/>
          </p:blipFill>
          <p:spPr>
            <a:xfrm>
              <a:off x="2853372" y="3962232"/>
              <a:ext cx="1207937" cy="1080000"/>
            </a:xfrm>
            <a:prstGeom prst="rect">
              <a:avLst/>
            </a:prstGeom>
          </p:spPr>
        </p:pic>
      </p:grpSp>
      <p:pic>
        <p:nvPicPr>
          <p:cNvPr id="154" name="Graphic 153" descr="Social network with solid fill">
            <a:extLst>
              <a:ext uri="{FF2B5EF4-FFF2-40B4-BE49-F238E27FC236}">
                <a16:creationId xmlns:a16="http://schemas.microsoft.com/office/drawing/2014/main" id="{8A0A6C58-5257-478B-9D43-FE36701C71B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88936" y="10814"/>
            <a:ext cx="539496" cy="53949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13B436BA-B066-4431-81D1-DC98A01A45D0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5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08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36" grpId="0" animBg="1"/>
      <p:bldP spid="137" grpId="0" animBg="1"/>
      <p:bldP spid="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463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717368" y="49730"/>
            <a:ext cx="1133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DEMONSTRATION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B752E-96CB-4C9B-9E1D-65A45D329B15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11A0472-C3FE-41BA-ACBC-DCB71B450F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pic>
        <p:nvPicPr>
          <p:cNvPr id="67" name="Picture 66" descr="Chart, line chart&#10;&#10;Description automatically generated">
            <a:extLst>
              <a:ext uri="{FF2B5EF4-FFF2-40B4-BE49-F238E27FC236}">
                <a16:creationId xmlns:a16="http://schemas.microsoft.com/office/drawing/2014/main" id="{67848C9C-2D81-4346-B461-12928BB2932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 b="18872"/>
          <a:stretch/>
        </p:blipFill>
        <p:spPr bwMode="auto">
          <a:xfrm>
            <a:off x="623252" y="1092867"/>
            <a:ext cx="3020695" cy="48501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Graphic 67" descr="Wi-Fi with solid fill">
            <a:extLst>
              <a:ext uri="{FF2B5EF4-FFF2-40B4-BE49-F238E27FC236}">
                <a16:creationId xmlns:a16="http://schemas.microsoft.com/office/drawing/2014/main" id="{1432E904-C079-42B9-963A-BE85D2F70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36" y="10814"/>
            <a:ext cx="539496" cy="53949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0E96B86-F1FE-4B10-9275-AC6F8D1B2796}"/>
              </a:ext>
            </a:extLst>
          </p:cNvPr>
          <p:cNvSpPr txBox="1"/>
          <p:nvPr/>
        </p:nvSpPr>
        <p:spPr>
          <a:xfrm>
            <a:off x="4759215" y="693035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52B4F"/>
                </a:solidFill>
              </a:rPr>
              <a:t>Total Project cost is 18.5 BD per device (55.5 BD Total cost)</a:t>
            </a:r>
            <a:endParaRPr lang="en-US" b="1" dirty="0">
              <a:solidFill>
                <a:srgbClr val="852B4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E14BAB-D8DD-4030-97AC-8EBB5FA068EF}"/>
              </a:ext>
            </a:extLst>
          </p:cNvPr>
          <p:cNvGrpSpPr/>
          <p:nvPr/>
        </p:nvGrpSpPr>
        <p:grpSpPr>
          <a:xfrm>
            <a:off x="4267199" y="1233489"/>
            <a:ext cx="7184708" cy="4709508"/>
            <a:chOff x="4267199" y="1233489"/>
            <a:chExt cx="7184708" cy="4709508"/>
          </a:xfrm>
        </p:grpSpPr>
        <p:pic>
          <p:nvPicPr>
            <p:cNvPr id="70" name="Picture 6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D451C41-87EF-483C-BF55-ED58D01E57C0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40"/>
            <a:stretch/>
          </p:blipFill>
          <p:spPr>
            <a:xfrm>
              <a:off x="6099065" y="1233489"/>
              <a:ext cx="3423920" cy="261715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Picture 7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9F4ACB23-9C1B-4689-8F4D-86E2076D95ED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9" y="3586276"/>
              <a:ext cx="7184708" cy="235672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7ED3307-634A-4EBB-99DC-2212C6E4571D}"/>
              </a:ext>
            </a:extLst>
          </p:cNvPr>
          <p:cNvSpPr txBox="1"/>
          <p:nvPr/>
        </p:nvSpPr>
        <p:spPr>
          <a:xfrm>
            <a:off x="9772485" y="2062918"/>
            <a:ext cx="2205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Data recorded can be retrieved and downloaded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703173-2DBF-409D-AFF6-35AECB6EB788}"/>
              </a:ext>
            </a:extLst>
          </p:cNvPr>
          <p:cNvSpPr txBox="1"/>
          <p:nvPr/>
        </p:nvSpPr>
        <p:spPr>
          <a:xfrm>
            <a:off x="4484404" y="6071568"/>
            <a:ext cx="3223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Figure 5: Temperature Sensors Dashboard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357BF-E189-4FF2-80A0-A3793134FF1E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6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58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, outdoor object, night sky&#10;&#10;Description automatically generated">
            <a:extLst>
              <a:ext uri="{FF2B5EF4-FFF2-40B4-BE49-F238E27FC236}">
                <a16:creationId xmlns:a16="http://schemas.microsoft.com/office/drawing/2014/main" id="{BE09D269-7168-4FB2-959F-B59A1AEC8E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087253-A0E9-4EF5-BCF6-7CD70DD5CCD8}"/>
              </a:ext>
            </a:extLst>
          </p:cNvPr>
          <p:cNvCxnSpPr/>
          <p:nvPr/>
        </p:nvCxnSpPr>
        <p:spPr>
          <a:xfrm>
            <a:off x="0" y="644633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A3DBF4-10A4-4A29-9722-22A73643F35E}"/>
              </a:ext>
            </a:extLst>
          </p:cNvPr>
          <p:cNvCxnSpPr/>
          <p:nvPr/>
        </p:nvCxnSpPr>
        <p:spPr>
          <a:xfrm>
            <a:off x="0" y="568960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3C0A79-D3F7-4C03-9409-84566B70AD5C}"/>
              </a:ext>
            </a:extLst>
          </p:cNvPr>
          <p:cNvSpPr txBox="1"/>
          <p:nvPr/>
        </p:nvSpPr>
        <p:spPr>
          <a:xfrm>
            <a:off x="717368" y="49730"/>
            <a:ext cx="1133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REFERENCE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8B752E-96CB-4C9B-9E1D-65A45D329B15}"/>
              </a:ext>
            </a:extLst>
          </p:cNvPr>
          <p:cNvSpPr/>
          <p:nvPr/>
        </p:nvSpPr>
        <p:spPr>
          <a:xfrm>
            <a:off x="11198860" y="-197908"/>
            <a:ext cx="878840" cy="1178555"/>
          </a:xfrm>
          <a:prstGeom prst="roundRect">
            <a:avLst/>
          </a:prstGeo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11A0472-C3FE-41BA-ACBC-DCB71B450F4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6" b="7390"/>
          <a:stretch/>
        </p:blipFill>
        <p:spPr bwMode="auto">
          <a:xfrm>
            <a:off x="11309240" y="40509"/>
            <a:ext cx="658079" cy="838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0B162-476F-4609-8D65-8A0C71B3BFE1}"/>
              </a:ext>
            </a:extLst>
          </p:cNvPr>
          <p:cNvSpPr txBox="1"/>
          <p:nvPr/>
        </p:nvSpPr>
        <p:spPr>
          <a:xfrm>
            <a:off x="91440" y="6478969"/>
            <a:ext cx="1196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EEM 602 Internet of Things – Bonus Term Project		           	     			        	             ID: 20112926</a:t>
            </a:r>
          </a:p>
        </p:txBody>
      </p:sp>
      <p:pic>
        <p:nvPicPr>
          <p:cNvPr id="68" name="Graphic 67" descr="Books on shelf with solid fill">
            <a:extLst>
              <a:ext uri="{FF2B5EF4-FFF2-40B4-BE49-F238E27FC236}">
                <a16:creationId xmlns:a16="http://schemas.microsoft.com/office/drawing/2014/main" id="{1432E904-C079-42B9-963A-BE85D2F70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936" y="10814"/>
            <a:ext cx="539496" cy="5394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BFF73E-3DBF-459B-B9C3-C0C4F72E4BD6}"/>
              </a:ext>
            </a:extLst>
          </p:cNvPr>
          <p:cNvSpPr txBox="1"/>
          <p:nvPr/>
        </p:nvSpPr>
        <p:spPr>
          <a:xfrm>
            <a:off x="628432" y="1005120"/>
            <a:ext cx="1024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/>
              <a:t>M. Electronics, “www.GitHub.com,” </a:t>
            </a:r>
            <a:r>
              <a:rPr lang="en-US" dirty="0" err="1"/>
              <a:t>arduinoWiFi_home_automation</a:t>
            </a:r>
            <a:r>
              <a:rPr lang="en-US" dirty="0"/>
              <a:t>, Available: https://cutt.ly/Jjlppyz. [Accessed 19 November 2020].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52226-CEA4-4B10-992D-CBCFC287C3E8}"/>
              </a:ext>
            </a:extLst>
          </p:cNvPr>
          <p:cNvSpPr txBox="1"/>
          <p:nvPr/>
        </p:nvSpPr>
        <p:spPr>
          <a:xfrm>
            <a:off x="5571379" y="6490661"/>
            <a:ext cx="1049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7 /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1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0B07DBE64C846B9FEC8DC8398C9C3" ma:contentTypeVersion="5" ma:contentTypeDescription="Create a new document." ma:contentTypeScope="" ma:versionID="1dea21d7bf8ebf68e9af6f9e74e1051f">
  <xsd:schema xmlns:xsd="http://www.w3.org/2001/XMLSchema" xmlns:xs="http://www.w3.org/2001/XMLSchema" xmlns:p="http://schemas.microsoft.com/office/2006/metadata/properties" xmlns:ns2="d383e622-eceb-4d0c-b860-f485e2fc3ae2" targetNamespace="http://schemas.microsoft.com/office/2006/metadata/properties" ma:root="true" ma:fieldsID="719e50d8327f7128d210ec7e60166d0c" ns2:_="">
    <xsd:import namespace="d383e622-eceb-4d0c-b860-f485e2fc3ae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3e622-eceb-4d0c-b860-f485e2fc3ae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383e622-eceb-4d0c-b860-f485e2fc3ae2" xsi:nil="true"/>
  </documentManagement>
</p:properties>
</file>

<file path=customXml/itemProps1.xml><?xml version="1.0" encoding="utf-8"?>
<ds:datastoreItem xmlns:ds="http://schemas.openxmlformats.org/officeDocument/2006/customXml" ds:itemID="{CF982DD7-2E5A-4B9A-8548-C277FA665B4C}"/>
</file>

<file path=customXml/itemProps2.xml><?xml version="1.0" encoding="utf-8"?>
<ds:datastoreItem xmlns:ds="http://schemas.openxmlformats.org/officeDocument/2006/customXml" ds:itemID="{2C90E5F9-4312-4EE1-8586-9C553E7A5B8B}"/>
</file>

<file path=customXml/itemProps3.xml><?xml version="1.0" encoding="utf-8"?>
<ds:datastoreItem xmlns:ds="http://schemas.openxmlformats.org/officeDocument/2006/customXml" ds:itemID="{5D42D54E-7B69-4A21-A6A8-F09A6F10BF85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543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</dc:creator>
  <cp:lastModifiedBy>Abdulaziz</cp:lastModifiedBy>
  <cp:revision>1</cp:revision>
  <dcterms:created xsi:type="dcterms:W3CDTF">2021-01-09T16:57:47Z</dcterms:created>
  <dcterms:modified xsi:type="dcterms:W3CDTF">2021-01-11T10:44:12Z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0x0101001920B07DBE64C846B9FEC8DC8398C9C3</vt:lpwstr>
  </property>
</Properties>
</file>