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56" r:id="rId5"/>
    <p:sldId id="258" r:id="rId6"/>
    <p:sldId id="261" r:id="rId7"/>
    <p:sldId id="307" r:id="rId8"/>
    <p:sldId id="259" r:id="rId9"/>
    <p:sldId id="301" r:id="rId10"/>
    <p:sldId id="262" r:id="rId11"/>
    <p:sldId id="308" r:id="rId12"/>
    <p:sldId id="277" r:id="rId13"/>
    <p:sldId id="278" r:id="rId14"/>
    <p:sldId id="281" r:id="rId15"/>
    <p:sldId id="293" r:id="rId16"/>
    <p:sldId id="309" r:id="rId17"/>
    <p:sldId id="287" r:id="rId18"/>
    <p:sldId id="303"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68" userDrawn="1">
          <p15:clr>
            <a:srgbClr val="A4A3A4"/>
          </p15:clr>
        </p15:guide>
        <p15:guide id="2" pos="504" userDrawn="1">
          <p15:clr>
            <a:srgbClr val="A4A3A4"/>
          </p15:clr>
        </p15:guide>
        <p15:guide id="3" pos="5256" userDrawn="1">
          <p15:clr>
            <a:srgbClr val="A4A3A4"/>
          </p15:clr>
        </p15:guide>
        <p15:guide id="4" orient="horz" pos="75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14A7E"/>
    <a:srgbClr val="E52D27"/>
    <a:srgbClr val="F2F2F2"/>
    <a:srgbClr val="339DC3"/>
    <a:srgbClr val="30BF39"/>
    <a:srgbClr val="F2780C"/>
    <a:srgbClr val="DC4335"/>
    <a:srgbClr val="0059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7825B8-B9D1-462A-BD4F-E5AC8F306E38}" v="268" dt="2022-01-09T13:40:07.471"/>
    <p1510:client id="{C8D99661-DDB7-4CA8-9BFB-FB102D4E85DB}" v="1077" dt="2022-01-09T06:54:29.5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70346" autoAdjust="0"/>
  </p:normalViewPr>
  <p:slideViewPr>
    <p:cSldViewPr>
      <p:cViewPr varScale="1">
        <p:scale>
          <a:sx n="151" d="100"/>
          <a:sy n="151" d="100"/>
        </p:scale>
        <p:origin x="1716" y="72"/>
      </p:cViewPr>
      <p:guideLst>
        <p:guide orient="horz" pos="2868"/>
        <p:guide pos="504"/>
        <p:guide pos="5256"/>
        <p:guide orient="horz" pos="756"/>
      </p:guideLst>
    </p:cSldViewPr>
  </p:slideViewPr>
  <p:outlineViewPr>
    <p:cViewPr>
      <p:scale>
        <a:sx n="33" d="100"/>
        <a:sy n="33" d="100"/>
      </p:scale>
      <p:origin x="0" y="5892"/>
    </p:cViewPr>
  </p:outlineViewPr>
  <p:notesTextViewPr>
    <p:cViewPr>
      <p:scale>
        <a:sx n="3" d="2"/>
        <a:sy n="3" d="2"/>
      </p:scale>
      <p:origin x="0" y="0"/>
    </p:cViewPr>
  </p:notesTextViewPr>
  <p:sorterViewPr>
    <p:cViewPr>
      <p:scale>
        <a:sx n="20" d="100"/>
        <a:sy n="20" d="100"/>
      </p:scale>
      <p:origin x="0" y="0"/>
    </p:cViewPr>
  </p:sorterViewPr>
  <p:notesViewPr>
    <p:cSldViewPr>
      <p:cViewPr varScale="1">
        <p:scale>
          <a:sx n="58" d="100"/>
          <a:sy n="58" d="100"/>
        </p:scale>
        <p:origin x="2790" y="42"/>
      </p:cViewPr>
      <p:guideLst>
        <p:guide orient="horz" pos="2880"/>
        <p:guide pos="2160"/>
      </p:guideLst>
    </p:cSldViewPr>
  </p:notesViewPr>
  <p:gridSpacing cx="118872" cy="118872"/>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MED ABDULWAHAB AHMED ALSAHLAWI" userId="86ee11f5-bb7b-4d05-b615-d686483f24c5" providerId="ADAL" clId="{C8D99661-DDB7-4CA8-9BFB-FB102D4E85DB}"/>
    <pc:docChg chg="modSld">
      <pc:chgData name="AHMED ABDULWAHAB AHMED ALSAHLAWI" userId="86ee11f5-bb7b-4d05-b615-d686483f24c5" providerId="ADAL" clId="{C8D99661-DDB7-4CA8-9BFB-FB102D4E85DB}" dt="2022-01-09T06:54:29.560" v="808" actId="20577"/>
      <pc:docMkLst>
        <pc:docMk/>
      </pc:docMkLst>
      <pc:sldChg chg="modSp modAnim">
        <pc:chgData name="AHMED ABDULWAHAB AHMED ALSAHLAWI" userId="86ee11f5-bb7b-4d05-b615-d686483f24c5" providerId="ADAL" clId="{C8D99661-DDB7-4CA8-9BFB-FB102D4E85DB}" dt="2022-01-09T06:54:29.560" v="808" actId="20577"/>
        <pc:sldMkLst>
          <pc:docMk/>
          <pc:sldMk cId="1428642609" sldId="261"/>
        </pc:sldMkLst>
        <pc:spChg chg="mod">
          <ac:chgData name="AHMED ABDULWAHAB AHMED ALSAHLAWI" userId="86ee11f5-bb7b-4d05-b615-d686483f24c5" providerId="ADAL" clId="{C8D99661-DDB7-4CA8-9BFB-FB102D4E85DB}" dt="2022-01-09T06:54:29.560" v="808" actId="20577"/>
          <ac:spMkLst>
            <pc:docMk/>
            <pc:sldMk cId="1428642609" sldId="261"/>
            <ac:spMk id="17" creationId="{00000000-0000-0000-0000-000000000000}"/>
          </ac:spMkLst>
        </pc:spChg>
      </pc:sldChg>
    </pc:docChg>
  </pc:docChgLst>
  <pc:docChgLst>
    <pc:chgData name="AHMED ABDULWAHAB AHMED ALSAHLAWI" userId="86ee11f5-bb7b-4d05-b615-d686483f24c5" providerId="ADAL" clId="{6F7825B8-B9D1-462A-BD4F-E5AC8F306E38}"/>
    <pc:docChg chg="undo custSel addSld delSld modSld sldOrd">
      <pc:chgData name="AHMED ABDULWAHAB AHMED ALSAHLAWI" userId="86ee11f5-bb7b-4d05-b615-d686483f24c5" providerId="ADAL" clId="{6F7825B8-B9D1-462A-BD4F-E5AC8F306E38}" dt="2022-01-09T13:40:15.039" v="1649" actId="1076"/>
      <pc:docMkLst>
        <pc:docMk/>
      </pc:docMkLst>
      <pc:sldChg chg="modSp modAnim">
        <pc:chgData name="AHMED ABDULWAHAB AHMED ALSAHLAWI" userId="86ee11f5-bb7b-4d05-b615-d686483f24c5" providerId="ADAL" clId="{6F7825B8-B9D1-462A-BD4F-E5AC8F306E38}" dt="2022-01-09T08:29:16.006" v="1554"/>
        <pc:sldMkLst>
          <pc:docMk/>
          <pc:sldMk cId="999859382" sldId="258"/>
        </pc:sldMkLst>
        <pc:spChg chg="mod">
          <ac:chgData name="AHMED ABDULWAHAB AHMED ALSAHLAWI" userId="86ee11f5-bb7b-4d05-b615-d686483f24c5" providerId="ADAL" clId="{6F7825B8-B9D1-462A-BD4F-E5AC8F306E38}" dt="2022-01-09T08:29:16.006" v="1554"/>
          <ac:spMkLst>
            <pc:docMk/>
            <pc:sldMk cId="999859382" sldId="258"/>
            <ac:spMk id="53" creationId="{00000000-0000-0000-0000-000000000000}"/>
          </ac:spMkLst>
        </pc:spChg>
      </pc:sldChg>
      <pc:sldChg chg="modSp">
        <pc:chgData name="AHMED ABDULWAHAB AHMED ALSAHLAWI" userId="86ee11f5-bb7b-4d05-b615-d686483f24c5" providerId="ADAL" clId="{6F7825B8-B9D1-462A-BD4F-E5AC8F306E38}" dt="2022-01-09T08:17:58.676" v="330" actId="20577"/>
        <pc:sldMkLst>
          <pc:docMk/>
          <pc:sldMk cId="1428642609" sldId="261"/>
        </pc:sldMkLst>
        <pc:spChg chg="mod">
          <ac:chgData name="AHMED ABDULWAHAB AHMED ALSAHLAWI" userId="86ee11f5-bb7b-4d05-b615-d686483f24c5" providerId="ADAL" clId="{6F7825B8-B9D1-462A-BD4F-E5AC8F306E38}" dt="2022-01-09T08:17:58.676" v="330" actId="20577"/>
          <ac:spMkLst>
            <pc:docMk/>
            <pc:sldMk cId="1428642609" sldId="261"/>
            <ac:spMk id="17" creationId="{00000000-0000-0000-0000-000000000000}"/>
          </ac:spMkLst>
        </pc:spChg>
      </pc:sldChg>
      <pc:sldChg chg="del">
        <pc:chgData name="AHMED ABDULWAHAB AHMED ALSAHLAWI" userId="86ee11f5-bb7b-4d05-b615-d686483f24c5" providerId="ADAL" clId="{6F7825B8-B9D1-462A-BD4F-E5AC8F306E38}" dt="2022-01-09T07:59:27.193" v="63" actId="47"/>
        <pc:sldMkLst>
          <pc:docMk/>
          <pc:sldMk cId="3747419263" sldId="274"/>
        </pc:sldMkLst>
      </pc:sldChg>
      <pc:sldChg chg="addSp delSp modSp mod modAnim modNotesTx">
        <pc:chgData name="AHMED ABDULWAHAB AHMED ALSAHLAWI" userId="86ee11f5-bb7b-4d05-b615-d686483f24c5" providerId="ADAL" clId="{6F7825B8-B9D1-462A-BD4F-E5AC8F306E38}" dt="2022-01-09T10:39:19.186" v="1642" actId="207"/>
        <pc:sldMkLst>
          <pc:docMk/>
          <pc:sldMk cId="741411591" sldId="281"/>
        </pc:sldMkLst>
        <pc:spChg chg="mod">
          <ac:chgData name="AHMED ABDULWAHAB AHMED ALSAHLAWI" userId="86ee11f5-bb7b-4d05-b615-d686483f24c5" providerId="ADAL" clId="{6F7825B8-B9D1-462A-BD4F-E5AC8F306E38}" dt="2022-01-09T09:00:11.669" v="1594" actId="1076"/>
          <ac:spMkLst>
            <pc:docMk/>
            <pc:sldMk cId="741411591" sldId="281"/>
            <ac:spMk id="4" creationId="{00000000-0000-0000-0000-000000000000}"/>
          </ac:spMkLst>
        </pc:spChg>
        <pc:spChg chg="mod">
          <ac:chgData name="AHMED ABDULWAHAB AHMED ALSAHLAWI" userId="86ee11f5-bb7b-4d05-b615-d686483f24c5" providerId="ADAL" clId="{6F7825B8-B9D1-462A-BD4F-E5AC8F306E38}" dt="2022-01-09T09:00:15.941" v="1596" actId="1076"/>
          <ac:spMkLst>
            <pc:docMk/>
            <pc:sldMk cId="741411591" sldId="281"/>
            <ac:spMk id="5" creationId="{00000000-0000-0000-0000-000000000000}"/>
          </ac:spMkLst>
        </pc:spChg>
        <pc:spChg chg="add mod">
          <ac:chgData name="AHMED ABDULWAHAB AHMED ALSAHLAWI" userId="86ee11f5-bb7b-4d05-b615-d686483f24c5" providerId="ADAL" clId="{6F7825B8-B9D1-462A-BD4F-E5AC8F306E38}" dt="2022-01-09T10:35:16.134" v="1640" actId="1076"/>
          <ac:spMkLst>
            <pc:docMk/>
            <pc:sldMk cId="741411591" sldId="281"/>
            <ac:spMk id="22" creationId="{DA19577A-268F-40AD-899A-D425F900D4BC}"/>
          </ac:spMkLst>
        </pc:spChg>
        <pc:spChg chg="add mod">
          <ac:chgData name="AHMED ABDULWAHAB AHMED ALSAHLAWI" userId="86ee11f5-bb7b-4d05-b615-d686483f24c5" providerId="ADAL" clId="{6F7825B8-B9D1-462A-BD4F-E5AC8F306E38}" dt="2022-01-09T10:39:19.186" v="1642" actId="207"/>
          <ac:spMkLst>
            <pc:docMk/>
            <pc:sldMk cId="741411591" sldId="281"/>
            <ac:spMk id="23" creationId="{9FAE5993-C659-4EEF-A541-D6CC0802284F}"/>
          </ac:spMkLst>
        </pc:spChg>
        <pc:spChg chg="mod">
          <ac:chgData name="AHMED ABDULWAHAB AHMED ALSAHLAWI" userId="86ee11f5-bb7b-4d05-b615-d686483f24c5" providerId="ADAL" clId="{6F7825B8-B9D1-462A-BD4F-E5AC8F306E38}" dt="2022-01-09T09:01:29.229" v="1608" actId="1076"/>
          <ac:spMkLst>
            <pc:docMk/>
            <pc:sldMk cId="741411591" sldId="281"/>
            <ac:spMk id="39" creationId="{A103AF4E-64FE-41A5-B11F-DF709BDEB293}"/>
          </ac:spMkLst>
        </pc:spChg>
        <pc:spChg chg="mod">
          <ac:chgData name="AHMED ABDULWAHAB AHMED ALSAHLAWI" userId="86ee11f5-bb7b-4d05-b615-d686483f24c5" providerId="ADAL" clId="{6F7825B8-B9D1-462A-BD4F-E5AC8F306E38}" dt="2022-01-09T09:00:14.086" v="1595" actId="1076"/>
          <ac:spMkLst>
            <pc:docMk/>
            <pc:sldMk cId="741411591" sldId="281"/>
            <ac:spMk id="70" creationId="{00000000-0000-0000-0000-000000000000}"/>
          </ac:spMkLst>
        </pc:spChg>
        <pc:spChg chg="mod">
          <ac:chgData name="AHMED ABDULWAHAB AHMED ALSAHLAWI" userId="86ee11f5-bb7b-4d05-b615-d686483f24c5" providerId="ADAL" clId="{6F7825B8-B9D1-462A-BD4F-E5AC8F306E38}" dt="2022-01-09T08:59:57.325" v="1591" actId="1076"/>
          <ac:spMkLst>
            <pc:docMk/>
            <pc:sldMk cId="741411591" sldId="281"/>
            <ac:spMk id="73" creationId="{00000000-0000-0000-0000-000000000000}"/>
          </ac:spMkLst>
        </pc:spChg>
        <pc:spChg chg="mod">
          <ac:chgData name="AHMED ABDULWAHAB AHMED ALSAHLAWI" userId="86ee11f5-bb7b-4d05-b615-d686483f24c5" providerId="ADAL" clId="{6F7825B8-B9D1-462A-BD4F-E5AC8F306E38}" dt="2022-01-09T08:59:57.325" v="1591" actId="1076"/>
          <ac:spMkLst>
            <pc:docMk/>
            <pc:sldMk cId="741411591" sldId="281"/>
            <ac:spMk id="75" creationId="{00000000-0000-0000-0000-000000000000}"/>
          </ac:spMkLst>
        </pc:spChg>
        <pc:spChg chg="mod">
          <ac:chgData name="AHMED ABDULWAHAB AHMED ALSAHLAWI" userId="86ee11f5-bb7b-4d05-b615-d686483f24c5" providerId="ADAL" clId="{6F7825B8-B9D1-462A-BD4F-E5AC8F306E38}" dt="2022-01-09T09:00:02.477" v="1592" actId="1076"/>
          <ac:spMkLst>
            <pc:docMk/>
            <pc:sldMk cId="741411591" sldId="281"/>
            <ac:spMk id="76" creationId="{00000000-0000-0000-0000-000000000000}"/>
          </ac:spMkLst>
        </pc:spChg>
        <pc:spChg chg="mod">
          <ac:chgData name="AHMED ABDULWAHAB AHMED ALSAHLAWI" userId="86ee11f5-bb7b-4d05-b615-d686483f24c5" providerId="ADAL" clId="{6F7825B8-B9D1-462A-BD4F-E5AC8F306E38}" dt="2022-01-09T08:59:57.325" v="1591" actId="1076"/>
          <ac:spMkLst>
            <pc:docMk/>
            <pc:sldMk cId="741411591" sldId="281"/>
            <ac:spMk id="79" creationId="{00000000-0000-0000-0000-000000000000}"/>
          </ac:spMkLst>
        </pc:spChg>
        <pc:spChg chg="mod">
          <ac:chgData name="AHMED ABDULWAHAB AHMED ALSAHLAWI" userId="86ee11f5-bb7b-4d05-b615-d686483f24c5" providerId="ADAL" clId="{6F7825B8-B9D1-462A-BD4F-E5AC8F306E38}" dt="2022-01-09T08:59:57.325" v="1591" actId="1076"/>
          <ac:spMkLst>
            <pc:docMk/>
            <pc:sldMk cId="741411591" sldId="281"/>
            <ac:spMk id="80" creationId="{00000000-0000-0000-0000-000000000000}"/>
          </ac:spMkLst>
        </pc:spChg>
        <pc:spChg chg="mod">
          <ac:chgData name="AHMED ABDULWAHAB AHMED ALSAHLAWI" userId="86ee11f5-bb7b-4d05-b615-d686483f24c5" providerId="ADAL" clId="{6F7825B8-B9D1-462A-BD4F-E5AC8F306E38}" dt="2022-01-09T09:00:02.477" v="1592" actId="1076"/>
          <ac:spMkLst>
            <pc:docMk/>
            <pc:sldMk cId="741411591" sldId="281"/>
            <ac:spMk id="83" creationId="{00000000-0000-0000-0000-000000000000}"/>
          </ac:spMkLst>
        </pc:spChg>
        <pc:spChg chg="mod">
          <ac:chgData name="AHMED ABDULWAHAB AHMED ALSAHLAWI" userId="86ee11f5-bb7b-4d05-b615-d686483f24c5" providerId="ADAL" clId="{6F7825B8-B9D1-462A-BD4F-E5AC8F306E38}" dt="2022-01-09T09:00:02.477" v="1592" actId="1076"/>
          <ac:spMkLst>
            <pc:docMk/>
            <pc:sldMk cId="741411591" sldId="281"/>
            <ac:spMk id="84" creationId="{00000000-0000-0000-0000-000000000000}"/>
          </ac:spMkLst>
        </pc:spChg>
        <pc:spChg chg="mod">
          <ac:chgData name="AHMED ABDULWAHAB AHMED ALSAHLAWI" userId="86ee11f5-bb7b-4d05-b615-d686483f24c5" providerId="ADAL" clId="{6F7825B8-B9D1-462A-BD4F-E5AC8F306E38}" dt="2022-01-09T09:00:02.477" v="1592" actId="1076"/>
          <ac:spMkLst>
            <pc:docMk/>
            <pc:sldMk cId="741411591" sldId="281"/>
            <ac:spMk id="85" creationId="{00000000-0000-0000-0000-000000000000}"/>
          </ac:spMkLst>
        </pc:spChg>
        <pc:picChg chg="del mod">
          <ac:chgData name="AHMED ABDULWAHAB AHMED ALSAHLAWI" userId="86ee11f5-bb7b-4d05-b615-d686483f24c5" providerId="ADAL" clId="{6F7825B8-B9D1-462A-BD4F-E5AC8F306E38}" dt="2022-01-09T09:01:03.241" v="1604" actId="478"/>
          <ac:picMkLst>
            <pc:docMk/>
            <pc:sldMk cId="741411591" sldId="281"/>
            <ac:picMk id="3" creationId="{A670F4DC-39EA-41E9-B661-D8B29D82A8A8}"/>
          </ac:picMkLst>
        </pc:picChg>
        <pc:picChg chg="add mod">
          <ac:chgData name="AHMED ABDULWAHAB AHMED ALSAHLAWI" userId="86ee11f5-bb7b-4d05-b615-d686483f24c5" providerId="ADAL" clId="{6F7825B8-B9D1-462A-BD4F-E5AC8F306E38}" dt="2022-01-09T09:00:41.979" v="1599"/>
          <ac:picMkLst>
            <pc:docMk/>
            <pc:sldMk cId="741411591" sldId="281"/>
            <ac:picMk id="6" creationId="{D8400C99-B5C8-4CF6-9DB9-2F06007B73EE}"/>
          </ac:picMkLst>
        </pc:picChg>
        <pc:picChg chg="mod">
          <ac:chgData name="AHMED ABDULWAHAB AHMED ALSAHLAWI" userId="86ee11f5-bb7b-4d05-b615-d686483f24c5" providerId="ADAL" clId="{6F7825B8-B9D1-462A-BD4F-E5AC8F306E38}" dt="2022-01-09T09:00:02.477" v="1592" actId="1076"/>
          <ac:picMkLst>
            <pc:docMk/>
            <pc:sldMk cId="741411591" sldId="281"/>
            <ac:picMk id="7" creationId="{C3A69A58-87C2-4EA9-84D2-5E6F0C8D77B9}"/>
          </ac:picMkLst>
        </pc:picChg>
        <pc:picChg chg="add mod">
          <ac:chgData name="AHMED ABDULWAHAB AHMED ALSAHLAWI" userId="86ee11f5-bb7b-4d05-b615-d686483f24c5" providerId="ADAL" clId="{6F7825B8-B9D1-462A-BD4F-E5AC8F306E38}" dt="2022-01-09T09:01:58.276" v="1610" actId="1076"/>
          <ac:picMkLst>
            <pc:docMk/>
            <pc:sldMk cId="741411591" sldId="281"/>
            <ac:picMk id="8" creationId="{991E72E1-7EE4-4A4A-B3C9-4CF6C7D5A5AA}"/>
          </ac:picMkLst>
        </pc:picChg>
        <pc:picChg chg="mod">
          <ac:chgData name="AHMED ABDULWAHAB AHMED ALSAHLAWI" userId="86ee11f5-bb7b-4d05-b615-d686483f24c5" providerId="ADAL" clId="{6F7825B8-B9D1-462A-BD4F-E5AC8F306E38}" dt="2022-01-09T08:59:57.325" v="1591" actId="1076"/>
          <ac:picMkLst>
            <pc:docMk/>
            <pc:sldMk cId="741411591" sldId="281"/>
            <ac:picMk id="9" creationId="{22AD1221-954B-4365-8399-53D8D8895F78}"/>
          </ac:picMkLst>
        </pc:picChg>
        <pc:cxnChg chg="mod">
          <ac:chgData name="AHMED ABDULWAHAB AHMED ALSAHLAWI" userId="86ee11f5-bb7b-4d05-b615-d686483f24c5" providerId="ADAL" clId="{6F7825B8-B9D1-462A-BD4F-E5AC8F306E38}" dt="2022-01-09T09:00:08.866" v="1593" actId="14100"/>
          <ac:cxnSpMkLst>
            <pc:docMk/>
            <pc:sldMk cId="741411591" sldId="281"/>
            <ac:cxnSpMk id="31" creationId="{00000000-0000-0000-0000-000000000000}"/>
          </ac:cxnSpMkLst>
        </pc:cxnChg>
      </pc:sldChg>
      <pc:sldChg chg="addSp delSp modSp add mod ord modAnim">
        <pc:chgData name="AHMED ABDULWAHAB AHMED ALSAHLAWI" userId="86ee11f5-bb7b-4d05-b615-d686483f24c5" providerId="ADAL" clId="{6F7825B8-B9D1-462A-BD4F-E5AC8F306E38}" dt="2022-01-09T08:29:29.625" v="1556"/>
        <pc:sldMkLst>
          <pc:docMk/>
          <pc:sldMk cId="186421557" sldId="293"/>
        </pc:sldMkLst>
        <pc:spChg chg="mod">
          <ac:chgData name="AHMED ABDULWAHAB AHMED ALSAHLAWI" userId="86ee11f5-bb7b-4d05-b615-d686483f24c5" providerId="ADAL" clId="{6F7825B8-B9D1-462A-BD4F-E5AC8F306E38}" dt="2022-01-09T08:29:05.972" v="1550" actId="20577"/>
          <ac:spMkLst>
            <pc:docMk/>
            <pc:sldMk cId="186421557" sldId="293"/>
            <ac:spMk id="97" creationId="{00000000-0000-0000-0000-000000000000}"/>
          </ac:spMkLst>
        </pc:spChg>
        <pc:spChg chg="mod">
          <ac:chgData name="AHMED ABDULWAHAB AHMED ALSAHLAWI" userId="86ee11f5-bb7b-4d05-b615-d686483f24c5" providerId="ADAL" clId="{6F7825B8-B9D1-462A-BD4F-E5AC8F306E38}" dt="2022-01-09T08:23:38.715" v="798" actId="313"/>
          <ac:spMkLst>
            <pc:docMk/>
            <pc:sldMk cId="186421557" sldId="293"/>
            <ac:spMk id="98" creationId="{00000000-0000-0000-0000-000000000000}"/>
          </ac:spMkLst>
        </pc:spChg>
        <pc:spChg chg="add del mod">
          <ac:chgData name="AHMED ABDULWAHAB AHMED ALSAHLAWI" userId="86ee11f5-bb7b-4d05-b615-d686483f24c5" providerId="ADAL" clId="{6F7825B8-B9D1-462A-BD4F-E5AC8F306E38}" dt="2022-01-09T08:24:45.089" v="895" actId="21"/>
          <ac:spMkLst>
            <pc:docMk/>
            <pc:sldMk cId="186421557" sldId="293"/>
            <ac:spMk id="110" creationId="{00000000-0000-0000-0000-000000000000}"/>
          </ac:spMkLst>
        </pc:spChg>
        <pc:spChg chg="mod">
          <ac:chgData name="AHMED ABDULWAHAB AHMED ALSAHLAWI" userId="86ee11f5-bb7b-4d05-b615-d686483f24c5" providerId="ADAL" clId="{6F7825B8-B9D1-462A-BD4F-E5AC8F306E38}" dt="2022-01-09T08:24:47.684" v="896" actId="1076"/>
          <ac:spMkLst>
            <pc:docMk/>
            <pc:sldMk cId="186421557" sldId="293"/>
            <ac:spMk id="111" creationId="{00000000-0000-0000-0000-000000000000}"/>
          </ac:spMkLst>
        </pc:spChg>
        <pc:spChg chg="mod">
          <ac:chgData name="AHMED ABDULWAHAB AHMED ALSAHLAWI" userId="86ee11f5-bb7b-4d05-b615-d686483f24c5" providerId="ADAL" clId="{6F7825B8-B9D1-462A-BD4F-E5AC8F306E38}" dt="2022-01-09T08:24:31.596" v="882" actId="1076"/>
          <ac:spMkLst>
            <pc:docMk/>
            <pc:sldMk cId="186421557" sldId="293"/>
            <ac:spMk id="113" creationId="{00000000-0000-0000-0000-000000000000}"/>
          </ac:spMkLst>
        </pc:spChg>
        <pc:spChg chg="mod">
          <ac:chgData name="AHMED ABDULWAHAB AHMED ALSAHLAWI" userId="86ee11f5-bb7b-4d05-b615-d686483f24c5" providerId="ADAL" clId="{6F7825B8-B9D1-462A-BD4F-E5AC8F306E38}" dt="2022-01-09T08:24:33.990" v="883" actId="1076"/>
          <ac:spMkLst>
            <pc:docMk/>
            <pc:sldMk cId="186421557" sldId="293"/>
            <ac:spMk id="114" creationId="{00000000-0000-0000-0000-000000000000}"/>
          </ac:spMkLst>
        </pc:spChg>
        <pc:spChg chg="mod">
          <ac:chgData name="AHMED ABDULWAHAB AHMED ALSAHLAWI" userId="86ee11f5-bb7b-4d05-b615-d686483f24c5" providerId="ADAL" clId="{6F7825B8-B9D1-462A-BD4F-E5AC8F306E38}" dt="2022-01-09T08:24:03.305" v="843" actId="1076"/>
          <ac:spMkLst>
            <pc:docMk/>
            <pc:sldMk cId="186421557" sldId="293"/>
            <ac:spMk id="116" creationId="{00000000-0000-0000-0000-000000000000}"/>
          </ac:spMkLst>
        </pc:spChg>
        <pc:spChg chg="mod">
          <ac:chgData name="AHMED ABDULWAHAB AHMED ALSAHLAWI" userId="86ee11f5-bb7b-4d05-b615-d686483f24c5" providerId="ADAL" clId="{6F7825B8-B9D1-462A-BD4F-E5AC8F306E38}" dt="2022-01-09T08:24:06.189" v="844" actId="1076"/>
          <ac:spMkLst>
            <pc:docMk/>
            <pc:sldMk cId="186421557" sldId="293"/>
            <ac:spMk id="117" creationId="{00000000-0000-0000-0000-000000000000}"/>
          </ac:spMkLst>
        </pc:spChg>
        <pc:spChg chg="mod">
          <ac:chgData name="AHMED ABDULWAHAB AHMED ALSAHLAWI" userId="86ee11f5-bb7b-4d05-b615-d686483f24c5" providerId="ADAL" clId="{6F7825B8-B9D1-462A-BD4F-E5AC8F306E38}" dt="2022-01-09T08:25:16.716" v="930" actId="1076"/>
          <ac:spMkLst>
            <pc:docMk/>
            <pc:sldMk cId="186421557" sldId="293"/>
            <ac:spMk id="119" creationId="{00000000-0000-0000-0000-000000000000}"/>
          </ac:spMkLst>
        </pc:spChg>
        <pc:spChg chg="mod">
          <ac:chgData name="AHMED ABDULWAHAB AHMED ALSAHLAWI" userId="86ee11f5-bb7b-4d05-b615-d686483f24c5" providerId="ADAL" clId="{6F7825B8-B9D1-462A-BD4F-E5AC8F306E38}" dt="2022-01-09T08:25:19.070" v="931" actId="1076"/>
          <ac:spMkLst>
            <pc:docMk/>
            <pc:sldMk cId="186421557" sldId="293"/>
            <ac:spMk id="120" creationId="{00000000-0000-0000-0000-000000000000}"/>
          </ac:spMkLst>
        </pc:spChg>
        <pc:spChg chg="mod">
          <ac:chgData name="AHMED ABDULWAHAB AHMED ALSAHLAWI" userId="86ee11f5-bb7b-4d05-b615-d686483f24c5" providerId="ADAL" clId="{6F7825B8-B9D1-462A-BD4F-E5AC8F306E38}" dt="2022-01-09T08:24:59.334" v="908" actId="1076"/>
          <ac:spMkLst>
            <pc:docMk/>
            <pc:sldMk cId="186421557" sldId="293"/>
            <ac:spMk id="123" creationId="{00000000-0000-0000-0000-000000000000}"/>
          </ac:spMkLst>
        </pc:spChg>
        <pc:spChg chg="mod">
          <ac:chgData name="AHMED ABDULWAHAB AHMED ALSAHLAWI" userId="86ee11f5-bb7b-4d05-b615-d686483f24c5" providerId="ADAL" clId="{6F7825B8-B9D1-462A-BD4F-E5AC8F306E38}" dt="2022-01-09T08:25:42.679" v="1033" actId="20577"/>
          <ac:spMkLst>
            <pc:docMk/>
            <pc:sldMk cId="186421557" sldId="293"/>
            <ac:spMk id="125" creationId="{00000000-0000-0000-0000-000000000000}"/>
          </ac:spMkLst>
        </pc:spChg>
        <pc:spChg chg="mod">
          <ac:chgData name="AHMED ABDULWAHAB AHMED ALSAHLAWI" userId="86ee11f5-bb7b-4d05-b615-d686483f24c5" providerId="ADAL" clId="{6F7825B8-B9D1-462A-BD4F-E5AC8F306E38}" dt="2022-01-09T08:26:09.924" v="1127" actId="20577"/>
          <ac:spMkLst>
            <pc:docMk/>
            <pc:sldMk cId="186421557" sldId="293"/>
            <ac:spMk id="127" creationId="{00000000-0000-0000-0000-000000000000}"/>
          </ac:spMkLst>
        </pc:spChg>
        <pc:spChg chg="mod">
          <ac:chgData name="AHMED ABDULWAHAB AHMED ALSAHLAWI" userId="86ee11f5-bb7b-4d05-b615-d686483f24c5" providerId="ADAL" clId="{6F7825B8-B9D1-462A-BD4F-E5AC8F306E38}" dt="2022-01-09T08:26:34.099" v="1210" actId="20577"/>
          <ac:spMkLst>
            <pc:docMk/>
            <pc:sldMk cId="186421557" sldId="293"/>
            <ac:spMk id="128" creationId="{00000000-0000-0000-0000-000000000000}"/>
          </ac:spMkLst>
        </pc:spChg>
        <pc:spChg chg="mod">
          <ac:chgData name="AHMED ABDULWAHAB AHMED ALSAHLAWI" userId="86ee11f5-bb7b-4d05-b615-d686483f24c5" providerId="ADAL" clId="{6F7825B8-B9D1-462A-BD4F-E5AC8F306E38}" dt="2022-01-09T08:27:09.965" v="1339" actId="14100"/>
          <ac:spMkLst>
            <pc:docMk/>
            <pc:sldMk cId="186421557" sldId="293"/>
            <ac:spMk id="129" creationId="{00000000-0000-0000-0000-000000000000}"/>
          </ac:spMkLst>
        </pc:spChg>
        <pc:spChg chg="mod">
          <ac:chgData name="AHMED ABDULWAHAB AHMED ALSAHLAWI" userId="86ee11f5-bb7b-4d05-b615-d686483f24c5" providerId="ADAL" clId="{6F7825B8-B9D1-462A-BD4F-E5AC8F306E38}" dt="2022-01-09T08:28:03.126" v="1538" actId="20577"/>
          <ac:spMkLst>
            <pc:docMk/>
            <pc:sldMk cId="186421557" sldId="293"/>
            <ac:spMk id="130" creationId="{00000000-0000-0000-0000-000000000000}"/>
          </ac:spMkLst>
        </pc:spChg>
      </pc:sldChg>
      <pc:sldChg chg="addSp delSp modSp mod delAnim modAnim">
        <pc:chgData name="AHMED ABDULWAHAB AHMED ALSAHLAWI" userId="86ee11f5-bb7b-4d05-b615-d686483f24c5" providerId="ADAL" clId="{6F7825B8-B9D1-462A-BD4F-E5AC8F306E38}" dt="2022-01-09T08:12:43.284" v="252"/>
        <pc:sldMkLst>
          <pc:docMk/>
          <pc:sldMk cId="3820243588" sldId="301"/>
        </pc:sldMkLst>
        <pc:graphicFrameChg chg="del">
          <ac:chgData name="AHMED ABDULWAHAB AHMED ALSAHLAWI" userId="86ee11f5-bb7b-4d05-b615-d686483f24c5" providerId="ADAL" clId="{6F7825B8-B9D1-462A-BD4F-E5AC8F306E38}" dt="2022-01-09T08:11:50.892" v="247" actId="478"/>
          <ac:graphicFrameMkLst>
            <pc:docMk/>
            <pc:sldMk cId="3820243588" sldId="301"/>
            <ac:graphicFrameMk id="6" creationId="{604B71EC-8E82-4748-9185-88CC1FF555F4}"/>
          </ac:graphicFrameMkLst>
        </pc:graphicFrameChg>
        <pc:picChg chg="add mod">
          <ac:chgData name="AHMED ABDULWAHAB AHMED ALSAHLAWI" userId="86ee11f5-bb7b-4d05-b615-d686483f24c5" providerId="ADAL" clId="{6F7825B8-B9D1-462A-BD4F-E5AC8F306E38}" dt="2022-01-09T08:11:57.020" v="250" actId="1076"/>
          <ac:picMkLst>
            <pc:docMk/>
            <pc:sldMk cId="3820243588" sldId="301"/>
            <ac:picMk id="9" creationId="{B5D66694-04B7-453A-9D06-2F455FF84648}"/>
          </ac:picMkLst>
        </pc:picChg>
      </pc:sldChg>
      <pc:sldChg chg="modSp modAnim">
        <pc:chgData name="AHMED ABDULWAHAB AHMED ALSAHLAWI" userId="86ee11f5-bb7b-4d05-b615-d686483f24c5" providerId="ADAL" clId="{6F7825B8-B9D1-462A-BD4F-E5AC8F306E38}" dt="2022-01-09T08:04:35.311" v="245"/>
        <pc:sldMkLst>
          <pc:docMk/>
          <pc:sldMk cId="1596956243" sldId="303"/>
        </pc:sldMkLst>
        <pc:spChg chg="mod">
          <ac:chgData name="AHMED ABDULWAHAB AHMED ALSAHLAWI" userId="86ee11f5-bb7b-4d05-b615-d686483f24c5" providerId="ADAL" clId="{6F7825B8-B9D1-462A-BD4F-E5AC8F306E38}" dt="2022-01-09T08:04:35.311" v="245"/>
          <ac:spMkLst>
            <pc:docMk/>
            <pc:sldMk cId="1596956243" sldId="303"/>
            <ac:spMk id="6" creationId="{00000000-0000-0000-0000-000000000000}"/>
          </ac:spMkLst>
        </pc:spChg>
      </pc:sldChg>
      <pc:sldChg chg="addSp modSp mod modNotesTx">
        <pc:chgData name="AHMED ABDULWAHAB AHMED ALSAHLAWI" userId="86ee11f5-bb7b-4d05-b615-d686483f24c5" providerId="ADAL" clId="{6F7825B8-B9D1-462A-BD4F-E5AC8F306E38}" dt="2022-01-09T08:48:36.546" v="1590" actId="20577"/>
        <pc:sldMkLst>
          <pc:docMk/>
          <pc:sldMk cId="2486807016" sldId="308"/>
        </pc:sldMkLst>
        <pc:spChg chg="add mod">
          <ac:chgData name="AHMED ABDULWAHAB AHMED ALSAHLAWI" userId="86ee11f5-bb7b-4d05-b615-d686483f24c5" providerId="ADAL" clId="{6F7825B8-B9D1-462A-BD4F-E5AC8F306E38}" dt="2022-01-09T08:00:26.629" v="114" actId="20577"/>
          <ac:spMkLst>
            <pc:docMk/>
            <pc:sldMk cId="2486807016" sldId="308"/>
            <ac:spMk id="25" creationId="{89CFA0AA-09AE-4676-AE1A-9D0CCE15548E}"/>
          </ac:spMkLst>
        </pc:spChg>
      </pc:sldChg>
      <pc:sldChg chg="addSp delSp modSp new mod ord modClrScheme delAnim modAnim chgLayout">
        <pc:chgData name="AHMED ABDULWAHAB AHMED ALSAHLAWI" userId="86ee11f5-bb7b-4d05-b615-d686483f24c5" providerId="ADAL" clId="{6F7825B8-B9D1-462A-BD4F-E5AC8F306E38}" dt="2022-01-09T13:40:15.039" v="1649" actId="1076"/>
        <pc:sldMkLst>
          <pc:docMk/>
          <pc:sldMk cId="2690003821" sldId="309"/>
        </pc:sldMkLst>
        <pc:spChg chg="mod ord">
          <ac:chgData name="AHMED ABDULWAHAB AHMED ALSAHLAWI" userId="86ee11f5-bb7b-4d05-b615-d686483f24c5" providerId="ADAL" clId="{6F7825B8-B9D1-462A-BD4F-E5AC8F306E38}" dt="2022-01-09T07:12:40.486" v="1" actId="700"/>
          <ac:spMkLst>
            <pc:docMk/>
            <pc:sldMk cId="2690003821" sldId="309"/>
            <ac:spMk id="2" creationId="{22163247-E29F-402E-8B83-097D0B954AAF}"/>
          </ac:spMkLst>
        </pc:spChg>
        <pc:spChg chg="add del mod ord">
          <ac:chgData name="AHMED ABDULWAHAB AHMED ALSAHLAWI" userId="86ee11f5-bb7b-4d05-b615-d686483f24c5" providerId="ADAL" clId="{6F7825B8-B9D1-462A-BD4F-E5AC8F306E38}" dt="2022-01-09T07:55:40.734" v="11"/>
          <ac:spMkLst>
            <pc:docMk/>
            <pc:sldMk cId="2690003821" sldId="309"/>
            <ac:spMk id="3" creationId="{B78D15F6-AF4B-448E-BE9A-BDA744A749A4}"/>
          </ac:spMkLst>
        </pc:spChg>
        <pc:spChg chg="add mod">
          <ac:chgData name="AHMED ABDULWAHAB AHMED ALSAHLAWI" userId="86ee11f5-bb7b-4d05-b615-d686483f24c5" providerId="ADAL" clId="{6F7825B8-B9D1-462A-BD4F-E5AC8F306E38}" dt="2022-01-09T07:57:21.364" v="43" actId="207"/>
          <ac:spMkLst>
            <pc:docMk/>
            <pc:sldMk cId="2690003821" sldId="309"/>
            <ac:spMk id="10" creationId="{46E47AE6-7B2E-4AD9-A07D-71D323BEE4AC}"/>
          </ac:spMkLst>
        </pc:spChg>
        <pc:spChg chg="add mod">
          <ac:chgData name="AHMED ABDULWAHAB AHMED ALSAHLAWI" userId="86ee11f5-bb7b-4d05-b615-d686483f24c5" providerId="ADAL" clId="{6F7825B8-B9D1-462A-BD4F-E5AC8F306E38}" dt="2022-01-09T07:57:29.670" v="45" actId="1076"/>
          <ac:spMkLst>
            <pc:docMk/>
            <pc:sldMk cId="2690003821" sldId="309"/>
            <ac:spMk id="11" creationId="{359C8929-3F37-492A-A1A1-2E3DE16225C1}"/>
          </ac:spMkLst>
        </pc:spChg>
        <pc:spChg chg="add mod">
          <ac:chgData name="AHMED ABDULWAHAB AHMED ALSAHLAWI" userId="86ee11f5-bb7b-4d05-b615-d686483f24c5" providerId="ADAL" clId="{6F7825B8-B9D1-462A-BD4F-E5AC8F306E38}" dt="2022-01-09T07:57:40.477" v="47" actId="1076"/>
          <ac:spMkLst>
            <pc:docMk/>
            <pc:sldMk cId="2690003821" sldId="309"/>
            <ac:spMk id="12" creationId="{EB1648E5-EA4A-4DE8-B79E-C73FE6A575E4}"/>
          </ac:spMkLst>
        </pc:spChg>
        <pc:spChg chg="add mod">
          <ac:chgData name="AHMED ABDULWAHAB AHMED ALSAHLAWI" userId="86ee11f5-bb7b-4d05-b615-d686483f24c5" providerId="ADAL" clId="{6F7825B8-B9D1-462A-BD4F-E5AC8F306E38}" dt="2022-01-09T07:57:40.477" v="47" actId="1076"/>
          <ac:spMkLst>
            <pc:docMk/>
            <pc:sldMk cId="2690003821" sldId="309"/>
            <ac:spMk id="13" creationId="{9B967721-7929-49F8-BEC4-4E1EF63A5876}"/>
          </ac:spMkLst>
        </pc:spChg>
        <pc:spChg chg="add del mod">
          <ac:chgData name="AHMED ABDULWAHAB AHMED ALSAHLAWI" userId="86ee11f5-bb7b-4d05-b615-d686483f24c5" providerId="ADAL" clId="{6F7825B8-B9D1-462A-BD4F-E5AC8F306E38}" dt="2022-01-09T07:58:00.041" v="49" actId="478"/>
          <ac:spMkLst>
            <pc:docMk/>
            <pc:sldMk cId="2690003821" sldId="309"/>
            <ac:spMk id="16" creationId="{A308F20A-3656-4FB5-8684-436F0E3B2655}"/>
          </ac:spMkLst>
        </pc:spChg>
        <pc:spChg chg="add del mod">
          <ac:chgData name="AHMED ABDULWAHAB AHMED ALSAHLAWI" userId="86ee11f5-bb7b-4d05-b615-d686483f24c5" providerId="ADAL" clId="{6F7825B8-B9D1-462A-BD4F-E5AC8F306E38}" dt="2022-01-09T10:34:50.639" v="1619"/>
          <ac:spMkLst>
            <pc:docMk/>
            <pc:sldMk cId="2690003821" sldId="309"/>
            <ac:spMk id="17" creationId="{CC388287-9B2E-4160-9554-F96606F42CBF}"/>
          </ac:spMkLst>
        </pc:spChg>
        <pc:spChg chg="add del mod">
          <ac:chgData name="AHMED ABDULWAHAB AHMED ALSAHLAWI" userId="86ee11f5-bb7b-4d05-b615-d686483f24c5" providerId="ADAL" clId="{6F7825B8-B9D1-462A-BD4F-E5AC8F306E38}" dt="2022-01-09T10:34:50.639" v="1619"/>
          <ac:spMkLst>
            <pc:docMk/>
            <pc:sldMk cId="2690003821" sldId="309"/>
            <ac:spMk id="18" creationId="{7D2DF999-0369-4D4E-B9C3-AC5634D3BC8F}"/>
          </ac:spMkLst>
        </pc:spChg>
        <pc:picChg chg="add del mod">
          <ac:chgData name="AHMED ABDULWAHAB AHMED ALSAHLAWI" userId="86ee11f5-bb7b-4d05-b615-d686483f24c5" providerId="ADAL" clId="{6F7825B8-B9D1-462A-BD4F-E5AC8F306E38}" dt="2022-01-09T07:55:38.390" v="10"/>
          <ac:picMkLst>
            <pc:docMk/>
            <pc:sldMk cId="2690003821" sldId="309"/>
            <ac:picMk id="5" creationId="{80DB91ED-95EF-4BDF-A854-CE15FCA89DC1}"/>
          </ac:picMkLst>
        </pc:picChg>
        <pc:picChg chg="add del mod">
          <ac:chgData name="AHMED ABDULWAHAB AHMED ALSAHLAWI" userId="86ee11f5-bb7b-4d05-b615-d686483f24c5" providerId="ADAL" clId="{6F7825B8-B9D1-462A-BD4F-E5AC8F306E38}" dt="2022-01-09T07:59:19.469" v="62" actId="14100"/>
          <ac:picMkLst>
            <pc:docMk/>
            <pc:sldMk cId="2690003821" sldId="309"/>
            <ac:picMk id="7" creationId="{BE42FAFD-52B7-4793-A169-781580D7D3FC}"/>
          </ac:picMkLst>
        </pc:picChg>
        <pc:picChg chg="add del">
          <ac:chgData name="AHMED ABDULWAHAB AHMED ALSAHLAWI" userId="86ee11f5-bb7b-4d05-b615-d686483f24c5" providerId="ADAL" clId="{6F7825B8-B9D1-462A-BD4F-E5AC8F306E38}" dt="2022-01-09T07:55:53.630" v="15" actId="22"/>
          <ac:picMkLst>
            <pc:docMk/>
            <pc:sldMk cId="2690003821" sldId="309"/>
            <ac:picMk id="9" creationId="{C7EFA0A1-85A5-45A5-A109-9AA0BA95C122}"/>
          </ac:picMkLst>
        </pc:picChg>
        <pc:picChg chg="add del mod">
          <ac:chgData name="AHMED ABDULWAHAB AHMED ALSAHLAWI" userId="86ee11f5-bb7b-4d05-b615-d686483f24c5" providerId="ADAL" clId="{6F7825B8-B9D1-462A-BD4F-E5AC8F306E38}" dt="2022-01-09T13:40:03.143" v="1643" actId="478"/>
          <ac:picMkLst>
            <pc:docMk/>
            <pc:sldMk cId="2690003821" sldId="309"/>
            <ac:picMk id="14" creationId="{BE430FEE-6C5B-4C69-AC97-4850321CC89E}"/>
          </ac:picMkLst>
        </pc:picChg>
        <pc:picChg chg="add mod">
          <ac:chgData name="AHMED ABDULWAHAB AHMED ALSAHLAWI" userId="86ee11f5-bb7b-4d05-b615-d686483f24c5" providerId="ADAL" clId="{6F7825B8-B9D1-462A-BD4F-E5AC8F306E38}" dt="2022-01-09T13:40:15.039" v="1649" actId="1076"/>
          <ac:picMkLst>
            <pc:docMk/>
            <pc:sldMk cId="2690003821" sldId="309"/>
            <ac:picMk id="20" creationId="{CB29B28F-8E59-4FEE-BF01-6B5890620228}"/>
          </ac:picMkLst>
        </pc:picChg>
      </pc:sldChg>
      <pc:sldChg chg="add del">
        <pc:chgData name="AHMED ABDULWAHAB AHMED ALSAHLAWI" userId="86ee11f5-bb7b-4d05-b615-d686483f24c5" providerId="ADAL" clId="{6F7825B8-B9D1-462A-BD4F-E5AC8F306E38}" dt="2022-01-09T07:13:01.764" v="3" actId="47"/>
        <pc:sldMkLst>
          <pc:docMk/>
          <pc:sldMk cId="3282032174" sldId="31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1BBF54B-5D48-4E96-A0ED-31F50D845189}" type="datetimeFigureOut">
              <a:rPr lang="en-US" smtClean="0"/>
              <a:pPr/>
              <a:t>09-Jan-22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C90648-2B14-4050-A7BC-9BAB2E7CBBFF}" type="slidenum">
              <a:rPr lang="en-US" smtClean="0"/>
              <a:pPr/>
              <a:t>‹#›</a:t>
            </a:fld>
            <a:endParaRPr lang="en-US"/>
          </a:p>
        </p:txBody>
      </p:sp>
    </p:spTree>
    <p:extLst>
      <p:ext uri="{BB962C8B-B14F-4D97-AF65-F5344CB8AC3E}">
        <p14:creationId xmlns:p14="http://schemas.microsoft.com/office/powerpoint/2010/main" val="3610051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C4B0C-BF20-41C9-B751-DBB26EF44490}" type="datetimeFigureOut">
              <a:rPr lang="en-US" smtClean="0"/>
              <a:pPr/>
              <a:t>09-Jan-22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4E36C1-A8C7-4C53-BE55-58C5E3535E2B}" type="slidenum">
              <a:rPr lang="en-US" smtClean="0"/>
              <a:pPr/>
              <a:t>‹#›</a:t>
            </a:fld>
            <a:endParaRPr lang="en-US"/>
          </a:p>
        </p:txBody>
      </p:sp>
    </p:spTree>
    <p:extLst>
      <p:ext uri="{BB962C8B-B14F-4D97-AF65-F5344CB8AC3E}">
        <p14:creationId xmlns:p14="http://schemas.microsoft.com/office/powerpoint/2010/main" val="203051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applications are open source.</a:t>
            </a:r>
            <a:endParaRPr lang="ar-BH" dirty="0"/>
          </a:p>
        </p:txBody>
      </p:sp>
      <p:sp>
        <p:nvSpPr>
          <p:cNvPr id="4" name="Slide Number Placeholder 3"/>
          <p:cNvSpPr>
            <a:spLocks noGrp="1"/>
          </p:cNvSpPr>
          <p:nvPr>
            <p:ph type="sldNum" sz="quarter" idx="5"/>
          </p:nvPr>
        </p:nvSpPr>
        <p:spPr/>
        <p:txBody>
          <a:bodyPr/>
          <a:lstStyle/>
          <a:p>
            <a:fld id="{1D4E36C1-A8C7-4C53-BE55-58C5E3535E2B}" type="slidenum">
              <a:rPr lang="en-US" smtClean="0"/>
              <a:pPr/>
              <a:t>8</a:t>
            </a:fld>
            <a:endParaRPr lang="en-US"/>
          </a:p>
        </p:txBody>
      </p:sp>
    </p:spTree>
    <p:extLst>
      <p:ext uri="{BB962C8B-B14F-4D97-AF65-F5344CB8AC3E}">
        <p14:creationId xmlns:p14="http://schemas.microsoft.com/office/powerpoint/2010/main" val="333006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we achieved both accuracy and availability in this solution.</a:t>
            </a:r>
          </a:p>
          <a:p>
            <a:endParaRPr lang="en-US" dirty="0"/>
          </a:p>
          <a:p>
            <a:r>
              <a:rPr lang="en-US" dirty="0"/>
              <a:t>Regarding Accuracy , we got all the required parameters such as vibration, speed, location which can helps in the assessments. </a:t>
            </a:r>
          </a:p>
          <a:p>
            <a:endParaRPr lang="en-US" dirty="0"/>
          </a:p>
          <a:p>
            <a:r>
              <a:rPr lang="en-US" dirty="0"/>
              <a:t>And in terms of Availability, those data is captured in Realtime, and available to access at any time.</a:t>
            </a:r>
            <a:endParaRPr lang="ar-BH" dirty="0"/>
          </a:p>
        </p:txBody>
      </p:sp>
      <p:sp>
        <p:nvSpPr>
          <p:cNvPr id="4" name="Slide Number Placeholder 3"/>
          <p:cNvSpPr>
            <a:spLocks noGrp="1"/>
          </p:cNvSpPr>
          <p:nvPr>
            <p:ph type="sldNum" sz="quarter" idx="5"/>
          </p:nvPr>
        </p:nvSpPr>
        <p:spPr/>
        <p:txBody>
          <a:bodyPr/>
          <a:lstStyle/>
          <a:p>
            <a:fld id="{1D4E36C1-A8C7-4C53-BE55-58C5E3535E2B}" type="slidenum">
              <a:rPr lang="en-US" smtClean="0"/>
              <a:pPr/>
              <a:t>11</a:t>
            </a:fld>
            <a:endParaRPr lang="en-US"/>
          </a:p>
        </p:txBody>
      </p:sp>
    </p:spTree>
    <p:extLst>
      <p:ext uri="{BB962C8B-B14F-4D97-AF65-F5344CB8AC3E}">
        <p14:creationId xmlns:p14="http://schemas.microsoft.com/office/powerpoint/2010/main" val="97156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48614" y="376800"/>
            <a:ext cx="7669435" cy="353524"/>
          </a:xfrm>
          <a:prstGeom prst="rect">
            <a:avLst/>
          </a:prstGeom>
        </p:spPr>
        <p:txBody>
          <a:bodyPr wrap="none" lIns="0" tIns="0" rIns="0" bIns="0" anchor="ctr">
            <a:noAutofit/>
          </a:bodyPr>
          <a:lstStyle>
            <a:lvl1pPr algn="ctr">
              <a:defRPr sz="2800" b="1" baseline="0">
                <a:solidFill>
                  <a:schemeClr val="bg1">
                    <a:lumMod val="50000"/>
                  </a:schemeClr>
                </a:solidFill>
              </a:defRPr>
            </a:lvl1pPr>
          </a:lstStyle>
          <a:p>
            <a:r>
              <a:rPr lang="en-US" dirty="0"/>
              <a:t>CLICK TO EDIT MASTER TITLE STYLE</a:t>
            </a:r>
          </a:p>
        </p:txBody>
      </p:sp>
      <p:sp>
        <p:nvSpPr>
          <p:cNvPr id="10" name="Text Placeholder 3"/>
          <p:cNvSpPr>
            <a:spLocks noGrp="1"/>
          </p:cNvSpPr>
          <p:nvPr>
            <p:ph type="body" sz="half" idx="2" hasCustomPrompt="1"/>
          </p:nvPr>
        </p:nvSpPr>
        <p:spPr>
          <a:xfrm>
            <a:off x="748614" y="766430"/>
            <a:ext cx="7669435" cy="200746"/>
          </a:xfrm>
          <a:prstGeom prst="rect">
            <a:avLst/>
          </a:prstGeom>
        </p:spPr>
        <p:txBody>
          <a:bodyPr wrap="square" lIns="0" tIns="0" rIns="0" bIns="0" anchor="ctr">
            <a:noAutofit/>
          </a:bodyPr>
          <a:lstStyle>
            <a:lvl1pPr marL="0" indent="0" algn="ctr">
              <a:buNone/>
              <a:defRPr sz="900" b="0" i="0" baseline="0">
                <a:solidFill>
                  <a:schemeClr val="bg1">
                    <a:lumMod val="50000"/>
                  </a:schemeClr>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t>Type the subtitle of your great here</a:t>
            </a:r>
          </a:p>
        </p:txBody>
      </p:sp>
      <p:sp>
        <p:nvSpPr>
          <p:cNvPr id="5" name="Rectangle 4"/>
          <p:cNvSpPr/>
          <p:nvPr userDrawn="1"/>
        </p:nvSpPr>
        <p:spPr>
          <a:xfrm>
            <a:off x="8591921" y="4761141"/>
            <a:ext cx="419343" cy="387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4"/>
          <p:cNvSpPr>
            <a:spLocks noGrp="1"/>
          </p:cNvSpPr>
          <p:nvPr>
            <p:ph type="sldNum" sz="quarter" idx="12"/>
          </p:nvPr>
        </p:nvSpPr>
        <p:spPr>
          <a:xfrm>
            <a:off x="8563849" y="4808732"/>
            <a:ext cx="475487" cy="274637"/>
          </a:xfrm>
          <a:prstGeom prst="rect">
            <a:avLst/>
          </a:prstGeom>
        </p:spPr>
        <p:txBody>
          <a:bodyPr anchor="ctr"/>
          <a:lstStyle>
            <a:lvl1pPr algn="ctr">
              <a:defRPr sz="1000" b="1">
                <a:solidFill>
                  <a:schemeClr val="bg1">
                    <a:lumMod val="50000"/>
                  </a:schemeClr>
                </a:solidFill>
              </a:defRPr>
            </a:lvl1pPr>
          </a:lstStyle>
          <a:p>
            <a:fld id="{C136B7D2-B98C-44FD-8D04-7EC62A564975}" type="slidenum">
              <a:rPr lang="en-US" smtClean="0"/>
              <a:pPr/>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48614" y="376800"/>
            <a:ext cx="7669435" cy="353524"/>
          </a:xfrm>
          <a:prstGeom prst="rect">
            <a:avLst/>
          </a:prstGeom>
        </p:spPr>
        <p:txBody>
          <a:bodyPr wrap="none" lIns="0" tIns="0" rIns="0" bIns="0" anchor="ctr">
            <a:noAutofit/>
          </a:bodyPr>
          <a:lstStyle>
            <a:lvl1pPr algn="ctr">
              <a:defRPr sz="2800" b="1" baseline="0">
                <a:solidFill>
                  <a:schemeClr val="bg1">
                    <a:lumMod val="50000"/>
                  </a:schemeClr>
                </a:solidFill>
              </a:defRPr>
            </a:lvl1pPr>
          </a:lstStyle>
          <a:p>
            <a:r>
              <a:rPr lang="en-US" dirty="0"/>
              <a:t>CLICK TO EDIT MASTER TITLE STYLE</a:t>
            </a:r>
          </a:p>
        </p:txBody>
      </p:sp>
      <p:sp>
        <p:nvSpPr>
          <p:cNvPr id="10" name="Text Placeholder 3"/>
          <p:cNvSpPr>
            <a:spLocks noGrp="1"/>
          </p:cNvSpPr>
          <p:nvPr>
            <p:ph type="body" sz="half" idx="2" hasCustomPrompt="1"/>
          </p:nvPr>
        </p:nvSpPr>
        <p:spPr>
          <a:xfrm>
            <a:off x="748614" y="766430"/>
            <a:ext cx="7669435" cy="200746"/>
          </a:xfrm>
          <a:prstGeom prst="rect">
            <a:avLst/>
          </a:prstGeom>
        </p:spPr>
        <p:txBody>
          <a:bodyPr wrap="square" lIns="0" tIns="0" rIns="0" bIns="0" anchor="ctr">
            <a:noAutofit/>
          </a:bodyPr>
          <a:lstStyle>
            <a:lvl1pPr marL="0" indent="0" algn="ctr">
              <a:buNone/>
              <a:defRPr sz="900" b="0" i="0" baseline="0">
                <a:solidFill>
                  <a:schemeClr val="bg1">
                    <a:lumMod val="50000"/>
                  </a:schemeClr>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t>Type the subtitle of your great here</a:t>
            </a:r>
          </a:p>
        </p:txBody>
      </p:sp>
      <p:sp>
        <p:nvSpPr>
          <p:cNvPr id="5" name="Rectangle 4"/>
          <p:cNvSpPr/>
          <p:nvPr userDrawn="1"/>
        </p:nvSpPr>
        <p:spPr>
          <a:xfrm>
            <a:off x="8591921" y="4761141"/>
            <a:ext cx="419343" cy="387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4"/>
          <p:cNvSpPr>
            <a:spLocks noGrp="1"/>
          </p:cNvSpPr>
          <p:nvPr>
            <p:ph type="sldNum" sz="quarter" idx="12"/>
          </p:nvPr>
        </p:nvSpPr>
        <p:spPr>
          <a:xfrm>
            <a:off x="8563849" y="4808732"/>
            <a:ext cx="475487" cy="274637"/>
          </a:xfrm>
          <a:prstGeom prst="rect">
            <a:avLst/>
          </a:prstGeom>
        </p:spPr>
        <p:txBody>
          <a:bodyPr anchor="ctr"/>
          <a:lstStyle>
            <a:lvl1pPr algn="ctr">
              <a:defRPr sz="1000" b="1">
                <a:solidFill>
                  <a:schemeClr val="bg1">
                    <a:lumMod val="50000"/>
                  </a:schemeClr>
                </a:solidFill>
              </a:defRPr>
            </a:lvl1pPr>
          </a:lstStyle>
          <a:p>
            <a:fld id="{C136B7D2-B98C-44FD-8D04-7EC62A564975}" type="slidenum">
              <a:rPr lang="en-US" smtClean="0"/>
              <a:pPr/>
              <a:t>‹#›</a:t>
            </a:fld>
            <a:endParaRPr lang="en-US" dirty="0"/>
          </a:p>
        </p:txBody>
      </p:sp>
      <p:sp>
        <p:nvSpPr>
          <p:cNvPr id="6" name="Picture Placeholder 3"/>
          <p:cNvSpPr>
            <a:spLocks noGrp="1"/>
          </p:cNvSpPr>
          <p:nvPr>
            <p:ph type="pic" sz="quarter" idx="20" hasCustomPrompt="1"/>
          </p:nvPr>
        </p:nvSpPr>
        <p:spPr>
          <a:xfrm>
            <a:off x="901218" y="1590957"/>
            <a:ext cx="1634789" cy="1634789"/>
          </a:xfrm>
          <a:prstGeom prst="ellipse">
            <a:avLst/>
          </a:prstGeom>
          <a:solidFill>
            <a:schemeClr val="bg2">
              <a:alpha val="66000"/>
            </a:schemeClr>
          </a:solidFill>
          <a:ln w="3175">
            <a:noFill/>
          </a:ln>
        </p:spPr>
        <p:txBody>
          <a:bodyPr/>
          <a:lstStyle>
            <a:lvl1pPr>
              <a:defRPr sz="900"/>
            </a:lvl1pPr>
          </a:lstStyle>
          <a:p>
            <a:r>
              <a:rPr lang="en-US"/>
              <a:t>Image holder</a:t>
            </a:r>
            <a:endParaRPr lang="en-US" dirty="0"/>
          </a:p>
        </p:txBody>
      </p:sp>
      <p:sp>
        <p:nvSpPr>
          <p:cNvPr id="11" name="Picture Placeholder 3"/>
          <p:cNvSpPr>
            <a:spLocks noGrp="1"/>
          </p:cNvSpPr>
          <p:nvPr>
            <p:ph type="pic" sz="quarter" idx="21" hasCustomPrompt="1"/>
          </p:nvPr>
        </p:nvSpPr>
        <p:spPr>
          <a:xfrm>
            <a:off x="2806218" y="1590957"/>
            <a:ext cx="1634789" cy="1634789"/>
          </a:xfrm>
          <a:prstGeom prst="ellipse">
            <a:avLst/>
          </a:prstGeom>
          <a:solidFill>
            <a:schemeClr val="bg2">
              <a:alpha val="66000"/>
            </a:schemeClr>
          </a:solidFill>
          <a:ln w="3175">
            <a:noFill/>
          </a:ln>
        </p:spPr>
        <p:txBody>
          <a:bodyPr/>
          <a:lstStyle>
            <a:lvl1pPr>
              <a:defRPr sz="900"/>
            </a:lvl1pPr>
          </a:lstStyle>
          <a:p>
            <a:r>
              <a:rPr lang="en-US"/>
              <a:t>Image holder</a:t>
            </a:r>
            <a:endParaRPr lang="en-US" dirty="0"/>
          </a:p>
        </p:txBody>
      </p:sp>
      <p:sp>
        <p:nvSpPr>
          <p:cNvPr id="13" name="Picture Placeholder 3"/>
          <p:cNvSpPr>
            <a:spLocks noGrp="1"/>
          </p:cNvSpPr>
          <p:nvPr>
            <p:ph type="pic" sz="quarter" idx="22" hasCustomPrompt="1"/>
          </p:nvPr>
        </p:nvSpPr>
        <p:spPr>
          <a:xfrm>
            <a:off x="4711218" y="1590957"/>
            <a:ext cx="1634789" cy="1634789"/>
          </a:xfrm>
          <a:prstGeom prst="ellipse">
            <a:avLst/>
          </a:prstGeom>
          <a:solidFill>
            <a:schemeClr val="bg2">
              <a:alpha val="66000"/>
            </a:schemeClr>
          </a:solidFill>
          <a:ln w="3175">
            <a:noFill/>
          </a:ln>
        </p:spPr>
        <p:txBody>
          <a:bodyPr/>
          <a:lstStyle>
            <a:lvl1pPr>
              <a:defRPr sz="900"/>
            </a:lvl1pPr>
          </a:lstStyle>
          <a:p>
            <a:r>
              <a:rPr lang="en-US"/>
              <a:t>Image holder</a:t>
            </a:r>
            <a:endParaRPr lang="en-US" dirty="0"/>
          </a:p>
        </p:txBody>
      </p:sp>
      <p:sp>
        <p:nvSpPr>
          <p:cNvPr id="14" name="Picture Placeholder 3"/>
          <p:cNvSpPr>
            <a:spLocks noGrp="1"/>
          </p:cNvSpPr>
          <p:nvPr>
            <p:ph type="pic" sz="quarter" idx="23" hasCustomPrompt="1"/>
          </p:nvPr>
        </p:nvSpPr>
        <p:spPr>
          <a:xfrm>
            <a:off x="6616218" y="1590957"/>
            <a:ext cx="1634789" cy="1634789"/>
          </a:xfrm>
          <a:prstGeom prst="ellipse">
            <a:avLst/>
          </a:prstGeom>
          <a:solidFill>
            <a:schemeClr val="bg2">
              <a:alpha val="66000"/>
            </a:schemeClr>
          </a:solidFill>
          <a:ln w="3175">
            <a:noFill/>
          </a:ln>
        </p:spPr>
        <p:txBody>
          <a:bodyPr/>
          <a:lstStyle>
            <a:lvl1pPr>
              <a:defRPr sz="900"/>
            </a:lvl1pPr>
          </a:lstStyle>
          <a:p>
            <a:r>
              <a:rPr lang="en-US"/>
              <a:t>Image holder</a:t>
            </a:r>
            <a:endParaRPr lang="en-US" dirty="0"/>
          </a:p>
        </p:txBody>
      </p:sp>
    </p:spTree>
    <p:extLst>
      <p:ext uri="{BB962C8B-B14F-4D97-AF65-F5344CB8AC3E}">
        <p14:creationId xmlns:p14="http://schemas.microsoft.com/office/powerpoint/2010/main" val="295508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animBg="1"/>
      <p:bldP spid="11" grpId="0" animBg="1"/>
      <p:bldP spid="13" grpId="0" animBg="1"/>
      <p:bldP spid="14" grpId="0" animBg="1"/>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Picture Placeholder 3"/>
          <p:cNvSpPr>
            <a:spLocks noGrp="1"/>
          </p:cNvSpPr>
          <p:nvPr>
            <p:ph type="pic" sz="quarter" idx="21" hasCustomPrompt="1"/>
          </p:nvPr>
        </p:nvSpPr>
        <p:spPr>
          <a:xfrm>
            <a:off x="0" y="8890"/>
            <a:ext cx="5285232" cy="5134610"/>
          </a:xfrm>
          <a:prstGeom prst="rect">
            <a:avLst/>
          </a:prstGeom>
          <a:solidFill>
            <a:schemeClr val="bg2">
              <a:alpha val="66000"/>
            </a:schemeClr>
          </a:solidFill>
          <a:ln w="3175">
            <a:noFill/>
          </a:ln>
        </p:spPr>
        <p:txBody>
          <a:bodyPr/>
          <a:lstStyle>
            <a:lvl1pPr>
              <a:defRPr sz="900"/>
            </a:lvl1pPr>
          </a:lstStyle>
          <a:p>
            <a:r>
              <a:rPr lang="en-US"/>
              <a:t>Image holder</a:t>
            </a:r>
            <a:endParaRPr lang="en-US" dirty="0"/>
          </a:p>
        </p:txBody>
      </p:sp>
    </p:spTree>
    <p:extLst>
      <p:ext uri="{BB962C8B-B14F-4D97-AF65-F5344CB8AC3E}">
        <p14:creationId xmlns:p14="http://schemas.microsoft.com/office/powerpoint/2010/main" val="289030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5" name="Rectangle 4"/>
          <p:cNvSpPr/>
          <p:nvPr userDrawn="1"/>
        </p:nvSpPr>
        <p:spPr>
          <a:xfrm>
            <a:off x="8591921" y="4761141"/>
            <a:ext cx="419343" cy="387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4"/>
          <p:cNvSpPr>
            <a:spLocks noGrp="1"/>
          </p:cNvSpPr>
          <p:nvPr>
            <p:ph type="sldNum" sz="quarter" idx="12"/>
          </p:nvPr>
        </p:nvSpPr>
        <p:spPr>
          <a:xfrm>
            <a:off x="8563849" y="4808732"/>
            <a:ext cx="475487" cy="274637"/>
          </a:xfrm>
          <a:prstGeom prst="rect">
            <a:avLst/>
          </a:prstGeom>
        </p:spPr>
        <p:txBody>
          <a:bodyPr anchor="ctr"/>
          <a:lstStyle>
            <a:lvl1pPr algn="ctr">
              <a:defRPr sz="1000" b="1">
                <a:solidFill>
                  <a:schemeClr val="bg1">
                    <a:lumMod val="50000"/>
                  </a:schemeClr>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28976514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Rectangle 4"/>
          <p:cNvSpPr/>
          <p:nvPr userDrawn="1"/>
        </p:nvSpPr>
        <p:spPr>
          <a:xfrm>
            <a:off x="8591921" y="4761141"/>
            <a:ext cx="419343" cy="387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4"/>
          <p:cNvSpPr>
            <a:spLocks noGrp="1"/>
          </p:cNvSpPr>
          <p:nvPr>
            <p:ph type="sldNum" sz="quarter" idx="12"/>
          </p:nvPr>
        </p:nvSpPr>
        <p:spPr>
          <a:xfrm>
            <a:off x="8563849" y="4808732"/>
            <a:ext cx="475487" cy="274637"/>
          </a:xfrm>
          <a:prstGeom prst="rect">
            <a:avLst/>
          </a:prstGeom>
        </p:spPr>
        <p:txBody>
          <a:bodyPr anchor="ctr"/>
          <a:lstStyle>
            <a:lvl1pPr algn="ctr">
              <a:defRPr sz="1000" b="1">
                <a:solidFill>
                  <a:schemeClr val="bg1">
                    <a:lumMod val="50000"/>
                  </a:schemeClr>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1912814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31388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Picture Placeholder 3"/>
          <p:cNvSpPr>
            <a:spLocks noGrp="1"/>
          </p:cNvSpPr>
          <p:nvPr>
            <p:ph type="pic" sz="quarter" idx="20" hasCustomPrompt="1"/>
          </p:nvPr>
        </p:nvSpPr>
        <p:spPr>
          <a:xfrm>
            <a:off x="0" y="0"/>
            <a:ext cx="9144000" cy="5143500"/>
          </a:xfrm>
          <a:prstGeom prst="rect">
            <a:avLst/>
          </a:prstGeom>
          <a:solidFill>
            <a:schemeClr val="bg2">
              <a:alpha val="66000"/>
            </a:schemeClr>
          </a:solidFill>
          <a:ln w="3175">
            <a:noFill/>
          </a:ln>
        </p:spPr>
        <p:txBody>
          <a:bodyPr/>
          <a:lstStyle>
            <a:lvl1pPr>
              <a:defRPr sz="900"/>
            </a:lvl1pPr>
          </a:lstStyle>
          <a:p>
            <a:r>
              <a:rPr lang="en-US"/>
              <a:t>Image holder</a:t>
            </a:r>
            <a:endParaRPr lang="en-US" dirty="0"/>
          </a:p>
        </p:txBody>
      </p:sp>
    </p:spTree>
    <p:extLst>
      <p:ext uri="{BB962C8B-B14F-4D97-AF65-F5344CB8AC3E}">
        <p14:creationId xmlns:p14="http://schemas.microsoft.com/office/powerpoint/2010/main" val="53883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Picture Placeholder 3"/>
          <p:cNvSpPr>
            <a:spLocks noGrp="1"/>
          </p:cNvSpPr>
          <p:nvPr>
            <p:ph type="pic" sz="quarter" idx="20" hasCustomPrompt="1"/>
          </p:nvPr>
        </p:nvSpPr>
        <p:spPr>
          <a:xfrm>
            <a:off x="0" y="0"/>
            <a:ext cx="9144000" cy="3522726"/>
          </a:xfrm>
          <a:prstGeom prst="rect">
            <a:avLst/>
          </a:prstGeom>
          <a:solidFill>
            <a:schemeClr val="bg2">
              <a:alpha val="66000"/>
            </a:schemeClr>
          </a:solidFill>
          <a:ln w="3175">
            <a:noFill/>
          </a:ln>
        </p:spPr>
        <p:txBody>
          <a:bodyPr/>
          <a:lstStyle>
            <a:lvl1pPr>
              <a:defRPr sz="900"/>
            </a:lvl1pPr>
          </a:lstStyle>
          <a:p>
            <a:r>
              <a:rPr lang="en-US"/>
              <a:t>Image holder</a:t>
            </a:r>
            <a:endParaRPr lang="en-US" dirty="0"/>
          </a:p>
        </p:txBody>
      </p:sp>
    </p:spTree>
    <p:extLst>
      <p:ext uri="{BB962C8B-B14F-4D97-AF65-F5344CB8AC3E}">
        <p14:creationId xmlns:p14="http://schemas.microsoft.com/office/powerpoint/2010/main" val="1463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Picture Placeholder 3"/>
          <p:cNvSpPr>
            <a:spLocks noGrp="1"/>
          </p:cNvSpPr>
          <p:nvPr>
            <p:ph type="pic" sz="quarter" idx="20" hasCustomPrompt="1"/>
          </p:nvPr>
        </p:nvSpPr>
        <p:spPr>
          <a:xfrm>
            <a:off x="2788920" y="0"/>
            <a:ext cx="6355080" cy="5143500"/>
          </a:xfrm>
          <a:prstGeom prst="rect">
            <a:avLst/>
          </a:prstGeom>
          <a:solidFill>
            <a:schemeClr val="bg2">
              <a:alpha val="66000"/>
            </a:schemeClr>
          </a:solidFill>
          <a:ln w="3175">
            <a:noFill/>
          </a:ln>
        </p:spPr>
        <p:txBody>
          <a:bodyPr/>
          <a:lstStyle>
            <a:lvl1pPr>
              <a:defRPr sz="900"/>
            </a:lvl1pPr>
          </a:lstStyle>
          <a:p>
            <a:r>
              <a:rPr lang="en-US"/>
              <a:t>Image holder</a:t>
            </a:r>
            <a:endParaRPr lang="en-US" dirty="0"/>
          </a:p>
        </p:txBody>
      </p:sp>
    </p:spTree>
    <p:extLst>
      <p:ext uri="{BB962C8B-B14F-4D97-AF65-F5344CB8AC3E}">
        <p14:creationId xmlns:p14="http://schemas.microsoft.com/office/powerpoint/2010/main" val="235485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Picture Placeholder 3"/>
          <p:cNvSpPr>
            <a:spLocks noGrp="1"/>
          </p:cNvSpPr>
          <p:nvPr>
            <p:ph type="pic" sz="quarter" idx="20" hasCustomPrompt="1"/>
          </p:nvPr>
        </p:nvSpPr>
        <p:spPr>
          <a:xfrm>
            <a:off x="5404104" y="0"/>
            <a:ext cx="3739896" cy="5143500"/>
          </a:xfrm>
          <a:prstGeom prst="rect">
            <a:avLst/>
          </a:prstGeom>
          <a:solidFill>
            <a:schemeClr val="bg2">
              <a:alpha val="66000"/>
            </a:schemeClr>
          </a:solidFill>
          <a:ln w="3175">
            <a:noFill/>
          </a:ln>
        </p:spPr>
        <p:txBody>
          <a:bodyPr/>
          <a:lstStyle>
            <a:lvl1pPr>
              <a:defRPr sz="900"/>
            </a:lvl1pPr>
          </a:lstStyle>
          <a:p>
            <a:r>
              <a:rPr lang="en-US"/>
              <a:t>Image holder</a:t>
            </a:r>
            <a:endParaRPr lang="en-US" dirty="0"/>
          </a:p>
        </p:txBody>
      </p:sp>
    </p:spTree>
    <p:extLst>
      <p:ext uri="{BB962C8B-B14F-4D97-AF65-F5344CB8AC3E}">
        <p14:creationId xmlns:p14="http://schemas.microsoft.com/office/powerpoint/2010/main" val="271026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48614" y="376800"/>
            <a:ext cx="7669435" cy="353524"/>
          </a:xfrm>
          <a:prstGeom prst="rect">
            <a:avLst/>
          </a:prstGeom>
        </p:spPr>
        <p:txBody>
          <a:bodyPr wrap="none" lIns="0" tIns="0" rIns="0" bIns="0" anchor="ctr">
            <a:noAutofit/>
          </a:bodyPr>
          <a:lstStyle>
            <a:lvl1pPr algn="ctr">
              <a:defRPr sz="2800" b="1" baseline="0">
                <a:solidFill>
                  <a:schemeClr val="bg1">
                    <a:lumMod val="50000"/>
                  </a:schemeClr>
                </a:solidFill>
              </a:defRPr>
            </a:lvl1pPr>
          </a:lstStyle>
          <a:p>
            <a:r>
              <a:rPr lang="en-US" dirty="0"/>
              <a:t>CLICK TO EDIT MASTER TITLE STYLE</a:t>
            </a:r>
          </a:p>
        </p:txBody>
      </p:sp>
      <p:sp>
        <p:nvSpPr>
          <p:cNvPr id="10" name="Text Placeholder 3"/>
          <p:cNvSpPr>
            <a:spLocks noGrp="1"/>
          </p:cNvSpPr>
          <p:nvPr>
            <p:ph type="body" sz="half" idx="2" hasCustomPrompt="1"/>
          </p:nvPr>
        </p:nvSpPr>
        <p:spPr>
          <a:xfrm>
            <a:off x="748614" y="766430"/>
            <a:ext cx="7669435" cy="200746"/>
          </a:xfrm>
          <a:prstGeom prst="rect">
            <a:avLst/>
          </a:prstGeom>
        </p:spPr>
        <p:txBody>
          <a:bodyPr wrap="square" lIns="0" tIns="0" rIns="0" bIns="0" anchor="ctr">
            <a:noAutofit/>
          </a:bodyPr>
          <a:lstStyle>
            <a:lvl1pPr marL="0" indent="0" algn="ctr">
              <a:buNone/>
              <a:defRPr sz="900" b="0" i="0" baseline="0">
                <a:solidFill>
                  <a:schemeClr val="bg1">
                    <a:lumMod val="50000"/>
                  </a:schemeClr>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t>Type the subtitle of your great here</a:t>
            </a:r>
          </a:p>
        </p:txBody>
      </p:sp>
      <p:sp>
        <p:nvSpPr>
          <p:cNvPr id="5" name="Rectangle 4"/>
          <p:cNvSpPr/>
          <p:nvPr userDrawn="1"/>
        </p:nvSpPr>
        <p:spPr>
          <a:xfrm>
            <a:off x="8591921" y="4761141"/>
            <a:ext cx="419343" cy="387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4"/>
          <p:cNvSpPr>
            <a:spLocks noGrp="1"/>
          </p:cNvSpPr>
          <p:nvPr>
            <p:ph type="sldNum" sz="quarter" idx="12"/>
          </p:nvPr>
        </p:nvSpPr>
        <p:spPr>
          <a:xfrm>
            <a:off x="8563849" y="4808732"/>
            <a:ext cx="475487" cy="274637"/>
          </a:xfrm>
          <a:prstGeom prst="rect">
            <a:avLst/>
          </a:prstGeom>
        </p:spPr>
        <p:txBody>
          <a:bodyPr anchor="ctr"/>
          <a:lstStyle>
            <a:lvl1pPr algn="ctr">
              <a:defRPr sz="1000" b="1">
                <a:solidFill>
                  <a:schemeClr val="bg1">
                    <a:lumMod val="50000"/>
                  </a:schemeClr>
                </a:solidFill>
              </a:defRPr>
            </a:lvl1pPr>
          </a:lstStyle>
          <a:p>
            <a:fld id="{C136B7D2-B98C-44FD-8D04-7EC62A564975}" type="slidenum">
              <a:rPr lang="en-US" smtClean="0"/>
              <a:pPr/>
              <a:t>‹#›</a:t>
            </a:fld>
            <a:endParaRPr lang="en-US" dirty="0"/>
          </a:p>
        </p:txBody>
      </p:sp>
      <p:sp>
        <p:nvSpPr>
          <p:cNvPr id="6" name="Picture Placeholder 3"/>
          <p:cNvSpPr>
            <a:spLocks noGrp="1"/>
          </p:cNvSpPr>
          <p:nvPr>
            <p:ph type="pic" sz="quarter" idx="20" hasCustomPrompt="1"/>
          </p:nvPr>
        </p:nvSpPr>
        <p:spPr>
          <a:xfrm>
            <a:off x="901218" y="1590957"/>
            <a:ext cx="1634789" cy="1634789"/>
          </a:xfrm>
          <a:prstGeom prst="rect">
            <a:avLst/>
          </a:prstGeom>
          <a:solidFill>
            <a:schemeClr val="bg2">
              <a:alpha val="66000"/>
            </a:schemeClr>
          </a:solidFill>
          <a:ln w="3175">
            <a:noFill/>
          </a:ln>
        </p:spPr>
        <p:txBody>
          <a:bodyPr/>
          <a:lstStyle>
            <a:lvl1pPr>
              <a:defRPr sz="900"/>
            </a:lvl1pPr>
          </a:lstStyle>
          <a:p>
            <a:r>
              <a:rPr lang="en-US"/>
              <a:t>Image holder</a:t>
            </a:r>
            <a:endParaRPr lang="en-US" dirty="0"/>
          </a:p>
        </p:txBody>
      </p:sp>
      <p:sp>
        <p:nvSpPr>
          <p:cNvPr id="11" name="Picture Placeholder 3"/>
          <p:cNvSpPr>
            <a:spLocks noGrp="1"/>
          </p:cNvSpPr>
          <p:nvPr>
            <p:ph type="pic" sz="quarter" idx="21" hasCustomPrompt="1"/>
          </p:nvPr>
        </p:nvSpPr>
        <p:spPr>
          <a:xfrm>
            <a:off x="2806218" y="1590957"/>
            <a:ext cx="1634789" cy="1634789"/>
          </a:xfrm>
          <a:prstGeom prst="rect">
            <a:avLst/>
          </a:prstGeom>
          <a:solidFill>
            <a:schemeClr val="bg2">
              <a:alpha val="66000"/>
            </a:schemeClr>
          </a:solidFill>
          <a:ln w="3175">
            <a:noFill/>
          </a:ln>
        </p:spPr>
        <p:txBody>
          <a:bodyPr/>
          <a:lstStyle>
            <a:lvl1pPr>
              <a:defRPr sz="900"/>
            </a:lvl1pPr>
          </a:lstStyle>
          <a:p>
            <a:r>
              <a:rPr lang="en-US"/>
              <a:t>Image holder</a:t>
            </a:r>
            <a:endParaRPr lang="en-US" dirty="0"/>
          </a:p>
        </p:txBody>
      </p:sp>
      <p:sp>
        <p:nvSpPr>
          <p:cNvPr id="13" name="Picture Placeholder 3"/>
          <p:cNvSpPr>
            <a:spLocks noGrp="1"/>
          </p:cNvSpPr>
          <p:nvPr>
            <p:ph type="pic" sz="quarter" idx="22" hasCustomPrompt="1"/>
          </p:nvPr>
        </p:nvSpPr>
        <p:spPr>
          <a:xfrm>
            <a:off x="4711218" y="1590957"/>
            <a:ext cx="1634789" cy="1634789"/>
          </a:xfrm>
          <a:prstGeom prst="rect">
            <a:avLst/>
          </a:prstGeom>
          <a:solidFill>
            <a:schemeClr val="bg2">
              <a:alpha val="66000"/>
            </a:schemeClr>
          </a:solidFill>
          <a:ln w="3175">
            <a:noFill/>
          </a:ln>
        </p:spPr>
        <p:txBody>
          <a:bodyPr/>
          <a:lstStyle>
            <a:lvl1pPr>
              <a:defRPr sz="900"/>
            </a:lvl1pPr>
          </a:lstStyle>
          <a:p>
            <a:r>
              <a:rPr lang="en-US"/>
              <a:t>Image holder</a:t>
            </a:r>
            <a:endParaRPr lang="en-US" dirty="0"/>
          </a:p>
        </p:txBody>
      </p:sp>
      <p:sp>
        <p:nvSpPr>
          <p:cNvPr id="14" name="Picture Placeholder 3"/>
          <p:cNvSpPr>
            <a:spLocks noGrp="1"/>
          </p:cNvSpPr>
          <p:nvPr>
            <p:ph type="pic" sz="quarter" idx="23" hasCustomPrompt="1"/>
          </p:nvPr>
        </p:nvSpPr>
        <p:spPr>
          <a:xfrm>
            <a:off x="6616218" y="1590957"/>
            <a:ext cx="1634789" cy="1634789"/>
          </a:xfrm>
          <a:prstGeom prst="rect">
            <a:avLst/>
          </a:prstGeom>
          <a:solidFill>
            <a:schemeClr val="bg2">
              <a:alpha val="66000"/>
            </a:schemeClr>
          </a:solidFill>
          <a:ln w="3175">
            <a:noFill/>
          </a:ln>
        </p:spPr>
        <p:txBody>
          <a:bodyPr/>
          <a:lstStyle>
            <a:lvl1pPr>
              <a:defRPr sz="900"/>
            </a:lvl1pPr>
          </a:lstStyle>
          <a:p>
            <a:r>
              <a:rPr lang="en-US"/>
              <a:t>Image holder</a:t>
            </a:r>
            <a:endParaRPr lang="en-US" dirty="0"/>
          </a:p>
        </p:txBody>
      </p:sp>
    </p:spTree>
    <p:extLst>
      <p:ext uri="{BB962C8B-B14F-4D97-AF65-F5344CB8AC3E}">
        <p14:creationId xmlns:p14="http://schemas.microsoft.com/office/powerpoint/2010/main" val="43068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animBg="1"/>
      <p:bldP spid="11" grpId="0" animBg="1"/>
      <p:bldP spid="13" grpId="0" animBg="1"/>
      <p:bldP spid="14" grpId="0" animBg="1"/>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48614" y="376800"/>
            <a:ext cx="7669435" cy="353524"/>
          </a:xfrm>
          <a:prstGeom prst="rect">
            <a:avLst/>
          </a:prstGeom>
        </p:spPr>
        <p:txBody>
          <a:bodyPr wrap="none" lIns="0" tIns="0" rIns="0" bIns="0" anchor="ctr">
            <a:noAutofit/>
          </a:bodyPr>
          <a:lstStyle>
            <a:lvl1pPr algn="ctr">
              <a:defRPr sz="2800" b="1" baseline="0">
                <a:solidFill>
                  <a:schemeClr val="bg1">
                    <a:lumMod val="50000"/>
                  </a:schemeClr>
                </a:solidFill>
              </a:defRPr>
            </a:lvl1pPr>
          </a:lstStyle>
          <a:p>
            <a:r>
              <a:rPr lang="en-US" dirty="0"/>
              <a:t>CLICK TO EDIT MASTER TITLE STYLE</a:t>
            </a:r>
          </a:p>
        </p:txBody>
      </p:sp>
      <p:sp>
        <p:nvSpPr>
          <p:cNvPr id="10" name="Text Placeholder 3"/>
          <p:cNvSpPr>
            <a:spLocks noGrp="1"/>
          </p:cNvSpPr>
          <p:nvPr>
            <p:ph type="body" sz="half" idx="2" hasCustomPrompt="1"/>
          </p:nvPr>
        </p:nvSpPr>
        <p:spPr>
          <a:xfrm>
            <a:off x="748614" y="766430"/>
            <a:ext cx="7669435" cy="200746"/>
          </a:xfrm>
          <a:prstGeom prst="rect">
            <a:avLst/>
          </a:prstGeom>
        </p:spPr>
        <p:txBody>
          <a:bodyPr wrap="square" lIns="0" tIns="0" rIns="0" bIns="0" anchor="ctr">
            <a:noAutofit/>
          </a:bodyPr>
          <a:lstStyle>
            <a:lvl1pPr marL="0" indent="0" algn="ctr">
              <a:buNone/>
              <a:defRPr sz="900" b="0" i="0" baseline="0">
                <a:solidFill>
                  <a:schemeClr val="bg1">
                    <a:lumMod val="50000"/>
                  </a:schemeClr>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t>Type the subtitle of your great here</a:t>
            </a:r>
          </a:p>
        </p:txBody>
      </p:sp>
      <p:sp>
        <p:nvSpPr>
          <p:cNvPr id="5" name="Rectangle 4"/>
          <p:cNvSpPr/>
          <p:nvPr userDrawn="1"/>
        </p:nvSpPr>
        <p:spPr>
          <a:xfrm>
            <a:off x="8591921" y="4761141"/>
            <a:ext cx="419343" cy="387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4"/>
          <p:cNvSpPr>
            <a:spLocks noGrp="1"/>
          </p:cNvSpPr>
          <p:nvPr>
            <p:ph type="sldNum" sz="quarter" idx="12"/>
          </p:nvPr>
        </p:nvSpPr>
        <p:spPr>
          <a:xfrm>
            <a:off x="8563849" y="4808732"/>
            <a:ext cx="475487" cy="274637"/>
          </a:xfrm>
          <a:prstGeom prst="rect">
            <a:avLst/>
          </a:prstGeom>
        </p:spPr>
        <p:txBody>
          <a:bodyPr anchor="ctr"/>
          <a:lstStyle>
            <a:lvl1pPr algn="ctr">
              <a:defRPr sz="1000" b="1">
                <a:solidFill>
                  <a:schemeClr val="bg1">
                    <a:lumMod val="50000"/>
                  </a:schemeClr>
                </a:solidFill>
              </a:defRPr>
            </a:lvl1pPr>
          </a:lstStyle>
          <a:p>
            <a:fld id="{C136B7D2-B98C-44FD-8D04-7EC62A564975}" type="slidenum">
              <a:rPr lang="en-US" smtClean="0"/>
              <a:pPr/>
              <a:t>‹#›</a:t>
            </a:fld>
            <a:endParaRPr lang="en-US" dirty="0"/>
          </a:p>
        </p:txBody>
      </p:sp>
      <p:sp>
        <p:nvSpPr>
          <p:cNvPr id="6" name="Picture Placeholder 3"/>
          <p:cNvSpPr>
            <a:spLocks noGrp="1"/>
          </p:cNvSpPr>
          <p:nvPr>
            <p:ph type="pic" sz="quarter" idx="20" hasCustomPrompt="1"/>
          </p:nvPr>
        </p:nvSpPr>
        <p:spPr>
          <a:xfrm>
            <a:off x="901218" y="1590957"/>
            <a:ext cx="1634789" cy="1634789"/>
          </a:xfrm>
          <a:prstGeom prst="rect">
            <a:avLst/>
          </a:prstGeom>
          <a:solidFill>
            <a:schemeClr val="bg2">
              <a:alpha val="66000"/>
            </a:schemeClr>
          </a:solidFill>
          <a:ln w="3175">
            <a:noFill/>
          </a:ln>
        </p:spPr>
        <p:txBody>
          <a:bodyPr/>
          <a:lstStyle>
            <a:lvl1pPr>
              <a:defRPr sz="900"/>
            </a:lvl1pPr>
          </a:lstStyle>
          <a:p>
            <a:r>
              <a:rPr lang="en-US"/>
              <a:t>Image holder</a:t>
            </a:r>
            <a:endParaRPr lang="en-US" dirty="0"/>
          </a:p>
        </p:txBody>
      </p:sp>
    </p:spTree>
    <p:extLst>
      <p:ext uri="{BB962C8B-B14F-4D97-AF65-F5344CB8AC3E}">
        <p14:creationId xmlns:p14="http://schemas.microsoft.com/office/powerpoint/2010/main" val="240084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animBg="1"/>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716" r:id="rId2"/>
    <p:sldLayoutId id="2147483696" r:id="rId3"/>
    <p:sldLayoutId id="2147483694" r:id="rId4"/>
    <p:sldLayoutId id="2147483729" r:id="rId5"/>
    <p:sldLayoutId id="2147483717" r:id="rId6"/>
    <p:sldLayoutId id="2147483718" r:id="rId7"/>
    <p:sldLayoutId id="2147483719" r:id="rId8"/>
    <p:sldLayoutId id="2147483728" r:id="rId9"/>
    <p:sldLayoutId id="2147483720" r:id="rId10"/>
    <p:sldLayoutId id="2147483722" r:id="rId11"/>
    <p:sldLayoutId id="214748372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hyperlink" Target="https://github.com/alsahlawi/blackbox/blob/main/blackbox.ino" TargetMode="External"/><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www.flaticon.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talking on a cell phone&#10;&#10;Description automatically generated with medium confidence">
            <a:extLst>
              <a:ext uri="{FF2B5EF4-FFF2-40B4-BE49-F238E27FC236}">
                <a16:creationId xmlns:a16="http://schemas.microsoft.com/office/drawing/2014/main" id="{664C265E-3321-44F5-BB47-C3902A378DA8}"/>
              </a:ext>
            </a:extLst>
          </p:cNvPr>
          <p:cNvPicPr>
            <a:picLocks noGrp="1" noChangeAspect="1"/>
          </p:cNvPicPr>
          <p:nvPr>
            <p:ph type="pic" sz="quarter" idx="20"/>
          </p:nvPr>
        </p:nvPicPr>
        <p:blipFill>
          <a:blip r:embed="rId2"/>
          <a:srcRect t="7871" b="7871"/>
          <a:stretch>
            <a:fillRect/>
          </a:stretch>
        </p:blipFill>
        <p:spPr/>
      </p:pic>
      <p:sp>
        <p:nvSpPr>
          <p:cNvPr id="6" name="Rectangle 5"/>
          <p:cNvSpPr/>
          <p:nvPr/>
        </p:nvSpPr>
        <p:spPr>
          <a:xfrm>
            <a:off x="0" y="550926"/>
            <a:ext cx="5641848" cy="1501902"/>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01770" y="753126"/>
            <a:ext cx="4281101" cy="830997"/>
          </a:xfrm>
          <a:prstGeom prst="rect">
            <a:avLst/>
          </a:prstGeom>
          <a:noFill/>
        </p:spPr>
        <p:txBody>
          <a:bodyPr wrap="square" rtlCol="0">
            <a:spAutoFit/>
          </a:bodyPr>
          <a:lstStyle/>
          <a:p>
            <a:r>
              <a:rPr lang="en-US" sz="2400" b="1" dirty="0">
                <a:solidFill>
                  <a:schemeClr val="bg1"/>
                </a:solidFill>
              </a:rPr>
              <a:t>A Smart Blackbox for Vehicle Tracking and Monitoring</a:t>
            </a:r>
          </a:p>
        </p:txBody>
      </p:sp>
      <p:sp>
        <p:nvSpPr>
          <p:cNvPr id="10" name="TextBox 9"/>
          <p:cNvSpPr txBox="1"/>
          <p:nvPr/>
        </p:nvSpPr>
        <p:spPr>
          <a:xfrm>
            <a:off x="1412301" y="1678697"/>
            <a:ext cx="4060037" cy="169277"/>
          </a:xfrm>
          <a:prstGeom prst="rect">
            <a:avLst/>
          </a:prstGeom>
          <a:noFill/>
        </p:spPr>
        <p:txBody>
          <a:bodyPr wrap="square" lIns="0" tIns="0" rIns="0" bIns="0" rtlCol="0">
            <a:spAutoFit/>
          </a:bodyPr>
          <a:lstStyle/>
          <a:p>
            <a:r>
              <a:rPr lang="en-US" sz="1100" dirty="0">
                <a:solidFill>
                  <a:schemeClr val="bg1"/>
                </a:solidFill>
              </a:rPr>
              <a:t>By Ahmed Alsahlawi, Supervised by Prof. </a:t>
            </a:r>
            <a:r>
              <a:rPr lang="en-US" sz="1100" dirty="0" err="1">
                <a:solidFill>
                  <a:schemeClr val="bg1"/>
                </a:solidFill>
              </a:rPr>
              <a:t>Mohab</a:t>
            </a:r>
            <a:endParaRPr lang="en-US" sz="1100" dirty="0">
              <a:solidFill>
                <a:schemeClr val="bg1"/>
              </a:solidFill>
            </a:endParaRPr>
          </a:p>
        </p:txBody>
      </p:sp>
      <p:cxnSp>
        <p:nvCxnSpPr>
          <p:cNvPr id="12" name="Straight Connector 11"/>
          <p:cNvCxnSpPr/>
          <p:nvPr/>
        </p:nvCxnSpPr>
        <p:spPr>
          <a:xfrm>
            <a:off x="1279160" y="1610726"/>
            <a:ext cx="392277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5570C267-E023-41E4-B57C-AA66C4AE202B}"/>
              </a:ext>
            </a:extLst>
          </p:cNvPr>
          <p:cNvPicPr>
            <a:picLocks noChangeAspect="1"/>
          </p:cNvPicPr>
          <p:nvPr/>
        </p:nvPicPr>
        <p:blipFill>
          <a:blip r:embed="rId3"/>
          <a:stretch>
            <a:fillRect/>
          </a:stretch>
        </p:blipFill>
        <p:spPr>
          <a:xfrm flipH="1">
            <a:off x="211435" y="753126"/>
            <a:ext cx="974332" cy="1060823"/>
          </a:xfrm>
          <a:prstGeom prst="rect">
            <a:avLst/>
          </a:prstGeom>
        </p:spPr>
      </p:pic>
    </p:spTree>
    <p:extLst>
      <p:ext uri="{BB962C8B-B14F-4D97-AF65-F5344CB8AC3E}">
        <p14:creationId xmlns:p14="http://schemas.microsoft.com/office/powerpoint/2010/main" val="50694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p:nvPr/>
        </p:nvCxnSpPr>
        <p:spPr>
          <a:xfrm>
            <a:off x="4572000" y="-20097"/>
            <a:ext cx="0" cy="5194998"/>
          </a:xfrm>
          <a:prstGeom prst="line">
            <a:avLst/>
          </a:prstGeom>
          <a:ln w="381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21029" y="1518585"/>
            <a:ext cx="2468897" cy="32385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Communication</a:t>
            </a:r>
          </a:p>
        </p:txBody>
      </p:sp>
      <p:sp>
        <p:nvSpPr>
          <p:cNvPr id="33" name="Rectangle 32"/>
          <p:cNvSpPr/>
          <p:nvPr/>
        </p:nvSpPr>
        <p:spPr>
          <a:xfrm>
            <a:off x="3289926" y="1518585"/>
            <a:ext cx="685806" cy="3238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3</a:t>
            </a:r>
          </a:p>
        </p:txBody>
      </p:sp>
      <p:cxnSp>
        <p:nvCxnSpPr>
          <p:cNvPr id="34" name="Straight Connector 33"/>
          <p:cNvCxnSpPr/>
          <p:nvPr/>
        </p:nvCxnSpPr>
        <p:spPr>
          <a:xfrm flipH="1">
            <a:off x="3975732" y="1678608"/>
            <a:ext cx="54864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flipH="1">
            <a:off x="5866458" y="2736834"/>
            <a:ext cx="2493770" cy="32385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Information Analysis</a:t>
            </a:r>
          </a:p>
        </p:txBody>
      </p:sp>
      <p:sp>
        <p:nvSpPr>
          <p:cNvPr id="36" name="Rectangle 35"/>
          <p:cNvSpPr/>
          <p:nvPr/>
        </p:nvSpPr>
        <p:spPr>
          <a:xfrm flipH="1">
            <a:off x="5180653" y="2736834"/>
            <a:ext cx="685806" cy="3238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4</a:t>
            </a:r>
          </a:p>
        </p:txBody>
      </p:sp>
      <p:cxnSp>
        <p:nvCxnSpPr>
          <p:cNvPr id="37" name="Straight Connector 36"/>
          <p:cNvCxnSpPr/>
          <p:nvPr/>
        </p:nvCxnSpPr>
        <p:spPr>
          <a:xfrm>
            <a:off x="4632010" y="2896857"/>
            <a:ext cx="54864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4503407" y="1606214"/>
            <a:ext cx="137161" cy="137161"/>
          </a:xfrm>
          <a:prstGeom prst="ellipse">
            <a:avLst/>
          </a:prstGeom>
          <a:solidFill>
            <a:schemeClr val="accent3"/>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508170" y="2824471"/>
            <a:ext cx="137161" cy="137161"/>
          </a:xfrm>
          <a:prstGeom prst="ellipse">
            <a:avLst/>
          </a:prstGeom>
          <a:solidFill>
            <a:schemeClr val="accent4"/>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136B7D2-B98C-44FD-8D04-7EC62A564975}" type="slidenum">
              <a:rPr lang="en-US" smtClean="0"/>
              <a:pPr/>
              <a:t>10</a:t>
            </a:fld>
            <a:endParaRPr lang="en-US" dirty="0"/>
          </a:p>
        </p:txBody>
      </p:sp>
      <p:sp>
        <p:nvSpPr>
          <p:cNvPr id="26" name="TextBox 25"/>
          <p:cNvSpPr txBox="1"/>
          <p:nvPr/>
        </p:nvSpPr>
        <p:spPr>
          <a:xfrm>
            <a:off x="850406" y="2059246"/>
            <a:ext cx="2248394" cy="769441"/>
          </a:xfrm>
          <a:prstGeom prst="rect">
            <a:avLst/>
          </a:prstGeom>
          <a:noFill/>
        </p:spPr>
        <p:txBody>
          <a:bodyPr wrap="square" lIns="0" tIns="0" rIns="0" bIns="0" rtlCol="0">
            <a:spAutoFit/>
          </a:bodyPr>
          <a:lstStyle/>
          <a:p>
            <a:r>
              <a:rPr lang="en-US" sz="1000" dirty="0">
                <a:solidFill>
                  <a:schemeClr val="tx1">
                    <a:lumMod val="75000"/>
                    <a:lumOff val="25000"/>
                  </a:schemeClr>
                </a:solidFill>
              </a:rPr>
              <a:t>The MCU publish the data collected from the sensors through MQTT broker into the cloud. This process is regular to keep track of past data ( before &amp; after accident)</a:t>
            </a:r>
          </a:p>
        </p:txBody>
      </p:sp>
      <p:sp>
        <p:nvSpPr>
          <p:cNvPr id="27" name="TextBox 26"/>
          <p:cNvSpPr txBox="1"/>
          <p:nvPr/>
        </p:nvSpPr>
        <p:spPr>
          <a:xfrm>
            <a:off x="850406" y="3049846"/>
            <a:ext cx="3200894" cy="307777"/>
          </a:xfrm>
          <a:prstGeom prst="rect">
            <a:avLst/>
          </a:prstGeom>
          <a:noFill/>
        </p:spPr>
        <p:txBody>
          <a:bodyPr wrap="square" lIns="0" tIns="0" rIns="0" bIns="0" rtlCol="0">
            <a:spAutoFit/>
          </a:bodyPr>
          <a:lstStyle/>
          <a:p>
            <a:r>
              <a:rPr lang="en-US" sz="1000" dirty="0">
                <a:solidFill>
                  <a:schemeClr val="tx1">
                    <a:lumMod val="75000"/>
                    <a:lumOff val="25000"/>
                  </a:schemeClr>
                </a:solidFill>
              </a:rPr>
              <a:t>If the MCU is not connected to the cloud, the latest values will be stored until the device is connected. </a:t>
            </a:r>
          </a:p>
        </p:txBody>
      </p:sp>
      <p:sp>
        <p:nvSpPr>
          <p:cNvPr id="28" name="TextBox 27"/>
          <p:cNvSpPr txBox="1"/>
          <p:nvPr/>
        </p:nvSpPr>
        <p:spPr>
          <a:xfrm>
            <a:off x="5206506" y="3202246"/>
            <a:ext cx="2248394" cy="615553"/>
          </a:xfrm>
          <a:prstGeom prst="rect">
            <a:avLst/>
          </a:prstGeom>
          <a:noFill/>
        </p:spPr>
        <p:txBody>
          <a:bodyPr wrap="square" lIns="0" tIns="0" rIns="0" bIns="0" rtlCol="0">
            <a:spAutoFit/>
          </a:bodyPr>
          <a:lstStyle/>
          <a:p>
            <a:r>
              <a:rPr lang="en-US" sz="1000" dirty="0">
                <a:solidFill>
                  <a:schemeClr val="tx1">
                    <a:lumMod val="75000"/>
                    <a:lumOff val="25000"/>
                  </a:schemeClr>
                </a:solidFill>
              </a:rPr>
              <a:t>Once the data is published, Node-Red will grab this data and perform basic analysis to determine the power of the impact, to send require notifications.</a:t>
            </a:r>
          </a:p>
        </p:txBody>
      </p:sp>
      <p:sp>
        <p:nvSpPr>
          <p:cNvPr id="29" name="TextBox 28"/>
          <p:cNvSpPr txBox="1"/>
          <p:nvPr/>
        </p:nvSpPr>
        <p:spPr>
          <a:xfrm>
            <a:off x="5206506" y="4065846"/>
            <a:ext cx="3200894" cy="307777"/>
          </a:xfrm>
          <a:prstGeom prst="rect">
            <a:avLst/>
          </a:prstGeom>
          <a:noFill/>
        </p:spPr>
        <p:txBody>
          <a:bodyPr wrap="square" lIns="0" tIns="0" rIns="0" bIns="0" rtlCol="0">
            <a:spAutoFit/>
          </a:bodyPr>
          <a:lstStyle/>
          <a:p>
            <a:r>
              <a:rPr lang="en-US" sz="1000" dirty="0">
                <a:solidFill>
                  <a:schemeClr val="tx1">
                    <a:lumMod val="75000"/>
                    <a:lumOff val="25000"/>
                  </a:schemeClr>
                </a:solidFill>
              </a:rPr>
              <a:t>Data will be displayed in dashboards, and will be stored in csv files for further analysis ( could be SQL databases) </a:t>
            </a:r>
          </a:p>
        </p:txBody>
      </p:sp>
      <p:pic>
        <p:nvPicPr>
          <p:cNvPr id="4" name="Picture 3" descr="Icon&#10;&#10;Description automatically generated">
            <a:extLst>
              <a:ext uri="{FF2B5EF4-FFF2-40B4-BE49-F238E27FC236}">
                <a16:creationId xmlns:a16="http://schemas.microsoft.com/office/drawing/2014/main" id="{85F61F47-9677-4F5D-9A3C-60C7ED3FFE57}"/>
              </a:ext>
            </a:extLst>
          </p:cNvPr>
          <p:cNvPicPr>
            <a:picLocks noChangeAspect="1"/>
          </p:cNvPicPr>
          <p:nvPr/>
        </p:nvPicPr>
        <p:blipFill>
          <a:blip r:embed="rId2"/>
          <a:stretch>
            <a:fillRect/>
          </a:stretch>
        </p:blipFill>
        <p:spPr>
          <a:xfrm>
            <a:off x="3238956" y="2002467"/>
            <a:ext cx="761088" cy="761088"/>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5FEB6DDD-B43D-460E-ACAC-6776680DD4A9}"/>
              </a:ext>
            </a:extLst>
          </p:cNvPr>
          <p:cNvPicPr>
            <a:picLocks noChangeAspect="1"/>
          </p:cNvPicPr>
          <p:nvPr/>
        </p:nvPicPr>
        <p:blipFill>
          <a:blip r:embed="rId3"/>
          <a:stretch>
            <a:fillRect/>
          </a:stretch>
        </p:blipFill>
        <p:spPr>
          <a:xfrm>
            <a:off x="7543770" y="3166110"/>
            <a:ext cx="749824" cy="749824"/>
          </a:xfrm>
          <a:prstGeom prst="rect">
            <a:avLst/>
          </a:prstGeom>
        </p:spPr>
      </p:pic>
    </p:spTree>
    <p:extLst>
      <p:ext uri="{BB962C8B-B14F-4D97-AF65-F5344CB8AC3E}">
        <p14:creationId xmlns:p14="http://schemas.microsoft.com/office/powerpoint/2010/main" val="1666530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1+#ppt_w/2"/>
                                          </p:val>
                                        </p:tav>
                                        <p:tav tm="100000">
                                          <p:val>
                                            <p:strVal val="#ppt_x"/>
                                          </p:val>
                                        </p:tav>
                                      </p:tavLst>
                                    </p:anim>
                                    <p:anim calcmode="lin" valueType="num">
                                      <p:cBhvr additive="base">
                                        <p:cTn id="34" dur="500" fill="hold"/>
                                        <p:tgtEl>
                                          <p:spTgt spid="35"/>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1+#ppt_w/2"/>
                                          </p:val>
                                        </p:tav>
                                        <p:tav tm="100000">
                                          <p:val>
                                            <p:strVal val="#ppt_x"/>
                                          </p:val>
                                        </p:tav>
                                      </p:tavLst>
                                    </p:anim>
                                    <p:anim calcmode="lin" valueType="num">
                                      <p:cBhvr additive="base">
                                        <p:cTn id="38" dur="500" fill="hold"/>
                                        <p:tgtEl>
                                          <p:spTgt spid="36"/>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1+#ppt_w/2"/>
                                          </p:val>
                                        </p:tav>
                                        <p:tav tm="100000">
                                          <p:val>
                                            <p:strVal val="#ppt_x"/>
                                          </p:val>
                                        </p:tav>
                                      </p:tavLst>
                                    </p:anim>
                                    <p:anim calcmode="lin" valueType="num">
                                      <p:cBhvr additive="base">
                                        <p:cTn id="42" dur="500" fill="hold"/>
                                        <p:tgtEl>
                                          <p:spTgt spid="28"/>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1+#ppt_w/2"/>
                                          </p:val>
                                        </p:tav>
                                        <p:tav tm="100000">
                                          <p:val>
                                            <p:strVal val="#ppt_x"/>
                                          </p:val>
                                        </p:tav>
                                      </p:tavLst>
                                    </p:anim>
                                    <p:anim calcmode="lin" valueType="num">
                                      <p:cBhvr additive="base">
                                        <p:cTn id="46" dur="500" fill="hold"/>
                                        <p:tgtEl>
                                          <p:spTgt spid="29"/>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1+#ppt_w/2"/>
                                          </p:val>
                                        </p:tav>
                                        <p:tav tm="100000">
                                          <p:val>
                                            <p:strVal val="#ppt_x"/>
                                          </p:val>
                                        </p:tav>
                                      </p:tavLst>
                                    </p:anim>
                                    <p:anim calcmode="lin" valueType="num">
                                      <p:cBhvr additive="base">
                                        <p:cTn id="50" dur="500" fill="hold"/>
                                        <p:tgtEl>
                                          <p:spTgt spid="6"/>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1+#ppt_w/2"/>
                                          </p:val>
                                        </p:tav>
                                        <p:tav tm="100000">
                                          <p:val>
                                            <p:strVal val="#ppt_x"/>
                                          </p:val>
                                        </p:tav>
                                      </p:tavLst>
                                    </p:anim>
                                    <p:anim calcmode="lin" valueType="num">
                                      <p:cBhvr additive="base">
                                        <p:cTn id="54"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P spid="36" grpId="0" animBg="1"/>
      <p:bldP spid="26"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a:cxnSpLocks/>
          </p:cNvCxnSpPr>
          <p:nvPr/>
        </p:nvCxnSpPr>
        <p:spPr>
          <a:xfrm>
            <a:off x="4572000" y="0"/>
            <a:ext cx="0" cy="1024580"/>
          </a:xfrm>
          <a:prstGeom prst="line">
            <a:avLst/>
          </a:prstGeom>
          <a:ln w="381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57" name="Slide Number Placeholder 56"/>
          <p:cNvSpPr>
            <a:spLocks noGrp="1"/>
          </p:cNvSpPr>
          <p:nvPr>
            <p:ph type="sldNum" sz="quarter" idx="12"/>
          </p:nvPr>
        </p:nvSpPr>
        <p:spPr/>
        <p:txBody>
          <a:bodyPr/>
          <a:lstStyle/>
          <a:p>
            <a:fld id="{C136B7D2-B98C-44FD-8D04-7EC62A564975}" type="slidenum">
              <a:rPr lang="en-US" smtClean="0"/>
              <a:pPr/>
              <a:t>11</a:t>
            </a:fld>
            <a:endParaRPr lang="en-US" dirty="0"/>
          </a:p>
        </p:txBody>
      </p:sp>
      <p:sp>
        <p:nvSpPr>
          <p:cNvPr id="5" name="Freeform 4"/>
          <p:cNvSpPr/>
          <p:nvPr/>
        </p:nvSpPr>
        <p:spPr>
          <a:xfrm>
            <a:off x="3691913" y="1217776"/>
            <a:ext cx="868510" cy="1065321"/>
          </a:xfrm>
          <a:custGeom>
            <a:avLst/>
            <a:gdLst>
              <a:gd name="connsiteX0" fmla="*/ 289485 w 868510"/>
              <a:gd name="connsiteY0" fmla="*/ 1065321 h 1065321"/>
              <a:gd name="connsiteX1" fmla="*/ 22785 w 868510"/>
              <a:gd name="connsiteY1" fmla="*/ 633521 h 1065321"/>
              <a:gd name="connsiteX2" fmla="*/ 810185 w 868510"/>
              <a:gd name="connsiteY2" fmla="*/ 36621 h 1065321"/>
              <a:gd name="connsiteX3" fmla="*/ 810185 w 868510"/>
              <a:gd name="connsiteY3" fmla="*/ 62021 h 1065321"/>
            </a:gdLst>
            <a:ahLst/>
            <a:cxnLst>
              <a:cxn ang="0">
                <a:pos x="connsiteX0" y="connsiteY0"/>
              </a:cxn>
              <a:cxn ang="0">
                <a:pos x="connsiteX1" y="connsiteY1"/>
              </a:cxn>
              <a:cxn ang="0">
                <a:pos x="connsiteX2" y="connsiteY2"/>
              </a:cxn>
              <a:cxn ang="0">
                <a:pos x="connsiteX3" y="connsiteY3"/>
              </a:cxn>
            </a:cxnLst>
            <a:rect l="l" t="t" r="r" b="b"/>
            <a:pathLst>
              <a:path w="868510" h="1065321">
                <a:moveTo>
                  <a:pt x="289485" y="1065321"/>
                </a:moveTo>
                <a:cubicBezTo>
                  <a:pt x="112743" y="935146"/>
                  <a:pt x="-63998" y="804971"/>
                  <a:pt x="22785" y="633521"/>
                </a:cubicBezTo>
                <a:cubicBezTo>
                  <a:pt x="109568" y="462071"/>
                  <a:pt x="678952" y="131871"/>
                  <a:pt x="810185" y="36621"/>
                </a:cubicBezTo>
                <a:cubicBezTo>
                  <a:pt x="941418" y="-58629"/>
                  <a:pt x="810185" y="62021"/>
                  <a:pt x="810185" y="62021"/>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flipH="1">
            <a:off x="4622432" y="1217777"/>
            <a:ext cx="868510" cy="1065321"/>
          </a:xfrm>
          <a:custGeom>
            <a:avLst/>
            <a:gdLst>
              <a:gd name="connsiteX0" fmla="*/ 289485 w 868510"/>
              <a:gd name="connsiteY0" fmla="*/ 1065321 h 1065321"/>
              <a:gd name="connsiteX1" fmla="*/ 22785 w 868510"/>
              <a:gd name="connsiteY1" fmla="*/ 633521 h 1065321"/>
              <a:gd name="connsiteX2" fmla="*/ 810185 w 868510"/>
              <a:gd name="connsiteY2" fmla="*/ 36621 h 1065321"/>
              <a:gd name="connsiteX3" fmla="*/ 810185 w 868510"/>
              <a:gd name="connsiteY3" fmla="*/ 62021 h 1065321"/>
            </a:gdLst>
            <a:ahLst/>
            <a:cxnLst>
              <a:cxn ang="0">
                <a:pos x="connsiteX0" y="connsiteY0"/>
              </a:cxn>
              <a:cxn ang="0">
                <a:pos x="connsiteX1" y="connsiteY1"/>
              </a:cxn>
              <a:cxn ang="0">
                <a:pos x="connsiteX2" y="connsiteY2"/>
              </a:cxn>
              <a:cxn ang="0">
                <a:pos x="connsiteX3" y="connsiteY3"/>
              </a:cxn>
            </a:cxnLst>
            <a:rect l="l" t="t" r="r" b="b"/>
            <a:pathLst>
              <a:path w="868510" h="1065321">
                <a:moveTo>
                  <a:pt x="289485" y="1065321"/>
                </a:moveTo>
                <a:cubicBezTo>
                  <a:pt x="112743" y="935146"/>
                  <a:pt x="-63998" y="804971"/>
                  <a:pt x="22785" y="633521"/>
                </a:cubicBezTo>
                <a:cubicBezTo>
                  <a:pt x="109568" y="462071"/>
                  <a:pt x="678952" y="131871"/>
                  <a:pt x="810185" y="36621"/>
                </a:cubicBezTo>
                <a:cubicBezTo>
                  <a:pt x="941418" y="-58629"/>
                  <a:pt x="810185" y="62021"/>
                  <a:pt x="810185" y="62021"/>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408043" y="1007493"/>
            <a:ext cx="327914" cy="3279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6388306" y="1005458"/>
            <a:ext cx="2496312" cy="3447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5" name="Rectangle 74"/>
          <p:cNvSpPr/>
          <p:nvPr/>
        </p:nvSpPr>
        <p:spPr>
          <a:xfrm>
            <a:off x="7097541" y="560553"/>
            <a:ext cx="931721" cy="9317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6626050" y="2061590"/>
            <a:ext cx="1901952" cy="1384995"/>
          </a:xfrm>
          <a:prstGeom prst="rect">
            <a:avLst/>
          </a:prstGeom>
          <a:noFill/>
        </p:spPr>
        <p:txBody>
          <a:bodyPr wrap="square" lIns="0" tIns="0" rIns="0" bIns="0" rtlCol="0">
            <a:spAutoFit/>
          </a:bodyPr>
          <a:lstStyle/>
          <a:p>
            <a:pPr algn="just"/>
            <a:r>
              <a:rPr lang="en-US" sz="1000" dirty="0">
                <a:solidFill>
                  <a:schemeClr val="tx1">
                    <a:lumMod val="75000"/>
                    <a:lumOff val="25000"/>
                  </a:schemeClr>
                </a:solidFill>
              </a:rPr>
              <a:t>The device connected the vehicle to the grid. Any accident is reported onetime, with all the necessary information recorded. The Traffic department then can decide, whether to send policemen or ambulances. The device will give availability for every registered vehicle. </a:t>
            </a:r>
          </a:p>
        </p:txBody>
      </p:sp>
      <p:sp>
        <p:nvSpPr>
          <p:cNvPr id="80" name="Rectangle 79"/>
          <p:cNvSpPr/>
          <p:nvPr/>
        </p:nvSpPr>
        <p:spPr>
          <a:xfrm>
            <a:off x="7019824" y="1650202"/>
            <a:ext cx="1075937" cy="307777"/>
          </a:xfrm>
          <a:prstGeom prst="rect">
            <a:avLst/>
          </a:prstGeom>
        </p:spPr>
        <p:txBody>
          <a:bodyPr wrap="none">
            <a:spAutoFit/>
          </a:bodyPr>
          <a:lstStyle/>
          <a:p>
            <a:pPr algn="ctr"/>
            <a:r>
              <a:rPr lang="en-US" sz="1400" b="1" dirty="0">
                <a:solidFill>
                  <a:schemeClr val="accent1"/>
                </a:solidFill>
              </a:rPr>
              <a:t>Availability</a:t>
            </a:r>
          </a:p>
        </p:txBody>
      </p:sp>
      <p:sp>
        <p:nvSpPr>
          <p:cNvPr id="83" name="Rectangle 82"/>
          <p:cNvSpPr/>
          <p:nvPr/>
        </p:nvSpPr>
        <p:spPr>
          <a:xfrm>
            <a:off x="412623" y="1024580"/>
            <a:ext cx="2496312" cy="3447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4" name="TextBox 83"/>
          <p:cNvSpPr txBox="1"/>
          <p:nvPr/>
        </p:nvSpPr>
        <p:spPr>
          <a:xfrm>
            <a:off x="687261" y="2080712"/>
            <a:ext cx="1901952" cy="1231106"/>
          </a:xfrm>
          <a:prstGeom prst="rect">
            <a:avLst/>
          </a:prstGeom>
          <a:noFill/>
        </p:spPr>
        <p:txBody>
          <a:bodyPr wrap="square" lIns="0" tIns="0" rIns="0" bIns="0" rtlCol="0">
            <a:spAutoFit/>
          </a:bodyPr>
          <a:lstStyle/>
          <a:p>
            <a:pPr algn="just"/>
            <a:r>
              <a:rPr lang="en-US" sz="1000" dirty="0">
                <a:solidFill>
                  <a:schemeClr val="tx1">
                    <a:lumMod val="75000"/>
                    <a:lumOff val="25000"/>
                  </a:schemeClr>
                </a:solidFill>
              </a:rPr>
              <a:t>From the proposed solution, we got all the required parameters to analyze an accidents effectively. The power of shock, speed of the vehicle at the time of the accidents, location ( for some big countries). These data is obtained with the highest accuracy. </a:t>
            </a:r>
          </a:p>
        </p:txBody>
      </p:sp>
      <p:sp>
        <p:nvSpPr>
          <p:cNvPr id="85" name="Rectangle 84"/>
          <p:cNvSpPr/>
          <p:nvPr/>
        </p:nvSpPr>
        <p:spPr>
          <a:xfrm>
            <a:off x="1120283" y="1669324"/>
            <a:ext cx="923651" cy="307777"/>
          </a:xfrm>
          <a:prstGeom prst="rect">
            <a:avLst/>
          </a:prstGeom>
        </p:spPr>
        <p:txBody>
          <a:bodyPr wrap="none">
            <a:spAutoFit/>
          </a:bodyPr>
          <a:lstStyle/>
          <a:p>
            <a:pPr algn="ctr"/>
            <a:r>
              <a:rPr lang="en-US" sz="1400" b="1" dirty="0">
                <a:solidFill>
                  <a:schemeClr val="accent2"/>
                </a:solidFill>
              </a:rPr>
              <a:t>Accuracy</a:t>
            </a:r>
          </a:p>
        </p:txBody>
      </p:sp>
      <p:sp>
        <p:nvSpPr>
          <p:cNvPr id="76" name="Rectangle 75"/>
          <p:cNvSpPr/>
          <p:nvPr/>
        </p:nvSpPr>
        <p:spPr>
          <a:xfrm>
            <a:off x="1158433" y="525968"/>
            <a:ext cx="931721" cy="9317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103AF4E-64FE-41A5-B11F-DF709BDEB293}"/>
              </a:ext>
            </a:extLst>
          </p:cNvPr>
          <p:cNvSpPr/>
          <p:nvPr/>
        </p:nvSpPr>
        <p:spPr>
          <a:xfrm>
            <a:off x="3888096" y="3857055"/>
            <a:ext cx="1468672" cy="461665"/>
          </a:xfrm>
          <a:prstGeom prst="rect">
            <a:avLst/>
          </a:prstGeom>
        </p:spPr>
        <p:txBody>
          <a:bodyPr wrap="none">
            <a:spAutoFit/>
          </a:bodyPr>
          <a:lstStyle/>
          <a:p>
            <a:pPr algn="ctr"/>
            <a:r>
              <a:rPr lang="en-US" sz="2400" b="1" dirty="0">
                <a:solidFill>
                  <a:schemeClr val="bg1">
                    <a:lumMod val="50000"/>
                  </a:schemeClr>
                </a:solidFill>
              </a:rPr>
              <a:t>RESULTS</a:t>
            </a:r>
          </a:p>
        </p:txBody>
      </p:sp>
      <p:pic>
        <p:nvPicPr>
          <p:cNvPr id="7" name="Picture 6" descr="Icon&#10;&#10;Description automatically generated">
            <a:extLst>
              <a:ext uri="{FF2B5EF4-FFF2-40B4-BE49-F238E27FC236}">
                <a16:creationId xmlns:a16="http://schemas.microsoft.com/office/drawing/2014/main" id="{C3A69A58-87C2-4EA9-84D2-5E6F0C8D77B9}"/>
              </a:ext>
            </a:extLst>
          </p:cNvPr>
          <p:cNvPicPr>
            <a:picLocks noChangeAspect="1"/>
          </p:cNvPicPr>
          <p:nvPr/>
        </p:nvPicPr>
        <p:blipFill>
          <a:blip r:embed="rId5"/>
          <a:stretch>
            <a:fillRect/>
          </a:stretch>
        </p:blipFill>
        <p:spPr>
          <a:xfrm>
            <a:off x="1280039" y="648248"/>
            <a:ext cx="687159" cy="687159"/>
          </a:xfrm>
          <a:prstGeom prst="rect">
            <a:avLst/>
          </a:prstGeom>
        </p:spPr>
      </p:pic>
      <p:pic>
        <p:nvPicPr>
          <p:cNvPr id="9" name="Picture 8" descr="Logo&#10;&#10;Description automatically generated">
            <a:extLst>
              <a:ext uri="{FF2B5EF4-FFF2-40B4-BE49-F238E27FC236}">
                <a16:creationId xmlns:a16="http://schemas.microsoft.com/office/drawing/2014/main" id="{22AD1221-954B-4365-8399-53D8D8895F78}"/>
              </a:ext>
            </a:extLst>
          </p:cNvPr>
          <p:cNvPicPr>
            <a:picLocks noChangeAspect="1"/>
          </p:cNvPicPr>
          <p:nvPr/>
        </p:nvPicPr>
        <p:blipFill>
          <a:blip r:embed="rId6"/>
          <a:stretch>
            <a:fillRect/>
          </a:stretch>
        </p:blipFill>
        <p:spPr>
          <a:xfrm>
            <a:off x="7269245" y="705599"/>
            <a:ext cx="577093" cy="577093"/>
          </a:xfrm>
          <a:prstGeom prst="rect">
            <a:avLst/>
          </a:prstGeom>
        </p:spPr>
      </p:pic>
      <p:pic>
        <p:nvPicPr>
          <p:cNvPr id="8" name="WhatsApp Video 2022-01-09 at 11.58.53 AM">
            <a:hlinkClick r:id="" action="ppaction://media"/>
            <a:extLst>
              <a:ext uri="{FF2B5EF4-FFF2-40B4-BE49-F238E27FC236}">
                <a16:creationId xmlns:a16="http://schemas.microsoft.com/office/drawing/2014/main" id="{991E72E1-7EE4-4A4A-B3C9-4CF6C7D5A5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77790" y="1558504"/>
            <a:ext cx="3034028" cy="2275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Rectangle 21">
            <a:extLst>
              <a:ext uri="{FF2B5EF4-FFF2-40B4-BE49-F238E27FC236}">
                <a16:creationId xmlns:a16="http://schemas.microsoft.com/office/drawing/2014/main" id="{DA19577A-268F-40AD-899A-D425F900D4BC}"/>
              </a:ext>
            </a:extLst>
          </p:cNvPr>
          <p:cNvSpPr/>
          <p:nvPr/>
        </p:nvSpPr>
        <p:spPr>
          <a:xfrm>
            <a:off x="3561588" y="4677180"/>
            <a:ext cx="2020824" cy="2631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FAE5993-C659-4EEF-A541-D6CC0802284F}"/>
              </a:ext>
            </a:extLst>
          </p:cNvPr>
          <p:cNvSpPr/>
          <p:nvPr/>
        </p:nvSpPr>
        <p:spPr>
          <a:xfrm>
            <a:off x="3888096" y="4686403"/>
            <a:ext cx="1602846" cy="276999"/>
          </a:xfrm>
          <a:prstGeom prst="rect">
            <a:avLst/>
          </a:prstGeom>
        </p:spPr>
        <p:txBody>
          <a:bodyPr wrap="square">
            <a:spAutoFit/>
          </a:bodyPr>
          <a:lstStyle/>
          <a:p>
            <a:r>
              <a:rPr lang="en-US" sz="1200" dirty="0">
                <a:solidFill>
                  <a:schemeClr val="accent3">
                    <a:lumMod val="75000"/>
                  </a:schemeClr>
                </a:solidFill>
                <a:hlinkClick r:id="rId8">
                  <a:extLst>
                    <a:ext uri="{A12FA001-AC4F-418D-AE19-62706E023703}">
                      <ahyp:hlinkClr xmlns:ahyp="http://schemas.microsoft.com/office/drawing/2018/hyperlinkcolor" val="tx"/>
                    </a:ext>
                  </a:extLst>
                </a:hlinkClick>
              </a:rPr>
              <a:t>Show MCU Code</a:t>
            </a:r>
            <a:endParaRPr lang="en-US" sz="1200" dirty="0">
              <a:solidFill>
                <a:schemeClr val="accent3">
                  <a:lumMod val="75000"/>
                </a:schemeClr>
              </a:solidFill>
            </a:endParaRPr>
          </a:p>
        </p:txBody>
      </p:sp>
    </p:spTree>
    <p:extLst>
      <p:ext uri="{BB962C8B-B14F-4D97-AF65-F5344CB8AC3E}">
        <p14:creationId xmlns:p14="http://schemas.microsoft.com/office/powerpoint/2010/main" val="74141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3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0-#ppt_w/2"/>
                                          </p:val>
                                        </p:tav>
                                        <p:tav tm="100000">
                                          <p:val>
                                            <p:strVal val="#ppt_x"/>
                                          </p:val>
                                        </p:tav>
                                      </p:tavLst>
                                    </p:anim>
                                    <p:anim calcmode="lin" valueType="num">
                                      <p:cBhvr additive="base">
                                        <p:cTn id="12" dur="500" fill="hold"/>
                                        <p:tgtEl>
                                          <p:spTgt spid="8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0-#ppt_w/2"/>
                                          </p:val>
                                        </p:tav>
                                        <p:tav tm="100000">
                                          <p:val>
                                            <p:strVal val="#ppt_x"/>
                                          </p:val>
                                        </p:tav>
                                      </p:tavLst>
                                    </p:anim>
                                    <p:anim calcmode="lin" valueType="num">
                                      <p:cBhvr additive="base">
                                        <p:cTn id="16" dur="500" fill="hold"/>
                                        <p:tgtEl>
                                          <p:spTgt spid="8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500" fill="hold"/>
                                        <p:tgtEl>
                                          <p:spTgt spid="85"/>
                                        </p:tgtEl>
                                        <p:attrNameLst>
                                          <p:attrName>ppt_x</p:attrName>
                                        </p:attrNameLst>
                                      </p:cBhvr>
                                      <p:tavLst>
                                        <p:tav tm="0">
                                          <p:val>
                                            <p:strVal val="0-#ppt_w/2"/>
                                          </p:val>
                                        </p:tav>
                                        <p:tav tm="100000">
                                          <p:val>
                                            <p:strVal val="#ppt_x"/>
                                          </p:val>
                                        </p:tav>
                                      </p:tavLst>
                                    </p:anim>
                                    <p:anim calcmode="lin" valueType="num">
                                      <p:cBhvr additive="base">
                                        <p:cTn id="20" dur="500" fill="hold"/>
                                        <p:tgtEl>
                                          <p:spTgt spid="8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500" fill="hold"/>
                                        <p:tgtEl>
                                          <p:spTgt spid="76"/>
                                        </p:tgtEl>
                                        <p:attrNameLst>
                                          <p:attrName>ppt_x</p:attrName>
                                        </p:attrNameLst>
                                      </p:cBhvr>
                                      <p:tavLst>
                                        <p:tav tm="0">
                                          <p:val>
                                            <p:strVal val="0-#ppt_w/2"/>
                                          </p:val>
                                        </p:tav>
                                        <p:tav tm="100000">
                                          <p:val>
                                            <p:strVal val="#ppt_x"/>
                                          </p:val>
                                        </p:tav>
                                      </p:tavLst>
                                    </p:anim>
                                    <p:anim calcmode="lin" valueType="num">
                                      <p:cBhvr additive="base">
                                        <p:cTn id="24" dur="500" fill="hold"/>
                                        <p:tgtEl>
                                          <p:spTgt spid="7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500" fill="hold"/>
                                        <p:tgtEl>
                                          <p:spTgt spid="73"/>
                                        </p:tgtEl>
                                        <p:attrNameLst>
                                          <p:attrName>ppt_x</p:attrName>
                                        </p:attrNameLst>
                                      </p:cBhvr>
                                      <p:tavLst>
                                        <p:tav tm="0">
                                          <p:val>
                                            <p:strVal val="1+#ppt_w/2"/>
                                          </p:val>
                                        </p:tav>
                                        <p:tav tm="100000">
                                          <p:val>
                                            <p:strVal val="#ppt_x"/>
                                          </p:val>
                                        </p:tav>
                                      </p:tavLst>
                                    </p:anim>
                                    <p:anim calcmode="lin" valueType="num">
                                      <p:cBhvr additive="base">
                                        <p:cTn id="32" dur="500" fill="hold"/>
                                        <p:tgtEl>
                                          <p:spTgt spid="7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75"/>
                                        </p:tgtEl>
                                        <p:attrNameLst>
                                          <p:attrName>style.visibility</p:attrName>
                                        </p:attrNameLst>
                                      </p:cBhvr>
                                      <p:to>
                                        <p:strVal val="visible"/>
                                      </p:to>
                                    </p:set>
                                    <p:anim calcmode="lin" valueType="num">
                                      <p:cBhvr additive="base">
                                        <p:cTn id="35" dur="500" fill="hold"/>
                                        <p:tgtEl>
                                          <p:spTgt spid="75"/>
                                        </p:tgtEl>
                                        <p:attrNameLst>
                                          <p:attrName>ppt_x</p:attrName>
                                        </p:attrNameLst>
                                      </p:cBhvr>
                                      <p:tavLst>
                                        <p:tav tm="0">
                                          <p:val>
                                            <p:strVal val="1+#ppt_w/2"/>
                                          </p:val>
                                        </p:tav>
                                        <p:tav tm="100000">
                                          <p:val>
                                            <p:strVal val="#ppt_x"/>
                                          </p:val>
                                        </p:tav>
                                      </p:tavLst>
                                    </p:anim>
                                    <p:anim calcmode="lin" valueType="num">
                                      <p:cBhvr additive="base">
                                        <p:cTn id="36" dur="500" fill="hold"/>
                                        <p:tgtEl>
                                          <p:spTgt spid="7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cBhvr additive="base">
                                        <p:cTn id="39" dur="500" fill="hold"/>
                                        <p:tgtEl>
                                          <p:spTgt spid="79"/>
                                        </p:tgtEl>
                                        <p:attrNameLst>
                                          <p:attrName>ppt_x</p:attrName>
                                        </p:attrNameLst>
                                      </p:cBhvr>
                                      <p:tavLst>
                                        <p:tav tm="0">
                                          <p:val>
                                            <p:strVal val="1+#ppt_w/2"/>
                                          </p:val>
                                        </p:tav>
                                        <p:tav tm="100000">
                                          <p:val>
                                            <p:strVal val="#ppt_x"/>
                                          </p:val>
                                        </p:tav>
                                      </p:tavLst>
                                    </p:anim>
                                    <p:anim calcmode="lin" valueType="num">
                                      <p:cBhvr additive="base">
                                        <p:cTn id="40" dur="500" fill="hold"/>
                                        <p:tgtEl>
                                          <p:spTgt spid="79"/>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additive="base">
                                        <p:cTn id="43" dur="500" fill="hold"/>
                                        <p:tgtEl>
                                          <p:spTgt spid="80"/>
                                        </p:tgtEl>
                                        <p:attrNameLst>
                                          <p:attrName>ppt_x</p:attrName>
                                        </p:attrNameLst>
                                      </p:cBhvr>
                                      <p:tavLst>
                                        <p:tav tm="0">
                                          <p:val>
                                            <p:strVal val="1+#ppt_w/2"/>
                                          </p:val>
                                        </p:tav>
                                        <p:tav tm="100000">
                                          <p:val>
                                            <p:strVal val="#ppt_x"/>
                                          </p:val>
                                        </p:tav>
                                      </p:tavLst>
                                    </p:anim>
                                    <p:anim calcmode="lin" valueType="num">
                                      <p:cBhvr additive="base">
                                        <p:cTn id="44" dur="500" fill="hold"/>
                                        <p:tgtEl>
                                          <p:spTgt spid="80"/>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1+#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9" fill="hold" display="0">
                  <p:stCondLst>
                    <p:cond delay="indefinite"/>
                  </p:stCondLst>
                </p:cTn>
                <p:tgtEl>
                  <p:spTgt spid="8"/>
                </p:tgtEl>
              </p:cMediaNode>
            </p:video>
          </p:childTnLst>
        </p:cTn>
      </p:par>
    </p:tnLst>
    <p:bldLst>
      <p:bldP spid="73" grpId="0" animBg="1"/>
      <p:bldP spid="75" grpId="0" animBg="1"/>
      <p:bldP spid="79" grpId="0"/>
      <p:bldP spid="80" grpId="0"/>
      <p:bldP spid="83" grpId="0" animBg="1"/>
      <p:bldP spid="84" grpId="0"/>
      <p:bldP spid="85" grpId="0"/>
      <p:bldP spid="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96"/>
          <p:cNvSpPr>
            <a:spLocks noGrp="1"/>
          </p:cNvSpPr>
          <p:nvPr>
            <p:ph type="title"/>
          </p:nvPr>
        </p:nvSpPr>
        <p:spPr/>
        <p:txBody>
          <a:bodyPr/>
          <a:lstStyle/>
          <a:p>
            <a:r>
              <a:rPr lang="en-US" dirty="0"/>
              <a:t>Challenges</a:t>
            </a:r>
          </a:p>
        </p:txBody>
      </p:sp>
      <p:sp>
        <p:nvSpPr>
          <p:cNvPr id="98" name="Text Placeholder 97"/>
          <p:cNvSpPr>
            <a:spLocks noGrp="1"/>
          </p:cNvSpPr>
          <p:nvPr>
            <p:ph type="body" sz="half" idx="2"/>
          </p:nvPr>
        </p:nvSpPr>
        <p:spPr/>
        <p:txBody>
          <a:bodyPr/>
          <a:lstStyle/>
          <a:p>
            <a:r>
              <a:rPr lang="en-US" dirty="0"/>
              <a:t>Obstacles and limitations </a:t>
            </a:r>
          </a:p>
        </p:txBody>
      </p:sp>
      <p:sp>
        <p:nvSpPr>
          <p:cNvPr id="2" name="Slide Number Placeholder 1"/>
          <p:cNvSpPr>
            <a:spLocks noGrp="1"/>
          </p:cNvSpPr>
          <p:nvPr>
            <p:ph type="sldNum" sz="quarter" idx="12"/>
          </p:nvPr>
        </p:nvSpPr>
        <p:spPr/>
        <p:txBody>
          <a:bodyPr/>
          <a:lstStyle/>
          <a:p>
            <a:fld id="{C136B7D2-B98C-44FD-8D04-7EC62A564975}" type="slidenum">
              <a:rPr lang="en-US" smtClean="0"/>
              <a:pPr/>
              <a:t>12</a:t>
            </a:fld>
            <a:endParaRPr lang="en-US" dirty="0"/>
          </a:p>
        </p:txBody>
      </p:sp>
      <p:cxnSp>
        <p:nvCxnSpPr>
          <p:cNvPr id="99" name="Straight Connector 98"/>
          <p:cNvCxnSpPr/>
          <p:nvPr/>
        </p:nvCxnSpPr>
        <p:spPr>
          <a:xfrm>
            <a:off x="2853728" y="1968246"/>
            <a:ext cx="990600" cy="1588"/>
          </a:xfrm>
          <a:prstGeom prst="line">
            <a:avLst/>
          </a:prstGeom>
          <a:ln w="222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234728" y="2544478"/>
            <a:ext cx="990600" cy="1588"/>
          </a:xfrm>
          <a:prstGeom prst="line">
            <a:avLst/>
          </a:prstGeom>
          <a:ln w="222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749078" y="3122309"/>
            <a:ext cx="990600" cy="1588"/>
          </a:xfrm>
          <a:prstGeom prst="line">
            <a:avLst/>
          </a:prstGeom>
          <a:ln w="222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158528" y="3639852"/>
            <a:ext cx="990600" cy="1588"/>
          </a:xfrm>
          <a:prstGeom prst="line">
            <a:avLst/>
          </a:prstGeom>
          <a:ln w="222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672753" y="4187541"/>
            <a:ext cx="990600" cy="1588"/>
          </a:xfrm>
          <a:prstGeom prst="line">
            <a:avLst/>
          </a:prstGeom>
          <a:ln w="222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3798272" y="1796736"/>
            <a:ext cx="533400" cy="338554"/>
          </a:xfrm>
          <a:prstGeom prst="rect">
            <a:avLst/>
          </a:prstGeom>
        </p:spPr>
        <p:txBody>
          <a:bodyPr wrap="square">
            <a:spAutoFit/>
          </a:bodyPr>
          <a:lstStyle/>
          <a:p>
            <a:pPr algn="ctr"/>
            <a:r>
              <a:rPr lang="en-US" sz="1600" b="1" dirty="0">
                <a:solidFill>
                  <a:schemeClr val="accent1"/>
                </a:solidFill>
              </a:rPr>
              <a:t>01</a:t>
            </a:r>
            <a:endParaRPr lang="id-ID" sz="1100" b="1" dirty="0">
              <a:solidFill>
                <a:schemeClr val="accent1"/>
              </a:solidFill>
            </a:endParaRPr>
          </a:p>
        </p:txBody>
      </p:sp>
      <p:sp>
        <p:nvSpPr>
          <p:cNvPr id="105" name="Rectangle 104"/>
          <p:cNvSpPr/>
          <p:nvPr/>
        </p:nvSpPr>
        <p:spPr>
          <a:xfrm>
            <a:off x="4200937" y="2372194"/>
            <a:ext cx="533400" cy="338554"/>
          </a:xfrm>
          <a:prstGeom prst="rect">
            <a:avLst/>
          </a:prstGeom>
        </p:spPr>
        <p:txBody>
          <a:bodyPr wrap="square">
            <a:spAutoFit/>
          </a:bodyPr>
          <a:lstStyle/>
          <a:p>
            <a:pPr algn="ctr"/>
            <a:r>
              <a:rPr lang="en-US" sz="1600" b="1" dirty="0">
                <a:solidFill>
                  <a:schemeClr val="accent2"/>
                </a:solidFill>
              </a:rPr>
              <a:t>02</a:t>
            </a:r>
            <a:endParaRPr lang="id-ID" sz="1100" b="1" dirty="0">
              <a:solidFill>
                <a:schemeClr val="accent2"/>
              </a:solidFill>
            </a:endParaRPr>
          </a:p>
        </p:txBody>
      </p:sp>
      <p:sp>
        <p:nvSpPr>
          <p:cNvPr id="106" name="Rectangle 105"/>
          <p:cNvSpPr/>
          <p:nvPr/>
        </p:nvSpPr>
        <p:spPr>
          <a:xfrm>
            <a:off x="4772960" y="2947652"/>
            <a:ext cx="533400" cy="338554"/>
          </a:xfrm>
          <a:prstGeom prst="rect">
            <a:avLst/>
          </a:prstGeom>
        </p:spPr>
        <p:txBody>
          <a:bodyPr wrap="square">
            <a:spAutoFit/>
          </a:bodyPr>
          <a:lstStyle/>
          <a:p>
            <a:pPr algn="ctr"/>
            <a:r>
              <a:rPr lang="en-US" sz="1600" b="1" dirty="0">
                <a:solidFill>
                  <a:schemeClr val="accent3"/>
                </a:solidFill>
              </a:rPr>
              <a:t>03</a:t>
            </a:r>
            <a:endParaRPr lang="id-ID" sz="1100" b="1" dirty="0">
              <a:solidFill>
                <a:schemeClr val="accent3"/>
              </a:solidFill>
            </a:endParaRPr>
          </a:p>
        </p:txBody>
      </p:sp>
      <p:sp>
        <p:nvSpPr>
          <p:cNvPr id="107" name="Rectangle 106"/>
          <p:cNvSpPr/>
          <p:nvPr/>
        </p:nvSpPr>
        <p:spPr>
          <a:xfrm>
            <a:off x="4163360" y="3462822"/>
            <a:ext cx="533400" cy="338554"/>
          </a:xfrm>
          <a:prstGeom prst="rect">
            <a:avLst/>
          </a:prstGeom>
        </p:spPr>
        <p:txBody>
          <a:bodyPr wrap="square">
            <a:spAutoFit/>
          </a:bodyPr>
          <a:lstStyle/>
          <a:p>
            <a:pPr algn="ctr"/>
            <a:r>
              <a:rPr lang="en-US" sz="1600" b="1" dirty="0">
                <a:solidFill>
                  <a:schemeClr val="accent4"/>
                </a:solidFill>
              </a:rPr>
              <a:t>04</a:t>
            </a:r>
            <a:endParaRPr lang="id-ID" sz="1100" b="1" dirty="0">
              <a:solidFill>
                <a:schemeClr val="accent4"/>
              </a:solidFill>
            </a:endParaRPr>
          </a:p>
        </p:txBody>
      </p:sp>
      <p:sp>
        <p:nvSpPr>
          <p:cNvPr id="108" name="Rectangle 107"/>
          <p:cNvSpPr/>
          <p:nvPr/>
        </p:nvSpPr>
        <p:spPr>
          <a:xfrm>
            <a:off x="3646395" y="4018183"/>
            <a:ext cx="533400" cy="338554"/>
          </a:xfrm>
          <a:prstGeom prst="rect">
            <a:avLst/>
          </a:prstGeom>
        </p:spPr>
        <p:txBody>
          <a:bodyPr wrap="square">
            <a:spAutoFit/>
          </a:bodyPr>
          <a:lstStyle/>
          <a:p>
            <a:pPr algn="ctr"/>
            <a:r>
              <a:rPr lang="en-US" sz="1600" b="1" dirty="0">
                <a:solidFill>
                  <a:schemeClr val="accent5"/>
                </a:solidFill>
              </a:rPr>
              <a:t>05</a:t>
            </a:r>
            <a:endParaRPr lang="id-ID" sz="1100" b="1" dirty="0">
              <a:solidFill>
                <a:schemeClr val="accent5"/>
              </a:solidFill>
            </a:endParaRPr>
          </a:p>
        </p:txBody>
      </p:sp>
      <p:sp>
        <p:nvSpPr>
          <p:cNvPr id="110" name="Chevron 109"/>
          <p:cNvSpPr/>
          <p:nvPr/>
        </p:nvSpPr>
        <p:spPr>
          <a:xfrm>
            <a:off x="1455217" y="2287335"/>
            <a:ext cx="1566671" cy="45720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111" name="Rectangle 110"/>
          <p:cNvSpPr/>
          <p:nvPr/>
        </p:nvSpPr>
        <p:spPr>
          <a:xfrm>
            <a:off x="1845282" y="2353662"/>
            <a:ext cx="827471" cy="307777"/>
          </a:xfrm>
          <a:prstGeom prst="rect">
            <a:avLst/>
          </a:prstGeom>
        </p:spPr>
        <p:txBody>
          <a:bodyPr wrap="none">
            <a:spAutoFit/>
          </a:bodyPr>
          <a:lstStyle/>
          <a:p>
            <a:pPr algn="ctr"/>
            <a:r>
              <a:rPr lang="en-US" sz="1400" dirty="0">
                <a:solidFill>
                  <a:schemeClr val="bg1"/>
                </a:solidFill>
              </a:rPr>
              <a:t>Security</a:t>
            </a:r>
          </a:p>
        </p:txBody>
      </p:sp>
      <p:sp>
        <p:nvSpPr>
          <p:cNvPr id="113" name="Chevron 112"/>
          <p:cNvSpPr/>
          <p:nvPr/>
        </p:nvSpPr>
        <p:spPr>
          <a:xfrm>
            <a:off x="1482128" y="2858803"/>
            <a:ext cx="2133600" cy="45720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114" name="Rectangle 113"/>
          <p:cNvSpPr/>
          <p:nvPr/>
        </p:nvSpPr>
        <p:spPr>
          <a:xfrm>
            <a:off x="1651144" y="2919257"/>
            <a:ext cx="1928258" cy="307777"/>
          </a:xfrm>
          <a:prstGeom prst="rect">
            <a:avLst/>
          </a:prstGeom>
        </p:spPr>
        <p:txBody>
          <a:bodyPr wrap="square">
            <a:spAutoFit/>
          </a:bodyPr>
          <a:lstStyle/>
          <a:p>
            <a:pPr algn="ctr"/>
            <a:r>
              <a:rPr lang="en-US" sz="1400" dirty="0">
                <a:solidFill>
                  <a:schemeClr val="bg1"/>
                </a:solidFill>
              </a:rPr>
              <a:t>Implementation Cost</a:t>
            </a:r>
            <a:endParaRPr lang="id-ID" sz="1400" dirty="0">
              <a:solidFill>
                <a:schemeClr val="bg1"/>
              </a:solidFill>
            </a:endParaRPr>
          </a:p>
        </p:txBody>
      </p:sp>
      <p:sp>
        <p:nvSpPr>
          <p:cNvPr id="116" name="Chevron 115"/>
          <p:cNvSpPr/>
          <p:nvPr/>
        </p:nvSpPr>
        <p:spPr>
          <a:xfrm>
            <a:off x="1177328" y="1739646"/>
            <a:ext cx="1524000" cy="4572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117" name="Rectangle 116"/>
          <p:cNvSpPr/>
          <p:nvPr/>
        </p:nvSpPr>
        <p:spPr>
          <a:xfrm>
            <a:off x="1579252" y="1790403"/>
            <a:ext cx="761747" cy="307777"/>
          </a:xfrm>
          <a:prstGeom prst="rect">
            <a:avLst/>
          </a:prstGeom>
        </p:spPr>
        <p:txBody>
          <a:bodyPr wrap="none">
            <a:spAutoFit/>
          </a:bodyPr>
          <a:lstStyle/>
          <a:p>
            <a:r>
              <a:rPr lang="en-US" sz="1400" dirty="0">
                <a:solidFill>
                  <a:schemeClr val="bg1"/>
                </a:solidFill>
              </a:rPr>
              <a:t>Privacy</a:t>
            </a:r>
          </a:p>
        </p:txBody>
      </p:sp>
      <p:sp>
        <p:nvSpPr>
          <p:cNvPr id="119" name="Chevron 118"/>
          <p:cNvSpPr/>
          <p:nvPr/>
        </p:nvSpPr>
        <p:spPr>
          <a:xfrm>
            <a:off x="1024928" y="3949446"/>
            <a:ext cx="1524000" cy="457200"/>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120" name="Rectangle 119"/>
          <p:cNvSpPr/>
          <p:nvPr/>
        </p:nvSpPr>
        <p:spPr>
          <a:xfrm>
            <a:off x="1197622" y="4007490"/>
            <a:ext cx="1266693" cy="307777"/>
          </a:xfrm>
          <a:prstGeom prst="rect">
            <a:avLst/>
          </a:prstGeom>
        </p:spPr>
        <p:txBody>
          <a:bodyPr wrap="none">
            <a:spAutoFit/>
          </a:bodyPr>
          <a:lstStyle/>
          <a:p>
            <a:pPr algn="ctr"/>
            <a:r>
              <a:rPr lang="en-US" sz="1400" dirty="0">
                <a:solidFill>
                  <a:schemeClr val="bg1"/>
                </a:solidFill>
              </a:rPr>
              <a:t>Infrastructure</a:t>
            </a:r>
            <a:endParaRPr lang="id-ID" sz="1400" dirty="0">
              <a:solidFill>
                <a:schemeClr val="bg1"/>
              </a:solidFill>
            </a:endParaRPr>
          </a:p>
        </p:txBody>
      </p:sp>
      <p:sp>
        <p:nvSpPr>
          <p:cNvPr id="122" name="Chevron 121"/>
          <p:cNvSpPr/>
          <p:nvPr/>
        </p:nvSpPr>
        <p:spPr>
          <a:xfrm>
            <a:off x="1710728" y="3404109"/>
            <a:ext cx="1371600" cy="4572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123" name="Rectangle 122"/>
          <p:cNvSpPr/>
          <p:nvPr/>
        </p:nvSpPr>
        <p:spPr>
          <a:xfrm>
            <a:off x="2049746" y="3462184"/>
            <a:ext cx="1069848" cy="307777"/>
          </a:xfrm>
          <a:prstGeom prst="rect">
            <a:avLst/>
          </a:prstGeom>
        </p:spPr>
        <p:txBody>
          <a:bodyPr wrap="square">
            <a:spAutoFit/>
          </a:bodyPr>
          <a:lstStyle/>
          <a:p>
            <a:r>
              <a:rPr lang="en-US" sz="1400" dirty="0">
                <a:solidFill>
                  <a:schemeClr val="bg1"/>
                </a:solidFill>
              </a:rPr>
              <a:t>Storage</a:t>
            </a:r>
          </a:p>
        </p:txBody>
      </p:sp>
      <p:sp>
        <p:nvSpPr>
          <p:cNvPr id="125" name="TextBox 124"/>
          <p:cNvSpPr txBox="1"/>
          <p:nvPr/>
        </p:nvSpPr>
        <p:spPr>
          <a:xfrm>
            <a:off x="4499986" y="1781012"/>
            <a:ext cx="2754928" cy="369332"/>
          </a:xfrm>
          <a:prstGeom prst="rect">
            <a:avLst/>
          </a:prstGeom>
          <a:noFill/>
        </p:spPr>
        <p:txBody>
          <a:bodyPr wrap="square" lIns="0" tIns="0" rIns="0" bIns="0" rtlCol="0">
            <a:spAutoFit/>
          </a:bodyPr>
          <a:lstStyle/>
          <a:p>
            <a:r>
              <a:rPr lang="en-US" sz="1200" dirty="0">
                <a:solidFill>
                  <a:schemeClr val="tx1">
                    <a:lumMod val="65000"/>
                    <a:lumOff val="35000"/>
                  </a:schemeClr>
                </a:solidFill>
              </a:rPr>
              <a:t>Privacy of the user, as we will capture location data and his speeds real-time</a:t>
            </a:r>
          </a:p>
        </p:txBody>
      </p:sp>
      <p:sp>
        <p:nvSpPr>
          <p:cNvPr id="127" name="TextBox 126"/>
          <p:cNvSpPr txBox="1"/>
          <p:nvPr/>
        </p:nvSpPr>
        <p:spPr>
          <a:xfrm>
            <a:off x="4801436" y="2338695"/>
            <a:ext cx="2754928" cy="369332"/>
          </a:xfrm>
          <a:prstGeom prst="rect">
            <a:avLst/>
          </a:prstGeom>
          <a:noFill/>
        </p:spPr>
        <p:txBody>
          <a:bodyPr wrap="square" lIns="0" tIns="0" rIns="0" bIns="0" rtlCol="0">
            <a:spAutoFit/>
          </a:bodyPr>
          <a:lstStyle/>
          <a:p>
            <a:r>
              <a:rPr lang="en-US" sz="1200" dirty="0">
                <a:solidFill>
                  <a:schemeClr val="tx1">
                    <a:lumMod val="65000"/>
                    <a:lumOff val="35000"/>
                  </a:schemeClr>
                </a:solidFill>
              </a:rPr>
              <a:t>Security of data transmitted, can be abused if data leaked</a:t>
            </a:r>
          </a:p>
        </p:txBody>
      </p:sp>
      <p:sp>
        <p:nvSpPr>
          <p:cNvPr id="128" name="TextBox 127"/>
          <p:cNvSpPr txBox="1"/>
          <p:nvPr/>
        </p:nvSpPr>
        <p:spPr>
          <a:xfrm>
            <a:off x="5364144" y="2896378"/>
            <a:ext cx="2754928" cy="369332"/>
          </a:xfrm>
          <a:prstGeom prst="rect">
            <a:avLst/>
          </a:prstGeom>
          <a:noFill/>
        </p:spPr>
        <p:txBody>
          <a:bodyPr wrap="square" lIns="0" tIns="0" rIns="0" bIns="0" rtlCol="0">
            <a:spAutoFit/>
          </a:bodyPr>
          <a:lstStyle/>
          <a:p>
            <a:r>
              <a:rPr lang="en-US" sz="1200" dirty="0">
                <a:solidFill>
                  <a:schemeClr val="tx1">
                    <a:lumMod val="65000"/>
                    <a:lumOff val="35000"/>
                  </a:schemeClr>
                </a:solidFill>
              </a:rPr>
              <a:t>The cost is low, but for large vehicle fleet it will be big number.</a:t>
            </a:r>
          </a:p>
        </p:txBody>
      </p:sp>
      <p:sp>
        <p:nvSpPr>
          <p:cNvPr id="129" name="TextBox 128"/>
          <p:cNvSpPr txBox="1"/>
          <p:nvPr/>
        </p:nvSpPr>
        <p:spPr>
          <a:xfrm>
            <a:off x="4771290" y="3454062"/>
            <a:ext cx="2891381" cy="369332"/>
          </a:xfrm>
          <a:prstGeom prst="rect">
            <a:avLst/>
          </a:prstGeom>
          <a:noFill/>
        </p:spPr>
        <p:txBody>
          <a:bodyPr wrap="square" lIns="0" tIns="0" rIns="0" bIns="0" rtlCol="0">
            <a:spAutoFit/>
          </a:bodyPr>
          <a:lstStyle/>
          <a:p>
            <a:r>
              <a:rPr lang="en-US" sz="1200" dirty="0">
                <a:solidFill>
                  <a:schemeClr val="tx1">
                    <a:lumMod val="65000"/>
                    <a:lumOff val="35000"/>
                  </a:schemeClr>
                </a:solidFill>
              </a:rPr>
              <a:t>Massive data, will require Big Data analysis to handle and store all these data.</a:t>
            </a:r>
          </a:p>
        </p:txBody>
      </p:sp>
      <p:sp>
        <p:nvSpPr>
          <p:cNvPr id="130" name="TextBox 129"/>
          <p:cNvSpPr txBox="1"/>
          <p:nvPr/>
        </p:nvSpPr>
        <p:spPr>
          <a:xfrm>
            <a:off x="4359309" y="4011746"/>
            <a:ext cx="2754928" cy="369332"/>
          </a:xfrm>
          <a:prstGeom prst="rect">
            <a:avLst/>
          </a:prstGeom>
          <a:noFill/>
        </p:spPr>
        <p:txBody>
          <a:bodyPr wrap="square" lIns="0" tIns="0" rIns="0" bIns="0" rtlCol="0">
            <a:spAutoFit/>
          </a:bodyPr>
          <a:lstStyle/>
          <a:p>
            <a:r>
              <a:rPr lang="en-US" sz="1200" dirty="0">
                <a:solidFill>
                  <a:schemeClr val="tx1">
                    <a:lumMod val="65000"/>
                    <a:lumOff val="35000"/>
                  </a:schemeClr>
                </a:solidFill>
              </a:rPr>
              <a:t>Connectivity such as 4G/5G for faster data transfer. Delays is not acceptable. </a:t>
            </a:r>
          </a:p>
        </p:txBody>
      </p:sp>
    </p:spTree>
    <p:extLst>
      <p:ext uri="{BB962C8B-B14F-4D97-AF65-F5344CB8AC3E}">
        <p14:creationId xmlns:p14="http://schemas.microsoft.com/office/powerpoint/2010/main" val="186421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0-#ppt_w/2"/>
                                          </p:val>
                                        </p:tav>
                                        <p:tav tm="100000">
                                          <p:val>
                                            <p:strVal val="#ppt_x"/>
                                          </p:val>
                                        </p:tav>
                                      </p:tavLst>
                                    </p:anim>
                                    <p:anim calcmode="lin" valueType="num">
                                      <p:cBhvr additive="base">
                                        <p:cTn id="8" dur="500" fill="hold"/>
                                        <p:tgtEl>
                                          <p:spTgt spid="9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500" fill="hold"/>
                                        <p:tgtEl>
                                          <p:spTgt spid="104"/>
                                        </p:tgtEl>
                                        <p:attrNameLst>
                                          <p:attrName>ppt_x</p:attrName>
                                        </p:attrNameLst>
                                      </p:cBhvr>
                                      <p:tavLst>
                                        <p:tav tm="0">
                                          <p:val>
                                            <p:strVal val="0-#ppt_w/2"/>
                                          </p:val>
                                        </p:tav>
                                        <p:tav tm="100000">
                                          <p:val>
                                            <p:strVal val="#ppt_x"/>
                                          </p:val>
                                        </p:tav>
                                      </p:tavLst>
                                    </p:anim>
                                    <p:anim calcmode="lin" valueType="num">
                                      <p:cBhvr additive="base">
                                        <p:cTn id="12" dur="500" fill="hold"/>
                                        <p:tgtEl>
                                          <p:spTgt spid="10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anim calcmode="lin" valueType="num">
                                      <p:cBhvr additive="base">
                                        <p:cTn id="15" dur="500" fill="hold"/>
                                        <p:tgtEl>
                                          <p:spTgt spid="116"/>
                                        </p:tgtEl>
                                        <p:attrNameLst>
                                          <p:attrName>ppt_x</p:attrName>
                                        </p:attrNameLst>
                                      </p:cBhvr>
                                      <p:tavLst>
                                        <p:tav tm="0">
                                          <p:val>
                                            <p:strVal val="0-#ppt_w/2"/>
                                          </p:val>
                                        </p:tav>
                                        <p:tav tm="100000">
                                          <p:val>
                                            <p:strVal val="#ppt_x"/>
                                          </p:val>
                                        </p:tav>
                                      </p:tavLst>
                                    </p:anim>
                                    <p:anim calcmode="lin" valueType="num">
                                      <p:cBhvr additive="base">
                                        <p:cTn id="16" dur="500" fill="hold"/>
                                        <p:tgtEl>
                                          <p:spTgt spid="1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500" fill="hold"/>
                                        <p:tgtEl>
                                          <p:spTgt spid="117"/>
                                        </p:tgtEl>
                                        <p:attrNameLst>
                                          <p:attrName>ppt_x</p:attrName>
                                        </p:attrNameLst>
                                      </p:cBhvr>
                                      <p:tavLst>
                                        <p:tav tm="0">
                                          <p:val>
                                            <p:strVal val="0-#ppt_w/2"/>
                                          </p:val>
                                        </p:tav>
                                        <p:tav tm="100000">
                                          <p:val>
                                            <p:strVal val="#ppt_x"/>
                                          </p:val>
                                        </p:tav>
                                      </p:tavLst>
                                    </p:anim>
                                    <p:anim calcmode="lin" valueType="num">
                                      <p:cBhvr additive="base">
                                        <p:cTn id="20" dur="500" fill="hold"/>
                                        <p:tgtEl>
                                          <p:spTgt spid="1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500" fill="hold"/>
                                        <p:tgtEl>
                                          <p:spTgt spid="125"/>
                                        </p:tgtEl>
                                        <p:attrNameLst>
                                          <p:attrName>ppt_x</p:attrName>
                                        </p:attrNameLst>
                                      </p:cBhvr>
                                      <p:tavLst>
                                        <p:tav tm="0">
                                          <p:val>
                                            <p:strVal val="0-#ppt_w/2"/>
                                          </p:val>
                                        </p:tav>
                                        <p:tav tm="100000">
                                          <p:val>
                                            <p:strVal val="#ppt_x"/>
                                          </p:val>
                                        </p:tav>
                                      </p:tavLst>
                                    </p:anim>
                                    <p:anim calcmode="lin" valueType="num">
                                      <p:cBhvr additive="base">
                                        <p:cTn id="24" dur="500" fill="hold"/>
                                        <p:tgtEl>
                                          <p:spTgt spid="12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additive="base">
                                        <p:cTn id="29" dur="500" fill="hold"/>
                                        <p:tgtEl>
                                          <p:spTgt spid="100"/>
                                        </p:tgtEl>
                                        <p:attrNameLst>
                                          <p:attrName>ppt_x</p:attrName>
                                        </p:attrNameLst>
                                      </p:cBhvr>
                                      <p:tavLst>
                                        <p:tav tm="0">
                                          <p:val>
                                            <p:strVal val="0-#ppt_w/2"/>
                                          </p:val>
                                        </p:tav>
                                        <p:tav tm="100000">
                                          <p:val>
                                            <p:strVal val="#ppt_x"/>
                                          </p:val>
                                        </p:tav>
                                      </p:tavLst>
                                    </p:anim>
                                    <p:anim calcmode="lin" valueType="num">
                                      <p:cBhvr additive="base">
                                        <p:cTn id="30" dur="500" fill="hold"/>
                                        <p:tgtEl>
                                          <p:spTgt spid="1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anim calcmode="lin" valueType="num">
                                      <p:cBhvr additive="base">
                                        <p:cTn id="33" dur="500" fill="hold"/>
                                        <p:tgtEl>
                                          <p:spTgt spid="105"/>
                                        </p:tgtEl>
                                        <p:attrNameLst>
                                          <p:attrName>ppt_x</p:attrName>
                                        </p:attrNameLst>
                                      </p:cBhvr>
                                      <p:tavLst>
                                        <p:tav tm="0">
                                          <p:val>
                                            <p:strVal val="0-#ppt_w/2"/>
                                          </p:val>
                                        </p:tav>
                                        <p:tav tm="100000">
                                          <p:val>
                                            <p:strVal val="#ppt_x"/>
                                          </p:val>
                                        </p:tav>
                                      </p:tavLst>
                                    </p:anim>
                                    <p:anim calcmode="lin" valueType="num">
                                      <p:cBhvr additive="base">
                                        <p:cTn id="34" dur="500" fill="hold"/>
                                        <p:tgtEl>
                                          <p:spTgt spid="105"/>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additive="base">
                                        <p:cTn id="37" dur="500" fill="hold"/>
                                        <p:tgtEl>
                                          <p:spTgt spid="110"/>
                                        </p:tgtEl>
                                        <p:attrNameLst>
                                          <p:attrName>ppt_x</p:attrName>
                                        </p:attrNameLst>
                                      </p:cBhvr>
                                      <p:tavLst>
                                        <p:tav tm="0">
                                          <p:val>
                                            <p:strVal val="0-#ppt_w/2"/>
                                          </p:val>
                                        </p:tav>
                                        <p:tav tm="100000">
                                          <p:val>
                                            <p:strVal val="#ppt_x"/>
                                          </p:val>
                                        </p:tav>
                                      </p:tavLst>
                                    </p:anim>
                                    <p:anim calcmode="lin" valueType="num">
                                      <p:cBhvr additive="base">
                                        <p:cTn id="38" dur="500" fill="hold"/>
                                        <p:tgtEl>
                                          <p:spTgt spid="110"/>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11"/>
                                        </p:tgtEl>
                                        <p:attrNameLst>
                                          <p:attrName>style.visibility</p:attrName>
                                        </p:attrNameLst>
                                      </p:cBhvr>
                                      <p:to>
                                        <p:strVal val="visible"/>
                                      </p:to>
                                    </p:set>
                                    <p:anim calcmode="lin" valueType="num">
                                      <p:cBhvr additive="base">
                                        <p:cTn id="41" dur="500" fill="hold"/>
                                        <p:tgtEl>
                                          <p:spTgt spid="111"/>
                                        </p:tgtEl>
                                        <p:attrNameLst>
                                          <p:attrName>ppt_x</p:attrName>
                                        </p:attrNameLst>
                                      </p:cBhvr>
                                      <p:tavLst>
                                        <p:tav tm="0">
                                          <p:val>
                                            <p:strVal val="0-#ppt_w/2"/>
                                          </p:val>
                                        </p:tav>
                                        <p:tav tm="100000">
                                          <p:val>
                                            <p:strVal val="#ppt_x"/>
                                          </p:val>
                                        </p:tav>
                                      </p:tavLst>
                                    </p:anim>
                                    <p:anim calcmode="lin" valueType="num">
                                      <p:cBhvr additive="base">
                                        <p:cTn id="42" dur="500" fill="hold"/>
                                        <p:tgtEl>
                                          <p:spTgt spid="111"/>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7"/>
                                        </p:tgtEl>
                                        <p:attrNameLst>
                                          <p:attrName>style.visibility</p:attrName>
                                        </p:attrNameLst>
                                      </p:cBhvr>
                                      <p:to>
                                        <p:strVal val="visible"/>
                                      </p:to>
                                    </p:set>
                                    <p:anim calcmode="lin" valueType="num">
                                      <p:cBhvr additive="base">
                                        <p:cTn id="45" dur="500" fill="hold"/>
                                        <p:tgtEl>
                                          <p:spTgt spid="127"/>
                                        </p:tgtEl>
                                        <p:attrNameLst>
                                          <p:attrName>ppt_x</p:attrName>
                                        </p:attrNameLst>
                                      </p:cBhvr>
                                      <p:tavLst>
                                        <p:tav tm="0">
                                          <p:val>
                                            <p:strVal val="0-#ppt_w/2"/>
                                          </p:val>
                                        </p:tav>
                                        <p:tav tm="100000">
                                          <p:val>
                                            <p:strVal val="#ppt_x"/>
                                          </p:val>
                                        </p:tav>
                                      </p:tavLst>
                                    </p:anim>
                                    <p:anim calcmode="lin" valueType="num">
                                      <p:cBhvr additive="base">
                                        <p:cTn id="46" dur="500" fill="hold"/>
                                        <p:tgtEl>
                                          <p:spTgt spid="12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01"/>
                                        </p:tgtEl>
                                        <p:attrNameLst>
                                          <p:attrName>style.visibility</p:attrName>
                                        </p:attrNameLst>
                                      </p:cBhvr>
                                      <p:to>
                                        <p:strVal val="visible"/>
                                      </p:to>
                                    </p:set>
                                    <p:anim calcmode="lin" valueType="num">
                                      <p:cBhvr additive="base">
                                        <p:cTn id="51" dur="500" fill="hold"/>
                                        <p:tgtEl>
                                          <p:spTgt spid="101"/>
                                        </p:tgtEl>
                                        <p:attrNameLst>
                                          <p:attrName>ppt_x</p:attrName>
                                        </p:attrNameLst>
                                      </p:cBhvr>
                                      <p:tavLst>
                                        <p:tav tm="0">
                                          <p:val>
                                            <p:strVal val="0-#ppt_w/2"/>
                                          </p:val>
                                        </p:tav>
                                        <p:tav tm="100000">
                                          <p:val>
                                            <p:strVal val="#ppt_x"/>
                                          </p:val>
                                        </p:tav>
                                      </p:tavLst>
                                    </p:anim>
                                    <p:anim calcmode="lin" valueType="num">
                                      <p:cBhvr additive="base">
                                        <p:cTn id="52" dur="500" fill="hold"/>
                                        <p:tgtEl>
                                          <p:spTgt spid="10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 calcmode="lin" valueType="num">
                                      <p:cBhvr additive="base">
                                        <p:cTn id="55" dur="500" fill="hold"/>
                                        <p:tgtEl>
                                          <p:spTgt spid="106"/>
                                        </p:tgtEl>
                                        <p:attrNameLst>
                                          <p:attrName>ppt_x</p:attrName>
                                        </p:attrNameLst>
                                      </p:cBhvr>
                                      <p:tavLst>
                                        <p:tav tm="0">
                                          <p:val>
                                            <p:strVal val="0-#ppt_w/2"/>
                                          </p:val>
                                        </p:tav>
                                        <p:tav tm="100000">
                                          <p:val>
                                            <p:strVal val="#ppt_x"/>
                                          </p:val>
                                        </p:tav>
                                      </p:tavLst>
                                    </p:anim>
                                    <p:anim calcmode="lin" valueType="num">
                                      <p:cBhvr additive="base">
                                        <p:cTn id="56" dur="500" fill="hold"/>
                                        <p:tgtEl>
                                          <p:spTgt spid="106"/>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13"/>
                                        </p:tgtEl>
                                        <p:attrNameLst>
                                          <p:attrName>style.visibility</p:attrName>
                                        </p:attrNameLst>
                                      </p:cBhvr>
                                      <p:to>
                                        <p:strVal val="visible"/>
                                      </p:to>
                                    </p:set>
                                    <p:anim calcmode="lin" valueType="num">
                                      <p:cBhvr additive="base">
                                        <p:cTn id="59" dur="500" fill="hold"/>
                                        <p:tgtEl>
                                          <p:spTgt spid="113"/>
                                        </p:tgtEl>
                                        <p:attrNameLst>
                                          <p:attrName>ppt_x</p:attrName>
                                        </p:attrNameLst>
                                      </p:cBhvr>
                                      <p:tavLst>
                                        <p:tav tm="0">
                                          <p:val>
                                            <p:strVal val="0-#ppt_w/2"/>
                                          </p:val>
                                        </p:tav>
                                        <p:tav tm="100000">
                                          <p:val>
                                            <p:strVal val="#ppt_x"/>
                                          </p:val>
                                        </p:tav>
                                      </p:tavLst>
                                    </p:anim>
                                    <p:anim calcmode="lin" valueType="num">
                                      <p:cBhvr additive="base">
                                        <p:cTn id="60" dur="500" fill="hold"/>
                                        <p:tgtEl>
                                          <p:spTgt spid="11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14"/>
                                        </p:tgtEl>
                                        <p:attrNameLst>
                                          <p:attrName>style.visibility</p:attrName>
                                        </p:attrNameLst>
                                      </p:cBhvr>
                                      <p:to>
                                        <p:strVal val="visible"/>
                                      </p:to>
                                    </p:set>
                                    <p:anim calcmode="lin" valueType="num">
                                      <p:cBhvr additive="base">
                                        <p:cTn id="63" dur="500" fill="hold"/>
                                        <p:tgtEl>
                                          <p:spTgt spid="114"/>
                                        </p:tgtEl>
                                        <p:attrNameLst>
                                          <p:attrName>ppt_x</p:attrName>
                                        </p:attrNameLst>
                                      </p:cBhvr>
                                      <p:tavLst>
                                        <p:tav tm="0">
                                          <p:val>
                                            <p:strVal val="0-#ppt_w/2"/>
                                          </p:val>
                                        </p:tav>
                                        <p:tav tm="100000">
                                          <p:val>
                                            <p:strVal val="#ppt_x"/>
                                          </p:val>
                                        </p:tav>
                                      </p:tavLst>
                                    </p:anim>
                                    <p:anim calcmode="lin" valueType="num">
                                      <p:cBhvr additive="base">
                                        <p:cTn id="64" dur="500" fill="hold"/>
                                        <p:tgtEl>
                                          <p:spTgt spid="114"/>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28"/>
                                        </p:tgtEl>
                                        <p:attrNameLst>
                                          <p:attrName>style.visibility</p:attrName>
                                        </p:attrNameLst>
                                      </p:cBhvr>
                                      <p:to>
                                        <p:strVal val="visible"/>
                                      </p:to>
                                    </p:set>
                                    <p:anim calcmode="lin" valueType="num">
                                      <p:cBhvr additive="base">
                                        <p:cTn id="67" dur="500" fill="hold"/>
                                        <p:tgtEl>
                                          <p:spTgt spid="128"/>
                                        </p:tgtEl>
                                        <p:attrNameLst>
                                          <p:attrName>ppt_x</p:attrName>
                                        </p:attrNameLst>
                                      </p:cBhvr>
                                      <p:tavLst>
                                        <p:tav tm="0">
                                          <p:val>
                                            <p:strVal val="0-#ppt_w/2"/>
                                          </p:val>
                                        </p:tav>
                                        <p:tav tm="100000">
                                          <p:val>
                                            <p:strVal val="#ppt_x"/>
                                          </p:val>
                                        </p:tav>
                                      </p:tavLst>
                                    </p:anim>
                                    <p:anim calcmode="lin" valueType="num">
                                      <p:cBhvr additive="base">
                                        <p:cTn id="68" dur="5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102"/>
                                        </p:tgtEl>
                                        <p:attrNameLst>
                                          <p:attrName>style.visibility</p:attrName>
                                        </p:attrNameLst>
                                      </p:cBhvr>
                                      <p:to>
                                        <p:strVal val="visible"/>
                                      </p:to>
                                    </p:set>
                                    <p:anim calcmode="lin" valueType="num">
                                      <p:cBhvr additive="base">
                                        <p:cTn id="73" dur="500" fill="hold"/>
                                        <p:tgtEl>
                                          <p:spTgt spid="102"/>
                                        </p:tgtEl>
                                        <p:attrNameLst>
                                          <p:attrName>ppt_x</p:attrName>
                                        </p:attrNameLst>
                                      </p:cBhvr>
                                      <p:tavLst>
                                        <p:tav tm="0">
                                          <p:val>
                                            <p:strVal val="0-#ppt_w/2"/>
                                          </p:val>
                                        </p:tav>
                                        <p:tav tm="100000">
                                          <p:val>
                                            <p:strVal val="#ppt_x"/>
                                          </p:val>
                                        </p:tav>
                                      </p:tavLst>
                                    </p:anim>
                                    <p:anim calcmode="lin" valueType="num">
                                      <p:cBhvr additive="base">
                                        <p:cTn id="74" dur="500" fill="hold"/>
                                        <p:tgtEl>
                                          <p:spTgt spid="102"/>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107"/>
                                        </p:tgtEl>
                                        <p:attrNameLst>
                                          <p:attrName>style.visibility</p:attrName>
                                        </p:attrNameLst>
                                      </p:cBhvr>
                                      <p:to>
                                        <p:strVal val="visible"/>
                                      </p:to>
                                    </p:set>
                                    <p:anim calcmode="lin" valueType="num">
                                      <p:cBhvr additive="base">
                                        <p:cTn id="77" dur="500" fill="hold"/>
                                        <p:tgtEl>
                                          <p:spTgt spid="107"/>
                                        </p:tgtEl>
                                        <p:attrNameLst>
                                          <p:attrName>ppt_x</p:attrName>
                                        </p:attrNameLst>
                                      </p:cBhvr>
                                      <p:tavLst>
                                        <p:tav tm="0">
                                          <p:val>
                                            <p:strVal val="0-#ppt_w/2"/>
                                          </p:val>
                                        </p:tav>
                                        <p:tav tm="100000">
                                          <p:val>
                                            <p:strVal val="#ppt_x"/>
                                          </p:val>
                                        </p:tav>
                                      </p:tavLst>
                                    </p:anim>
                                    <p:anim calcmode="lin" valueType="num">
                                      <p:cBhvr additive="base">
                                        <p:cTn id="78" dur="500" fill="hold"/>
                                        <p:tgtEl>
                                          <p:spTgt spid="107"/>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122"/>
                                        </p:tgtEl>
                                        <p:attrNameLst>
                                          <p:attrName>style.visibility</p:attrName>
                                        </p:attrNameLst>
                                      </p:cBhvr>
                                      <p:to>
                                        <p:strVal val="visible"/>
                                      </p:to>
                                    </p:set>
                                    <p:anim calcmode="lin" valueType="num">
                                      <p:cBhvr additive="base">
                                        <p:cTn id="81" dur="500" fill="hold"/>
                                        <p:tgtEl>
                                          <p:spTgt spid="122"/>
                                        </p:tgtEl>
                                        <p:attrNameLst>
                                          <p:attrName>ppt_x</p:attrName>
                                        </p:attrNameLst>
                                      </p:cBhvr>
                                      <p:tavLst>
                                        <p:tav tm="0">
                                          <p:val>
                                            <p:strVal val="0-#ppt_w/2"/>
                                          </p:val>
                                        </p:tav>
                                        <p:tav tm="100000">
                                          <p:val>
                                            <p:strVal val="#ppt_x"/>
                                          </p:val>
                                        </p:tav>
                                      </p:tavLst>
                                    </p:anim>
                                    <p:anim calcmode="lin" valueType="num">
                                      <p:cBhvr additive="base">
                                        <p:cTn id="82" dur="500" fill="hold"/>
                                        <p:tgtEl>
                                          <p:spTgt spid="122"/>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123"/>
                                        </p:tgtEl>
                                        <p:attrNameLst>
                                          <p:attrName>style.visibility</p:attrName>
                                        </p:attrNameLst>
                                      </p:cBhvr>
                                      <p:to>
                                        <p:strVal val="visible"/>
                                      </p:to>
                                    </p:set>
                                    <p:anim calcmode="lin" valueType="num">
                                      <p:cBhvr additive="base">
                                        <p:cTn id="85" dur="500" fill="hold"/>
                                        <p:tgtEl>
                                          <p:spTgt spid="123"/>
                                        </p:tgtEl>
                                        <p:attrNameLst>
                                          <p:attrName>ppt_x</p:attrName>
                                        </p:attrNameLst>
                                      </p:cBhvr>
                                      <p:tavLst>
                                        <p:tav tm="0">
                                          <p:val>
                                            <p:strVal val="0-#ppt_w/2"/>
                                          </p:val>
                                        </p:tav>
                                        <p:tav tm="100000">
                                          <p:val>
                                            <p:strVal val="#ppt_x"/>
                                          </p:val>
                                        </p:tav>
                                      </p:tavLst>
                                    </p:anim>
                                    <p:anim calcmode="lin" valueType="num">
                                      <p:cBhvr additive="base">
                                        <p:cTn id="86" dur="500" fill="hold"/>
                                        <p:tgtEl>
                                          <p:spTgt spid="123"/>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129"/>
                                        </p:tgtEl>
                                        <p:attrNameLst>
                                          <p:attrName>style.visibility</p:attrName>
                                        </p:attrNameLst>
                                      </p:cBhvr>
                                      <p:to>
                                        <p:strVal val="visible"/>
                                      </p:to>
                                    </p:set>
                                    <p:anim calcmode="lin" valueType="num">
                                      <p:cBhvr additive="base">
                                        <p:cTn id="89" dur="500" fill="hold"/>
                                        <p:tgtEl>
                                          <p:spTgt spid="129"/>
                                        </p:tgtEl>
                                        <p:attrNameLst>
                                          <p:attrName>ppt_x</p:attrName>
                                        </p:attrNameLst>
                                      </p:cBhvr>
                                      <p:tavLst>
                                        <p:tav tm="0">
                                          <p:val>
                                            <p:strVal val="0-#ppt_w/2"/>
                                          </p:val>
                                        </p:tav>
                                        <p:tav tm="100000">
                                          <p:val>
                                            <p:strVal val="#ppt_x"/>
                                          </p:val>
                                        </p:tav>
                                      </p:tavLst>
                                    </p:anim>
                                    <p:anim calcmode="lin" valueType="num">
                                      <p:cBhvr additive="base">
                                        <p:cTn id="90" dur="500" fill="hold"/>
                                        <p:tgtEl>
                                          <p:spTgt spid="129"/>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nodeType="clickEffect">
                                  <p:stCondLst>
                                    <p:cond delay="0"/>
                                  </p:stCondLst>
                                  <p:childTnLst>
                                    <p:set>
                                      <p:cBhvr>
                                        <p:cTn id="94" dur="1" fill="hold">
                                          <p:stCondLst>
                                            <p:cond delay="0"/>
                                          </p:stCondLst>
                                        </p:cTn>
                                        <p:tgtEl>
                                          <p:spTgt spid="103"/>
                                        </p:tgtEl>
                                        <p:attrNameLst>
                                          <p:attrName>style.visibility</p:attrName>
                                        </p:attrNameLst>
                                      </p:cBhvr>
                                      <p:to>
                                        <p:strVal val="visible"/>
                                      </p:to>
                                    </p:set>
                                    <p:anim calcmode="lin" valueType="num">
                                      <p:cBhvr additive="base">
                                        <p:cTn id="95" dur="500" fill="hold"/>
                                        <p:tgtEl>
                                          <p:spTgt spid="103"/>
                                        </p:tgtEl>
                                        <p:attrNameLst>
                                          <p:attrName>ppt_x</p:attrName>
                                        </p:attrNameLst>
                                      </p:cBhvr>
                                      <p:tavLst>
                                        <p:tav tm="0">
                                          <p:val>
                                            <p:strVal val="0-#ppt_w/2"/>
                                          </p:val>
                                        </p:tav>
                                        <p:tav tm="100000">
                                          <p:val>
                                            <p:strVal val="#ppt_x"/>
                                          </p:val>
                                        </p:tav>
                                      </p:tavLst>
                                    </p:anim>
                                    <p:anim calcmode="lin" valueType="num">
                                      <p:cBhvr additive="base">
                                        <p:cTn id="96" dur="500" fill="hold"/>
                                        <p:tgtEl>
                                          <p:spTgt spid="103"/>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108"/>
                                        </p:tgtEl>
                                        <p:attrNameLst>
                                          <p:attrName>style.visibility</p:attrName>
                                        </p:attrNameLst>
                                      </p:cBhvr>
                                      <p:to>
                                        <p:strVal val="visible"/>
                                      </p:to>
                                    </p:set>
                                    <p:anim calcmode="lin" valueType="num">
                                      <p:cBhvr additive="base">
                                        <p:cTn id="99" dur="500" fill="hold"/>
                                        <p:tgtEl>
                                          <p:spTgt spid="108"/>
                                        </p:tgtEl>
                                        <p:attrNameLst>
                                          <p:attrName>ppt_x</p:attrName>
                                        </p:attrNameLst>
                                      </p:cBhvr>
                                      <p:tavLst>
                                        <p:tav tm="0">
                                          <p:val>
                                            <p:strVal val="0-#ppt_w/2"/>
                                          </p:val>
                                        </p:tav>
                                        <p:tav tm="100000">
                                          <p:val>
                                            <p:strVal val="#ppt_x"/>
                                          </p:val>
                                        </p:tav>
                                      </p:tavLst>
                                    </p:anim>
                                    <p:anim calcmode="lin" valueType="num">
                                      <p:cBhvr additive="base">
                                        <p:cTn id="100" dur="500" fill="hold"/>
                                        <p:tgtEl>
                                          <p:spTgt spid="108"/>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119"/>
                                        </p:tgtEl>
                                        <p:attrNameLst>
                                          <p:attrName>style.visibility</p:attrName>
                                        </p:attrNameLst>
                                      </p:cBhvr>
                                      <p:to>
                                        <p:strVal val="visible"/>
                                      </p:to>
                                    </p:set>
                                    <p:anim calcmode="lin" valueType="num">
                                      <p:cBhvr additive="base">
                                        <p:cTn id="103" dur="500" fill="hold"/>
                                        <p:tgtEl>
                                          <p:spTgt spid="119"/>
                                        </p:tgtEl>
                                        <p:attrNameLst>
                                          <p:attrName>ppt_x</p:attrName>
                                        </p:attrNameLst>
                                      </p:cBhvr>
                                      <p:tavLst>
                                        <p:tav tm="0">
                                          <p:val>
                                            <p:strVal val="0-#ppt_w/2"/>
                                          </p:val>
                                        </p:tav>
                                        <p:tav tm="100000">
                                          <p:val>
                                            <p:strVal val="#ppt_x"/>
                                          </p:val>
                                        </p:tav>
                                      </p:tavLst>
                                    </p:anim>
                                    <p:anim calcmode="lin" valueType="num">
                                      <p:cBhvr additive="base">
                                        <p:cTn id="104" dur="500" fill="hold"/>
                                        <p:tgtEl>
                                          <p:spTgt spid="119"/>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120"/>
                                        </p:tgtEl>
                                        <p:attrNameLst>
                                          <p:attrName>style.visibility</p:attrName>
                                        </p:attrNameLst>
                                      </p:cBhvr>
                                      <p:to>
                                        <p:strVal val="visible"/>
                                      </p:to>
                                    </p:set>
                                    <p:anim calcmode="lin" valueType="num">
                                      <p:cBhvr additive="base">
                                        <p:cTn id="107" dur="500" fill="hold"/>
                                        <p:tgtEl>
                                          <p:spTgt spid="120"/>
                                        </p:tgtEl>
                                        <p:attrNameLst>
                                          <p:attrName>ppt_x</p:attrName>
                                        </p:attrNameLst>
                                      </p:cBhvr>
                                      <p:tavLst>
                                        <p:tav tm="0">
                                          <p:val>
                                            <p:strVal val="0-#ppt_w/2"/>
                                          </p:val>
                                        </p:tav>
                                        <p:tav tm="100000">
                                          <p:val>
                                            <p:strVal val="#ppt_x"/>
                                          </p:val>
                                        </p:tav>
                                      </p:tavLst>
                                    </p:anim>
                                    <p:anim calcmode="lin" valueType="num">
                                      <p:cBhvr additive="base">
                                        <p:cTn id="108" dur="500" fill="hold"/>
                                        <p:tgtEl>
                                          <p:spTgt spid="120"/>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130"/>
                                        </p:tgtEl>
                                        <p:attrNameLst>
                                          <p:attrName>style.visibility</p:attrName>
                                        </p:attrNameLst>
                                      </p:cBhvr>
                                      <p:to>
                                        <p:strVal val="visible"/>
                                      </p:to>
                                    </p:set>
                                    <p:anim calcmode="lin" valueType="num">
                                      <p:cBhvr additive="base">
                                        <p:cTn id="111" dur="500" fill="hold"/>
                                        <p:tgtEl>
                                          <p:spTgt spid="130"/>
                                        </p:tgtEl>
                                        <p:attrNameLst>
                                          <p:attrName>ppt_x</p:attrName>
                                        </p:attrNameLst>
                                      </p:cBhvr>
                                      <p:tavLst>
                                        <p:tav tm="0">
                                          <p:val>
                                            <p:strVal val="0-#ppt_w/2"/>
                                          </p:val>
                                        </p:tav>
                                        <p:tav tm="100000">
                                          <p:val>
                                            <p:strVal val="#ppt_x"/>
                                          </p:val>
                                        </p:tav>
                                      </p:tavLst>
                                    </p:anim>
                                    <p:anim calcmode="lin" valueType="num">
                                      <p:cBhvr additive="base">
                                        <p:cTn id="112" dur="500" fill="hold"/>
                                        <p:tgtEl>
                                          <p:spTgt spid="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p:bldP spid="106" grpId="0"/>
      <p:bldP spid="107" grpId="0"/>
      <p:bldP spid="108" grpId="0"/>
      <p:bldP spid="110" grpId="0" animBg="1"/>
      <p:bldP spid="111" grpId="0"/>
      <p:bldP spid="113" grpId="0" animBg="1"/>
      <p:bldP spid="114" grpId="0"/>
      <p:bldP spid="116" grpId="0" animBg="1"/>
      <p:bldP spid="117" grpId="0"/>
      <p:bldP spid="119" grpId="0" animBg="1"/>
      <p:bldP spid="120" grpId="0"/>
      <p:bldP spid="122" grpId="0" animBg="1"/>
      <p:bldP spid="123" grpId="0"/>
      <p:bldP spid="125" grpId="0"/>
      <p:bldP spid="127" grpId="0"/>
      <p:bldP spid="128" grpId="0"/>
      <p:bldP spid="129" grpId="0"/>
      <p:bldP spid="1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10;&#10;Description automatically generated">
            <a:extLst>
              <a:ext uri="{FF2B5EF4-FFF2-40B4-BE49-F238E27FC236}">
                <a16:creationId xmlns:a16="http://schemas.microsoft.com/office/drawing/2014/main" id="{BE42FAFD-52B7-4793-A169-781580D7D3FC}"/>
              </a:ext>
            </a:extLst>
          </p:cNvPr>
          <p:cNvPicPr>
            <a:picLocks noGrp="1" noChangeAspect="1"/>
          </p:cNvPicPr>
          <p:nvPr>
            <p:ph type="pic" sz="quarter" idx="21"/>
          </p:nvPr>
        </p:nvPicPr>
        <p:blipFill>
          <a:blip r:embed="rId2"/>
          <a:srcRect l="11398" r="11398"/>
          <a:stretch>
            <a:fillRect/>
          </a:stretch>
        </p:blipFill>
        <p:spPr>
          <a:xfrm>
            <a:off x="0" y="3175"/>
            <a:ext cx="5285232" cy="5140325"/>
          </a:xfrm>
        </p:spPr>
      </p:pic>
      <p:sp>
        <p:nvSpPr>
          <p:cNvPr id="2" name="Slide Number Placeholder 1">
            <a:extLst>
              <a:ext uri="{FF2B5EF4-FFF2-40B4-BE49-F238E27FC236}">
                <a16:creationId xmlns:a16="http://schemas.microsoft.com/office/drawing/2014/main" id="{22163247-E29F-402E-8B83-097D0B954AAF}"/>
              </a:ext>
            </a:extLst>
          </p:cNvPr>
          <p:cNvSpPr>
            <a:spLocks noGrp="1"/>
          </p:cNvSpPr>
          <p:nvPr>
            <p:ph type="sldNum" sz="quarter" idx="4294967295"/>
          </p:nvPr>
        </p:nvSpPr>
        <p:spPr>
          <a:xfrm>
            <a:off x="8669338" y="4808538"/>
            <a:ext cx="474662" cy="274637"/>
          </a:xfrm>
          <a:prstGeom prst="rect">
            <a:avLst/>
          </a:prstGeom>
        </p:spPr>
        <p:txBody>
          <a:bodyPr/>
          <a:lstStyle/>
          <a:p>
            <a:fld id="{C136B7D2-B98C-44FD-8D04-7EC62A564975}" type="slidenum">
              <a:rPr lang="en-US" smtClean="0"/>
              <a:pPr/>
              <a:t>13</a:t>
            </a:fld>
            <a:endParaRPr lang="en-US" dirty="0"/>
          </a:p>
        </p:txBody>
      </p:sp>
      <p:sp>
        <p:nvSpPr>
          <p:cNvPr id="10" name="Title 96">
            <a:extLst>
              <a:ext uri="{FF2B5EF4-FFF2-40B4-BE49-F238E27FC236}">
                <a16:creationId xmlns:a16="http://schemas.microsoft.com/office/drawing/2014/main" id="{46E47AE6-7B2E-4AD9-A07D-71D323BEE4AC}"/>
              </a:ext>
            </a:extLst>
          </p:cNvPr>
          <p:cNvSpPr txBox="1">
            <a:spLocks/>
          </p:cNvSpPr>
          <p:nvPr/>
        </p:nvSpPr>
        <p:spPr>
          <a:xfrm>
            <a:off x="5760720" y="313182"/>
            <a:ext cx="3013945" cy="3535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lumMod val="50000"/>
                  </a:schemeClr>
                </a:solidFill>
              </a:rPr>
              <a:t>Live Demo</a:t>
            </a:r>
          </a:p>
        </p:txBody>
      </p:sp>
      <p:sp>
        <p:nvSpPr>
          <p:cNvPr id="11" name="Text Placeholder 2">
            <a:extLst>
              <a:ext uri="{FF2B5EF4-FFF2-40B4-BE49-F238E27FC236}">
                <a16:creationId xmlns:a16="http://schemas.microsoft.com/office/drawing/2014/main" id="{359C8929-3F37-492A-A1A1-2E3DE16225C1}"/>
              </a:ext>
            </a:extLst>
          </p:cNvPr>
          <p:cNvSpPr txBox="1">
            <a:spLocks/>
          </p:cNvSpPr>
          <p:nvPr/>
        </p:nvSpPr>
        <p:spPr>
          <a:xfrm>
            <a:off x="6592824" y="716998"/>
            <a:ext cx="1783080" cy="2007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900" dirty="0">
                <a:solidFill>
                  <a:schemeClr val="bg1">
                    <a:lumMod val="65000"/>
                  </a:schemeClr>
                </a:solidFill>
              </a:rPr>
              <a:t>Node-Red UI dashboard</a:t>
            </a:r>
          </a:p>
        </p:txBody>
      </p:sp>
      <p:sp>
        <p:nvSpPr>
          <p:cNvPr id="12" name="Rectangle 11">
            <a:extLst>
              <a:ext uri="{FF2B5EF4-FFF2-40B4-BE49-F238E27FC236}">
                <a16:creationId xmlns:a16="http://schemas.microsoft.com/office/drawing/2014/main" id="{EB1648E5-EA4A-4DE8-B79E-C73FE6A575E4}"/>
              </a:ext>
            </a:extLst>
          </p:cNvPr>
          <p:cNvSpPr/>
          <p:nvPr/>
        </p:nvSpPr>
        <p:spPr>
          <a:xfrm>
            <a:off x="6236208" y="3607218"/>
            <a:ext cx="2020824" cy="2631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967721-7929-49F8-BEC4-4E1EF63A5876}"/>
              </a:ext>
            </a:extLst>
          </p:cNvPr>
          <p:cNvSpPr/>
          <p:nvPr/>
        </p:nvSpPr>
        <p:spPr>
          <a:xfrm>
            <a:off x="6830568" y="3616441"/>
            <a:ext cx="766806" cy="276999"/>
          </a:xfrm>
          <a:prstGeom prst="rect">
            <a:avLst/>
          </a:prstGeom>
        </p:spPr>
        <p:txBody>
          <a:bodyPr wrap="square">
            <a:spAutoFit/>
          </a:bodyPr>
          <a:lstStyle/>
          <a:p>
            <a:r>
              <a:rPr lang="en-US" sz="1200" dirty="0">
                <a:solidFill>
                  <a:schemeClr val="accent1"/>
                </a:solidFill>
              </a:rPr>
              <a:t>Scan Me</a:t>
            </a:r>
          </a:p>
        </p:txBody>
      </p:sp>
      <p:pic>
        <p:nvPicPr>
          <p:cNvPr id="20" name="Picture 19" descr="Qr code&#10;&#10;Description automatically generated">
            <a:extLst>
              <a:ext uri="{FF2B5EF4-FFF2-40B4-BE49-F238E27FC236}">
                <a16:creationId xmlns:a16="http://schemas.microsoft.com/office/drawing/2014/main" id="{CB29B28F-8E59-4FEE-BF01-6B5890620228}"/>
              </a:ext>
            </a:extLst>
          </p:cNvPr>
          <p:cNvPicPr>
            <a:picLocks noChangeAspect="1"/>
          </p:cNvPicPr>
          <p:nvPr/>
        </p:nvPicPr>
        <p:blipFill>
          <a:blip r:embed="rId3"/>
          <a:stretch>
            <a:fillRect/>
          </a:stretch>
        </p:blipFill>
        <p:spPr>
          <a:xfrm>
            <a:off x="6139053" y="1307322"/>
            <a:ext cx="2215134" cy="2215134"/>
          </a:xfrm>
          <a:prstGeom prst="rect">
            <a:avLst/>
          </a:prstGeom>
        </p:spPr>
      </p:pic>
    </p:spTree>
    <p:extLst>
      <p:ext uri="{BB962C8B-B14F-4D97-AF65-F5344CB8AC3E}">
        <p14:creationId xmlns:p14="http://schemas.microsoft.com/office/powerpoint/2010/main" val="269000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916FA99-DC73-42C8-A065-418CEFB1A75A}"/>
              </a:ext>
            </a:extLst>
          </p:cNvPr>
          <p:cNvPicPr>
            <a:picLocks noGrp="1" noChangeAspect="1"/>
          </p:cNvPicPr>
          <p:nvPr>
            <p:ph type="pic" sz="quarter" idx="20"/>
          </p:nvPr>
        </p:nvPicPr>
        <p:blipFill>
          <a:blip r:embed="rId2"/>
          <a:srcRect t="7825" b="7825"/>
          <a:stretch>
            <a:fillRect/>
          </a:stretch>
        </p:blipFill>
        <p:spPr/>
      </p:pic>
      <p:sp>
        <p:nvSpPr>
          <p:cNvPr id="31" name="Freeform 30"/>
          <p:cNvSpPr/>
          <p:nvPr/>
        </p:nvSpPr>
        <p:spPr>
          <a:xfrm rot="16200000">
            <a:off x="5855485" y="142979"/>
            <a:ext cx="3431494" cy="3145536"/>
          </a:xfrm>
          <a:custGeom>
            <a:avLst/>
            <a:gdLst>
              <a:gd name="connsiteX0" fmla="*/ 2852928 w 2852928"/>
              <a:gd name="connsiteY0" fmla="*/ 500580 h 2615184"/>
              <a:gd name="connsiteX1" fmla="*/ 2852928 w 2852928"/>
              <a:gd name="connsiteY1" fmla="*/ 2615184 h 2615184"/>
              <a:gd name="connsiteX2" fmla="*/ 299551 w 2852928"/>
              <a:gd name="connsiteY2" fmla="*/ 2615184 h 2615184"/>
              <a:gd name="connsiteX3" fmla="*/ 284221 w 2852928"/>
              <a:gd name="connsiteY3" fmla="*/ 2594683 h 2615184"/>
              <a:gd name="connsiteX4" fmla="*/ 0 w 2852928"/>
              <a:gd name="connsiteY4" fmla="*/ 1664208 h 2615184"/>
              <a:gd name="connsiteX5" fmla="*/ 1664208 w 2852928"/>
              <a:gd name="connsiteY5" fmla="*/ 0 h 2615184"/>
              <a:gd name="connsiteX6" fmla="*/ 2840981 w 2852928"/>
              <a:gd name="connsiteY6" fmla="*/ 487435 h 2615184"/>
              <a:gd name="connsiteX7" fmla="*/ 2852928 w 2852928"/>
              <a:gd name="connsiteY7" fmla="*/ 500580 h 261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2928" h="2615184">
                <a:moveTo>
                  <a:pt x="2852928" y="500580"/>
                </a:moveTo>
                <a:lnTo>
                  <a:pt x="2852928" y="2615184"/>
                </a:lnTo>
                <a:lnTo>
                  <a:pt x="299551" y="2615184"/>
                </a:lnTo>
                <a:lnTo>
                  <a:pt x="284221" y="2594683"/>
                </a:lnTo>
                <a:cubicBezTo>
                  <a:pt x="104778" y="2329073"/>
                  <a:pt x="0" y="2008877"/>
                  <a:pt x="0" y="1664208"/>
                </a:cubicBezTo>
                <a:cubicBezTo>
                  <a:pt x="0" y="745091"/>
                  <a:pt x="745091" y="0"/>
                  <a:pt x="1664208" y="0"/>
                </a:cubicBezTo>
                <a:cubicBezTo>
                  <a:pt x="2123766" y="0"/>
                  <a:pt x="2539818" y="186273"/>
                  <a:pt x="2840981" y="487435"/>
                </a:cubicBezTo>
                <a:lnTo>
                  <a:pt x="2852928" y="500580"/>
                </a:lnTo>
                <a:close/>
              </a:path>
            </a:pathLst>
          </a:cu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946225" y="1863643"/>
            <a:ext cx="1664208" cy="584775"/>
          </a:xfrm>
          <a:prstGeom prst="rect">
            <a:avLst/>
          </a:prstGeom>
          <a:noFill/>
        </p:spPr>
        <p:txBody>
          <a:bodyPr wrap="square" rtlCol="0">
            <a:spAutoFit/>
          </a:bodyPr>
          <a:lstStyle/>
          <a:p>
            <a:pPr algn="ctr"/>
            <a:r>
              <a:rPr lang="en-US" sz="1600" b="1" dirty="0">
                <a:solidFill>
                  <a:schemeClr val="bg1"/>
                </a:solidFill>
              </a:rPr>
              <a:t>Thank you for Listening!</a:t>
            </a:r>
          </a:p>
        </p:txBody>
      </p:sp>
      <p:cxnSp>
        <p:nvCxnSpPr>
          <p:cNvPr id="12" name="Straight Connector 11"/>
          <p:cNvCxnSpPr/>
          <p:nvPr/>
        </p:nvCxnSpPr>
        <p:spPr>
          <a:xfrm>
            <a:off x="6938086" y="2504828"/>
            <a:ext cx="166420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7999B0F-83F5-4D73-AD18-511F8E3DAAA2}"/>
              </a:ext>
            </a:extLst>
          </p:cNvPr>
          <p:cNvSpPr txBox="1"/>
          <p:nvPr/>
        </p:nvSpPr>
        <p:spPr>
          <a:xfrm>
            <a:off x="7312174" y="2548120"/>
            <a:ext cx="1004298" cy="338554"/>
          </a:xfrm>
          <a:prstGeom prst="rect">
            <a:avLst/>
          </a:prstGeom>
          <a:noFill/>
        </p:spPr>
        <p:txBody>
          <a:bodyPr wrap="square" rtlCol="0">
            <a:spAutoFit/>
          </a:bodyPr>
          <a:lstStyle/>
          <a:p>
            <a:pPr algn="ctr"/>
            <a:r>
              <a:rPr lang="en-US" sz="1600" b="1" dirty="0">
                <a:solidFill>
                  <a:schemeClr val="bg1"/>
                </a:solidFill>
              </a:rPr>
              <a:t>Q&amp;A</a:t>
            </a:r>
          </a:p>
        </p:txBody>
      </p:sp>
      <p:pic>
        <p:nvPicPr>
          <p:cNvPr id="6" name="Picture 5" descr="Icon&#10;&#10;Description automatically generated">
            <a:extLst>
              <a:ext uri="{FF2B5EF4-FFF2-40B4-BE49-F238E27FC236}">
                <a16:creationId xmlns:a16="http://schemas.microsoft.com/office/drawing/2014/main" id="{13E6377C-9A4A-4754-A829-935E5ED62BF6}"/>
              </a:ext>
            </a:extLst>
          </p:cNvPr>
          <p:cNvPicPr>
            <a:picLocks noChangeAspect="1"/>
          </p:cNvPicPr>
          <p:nvPr/>
        </p:nvPicPr>
        <p:blipFill>
          <a:blip r:embed="rId3"/>
          <a:stretch>
            <a:fillRect/>
          </a:stretch>
        </p:blipFill>
        <p:spPr>
          <a:xfrm>
            <a:off x="7383094" y="1061247"/>
            <a:ext cx="774191" cy="774191"/>
          </a:xfrm>
          <a:prstGeom prst="rect">
            <a:avLst/>
          </a:prstGeom>
        </p:spPr>
      </p:pic>
    </p:spTree>
    <p:extLst>
      <p:ext uri="{BB962C8B-B14F-4D97-AF65-F5344CB8AC3E}">
        <p14:creationId xmlns:p14="http://schemas.microsoft.com/office/powerpoint/2010/main" val="12823727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Text Placeholder 2"/>
          <p:cNvSpPr>
            <a:spLocks noGrp="1"/>
          </p:cNvSpPr>
          <p:nvPr>
            <p:ph type="body" sz="half" idx="2"/>
          </p:nvPr>
        </p:nvSpPr>
        <p:spPr/>
        <p:txBody>
          <a:bodyPr/>
          <a:lstStyle/>
          <a:p>
            <a:r>
              <a:rPr lang="en-US" dirty="0"/>
              <a:t>Things used in the slides</a:t>
            </a:r>
          </a:p>
        </p:txBody>
      </p:sp>
      <p:sp>
        <p:nvSpPr>
          <p:cNvPr id="4" name="Slide Number Placeholder 3"/>
          <p:cNvSpPr>
            <a:spLocks noGrp="1"/>
          </p:cNvSpPr>
          <p:nvPr>
            <p:ph type="sldNum" sz="quarter" idx="12"/>
          </p:nvPr>
        </p:nvSpPr>
        <p:spPr/>
        <p:txBody>
          <a:bodyPr/>
          <a:lstStyle/>
          <a:p>
            <a:fld id="{C136B7D2-B98C-44FD-8D04-7EC62A564975}" type="slidenum">
              <a:rPr lang="en-US" smtClean="0"/>
              <a:pPr/>
              <a:t>15</a:t>
            </a:fld>
            <a:endParaRPr lang="en-US" dirty="0"/>
          </a:p>
        </p:txBody>
      </p:sp>
      <p:sp>
        <p:nvSpPr>
          <p:cNvPr id="6" name="TextBox 5"/>
          <p:cNvSpPr txBox="1"/>
          <p:nvPr/>
        </p:nvSpPr>
        <p:spPr>
          <a:xfrm>
            <a:off x="560398" y="1383030"/>
            <a:ext cx="8023204" cy="3631763"/>
          </a:xfrm>
          <a:prstGeom prst="rect">
            <a:avLst/>
          </a:prstGeom>
          <a:noFill/>
        </p:spPr>
        <p:txBody>
          <a:bodyPr wrap="square" lIns="0" tIns="0" rIns="0" bIns="0" rtlCol="0">
            <a:spAutoFit/>
          </a:bodyPr>
          <a:lstStyle/>
          <a:p>
            <a:pPr marL="228600" indent="-228600" algn="just">
              <a:buFont typeface="+mj-lt"/>
              <a:buAutoNum type="arabicPeriod"/>
            </a:pPr>
            <a:r>
              <a:rPr lang="en-US" sz="1400" dirty="0">
                <a:solidFill>
                  <a:schemeClr val="tx1">
                    <a:lumMod val="50000"/>
                    <a:lumOff val="50000"/>
                  </a:schemeClr>
                </a:solidFill>
              </a:rPr>
              <a:t>Images and Icons</a:t>
            </a:r>
          </a:p>
          <a:p>
            <a:pPr marL="685800" lvl="1" indent="-228600" algn="just">
              <a:buFont typeface="+mj-lt"/>
              <a:buAutoNum type="arabicPeriod"/>
            </a:pPr>
            <a:r>
              <a:rPr lang="en-US" sz="1400" dirty="0">
                <a:solidFill>
                  <a:schemeClr val="tx1">
                    <a:lumMod val="50000"/>
                    <a:lumOff val="50000"/>
                  </a:schemeClr>
                </a:solidFill>
              </a:rPr>
              <a:t>https://www.freepik.com</a:t>
            </a:r>
          </a:p>
          <a:p>
            <a:pPr marL="685800" lvl="1" indent="-228600" algn="just">
              <a:buFont typeface="+mj-lt"/>
              <a:buAutoNum type="arabicPeriod"/>
            </a:pPr>
            <a:r>
              <a:rPr lang="en-US" sz="1400" dirty="0">
                <a:solidFill>
                  <a:schemeClr val="tx1">
                    <a:lumMod val="50000"/>
                    <a:lumOff val="50000"/>
                  </a:schemeClr>
                </a:solidFill>
                <a:hlinkClick r:id="rId2"/>
              </a:rPr>
              <a:t>https://www.flaticon.com</a:t>
            </a:r>
            <a:endParaRPr lang="en-US" sz="1400" dirty="0">
              <a:solidFill>
                <a:schemeClr val="tx1">
                  <a:lumMod val="50000"/>
                  <a:lumOff val="50000"/>
                </a:schemeClr>
              </a:solidFill>
            </a:endParaRPr>
          </a:p>
          <a:p>
            <a:pPr marL="685800" lvl="1" indent="-228600" algn="just">
              <a:buFont typeface="+mj-lt"/>
              <a:buAutoNum type="arabicPeriod"/>
            </a:pPr>
            <a:endParaRPr lang="en-US" sz="1400" dirty="0">
              <a:solidFill>
                <a:schemeClr val="tx1">
                  <a:lumMod val="50000"/>
                  <a:lumOff val="50000"/>
                </a:schemeClr>
              </a:solidFill>
            </a:endParaRPr>
          </a:p>
          <a:p>
            <a:pPr marL="228600" indent="-228600" algn="just">
              <a:buFont typeface="+mj-lt"/>
              <a:buAutoNum type="arabicPeriod"/>
            </a:pPr>
            <a:r>
              <a:rPr lang="en-US" sz="1400" dirty="0">
                <a:solidFill>
                  <a:schemeClr val="tx1">
                    <a:lumMod val="50000"/>
                    <a:lumOff val="50000"/>
                  </a:schemeClr>
                </a:solidFill>
              </a:rPr>
              <a:t>Statistics:</a:t>
            </a:r>
          </a:p>
          <a:p>
            <a:pPr marL="685800" lvl="1" indent="-228600" algn="just">
              <a:buFont typeface="+mj-lt"/>
              <a:buAutoNum type="arabicPeriod"/>
            </a:pPr>
            <a:r>
              <a:rPr lang="en-US" sz="1400" dirty="0">
                <a:solidFill>
                  <a:schemeClr val="tx1">
                    <a:lumMod val="50000"/>
                    <a:lumOff val="50000"/>
                  </a:schemeClr>
                </a:solidFill>
              </a:rPr>
              <a:t>https://www.policemc.gov.bh/statistics</a:t>
            </a:r>
          </a:p>
          <a:p>
            <a:pPr marL="228600" indent="-228600" algn="just">
              <a:buFont typeface="+mj-lt"/>
              <a:buAutoNum type="arabicPeriod"/>
            </a:pPr>
            <a:r>
              <a:rPr lang="en-US" sz="1400" dirty="0">
                <a:solidFill>
                  <a:schemeClr val="tx1">
                    <a:lumMod val="50000"/>
                    <a:lumOff val="50000"/>
                  </a:schemeClr>
                </a:solidFill>
              </a:rPr>
              <a:t>Software:</a:t>
            </a:r>
          </a:p>
          <a:p>
            <a:pPr marL="685800" lvl="1" indent="-228600" algn="just">
              <a:buFont typeface="+mj-lt"/>
              <a:buAutoNum type="arabicPeriod"/>
            </a:pPr>
            <a:r>
              <a:rPr lang="en-US" sz="1400" dirty="0">
                <a:solidFill>
                  <a:schemeClr val="tx1">
                    <a:lumMod val="50000"/>
                    <a:lumOff val="50000"/>
                  </a:schemeClr>
                </a:solidFill>
              </a:rPr>
              <a:t>Node-Red: https://nodered.org</a:t>
            </a:r>
          </a:p>
          <a:p>
            <a:pPr marL="685800" lvl="1" indent="-228600" algn="just">
              <a:buFont typeface="+mj-lt"/>
              <a:buAutoNum type="arabicPeriod"/>
            </a:pPr>
            <a:r>
              <a:rPr lang="en-US" sz="1400" dirty="0">
                <a:solidFill>
                  <a:schemeClr val="tx1">
                    <a:lumMod val="50000"/>
                    <a:lumOff val="50000"/>
                  </a:schemeClr>
                </a:solidFill>
              </a:rPr>
              <a:t>Mosquitto: https://mosquitto.org</a:t>
            </a:r>
          </a:p>
          <a:p>
            <a:pPr marL="685800" lvl="1" indent="-228600" algn="just">
              <a:buFont typeface="+mj-lt"/>
              <a:buAutoNum type="arabicPeriod"/>
            </a:pPr>
            <a:r>
              <a:rPr lang="en-US" sz="1400" dirty="0">
                <a:solidFill>
                  <a:schemeClr val="tx1">
                    <a:lumMod val="50000"/>
                    <a:lumOff val="50000"/>
                  </a:schemeClr>
                </a:solidFill>
              </a:rPr>
              <a:t>Arduino IDE: https://arduino.cc</a:t>
            </a:r>
          </a:p>
          <a:p>
            <a:pPr marL="685800" lvl="1" indent="-228600" algn="just">
              <a:buFont typeface="+mj-lt"/>
              <a:buAutoNum type="arabicPeriod"/>
            </a:pPr>
            <a:r>
              <a:rPr lang="en-US" sz="1400" dirty="0">
                <a:solidFill>
                  <a:schemeClr val="tx1">
                    <a:lumMod val="50000"/>
                    <a:lumOff val="50000"/>
                  </a:schemeClr>
                </a:solidFill>
              </a:rPr>
              <a:t>MQTT Explorer: http://mqtt-explorer.com</a:t>
            </a:r>
          </a:p>
          <a:p>
            <a:pPr marL="228600" indent="-228600" algn="just">
              <a:buFont typeface="+mj-lt"/>
              <a:buAutoNum type="arabicPeriod"/>
            </a:pPr>
            <a:r>
              <a:rPr lang="en-US" sz="1400" dirty="0">
                <a:solidFill>
                  <a:schemeClr val="tx1">
                    <a:lumMod val="50000"/>
                    <a:lumOff val="50000"/>
                  </a:schemeClr>
                </a:solidFill>
              </a:rPr>
              <a:t>Hardware:</a:t>
            </a:r>
          </a:p>
          <a:p>
            <a:pPr marL="685800" lvl="1" indent="-228600" algn="just">
              <a:buFont typeface="+mj-lt"/>
              <a:buAutoNum type="arabicPeriod"/>
            </a:pPr>
            <a:r>
              <a:rPr lang="en-US" sz="1400" dirty="0">
                <a:solidFill>
                  <a:schemeClr val="tx1">
                    <a:lumMod val="50000"/>
                    <a:lumOff val="50000"/>
                  </a:schemeClr>
                </a:solidFill>
              </a:rPr>
              <a:t>https://www.espressif.com/en/products/socs/esp8266</a:t>
            </a:r>
          </a:p>
          <a:p>
            <a:pPr marL="685800" lvl="1" indent="-228600" algn="just">
              <a:buFont typeface="+mj-lt"/>
              <a:buAutoNum type="arabicPeriod"/>
            </a:pPr>
            <a:r>
              <a:rPr lang="en-US" sz="1400" dirty="0">
                <a:solidFill>
                  <a:schemeClr val="tx1">
                    <a:lumMod val="50000"/>
                    <a:lumOff val="50000"/>
                  </a:schemeClr>
                </a:solidFill>
              </a:rPr>
              <a:t>https://images-na.ssl-images-amazon.com/images/I/91tuvtrO2jL.pdf</a:t>
            </a:r>
          </a:p>
          <a:p>
            <a:pPr lvl="1" algn="just"/>
            <a:endParaRPr lang="en-US" sz="1400" dirty="0">
              <a:solidFill>
                <a:schemeClr val="tx1">
                  <a:lumMod val="50000"/>
                  <a:lumOff val="50000"/>
                </a:schemeClr>
              </a:solidFill>
            </a:endParaRPr>
          </a:p>
          <a:p>
            <a:pPr algn="just"/>
            <a:endParaRPr lang="en-US" sz="1200" dirty="0">
              <a:solidFill>
                <a:schemeClr val="tx1">
                  <a:lumMod val="50000"/>
                  <a:lumOff val="50000"/>
                </a:schemeClr>
              </a:solidFill>
            </a:endParaRPr>
          </a:p>
          <a:p>
            <a:pPr algn="just"/>
            <a:endParaRPr lang="en-US" sz="1400" dirty="0">
              <a:solidFill>
                <a:schemeClr val="tx1">
                  <a:lumMod val="50000"/>
                  <a:lumOff val="50000"/>
                </a:schemeClr>
              </a:solidFill>
            </a:endParaRPr>
          </a:p>
        </p:txBody>
      </p:sp>
    </p:spTree>
    <p:extLst>
      <p:ext uri="{BB962C8B-B14F-4D97-AF65-F5344CB8AC3E}">
        <p14:creationId xmlns:p14="http://schemas.microsoft.com/office/powerpoint/2010/main" val="1596956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seat, car seat, leather&#10;&#10;Description automatically generated">
            <a:extLst>
              <a:ext uri="{FF2B5EF4-FFF2-40B4-BE49-F238E27FC236}">
                <a16:creationId xmlns:a16="http://schemas.microsoft.com/office/drawing/2014/main" id="{5DD1A346-2A39-44CD-937F-EBE378ADFC5B}"/>
              </a:ext>
            </a:extLst>
          </p:cNvPr>
          <p:cNvPicPr>
            <a:picLocks noGrp="1" noChangeAspect="1"/>
          </p:cNvPicPr>
          <p:nvPr>
            <p:ph type="pic" sz="quarter" idx="20"/>
          </p:nvPr>
        </p:nvPicPr>
        <p:blipFill>
          <a:blip r:embed="rId2"/>
          <a:srcRect l="8817" r="8817"/>
          <a:stretch>
            <a:fillRect/>
          </a:stretch>
        </p:blipFill>
        <p:spPr/>
      </p:pic>
      <p:sp>
        <p:nvSpPr>
          <p:cNvPr id="31" name="Rectangle 30"/>
          <p:cNvSpPr/>
          <p:nvPr/>
        </p:nvSpPr>
        <p:spPr>
          <a:xfrm>
            <a:off x="0" y="0"/>
            <a:ext cx="278892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471833" y="2243905"/>
            <a:ext cx="1783080" cy="400110"/>
          </a:xfrm>
          <a:prstGeom prst="rect">
            <a:avLst/>
          </a:prstGeom>
          <a:noFill/>
        </p:spPr>
        <p:txBody>
          <a:bodyPr wrap="square" rtlCol="0">
            <a:spAutoFit/>
          </a:bodyPr>
          <a:lstStyle/>
          <a:p>
            <a:pPr algn="ctr"/>
            <a:r>
              <a:rPr lang="en-US" sz="2000" b="1" dirty="0">
                <a:solidFill>
                  <a:schemeClr val="bg1"/>
                </a:solidFill>
              </a:rPr>
              <a:t>Agenda</a:t>
            </a:r>
          </a:p>
        </p:txBody>
      </p:sp>
      <p:sp>
        <p:nvSpPr>
          <p:cNvPr id="53" name="TextBox 52"/>
          <p:cNvSpPr txBox="1"/>
          <p:nvPr/>
        </p:nvSpPr>
        <p:spPr>
          <a:xfrm>
            <a:off x="471833" y="2809494"/>
            <a:ext cx="1484376" cy="1292662"/>
          </a:xfrm>
          <a:prstGeom prst="rect">
            <a:avLst/>
          </a:prstGeom>
          <a:noFill/>
        </p:spPr>
        <p:txBody>
          <a:bodyPr wrap="square" lIns="0" tIns="0" rIns="0" bIns="0" rtlCol="0">
            <a:spAutoFit/>
          </a:bodyPr>
          <a:lstStyle/>
          <a:p>
            <a:pPr marL="171450" indent="-171450" algn="just">
              <a:buFont typeface="Arial" panose="020B0604020202020204" pitchFamily="34" charset="0"/>
              <a:buChar char="•"/>
            </a:pPr>
            <a:r>
              <a:rPr lang="en-US" sz="1050" dirty="0">
                <a:solidFill>
                  <a:schemeClr val="bg1"/>
                </a:solidFill>
              </a:rPr>
              <a:t>Introduction </a:t>
            </a:r>
          </a:p>
          <a:p>
            <a:pPr marL="171450" indent="-171450" algn="just">
              <a:buFont typeface="Arial" panose="020B0604020202020204" pitchFamily="34" charset="0"/>
              <a:buChar char="•"/>
            </a:pPr>
            <a:r>
              <a:rPr lang="en-US" sz="1050" dirty="0">
                <a:solidFill>
                  <a:schemeClr val="bg1"/>
                </a:solidFill>
              </a:rPr>
              <a:t>Current Problem</a:t>
            </a:r>
          </a:p>
          <a:p>
            <a:pPr marL="171450" indent="-171450" algn="just">
              <a:buFont typeface="Arial" panose="020B0604020202020204" pitchFamily="34" charset="0"/>
              <a:buChar char="•"/>
            </a:pPr>
            <a:r>
              <a:rPr lang="en-US" sz="1050" dirty="0">
                <a:solidFill>
                  <a:schemeClr val="bg1"/>
                </a:solidFill>
              </a:rPr>
              <a:t>Proposed Solution</a:t>
            </a:r>
          </a:p>
          <a:p>
            <a:pPr marL="171450" indent="-171450" algn="just">
              <a:buFont typeface="Arial" panose="020B0604020202020204" pitchFamily="34" charset="0"/>
              <a:buChar char="•"/>
            </a:pPr>
            <a:r>
              <a:rPr lang="en-US" sz="1050" dirty="0">
                <a:solidFill>
                  <a:schemeClr val="bg1"/>
                </a:solidFill>
              </a:rPr>
              <a:t>How it works!</a:t>
            </a:r>
          </a:p>
          <a:p>
            <a:pPr marL="171450" indent="-171450" algn="just">
              <a:buFont typeface="Arial" panose="020B0604020202020204" pitchFamily="34" charset="0"/>
              <a:buChar char="•"/>
            </a:pPr>
            <a:r>
              <a:rPr lang="en-US" sz="1050" dirty="0">
                <a:solidFill>
                  <a:schemeClr val="bg1"/>
                </a:solidFill>
              </a:rPr>
              <a:t>Results</a:t>
            </a:r>
          </a:p>
          <a:p>
            <a:pPr marL="171450" indent="-171450" algn="just">
              <a:buFont typeface="Arial" panose="020B0604020202020204" pitchFamily="34" charset="0"/>
              <a:buChar char="•"/>
            </a:pPr>
            <a:r>
              <a:rPr lang="en-US" sz="1050" dirty="0">
                <a:solidFill>
                  <a:schemeClr val="bg1"/>
                </a:solidFill>
              </a:rPr>
              <a:t>Challenges</a:t>
            </a:r>
          </a:p>
          <a:p>
            <a:pPr marL="171450" indent="-171450" algn="just">
              <a:buFont typeface="Arial" panose="020B0604020202020204" pitchFamily="34" charset="0"/>
              <a:buChar char="•"/>
            </a:pPr>
            <a:r>
              <a:rPr lang="en-US" sz="1050" dirty="0">
                <a:solidFill>
                  <a:schemeClr val="bg1"/>
                </a:solidFill>
              </a:rPr>
              <a:t>Live Demo</a:t>
            </a:r>
          </a:p>
          <a:p>
            <a:pPr marL="171450" indent="-171450" algn="just">
              <a:buFont typeface="Arial" panose="020B0604020202020204" pitchFamily="34" charset="0"/>
              <a:buChar char="•"/>
            </a:pPr>
            <a:r>
              <a:rPr lang="en-US" sz="1050" dirty="0">
                <a:solidFill>
                  <a:schemeClr val="bg1"/>
                </a:solidFill>
              </a:rPr>
              <a:t>Q&amp;A</a:t>
            </a:r>
          </a:p>
        </p:txBody>
      </p:sp>
      <p:pic>
        <p:nvPicPr>
          <p:cNvPr id="6" name="Picture 5" descr="Icon&#10;&#10;Description automatically generated">
            <a:extLst>
              <a:ext uri="{FF2B5EF4-FFF2-40B4-BE49-F238E27FC236}">
                <a16:creationId xmlns:a16="http://schemas.microsoft.com/office/drawing/2014/main" id="{FDCE2167-2FD4-4359-851D-530C00D1E593}"/>
              </a:ext>
            </a:extLst>
          </p:cNvPr>
          <p:cNvPicPr>
            <a:picLocks noChangeAspect="1"/>
          </p:cNvPicPr>
          <p:nvPr/>
        </p:nvPicPr>
        <p:blipFill>
          <a:blip r:embed="rId3"/>
          <a:stretch>
            <a:fillRect/>
          </a:stretch>
        </p:blipFill>
        <p:spPr>
          <a:xfrm>
            <a:off x="561749" y="550926"/>
            <a:ext cx="1603248" cy="1603248"/>
          </a:xfrm>
          <a:prstGeom prst="rect">
            <a:avLst/>
          </a:prstGeom>
        </p:spPr>
      </p:pic>
    </p:spTree>
    <p:extLst>
      <p:ext uri="{BB962C8B-B14F-4D97-AF65-F5344CB8AC3E}">
        <p14:creationId xmlns:p14="http://schemas.microsoft.com/office/powerpoint/2010/main" val="99985938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1000"/>
                                        <p:tgtEl>
                                          <p:spTgt spid="53">
                                            <p:txEl>
                                              <p:pRg st="0" end="0"/>
                                            </p:txEl>
                                          </p:spTgt>
                                        </p:tgtEl>
                                      </p:cBhvr>
                                    </p:animEffect>
                                    <p:anim calcmode="lin" valueType="num">
                                      <p:cBhvr>
                                        <p:cTn id="8" dur="10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3">
                                            <p:txEl>
                                              <p:pRg st="1" end="1"/>
                                            </p:txEl>
                                          </p:spTgt>
                                        </p:tgtEl>
                                        <p:attrNameLst>
                                          <p:attrName>style.visibility</p:attrName>
                                        </p:attrNameLst>
                                      </p:cBhvr>
                                      <p:to>
                                        <p:strVal val="visible"/>
                                      </p:to>
                                    </p:set>
                                    <p:animEffect transition="in" filter="fade">
                                      <p:cBhvr>
                                        <p:cTn id="14" dur="1000"/>
                                        <p:tgtEl>
                                          <p:spTgt spid="53">
                                            <p:txEl>
                                              <p:pRg st="1" end="1"/>
                                            </p:txEl>
                                          </p:spTgt>
                                        </p:tgtEl>
                                      </p:cBhvr>
                                    </p:animEffect>
                                    <p:anim calcmode="lin" valueType="num">
                                      <p:cBhvr>
                                        <p:cTn id="15" dur="1000" fill="hold"/>
                                        <p:tgtEl>
                                          <p:spTgt spid="5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3">
                                            <p:txEl>
                                              <p:pRg st="2" end="2"/>
                                            </p:txEl>
                                          </p:spTgt>
                                        </p:tgtEl>
                                        <p:attrNameLst>
                                          <p:attrName>style.visibility</p:attrName>
                                        </p:attrNameLst>
                                      </p:cBhvr>
                                      <p:to>
                                        <p:strVal val="visible"/>
                                      </p:to>
                                    </p:set>
                                    <p:animEffect transition="in" filter="fade">
                                      <p:cBhvr>
                                        <p:cTn id="21" dur="1000"/>
                                        <p:tgtEl>
                                          <p:spTgt spid="53">
                                            <p:txEl>
                                              <p:pRg st="2" end="2"/>
                                            </p:txEl>
                                          </p:spTgt>
                                        </p:tgtEl>
                                      </p:cBhvr>
                                    </p:animEffect>
                                    <p:anim calcmode="lin" valueType="num">
                                      <p:cBhvr>
                                        <p:cTn id="22" dur="1000" fill="hold"/>
                                        <p:tgtEl>
                                          <p:spTgt spid="5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xEl>
                                              <p:pRg st="3" end="3"/>
                                            </p:txEl>
                                          </p:spTgt>
                                        </p:tgtEl>
                                        <p:attrNameLst>
                                          <p:attrName>style.visibility</p:attrName>
                                        </p:attrNameLst>
                                      </p:cBhvr>
                                      <p:to>
                                        <p:strVal val="visible"/>
                                      </p:to>
                                    </p:set>
                                    <p:animEffect transition="in" filter="fade">
                                      <p:cBhvr>
                                        <p:cTn id="28" dur="1000"/>
                                        <p:tgtEl>
                                          <p:spTgt spid="53">
                                            <p:txEl>
                                              <p:pRg st="3" end="3"/>
                                            </p:txEl>
                                          </p:spTgt>
                                        </p:tgtEl>
                                      </p:cBhvr>
                                    </p:animEffect>
                                    <p:anim calcmode="lin" valueType="num">
                                      <p:cBhvr>
                                        <p:cTn id="29" dur="1000" fill="hold"/>
                                        <p:tgtEl>
                                          <p:spTgt spid="5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3">
                                            <p:txEl>
                                              <p:pRg st="4" end="4"/>
                                            </p:txEl>
                                          </p:spTgt>
                                        </p:tgtEl>
                                        <p:attrNameLst>
                                          <p:attrName>style.visibility</p:attrName>
                                        </p:attrNameLst>
                                      </p:cBhvr>
                                      <p:to>
                                        <p:strVal val="visible"/>
                                      </p:to>
                                    </p:set>
                                    <p:animEffect transition="in" filter="fade">
                                      <p:cBhvr>
                                        <p:cTn id="35" dur="1000"/>
                                        <p:tgtEl>
                                          <p:spTgt spid="53">
                                            <p:txEl>
                                              <p:pRg st="4" end="4"/>
                                            </p:txEl>
                                          </p:spTgt>
                                        </p:tgtEl>
                                      </p:cBhvr>
                                    </p:animEffect>
                                    <p:anim calcmode="lin" valueType="num">
                                      <p:cBhvr>
                                        <p:cTn id="36" dur="1000" fill="hold"/>
                                        <p:tgtEl>
                                          <p:spTgt spid="5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3">
                                            <p:txEl>
                                              <p:pRg st="5" end="5"/>
                                            </p:txEl>
                                          </p:spTgt>
                                        </p:tgtEl>
                                        <p:attrNameLst>
                                          <p:attrName>style.visibility</p:attrName>
                                        </p:attrNameLst>
                                      </p:cBhvr>
                                      <p:to>
                                        <p:strVal val="visible"/>
                                      </p:to>
                                    </p:set>
                                    <p:animEffect transition="in" filter="fade">
                                      <p:cBhvr>
                                        <p:cTn id="42" dur="1000"/>
                                        <p:tgtEl>
                                          <p:spTgt spid="53">
                                            <p:txEl>
                                              <p:pRg st="5" end="5"/>
                                            </p:txEl>
                                          </p:spTgt>
                                        </p:tgtEl>
                                      </p:cBhvr>
                                    </p:animEffect>
                                    <p:anim calcmode="lin" valueType="num">
                                      <p:cBhvr>
                                        <p:cTn id="43" dur="1000" fill="hold"/>
                                        <p:tgtEl>
                                          <p:spTgt spid="5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3">
                                            <p:txEl>
                                              <p:pRg st="6" end="6"/>
                                            </p:txEl>
                                          </p:spTgt>
                                        </p:tgtEl>
                                        <p:attrNameLst>
                                          <p:attrName>style.visibility</p:attrName>
                                        </p:attrNameLst>
                                      </p:cBhvr>
                                      <p:to>
                                        <p:strVal val="visible"/>
                                      </p:to>
                                    </p:set>
                                    <p:animEffect transition="in" filter="fade">
                                      <p:cBhvr>
                                        <p:cTn id="49" dur="1000"/>
                                        <p:tgtEl>
                                          <p:spTgt spid="53">
                                            <p:txEl>
                                              <p:pRg st="6" end="6"/>
                                            </p:txEl>
                                          </p:spTgt>
                                        </p:tgtEl>
                                      </p:cBhvr>
                                    </p:animEffect>
                                    <p:anim calcmode="lin" valueType="num">
                                      <p:cBhvr>
                                        <p:cTn id="50" dur="1000" fill="hold"/>
                                        <p:tgtEl>
                                          <p:spTgt spid="5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3">
                                            <p:txEl>
                                              <p:pRg st="7" end="7"/>
                                            </p:txEl>
                                          </p:spTgt>
                                        </p:tgtEl>
                                        <p:attrNameLst>
                                          <p:attrName>style.visibility</p:attrName>
                                        </p:attrNameLst>
                                      </p:cBhvr>
                                      <p:to>
                                        <p:strVal val="visible"/>
                                      </p:to>
                                    </p:set>
                                    <p:animEffect transition="in" filter="fade">
                                      <p:cBhvr>
                                        <p:cTn id="56" dur="1000"/>
                                        <p:tgtEl>
                                          <p:spTgt spid="53">
                                            <p:txEl>
                                              <p:pRg st="7" end="7"/>
                                            </p:txEl>
                                          </p:spTgt>
                                        </p:tgtEl>
                                      </p:cBhvr>
                                    </p:animEffect>
                                    <p:anim calcmode="lin" valueType="num">
                                      <p:cBhvr>
                                        <p:cTn id="57" dur="1000" fill="hold"/>
                                        <p:tgtEl>
                                          <p:spTgt spid="5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descr="A group of people on a stage&#10;&#10;Description automatically generated with low confidence">
            <a:extLst>
              <a:ext uri="{FF2B5EF4-FFF2-40B4-BE49-F238E27FC236}">
                <a16:creationId xmlns:a16="http://schemas.microsoft.com/office/drawing/2014/main" id="{5CAE7020-EEE2-4CD1-9656-20B6ACC3D97D}"/>
              </a:ext>
            </a:extLst>
          </p:cNvPr>
          <p:cNvPicPr>
            <a:picLocks noGrp="1" noChangeAspect="1"/>
          </p:cNvPicPr>
          <p:nvPr>
            <p:ph type="pic" sz="quarter" idx="20"/>
          </p:nvPr>
        </p:nvPicPr>
        <p:blipFill>
          <a:blip r:embed="rId2"/>
          <a:srcRect l="31821" r="31821"/>
          <a:stretch>
            <a:fillRect/>
          </a:stretch>
        </p:blipFill>
        <p:spPr/>
      </p:pic>
      <p:sp>
        <p:nvSpPr>
          <p:cNvPr id="4" name="Oval 3"/>
          <p:cNvSpPr/>
          <p:nvPr/>
        </p:nvSpPr>
        <p:spPr>
          <a:xfrm>
            <a:off x="5105674" y="861169"/>
            <a:ext cx="591546" cy="5915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105674" y="1804374"/>
            <a:ext cx="591546" cy="5915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05674" y="2747579"/>
            <a:ext cx="591546" cy="591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05674" y="3690785"/>
            <a:ext cx="591546" cy="5915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90898" y="638886"/>
            <a:ext cx="4281102" cy="523220"/>
          </a:xfrm>
          <a:prstGeom prst="rect">
            <a:avLst/>
          </a:prstGeom>
          <a:noFill/>
        </p:spPr>
        <p:txBody>
          <a:bodyPr wrap="square" rtlCol="0">
            <a:spAutoFit/>
          </a:bodyPr>
          <a:lstStyle/>
          <a:p>
            <a:r>
              <a:rPr lang="en-US" sz="2800" b="1" dirty="0">
                <a:solidFill>
                  <a:schemeClr val="accent1"/>
                </a:solidFill>
              </a:rPr>
              <a:t>Introduction</a:t>
            </a:r>
          </a:p>
        </p:txBody>
      </p:sp>
      <p:sp>
        <p:nvSpPr>
          <p:cNvPr id="17" name="TextBox 16"/>
          <p:cNvSpPr txBox="1"/>
          <p:nvPr/>
        </p:nvSpPr>
        <p:spPr>
          <a:xfrm>
            <a:off x="411480" y="1189316"/>
            <a:ext cx="3929408" cy="1938992"/>
          </a:xfrm>
          <a:prstGeom prst="rect">
            <a:avLst/>
          </a:prstGeom>
          <a:noFill/>
        </p:spPr>
        <p:txBody>
          <a:bodyPr wrap="square" lIns="0" tIns="0" rIns="0" bIns="0" rtlCol="0">
            <a:spAutoFit/>
          </a:bodyPr>
          <a:lstStyle/>
          <a:p>
            <a:pPr marL="171450" indent="-171450" algn="just">
              <a:buFont typeface="Arial" panose="020B0604020202020204" pitchFamily="34" charset="0"/>
              <a:buChar char="•"/>
            </a:pPr>
            <a:r>
              <a:rPr lang="en-US" sz="1050" dirty="0">
                <a:solidFill>
                  <a:schemeClr val="tx1">
                    <a:lumMod val="75000"/>
                    <a:lumOff val="25000"/>
                  </a:schemeClr>
                </a:solidFill>
              </a:rPr>
              <a:t>Most countries nowadays are shifting to become smart cities and automate all their processes with the help of Artificial Intelligence (AI)</a:t>
            </a:r>
          </a:p>
          <a:p>
            <a:pPr marL="171450" indent="-171450" algn="just">
              <a:buFont typeface="Arial" panose="020B0604020202020204" pitchFamily="34" charset="0"/>
              <a:buChar char="•"/>
            </a:pPr>
            <a:r>
              <a:rPr lang="en-US" sz="1050" dirty="0">
                <a:solidFill>
                  <a:schemeClr val="tx1">
                    <a:lumMod val="75000"/>
                    <a:lumOff val="25000"/>
                  </a:schemeClr>
                </a:solidFill>
              </a:rPr>
              <a:t>Applications: Traffic Smart Grids and Smart vehicles</a:t>
            </a:r>
          </a:p>
          <a:p>
            <a:pPr marL="171450" indent="-171450" algn="just">
              <a:buFont typeface="Arial" panose="020B0604020202020204" pitchFamily="34" charset="0"/>
              <a:buChar char="•"/>
            </a:pPr>
            <a:r>
              <a:rPr lang="en-US" sz="1050" dirty="0">
                <a:solidFill>
                  <a:schemeClr val="tx1">
                    <a:lumMod val="75000"/>
                    <a:lumOff val="25000"/>
                  </a:schemeClr>
                </a:solidFill>
              </a:rPr>
              <a:t>Safety and better life quality are the main aims. </a:t>
            </a:r>
          </a:p>
          <a:p>
            <a:pPr marL="171450" indent="-171450" algn="just">
              <a:buFont typeface="Arial" panose="020B0604020202020204" pitchFamily="34" charset="0"/>
              <a:buChar char="•"/>
            </a:pPr>
            <a:r>
              <a:rPr lang="en-US" sz="1050" dirty="0">
                <a:solidFill>
                  <a:schemeClr val="tx1">
                    <a:lumMod val="75000"/>
                    <a:lumOff val="25000"/>
                  </a:schemeClr>
                </a:solidFill>
              </a:rPr>
              <a:t>Some luxury vehicle brands are equipped with safety tools, but regular and most of the vehicles are not</a:t>
            </a:r>
          </a:p>
          <a:p>
            <a:pPr marL="171450" indent="-171450" algn="just">
              <a:buFont typeface="Arial" panose="020B0604020202020204" pitchFamily="34" charset="0"/>
              <a:buChar char="•"/>
            </a:pPr>
            <a:r>
              <a:rPr lang="en-US" sz="1050" dirty="0">
                <a:solidFill>
                  <a:schemeClr val="tx1">
                    <a:lumMod val="75000"/>
                    <a:lumOff val="25000"/>
                  </a:schemeClr>
                </a:solidFill>
              </a:rPr>
              <a:t>Hard to analyze accidents manually, experts often use break marks or collision shape to estimate the speed and damages</a:t>
            </a:r>
          </a:p>
          <a:p>
            <a:pPr marL="171450" indent="-171450" algn="just">
              <a:buFont typeface="Arial" panose="020B0604020202020204" pitchFamily="34" charset="0"/>
              <a:buChar char="•"/>
            </a:pPr>
            <a:endParaRPr lang="en-US" sz="1050" dirty="0">
              <a:solidFill>
                <a:schemeClr val="tx1">
                  <a:lumMod val="75000"/>
                  <a:lumOff val="25000"/>
                </a:schemeClr>
              </a:solidFill>
            </a:endParaRPr>
          </a:p>
          <a:p>
            <a:pPr marL="171450" indent="-171450" algn="just">
              <a:buFont typeface="Arial" panose="020B0604020202020204" pitchFamily="34" charset="0"/>
              <a:buChar char="•"/>
            </a:pPr>
            <a:endParaRPr lang="en-US" sz="1050" dirty="0">
              <a:solidFill>
                <a:schemeClr val="tx1">
                  <a:lumMod val="75000"/>
                  <a:lumOff val="25000"/>
                </a:schemeClr>
              </a:solidFill>
            </a:endParaRPr>
          </a:p>
          <a:p>
            <a:pPr marL="171450" indent="-171450" algn="just">
              <a:buFont typeface="Arial" panose="020B0604020202020204" pitchFamily="34" charset="0"/>
              <a:buChar char="•"/>
            </a:pPr>
            <a:endParaRPr lang="en-US" sz="1050" dirty="0">
              <a:solidFill>
                <a:schemeClr val="tx1">
                  <a:lumMod val="75000"/>
                  <a:lumOff val="25000"/>
                </a:schemeClr>
              </a:solidFill>
            </a:endParaRPr>
          </a:p>
        </p:txBody>
      </p:sp>
      <p:sp>
        <p:nvSpPr>
          <p:cNvPr id="18" name="TextBox 17"/>
          <p:cNvSpPr txBox="1"/>
          <p:nvPr/>
        </p:nvSpPr>
        <p:spPr>
          <a:xfrm>
            <a:off x="340938" y="2708304"/>
            <a:ext cx="728084" cy="523220"/>
          </a:xfrm>
          <a:prstGeom prst="rect">
            <a:avLst/>
          </a:prstGeom>
          <a:noFill/>
        </p:spPr>
        <p:txBody>
          <a:bodyPr wrap="none" rtlCol="0">
            <a:spAutoFit/>
          </a:bodyPr>
          <a:lstStyle/>
          <a:p>
            <a:r>
              <a:rPr lang="en-US" sz="2800" b="1" dirty="0">
                <a:solidFill>
                  <a:schemeClr val="accent1"/>
                </a:solidFill>
              </a:rPr>
              <a:t>50</a:t>
            </a:r>
            <a:r>
              <a:rPr lang="en-US" sz="1100" b="1" dirty="0">
                <a:solidFill>
                  <a:schemeClr val="accent1"/>
                </a:solidFill>
              </a:rPr>
              <a:t>%</a:t>
            </a:r>
            <a:endParaRPr lang="en-US" sz="2800" b="1" dirty="0">
              <a:solidFill>
                <a:schemeClr val="accent1"/>
              </a:solidFill>
            </a:endParaRPr>
          </a:p>
        </p:txBody>
      </p:sp>
      <p:sp>
        <p:nvSpPr>
          <p:cNvPr id="19" name="TextBox 18"/>
          <p:cNvSpPr txBox="1"/>
          <p:nvPr/>
        </p:nvSpPr>
        <p:spPr>
          <a:xfrm>
            <a:off x="340938" y="3152442"/>
            <a:ext cx="728084" cy="523220"/>
          </a:xfrm>
          <a:prstGeom prst="rect">
            <a:avLst/>
          </a:prstGeom>
          <a:noFill/>
        </p:spPr>
        <p:txBody>
          <a:bodyPr wrap="none" rtlCol="0">
            <a:spAutoFit/>
          </a:bodyPr>
          <a:lstStyle/>
          <a:p>
            <a:r>
              <a:rPr lang="en-US" sz="2800" b="1" dirty="0">
                <a:solidFill>
                  <a:schemeClr val="accent2"/>
                </a:solidFill>
              </a:rPr>
              <a:t>36</a:t>
            </a:r>
            <a:r>
              <a:rPr lang="en-US" sz="1100" b="1" dirty="0">
                <a:solidFill>
                  <a:schemeClr val="accent2"/>
                </a:solidFill>
              </a:rPr>
              <a:t>%</a:t>
            </a:r>
            <a:endParaRPr lang="en-US" sz="2800" b="1" dirty="0">
              <a:solidFill>
                <a:schemeClr val="accent2"/>
              </a:solidFill>
            </a:endParaRPr>
          </a:p>
        </p:txBody>
      </p:sp>
      <p:sp>
        <p:nvSpPr>
          <p:cNvPr id="20" name="TextBox 19"/>
          <p:cNvSpPr txBox="1"/>
          <p:nvPr/>
        </p:nvSpPr>
        <p:spPr>
          <a:xfrm>
            <a:off x="340938" y="3596580"/>
            <a:ext cx="728084" cy="523220"/>
          </a:xfrm>
          <a:prstGeom prst="rect">
            <a:avLst/>
          </a:prstGeom>
          <a:noFill/>
        </p:spPr>
        <p:txBody>
          <a:bodyPr wrap="none" rtlCol="0">
            <a:spAutoFit/>
          </a:bodyPr>
          <a:lstStyle/>
          <a:p>
            <a:r>
              <a:rPr lang="en-US" sz="2800" b="1" dirty="0">
                <a:solidFill>
                  <a:schemeClr val="accent3"/>
                </a:solidFill>
              </a:rPr>
              <a:t>14</a:t>
            </a:r>
            <a:r>
              <a:rPr lang="en-US" sz="1200" b="1" dirty="0">
                <a:solidFill>
                  <a:schemeClr val="accent3"/>
                </a:solidFill>
              </a:rPr>
              <a:t>%</a:t>
            </a:r>
            <a:endParaRPr lang="en-US" sz="2800" b="1" dirty="0">
              <a:solidFill>
                <a:schemeClr val="accent3"/>
              </a:solidFill>
            </a:endParaRPr>
          </a:p>
        </p:txBody>
      </p:sp>
      <p:sp>
        <p:nvSpPr>
          <p:cNvPr id="21" name="TextBox 20"/>
          <p:cNvSpPr txBox="1"/>
          <p:nvPr/>
        </p:nvSpPr>
        <p:spPr>
          <a:xfrm>
            <a:off x="340938" y="4040719"/>
            <a:ext cx="1518364" cy="523220"/>
          </a:xfrm>
          <a:prstGeom prst="rect">
            <a:avLst/>
          </a:prstGeom>
          <a:noFill/>
        </p:spPr>
        <p:txBody>
          <a:bodyPr wrap="none" rtlCol="0">
            <a:spAutoFit/>
          </a:bodyPr>
          <a:lstStyle/>
          <a:p>
            <a:r>
              <a:rPr lang="en-US" sz="2800" b="1" dirty="0">
                <a:solidFill>
                  <a:schemeClr val="accent4"/>
                </a:solidFill>
              </a:rPr>
              <a:t>735,905</a:t>
            </a:r>
          </a:p>
        </p:txBody>
      </p:sp>
      <p:sp>
        <p:nvSpPr>
          <p:cNvPr id="22" name="Rectangle 21"/>
          <p:cNvSpPr/>
          <p:nvPr/>
        </p:nvSpPr>
        <p:spPr>
          <a:xfrm>
            <a:off x="1063870" y="2895844"/>
            <a:ext cx="2139696" cy="238527"/>
          </a:xfrm>
          <a:prstGeom prst="rect">
            <a:avLst/>
          </a:prstGeom>
        </p:spPr>
        <p:txBody>
          <a:bodyPr wrap="square" lIns="68580" tIns="34290" rIns="68580" bIns="34290">
            <a:spAutoFit/>
          </a:bodyPr>
          <a:lstStyle/>
          <a:p>
            <a:r>
              <a:rPr lang="en-US" sz="1100" b="1" dirty="0">
                <a:solidFill>
                  <a:schemeClr val="bg2">
                    <a:lumMod val="50000"/>
                  </a:schemeClr>
                </a:solidFill>
              </a:rPr>
              <a:t>Total of critical accidents</a:t>
            </a:r>
          </a:p>
        </p:txBody>
      </p:sp>
      <p:sp>
        <p:nvSpPr>
          <p:cNvPr id="23" name="Rectangle 22"/>
          <p:cNvSpPr/>
          <p:nvPr/>
        </p:nvSpPr>
        <p:spPr>
          <a:xfrm>
            <a:off x="1049465" y="3352543"/>
            <a:ext cx="2107890" cy="238527"/>
          </a:xfrm>
          <a:prstGeom prst="rect">
            <a:avLst/>
          </a:prstGeom>
        </p:spPr>
        <p:txBody>
          <a:bodyPr wrap="square" lIns="68580" tIns="34290" rIns="68580" bIns="34290">
            <a:spAutoFit/>
          </a:bodyPr>
          <a:lstStyle/>
          <a:p>
            <a:r>
              <a:rPr lang="en-US" sz="1100" b="1" dirty="0">
                <a:solidFill>
                  <a:schemeClr val="bg2">
                    <a:lumMod val="50000"/>
                  </a:schemeClr>
                </a:solidFill>
              </a:rPr>
              <a:t>Total of light accidents</a:t>
            </a:r>
          </a:p>
        </p:txBody>
      </p:sp>
      <p:sp>
        <p:nvSpPr>
          <p:cNvPr id="24" name="Rectangle 23"/>
          <p:cNvSpPr/>
          <p:nvPr/>
        </p:nvSpPr>
        <p:spPr>
          <a:xfrm>
            <a:off x="1037647" y="3781276"/>
            <a:ext cx="2131526" cy="238527"/>
          </a:xfrm>
          <a:prstGeom prst="rect">
            <a:avLst/>
          </a:prstGeom>
        </p:spPr>
        <p:txBody>
          <a:bodyPr wrap="square" lIns="68580" tIns="34290" rIns="68580" bIns="34290">
            <a:spAutoFit/>
          </a:bodyPr>
          <a:lstStyle/>
          <a:p>
            <a:r>
              <a:rPr lang="en-US" sz="1100" b="1" dirty="0">
                <a:solidFill>
                  <a:schemeClr val="bg2">
                    <a:lumMod val="50000"/>
                  </a:schemeClr>
                </a:solidFill>
              </a:rPr>
              <a:t>Total of death Accidents</a:t>
            </a:r>
          </a:p>
        </p:txBody>
      </p:sp>
      <p:sp>
        <p:nvSpPr>
          <p:cNvPr id="25" name="Rectangle 24"/>
          <p:cNvSpPr/>
          <p:nvPr/>
        </p:nvSpPr>
        <p:spPr>
          <a:xfrm>
            <a:off x="1837944" y="4127588"/>
            <a:ext cx="2615184" cy="377026"/>
          </a:xfrm>
          <a:prstGeom prst="rect">
            <a:avLst/>
          </a:prstGeom>
        </p:spPr>
        <p:txBody>
          <a:bodyPr wrap="square" lIns="68580" tIns="34290" rIns="68580" bIns="34290">
            <a:spAutoFit/>
          </a:bodyPr>
          <a:lstStyle/>
          <a:p>
            <a:r>
              <a:rPr lang="en-US" sz="1000" dirty="0">
                <a:solidFill>
                  <a:schemeClr val="bg2">
                    <a:lumMod val="50000"/>
                  </a:schemeClr>
                </a:solidFill>
              </a:rPr>
              <a:t>Total used and </a:t>
            </a:r>
            <a:r>
              <a:rPr lang="en-US" sz="1000" dirty="0" err="1">
                <a:solidFill>
                  <a:schemeClr val="bg2">
                    <a:lumMod val="50000"/>
                  </a:schemeClr>
                </a:solidFill>
              </a:rPr>
              <a:t>licened</a:t>
            </a:r>
            <a:r>
              <a:rPr lang="en-US" sz="1000" dirty="0">
                <a:solidFill>
                  <a:schemeClr val="bg2">
                    <a:lumMod val="50000"/>
                  </a:schemeClr>
                </a:solidFill>
              </a:rPr>
              <a:t> vehicles up to January 2021</a:t>
            </a:r>
            <a:endParaRPr lang="en-US" sz="1000" b="1" dirty="0">
              <a:solidFill>
                <a:schemeClr val="bg2">
                  <a:lumMod val="50000"/>
                </a:schemeClr>
              </a:solidFill>
            </a:endParaRPr>
          </a:p>
        </p:txBody>
      </p:sp>
      <p:sp>
        <p:nvSpPr>
          <p:cNvPr id="26" name="Freeform 196"/>
          <p:cNvSpPr>
            <a:spLocks/>
          </p:cNvSpPr>
          <p:nvPr/>
        </p:nvSpPr>
        <p:spPr bwMode="auto">
          <a:xfrm>
            <a:off x="5315405" y="1946177"/>
            <a:ext cx="172084" cy="307940"/>
          </a:xfrm>
          <a:custGeom>
            <a:avLst/>
            <a:gdLst/>
            <a:ahLst/>
            <a:cxnLst>
              <a:cxn ang="0">
                <a:pos x="34" y="18"/>
              </a:cxn>
              <a:cxn ang="0">
                <a:pos x="14" y="62"/>
              </a:cxn>
              <a:cxn ang="0">
                <a:pos x="12" y="63"/>
              </a:cxn>
              <a:cxn ang="0">
                <a:pos x="12" y="63"/>
              </a:cxn>
              <a:cxn ang="0">
                <a:pos x="11" y="61"/>
              </a:cxn>
              <a:cxn ang="0">
                <a:pos x="18" y="30"/>
              </a:cxn>
              <a:cxn ang="0">
                <a:pos x="3" y="34"/>
              </a:cxn>
              <a:cxn ang="0">
                <a:pos x="2" y="34"/>
              </a:cxn>
              <a:cxn ang="0">
                <a:pos x="1" y="34"/>
              </a:cxn>
              <a:cxn ang="0">
                <a:pos x="0" y="32"/>
              </a:cxn>
              <a:cxn ang="0">
                <a:pos x="8" y="1"/>
              </a:cxn>
              <a:cxn ang="0">
                <a:pos x="10" y="0"/>
              </a:cxn>
              <a:cxn ang="0">
                <a:pos x="22" y="0"/>
              </a:cxn>
              <a:cxn ang="0">
                <a:pos x="24" y="1"/>
              </a:cxn>
              <a:cxn ang="0">
                <a:pos x="24" y="2"/>
              </a:cxn>
              <a:cxn ang="0">
                <a:pos x="17" y="19"/>
              </a:cxn>
              <a:cxn ang="0">
                <a:pos x="32" y="16"/>
              </a:cxn>
              <a:cxn ang="0">
                <a:pos x="33" y="16"/>
              </a:cxn>
              <a:cxn ang="0">
                <a:pos x="34" y="16"/>
              </a:cxn>
              <a:cxn ang="0">
                <a:pos x="34" y="18"/>
              </a:cxn>
            </a:cxnLst>
            <a:rect l="0" t="0" r="r" b="b"/>
            <a:pathLst>
              <a:path w="35" h="63">
                <a:moveTo>
                  <a:pt x="34" y="18"/>
                </a:moveTo>
                <a:cubicBezTo>
                  <a:pt x="14" y="62"/>
                  <a:pt x="14" y="62"/>
                  <a:pt x="14" y="62"/>
                </a:cubicBezTo>
                <a:cubicBezTo>
                  <a:pt x="13" y="62"/>
                  <a:pt x="13" y="63"/>
                  <a:pt x="12" y="63"/>
                </a:cubicBezTo>
                <a:cubicBezTo>
                  <a:pt x="12" y="63"/>
                  <a:pt x="12" y="63"/>
                  <a:pt x="12" y="63"/>
                </a:cubicBezTo>
                <a:cubicBezTo>
                  <a:pt x="11" y="62"/>
                  <a:pt x="10" y="62"/>
                  <a:pt x="11" y="61"/>
                </a:cubicBezTo>
                <a:cubicBezTo>
                  <a:pt x="18" y="30"/>
                  <a:pt x="18" y="30"/>
                  <a:pt x="18" y="30"/>
                </a:cubicBezTo>
                <a:cubicBezTo>
                  <a:pt x="3" y="34"/>
                  <a:pt x="3" y="34"/>
                  <a:pt x="3" y="34"/>
                </a:cubicBezTo>
                <a:cubicBezTo>
                  <a:pt x="2" y="34"/>
                  <a:pt x="2" y="34"/>
                  <a:pt x="2" y="34"/>
                </a:cubicBezTo>
                <a:cubicBezTo>
                  <a:pt x="2" y="34"/>
                  <a:pt x="1" y="34"/>
                  <a:pt x="1" y="34"/>
                </a:cubicBezTo>
                <a:cubicBezTo>
                  <a:pt x="1" y="33"/>
                  <a:pt x="0" y="33"/>
                  <a:pt x="0" y="32"/>
                </a:cubicBezTo>
                <a:cubicBezTo>
                  <a:pt x="8" y="1"/>
                  <a:pt x="8" y="1"/>
                  <a:pt x="8" y="1"/>
                </a:cubicBezTo>
                <a:cubicBezTo>
                  <a:pt x="8" y="0"/>
                  <a:pt x="9" y="0"/>
                  <a:pt x="10" y="0"/>
                </a:cubicBezTo>
                <a:cubicBezTo>
                  <a:pt x="22" y="0"/>
                  <a:pt x="22" y="0"/>
                  <a:pt x="22" y="0"/>
                </a:cubicBezTo>
                <a:cubicBezTo>
                  <a:pt x="23" y="0"/>
                  <a:pt x="24" y="0"/>
                  <a:pt x="24" y="1"/>
                </a:cubicBezTo>
                <a:cubicBezTo>
                  <a:pt x="24" y="1"/>
                  <a:pt x="24" y="2"/>
                  <a:pt x="24" y="2"/>
                </a:cubicBezTo>
                <a:cubicBezTo>
                  <a:pt x="17" y="19"/>
                  <a:pt x="17" y="19"/>
                  <a:pt x="17" y="19"/>
                </a:cubicBezTo>
                <a:cubicBezTo>
                  <a:pt x="32" y="16"/>
                  <a:pt x="32" y="16"/>
                  <a:pt x="32" y="16"/>
                </a:cubicBezTo>
                <a:cubicBezTo>
                  <a:pt x="32" y="16"/>
                  <a:pt x="33" y="16"/>
                  <a:pt x="33" y="16"/>
                </a:cubicBezTo>
                <a:cubicBezTo>
                  <a:pt x="33" y="16"/>
                  <a:pt x="34" y="16"/>
                  <a:pt x="34" y="16"/>
                </a:cubicBezTo>
                <a:cubicBezTo>
                  <a:pt x="34" y="17"/>
                  <a:pt x="35" y="17"/>
                  <a:pt x="34" y="1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17"/>
          <p:cNvSpPr>
            <a:spLocks noEditPoints="1"/>
          </p:cNvSpPr>
          <p:nvPr/>
        </p:nvSpPr>
        <p:spPr bwMode="auto">
          <a:xfrm>
            <a:off x="5268097" y="2924480"/>
            <a:ext cx="266700" cy="237744"/>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34"/>
          <p:cNvSpPr>
            <a:spLocks/>
          </p:cNvSpPr>
          <p:nvPr/>
        </p:nvSpPr>
        <p:spPr bwMode="auto">
          <a:xfrm>
            <a:off x="5284766" y="1038673"/>
            <a:ext cx="233363" cy="236538"/>
          </a:xfrm>
          <a:custGeom>
            <a:avLst/>
            <a:gdLst/>
            <a:ahLst/>
            <a:cxnLst>
              <a:cxn ang="0">
                <a:pos x="66" y="25"/>
              </a:cxn>
              <a:cxn ang="0">
                <a:pos x="51" y="40"/>
              </a:cxn>
              <a:cxn ang="0">
                <a:pos x="57" y="46"/>
              </a:cxn>
              <a:cxn ang="0">
                <a:pos x="51" y="52"/>
              </a:cxn>
              <a:cxn ang="0">
                <a:pos x="20" y="55"/>
              </a:cxn>
              <a:cxn ang="0">
                <a:pos x="7" y="69"/>
              </a:cxn>
              <a:cxn ang="0">
                <a:pos x="0" y="69"/>
              </a:cxn>
              <a:cxn ang="0">
                <a:pos x="0" y="62"/>
              </a:cxn>
              <a:cxn ang="0">
                <a:pos x="14" y="48"/>
              </a:cxn>
              <a:cxn ang="0">
                <a:pos x="17" y="18"/>
              </a:cxn>
              <a:cxn ang="0">
                <a:pos x="23" y="12"/>
              </a:cxn>
              <a:cxn ang="0">
                <a:pos x="29" y="17"/>
              </a:cxn>
              <a:cxn ang="0">
                <a:pos x="44" y="2"/>
              </a:cxn>
              <a:cxn ang="0">
                <a:pos x="51" y="2"/>
              </a:cxn>
              <a:cxn ang="0">
                <a:pos x="51" y="9"/>
              </a:cxn>
              <a:cxn ang="0">
                <a:pos x="35" y="24"/>
              </a:cxn>
              <a:cxn ang="0">
                <a:pos x="44" y="33"/>
              </a:cxn>
              <a:cxn ang="0">
                <a:pos x="60" y="18"/>
              </a:cxn>
              <a:cxn ang="0">
                <a:pos x="66" y="18"/>
              </a:cxn>
              <a:cxn ang="0">
                <a:pos x="66" y="25"/>
              </a:cxn>
            </a:cxnLst>
            <a:rect l="0" t="0" r="r" b="b"/>
            <a:pathLst>
              <a:path w="68" h="69">
                <a:moveTo>
                  <a:pt x="66" y="25"/>
                </a:moveTo>
                <a:cubicBezTo>
                  <a:pt x="51" y="40"/>
                  <a:pt x="51" y="40"/>
                  <a:pt x="51" y="40"/>
                </a:cubicBezTo>
                <a:cubicBezTo>
                  <a:pt x="57" y="46"/>
                  <a:pt x="57" y="46"/>
                  <a:pt x="57" y="46"/>
                </a:cubicBezTo>
                <a:cubicBezTo>
                  <a:pt x="51" y="52"/>
                  <a:pt x="51" y="52"/>
                  <a:pt x="51" y="52"/>
                </a:cubicBezTo>
                <a:cubicBezTo>
                  <a:pt x="42" y="60"/>
                  <a:pt x="30" y="61"/>
                  <a:pt x="20" y="55"/>
                </a:cubicBezTo>
                <a:cubicBezTo>
                  <a:pt x="7" y="69"/>
                  <a:pt x="7" y="69"/>
                  <a:pt x="7" y="69"/>
                </a:cubicBezTo>
                <a:cubicBezTo>
                  <a:pt x="0" y="69"/>
                  <a:pt x="0" y="69"/>
                  <a:pt x="0" y="69"/>
                </a:cubicBezTo>
                <a:cubicBezTo>
                  <a:pt x="0" y="62"/>
                  <a:pt x="0" y="62"/>
                  <a:pt x="0" y="62"/>
                </a:cubicBezTo>
                <a:cubicBezTo>
                  <a:pt x="14" y="48"/>
                  <a:pt x="14" y="48"/>
                  <a:pt x="14" y="48"/>
                </a:cubicBezTo>
                <a:cubicBezTo>
                  <a:pt x="7" y="39"/>
                  <a:pt x="8" y="26"/>
                  <a:pt x="17" y="18"/>
                </a:cubicBezTo>
                <a:cubicBezTo>
                  <a:pt x="23" y="12"/>
                  <a:pt x="23" y="12"/>
                  <a:pt x="23" y="12"/>
                </a:cubicBezTo>
                <a:cubicBezTo>
                  <a:pt x="29" y="17"/>
                  <a:pt x="29" y="17"/>
                  <a:pt x="29" y="17"/>
                </a:cubicBezTo>
                <a:cubicBezTo>
                  <a:pt x="44" y="2"/>
                  <a:pt x="44" y="2"/>
                  <a:pt x="44" y="2"/>
                </a:cubicBezTo>
                <a:cubicBezTo>
                  <a:pt x="46" y="0"/>
                  <a:pt x="49" y="0"/>
                  <a:pt x="51" y="2"/>
                </a:cubicBezTo>
                <a:cubicBezTo>
                  <a:pt x="52" y="4"/>
                  <a:pt x="52" y="7"/>
                  <a:pt x="51" y="9"/>
                </a:cubicBezTo>
                <a:cubicBezTo>
                  <a:pt x="35" y="24"/>
                  <a:pt x="35" y="24"/>
                  <a:pt x="35" y="24"/>
                </a:cubicBezTo>
                <a:cubicBezTo>
                  <a:pt x="44" y="33"/>
                  <a:pt x="44" y="33"/>
                  <a:pt x="44" y="33"/>
                </a:cubicBezTo>
                <a:cubicBezTo>
                  <a:pt x="60" y="18"/>
                  <a:pt x="60" y="18"/>
                  <a:pt x="60" y="18"/>
                </a:cubicBezTo>
                <a:cubicBezTo>
                  <a:pt x="61" y="16"/>
                  <a:pt x="64" y="16"/>
                  <a:pt x="66" y="18"/>
                </a:cubicBezTo>
                <a:cubicBezTo>
                  <a:pt x="68" y="20"/>
                  <a:pt x="68" y="23"/>
                  <a:pt x="66" y="2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1"/>
          <p:cNvSpPr>
            <a:spLocks noEditPoints="1"/>
          </p:cNvSpPr>
          <p:nvPr/>
        </p:nvSpPr>
        <p:spPr bwMode="auto">
          <a:xfrm>
            <a:off x="5248225" y="3833336"/>
            <a:ext cx="306445" cy="306445"/>
          </a:xfrm>
          <a:custGeom>
            <a:avLst/>
            <a:gdLst/>
            <a:ahLst/>
            <a:cxnLst>
              <a:cxn ang="0">
                <a:pos x="602" y="178"/>
              </a:cxn>
              <a:cxn ang="0">
                <a:pos x="450" y="390"/>
              </a:cxn>
              <a:cxn ang="0">
                <a:pos x="330" y="390"/>
              </a:cxn>
              <a:cxn ang="0">
                <a:pos x="421" y="339"/>
              </a:cxn>
              <a:cxn ang="0">
                <a:pos x="390" y="781"/>
              </a:cxn>
              <a:cxn ang="0">
                <a:pos x="390" y="0"/>
              </a:cxn>
              <a:cxn ang="0">
                <a:pos x="695" y="522"/>
              </a:cxn>
              <a:cxn ang="0">
                <a:pos x="652" y="488"/>
              </a:cxn>
              <a:cxn ang="0">
                <a:pos x="722" y="405"/>
              </a:cxn>
              <a:cxn ang="0">
                <a:pos x="669" y="375"/>
              </a:cxn>
              <a:cxn ang="0">
                <a:pos x="699" y="268"/>
              </a:cxn>
              <a:cxn ang="0">
                <a:pos x="645" y="275"/>
              </a:cxn>
              <a:cxn ang="0">
                <a:pos x="522" y="85"/>
              </a:cxn>
              <a:cxn ang="0">
                <a:pos x="488" y="129"/>
              </a:cxn>
              <a:cxn ang="0">
                <a:pos x="405" y="58"/>
              </a:cxn>
              <a:cxn ang="0">
                <a:pos x="375" y="111"/>
              </a:cxn>
              <a:cxn ang="0">
                <a:pos x="268" y="81"/>
              </a:cxn>
              <a:cxn ang="0">
                <a:pos x="275" y="136"/>
              </a:cxn>
              <a:cxn ang="0">
                <a:pos x="166" y="145"/>
              </a:cxn>
              <a:cxn ang="0">
                <a:pos x="182" y="203"/>
              </a:cxn>
              <a:cxn ang="0">
                <a:pos x="85" y="258"/>
              </a:cxn>
              <a:cxn ang="0">
                <a:pos x="129" y="292"/>
              </a:cxn>
              <a:cxn ang="0">
                <a:pos x="58" y="375"/>
              </a:cxn>
              <a:cxn ang="0">
                <a:pos x="111" y="405"/>
              </a:cxn>
              <a:cxn ang="0">
                <a:pos x="81" y="512"/>
              </a:cxn>
              <a:cxn ang="0">
                <a:pos x="136" y="506"/>
              </a:cxn>
              <a:cxn ang="0">
                <a:pos x="145" y="614"/>
              </a:cxn>
              <a:cxn ang="0">
                <a:pos x="203" y="598"/>
              </a:cxn>
              <a:cxn ang="0">
                <a:pos x="390" y="723"/>
              </a:cxn>
              <a:cxn ang="0">
                <a:pos x="577" y="598"/>
              </a:cxn>
              <a:cxn ang="0">
                <a:pos x="635" y="614"/>
              </a:cxn>
              <a:cxn ang="0">
                <a:pos x="280" y="599"/>
              </a:cxn>
              <a:cxn ang="0">
                <a:pos x="500" y="555"/>
              </a:cxn>
              <a:cxn ang="0">
                <a:pos x="280" y="599"/>
              </a:cxn>
              <a:cxn ang="0">
                <a:pos x="280" y="599"/>
              </a:cxn>
            </a:cxnLst>
            <a:rect l="0" t="0" r="r" b="b"/>
            <a:pathLst>
              <a:path w="781" h="781">
                <a:moveTo>
                  <a:pt x="421" y="339"/>
                </a:moveTo>
                <a:cubicBezTo>
                  <a:pt x="602" y="178"/>
                  <a:pt x="602" y="178"/>
                  <a:pt x="602" y="178"/>
                </a:cubicBezTo>
                <a:cubicBezTo>
                  <a:pt x="442" y="361"/>
                  <a:pt x="442" y="361"/>
                  <a:pt x="442" y="361"/>
                </a:cubicBezTo>
                <a:cubicBezTo>
                  <a:pt x="447" y="370"/>
                  <a:pt x="450" y="379"/>
                  <a:pt x="450" y="390"/>
                </a:cubicBezTo>
                <a:cubicBezTo>
                  <a:pt x="450" y="423"/>
                  <a:pt x="423" y="450"/>
                  <a:pt x="390" y="450"/>
                </a:cubicBezTo>
                <a:cubicBezTo>
                  <a:pt x="357" y="450"/>
                  <a:pt x="330" y="423"/>
                  <a:pt x="330" y="390"/>
                </a:cubicBezTo>
                <a:cubicBezTo>
                  <a:pt x="330" y="357"/>
                  <a:pt x="357" y="330"/>
                  <a:pt x="390" y="330"/>
                </a:cubicBezTo>
                <a:cubicBezTo>
                  <a:pt x="401" y="330"/>
                  <a:pt x="412" y="334"/>
                  <a:pt x="421" y="339"/>
                </a:cubicBezTo>
                <a:close/>
                <a:moveTo>
                  <a:pt x="781" y="390"/>
                </a:moveTo>
                <a:cubicBezTo>
                  <a:pt x="781" y="605"/>
                  <a:pt x="605" y="781"/>
                  <a:pt x="390" y="781"/>
                </a:cubicBezTo>
                <a:cubicBezTo>
                  <a:pt x="175" y="781"/>
                  <a:pt x="0" y="605"/>
                  <a:pt x="0" y="390"/>
                </a:cubicBezTo>
                <a:cubicBezTo>
                  <a:pt x="0" y="175"/>
                  <a:pt x="175" y="0"/>
                  <a:pt x="390" y="0"/>
                </a:cubicBezTo>
                <a:cubicBezTo>
                  <a:pt x="605" y="0"/>
                  <a:pt x="781" y="175"/>
                  <a:pt x="781" y="390"/>
                </a:cubicBezTo>
                <a:close/>
                <a:moveTo>
                  <a:pt x="695" y="522"/>
                </a:moveTo>
                <a:cubicBezTo>
                  <a:pt x="646" y="503"/>
                  <a:pt x="646" y="503"/>
                  <a:pt x="646" y="503"/>
                </a:cubicBezTo>
                <a:cubicBezTo>
                  <a:pt x="652" y="488"/>
                  <a:pt x="652" y="488"/>
                  <a:pt x="652" y="488"/>
                </a:cubicBezTo>
                <a:cubicBezTo>
                  <a:pt x="701" y="508"/>
                  <a:pt x="701" y="508"/>
                  <a:pt x="701" y="508"/>
                </a:cubicBezTo>
                <a:cubicBezTo>
                  <a:pt x="713" y="476"/>
                  <a:pt x="720" y="442"/>
                  <a:pt x="722" y="405"/>
                </a:cubicBezTo>
                <a:cubicBezTo>
                  <a:pt x="669" y="405"/>
                  <a:pt x="669" y="405"/>
                  <a:pt x="669" y="405"/>
                </a:cubicBezTo>
                <a:cubicBezTo>
                  <a:pt x="669" y="375"/>
                  <a:pt x="669" y="375"/>
                  <a:pt x="669" y="375"/>
                </a:cubicBezTo>
                <a:cubicBezTo>
                  <a:pt x="722" y="375"/>
                  <a:pt x="722" y="375"/>
                  <a:pt x="722" y="375"/>
                </a:cubicBezTo>
                <a:cubicBezTo>
                  <a:pt x="720" y="337"/>
                  <a:pt x="712" y="302"/>
                  <a:pt x="699" y="268"/>
                </a:cubicBezTo>
                <a:cubicBezTo>
                  <a:pt x="651" y="289"/>
                  <a:pt x="651" y="289"/>
                  <a:pt x="651" y="289"/>
                </a:cubicBezTo>
                <a:cubicBezTo>
                  <a:pt x="645" y="275"/>
                  <a:pt x="645" y="275"/>
                  <a:pt x="645" y="275"/>
                </a:cubicBezTo>
                <a:cubicBezTo>
                  <a:pt x="693" y="254"/>
                  <a:pt x="693" y="254"/>
                  <a:pt x="693" y="254"/>
                </a:cubicBezTo>
                <a:cubicBezTo>
                  <a:pt x="659" y="179"/>
                  <a:pt x="598" y="118"/>
                  <a:pt x="522" y="85"/>
                </a:cubicBezTo>
                <a:cubicBezTo>
                  <a:pt x="503" y="134"/>
                  <a:pt x="503" y="134"/>
                  <a:pt x="503" y="134"/>
                </a:cubicBezTo>
                <a:cubicBezTo>
                  <a:pt x="488" y="129"/>
                  <a:pt x="488" y="129"/>
                  <a:pt x="488" y="129"/>
                </a:cubicBezTo>
                <a:cubicBezTo>
                  <a:pt x="508" y="80"/>
                  <a:pt x="508" y="80"/>
                  <a:pt x="508" y="80"/>
                </a:cubicBezTo>
                <a:cubicBezTo>
                  <a:pt x="476" y="67"/>
                  <a:pt x="442" y="60"/>
                  <a:pt x="405" y="58"/>
                </a:cubicBezTo>
                <a:cubicBezTo>
                  <a:pt x="405" y="111"/>
                  <a:pt x="405" y="111"/>
                  <a:pt x="405" y="111"/>
                </a:cubicBezTo>
                <a:cubicBezTo>
                  <a:pt x="375" y="111"/>
                  <a:pt x="375" y="111"/>
                  <a:pt x="375" y="111"/>
                </a:cubicBezTo>
                <a:cubicBezTo>
                  <a:pt x="375" y="58"/>
                  <a:pt x="375" y="58"/>
                  <a:pt x="375" y="58"/>
                </a:cubicBezTo>
                <a:cubicBezTo>
                  <a:pt x="337" y="60"/>
                  <a:pt x="302" y="68"/>
                  <a:pt x="268" y="81"/>
                </a:cubicBezTo>
                <a:cubicBezTo>
                  <a:pt x="289" y="130"/>
                  <a:pt x="289" y="130"/>
                  <a:pt x="289" y="130"/>
                </a:cubicBezTo>
                <a:cubicBezTo>
                  <a:pt x="275" y="136"/>
                  <a:pt x="275" y="136"/>
                  <a:pt x="275" y="136"/>
                </a:cubicBezTo>
                <a:cubicBezTo>
                  <a:pt x="254" y="87"/>
                  <a:pt x="254" y="87"/>
                  <a:pt x="254" y="87"/>
                </a:cubicBezTo>
                <a:cubicBezTo>
                  <a:pt x="222" y="102"/>
                  <a:pt x="192" y="121"/>
                  <a:pt x="166" y="145"/>
                </a:cubicBezTo>
                <a:cubicBezTo>
                  <a:pt x="203" y="182"/>
                  <a:pt x="203" y="182"/>
                  <a:pt x="203" y="182"/>
                </a:cubicBezTo>
                <a:cubicBezTo>
                  <a:pt x="182" y="203"/>
                  <a:pt x="182" y="203"/>
                  <a:pt x="182" y="203"/>
                </a:cubicBezTo>
                <a:cubicBezTo>
                  <a:pt x="145" y="166"/>
                  <a:pt x="145" y="166"/>
                  <a:pt x="145" y="166"/>
                </a:cubicBezTo>
                <a:cubicBezTo>
                  <a:pt x="120" y="193"/>
                  <a:pt x="100" y="224"/>
                  <a:pt x="85" y="258"/>
                </a:cubicBezTo>
                <a:cubicBezTo>
                  <a:pt x="134" y="278"/>
                  <a:pt x="134" y="278"/>
                  <a:pt x="134" y="278"/>
                </a:cubicBezTo>
                <a:cubicBezTo>
                  <a:pt x="129" y="292"/>
                  <a:pt x="129" y="292"/>
                  <a:pt x="129" y="292"/>
                </a:cubicBezTo>
                <a:cubicBezTo>
                  <a:pt x="80" y="272"/>
                  <a:pt x="80" y="272"/>
                  <a:pt x="80" y="272"/>
                </a:cubicBezTo>
                <a:cubicBezTo>
                  <a:pt x="67" y="304"/>
                  <a:pt x="60" y="339"/>
                  <a:pt x="58" y="375"/>
                </a:cubicBezTo>
                <a:cubicBezTo>
                  <a:pt x="111" y="375"/>
                  <a:pt x="111" y="375"/>
                  <a:pt x="111" y="375"/>
                </a:cubicBezTo>
                <a:cubicBezTo>
                  <a:pt x="111" y="405"/>
                  <a:pt x="111" y="405"/>
                  <a:pt x="111" y="405"/>
                </a:cubicBezTo>
                <a:cubicBezTo>
                  <a:pt x="58" y="405"/>
                  <a:pt x="58" y="405"/>
                  <a:pt x="58" y="405"/>
                </a:cubicBezTo>
                <a:cubicBezTo>
                  <a:pt x="60" y="443"/>
                  <a:pt x="68" y="479"/>
                  <a:pt x="81" y="512"/>
                </a:cubicBezTo>
                <a:cubicBezTo>
                  <a:pt x="130" y="492"/>
                  <a:pt x="130" y="492"/>
                  <a:pt x="130" y="492"/>
                </a:cubicBezTo>
                <a:cubicBezTo>
                  <a:pt x="136" y="506"/>
                  <a:pt x="136" y="506"/>
                  <a:pt x="136" y="506"/>
                </a:cubicBezTo>
                <a:cubicBezTo>
                  <a:pt x="87" y="526"/>
                  <a:pt x="87" y="526"/>
                  <a:pt x="87" y="526"/>
                </a:cubicBezTo>
                <a:cubicBezTo>
                  <a:pt x="102" y="558"/>
                  <a:pt x="121" y="588"/>
                  <a:pt x="145" y="614"/>
                </a:cubicBezTo>
                <a:cubicBezTo>
                  <a:pt x="182" y="577"/>
                  <a:pt x="182" y="577"/>
                  <a:pt x="182" y="577"/>
                </a:cubicBezTo>
                <a:cubicBezTo>
                  <a:pt x="203" y="598"/>
                  <a:pt x="203" y="598"/>
                  <a:pt x="203" y="598"/>
                </a:cubicBezTo>
                <a:cubicBezTo>
                  <a:pt x="166" y="635"/>
                  <a:pt x="166" y="635"/>
                  <a:pt x="166" y="635"/>
                </a:cubicBezTo>
                <a:cubicBezTo>
                  <a:pt x="226" y="689"/>
                  <a:pt x="304" y="723"/>
                  <a:pt x="390" y="723"/>
                </a:cubicBezTo>
                <a:cubicBezTo>
                  <a:pt x="476" y="723"/>
                  <a:pt x="555" y="689"/>
                  <a:pt x="614" y="635"/>
                </a:cubicBezTo>
                <a:cubicBezTo>
                  <a:pt x="577" y="598"/>
                  <a:pt x="577" y="598"/>
                  <a:pt x="577" y="598"/>
                </a:cubicBezTo>
                <a:cubicBezTo>
                  <a:pt x="598" y="577"/>
                  <a:pt x="598" y="577"/>
                  <a:pt x="598" y="577"/>
                </a:cubicBezTo>
                <a:cubicBezTo>
                  <a:pt x="635" y="614"/>
                  <a:pt x="635" y="614"/>
                  <a:pt x="635" y="614"/>
                </a:cubicBezTo>
                <a:cubicBezTo>
                  <a:pt x="660" y="587"/>
                  <a:pt x="680" y="556"/>
                  <a:pt x="695" y="522"/>
                </a:cubicBezTo>
                <a:close/>
                <a:moveTo>
                  <a:pt x="280" y="599"/>
                </a:moveTo>
                <a:cubicBezTo>
                  <a:pt x="500" y="599"/>
                  <a:pt x="500" y="599"/>
                  <a:pt x="500" y="599"/>
                </a:cubicBezTo>
                <a:cubicBezTo>
                  <a:pt x="500" y="555"/>
                  <a:pt x="500" y="555"/>
                  <a:pt x="500" y="555"/>
                </a:cubicBezTo>
                <a:cubicBezTo>
                  <a:pt x="280" y="555"/>
                  <a:pt x="280" y="555"/>
                  <a:pt x="280" y="555"/>
                </a:cubicBezTo>
                <a:lnTo>
                  <a:pt x="280" y="599"/>
                </a:lnTo>
                <a:close/>
                <a:moveTo>
                  <a:pt x="280" y="599"/>
                </a:moveTo>
                <a:cubicBezTo>
                  <a:pt x="280" y="599"/>
                  <a:pt x="280" y="599"/>
                  <a:pt x="280" y="599"/>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TextBox 29">
            <a:extLst>
              <a:ext uri="{FF2B5EF4-FFF2-40B4-BE49-F238E27FC236}">
                <a16:creationId xmlns:a16="http://schemas.microsoft.com/office/drawing/2014/main" id="{A27926ED-B9DF-459A-9E1D-F222A1598EC8}"/>
              </a:ext>
            </a:extLst>
          </p:cNvPr>
          <p:cNvSpPr txBox="1"/>
          <p:nvPr/>
        </p:nvSpPr>
        <p:spPr>
          <a:xfrm>
            <a:off x="-42879" y="4889427"/>
            <a:ext cx="6030285" cy="246221"/>
          </a:xfrm>
          <a:prstGeom prst="rect">
            <a:avLst/>
          </a:prstGeom>
          <a:noFill/>
        </p:spPr>
        <p:txBody>
          <a:bodyPr wrap="square">
            <a:spAutoFit/>
          </a:bodyPr>
          <a:lstStyle/>
          <a:p>
            <a:r>
              <a:rPr lang="ar-BH" sz="1000" dirty="0"/>
              <a:t>https://www.policemc.gov.bh/statistics/statistics-2021-january/114666</a:t>
            </a:r>
          </a:p>
        </p:txBody>
      </p:sp>
    </p:spTree>
    <p:extLst>
      <p:ext uri="{BB962C8B-B14F-4D97-AF65-F5344CB8AC3E}">
        <p14:creationId xmlns:p14="http://schemas.microsoft.com/office/powerpoint/2010/main" val="14286426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ppt_x"/>
                                          </p:val>
                                        </p:tav>
                                        <p:tav tm="100000">
                                          <p:val>
                                            <p:strVal val="#ppt_x"/>
                                          </p:val>
                                        </p:tav>
                                      </p:tavLst>
                                    </p:anim>
                                    <p:anim calcmode="lin" valueType="num">
                                      <p:cBhvr additive="base">
                                        <p:cTn id="5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ppt_x"/>
                                          </p:val>
                                        </p:tav>
                                        <p:tav tm="100000">
                                          <p:val>
                                            <p:strVal val="#ppt_x"/>
                                          </p:val>
                                        </p:tav>
                                      </p:tavLst>
                                    </p:anim>
                                    <p:anim calcmode="lin" valueType="num">
                                      <p:cBhvr additive="base">
                                        <p:cTn id="6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96"/>
          <p:cNvSpPr>
            <a:spLocks noGrp="1"/>
          </p:cNvSpPr>
          <p:nvPr>
            <p:ph type="title"/>
          </p:nvPr>
        </p:nvSpPr>
        <p:spPr/>
        <p:txBody>
          <a:bodyPr/>
          <a:lstStyle/>
          <a:p>
            <a:r>
              <a:rPr lang="en-US" dirty="0"/>
              <a:t>Current Problem</a:t>
            </a:r>
          </a:p>
        </p:txBody>
      </p:sp>
      <p:sp>
        <p:nvSpPr>
          <p:cNvPr id="3" name="Text Placeholder 2"/>
          <p:cNvSpPr>
            <a:spLocks noGrp="1"/>
          </p:cNvSpPr>
          <p:nvPr>
            <p:ph type="body" sz="half" idx="2"/>
          </p:nvPr>
        </p:nvSpPr>
        <p:spPr/>
        <p:txBody>
          <a:bodyPr/>
          <a:lstStyle/>
          <a:p>
            <a:r>
              <a:rPr lang="en-US" dirty="0"/>
              <a:t>What is missing in this the current approach?</a:t>
            </a:r>
          </a:p>
        </p:txBody>
      </p:sp>
      <p:sp>
        <p:nvSpPr>
          <p:cNvPr id="2" name="Slide Number Placeholder 1"/>
          <p:cNvSpPr>
            <a:spLocks noGrp="1"/>
          </p:cNvSpPr>
          <p:nvPr>
            <p:ph type="sldNum" sz="quarter" idx="12"/>
          </p:nvPr>
        </p:nvSpPr>
        <p:spPr/>
        <p:txBody>
          <a:bodyPr/>
          <a:lstStyle/>
          <a:p>
            <a:fld id="{C136B7D2-B98C-44FD-8D04-7EC62A564975}" type="slidenum">
              <a:rPr lang="en-US" smtClean="0"/>
              <a:pPr/>
              <a:t>4</a:t>
            </a:fld>
            <a:endParaRPr lang="en-US" dirty="0"/>
          </a:p>
        </p:txBody>
      </p:sp>
      <p:cxnSp>
        <p:nvCxnSpPr>
          <p:cNvPr id="39" name="Straight Connector 38"/>
          <p:cNvCxnSpPr/>
          <p:nvPr/>
        </p:nvCxnSpPr>
        <p:spPr>
          <a:xfrm>
            <a:off x="851338" y="1599946"/>
            <a:ext cx="7441324" cy="0"/>
          </a:xfrm>
          <a:prstGeom prst="line">
            <a:avLst/>
          </a:prstGeom>
          <a:ln w="38100">
            <a:solidFill>
              <a:schemeClr val="tx1">
                <a:alpha val="48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1112236" y="1331913"/>
            <a:ext cx="1228725" cy="2363788"/>
            <a:chOff x="1406525" y="1471613"/>
            <a:chExt cx="1228725" cy="2363788"/>
          </a:xfrm>
        </p:grpSpPr>
        <p:sp>
          <p:nvSpPr>
            <p:cNvPr id="14" name="Freeform 10"/>
            <p:cNvSpPr>
              <a:spLocks noEditPoints="1"/>
            </p:cNvSpPr>
            <p:nvPr/>
          </p:nvSpPr>
          <p:spPr bwMode="auto">
            <a:xfrm>
              <a:off x="1406525" y="1471613"/>
              <a:ext cx="1228725" cy="2363788"/>
            </a:xfrm>
            <a:custGeom>
              <a:avLst/>
              <a:gdLst>
                <a:gd name="T0" fmla="*/ 603 w 770"/>
                <a:gd name="T1" fmla="*/ 832 h 1482"/>
                <a:gd name="T2" fmla="*/ 416 w 770"/>
                <a:gd name="T3" fmla="*/ 755 h 1482"/>
                <a:gd name="T4" fmla="*/ 416 w 770"/>
                <a:gd name="T5" fmla="*/ 352 h 1482"/>
                <a:gd name="T6" fmla="*/ 514 w 770"/>
                <a:gd name="T7" fmla="*/ 295 h 1482"/>
                <a:gd name="T8" fmla="*/ 491 w 770"/>
                <a:gd name="T9" fmla="*/ 59 h 1482"/>
                <a:gd name="T10" fmla="*/ 255 w 770"/>
                <a:gd name="T11" fmla="*/ 81 h 1482"/>
                <a:gd name="T12" fmla="*/ 278 w 770"/>
                <a:gd name="T13" fmla="*/ 317 h 1482"/>
                <a:gd name="T14" fmla="*/ 353 w 770"/>
                <a:gd name="T15" fmla="*/ 352 h 1482"/>
                <a:gd name="T16" fmla="*/ 353 w 770"/>
                <a:gd name="T17" fmla="*/ 755 h 1482"/>
                <a:gd name="T18" fmla="*/ 120 w 770"/>
                <a:gd name="T19" fmla="*/ 878 h 1482"/>
                <a:gd name="T20" fmla="*/ 166 w 770"/>
                <a:gd name="T21" fmla="*/ 1361 h 1482"/>
                <a:gd name="T22" fmla="*/ 649 w 770"/>
                <a:gd name="T23" fmla="*/ 1315 h 1482"/>
                <a:gd name="T24" fmla="*/ 603 w 770"/>
                <a:gd name="T25" fmla="*/ 832 h 1482"/>
                <a:gd name="T26" fmla="*/ 300 w 770"/>
                <a:gd name="T27" fmla="*/ 118 h 1482"/>
                <a:gd name="T28" fmla="*/ 454 w 770"/>
                <a:gd name="T29" fmla="*/ 104 h 1482"/>
                <a:gd name="T30" fmla="*/ 468 w 770"/>
                <a:gd name="T31" fmla="*/ 257 h 1482"/>
                <a:gd name="T32" fmla="*/ 315 w 770"/>
                <a:gd name="T33" fmla="*/ 272 h 1482"/>
                <a:gd name="T34" fmla="*/ 300 w 770"/>
                <a:gd name="T35" fmla="*/ 118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0" h="1482">
                  <a:moveTo>
                    <a:pt x="603" y="832"/>
                  </a:moveTo>
                  <a:cubicBezTo>
                    <a:pt x="548" y="786"/>
                    <a:pt x="482" y="761"/>
                    <a:pt x="416" y="755"/>
                  </a:cubicBezTo>
                  <a:cubicBezTo>
                    <a:pt x="416" y="352"/>
                    <a:pt x="416" y="352"/>
                    <a:pt x="416" y="352"/>
                  </a:cubicBezTo>
                  <a:cubicBezTo>
                    <a:pt x="453" y="345"/>
                    <a:pt x="488" y="326"/>
                    <a:pt x="514" y="295"/>
                  </a:cubicBezTo>
                  <a:cubicBezTo>
                    <a:pt x="573" y="223"/>
                    <a:pt x="563" y="118"/>
                    <a:pt x="491" y="59"/>
                  </a:cubicBezTo>
                  <a:cubicBezTo>
                    <a:pt x="420" y="0"/>
                    <a:pt x="314" y="10"/>
                    <a:pt x="255" y="81"/>
                  </a:cubicBezTo>
                  <a:cubicBezTo>
                    <a:pt x="196" y="152"/>
                    <a:pt x="206" y="258"/>
                    <a:pt x="278" y="317"/>
                  </a:cubicBezTo>
                  <a:cubicBezTo>
                    <a:pt x="300" y="336"/>
                    <a:pt x="326" y="347"/>
                    <a:pt x="353" y="352"/>
                  </a:cubicBezTo>
                  <a:cubicBezTo>
                    <a:pt x="353" y="755"/>
                    <a:pt x="353" y="755"/>
                    <a:pt x="353" y="755"/>
                  </a:cubicBezTo>
                  <a:cubicBezTo>
                    <a:pt x="265" y="763"/>
                    <a:pt x="181" y="805"/>
                    <a:pt x="120" y="878"/>
                  </a:cubicBezTo>
                  <a:cubicBezTo>
                    <a:pt x="0" y="1024"/>
                    <a:pt x="20" y="1240"/>
                    <a:pt x="166" y="1361"/>
                  </a:cubicBezTo>
                  <a:cubicBezTo>
                    <a:pt x="312" y="1482"/>
                    <a:pt x="528" y="1461"/>
                    <a:pt x="649" y="1315"/>
                  </a:cubicBezTo>
                  <a:cubicBezTo>
                    <a:pt x="770" y="1169"/>
                    <a:pt x="749" y="953"/>
                    <a:pt x="603" y="832"/>
                  </a:cubicBezTo>
                  <a:close/>
                  <a:moveTo>
                    <a:pt x="300" y="118"/>
                  </a:moveTo>
                  <a:cubicBezTo>
                    <a:pt x="339" y="72"/>
                    <a:pt x="407" y="66"/>
                    <a:pt x="454" y="104"/>
                  </a:cubicBezTo>
                  <a:cubicBezTo>
                    <a:pt x="500" y="142"/>
                    <a:pt x="507" y="211"/>
                    <a:pt x="468" y="257"/>
                  </a:cubicBezTo>
                  <a:cubicBezTo>
                    <a:pt x="430" y="304"/>
                    <a:pt x="361" y="310"/>
                    <a:pt x="315" y="272"/>
                  </a:cubicBezTo>
                  <a:cubicBezTo>
                    <a:pt x="269" y="234"/>
                    <a:pt x="262" y="165"/>
                    <a:pt x="300" y="1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p:nvSpPr>
          <p:spPr bwMode="auto">
            <a:xfrm>
              <a:off x="1517650" y="2714625"/>
              <a:ext cx="1004887" cy="1004888"/>
            </a:xfrm>
            <a:custGeom>
              <a:avLst/>
              <a:gdLst>
                <a:gd name="T0" fmla="*/ 494 w 631"/>
                <a:gd name="T1" fmla="*/ 99 h 630"/>
                <a:gd name="T2" fmla="*/ 532 w 631"/>
                <a:gd name="T3" fmla="*/ 494 h 630"/>
                <a:gd name="T4" fmla="*/ 137 w 631"/>
                <a:gd name="T5" fmla="*/ 532 h 630"/>
                <a:gd name="T6" fmla="*/ 99 w 631"/>
                <a:gd name="T7" fmla="*/ 136 h 630"/>
                <a:gd name="T8" fmla="*/ 494 w 631"/>
                <a:gd name="T9" fmla="*/ 99 h 630"/>
              </a:gdLst>
              <a:ahLst/>
              <a:cxnLst>
                <a:cxn ang="0">
                  <a:pos x="T0" y="T1"/>
                </a:cxn>
                <a:cxn ang="0">
                  <a:pos x="T2" y="T3"/>
                </a:cxn>
                <a:cxn ang="0">
                  <a:pos x="T4" y="T5"/>
                </a:cxn>
                <a:cxn ang="0">
                  <a:pos x="T6" y="T7"/>
                </a:cxn>
                <a:cxn ang="0">
                  <a:pos x="T8" y="T9"/>
                </a:cxn>
              </a:cxnLst>
              <a:rect l="0" t="0" r="r" b="b"/>
              <a:pathLst>
                <a:path w="631" h="630">
                  <a:moveTo>
                    <a:pt x="494" y="99"/>
                  </a:moveTo>
                  <a:cubicBezTo>
                    <a:pt x="614" y="197"/>
                    <a:pt x="631" y="374"/>
                    <a:pt x="532" y="494"/>
                  </a:cubicBezTo>
                  <a:cubicBezTo>
                    <a:pt x="433" y="614"/>
                    <a:pt x="256" y="630"/>
                    <a:pt x="137" y="532"/>
                  </a:cubicBezTo>
                  <a:cubicBezTo>
                    <a:pt x="17" y="433"/>
                    <a:pt x="0" y="256"/>
                    <a:pt x="99" y="136"/>
                  </a:cubicBezTo>
                  <a:cubicBezTo>
                    <a:pt x="198" y="17"/>
                    <a:pt x="375" y="0"/>
                    <a:pt x="494" y="9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p:nvSpPr>
          <p:spPr bwMode="auto">
            <a:xfrm>
              <a:off x="1825625" y="1576388"/>
              <a:ext cx="390525" cy="388938"/>
            </a:xfrm>
            <a:custGeom>
              <a:avLst/>
              <a:gdLst>
                <a:gd name="T0" fmla="*/ 192 w 245"/>
                <a:gd name="T1" fmla="*/ 38 h 244"/>
                <a:gd name="T2" fmla="*/ 206 w 245"/>
                <a:gd name="T3" fmla="*/ 191 h 244"/>
                <a:gd name="T4" fmla="*/ 53 w 245"/>
                <a:gd name="T5" fmla="*/ 206 h 244"/>
                <a:gd name="T6" fmla="*/ 38 w 245"/>
                <a:gd name="T7" fmla="*/ 52 h 244"/>
                <a:gd name="T8" fmla="*/ 192 w 245"/>
                <a:gd name="T9" fmla="*/ 38 h 244"/>
              </a:gdLst>
              <a:ahLst/>
              <a:cxnLst>
                <a:cxn ang="0">
                  <a:pos x="T0" y="T1"/>
                </a:cxn>
                <a:cxn ang="0">
                  <a:pos x="T2" y="T3"/>
                </a:cxn>
                <a:cxn ang="0">
                  <a:pos x="T4" y="T5"/>
                </a:cxn>
                <a:cxn ang="0">
                  <a:pos x="T6" y="T7"/>
                </a:cxn>
                <a:cxn ang="0">
                  <a:pos x="T8" y="T9"/>
                </a:cxn>
              </a:cxnLst>
              <a:rect l="0" t="0" r="r" b="b"/>
              <a:pathLst>
                <a:path w="245" h="244">
                  <a:moveTo>
                    <a:pt x="192" y="38"/>
                  </a:moveTo>
                  <a:cubicBezTo>
                    <a:pt x="238" y="76"/>
                    <a:pt x="245" y="145"/>
                    <a:pt x="206" y="191"/>
                  </a:cubicBezTo>
                  <a:cubicBezTo>
                    <a:pt x="168" y="238"/>
                    <a:pt x="99" y="244"/>
                    <a:pt x="53" y="206"/>
                  </a:cubicBezTo>
                  <a:cubicBezTo>
                    <a:pt x="7" y="168"/>
                    <a:pt x="0" y="99"/>
                    <a:pt x="38" y="52"/>
                  </a:cubicBezTo>
                  <a:cubicBezTo>
                    <a:pt x="77" y="6"/>
                    <a:pt x="145" y="0"/>
                    <a:pt x="192" y="3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sz="1200" dirty="0">
                  <a:solidFill>
                    <a:schemeClr val="accent1"/>
                  </a:solidFill>
                </a:rPr>
                <a:t>01</a:t>
              </a:r>
            </a:p>
          </p:txBody>
        </p:sp>
      </p:grpSp>
      <p:grpSp>
        <p:nvGrpSpPr>
          <p:cNvPr id="36" name="Group 35"/>
          <p:cNvGrpSpPr/>
          <p:nvPr/>
        </p:nvGrpSpPr>
        <p:grpSpPr>
          <a:xfrm>
            <a:off x="3010226" y="1331913"/>
            <a:ext cx="1227137" cy="2778125"/>
            <a:chOff x="2687638" y="1471613"/>
            <a:chExt cx="1227137" cy="2778125"/>
          </a:xfrm>
        </p:grpSpPr>
        <p:sp>
          <p:nvSpPr>
            <p:cNvPr id="8" name="Freeform 5"/>
            <p:cNvSpPr>
              <a:spLocks noEditPoints="1"/>
            </p:cNvSpPr>
            <p:nvPr/>
          </p:nvSpPr>
          <p:spPr bwMode="auto">
            <a:xfrm>
              <a:off x="2687638" y="1471613"/>
              <a:ext cx="1227137" cy="2778125"/>
            </a:xfrm>
            <a:custGeom>
              <a:avLst/>
              <a:gdLst>
                <a:gd name="T0" fmla="*/ 603 w 770"/>
                <a:gd name="T1" fmla="*/ 1092 h 1742"/>
                <a:gd name="T2" fmla="*/ 416 w 770"/>
                <a:gd name="T3" fmla="*/ 1015 h 1742"/>
                <a:gd name="T4" fmla="*/ 416 w 770"/>
                <a:gd name="T5" fmla="*/ 352 h 1742"/>
                <a:gd name="T6" fmla="*/ 514 w 770"/>
                <a:gd name="T7" fmla="*/ 295 h 1742"/>
                <a:gd name="T8" fmla="*/ 491 w 770"/>
                <a:gd name="T9" fmla="*/ 59 h 1742"/>
                <a:gd name="T10" fmla="*/ 256 w 770"/>
                <a:gd name="T11" fmla="*/ 81 h 1742"/>
                <a:gd name="T12" fmla="*/ 278 w 770"/>
                <a:gd name="T13" fmla="*/ 317 h 1742"/>
                <a:gd name="T14" fmla="*/ 354 w 770"/>
                <a:gd name="T15" fmla="*/ 352 h 1742"/>
                <a:gd name="T16" fmla="*/ 354 w 770"/>
                <a:gd name="T17" fmla="*/ 1015 h 1742"/>
                <a:gd name="T18" fmla="*/ 120 w 770"/>
                <a:gd name="T19" fmla="*/ 1138 h 1742"/>
                <a:gd name="T20" fmla="*/ 166 w 770"/>
                <a:gd name="T21" fmla="*/ 1621 h 1742"/>
                <a:gd name="T22" fmla="*/ 649 w 770"/>
                <a:gd name="T23" fmla="*/ 1575 h 1742"/>
                <a:gd name="T24" fmla="*/ 603 w 770"/>
                <a:gd name="T25" fmla="*/ 1092 h 1742"/>
                <a:gd name="T26" fmla="*/ 301 w 770"/>
                <a:gd name="T27" fmla="*/ 118 h 1742"/>
                <a:gd name="T28" fmla="*/ 454 w 770"/>
                <a:gd name="T29" fmla="*/ 104 h 1742"/>
                <a:gd name="T30" fmla="*/ 469 w 770"/>
                <a:gd name="T31" fmla="*/ 257 h 1742"/>
                <a:gd name="T32" fmla="*/ 315 w 770"/>
                <a:gd name="T33" fmla="*/ 272 h 1742"/>
                <a:gd name="T34" fmla="*/ 301 w 770"/>
                <a:gd name="T35" fmla="*/ 118 h 1742"/>
                <a:gd name="T36" fmla="*/ 601 w 770"/>
                <a:gd name="T37" fmla="*/ 1535 h 1742"/>
                <a:gd name="T38" fmla="*/ 206 w 770"/>
                <a:gd name="T39" fmla="*/ 1573 h 1742"/>
                <a:gd name="T40" fmla="*/ 168 w 770"/>
                <a:gd name="T41" fmla="*/ 1178 h 1742"/>
                <a:gd name="T42" fmla="*/ 564 w 770"/>
                <a:gd name="T43" fmla="*/ 1140 h 1742"/>
                <a:gd name="T44" fmla="*/ 601 w 770"/>
                <a:gd name="T45" fmla="*/ 1535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0" h="1742">
                  <a:moveTo>
                    <a:pt x="603" y="1092"/>
                  </a:moveTo>
                  <a:cubicBezTo>
                    <a:pt x="548" y="1046"/>
                    <a:pt x="482" y="1021"/>
                    <a:pt x="416" y="1015"/>
                  </a:cubicBezTo>
                  <a:cubicBezTo>
                    <a:pt x="416" y="352"/>
                    <a:pt x="416" y="352"/>
                    <a:pt x="416" y="352"/>
                  </a:cubicBezTo>
                  <a:cubicBezTo>
                    <a:pt x="453" y="345"/>
                    <a:pt x="488" y="326"/>
                    <a:pt x="514" y="295"/>
                  </a:cubicBezTo>
                  <a:cubicBezTo>
                    <a:pt x="573" y="223"/>
                    <a:pt x="563" y="118"/>
                    <a:pt x="491" y="59"/>
                  </a:cubicBezTo>
                  <a:cubicBezTo>
                    <a:pt x="420" y="0"/>
                    <a:pt x="314" y="10"/>
                    <a:pt x="256" y="81"/>
                  </a:cubicBezTo>
                  <a:cubicBezTo>
                    <a:pt x="197" y="152"/>
                    <a:pt x="207" y="258"/>
                    <a:pt x="278" y="317"/>
                  </a:cubicBezTo>
                  <a:cubicBezTo>
                    <a:pt x="301" y="336"/>
                    <a:pt x="327" y="347"/>
                    <a:pt x="354" y="352"/>
                  </a:cubicBezTo>
                  <a:cubicBezTo>
                    <a:pt x="354" y="1015"/>
                    <a:pt x="354" y="1015"/>
                    <a:pt x="354" y="1015"/>
                  </a:cubicBezTo>
                  <a:cubicBezTo>
                    <a:pt x="266" y="1023"/>
                    <a:pt x="181" y="1065"/>
                    <a:pt x="120" y="1138"/>
                  </a:cubicBezTo>
                  <a:cubicBezTo>
                    <a:pt x="0" y="1284"/>
                    <a:pt x="20" y="1500"/>
                    <a:pt x="166" y="1621"/>
                  </a:cubicBezTo>
                  <a:cubicBezTo>
                    <a:pt x="312" y="1742"/>
                    <a:pt x="529" y="1721"/>
                    <a:pt x="649" y="1575"/>
                  </a:cubicBezTo>
                  <a:cubicBezTo>
                    <a:pt x="770" y="1429"/>
                    <a:pt x="749" y="1213"/>
                    <a:pt x="603" y="1092"/>
                  </a:cubicBezTo>
                  <a:close/>
                  <a:moveTo>
                    <a:pt x="301" y="118"/>
                  </a:moveTo>
                  <a:cubicBezTo>
                    <a:pt x="339" y="72"/>
                    <a:pt x="408" y="66"/>
                    <a:pt x="454" y="104"/>
                  </a:cubicBezTo>
                  <a:cubicBezTo>
                    <a:pt x="501" y="142"/>
                    <a:pt x="507" y="211"/>
                    <a:pt x="469" y="257"/>
                  </a:cubicBezTo>
                  <a:cubicBezTo>
                    <a:pt x="430" y="304"/>
                    <a:pt x="362" y="310"/>
                    <a:pt x="315" y="272"/>
                  </a:cubicBezTo>
                  <a:cubicBezTo>
                    <a:pt x="269" y="234"/>
                    <a:pt x="262" y="165"/>
                    <a:pt x="301" y="118"/>
                  </a:cubicBezTo>
                  <a:close/>
                  <a:moveTo>
                    <a:pt x="601" y="1535"/>
                  </a:moveTo>
                  <a:cubicBezTo>
                    <a:pt x="503" y="1655"/>
                    <a:pt x="326" y="1672"/>
                    <a:pt x="206" y="1573"/>
                  </a:cubicBezTo>
                  <a:cubicBezTo>
                    <a:pt x="86" y="1474"/>
                    <a:pt x="70" y="1297"/>
                    <a:pt x="168" y="1178"/>
                  </a:cubicBezTo>
                  <a:cubicBezTo>
                    <a:pt x="267" y="1058"/>
                    <a:pt x="444" y="1041"/>
                    <a:pt x="564" y="1140"/>
                  </a:cubicBezTo>
                  <a:cubicBezTo>
                    <a:pt x="683" y="1239"/>
                    <a:pt x="700" y="1416"/>
                    <a:pt x="601" y="1535"/>
                  </a:cubicBezTo>
                  <a:close/>
                </a:path>
              </a:pathLst>
            </a:custGeom>
            <a:solidFill>
              <a:srgbClr val="008C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noEditPoints="1"/>
            </p:cNvSpPr>
            <p:nvPr/>
          </p:nvSpPr>
          <p:spPr bwMode="auto">
            <a:xfrm>
              <a:off x="2687638" y="1471613"/>
              <a:ext cx="1227137" cy="2778125"/>
            </a:xfrm>
            <a:custGeom>
              <a:avLst/>
              <a:gdLst>
                <a:gd name="T0" fmla="*/ 603 w 770"/>
                <a:gd name="T1" fmla="*/ 1092 h 1742"/>
                <a:gd name="T2" fmla="*/ 416 w 770"/>
                <a:gd name="T3" fmla="*/ 1015 h 1742"/>
                <a:gd name="T4" fmla="*/ 416 w 770"/>
                <a:gd name="T5" fmla="*/ 352 h 1742"/>
                <a:gd name="T6" fmla="*/ 514 w 770"/>
                <a:gd name="T7" fmla="*/ 295 h 1742"/>
                <a:gd name="T8" fmla="*/ 491 w 770"/>
                <a:gd name="T9" fmla="*/ 59 h 1742"/>
                <a:gd name="T10" fmla="*/ 256 w 770"/>
                <a:gd name="T11" fmla="*/ 81 h 1742"/>
                <a:gd name="T12" fmla="*/ 278 w 770"/>
                <a:gd name="T13" fmla="*/ 317 h 1742"/>
                <a:gd name="T14" fmla="*/ 354 w 770"/>
                <a:gd name="T15" fmla="*/ 352 h 1742"/>
                <a:gd name="T16" fmla="*/ 354 w 770"/>
                <a:gd name="T17" fmla="*/ 1015 h 1742"/>
                <a:gd name="T18" fmla="*/ 120 w 770"/>
                <a:gd name="T19" fmla="*/ 1138 h 1742"/>
                <a:gd name="T20" fmla="*/ 166 w 770"/>
                <a:gd name="T21" fmla="*/ 1621 h 1742"/>
                <a:gd name="T22" fmla="*/ 649 w 770"/>
                <a:gd name="T23" fmla="*/ 1575 h 1742"/>
                <a:gd name="T24" fmla="*/ 603 w 770"/>
                <a:gd name="T25" fmla="*/ 1092 h 1742"/>
                <a:gd name="T26" fmla="*/ 301 w 770"/>
                <a:gd name="T27" fmla="*/ 118 h 1742"/>
                <a:gd name="T28" fmla="*/ 454 w 770"/>
                <a:gd name="T29" fmla="*/ 104 h 1742"/>
                <a:gd name="T30" fmla="*/ 469 w 770"/>
                <a:gd name="T31" fmla="*/ 257 h 1742"/>
                <a:gd name="T32" fmla="*/ 315 w 770"/>
                <a:gd name="T33" fmla="*/ 272 h 1742"/>
                <a:gd name="T34" fmla="*/ 301 w 770"/>
                <a:gd name="T35" fmla="*/ 118 h 1742"/>
                <a:gd name="T36" fmla="*/ 601 w 770"/>
                <a:gd name="T37" fmla="*/ 1535 h 1742"/>
                <a:gd name="T38" fmla="*/ 206 w 770"/>
                <a:gd name="T39" fmla="*/ 1573 h 1742"/>
                <a:gd name="T40" fmla="*/ 168 w 770"/>
                <a:gd name="T41" fmla="*/ 1178 h 1742"/>
                <a:gd name="T42" fmla="*/ 564 w 770"/>
                <a:gd name="T43" fmla="*/ 1140 h 1742"/>
                <a:gd name="T44" fmla="*/ 601 w 770"/>
                <a:gd name="T45" fmla="*/ 1535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0" h="1742">
                  <a:moveTo>
                    <a:pt x="603" y="1092"/>
                  </a:moveTo>
                  <a:cubicBezTo>
                    <a:pt x="548" y="1046"/>
                    <a:pt x="482" y="1021"/>
                    <a:pt x="416" y="1015"/>
                  </a:cubicBezTo>
                  <a:cubicBezTo>
                    <a:pt x="416" y="352"/>
                    <a:pt x="416" y="352"/>
                    <a:pt x="416" y="352"/>
                  </a:cubicBezTo>
                  <a:cubicBezTo>
                    <a:pt x="453" y="345"/>
                    <a:pt x="488" y="326"/>
                    <a:pt x="514" y="295"/>
                  </a:cubicBezTo>
                  <a:cubicBezTo>
                    <a:pt x="573" y="223"/>
                    <a:pt x="563" y="118"/>
                    <a:pt x="491" y="59"/>
                  </a:cubicBezTo>
                  <a:cubicBezTo>
                    <a:pt x="420" y="0"/>
                    <a:pt x="314" y="10"/>
                    <a:pt x="256" y="81"/>
                  </a:cubicBezTo>
                  <a:cubicBezTo>
                    <a:pt x="197" y="152"/>
                    <a:pt x="207" y="258"/>
                    <a:pt x="278" y="317"/>
                  </a:cubicBezTo>
                  <a:cubicBezTo>
                    <a:pt x="301" y="336"/>
                    <a:pt x="327" y="347"/>
                    <a:pt x="354" y="352"/>
                  </a:cubicBezTo>
                  <a:cubicBezTo>
                    <a:pt x="354" y="1015"/>
                    <a:pt x="354" y="1015"/>
                    <a:pt x="354" y="1015"/>
                  </a:cubicBezTo>
                  <a:cubicBezTo>
                    <a:pt x="266" y="1023"/>
                    <a:pt x="181" y="1065"/>
                    <a:pt x="120" y="1138"/>
                  </a:cubicBezTo>
                  <a:cubicBezTo>
                    <a:pt x="0" y="1284"/>
                    <a:pt x="20" y="1500"/>
                    <a:pt x="166" y="1621"/>
                  </a:cubicBezTo>
                  <a:cubicBezTo>
                    <a:pt x="312" y="1742"/>
                    <a:pt x="529" y="1721"/>
                    <a:pt x="649" y="1575"/>
                  </a:cubicBezTo>
                  <a:cubicBezTo>
                    <a:pt x="770" y="1429"/>
                    <a:pt x="749" y="1213"/>
                    <a:pt x="603" y="1092"/>
                  </a:cubicBezTo>
                  <a:close/>
                  <a:moveTo>
                    <a:pt x="301" y="118"/>
                  </a:moveTo>
                  <a:cubicBezTo>
                    <a:pt x="339" y="72"/>
                    <a:pt x="408" y="66"/>
                    <a:pt x="454" y="104"/>
                  </a:cubicBezTo>
                  <a:cubicBezTo>
                    <a:pt x="501" y="142"/>
                    <a:pt x="507" y="211"/>
                    <a:pt x="469" y="257"/>
                  </a:cubicBezTo>
                  <a:cubicBezTo>
                    <a:pt x="430" y="304"/>
                    <a:pt x="362" y="310"/>
                    <a:pt x="315" y="272"/>
                  </a:cubicBezTo>
                  <a:cubicBezTo>
                    <a:pt x="269" y="234"/>
                    <a:pt x="262" y="165"/>
                    <a:pt x="301" y="118"/>
                  </a:cubicBezTo>
                  <a:close/>
                  <a:moveTo>
                    <a:pt x="601" y="1535"/>
                  </a:moveTo>
                  <a:cubicBezTo>
                    <a:pt x="503" y="1655"/>
                    <a:pt x="326" y="1672"/>
                    <a:pt x="206" y="1573"/>
                  </a:cubicBezTo>
                  <a:cubicBezTo>
                    <a:pt x="86" y="1474"/>
                    <a:pt x="70" y="1297"/>
                    <a:pt x="168" y="1178"/>
                  </a:cubicBezTo>
                  <a:cubicBezTo>
                    <a:pt x="267" y="1058"/>
                    <a:pt x="444" y="1041"/>
                    <a:pt x="564" y="1140"/>
                  </a:cubicBezTo>
                  <a:cubicBezTo>
                    <a:pt x="683" y="1239"/>
                    <a:pt x="700" y="1416"/>
                    <a:pt x="601" y="15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p:nvSpPr>
          <p:spPr bwMode="auto">
            <a:xfrm>
              <a:off x="2798763" y="3132138"/>
              <a:ext cx="1004887" cy="1006475"/>
            </a:xfrm>
            <a:custGeom>
              <a:avLst/>
              <a:gdLst>
                <a:gd name="T0" fmla="*/ 494 w 630"/>
                <a:gd name="T1" fmla="*/ 99 h 631"/>
                <a:gd name="T2" fmla="*/ 531 w 630"/>
                <a:gd name="T3" fmla="*/ 494 h 631"/>
                <a:gd name="T4" fmla="*/ 136 w 630"/>
                <a:gd name="T5" fmla="*/ 532 h 631"/>
                <a:gd name="T6" fmla="*/ 98 w 630"/>
                <a:gd name="T7" fmla="*/ 137 h 631"/>
                <a:gd name="T8" fmla="*/ 494 w 630"/>
                <a:gd name="T9" fmla="*/ 99 h 631"/>
              </a:gdLst>
              <a:ahLst/>
              <a:cxnLst>
                <a:cxn ang="0">
                  <a:pos x="T0" y="T1"/>
                </a:cxn>
                <a:cxn ang="0">
                  <a:pos x="T2" y="T3"/>
                </a:cxn>
                <a:cxn ang="0">
                  <a:pos x="T4" y="T5"/>
                </a:cxn>
                <a:cxn ang="0">
                  <a:pos x="T6" y="T7"/>
                </a:cxn>
                <a:cxn ang="0">
                  <a:pos x="T8" y="T9"/>
                </a:cxn>
              </a:cxnLst>
              <a:rect l="0" t="0" r="r" b="b"/>
              <a:pathLst>
                <a:path w="630" h="631">
                  <a:moveTo>
                    <a:pt x="494" y="99"/>
                  </a:moveTo>
                  <a:cubicBezTo>
                    <a:pt x="613" y="198"/>
                    <a:pt x="630" y="375"/>
                    <a:pt x="531" y="494"/>
                  </a:cubicBezTo>
                  <a:cubicBezTo>
                    <a:pt x="433" y="614"/>
                    <a:pt x="256" y="631"/>
                    <a:pt x="136" y="532"/>
                  </a:cubicBezTo>
                  <a:cubicBezTo>
                    <a:pt x="16" y="433"/>
                    <a:pt x="0" y="256"/>
                    <a:pt x="98" y="137"/>
                  </a:cubicBezTo>
                  <a:cubicBezTo>
                    <a:pt x="197" y="17"/>
                    <a:pt x="374" y="0"/>
                    <a:pt x="494" y="9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p:nvSpPr>
          <p:spPr bwMode="auto">
            <a:xfrm>
              <a:off x="3105150" y="1576388"/>
              <a:ext cx="390525" cy="388938"/>
            </a:xfrm>
            <a:custGeom>
              <a:avLst/>
              <a:gdLst>
                <a:gd name="T0" fmla="*/ 192 w 245"/>
                <a:gd name="T1" fmla="*/ 38 h 244"/>
                <a:gd name="T2" fmla="*/ 207 w 245"/>
                <a:gd name="T3" fmla="*/ 191 h 244"/>
                <a:gd name="T4" fmla="*/ 53 w 245"/>
                <a:gd name="T5" fmla="*/ 206 h 244"/>
                <a:gd name="T6" fmla="*/ 39 w 245"/>
                <a:gd name="T7" fmla="*/ 52 h 244"/>
                <a:gd name="T8" fmla="*/ 192 w 245"/>
                <a:gd name="T9" fmla="*/ 38 h 244"/>
              </a:gdLst>
              <a:ahLst/>
              <a:cxnLst>
                <a:cxn ang="0">
                  <a:pos x="T0" y="T1"/>
                </a:cxn>
                <a:cxn ang="0">
                  <a:pos x="T2" y="T3"/>
                </a:cxn>
                <a:cxn ang="0">
                  <a:pos x="T4" y="T5"/>
                </a:cxn>
                <a:cxn ang="0">
                  <a:pos x="T6" y="T7"/>
                </a:cxn>
                <a:cxn ang="0">
                  <a:pos x="T8" y="T9"/>
                </a:cxn>
              </a:cxnLst>
              <a:rect l="0" t="0" r="r" b="b"/>
              <a:pathLst>
                <a:path w="245" h="244">
                  <a:moveTo>
                    <a:pt x="192" y="38"/>
                  </a:moveTo>
                  <a:cubicBezTo>
                    <a:pt x="239" y="76"/>
                    <a:pt x="245" y="145"/>
                    <a:pt x="207" y="191"/>
                  </a:cubicBezTo>
                  <a:cubicBezTo>
                    <a:pt x="168" y="238"/>
                    <a:pt x="100" y="244"/>
                    <a:pt x="53" y="206"/>
                  </a:cubicBezTo>
                  <a:cubicBezTo>
                    <a:pt x="7" y="168"/>
                    <a:pt x="0" y="99"/>
                    <a:pt x="39" y="52"/>
                  </a:cubicBezTo>
                  <a:cubicBezTo>
                    <a:pt x="77" y="6"/>
                    <a:pt x="146" y="0"/>
                    <a:pt x="192" y="3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r>
                <a:rPr lang="en-US" sz="1200" dirty="0">
                  <a:solidFill>
                    <a:schemeClr val="accent2"/>
                  </a:solidFill>
                </a:rPr>
                <a:t>02</a:t>
              </a:r>
            </a:p>
          </p:txBody>
        </p:sp>
      </p:grpSp>
      <p:grpSp>
        <p:nvGrpSpPr>
          <p:cNvPr id="35" name="Group 34"/>
          <p:cNvGrpSpPr/>
          <p:nvPr/>
        </p:nvGrpSpPr>
        <p:grpSpPr>
          <a:xfrm>
            <a:off x="4906628" y="1331913"/>
            <a:ext cx="1227137" cy="2363788"/>
            <a:chOff x="3967163" y="1471613"/>
            <a:chExt cx="1227137" cy="2363788"/>
          </a:xfrm>
        </p:grpSpPr>
        <p:sp>
          <p:nvSpPr>
            <p:cNvPr id="10" name="Freeform 7"/>
            <p:cNvSpPr>
              <a:spLocks noEditPoints="1"/>
            </p:cNvSpPr>
            <p:nvPr/>
          </p:nvSpPr>
          <p:spPr bwMode="auto">
            <a:xfrm>
              <a:off x="3967163" y="1471613"/>
              <a:ext cx="1227137" cy="2363788"/>
            </a:xfrm>
            <a:custGeom>
              <a:avLst/>
              <a:gdLst>
                <a:gd name="T0" fmla="*/ 604 w 770"/>
                <a:gd name="T1" fmla="*/ 832 h 1482"/>
                <a:gd name="T2" fmla="*/ 416 w 770"/>
                <a:gd name="T3" fmla="*/ 755 h 1482"/>
                <a:gd name="T4" fmla="*/ 416 w 770"/>
                <a:gd name="T5" fmla="*/ 352 h 1482"/>
                <a:gd name="T6" fmla="*/ 514 w 770"/>
                <a:gd name="T7" fmla="*/ 295 h 1482"/>
                <a:gd name="T8" fmla="*/ 492 w 770"/>
                <a:gd name="T9" fmla="*/ 59 h 1482"/>
                <a:gd name="T10" fmla="*/ 256 w 770"/>
                <a:gd name="T11" fmla="*/ 81 h 1482"/>
                <a:gd name="T12" fmla="*/ 278 w 770"/>
                <a:gd name="T13" fmla="*/ 317 h 1482"/>
                <a:gd name="T14" fmla="*/ 354 w 770"/>
                <a:gd name="T15" fmla="*/ 352 h 1482"/>
                <a:gd name="T16" fmla="*/ 354 w 770"/>
                <a:gd name="T17" fmla="*/ 755 h 1482"/>
                <a:gd name="T18" fmla="*/ 121 w 770"/>
                <a:gd name="T19" fmla="*/ 878 h 1482"/>
                <a:gd name="T20" fmla="*/ 167 w 770"/>
                <a:gd name="T21" fmla="*/ 1361 h 1482"/>
                <a:gd name="T22" fmla="*/ 650 w 770"/>
                <a:gd name="T23" fmla="*/ 1315 h 1482"/>
                <a:gd name="T24" fmla="*/ 604 w 770"/>
                <a:gd name="T25" fmla="*/ 832 h 1482"/>
                <a:gd name="T26" fmla="*/ 301 w 770"/>
                <a:gd name="T27" fmla="*/ 118 h 1482"/>
                <a:gd name="T28" fmla="*/ 454 w 770"/>
                <a:gd name="T29" fmla="*/ 104 h 1482"/>
                <a:gd name="T30" fmla="*/ 469 w 770"/>
                <a:gd name="T31" fmla="*/ 257 h 1482"/>
                <a:gd name="T32" fmla="*/ 316 w 770"/>
                <a:gd name="T33" fmla="*/ 272 h 1482"/>
                <a:gd name="T34" fmla="*/ 301 w 770"/>
                <a:gd name="T35" fmla="*/ 118 h 1482"/>
                <a:gd name="T36" fmla="*/ 602 w 770"/>
                <a:gd name="T37" fmla="*/ 1275 h 1482"/>
                <a:gd name="T38" fmla="*/ 206 w 770"/>
                <a:gd name="T39" fmla="*/ 1313 h 1482"/>
                <a:gd name="T40" fmla="*/ 169 w 770"/>
                <a:gd name="T41" fmla="*/ 918 h 1482"/>
                <a:gd name="T42" fmla="*/ 564 w 770"/>
                <a:gd name="T43" fmla="*/ 880 h 1482"/>
                <a:gd name="T44" fmla="*/ 602 w 770"/>
                <a:gd name="T45" fmla="*/ 1275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0" h="1482">
                  <a:moveTo>
                    <a:pt x="604" y="832"/>
                  </a:moveTo>
                  <a:cubicBezTo>
                    <a:pt x="548" y="786"/>
                    <a:pt x="483" y="761"/>
                    <a:pt x="416" y="755"/>
                  </a:cubicBezTo>
                  <a:cubicBezTo>
                    <a:pt x="416" y="352"/>
                    <a:pt x="416" y="352"/>
                    <a:pt x="416" y="352"/>
                  </a:cubicBezTo>
                  <a:cubicBezTo>
                    <a:pt x="453" y="345"/>
                    <a:pt x="488" y="326"/>
                    <a:pt x="514" y="295"/>
                  </a:cubicBezTo>
                  <a:cubicBezTo>
                    <a:pt x="573" y="223"/>
                    <a:pt x="563" y="118"/>
                    <a:pt x="492" y="59"/>
                  </a:cubicBezTo>
                  <a:cubicBezTo>
                    <a:pt x="420" y="0"/>
                    <a:pt x="315" y="10"/>
                    <a:pt x="256" y="81"/>
                  </a:cubicBezTo>
                  <a:cubicBezTo>
                    <a:pt x="197" y="152"/>
                    <a:pt x="207" y="258"/>
                    <a:pt x="278" y="317"/>
                  </a:cubicBezTo>
                  <a:cubicBezTo>
                    <a:pt x="301" y="336"/>
                    <a:pt x="327" y="347"/>
                    <a:pt x="354" y="352"/>
                  </a:cubicBezTo>
                  <a:cubicBezTo>
                    <a:pt x="354" y="755"/>
                    <a:pt x="354" y="755"/>
                    <a:pt x="354" y="755"/>
                  </a:cubicBezTo>
                  <a:cubicBezTo>
                    <a:pt x="266" y="763"/>
                    <a:pt x="181" y="805"/>
                    <a:pt x="121" y="878"/>
                  </a:cubicBezTo>
                  <a:cubicBezTo>
                    <a:pt x="0" y="1024"/>
                    <a:pt x="21" y="1240"/>
                    <a:pt x="167" y="1361"/>
                  </a:cubicBezTo>
                  <a:cubicBezTo>
                    <a:pt x="313" y="1482"/>
                    <a:pt x="529" y="1461"/>
                    <a:pt x="650" y="1315"/>
                  </a:cubicBezTo>
                  <a:cubicBezTo>
                    <a:pt x="770" y="1169"/>
                    <a:pt x="750" y="953"/>
                    <a:pt x="604" y="832"/>
                  </a:cubicBezTo>
                  <a:close/>
                  <a:moveTo>
                    <a:pt x="301" y="118"/>
                  </a:moveTo>
                  <a:cubicBezTo>
                    <a:pt x="339" y="72"/>
                    <a:pt x="408" y="66"/>
                    <a:pt x="454" y="104"/>
                  </a:cubicBezTo>
                  <a:cubicBezTo>
                    <a:pt x="501" y="142"/>
                    <a:pt x="507" y="211"/>
                    <a:pt x="469" y="257"/>
                  </a:cubicBezTo>
                  <a:cubicBezTo>
                    <a:pt x="431" y="304"/>
                    <a:pt x="362" y="310"/>
                    <a:pt x="316" y="272"/>
                  </a:cubicBezTo>
                  <a:cubicBezTo>
                    <a:pt x="269" y="234"/>
                    <a:pt x="263" y="165"/>
                    <a:pt x="301" y="118"/>
                  </a:cubicBezTo>
                  <a:close/>
                  <a:moveTo>
                    <a:pt x="602" y="1275"/>
                  </a:moveTo>
                  <a:cubicBezTo>
                    <a:pt x="503" y="1395"/>
                    <a:pt x="326" y="1412"/>
                    <a:pt x="206" y="1313"/>
                  </a:cubicBezTo>
                  <a:cubicBezTo>
                    <a:pt x="87" y="1214"/>
                    <a:pt x="70" y="1037"/>
                    <a:pt x="169" y="918"/>
                  </a:cubicBezTo>
                  <a:cubicBezTo>
                    <a:pt x="267" y="798"/>
                    <a:pt x="444" y="781"/>
                    <a:pt x="564" y="880"/>
                  </a:cubicBezTo>
                  <a:cubicBezTo>
                    <a:pt x="684" y="979"/>
                    <a:pt x="700" y="1156"/>
                    <a:pt x="602" y="127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p:nvSpPr>
          <p:spPr bwMode="auto">
            <a:xfrm>
              <a:off x="4078288" y="2717800"/>
              <a:ext cx="1004887" cy="1006475"/>
            </a:xfrm>
            <a:custGeom>
              <a:avLst/>
              <a:gdLst>
                <a:gd name="T0" fmla="*/ 494 w 630"/>
                <a:gd name="T1" fmla="*/ 99 h 631"/>
                <a:gd name="T2" fmla="*/ 532 w 630"/>
                <a:gd name="T3" fmla="*/ 494 h 631"/>
                <a:gd name="T4" fmla="*/ 136 w 630"/>
                <a:gd name="T5" fmla="*/ 532 h 631"/>
                <a:gd name="T6" fmla="*/ 99 w 630"/>
                <a:gd name="T7" fmla="*/ 137 h 631"/>
                <a:gd name="T8" fmla="*/ 494 w 630"/>
                <a:gd name="T9" fmla="*/ 99 h 631"/>
              </a:gdLst>
              <a:ahLst/>
              <a:cxnLst>
                <a:cxn ang="0">
                  <a:pos x="T0" y="T1"/>
                </a:cxn>
                <a:cxn ang="0">
                  <a:pos x="T2" y="T3"/>
                </a:cxn>
                <a:cxn ang="0">
                  <a:pos x="T4" y="T5"/>
                </a:cxn>
                <a:cxn ang="0">
                  <a:pos x="T6" y="T7"/>
                </a:cxn>
                <a:cxn ang="0">
                  <a:pos x="T8" y="T9"/>
                </a:cxn>
              </a:cxnLst>
              <a:rect l="0" t="0" r="r" b="b"/>
              <a:pathLst>
                <a:path w="630" h="631">
                  <a:moveTo>
                    <a:pt x="494" y="99"/>
                  </a:moveTo>
                  <a:cubicBezTo>
                    <a:pt x="614" y="198"/>
                    <a:pt x="630" y="375"/>
                    <a:pt x="532" y="494"/>
                  </a:cubicBezTo>
                  <a:cubicBezTo>
                    <a:pt x="433" y="614"/>
                    <a:pt x="256" y="631"/>
                    <a:pt x="136" y="532"/>
                  </a:cubicBezTo>
                  <a:cubicBezTo>
                    <a:pt x="17" y="433"/>
                    <a:pt x="0" y="256"/>
                    <a:pt x="99" y="137"/>
                  </a:cubicBezTo>
                  <a:cubicBezTo>
                    <a:pt x="197" y="17"/>
                    <a:pt x="374" y="0"/>
                    <a:pt x="494" y="9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p:nvSpPr>
          <p:spPr bwMode="auto">
            <a:xfrm>
              <a:off x="4386263" y="1576388"/>
              <a:ext cx="388937" cy="388938"/>
            </a:xfrm>
            <a:custGeom>
              <a:avLst/>
              <a:gdLst>
                <a:gd name="T0" fmla="*/ 191 w 244"/>
                <a:gd name="T1" fmla="*/ 38 h 244"/>
                <a:gd name="T2" fmla="*/ 206 w 244"/>
                <a:gd name="T3" fmla="*/ 191 h 244"/>
                <a:gd name="T4" fmla="*/ 53 w 244"/>
                <a:gd name="T5" fmla="*/ 206 h 244"/>
                <a:gd name="T6" fmla="*/ 38 w 244"/>
                <a:gd name="T7" fmla="*/ 52 h 244"/>
                <a:gd name="T8" fmla="*/ 191 w 244"/>
                <a:gd name="T9" fmla="*/ 38 h 244"/>
              </a:gdLst>
              <a:ahLst/>
              <a:cxnLst>
                <a:cxn ang="0">
                  <a:pos x="T0" y="T1"/>
                </a:cxn>
                <a:cxn ang="0">
                  <a:pos x="T2" y="T3"/>
                </a:cxn>
                <a:cxn ang="0">
                  <a:pos x="T4" y="T5"/>
                </a:cxn>
                <a:cxn ang="0">
                  <a:pos x="T6" y="T7"/>
                </a:cxn>
                <a:cxn ang="0">
                  <a:pos x="T8" y="T9"/>
                </a:cxn>
              </a:cxnLst>
              <a:rect l="0" t="0" r="r" b="b"/>
              <a:pathLst>
                <a:path w="244" h="244">
                  <a:moveTo>
                    <a:pt x="191" y="38"/>
                  </a:moveTo>
                  <a:cubicBezTo>
                    <a:pt x="238" y="76"/>
                    <a:pt x="244" y="145"/>
                    <a:pt x="206" y="191"/>
                  </a:cubicBezTo>
                  <a:cubicBezTo>
                    <a:pt x="168" y="238"/>
                    <a:pt x="99" y="244"/>
                    <a:pt x="53" y="206"/>
                  </a:cubicBezTo>
                  <a:cubicBezTo>
                    <a:pt x="6" y="168"/>
                    <a:pt x="0" y="99"/>
                    <a:pt x="38" y="52"/>
                  </a:cubicBezTo>
                  <a:cubicBezTo>
                    <a:pt x="76" y="6"/>
                    <a:pt x="145" y="0"/>
                    <a:pt x="191" y="3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r>
                <a:rPr lang="en-US" sz="1200" dirty="0">
                  <a:solidFill>
                    <a:schemeClr val="accent3"/>
                  </a:solidFill>
                </a:rPr>
                <a:t>03</a:t>
              </a:r>
            </a:p>
          </p:txBody>
        </p:sp>
      </p:grpSp>
      <p:grpSp>
        <p:nvGrpSpPr>
          <p:cNvPr id="34" name="Group 33"/>
          <p:cNvGrpSpPr/>
          <p:nvPr/>
        </p:nvGrpSpPr>
        <p:grpSpPr>
          <a:xfrm>
            <a:off x="6803031" y="1331913"/>
            <a:ext cx="1228725" cy="2778125"/>
            <a:chOff x="5246688" y="1471613"/>
            <a:chExt cx="1228725" cy="2778125"/>
          </a:xfrm>
        </p:grpSpPr>
        <p:sp>
          <p:nvSpPr>
            <p:cNvPr id="12" name="Freeform 8"/>
            <p:cNvSpPr>
              <a:spLocks noEditPoints="1"/>
            </p:cNvSpPr>
            <p:nvPr/>
          </p:nvSpPr>
          <p:spPr bwMode="auto">
            <a:xfrm>
              <a:off x="5246688" y="1471613"/>
              <a:ext cx="1228725" cy="2778125"/>
            </a:xfrm>
            <a:custGeom>
              <a:avLst/>
              <a:gdLst>
                <a:gd name="T0" fmla="*/ 604 w 771"/>
                <a:gd name="T1" fmla="*/ 1092 h 1742"/>
                <a:gd name="T2" fmla="*/ 416 w 771"/>
                <a:gd name="T3" fmla="*/ 1015 h 1742"/>
                <a:gd name="T4" fmla="*/ 416 w 771"/>
                <a:gd name="T5" fmla="*/ 352 h 1742"/>
                <a:gd name="T6" fmla="*/ 515 w 771"/>
                <a:gd name="T7" fmla="*/ 295 h 1742"/>
                <a:gd name="T8" fmla="*/ 492 w 771"/>
                <a:gd name="T9" fmla="*/ 59 h 1742"/>
                <a:gd name="T10" fmla="*/ 256 w 771"/>
                <a:gd name="T11" fmla="*/ 81 h 1742"/>
                <a:gd name="T12" fmla="*/ 279 w 771"/>
                <a:gd name="T13" fmla="*/ 317 h 1742"/>
                <a:gd name="T14" fmla="*/ 354 w 771"/>
                <a:gd name="T15" fmla="*/ 352 h 1742"/>
                <a:gd name="T16" fmla="*/ 354 w 771"/>
                <a:gd name="T17" fmla="*/ 1015 h 1742"/>
                <a:gd name="T18" fmla="*/ 121 w 771"/>
                <a:gd name="T19" fmla="*/ 1138 h 1742"/>
                <a:gd name="T20" fmla="*/ 167 w 771"/>
                <a:gd name="T21" fmla="*/ 1621 h 1742"/>
                <a:gd name="T22" fmla="*/ 650 w 771"/>
                <a:gd name="T23" fmla="*/ 1575 h 1742"/>
                <a:gd name="T24" fmla="*/ 604 w 771"/>
                <a:gd name="T25" fmla="*/ 1092 h 1742"/>
                <a:gd name="T26" fmla="*/ 301 w 771"/>
                <a:gd name="T27" fmla="*/ 118 h 1742"/>
                <a:gd name="T28" fmla="*/ 455 w 771"/>
                <a:gd name="T29" fmla="*/ 104 h 1742"/>
                <a:gd name="T30" fmla="*/ 469 w 771"/>
                <a:gd name="T31" fmla="*/ 257 h 1742"/>
                <a:gd name="T32" fmla="*/ 316 w 771"/>
                <a:gd name="T33" fmla="*/ 272 h 1742"/>
                <a:gd name="T34" fmla="*/ 301 w 771"/>
                <a:gd name="T35" fmla="*/ 118 h 1742"/>
                <a:gd name="T36" fmla="*/ 602 w 771"/>
                <a:gd name="T37" fmla="*/ 1535 h 1742"/>
                <a:gd name="T38" fmla="*/ 207 w 771"/>
                <a:gd name="T39" fmla="*/ 1573 h 1742"/>
                <a:gd name="T40" fmla="*/ 169 w 771"/>
                <a:gd name="T41" fmla="*/ 1178 h 1742"/>
                <a:gd name="T42" fmla="*/ 564 w 771"/>
                <a:gd name="T43" fmla="*/ 1140 h 1742"/>
                <a:gd name="T44" fmla="*/ 602 w 771"/>
                <a:gd name="T45" fmla="*/ 1535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1" h="1742">
                  <a:moveTo>
                    <a:pt x="604" y="1092"/>
                  </a:moveTo>
                  <a:cubicBezTo>
                    <a:pt x="549" y="1046"/>
                    <a:pt x="483" y="1021"/>
                    <a:pt x="416" y="1015"/>
                  </a:cubicBezTo>
                  <a:cubicBezTo>
                    <a:pt x="416" y="352"/>
                    <a:pt x="416" y="352"/>
                    <a:pt x="416" y="352"/>
                  </a:cubicBezTo>
                  <a:cubicBezTo>
                    <a:pt x="454" y="345"/>
                    <a:pt x="489" y="326"/>
                    <a:pt x="515" y="295"/>
                  </a:cubicBezTo>
                  <a:cubicBezTo>
                    <a:pt x="573" y="223"/>
                    <a:pt x="563" y="118"/>
                    <a:pt x="492" y="59"/>
                  </a:cubicBezTo>
                  <a:cubicBezTo>
                    <a:pt x="421" y="0"/>
                    <a:pt x="315" y="10"/>
                    <a:pt x="256" y="81"/>
                  </a:cubicBezTo>
                  <a:cubicBezTo>
                    <a:pt x="197" y="152"/>
                    <a:pt x="207" y="258"/>
                    <a:pt x="279" y="317"/>
                  </a:cubicBezTo>
                  <a:cubicBezTo>
                    <a:pt x="301" y="336"/>
                    <a:pt x="327" y="347"/>
                    <a:pt x="354" y="352"/>
                  </a:cubicBezTo>
                  <a:cubicBezTo>
                    <a:pt x="354" y="1015"/>
                    <a:pt x="354" y="1015"/>
                    <a:pt x="354" y="1015"/>
                  </a:cubicBezTo>
                  <a:cubicBezTo>
                    <a:pt x="266" y="1023"/>
                    <a:pt x="182" y="1065"/>
                    <a:pt x="121" y="1138"/>
                  </a:cubicBezTo>
                  <a:cubicBezTo>
                    <a:pt x="0" y="1284"/>
                    <a:pt x="21" y="1500"/>
                    <a:pt x="167" y="1621"/>
                  </a:cubicBezTo>
                  <a:cubicBezTo>
                    <a:pt x="313" y="1742"/>
                    <a:pt x="529" y="1721"/>
                    <a:pt x="650" y="1575"/>
                  </a:cubicBezTo>
                  <a:cubicBezTo>
                    <a:pt x="771" y="1429"/>
                    <a:pt x="750" y="1213"/>
                    <a:pt x="604" y="1092"/>
                  </a:cubicBezTo>
                  <a:close/>
                  <a:moveTo>
                    <a:pt x="301" y="118"/>
                  </a:moveTo>
                  <a:cubicBezTo>
                    <a:pt x="340" y="72"/>
                    <a:pt x="408" y="66"/>
                    <a:pt x="455" y="104"/>
                  </a:cubicBezTo>
                  <a:cubicBezTo>
                    <a:pt x="501" y="142"/>
                    <a:pt x="508" y="211"/>
                    <a:pt x="469" y="257"/>
                  </a:cubicBezTo>
                  <a:cubicBezTo>
                    <a:pt x="431" y="304"/>
                    <a:pt x="362" y="310"/>
                    <a:pt x="316" y="272"/>
                  </a:cubicBezTo>
                  <a:cubicBezTo>
                    <a:pt x="270" y="234"/>
                    <a:pt x="263" y="165"/>
                    <a:pt x="301" y="118"/>
                  </a:cubicBezTo>
                  <a:close/>
                  <a:moveTo>
                    <a:pt x="602" y="1535"/>
                  </a:moveTo>
                  <a:cubicBezTo>
                    <a:pt x="503" y="1655"/>
                    <a:pt x="326" y="1672"/>
                    <a:pt x="207" y="1573"/>
                  </a:cubicBezTo>
                  <a:cubicBezTo>
                    <a:pt x="87" y="1474"/>
                    <a:pt x="70" y="1297"/>
                    <a:pt x="169" y="1178"/>
                  </a:cubicBezTo>
                  <a:cubicBezTo>
                    <a:pt x="268" y="1058"/>
                    <a:pt x="445" y="1041"/>
                    <a:pt x="564" y="1140"/>
                  </a:cubicBezTo>
                  <a:cubicBezTo>
                    <a:pt x="684" y="1239"/>
                    <a:pt x="701" y="1416"/>
                    <a:pt x="602" y="153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p:nvSpPr>
          <p:spPr bwMode="auto">
            <a:xfrm>
              <a:off x="5357813" y="3132138"/>
              <a:ext cx="1006475" cy="1006475"/>
            </a:xfrm>
            <a:custGeom>
              <a:avLst/>
              <a:gdLst>
                <a:gd name="T0" fmla="*/ 494 w 631"/>
                <a:gd name="T1" fmla="*/ 99 h 631"/>
                <a:gd name="T2" fmla="*/ 532 w 631"/>
                <a:gd name="T3" fmla="*/ 494 h 631"/>
                <a:gd name="T4" fmla="*/ 137 w 631"/>
                <a:gd name="T5" fmla="*/ 532 h 631"/>
                <a:gd name="T6" fmla="*/ 99 w 631"/>
                <a:gd name="T7" fmla="*/ 137 h 631"/>
                <a:gd name="T8" fmla="*/ 494 w 631"/>
                <a:gd name="T9" fmla="*/ 99 h 631"/>
              </a:gdLst>
              <a:ahLst/>
              <a:cxnLst>
                <a:cxn ang="0">
                  <a:pos x="T0" y="T1"/>
                </a:cxn>
                <a:cxn ang="0">
                  <a:pos x="T2" y="T3"/>
                </a:cxn>
                <a:cxn ang="0">
                  <a:pos x="T4" y="T5"/>
                </a:cxn>
                <a:cxn ang="0">
                  <a:pos x="T6" y="T7"/>
                </a:cxn>
                <a:cxn ang="0">
                  <a:pos x="T8" y="T9"/>
                </a:cxn>
              </a:cxnLst>
              <a:rect l="0" t="0" r="r" b="b"/>
              <a:pathLst>
                <a:path w="631" h="631">
                  <a:moveTo>
                    <a:pt x="494" y="99"/>
                  </a:moveTo>
                  <a:cubicBezTo>
                    <a:pt x="614" y="198"/>
                    <a:pt x="631" y="375"/>
                    <a:pt x="532" y="494"/>
                  </a:cubicBezTo>
                  <a:cubicBezTo>
                    <a:pt x="433" y="614"/>
                    <a:pt x="256" y="631"/>
                    <a:pt x="137" y="532"/>
                  </a:cubicBezTo>
                  <a:cubicBezTo>
                    <a:pt x="17" y="433"/>
                    <a:pt x="0" y="256"/>
                    <a:pt x="99" y="137"/>
                  </a:cubicBezTo>
                  <a:cubicBezTo>
                    <a:pt x="198" y="17"/>
                    <a:pt x="375" y="0"/>
                    <a:pt x="494" y="9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p:nvSpPr>
          <p:spPr bwMode="auto">
            <a:xfrm>
              <a:off x="5665788" y="1576388"/>
              <a:ext cx="390525" cy="388938"/>
            </a:xfrm>
            <a:custGeom>
              <a:avLst/>
              <a:gdLst>
                <a:gd name="T0" fmla="*/ 192 w 245"/>
                <a:gd name="T1" fmla="*/ 38 h 244"/>
                <a:gd name="T2" fmla="*/ 206 w 245"/>
                <a:gd name="T3" fmla="*/ 191 h 244"/>
                <a:gd name="T4" fmla="*/ 53 w 245"/>
                <a:gd name="T5" fmla="*/ 206 h 244"/>
                <a:gd name="T6" fmla="*/ 38 w 245"/>
                <a:gd name="T7" fmla="*/ 52 h 244"/>
                <a:gd name="T8" fmla="*/ 192 w 245"/>
                <a:gd name="T9" fmla="*/ 38 h 244"/>
              </a:gdLst>
              <a:ahLst/>
              <a:cxnLst>
                <a:cxn ang="0">
                  <a:pos x="T0" y="T1"/>
                </a:cxn>
                <a:cxn ang="0">
                  <a:pos x="T2" y="T3"/>
                </a:cxn>
                <a:cxn ang="0">
                  <a:pos x="T4" y="T5"/>
                </a:cxn>
                <a:cxn ang="0">
                  <a:pos x="T6" y="T7"/>
                </a:cxn>
                <a:cxn ang="0">
                  <a:pos x="T8" y="T9"/>
                </a:cxn>
              </a:cxnLst>
              <a:rect l="0" t="0" r="r" b="b"/>
              <a:pathLst>
                <a:path w="245" h="244">
                  <a:moveTo>
                    <a:pt x="192" y="38"/>
                  </a:moveTo>
                  <a:cubicBezTo>
                    <a:pt x="238" y="76"/>
                    <a:pt x="245" y="145"/>
                    <a:pt x="206" y="191"/>
                  </a:cubicBezTo>
                  <a:cubicBezTo>
                    <a:pt x="168" y="238"/>
                    <a:pt x="99" y="244"/>
                    <a:pt x="53" y="206"/>
                  </a:cubicBezTo>
                  <a:cubicBezTo>
                    <a:pt x="7" y="168"/>
                    <a:pt x="0" y="99"/>
                    <a:pt x="38" y="52"/>
                  </a:cubicBezTo>
                  <a:cubicBezTo>
                    <a:pt x="77" y="6"/>
                    <a:pt x="145" y="0"/>
                    <a:pt x="192" y="3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r>
                <a:rPr lang="en-US" sz="1200" dirty="0">
                  <a:solidFill>
                    <a:schemeClr val="accent4"/>
                  </a:solidFill>
                </a:rPr>
                <a:t>04</a:t>
              </a:r>
            </a:p>
          </p:txBody>
        </p:sp>
      </p:grpSp>
      <p:sp>
        <p:nvSpPr>
          <p:cNvPr id="99" name="TextBox 98"/>
          <p:cNvSpPr txBox="1"/>
          <p:nvPr/>
        </p:nvSpPr>
        <p:spPr>
          <a:xfrm>
            <a:off x="949368" y="4042432"/>
            <a:ext cx="1526380" cy="307777"/>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Unclear or absent footage, Unknown speeds.</a:t>
            </a:r>
          </a:p>
        </p:txBody>
      </p:sp>
      <p:sp>
        <p:nvSpPr>
          <p:cNvPr id="102" name="TextBox 101"/>
          <p:cNvSpPr txBox="1"/>
          <p:nvPr/>
        </p:nvSpPr>
        <p:spPr>
          <a:xfrm>
            <a:off x="2907792" y="4398032"/>
            <a:ext cx="1475831" cy="307777"/>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Experts hiring, Expensive equipment.</a:t>
            </a:r>
          </a:p>
        </p:txBody>
      </p:sp>
      <p:sp>
        <p:nvSpPr>
          <p:cNvPr id="104" name="TextBox 103"/>
          <p:cNvSpPr txBox="1"/>
          <p:nvPr/>
        </p:nvSpPr>
        <p:spPr>
          <a:xfrm>
            <a:off x="6677568" y="4398032"/>
            <a:ext cx="1475831" cy="307777"/>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Wrong Judgments, Inaccurate calculations</a:t>
            </a:r>
          </a:p>
        </p:txBody>
      </p:sp>
      <p:sp>
        <p:nvSpPr>
          <p:cNvPr id="106" name="TextBox 105"/>
          <p:cNvSpPr txBox="1"/>
          <p:nvPr/>
        </p:nvSpPr>
        <p:spPr>
          <a:xfrm>
            <a:off x="4797968" y="4042432"/>
            <a:ext cx="1475831" cy="307777"/>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Manual advanced analysis  performed by experts</a:t>
            </a:r>
          </a:p>
        </p:txBody>
      </p:sp>
      <p:sp>
        <p:nvSpPr>
          <p:cNvPr id="108" name="Rectangle 107"/>
          <p:cNvSpPr/>
          <p:nvPr/>
        </p:nvSpPr>
        <p:spPr>
          <a:xfrm>
            <a:off x="956001" y="3758946"/>
            <a:ext cx="1526380" cy="276999"/>
          </a:xfrm>
          <a:prstGeom prst="rect">
            <a:avLst/>
          </a:prstGeom>
        </p:spPr>
        <p:txBody>
          <a:bodyPr wrap="none">
            <a:spAutoFit/>
          </a:bodyPr>
          <a:lstStyle/>
          <a:p>
            <a:pPr algn="ctr"/>
            <a:r>
              <a:rPr lang="en-US" sz="1200" b="1" dirty="0">
                <a:solidFill>
                  <a:schemeClr val="accent1"/>
                </a:solidFill>
              </a:rPr>
              <a:t>Data Unavailability </a:t>
            </a:r>
          </a:p>
        </p:txBody>
      </p:sp>
      <p:sp>
        <p:nvSpPr>
          <p:cNvPr id="109" name="Rectangle 108"/>
          <p:cNvSpPr/>
          <p:nvPr/>
        </p:nvSpPr>
        <p:spPr>
          <a:xfrm>
            <a:off x="3117209" y="4114546"/>
            <a:ext cx="1026243" cy="276999"/>
          </a:xfrm>
          <a:prstGeom prst="rect">
            <a:avLst/>
          </a:prstGeom>
        </p:spPr>
        <p:txBody>
          <a:bodyPr wrap="none">
            <a:spAutoFit/>
          </a:bodyPr>
          <a:lstStyle/>
          <a:p>
            <a:pPr algn="ctr"/>
            <a:r>
              <a:rPr lang="en-US" sz="1200" b="1" dirty="0">
                <a:solidFill>
                  <a:schemeClr val="accent2"/>
                </a:solidFill>
              </a:rPr>
              <a:t>Time &amp; Cost</a:t>
            </a:r>
          </a:p>
        </p:txBody>
      </p:sp>
      <p:sp>
        <p:nvSpPr>
          <p:cNvPr id="110" name="Rectangle 109"/>
          <p:cNvSpPr/>
          <p:nvPr/>
        </p:nvSpPr>
        <p:spPr>
          <a:xfrm>
            <a:off x="4794002" y="3771646"/>
            <a:ext cx="1455848" cy="276999"/>
          </a:xfrm>
          <a:prstGeom prst="rect">
            <a:avLst/>
          </a:prstGeom>
        </p:spPr>
        <p:txBody>
          <a:bodyPr wrap="none">
            <a:spAutoFit/>
          </a:bodyPr>
          <a:lstStyle/>
          <a:p>
            <a:pPr algn="ctr"/>
            <a:r>
              <a:rPr lang="en-US" sz="1200" b="1" dirty="0">
                <a:solidFill>
                  <a:schemeClr val="accent3"/>
                </a:solidFill>
              </a:rPr>
              <a:t>Intelligence Factor</a:t>
            </a:r>
          </a:p>
        </p:txBody>
      </p:sp>
      <p:sp>
        <p:nvSpPr>
          <p:cNvPr id="111" name="Rectangle 110"/>
          <p:cNvSpPr/>
          <p:nvPr/>
        </p:nvSpPr>
        <p:spPr>
          <a:xfrm>
            <a:off x="6829189" y="4152646"/>
            <a:ext cx="1136851" cy="276999"/>
          </a:xfrm>
          <a:prstGeom prst="rect">
            <a:avLst/>
          </a:prstGeom>
        </p:spPr>
        <p:txBody>
          <a:bodyPr wrap="none">
            <a:spAutoFit/>
          </a:bodyPr>
          <a:lstStyle/>
          <a:p>
            <a:pPr algn="ctr"/>
            <a:r>
              <a:rPr lang="en-US" sz="1200" b="1" dirty="0">
                <a:solidFill>
                  <a:schemeClr val="accent4"/>
                </a:solidFill>
              </a:rPr>
              <a:t>Human Errors</a:t>
            </a:r>
          </a:p>
        </p:txBody>
      </p:sp>
      <p:pic>
        <p:nvPicPr>
          <p:cNvPr id="5" name="Picture 4" descr="Icon&#10;&#10;Description automatically generated">
            <a:extLst>
              <a:ext uri="{FF2B5EF4-FFF2-40B4-BE49-F238E27FC236}">
                <a16:creationId xmlns:a16="http://schemas.microsoft.com/office/drawing/2014/main" id="{D520ED7C-8F89-4818-9243-3C563283591C}"/>
              </a:ext>
            </a:extLst>
          </p:cNvPr>
          <p:cNvPicPr>
            <a:picLocks noChangeAspect="1"/>
          </p:cNvPicPr>
          <p:nvPr/>
        </p:nvPicPr>
        <p:blipFill>
          <a:blip r:embed="rId2"/>
          <a:stretch>
            <a:fillRect/>
          </a:stretch>
        </p:blipFill>
        <p:spPr>
          <a:xfrm>
            <a:off x="1442246" y="2768077"/>
            <a:ext cx="553889" cy="553889"/>
          </a:xfrm>
          <a:prstGeom prst="rect">
            <a:avLst/>
          </a:prstGeom>
        </p:spPr>
      </p:pic>
      <p:pic>
        <p:nvPicPr>
          <p:cNvPr id="7" name="Picture 6" descr="Icon&#10;&#10;Description automatically generated">
            <a:extLst>
              <a:ext uri="{FF2B5EF4-FFF2-40B4-BE49-F238E27FC236}">
                <a16:creationId xmlns:a16="http://schemas.microsoft.com/office/drawing/2014/main" id="{1785AD2E-BB53-4C46-A2D1-0AC09104712E}"/>
              </a:ext>
            </a:extLst>
          </p:cNvPr>
          <p:cNvPicPr>
            <a:picLocks noChangeAspect="1"/>
          </p:cNvPicPr>
          <p:nvPr/>
        </p:nvPicPr>
        <p:blipFill>
          <a:blip r:embed="rId3"/>
          <a:stretch>
            <a:fillRect/>
          </a:stretch>
        </p:blipFill>
        <p:spPr>
          <a:xfrm>
            <a:off x="3420468" y="3253705"/>
            <a:ext cx="441996" cy="441996"/>
          </a:xfrm>
          <a:prstGeom prst="rect">
            <a:avLst/>
          </a:prstGeom>
        </p:spPr>
      </p:pic>
      <p:pic>
        <p:nvPicPr>
          <p:cNvPr id="13" name="Picture 12" descr="Icon&#10;&#10;Description automatically generated">
            <a:extLst>
              <a:ext uri="{FF2B5EF4-FFF2-40B4-BE49-F238E27FC236}">
                <a16:creationId xmlns:a16="http://schemas.microsoft.com/office/drawing/2014/main" id="{C95F036B-983C-4FC2-83F6-A979DD5B01CB}"/>
              </a:ext>
            </a:extLst>
          </p:cNvPr>
          <p:cNvPicPr>
            <a:picLocks noChangeAspect="1"/>
          </p:cNvPicPr>
          <p:nvPr/>
        </p:nvPicPr>
        <p:blipFill>
          <a:blip r:embed="rId4"/>
          <a:stretch>
            <a:fillRect/>
          </a:stretch>
        </p:blipFill>
        <p:spPr>
          <a:xfrm>
            <a:off x="5299648" y="2880869"/>
            <a:ext cx="441097" cy="441097"/>
          </a:xfrm>
          <a:prstGeom prst="rect">
            <a:avLst/>
          </a:prstGeom>
        </p:spPr>
      </p:pic>
      <p:pic>
        <p:nvPicPr>
          <p:cNvPr id="20" name="Picture 19" descr="A picture containing text, display, vector graphics, screenshot&#10;&#10;Description automatically generated">
            <a:extLst>
              <a:ext uri="{FF2B5EF4-FFF2-40B4-BE49-F238E27FC236}">
                <a16:creationId xmlns:a16="http://schemas.microsoft.com/office/drawing/2014/main" id="{0231FCA5-A46F-4F5F-BF89-F6E8ED28DFB5}"/>
              </a:ext>
            </a:extLst>
          </p:cNvPr>
          <p:cNvPicPr>
            <a:picLocks noChangeAspect="1"/>
          </p:cNvPicPr>
          <p:nvPr/>
        </p:nvPicPr>
        <p:blipFill>
          <a:blip r:embed="rId5"/>
          <a:stretch>
            <a:fillRect/>
          </a:stretch>
        </p:blipFill>
        <p:spPr>
          <a:xfrm>
            <a:off x="7206847" y="3319773"/>
            <a:ext cx="417271" cy="417271"/>
          </a:xfrm>
          <a:prstGeom prst="rect">
            <a:avLst/>
          </a:prstGeom>
        </p:spPr>
      </p:pic>
    </p:spTree>
    <p:extLst>
      <p:ext uri="{BB962C8B-B14F-4D97-AF65-F5344CB8AC3E}">
        <p14:creationId xmlns:p14="http://schemas.microsoft.com/office/powerpoint/2010/main" val="1438658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0-#ppt_w/2"/>
                                          </p:val>
                                        </p:tav>
                                        <p:tav tm="100000">
                                          <p:val>
                                            <p:strVal val="#ppt_x"/>
                                          </p:val>
                                        </p:tav>
                                      </p:tavLst>
                                    </p:anim>
                                    <p:anim calcmode="lin" valueType="num">
                                      <p:cBhvr additive="base">
                                        <p:cTn id="16" dur="500" fill="hold"/>
                                        <p:tgtEl>
                                          <p:spTgt spid="10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fill="hold"/>
                                        <p:tgtEl>
                                          <p:spTgt spid="99"/>
                                        </p:tgtEl>
                                        <p:attrNameLst>
                                          <p:attrName>ppt_x</p:attrName>
                                        </p:attrNameLst>
                                      </p:cBhvr>
                                      <p:tavLst>
                                        <p:tav tm="0">
                                          <p:val>
                                            <p:strVal val="0-#ppt_w/2"/>
                                          </p:val>
                                        </p:tav>
                                        <p:tav tm="100000">
                                          <p:val>
                                            <p:strVal val="#ppt_x"/>
                                          </p:val>
                                        </p:tav>
                                      </p:tavLst>
                                    </p:anim>
                                    <p:anim calcmode="lin" valueType="num">
                                      <p:cBhvr additive="base">
                                        <p:cTn id="20"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0-#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anim calcmode="lin" valueType="num">
                                      <p:cBhvr additive="base">
                                        <p:cTn id="33" dur="500" fill="hold"/>
                                        <p:tgtEl>
                                          <p:spTgt spid="109"/>
                                        </p:tgtEl>
                                        <p:attrNameLst>
                                          <p:attrName>ppt_x</p:attrName>
                                        </p:attrNameLst>
                                      </p:cBhvr>
                                      <p:tavLst>
                                        <p:tav tm="0">
                                          <p:val>
                                            <p:strVal val="0-#ppt_w/2"/>
                                          </p:val>
                                        </p:tav>
                                        <p:tav tm="100000">
                                          <p:val>
                                            <p:strVal val="#ppt_x"/>
                                          </p:val>
                                        </p:tav>
                                      </p:tavLst>
                                    </p:anim>
                                    <p:anim calcmode="lin" valueType="num">
                                      <p:cBhvr additive="base">
                                        <p:cTn id="34" dur="500" fill="hold"/>
                                        <p:tgtEl>
                                          <p:spTgt spid="109"/>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0-#ppt_w/2"/>
                                          </p:val>
                                        </p:tav>
                                        <p:tav tm="100000">
                                          <p:val>
                                            <p:strVal val="#ppt_x"/>
                                          </p:val>
                                        </p:tav>
                                      </p:tavLst>
                                    </p:anim>
                                    <p:anim calcmode="lin" valueType="num">
                                      <p:cBhvr additive="base">
                                        <p:cTn id="38" dur="5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0-#ppt_w/2"/>
                                          </p:val>
                                        </p:tav>
                                        <p:tav tm="100000">
                                          <p:val>
                                            <p:strVal val="#ppt_x"/>
                                          </p:val>
                                        </p:tav>
                                      </p:tavLst>
                                    </p:anim>
                                    <p:anim calcmode="lin" valueType="num">
                                      <p:cBhvr additive="base">
                                        <p:cTn id="48" dur="500" fill="hold"/>
                                        <p:tgtEl>
                                          <p:spTgt spid="35"/>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anim calcmode="lin" valueType="num">
                                      <p:cBhvr additive="base">
                                        <p:cTn id="51" dur="500" fill="hold"/>
                                        <p:tgtEl>
                                          <p:spTgt spid="110"/>
                                        </p:tgtEl>
                                        <p:attrNameLst>
                                          <p:attrName>ppt_x</p:attrName>
                                        </p:attrNameLst>
                                      </p:cBhvr>
                                      <p:tavLst>
                                        <p:tav tm="0">
                                          <p:val>
                                            <p:strVal val="0-#ppt_w/2"/>
                                          </p:val>
                                        </p:tav>
                                        <p:tav tm="100000">
                                          <p:val>
                                            <p:strVal val="#ppt_x"/>
                                          </p:val>
                                        </p:tav>
                                      </p:tavLst>
                                    </p:anim>
                                    <p:anim calcmode="lin" valueType="num">
                                      <p:cBhvr additive="base">
                                        <p:cTn id="52" dur="500" fill="hold"/>
                                        <p:tgtEl>
                                          <p:spTgt spid="11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 calcmode="lin" valueType="num">
                                      <p:cBhvr additive="base">
                                        <p:cTn id="55" dur="500" fill="hold"/>
                                        <p:tgtEl>
                                          <p:spTgt spid="106"/>
                                        </p:tgtEl>
                                        <p:attrNameLst>
                                          <p:attrName>ppt_x</p:attrName>
                                        </p:attrNameLst>
                                      </p:cBhvr>
                                      <p:tavLst>
                                        <p:tav tm="0">
                                          <p:val>
                                            <p:strVal val="0-#ppt_w/2"/>
                                          </p:val>
                                        </p:tav>
                                        <p:tav tm="100000">
                                          <p:val>
                                            <p:strVal val="#ppt_x"/>
                                          </p:val>
                                        </p:tav>
                                      </p:tavLst>
                                    </p:anim>
                                    <p:anim calcmode="lin" valueType="num">
                                      <p:cBhvr additive="base">
                                        <p:cTn id="56" dur="500" fill="hold"/>
                                        <p:tgtEl>
                                          <p:spTgt spid="10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0-#ppt_w/2"/>
                                          </p:val>
                                        </p:tav>
                                        <p:tav tm="100000">
                                          <p:val>
                                            <p:strVal val="#ppt_x"/>
                                          </p:val>
                                        </p:tav>
                                      </p:tavLst>
                                    </p:anim>
                                    <p:anim calcmode="lin" valueType="num">
                                      <p:cBhvr additive="base">
                                        <p:cTn id="62" dur="500" fill="hold"/>
                                        <p:tgtEl>
                                          <p:spTgt spid="34"/>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11"/>
                                        </p:tgtEl>
                                        <p:attrNameLst>
                                          <p:attrName>style.visibility</p:attrName>
                                        </p:attrNameLst>
                                      </p:cBhvr>
                                      <p:to>
                                        <p:strVal val="visible"/>
                                      </p:to>
                                    </p:set>
                                    <p:anim calcmode="lin" valueType="num">
                                      <p:cBhvr additive="base">
                                        <p:cTn id="69" dur="500" fill="hold"/>
                                        <p:tgtEl>
                                          <p:spTgt spid="111"/>
                                        </p:tgtEl>
                                        <p:attrNameLst>
                                          <p:attrName>ppt_x</p:attrName>
                                        </p:attrNameLst>
                                      </p:cBhvr>
                                      <p:tavLst>
                                        <p:tav tm="0">
                                          <p:val>
                                            <p:strVal val="0-#ppt_w/2"/>
                                          </p:val>
                                        </p:tav>
                                        <p:tav tm="100000">
                                          <p:val>
                                            <p:strVal val="#ppt_x"/>
                                          </p:val>
                                        </p:tav>
                                      </p:tavLst>
                                    </p:anim>
                                    <p:anim calcmode="lin" valueType="num">
                                      <p:cBhvr additive="base">
                                        <p:cTn id="70" dur="500" fill="hold"/>
                                        <p:tgtEl>
                                          <p:spTgt spid="111"/>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 calcmode="lin" valueType="num">
                                      <p:cBhvr additive="base">
                                        <p:cTn id="73" dur="500" fill="hold"/>
                                        <p:tgtEl>
                                          <p:spTgt spid="104"/>
                                        </p:tgtEl>
                                        <p:attrNameLst>
                                          <p:attrName>ppt_x</p:attrName>
                                        </p:attrNameLst>
                                      </p:cBhvr>
                                      <p:tavLst>
                                        <p:tav tm="0">
                                          <p:val>
                                            <p:strVal val="0-#ppt_w/2"/>
                                          </p:val>
                                        </p:tav>
                                        <p:tav tm="100000">
                                          <p:val>
                                            <p:strVal val="#ppt_x"/>
                                          </p:val>
                                        </p:tav>
                                      </p:tavLst>
                                    </p:anim>
                                    <p:anim calcmode="lin" valueType="num">
                                      <p:cBhvr additive="base">
                                        <p:cTn id="74" dur="500" fill="hold"/>
                                        <p:tgtEl>
                                          <p:spTgt spid="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6" grpId="0"/>
      <p:bldP spid="108" grpId="0"/>
      <p:bldP spid="109" grpId="0"/>
      <p:bldP spid="110" grpId="0"/>
      <p:bldP spid="1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10;&#10;Description automatically generated">
            <a:extLst>
              <a:ext uri="{FF2B5EF4-FFF2-40B4-BE49-F238E27FC236}">
                <a16:creationId xmlns:a16="http://schemas.microsoft.com/office/drawing/2014/main" id="{6C60375D-DBF3-4D9C-9B7D-F80E036B6327}"/>
              </a:ext>
            </a:extLst>
          </p:cNvPr>
          <p:cNvPicPr>
            <a:picLocks noGrp="1" noChangeAspect="1"/>
          </p:cNvPicPr>
          <p:nvPr>
            <p:ph type="pic" sz="quarter" idx="20"/>
          </p:nvPr>
        </p:nvPicPr>
        <p:blipFill>
          <a:blip r:embed="rId2"/>
          <a:srcRect t="7813" b="7813"/>
          <a:stretch>
            <a:fillRect/>
          </a:stretch>
        </p:blipFill>
        <p:spPr>
          <a:xfrm>
            <a:off x="-3175" y="0"/>
            <a:ext cx="9144000" cy="5143500"/>
          </a:xfrm>
        </p:spPr>
      </p:pic>
      <p:sp>
        <p:nvSpPr>
          <p:cNvPr id="15" name="Rectangle 14"/>
          <p:cNvSpPr/>
          <p:nvPr/>
        </p:nvSpPr>
        <p:spPr>
          <a:xfrm>
            <a:off x="0" y="0"/>
            <a:ext cx="9144000" cy="5143500"/>
          </a:xfrm>
          <a:prstGeom prst="rect">
            <a:avLst/>
          </a:prstGeom>
          <a:solidFill>
            <a:srgbClr val="0000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43584" y="3118680"/>
            <a:ext cx="6656832" cy="861774"/>
          </a:xfrm>
          <a:prstGeom prst="rect">
            <a:avLst/>
          </a:prstGeom>
          <a:noFill/>
        </p:spPr>
        <p:txBody>
          <a:bodyPr wrap="square" rtlCol="0">
            <a:spAutoFit/>
          </a:bodyPr>
          <a:lstStyle/>
          <a:p>
            <a:pPr algn="ctr"/>
            <a:r>
              <a:rPr lang="en-US" sz="3200" b="1" dirty="0">
                <a:solidFill>
                  <a:schemeClr val="bg1"/>
                </a:solidFill>
              </a:rPr>
              <a:t>Proposed Solution</a:t>
            </a:r>
            <a:br>
              <a:rPr lang="en-US" b="1" dirty="0">
                <a:solidFill>
                  <a:schemeClr val="bg1"/>
                </a:solidFill>
              </a:rPr>
            </a:br>
            <a:r>
              <a:rPr lang="en-US" b="1" dirty="0">
                <a:solidFill>
                  <a:schemeClr val="bg1"/>
                </a:solidFill>
              </a:rPr>
              <a:t>The Blackbox under the hood.</a:t>
            </a:r>
          </a:p>
        </p:txBody>
      </p:sp>
      <p:cxnSp>
        <p:nvCxnSpPr>
          <p:cNvPr id="20" name="Straight Connector 19"/>
          <p:cNvCxnSpPr/>
          <p:nvPr/>
        </p:nvCxnSpPr>
        <p:spPr>
          <a:xfrm>
            <a:off x="2610612" y="4086128"/>
            <a:ext cx="392277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57807" y="4235958"/>
            <a:ext cx="4061745" cy="323165"/>
          </a:xfrm>
          <a:prstGeom prst="rect">
            <a:avLst/>
          </a:prstGeom>
          <a:noFill/>
        </p:spPr>
        <p:txBody>
          <a:bodyPr wrap="square" lIns="0" tIns="0" rIns="0" bIns="0" rtlCol="0">
            <a:spAutoFit/>
          </a:bodyPr>
          <a:lstStyle/>
          <a:p>
            <a:pPr algn="ctr"/>
            <a:r>
              <a:rPr lang="en-US" sz="1050" dirty="0">
                <a:solidFill>
                  <a:schemeClr val="bg1"/>
                </a:solidFill>
              </a:rPr>
              <a:t>“Sometimes it is the people no one can imagine anything of who do the things no one can imagine.” – Alan Touring</a:t>
            </a:r>
          </a:p>
        </p:txBody>
      </p:sp>
    </p:spTree>
    <p:extLst>
      <p:ext uri="{BB962C8B-B14F-4D97-AF65-F5344CB8AC3E}">
        <p14:creationId xmlns:p14="http://schemas.microsoft.com/office/powerpoint/2010/main" val="3439884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Overview</a:t>
            </a:r>
          </a:p>
        </p:txBody>
      </p:sp>
      <p:sp>
        <p:nvSpPr>
          <p:cNvPr id="3" name="Text Placeholder 2"/>
          <p:cNvSpPr>
            <a:spLocks noGrp="1"/>
          </p:cNvSpPr>
          <p:nvPr>
            <p:ph type="body" sz="half" idx="2"/>
          </p:nvPr>
        </p:nvSpPr>
        <p:spPr/>
        <p:txBody>
          <a:bodyPr/>
          <a:lstStyle/>
          <a:p>
            <a:r>
              <a:rPr lang="en-US" dirty="0"/>
              <a:t>High level view</a:t>
            </a:r>
          </a:p>
        </p:txBody>
      </p:sp>
      <p:sp>
        <p:nvSpPr>
          <p:cNvPr id="4" name="Slide Number Placeholder 3"/>
          <p:cNvSpPr>
            <a:spLocks noGrp="1"/>
          </p:cNvSpPr>
          <p:nvPr>
            <p:ph type="sldNum" sz="quarter" idx="12"/>
          </p:nvPr>
        </p:nvSpPr>
        <p:spPr/>
        <p:txBody>
          <a:bodyPr/>
          <a:lstStyle/>
          <a:p>
            <a:fld id="{C136B7D2-B98C-44FD-8D04-7EC62A564975}" type="slidenum">
              <a:rPr lang="en-US" smtClean="0"/>
              <a:pPr/>
              <a:t>6</a:t>
            </a:fld>
            <a:endParaRPr lang="en-US" dirty="0"/>
          </a:p>
        </p:txBody>
      </p:sp>
      <p:sp>
        <p:nvSpPr>
          <p:cNvPr id="207" name="Rectangle 206"/>
          <p:cNvSpPr/>
          <p:nvPr/>
        </p:nvSpPr>
        <p:spPr>
          <a:xfrm rot="5400000">
            <a:off x="5981137" y="379000"/>
            <a:ext cx="647359" cy="3191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ext Placeholder 3"/>
          <p:cNvSpPr txBox="1">
            <a:spLocks/>
          </p:cNvSpPr>
          <p:nvPr/>
        </p:nvSpPr>
        <p:spPr>
          <a:xfrm>
            <a:off x="5646968" y="1761388"/>
            <a:ext cx="1957324"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en-US" sz="1000" dirty="0">
                <a:solidFill>
                  <a:schemeClr val="tx1">
                    <a:lumMod val="75000"/>
                    <a:lumOff val="25000"/>
                  </a:schemeClr>
                </a:solidFill>
              </a:rPr>
              <a:t>Microcontroller to manage all the components and perform MQTT communication.</a:t>
            </a:r>
          </a:p>
        </p:txBody>
      </p:sp>
      <p:sp>
        <p:nvSpPr>
          <p:cNvPr id="214" name="Rectangle 213"/>
          <p:cNvSpPr/>
          <p:nvPr/>
        </p:nvSpPr>
        <p:spPr>
          <a:xfrm rot="5400000">
            <a:off x="5981137" y="1074325"/>
            <a:ext cx="647359" cy="3191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 Placeholder 3"/>
          <p:cNvSpPr txBox="1">
            <a:spLocks/>
          </p:cNvSpPr>
          <p:nvPr/>
        </p:nvSpPr>
        <p:spPr>
          <a:xfrm>
            <a:off x="5646968" y="2586235"/>
            <a:ext cx="1957324"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en-US" sz="1000" dirty="0">
                <a:solidFill>
                  <a:schemeClr val="tx1">
                    <a:lumMod val="75000"/>
                    <a:lumOff val="25000"/>
                  </a:schemeClr>
                </a:solidFill>
              </a:rPr>
              <a:t>Sensors: Vibration, GPS and Wi-Fi</a:t>
            </a:r>
          </a:p>
        </p:txBody>
      </p:sp>
      <p:sp>
        <p:nvSpPr>
          <p:cNvPr id="216" name="Rectangle 215"/>
          <p:cNvSpPr/>
          <p:nvPr/>
        </p:nvSpPr>
        <p:spPr>
          <a:xfrm rot="5400000">
            <a:off x="5981137" y="1779175"/>
            <a:ext cx="647359" cy="3191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 Placeholder 3"/>
          <p:cNvSpPr txBox="1">
            <a:spLocks/>
          </p:cNvSpPr>
          <p:nvPr/>
        </p:nvSpPr>
        <p:spPr>
          <a:xfrm>
            <a:off x="5646968" y="3161563"/>
            <a:ext cx="1957324"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en-US" sz="1000" dirty="0">
                <a:solidFill>
                  <a:schemeClr val="tx1">
                    <a:lumMod val="75000"/>
                    <a:lumOff val="25000"/>
                  </a:schemeClr>
                </a:solidFill>
              </a:rPr>
              <a:t>MQTT Broker, handle MQTT communication between sensors and subscribers. </a:t>
            </a:r>
          </a:p>
        </p:txBody>
      </p:sp>
      <p:sp>
        <p:nvSpPr>
          <p:cNvPr id="218" name="Rectangle 217"/>
          <p:cNvSpPr/>
          <p:nvPr/>
        </p:nvSpPr>
        <p:spPr>
          <a:xfrm rot="5400000">
            <a:off x="5981137" y="2474500"/>
            <a:ext cx="647359" cy="3191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ext Placeholder 3"/>
          <p:cNvSpPr txBox="1">
            <a:spLocks/>
          </p:cNvSpPr>
          <p:nvPr/>
        </p:nvSpPr>
        <p:spPr>
          <a:xfrm>
            <a:off x="5646968" y="3916861"/>
            <a:ext cx="1957324"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en-US" sz="1000" dirty="0">
                <a:solidFill>
                  <a:schemeClr val="tx1">
                    <a:lumMod val="75000"/>
                    <a:lumOff val="25000"/>
                  </a:schemeClr>
                </a:solidFill>
              </a:rPr>
              <a:t>Subscribers to receive MQTT messages and use sensors data.</a:t>
            </a:r>
          </a:p>
        </p:txBody>
      </p:sp>
      <p:sp>
        <p:nvSpPr>
          <p:cNvPr id="5" name="Rectangle 2">
            <a:extLst>
              <a:ext uri="{FF2B5EF4-FFF2-40B4-BE49-F238E27FC236}">
                <a16:creationId xmlns:a16="http://schemas.microsoft.com/office/drawing/2014/main" id="{42A2802D-EF04-4EF3-AD85-FA804DB40011}"/>
              </a:ext>
            </a:extLst>
          </p:cNvPr>
          <p:cNvSpPr>
            <a:spLocks noChangeArrowheads="1"/>
          </p:cNvSpPr>
          <p:nvPr/>
        </p:nvSpPr>
        <p:spPr bwMode="auto">
          <a:xfrm flipV="1">
            <a:off x="274731" y="2524677"/>
            <a:ext cx="12347805" cy="4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ar-BH"/>
          </a:p>
        </p:txBody>
      </p:sp>
      <p:pic>
        <p:nvPicPr>
          <p:cNvPr id="8" name="Picture 7" descr="A picture containing icon&#10;&#10;Description automatically generated">
            <a:extLst>
              <a:ext uri="{FF2B5EF4-FFF2-40B4-BE49-F238E27FC236}">
                <a16:creationId xmlns:a16="http://schemas.microsoft.com/office/drawing/2014/main" id="{D32AA1BE-635E-4081-A0E3-38FCAC862C85}"/>
              </a:ext>
            </a:extLst>
          </p:cNvPr>
          <p:cNvPicPr>
            <a:picLocks noChangeAspect="1"/>
          </p:cNvPicPr>
          <p:nvPr/>
        </p:nvPicPr>
        <p:blipFill>
          <a:blip r:embed="rId2"/>
          <a:stretch>
            <a:fillRect/>
          </a:stretch>
        </p:blipFill>
        <p:spPr>
          <a:xfrm>
            <a:off x="4937405" y="1769393"/>
            <a:ext cx="461665" cy="461665"/>
          </a:xfrm>
          <a:prstGeom prst="rect">
            <a:avLst/>
          </a:prstGeom>
        </p:spPr>
      </p:pic>
      <p:pic>
        <p:nvPicPr>
          <p:cNvPr id="10" name="Picture 9" descr="Icon&#10;&#10;Description automatically generated">
            <a:extLst>
              <a:ext uri="{FF2B5EF4-FFF2-40B4-BE49-F238E27FC236}">
                <a16:creationId xmlns:a16="http://schemas.microsoft.com/office/drawing/2014/main" id="{E77A2E0F-4ED7-4EF5-AC64-9509566BE31A}"/>
              </a:ext>
            </a:extLst>
          </p:cNvPr>
          <p:cNvPicPr>
            <a:picLocks noChangeAspect="1"/>
          </p:cNvPicPr>
          <p:nvPr/>
        </p:nvPicPr>
        <p:blipFill>
          <a:blip r:embed="rId3"/>
          <a:stretch>
            <a:fillRect/>
          </a:stretch>
        </p:blipFill>
        <p:spPr>
          <a:xfrm>
            <a:off x="4937405" y="2439068"/>
            <a:ext cx="437544" cy="437544"/>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B9749F68-A274-40E8-B7F2-F6E62576D529}"/>
              </a:ext>
            </a:extLst>
          </p:cNvPr>
          <p:cNvPicPr>
            <a:picLocks noChangeAspect="1"/>
          </p:cNvPicPr>
          <p:nvPr/>
        </p:nvPicPr>
        <p:blipFill>
          <a:blip r:embed="rId4"/>
          <a:stretch>
            <a:fillRect/>
          </a:stretch>
        </p:blipFill>
        <p:spPr>
          <a:xfrm>
            <a:off x="4937405" y="3145662"/>
            <a:ext cx="461665" cy="461665"/>
          </a:xfrm>
          <a:prstGeom prst="rect">
            <a:avLst/>
          </a:prstGeom>
        </p:spPr>
      </p:pic>
      <p:pic>
        <p:nvPicPr>
          <p:cNvPr id="14" name="Picture 13" descr="Graphical user interface, icon&#10;&#10;Description automatically generated">
            <a:extLst>
              <a:ext uri="{FF2B5EF4-FFF2-40B4-BE49-F238E27FC236}">
                <a16:creationId xmlns:a16="http://schemas.microsoft.com/office/drawing/2014/main" id="{54DD16C2-9D4E-432A-812E-E11465091862}"/>
              </a:ext>
            </a:extLst>
          </p:cNvPr>
          <p:cNvPicPr>
            <a:picLocks noChangeAspect="1"/>
          </p:cNvPicPr>
          <p:nvPr/>
        </p:nvPicPr>
        <p:blipFill>
          <a:blip r:embed="rId5"/>
          <a:stretch>
            <a:fillRect/>
          </a:stretch>
        </p:blipFill>
        <p:spPr>
          <a:xfrm>
            <a:off x="4949643" y="3869126"/>
            <a:ext cx="437188" cy="437188"/>
          </a:xfrm>
          <a:prstGeom prst="rect">
            <a:avLst/>
          </a:prstGeom>
        </p:spPr>
      </p:pic>
      <p:pic>
        <p:nvPicPr>
          <p:cNvPr id="9" name="Picture 8">
            <a:extLst>
              <a:ext uri="{FF2B5EF4-FFF2-40B4-BE49-F238E27FC236}">
                <a16:creationId xmlns:a16="http://schemas.microsoft.com/office/drawing/2014/main" id="{B5D66694-04B7-453A-9D06-2F455FF84648}"/>
              </a:ext>
            </a:extLst>
          </p:cNvPr>
          <p:cNvPicPr>
            <a:picLocks noChangeAspect="1"/>
          </p:cNvPicPr>
          <p:nvPr/>
        </p:nvPicPr>
        <p:blipFill>
          <a:blip r:embed="rId6"/>
          <a:stretch>
            <a:fillRect/>
          </a:stretch>
        </p:blipFill>
        <p:spPr>
          <a:xfrm>
            <a:off x="227868" y="1528805"/>
            <a:ext cx="4279392" cy="2890937"/>
          </a:xfrm>
          <a:prstGeom prst="rect">
            <a:avLst/>
          </a:prstGeom>
        </p:spPr>
      </p:pic>
    </p:spTree>
    <p:extLst>
      <p:ext uri="{BB962C8B-B14F-4D97-AF65-F5344CB8AC3E}">
        <p14:creationId xmlns:p14="http://schemas.microsoft.com/office/powerpoint/2010/main" val="3820243588"/>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07"/>
                                        </p:tgtEl>
                                        <p:attrNameLst>
                                          <p:attrName>style.visibility</p:attrName>
                                        </p:attrNameLst>
                                      </p:cBhvr>
                                      <p:to>
                                        <p:strVal val="visible"/>
                                      </p:to>
                                    </p:set>
                                    <p:animEffect transition="in" filter="wipe(down)">
                                      <p:cBhvr>
                                        <p:cTn id="11" dur="580">
                                          <p:stCondLst>
                                            <p:cond delay="0"/>
                                          </p:stCondLst>
                                        </p:cTn>
                                        <p:tgtEl>
                                          <p:spTgt spid="207"/>
                                        </p:tgtEl>
                                      </p:cBhvr>
                                    </p:animEffect>
                                    <p:anim calcmode="lin" valueType="num">
                                      <p:cBhvr>
                                        <p:cTn id="12" dur="1822" tmFilter="0,0; 0.14,0.36; 0.43,0.73; 0.71,0.91; 1.0,1.0">
                                          <p:stCondLst>
                                            <p:cond delay="0"/>
                                          </p:stCondLst>
                                        </p:cTn>
                                        <p:tgtEl>
                                          <p:spTgt spid="20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7"/>
                                        </p:tgtEl>
                                        <p:attrNameLst>
                                          <p:attrName>ppt_y</p:attrName>
                                        </p:attrNameLst>
                                      </p:cBhvr>
                                      <p:tavLst>
                                        <p:tav tm="0" fmla="#ppt_y-sin(pi*$)/81">
                                          <p:val>
                                            <p:fltVal val="0"/>
                                          </p:val>
                                        </p:tav>
                                        <p:tav tm="100000">
                                          <p:val>
                                            <p:fltVal val="1"/>
                                          </p:val>
                                        </p:tav>
                                      </p:tavLst>
                                    </p:anim>
                                    <p:animScale>
                                      <p:cBhvr>
                                        <p:cTn id="17" dur="26">
                                          <p:stCondLst>
                                            <p:cond delay="650"/>
                                          </p:stCondLst>
                                        </p:cTn>
                                        <p:tgtEl>
                                          <p:spTgt spid="207"/>
                                        </p:tgtEl>
                                      </p:cBhvr>
                                      <p:to x="100000" y="60000"/>
                                    </p:animScale>
                                    <p:animScale>
                                      <p:cBhvr>
                                        <p:cTn id="18" dur="166" decel="50000">
                                          <p:stCondLst>
                                            <p:cond delay="676"/>
                                          </p:stCondLst>
                                        </p:cTn>
                                        <p:tgtEl>
                                          <p:spTgt spid="207"/>
                                        </p:tgtEl>
                                      </p:cBhvr>
                                      <p:to x="100000" y="100000"/>
                                    </p:animScale>
                                    <p:animScale>
                                      <p:cBhvr>
                                        <p:cTn id="19" dur="26">
                                          <p:stCondLst>
                                            <p:cond delay="1312"/>
                                          </p:stCondLst>
                                        </p:cTn>
                                        <p:tgtEl>
                                          <p:spTgt spid="207"/>
                                        </p:tgtEl>
                                      </p:cBhvr>
                                      <p:to x="100000" y="80000"/>
                                    </p:animScale>
                                    <p:animScale>
                                      <p:cBhvr>
                                        <p:cTn id="20" dur="166" decel="50000">
                                          <p:stCondLst>
                                            <p:cond delay="1338"/>
                                          </p:stCondLst>
                                        </p:cTn>
                                        <p:tgtEl>
                                          <p:spTgt spid="207"/>
                                        </p:tgtEl>
                                      </p:cBhvr>
                                      <p:to x="100000" y="100000"/>
                                    </p:animScale>
                                    <p:animScale>
                                      <p:cBhvr>
                                        <p:cTn id="21" dur="26">
                                          <p:stCondLst>
                                            <p:cond delay="1642"/>
                                          </p:stCondLst>
                                        </p:cTn>
                                        <p:tgtEl>
                                          <p:spTgt spid="207"/>
                                        </p:tgtEl>
                                      </p:cBhvr>
                                      <p:to x="100000" y="90000"/>
                                    </p:animScale>
                                    <p:animScale>
                                      <p:cBhvr>
                                        <p:cTn id="22" dur="166" decel="50000">
                                          <p:stCondLst>
                                            <p:cond delay="1668"/>
                                          </p:stCondLst>
                                        </p:cTn>
                                        <p:tgtEl>
                                          <p:spTgt spid="207"/>
                                        </p:tgtEl>
                                      </p:cBhvr>
                                      <p:to x="100000" y="100000"/>
                                    </p:animScale>
                                    <p:animScale>
                                      <p:cBhvr>
                                        <p:cTn id="23" dur="26">
                                          <p:stCondLst>
                                            <p:cond delay="1808"/>
                                          </p:stCondLst>
                                        </p:cTn>
                                        <p:tgtEl>
                                          <p:spTgt spid="207"/>
                                        </p:tgtEl>
                                      </p:cBhvr>
                                      <p:to x="100000" y="95000"/>
                                    </p:animScale>
                                    <p:animScale>
                                      <p:cBhvr>
                                        <p:cTn id="24" dur="166" decel="50000">
                                          <p:stCondLst>
                                            <p:cond delay="1834"/>
                                          </p:stCondLst>
                                        </p:cTn>
                                        <p:tgtEl>
                                          <p:spTgt spid="207"/>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208"/>
                                        </p:tgtEl>
                                        <p:attrNameLst>
                                          <p:attrName>style.visibility</p:attrName>
                                        </p:attrNameLst>
                                      </p:cBhvr>
                                      <p:to>
                                        <p:strVal val="visible"/>
                                      </p:to>
                                    </p:set>
                                    <p:animEffect transition="in" filter="wipe(down)">
                                      <p:cBhvr>
                                        <p:cTn id="27" dur="580">
                                          <p:stCondLst>
                                            <p:cond delay="0"/>
                                          </p:stCondLst>
                                        </p:cTn>
                                        <p:tgtEl>
                                          <p:spTgt spid="208"/>
                                        </p:tgtEl>
                                      </p:cBhvr>
                                    </p:animEffect>
                                    <p:anim calcmode="lin" valueType="num">
                                      <p:cBhvr>
                                        <p:cTn id="28" dur="1822" tmFilter="0,0; 0.14,0.36; 0.43,0.73; 0.71,0.91; 1.0,1.0">
                                          <p:stCondLst>
                                            <p:cond delay="0"/>
                                          </p:stCondLst>
                                        </p:cTn>
                                        <p:tgtEl>
                                          <p:spTgt spid="20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0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0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0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08"/>
                                        </p:tgtEl>
                                        <p:attrNameLst>
                                          <p:attrName>ppt_y</p:attrName>
                                        </p:attrNameLst>
                                      </p:cBhvr>
                                      <p:tavLst>
                                        <p:tav tm="0" fmla="#ppt_y-sin(pi*$)/81">
                                          <p:val>
                                            <p:fltVal val="0"/>
                                          </p:val>
                                        </p:tav>
                                        <p:tav tm="100000">
                                          <p:val>
                                            <p:fltVal val="1"/>
                                          </p:val>
                                        </p:tav>
                                      </p:tavLst>
                                    </p:anim>
                                    <p:animScale>
                                      <p:cBhvr>
                                        <p:cTn id="33" dur="26">
                                          <p:stCondLst>
                                            <p:cond delay="650"/>
                                          </p:stCondLst>
                                        </p:cTn>
                                        <p:tgtEl>
                                          <p:spTgt spid="208"/>
                                        </p:tgtEl>
                                      </p:cBhvr>
                                      <p:to x="100000" y="60000"/>
                                    </p:animScale>
                                    <p:animScale>
                                      <p:cBhvr>
                                        <p:cTn id="34" dur="166" decel="50000">
                                          <p:stCondLst>
                                            <p:cond delay="676"/>
                                          </p:stCondLst>
                                        </p:cTn>
                                        <p:tgtEl>
                                          <p:spTgt spid="208"/>
                                        </p:tgtEl>
                                      </p:cBhvr>
                                      <p:to x="100000" y="100000"/>
                                    </p:animScale>
                                    <p:animScale>
                                      <p:cBhvr>
                                        <p:cTn id="35" dur="26">
                                          <p:stCondLst>
                                            <p:cond delay="1312"/>
                                          </p:stCondLst>
                                        </p:cTn>
                                        <p:tgtEl>
                                          <p:spTgt spid="208"/>
                                        </p:tgtEl>
                                      </p:cBhvr>
                                      <p:to x="100000" y="80000"/>
                                    </p:animScale>
                                    <p:animScale>
                                      <p:cBhvr>
                                        <p:cTn id="36" dur="166" decel="50000">
                                          <p:stCondLst>
                                            <p:cond delay="1338"/>
                                          </p:stCondLst>
                                        </p:cTn>
                                        <p:tgtEl>
                                          <p:spTgt spid="208"/>
                                        </p:tgtEl>
                                      </p:cBhvr>
                                      <p:to x="100000" y="100000"/>
                                    </p:animScale>
                                    <p:animScale>
                                      <p:cBhvr>
                                        <p:cTn id="37" dur="26">
                                          <p:stCondLst>
                                            <p:cond delay="1642"/>
                                          </p:stCondLst>
                                        </p:cTn>
                                        <p:tgtEl>
                                          <p:spTgt spid="208"/>
                                        </p:tgtEl>
                                      </p:cBhvr>
                                      <p:to x="100000" y="90000"/>
                                    </p:animScale>
                                    <p:animScale>
                                      <p:cBhvr>
                                        <p:cTn id="38" dur="166" decel="50000">
                                          <p:stCondLst>
                                            <p:cond delay="1668"/>
                                          </p:stCondLst>
                                        </p:cTn>
                                        <p:tgtEl>
                                          <p:spTgt spid="208"/>
                                        </p:tgtEl>
                                      </p:cBhvr>
                                      <p:to x="100000" y="100000"/>
                                    </p:animScale>
                                    <p:animScale>
                                      <p:cBhvr>
                                        <p:cTn id="39" dur="26">
                                          <p:stCondLst>
                                            <p:cond delay="1808"/>
                                          </p:stCondLst>
                                        </p:cTn>
                                        <p:tgtEl>
                                          <p:spTgt spid="208"/>
                                        </p:tgtEl>
                                      </p:cBhvr>
                                      <p:to x="100000" y="95000"/>
                                    </p:animScale>
                                    <p:animScale>
                                      <p:cBhvr>
                                        <p:cTn id="40" dur="166" decel="50000">
                                          <p:stCondLst>
                                            <p:cond delay="1834"/>
                                          </p:stCondLst>
                                        </p:cTn>
                                        <p:tgtEl>
                                          <p:spTgt spid="208"/>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14"/>
                                        </p:tgtEl>
                                        <p:attrNameLst>
                                          <p:attrName>style.visibility</p:attrName>
                                        </p:attrNameLst>
                                      </p:cBhvr>
                                      <p:to>
                                        <p:strVal val="visible"/>
                                      </p:to>
                                    </p:set>
                                    <p:animEffect transition="in" filter="wipe(down)">
                                      <p:cBhvr>
                                        <p:cTn id="61" dur="580">
                                          <p:stCondLst>
                                            <p:cond delay="0"/>
                                          </p:stCondLst>
                                        </p:cTn>
                                        <p:tgtEl>
                                          <p:spTgt spid="214"/>
                                        </p:tgtEl>
                                      </p:cBhvr>
                                    </p:animEffect>
                                    <p:anim calcmode="lin" valueType="num">
                                      <p:cBhvr>
                                        <p:cTn id="62" dur="1822" tmFilter="0,0; 0.14,0.36; 0.43,0.73; 0.71,0.91; 1.0,1.0">
                                          <p:stCondLst>
                                            <p:cond delay="0"/>
                                          </p:stCondLst>
                                        </p:cTn>
                                        <p:tgtEl>
                                          <p:spTgt spid="2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14"/>
                                        </p:tgtEl>
                                        <p:attrNameLst>
                                          <p:attrName>ppt_y</p:attrName>
                                        </p:attrNameLst>
                                      </p:cBhvr>
                                      <p:tavLst>
                                        <p:tav tm="0" fmla="#ppt_y-sin(pi*$)/81">
                                          <p:val>
                                            <p:fltVal val="0"/>
                                          </p:val>
                                        </p:tav>
                                        <p:tav tm="100000">
                                          <p:val>
                                            <p:fltVal val="1"/>
                                          </p:val>
                                        </p:tav>
                                      </p:tavLst>
                                    </p:anim>
                                    <p:animScale>
                                      <p:cBhvr>
                                        <p:cTn id="67" dur="26">
                                          <p:stCondLst>
                                            <p:cond delay="650"/>
                                          </p:stCondLst>
                                        </p:cTn>
                                        <p:tgtEl>
                                          <p:spTgt spid="214"/>
                                        </p:tgtEl>
                                      </p:cBhvr>
                                      <p:to x="100000" y="60000"/>
                                    </p:animScale>
                                    <p:animScale>
                                      <p:cBhvr>
                                        <p:cTn id="68" dur="166" decel="50000">
                                          <p:stCondLst>
                                            <p:cond delay="676"/>
                                          </p:stCondLst>
                                        </p:cTn>
                                        <p:tgtEl>
                                          <p:spTgt spid="214"/>
                                        </p:tgtEl>
                                      </p:cBhvr>
                                      <p:to x="100000" y="100000"/>
                                    </p:animScale>
                                    <p:animScale>
                                      <p:cBhvr>
                                        <p:cTn id="69" dur="26">
                                          <p:stCondLst>
                                            <p:cond delay="1312"/>
                                          </p:stCondLst>
                                        </p:cTn>
                                        <p:tgtEl>
                                          <p:spTgt spid="214"/>
                                        </p:tgtEl>
                                      </p:cBhvr>
                                      <p:to x="100000" y="80000"/>
                                    </p:animScale>
                                    <p:animScale>
                                      <p:cBhvr>
                                        <p:cTn id="70" dur="166" decel="50000">
                                          <p:stCondLst>
                                            <p:cond delay="1338"/>
                                          </p:stCondLst>
                                        </p:cTn>
                                        <p:tgtEl>
                                          <p:spTgt spid="214"/>
                                        </p:tgtEl>
                                      </p:cBhvr>
                                      <p:to x="100000" y="100000"/>
                                    </p:animScale>
                                    <p:animScale>
                                      <p:cBhvr>
                                        <p:cTn id="71" dur="26">
                                          <p:stCondLst>
                                            <p:cond delay="1642"/>
                                          </p:stCondLst>
                                        </p:cTn>
                                        <p:tgtEl>
                                          <p:spTgt spid="214"/>
                                        </p:tgtEl>
                                      </p:cBhvr>
                                      <p:to x="100000" y="90000"/>
                                    </p:animScale>
                                    <p:animScale>
                                      <p:cBhvr>
                                        <p:cTn id="72" dur="166" decel="50000">
                                          <p:stCondLst>
                                            <p:cond delay="1668"/>
                                          </p:stCondLst>
                                        </p:cTn>
                                        <p:tgtEl>
                                          <p:spTgt spid="214"/>
                                        </p:tgtEl>
                                      </p:cBhvr>
                                      <p:to x="100000" y="100000"/>
                                    </p:animScale>
                                    <p:animScale>
                                      <p:cBhvr>
                                        <p:cTn id="73" dur="26">
                                          <p:stCondLst>
                                            <p:cond delay="1808"/>
                                          </p:stCondLst>
                                        </p:cTn>
                                        <p:tgtEl>
                                          <p:spTgt spid="214"/>
                                        </p:tgtEl>
                                      </p:cBhvr>
                                      <p:to x="100000" y="95000"/>
                                    </p:animScale>
                                    <p:animScale>
                                      <p:cBhvr>
                                        <p:cTn id="74" dur="166" decel="50000">
                                          <p:stCondLst>
                                            <p:cond delay="1834"/>
                                          </p:stCondLst>
                                        </p:cTn>
                                        <p:tgtEl>
                                          <p:spTgt spid="214"/>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215"/>
                                        </p:tgtEl>
                                        <p:attrNameLst>
                                          <p:attrName>style.visibility</p:attrName>
                                        </p:attrNameLst>
                                      </p:cBhvr>
                                      <p:to>
                                        <p:strVal val="visible"/>
                                      </p:to>
                                    </p:set>
                                    <p:animEffect transition="in" filter="wipe(down)">
                                      <p:cBhvr>
                                        <p:cTn id="77" dur="580">
                                          <p:stCondLst>
                                            <p:cond delay="0"/>
                                          </p:stCondLst>
                                        </p:cTn>
                                        <p:tgtEl>
                                          <p:spTgt spid="215"/>
                                        </p:tgtEl>
                                      </p:cBhvr>
                                    </p:animEffect>
                                    <p:anim calcmode="lin" valueType="num">
                                      <p:cBhvr>
                                        <p:cTn id="78" dur="1822" tmFilter="0,0; 0.14,0.36; 0.43,0.73; 0.71,0.91; 1.0,1.0">
                                          <p:stCondLst>
                                            <p:cond delay="0"/>
                                          </p:stCondLst>
                                        </p:cTn>
                                        <p:tgtEl>
                                          <p:spTgt spid="215"/>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15"/>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15"/>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15"/>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15"/>
                                        </p:tgtEl>
                                        <p:attrNameLst>
                                          <p:attrName>ppt_y</p:attrName>
                                        </p:attrNameLst>
                                      </p:cBhvr>
                                      <p:tavLst>
                                        <p:tav tm="0" fmla="#ppt_y-sin(pi*$)/81">
                                          <p:val>
                                            <p:fltVal val="0"/>
                                          </p:val>
                                        </p:tav>
                                        <p:tav tm="100000">
                                          <p:val>
                                            <p:fltVal val="1"/>
                                          </p:val>
                                        </p:tav>
                                      </p:tavLst>
                                    </p:anim>
                                    <p:animScale>
                                      <p:cBhvr>
                                        <p:cTn id="83" dur="26">
                                          <p:stCondLst>
                                            <p:cond delay="650"/>
                                          </p:stCondLst>
                                        </p:cTn>
                                        <p:tgtEl>
                                          <p:spTgt spid="215"/>
                                        </p:tgtEl>
                                      </p:cBhvr>
                                      <p:to x="100000" y="60000"/>
                                    </p:animScale>
                                    <p:animScale>
                                      <p:cBhvr>
                                        <p:cTn id="84" dur="166" decel="50000">
                                          <p:stCondLst>
                                            <p:cond delay="676"/>
                                          </p:stCondLst>
                                        </p:cTn>
                                        <p:tgtEl>
                                          <p:spTgt spid="215"/>
                                        </p:tgtEl>
                                      </p:cBhvr>
                                      <p:to x="100000" y="100000"/>
                                    </p:animScale>
                                    <p:animScale>
                                      <p:cBhvr>
                                        <p:cTn id="85" dur="26">
                                          <p:stCondLst>
                                            <p:cond delay="1312"/>
                                          </p:stCondLst>
                                        </p:cTn>
                                        <p:tgtEl>
                                          <p:spTgt spid="215"/>
                                        </p:tgtEl>
                                      </p:cBhvr>
                                      <p:to x="100000" y="80000"/>
                                    </p:animScale>
                                    <p:animScale>
                                      <p:cBhvr>
                                        <p:cTn id="86" dur="166" decel="50000">
                                          <p:stCondLst>
                                            <p:cond delay="1338"/>
                                          </p:stCondLst>
                                        </p:cTn>
                                        <p:tgtEl>
                                          <p:spTgt spid="215"/>
                                        </p:tgtEl>
                                      </p:cBhvr>
                                      <p:to x="100000" y="100000"/>
                                    </p:animScale>
                                    <p:animScale>
                                      <p:cBhvr>
                                        <p:cTn id="87" dur="26">
                                          <p:stCondLst>
                                            <p:cond delay="1642"/>
                                          </p:stCondLst>
                                        </p:cTn>
                                        <p:tgtEl>
                                          <p:spTgt spid="215"/>
                                        </p:tgtEl>
                                      </p:cBhvr>
                                      <p:to x="100000" y="90000"/>
                                    </p:animScale>
                                    <p:animScale>
                                      <p:cBhvr>
                                        <p:cTn id="88" dur="166" decel="50000">
                                          <p:stCondLst>
                                            <p:cond delay="1668"/>
                                          </p:stCondLst>
                                        </p:cTn>
                                        <p:tgtEl>
                                          <p:spTgt spid="215"/>
                                        </p:tgtEl>
                                      </p:cBhvr>
                                      <p:to x="100000" y="100000"/>
                                    </p:animScale>
                                    <p:animScale>
                                      <p:cBhvr>
                                        <p:cTn id="89" dur="26">
                                          <p:stCondLst>
                                            <p:cond delay="1808"/>
                                          </p:stCondLst>
                                        </p:cTn>
                                        <p:tgtEl>
                                          <p:spTgt spid="215"/>
                                        </p:tgtEl>
                                      </p:cBhvr>
                                      <p:to x="100000" y="95000"/>
                                    </p:animScale>
                                    <p:animScale>
                                      <p:cBhvr>
                                        <p:cTn id="90" dur="166" decel="50000">
                                          <p:stCondLst>
                                            <p:cond delay="1834"/>
                                          </p:stCondLst>
                                        </p:cTn>
                                        <p:tgtEl>
                                          <p:spTgt spid="215"/>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wipe(down)">
                                      <p:cBhvr>
                                        <p:cTn id="93" dur="580">
                                          <p:stCondLst>
                                            <p:cond delay="0"/>
                                          </p:stCondLst>
                                        </p:cTn>
                                        <p:tgtEl>
                                          <p:spTgt spid="10"/>
                                        </p:tgtEl>
                                      </p:cBhvr>
                                    </p:animEffect>
                                    <p:anim calcmode="lin" valueType="num">
                                      <p:cBhvr>
                                        <p:cTn id="9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9" dur="26">
                                          <p:stCondLst>
                                            <p:cond delay="650"/>
                                          </p:stCondLst>
                                        </p:cTn>
                                        <p:tgtEl>
                                          <p:spTgt spid="10"/>
                                        </p:tgtEl>
                                      </p:cBhvr>
                                      <p:to x="100000" y="60000"/>
                                    </p:animScale>
                                    <p:animScale>
                                      <p:cBhvr>
                                        <p:cTn id="100" dur="166" decel="50000">
                                          <p:stCondLst>
                                            <p:cond delay="676"/>
                                          </p:stCondLst>
                                        </p:cTn>
                                        <p:tgtEl>
                                          <p:spTgt spid="10"/>
                                        </p:tgtEl>
                                      </p:cBhvr>
                                      <p:to x="100000" y="100000"/>
                                    </p:animScale>
                                    <p:animScale>
                                      <p:cBhvr>
                                        <p:cTn id="101" dur="26">
                                          <p:stCondLst>
                                            <p:cond delay="1312"/>
                                          </p:stCondLst>
                                        </p:cTn>
                                        <p:tgtEl>
                                          <p:spTgt spid="10"/>
                                        </p:tgtEl>
                                      </p:cBhvr>
                                      <p:to x="100000" y="80000"/>
                                    </p:animScale>
                                    <p:animScale>
                                      <p:cBhvr>
                                        <p:cTn id="102" dur="166" decel="50000">
                                          <p:stCondLst>
                                            <p:cond delay="1338"/>
                                          </p:stCondLst>
                                        </p:cTn>
                                        <p:tgtEl>
                                          <p:spTgt spid="10"/>
                                        </p:tgtEl>
                                      </p:cBhvr>
                                      <p:to x="100000" y="100000"/>
                                    </p:animScale>
                                    <p:animScale>
                                      <p:cBhvr>
                                        <p:cTn id="103" dur="26">
                                          <p:stCondLst>
                                            <p:cond delay="1642"/>
                                          </p:stCondLst>
                                        </p:cTn>
                                        <p:tgtEl>
                                          <p:spTgt spid="10"/>
                                        </p:tgtEl>
                                      </p:cBhvr>
                                      <p:to x="100000" y="90000"/>
                                    </p:animScale>
                                    <p:animScale>
                                      <p:cBhvr>
                                        <p:cTn id="104" dur="166" decel="50000">
                                          <p:stCondLst>
                                            <p:cond delay="1668"/>
                                          </p:stCondLst>
                                        </p:cTn>
                                        <p:tgtEl>
                                          <p:spTgt spid="10"/>
                                        </p:tgtEl>
                                      </p:cBhvr>
                                      <p:to x="100000" y="100000"/>
                                    </p:animScale>
                                    <p:animScale>
                                      <p:cBhvr>
                                        <p:cTn id="105" dur="26">
                                          <p:stCondLst>
                                            <p:cond delay="1808"/>
                                          </p:stCondLst>
                                        </p:cTn>
                                        <p:tgtEl>
                                          <p:spTgt spid="10"/>
                                        </p:tgtEl>
                                      </p:cBhvr>
                                      <p:to x="100000" y="95000"/>
                                    </p:animScale>
                                    <p:animScale>
                                      <p:cBhvr>
                                        <p:cTn id="106" dur="166" decel="50000">
                                          <p:stCondLst>
                                            <p:cond delay="1834"/>
                                          </p:stCondLst>
                                        </p:cTn>
                                        <p:tgtEl>
                                          <p:spTgt spid="10"/>
                                        </p:tgtEl>
                                      </p:cBhvr>
                                      <p:to x="100000" y="100000"/>
                                    </p:animScale>
                                  </p:childTnLst>
                                </p:cTn>
                              </p:par>
                            </p:childTnLst>
                          </p:cTn>
                        </p:par>
                      </p:childTnLst>
                    </p:cTn>
                  </p:par>
                  <p:par>
                    <p:cTn id="107" fill="hold">
                      <p:stCondLst>
                        <p:cond delay="indefinite"/>
                      </p:stCondLst>
                      <p:childTnLst>
                        <p:par>
                          <p:cTn id="108" fill="hold">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217"/>
                                        </p:tgtEl>
                                        <p:attrNameLst>
                                          <p:attrName>style.visibility</p:attrName>
                                        </p:attrNameLst>
                                      </p:cBhvr>
                                      <p:to>
                                        <p:strVal val="visible"/>
                                      </p:to>
                                    </p:set>
                                    <p:animEffect transition="in" filter="wipe(down)">
                                      <p:cBhvr>
                                        <p:cTn id="111" dur="580">
                                          <p:stCondLst>
                                            <p:cond delay="0"/>
                                          </p:stCondLst>
                                        </p:cTn>
                                        <p:tgtEl>
                                          <p:spTgt spid="217"/>
                                        </p:tgtEl>
                                      </p:cBhvr>
                                    </p:animEffect>
                                    <p:anim calcmode="lin" valueType="num">
                                      <p:cBhvr>
                                        <p:cTn id="112" dur="1822" tmFilter="0,0; 0.14,0.36; 0.43,0.73; 0.71,0.91; 1.0,1.0">
                                          <p:stCondLst>
                                            <p:cond delay="0"/>
                                          </p:stCondLst>
                                        </p:cTn>
                                        <p:tgtEl>
                                          <p:spTgt spid="217"/>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217"/>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217"/>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217"/>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217"/>
                                        </p:tgtEl>
                                        <p:attrNameLst>
                                          <p:attrName>ppt_y</p:attrName>
                                        </p:attrNameLst>
                                      </p:cBhvr>
                                      <p:tavLst>
                                        <p:tav tm="0" fmla="#ppt_y-sin(pi*$)/81">
                                          <p:val>
                                            <p:fltVal val="0"/>
                                          </p:val>
                                        </p:tav>
                                        <p:tav tm="100000">
                                          <p:val>
                                            <p:fltVal val="1"/>
                                          </p:val>
                                        </p:tav>
                                      </p:tavLst>
                                    </p:anim>
                                    <p:animScale>
                                      <p:cBhvr>
                                        <p:cTn id="117" dur="26">
                                          <p:stCondLst>
                                            <p:cond delay="650"/>
                                          </p:stCondLst>
                                        </p:cTn>
                                        <p:tgtEl>
                                          <p:spTgt spid="217"/>
                                        </p:tgtEl>
                                      </p:cBhvr>
                                      <p:to x="100000" y="60000"/>
                                    </p:animScale>
                                    <p:animScale>
                                      <p:cBhvr>
                                        <p:cTn id="118" dur="166" decel="50000">
                                          <p:stCondLst>
                                            <p:cond delay="676"/>
                                          </p:stCondLst>
                                        </p:cTn>
                                        <p:tgtEl>
                                          <p:spTgt spid="217"/>
                                        </p:tgtEl>
                                      </p:cBhvr>
                                      <p:to x="100000" y="100000"/>
                                    </p:animScale>
                                    <p:animScale>
                                      <p:cBhvr>
                                        <p:cTn id="119" dur="26">
                                          <p:stCondLst>
                                            <p:cond delay="1312"/>
                                          </p:stCondLst>
                                        </p:cTn>
                                        <p:tgtEl>
                                          <p:spTgt spid="217"/>
                                        </p:tgtEl>
                                      </p:cBhvr>
                                      <p:to x="100000" y="80000"/>
                                    </p:animScale>
                                    <p:animScale>
                                      <p:cBhvr>
                                        <p:cTn id="120" dur="166" decel="50000">
                                          <p:stCondLst>
                                            <p:cond delay="1338"/>
                                          </p:stCondLst>
                                        </p:cTn>
                                        <p:tgtEl>
                                          <p:spTgt spid="217"/>
                                        </p:tgtEl>
                                      </p:cBhvr>
                                      <p:to x="100000" y="100000"/>
                                    </p:animScale>
                                    <p:animScale>
                                      <p:cBhvr>
                                        <p:cTn id="121" dur="26">
                                          <p:stCondLst>
                                            <p:cond delay="1642"/>
                                          </p:stCondLst>
                                        </p:cTn>
                                        <p:tgtEl>
                                          <p:spTgt spid="217"/>
                                        </p:tgtEl>
                                      </p:cBhvr>
                                      <p:to x="100000" y="90000"/>
                                    </p:animScale>
                                    <p:animScale>
                                      <p:cBhvr>
                                        <p:cTn id="122" dur="166" decel="50000">
                                          <p:stCondLst>
                                            <p:cond delay="1668"/>
                                          </p:stCondLst>
                                        </p:cTn>
                                        <p:tgtEl>
                                          <p:spTgt spid="217"/>
                                        </p:tgtEl>
                                      </p:cBhvr>
                                      <p:to x="100000" y="100000"/>
                                    </p:animScale>
                                    <p:animScale>
                                      <p:cBhvr>
                                        <p:cTn id="123" dur="26">
                                          <p:stCondLst>
                                            <p:cond delay="1808"/>
                                          </p:stCondLst>
                                        </p:cTn>
                                        <p:tgtEl>
                                          <p:spTgt spid="217"/>
                                        </p:tgtEl>
                                      </p:cBhvr>
                                      <p:to x="100000" y="95000"/>
                                    </p:animScale>
                                    <p:animScale>
                                      <p:cBhvr>
                                        <p:cTn id="124" dur="166" decel="50000">
                                          <p:stCondLst>
                                            <p:cond delay="1834"/>
                                          </p:stCondLst>
                                        </p:cTn>
                                        <p:tgtEl>
                                          <p:spTgt spid="217"/>
                                        </p:tgtEl>
                                      </p:cBhvr>
                                      <p:to x="100000" y="100000"/>
                                    </p:animScale>
                                  </p:childTnLst>
                                </p:cTn>
                              </p:par>
                              <p:par>
                                <p:cTn id="125" presetID="26" presetClass="entr" presetSubtype="0" fill="hold" grpId="0" nodeType="withEffect">
                                  <p:stCondLst>
                                    <p:cond delay="0"/>
                                  </p:stCondLst>
                                  <p:childTnLst>
                                    <p:set>
                                      <p:cBhvr>
                                        <p:cTn id="126" dur="1" fill="hold">
                                          <p:stCondLst>
                                            <p:cond delay="0"/>
                                          </p:stCondLst>
                                        </p:cTn>
                                        <p:tgtEl>
                                          <p:spTgt spid="216"/>
                                        </p:tgtEl>
                                        <p:attrNameLst>
                                          <p:attrName>style.visibility</p:attrName>
                                        </p:attrNameLst>
                                      </p:cBhvr>
                                      <p:to>
                                        <p:strVal val="visible"/>
                                      </p:to>
                                    </p:set>
                                    <p:animEffect transition="in" filter="wipe(down)">
                                      <p:cBhvr>
                                        <p:cTn id="127" dur="580">
                                          <p:stCondLst>
                                            <p:cond delay="0"/>
                                          </p:stCondLst>
                                        </p:cTn>
                                        <p:tgtEl>
                                          <p:spTgt spid="216"/>
                                        </p:tgtEl>
                                      </p:cBhvr>
                                    </p:animEffect>
                                    <p:anim calcmode="lin" valueType="num">
                                      <p:cBhvr>
                                        <p:cTn id="128" dur="1822" tmFilter="0,0; 0.14,0.36; 0.43,0.73; 0.71,0.91; 1.0,1.0">
                                          <p:stCondLst>
                                            <p:cond delay="0"/>
                                          </p:stCondLst>
                                        </p:cTn>
                                        <p:tgtEl>
                                          <p:spTgt spid="216"/>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216"/>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216"/>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216"/>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216"/>
                                        </p:tgtEl>
                                        <p:attrNameLst>
                                          <p:attrName>ppt_y</p:attrName>
                                        </p:attrNameLst>
                                      </p:cBhvr>
                                      <p:tavLst>
                                        <p:tav tm="0" fmla="#ppt_y-sin(pi*$)/81">
                                          <p:val>
                                            <p:fltVal val="0"/>
                                          </p:val>
                                        </p:tav>
                                        <p:tav tm="100000">
                                          <p:val>
                                            <p:fltVal val="1"/>
                                          </p:val>
                                        </p:tav>
                                      </p:tavLst>
                                    </p:anim>
                                    <p:animScale>
                                      <p:cBhvr>
                                        <p:cTn id="133" dur="26">
                                          <p:stCondLst>
                                            <p:cond delay="650"/>
                                          </p:stCondLst>
                                        </p:cTn>
                                        <p:tgtEl>
                                          <p:spTgt spid="216"/>
                                        </p:tgtEl>
                                      </p:cBhvr>
                                      <p:to x="100000" y="60000"/>
                                    </p:animScale>
                                    <p:animScale>
                                      <p:cBhvr>
                                        <p:cTn id="134" dur="166" decel="50000">
                                          <p:stCondLst>
                                            <p:cond delay="676"/>
                                          </p:stCondLst>
                                        </p:cTn>
                                        <p:tgtEl>
                                          <p:spTgt spid="216"/>
                                        </p:tgtEl>
                                      </p:cBhvr>
                                      <p:to x="100000" y="100000"/>
                                    </p:animScale>
                                    <p:animScale>
                                      <p:cBhvr>
                                        <p:cTn id="135" dur="26">
                                          <p:stCondLst>
                                            <p:cond delay="1312"/>
                                          </p:stCondLst>
                                        </p:cTn>
                                        <p:tgtEl>
                                          <p:spTgt spid="216"/>
                                        </p:tgtEl>
                                      </p:cBhvr>
                                      <p:to x="100000" y="80000"/>
                                    </p:animScale>
                                    <p:animScale>
                                      <p:cBhvr>
                                        <p:cTn id="136" dur="166" decel="50000">
                                          <p:stCondLst>
                                            <p:cond delay="1338"/>
                                          </p:stCondLst>
                                        </p:cTn>
                                        <p:tgtEl>
                                          <p:spTgt spid="216"/>
                                        </p:tgtEl>
                                      </p:cBhvr>
                                      <p:to x="100000" y="100000"/>
                                    </p:animScale>
                                    <p:animScale>
                                      <p:cBhvr>
                                        <p:cTn id="137" dur="26">
                                          <p:stCondLst>
                                            <p:cond delay="1642"/>
                                          </p:stCondLst>
                                        </p:cTn>
                                        <p:tgtEl>
                                          <p:spTgt spid="216"/>
                                        </p:tgtEl>
                                      </p:cBhvr>
                                      <p:to x="100000" y="90000"/>
                                    </p:animScale>
                                    <p:animScale>
                                      <p:cBhvr>
                                        <p:cTn id="138" dur="166" decel="50000">
                                          <p:stCondLst>
                                            <p:cond delay="1668"/>
                                          </p:stCondLst>
                                        </p:cTn>
                                        <p:tgtEl>
                                          <p:spTgt spid="216"/>
                                        </p:tgtEl>
                                      </p:cBhvr>
                                      <p:to x="100000" y="100000"/>
                                    </p:animScale>
                                    <p:animScale>
                                      <p:cBhvr>
                                        <p:cTn id="139" dur="26">
                                          <p:stCondLst>
                                            <p:cond delay="1808"/>
                                          </p:stCondLst>
                                        </p:cTn>
                                        <p:tgtEl>
                                          <p:spTgt spid="216"/>
                                        </p:tgtEl>
                                      </p:cBhvr>
                                      <p:to x="100000" y="95000"/>
                                    </p:animScale>
                                    <p:animScale>
                                      <p:cBhvr>
                                        <p:cTn id="140" dur="166" decel="50000">
                                          <p:stCondLst>
                                            <p:cond delay="1834"/>
                                          </p:stCondLst>
                                        </p:cTn>
                                        <p:tgtEl>
                                          <p:spTgt spid="216"/>
                                        </p:tgtEl>
                                      </p:cBhvr>
                                      <p:to x="100000" y="100000"/>
                                    </p:animScale>
                                  </p:childTnLst>
                                </p:cTn>
                              </p:par>
                              <p:par>
                                <p:cTn id="141" presetID="26" presetClass="entr" presetSubtype="0" fill="hold" nodeType="withEffect">
                                  <p:stCondLst>
                                    <p:cond delay="0"/>
                                  </p:stCondLst>
                                  <p:childTnLst>
                                    <p:set>
                                      <p:cBhvr>
                                        <p:cTn id="142" dur="1" fill="hold">
                                          <p:stCondLst>
                                            <p:cond delay="0"/>
                                          </p:stCondLst>
                                        </p:cTn>
                                        <p:tgtEl>
                                          <p:spTgt spid="12"/>
                                        </p:tgtEl>
                                        <p:attrNameLst>
                                          <p:attrName>style.visibility</p:attrName>
                                        </p:attrNameLst>
                                      </p:cBhvr>
                                      <p:to>
                                        <p:strVal val="visible"/>
                                      </p:to>
                                    </p:set>
                                    <p:animEffect transition="in" filter="wipe(down)">
                                      <p:cBhvr>
                                        <p:cTn id="143" dur="580">
                                          <p:stCondLst>
                                            <p:cond delay="0"/>
                                          </p:stCondLst>
                                        </p:cTn>
                                        <p:tgtEl>
                                          <p:spTgt spid="12"/>
                                        </p:tgtEl>
                                      </p:cBhvr>
                                    </p:animEffect>
                                    <p:anim calcmode="lin" valueType="num">
                                      <p:cBhvr>
                                        <p:cTn id="1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9" dur="26">
                                          <p:stCondLst>
                                            <p:cond delay="650"/>
                                          </p:stCondLst>
                                        </p:cTn>
                                        <p:tgtEl>
                                          <p:spTgt spid="12"/>
                                        </p:tgtEl>
                                      </p:cBhvr>
                                      <p:to x="100000" y="60000"/>
                                    </p:animScale>
                                    <p:animScale>
                                      <p:cBhvr>
                                        <p:cTn id="150" dur="166" decel="50000">
                                          <p:stCondLst>
                                            <p:cond delay="676"/>
                                          </p:stCondLst>
                                        </p:cTn>
                                        <p:tgtEl>
                                          <p:spTgt spid="12"/>
                                        </p:tgtEl>
                                      </p:cBhvr>
                                      <p:to x="100000" y="100000"/>
                                    </p:animScale>
                                    <p:animScale>
                                      <p:cBhvr>
                                        <p:cTn id="151" dur="26">
                                          <p:stCondLst>
                                            <p:cond delay="1312"/>
                                          </p:stCondLst>
                                        </p:cTn>
                                        <p:tgtEl>
                                          <p:spTgt spid="12"/>
                                        </p:tgtEl>
                                      </p:cBhvr>
                                      <p:to x="100000" y="80000"/>
                                    </p:animScale>
                                    <p:animScale>
                                      <p:cBhvr>
                                        <p:cTn id="152" dur="166" decel="50000">
                                          <p:stCondLst>
                                            <p:cond delay="1338"/>
                                          </p:stCondLst>
                                        </p:cTn>
                                        <p:tgtEl>
                                          <p:spTgt spid="12"/>
                                        </p:tgtEl>
                                      </p:cBhvr>
                                      <p:to x="100000" y="100000"/>
                                    </p:animScale>
                                    <p:animScale>
                                      <p:cBhvr>
                                        <p:cTn id="153" dur="26">
                                          <p:stCondLst>
                                            <p:cond delay="1642"/>
                                          </p:stCondLst>
                                        </p:cTn>
                                        <p:tgtEl>
                                          <p:spTgt spid="12"/>
                                        </p:tgtEl>
                                      </p:cBhvr>
                                      <p:to x="100000" y="90000"/>
                                    </p:animScale>
                                    <p:animScale>
                                      <p:cBhvr>
                                        <p:cTn id="154" dur="166" decel="50000">
                                          <p:stCondLst>
                                            <p:cond delay="1668"/>
                                          </p:stCondLst>
                                        </p:cTn>
                                        <p:tgtEl>
                                          <p:spTgt spid="12"/>
                                        </p:tgtEl>
                                      </p:cBhvr>
                                      <p:to x="100000" y="100000"/>
                                    </p:animScale>
                                    <p:animScale>
                                      <p:cBhvr>
                                        <p:cTn id="155" dur="26">
                                          <p:stCondLst>
                                            <p:cond delay="1808"/>
                                          </p:stCondLst>
                                        </p:cTn>
                                        <p:tgtEl>
                                          <p:spTgt spid="12"/>
                                        </p:tgtEl>
                                      </p:cBhvr>
                                      <p:to x="100000" y="95000"/>
                                    </p:animScale>
                                    <p:animScale>
                                      <p:cBhvr>
                                        <p:cTn id="156" dur="166" decel="50000">
                                          <p:stCondLst>
                                            <p:cond delay="1834"/>
                                          </p:stCondLst>
                                        </p:cTn>
                                        <p:tgtEl>
                                          <p:spTgt spid="12"/>
                                        </p:tgtEl>
                                      </p:cBhvr>
                                      <p:to x="100000" y="100000"/>
                                    </p:animScale>
                                  </p:childTnLst>
                                </p:cTn>
                              </p:par>
                            </p:childTnLst>
                          </p:cTn>
                        </p:par>
                      </p:childTnLst>
                    </p:cTn>
                  </p:par>
                  <p:par>
                    <p:cTn id="157" fill="hold">
                      <p:stCondLst>
                        <p:cond delay="indefinite"/>
                      </p:stCondLst>
                      <p:childTnLst>
                        <p:par>
                          <p:cTn id="158" fill="hold">
                            <p:stCondLst>
                              <p:cond delay="0"/>
                            </p:stCondLst>
                            <p:childTnLst>
                              <p:par>
                                <p:cTn id="159" presetID="26" presetClass="entr" presetSubtype="0" fill="hold" grpId="0" nodeType="clickEffect">
                                  <p:stCondLst>
                                    <p:cond delay="0"/>
                                  </p:stCondLst>
                                  <p:childTnLst>
                                    <p:set>
                                      <p:cBhvr>
                                        <p:cTn id="160" dur="1" fill="hold">
                                          <p:stCondLst>
                                            <p:cond delay="0"/>
                                          </p:stCondLst>
                                        </p:cTn>
                                        <p:tgtEl>
                                          <p:spTgt spid="218"/>
                                        </p:tgtEl>
                                        <p:attrNameLst>
                                          <p:attrName>style.visibility</p:attrName>
                                        </p:attrNameLst>
                                      </p:cBhvr>
                                      <p:to>
                                        <p:strVal val="visible"/>
                                      </p:to>
                                    </p:set>
                                    <p:animEffect transition="in" filter="wipe(down)">
                                      <p:cBhvr>
                                        <p:cTn id="161" dur="580">
                                          <p:stCondLst>
                                            <p:cond delay="0"/>
                                          </p:stCondLst>
                                        </p:cTn>
                                        <p:tgtEl>
                                          <p:spTgt spid="218"/>
                                        </p:tgtEl>
                                      </p:cBhvr>
                                    </p:animEffect>
                                    <p:anim calcmode="lin" valueType="num">
                                      <p:cBhvr>
                                        <p:cTn id="162" dur="1822" tmFilter="0,0; 0.14,0.36; 0.43,0.73; 0.71,0.91; 1.0,1.0">
                                          <p:stCondLst>
                                            <p:cond delay="0"/>
                                          </p:stCondLst>
                                        </p:cTn>
                                        <p:tgtEl>
                                          <p:spTgt spid="218"/>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218"/>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218"/>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218"/>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218"/>
                                        </p:tgtEl>
                                        <p:attrNameLst>
                                          <p:attrName>ppt_y</p:attrName>
                                        </p:attrNameLst>
                                      </p:cBhvr>
                                      <p:tavLst>
                                        <p:tav tm="0" fmla="#ppt_y-sin(pi*$)/81">
                                          <p:val>
                                            <p:fltVal val="0"/>
                                          </p:val>
                                        </p:tav>
                                        <p:tav tm="100000">
                                          <p:val>
                                            <p:fltVal val="1"/>
                                          </p:val>
                                        </p:tav>
                                      </p:tavLst>
                                    </p:anim>
                                    <p:animScale>
                                      <p:cBhvr>
                                        <p:cTn id="167" dur="26">
                                          <p:stCondLst>
                                            <p:cond delay="650"/>
                                          </p:stCondLst>
                                        </p:cTn>
                                        <p:tgtEl>
                                          <p:spTgt spid="218"/>
                                        </p:tgtEl>
                                      </p:cBhvr>
                                      <p:to x="100000" y="60000"/>
                                    </p:animScale>
                                    <p:animScale>
                                      <p:cBhvr>
                                        <p:cTn id="168" dur="166" decel="50000">
                                          <p:stCondLst>
                                            <p:cond delay="676"/>
                                          </p:stCondLst>
                                        </p:cTn>
                                        <p:tgtEl>
                                          <p:spTgt spid="218"/>
                                        </p:tgtEl>
                                      </p:cBhvr>
                                      <p:to x="100000" y="100000"/>
                                    </p:animScale>
                                    <p:animScale>
                                      <p:cBhvr>
                                        <p:cTn id="169" dur="26">
                                          <p:stCondLst>
                                            <p:cond delay="1312"/>
                                          </p:stCondLst>
                                        </p:cTn>
                                        <p:tgtEl>
                                          <p:spTgt spid="218"/>
                                        </p:tgtEl>
                                      </p:cBhvr>
                                      <p:to x="100000" y="80000"/>
                                    </p:animScale>
                                    <p:animScale>
                                      <p:cBhvr>
                                        <p:cTn id="170" dur="166" decel="50000">
                                          <p:stCondLst>
                                            <p:cond delay="1338"/>
                                          </p:stCondLst>
                                        </p:cTn>
                                        <p:tgtEl>
                                          <p:spTgt spid="218"/>
                                        </p:tgtEl>
                                      </p:cBhvr>
                                      <p:to x="100000" y="100000"/>
                                    </p:animScale>
                                    <p:animScale>
                                      <p:cBhvr>
                                        <p:cTn id="171" dur="26">
                                          <p:stCondLst>
                                            <p:cond delay="1642"/>
                                          </p:stCondLst>
                                        </p:cTn>
                                        <p:tgtEl>
                                          <p:spTgt spid="218"/>
                                        </p:tgtEl>
                                      </p:cBhvr>
                                      <p:to x="100000" y="90000"/>
                                    </p:animScale>
                                    <p:animScale>
                                      <p:cBhvr>
                                        <p:cTn id="172" dur="166" decel="50000">
                                          <p:stCondLst>
                                            <p:cond delay="1668"/>
                                          </p:stCondLst>
                                        </p:cTn>
                                        <p:tgtEl>
                                          <p:spTgt spid="218"/>
                                        </p:tgtEl>
                                      </p:cBhvr>
                                      <p:to x="100000" y="100000"/>
                                    </p:animScale>
                                    <p:animScale>
                                      <p:cBhvr>
                                        <p:cTn id="173" dur="26">
                                          <p:stCondLst>
                                            <p:cond delay="1808"/>
                                          </p:stCondLst>
                                        </p:cTn>
                                        <p:tgtEl>
                                          <p:spTgt spid="218"/>
                                        </p:tgtEl>
                                      </p:cBhvr>
                                      <p:to x="100000" y="95000"/>
                                    </p:animScale>
                                    <p:animScale>
                                      <p:cBhvr>
                                        <p:cTn id="174" dur="166" decel="50000">
                                          <p:stCondLst>
                                            <p:cond delay="1834"/>
                                          </p:stCondLst>
                                        </p:cTn>
                                        <p:tgtEl>
                                          <p:spTgt spid="218"/>
                                        </p:tgtEl>
                                      </p:cBhvr>
                                      <p:to x="100000" y="100000"/>
                                    </p:animScale>
                                  </p:childTnLst>
                                </p:cTn>
                              </p:par>
                              <p:par>
                                <p:cTn id="175" presetID="26" presetClass="entr" presetSubtype="0" fill="hold" grpId="0" nodeType="withEffect">
                                  <p:stCondLst>
                                    <p:cond delay="0"/>
                                  </p:stCondLst>
                                  <p:childTnLst>
                                    <p:set>
                                      <p:cBhvr>
                                        <p:cTn id="176" dur="1" fill="hold">
                                          <p:stCondLst>
                                            <p:cond delay="0"/>
                                          </p:stCondLst>
                                        </p:cTn>
                                        <p:tgtEl>
                                          <p:spTgt spid="219"/>
                                        </p:tgtEl>
                                        <p:attrNameLst>
                                          <p:attrName>style.visibility</p:attrName>
                                        </p:attrNameLst>
                                      </p:cBhvr>
                                      <p:to>
                                        <p:strVal val="visible"/>
                                      </p:to>
                                    </p:set>
                                    <p:animEffect transition="in" filter="wipe(down)">
                                      <p:cBhvr>
                                        <p:cTn id="177" dur="580">
                                          <p:stCondLst>
                                            <p:cond delay="0"/>
                                          </p:stCondLst>
                                        </p:cTn>
                                        <p:tgtEl>
                                          <p:spTgt spid="219"/>
                                        </p:tgtEl>
                                      </p:cBhvr>
                                    </p:animEffect>
                                    <p:anim calcmode="lin" valueType="num">
                                      <p:cBhvr>
                                        <p:cTn id="178" dur="1822" tmFilter="0,0; 0.14,0.36; 0.43,0.73; 0.71,0.91; 1.0,1.0">
                                          <p:stCondLst>
                                            <p:cond delay="0"/>
                                          </p:stCondLst>
                                        </p:cTn>
                                        <p:tgtEl>
                                          <p:spTgt spid="219"/>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219"/>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219"/>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219"/>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219"/>
                                        </p:tgtEl>
                                        <p:attrNameLst>
                                          <p:attrName>ppt_y</p:attrName>
                                        </p:attrNameLst>
                                      </p:cBhvr>
                                      <p:tavLst>
                                        <p:tav tm="0" fmla="#ppt_y-sin(pi*$)/81">
                                          <p:val>
                                            <p:fltVal val="0"/>
                                          </p:val>
                                        </p:tav>
                                        <p:tav tm="100000">
                                          <p:val>
                                            <p:fltVal val="1"/>
                                          </p:val>
                                        </p:tav>
                                      </p:tavLst>
                                    </p:anim>
                                    <p:animScale>
                                      <p:cBhvr>
                                        <p:cTn id="183" dur="26">
                                          <p:stCondLst>
                                            <p:cond delay="650"/>
                                          </p:stCondLst>
                                        </p:cTn>
                                        <p:tgtEl>
                                          <p:spTgt spid="219"/>
                                        </p:tgtEl>
                                      </p:cBhvr>
                                      <p:to x="100000" y="60000"/>
                                    </p:animScale>
                                    <p:animScale>
                                      <p:cBhvr>
                                        <p:cTn id="184" dur="166" decel="50000">
                                          <p:stCondLst>
                                            <p:cond delay="676"/>
                                          </p:stCondLst>
                                        </p:cTn>
                                        <p:tgtEl>
                                          <p:spTgt spid="219"/>
                                        </p:tgtEl>
                                      </p:cBhvr>
                                      <p:to x="100000" y="100000"/>
                                    </p:animScale>
                                    <p:animScale>
                                      <p:cBhvr>
                                        <p:cTn id="185" dur="26">
                                          <p:stCondLst>
                                            <p:cond delay="1312"/>
                                          </p:stCondLst>
                                        </p:cTn>
                                        <p:tgtEl>
                                          <p:spTgt spid="219"/>
                                        </p:tgtEl>
                                      </p:cBhvr>
                                      <p:to x="100000" y="80000"/>
                                    </p:animScale>
                                    <p:animScale>
                                      <p:cBhvr>
                                        <p:cTn id="186" dur="166" decel="50000">
                                          <p:stCondLst>
                                            <p:cond delay="1338"/>
                                          </p:stCondLst>
                                        </p:cTn>
                                        <p:tgtEl>
                                          <p:spTgt spid="219"/>
                                        </p:tgtEl>
                                      </p:cBhvr>
                                      <p:to x="100000" y="100000"/>
                                    </p:animScale>
                                    <p:animScale>
                                      <p:cBhvr>
                                        <p:cTn id="187" dur="26">
                                          <p:stCondLst>
                                            <p:cond delay="1642"/>
                                          </p:stCondLst>
                                        </p:cTn>
                                        <p:tgtEl>
                                          <p:spTgt spid="219"/>
                                        </p:tgtEl>
                                      </p:cBhvr>
                                      <p:to x="100000" y="90000"/>
                                    </p:animScale>
                                    <p:animScale>
                                      <p:cBhvr>
                                        <p:cTn id="188" dur="166" decel="50000">
                                          <p:stCondLst>
                                            <p:cond delay="1668"/>
                                          </p:stCondLst>
                                        </p:cTn>
                                        <p:tgtEl>
                                          <p:spTgt spid="219"/>
                                        </p:tgtEl>
                                      </p:cBhvr>
                                      <p:to x="100000" y="100000"/>
                                    </p:animScale>
                                    <p:animScale>
                                      <p:cBhvr>
                                        <p:cTn id="189" dur="26">
                                          <p:stCondLst>
                                            <p:cond delay="1808"/>
                                          </p:stCondLst>
                                        </p:cTn>
                                        <p:tgtEl>
                                          <p:spTgt spid="219"/>
                                        </p:tgtEl>
                                      </p:cBhvr>
                                      <p:to x="100000" y="95000"/>
                                    </p:animScale>
                                    <p:animScale>
                                      <p:cBhvr>
                                        <p:cTn id="190" dur="166" decel="50000">
                                          <p:stCondLst>
                                            <p:cond delay="1834"/>
                                          </p:stCondLst>
                                        </p:cTn>
                                        <p:tgtEl>
                                          <p:spTgt spid="219"/>
                                        </p:tgtEl>
                                      </p:cBhvr>
                                      <p:to x="100000" y="100000"/>
                                    </p:animScale>
                                  </p:childTnLst>
                                </p:cTn>
                              </p:par>
                              <p:par>
                                <p:cTn id="191" presetID="26" presetClass="entr" presetSubtype="0" fill="hold" nodeType="withEffect">
                                  <p:stCondLst>
                                    <p:cond delay="0"/>
                                  </p:stCondLst>
                                  <p:childTnLst>
                                    <p:set>
                                      <p:cBhvr>
                                        <p:cTn id="192" dur="1" fill="hold">
                                          <p:stCondLst>
                                            <p:cond delay="0"/>
                                          </p:stCondLst>
                                        </p:cTn>
                                        <p:tgtEl>
                                          <p:spTgt spid="14"/>
                                        </p:tgtEl>
                                        <p:attrNameLst>
                                          <p:attrName>style.visibility</p:attrName>
                                        </p:attrNameLst>
                                      </p:cBhvr>
                                      <p:to>
                                        <p:strVal val="visible"/>
                                      </p:to>
                                    </p:set>
                                    <p:animEffect transition="in" filter="wipe(down)">
                                      <p:cBhvr>
                                        <p:cTn id="193" dur="580">
                                          <p:stCondLst>
                                            <p:cond delay="0"/>
                                          </p:stCondLst>
                                        </p:cTn>
                                        <p:tgtEl>
                                          <p:spTgt spid="14"/>
                                        </p:tgtEl>
                                      </p:cBhvr>
                                    </p:animEffect>
                                    <p:anim calcmode="lin" valueType="num">
                                      <p:cBhvr>
                                        <p:cTn id="19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9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9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99" dur="26">
                                          <p:stCondLst>
                                            <p:cond delay="650"/>
                                          </p:stCondLst>
                                        </p:cTn>
                                        <p:tgtEl>
                                          <p:spTgt spid="14"/>
                                        </p:tgtEl>
                                      </p:cBhvr>
                                      <p:to x="100000" y="60000"/>
                                    </p:animScale>
                                    <p:animScale>
                                      <p:cBhvr>
                                        <p:cTn id="200" dur="166" decel="50000">
                                          <p:stCondLst>
                                            <p:cond delay="676"/>
                                          </p:stCondLst>
                                        </p:cTn>
                                        <p:tgtEl>
                                          <p:spTgt spid="14"/>
                                        </p:tgtEl>
                                      </p:cBhvr>
                                      <p:to x="100000" y="100000"/>
                                    </p:animScale>
                                    <p:animScale>
                                      <p:cBhvr>
                                        <p:cTn id="201" dur="26">
                                          <p:stCondLst>
                                            <p:cond delay="1312"/>
                                          </p:stCondLst>
                                        </p:cTn>
                                        <p:tgtEl>
                                          <p:spTgt spid="14"/>
                                        </p:tgtEl>
                                      </p:cBhvr>
                                      <p:to x="100000" y="80000"/>
                                    </p:animScale>
                                    <p:animScale>
                                      <p:cBhvr>
                                        <p:cTn id="202" dur="166" decel="50000">
                                          <p:stCondLst>
                                            <p:cond delay="1338"/>
                                          </p:stCondLst>
                                        </p:cTn>
                                        <p:tgtEl>
                                          <p:spTgt spid="14"/>
                                        </p:tgtEl>
                                      </p:cBhvr>
                                      <p:to x="100000" y="100000"/>
                                    </p:animScale>
                                    <p:animScale>
                                      <p:cBhvr>
                                        <p:cTn id="203" dur="26">
                                          <p:stCondLst>
                                            <p:cond delay="1642"/>
                                          </p:stCondLst>
                                        </p:cTn>
                                        <p:tgtEl>
                                          <p:spTgt spid="14"/>
                                        </p:tgtEl>
                                      </p:cBhvr>
                                      <p:to x="100000" y="90000"/>
                                    </p:animScale>
                                    <p:animScale>
                                      <p:cBhvr>
                                        <p:cTn id="204" dur="166" decel="50000">
                                          <p:stCondLst>
                                            <p:cond delay="1668"/>
                                          </p:stCondLst>
                                        </p:cTn>
                                        <p:tgtEl>
                                          <p:spTgt spid="14"/>
                                        </p:tgtEl>
                                      </p:cBhvr>
                                      <p:to x="100000" y="100000"/>
                                    </p:animScale>
                                    <p:animScale>
                                      <p:cBhvr>
                                        <p:cTn id="205" dur="26">
                                          <p:stCondLst>
                                            <p:cond delay="1808"/>
                                          </p:stCondLst>
                                        </p:cTn>
                                        <p:tgtEl>
                                          <p:spTgt spid="14"/>
                                        </p:tgtEl>
                                      </p:cBhvr>
                                      <p:to x="100000" y="95000"/>
                                    </p:animScale>
                                    <p:animScale>
                                      <p:cBhvr>
                                        <p:cTn id="20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208" grpId="0"/>
      <p:bldP spid="214" grpId="0" animBg="1"/>
      <p:bldP spid="215" grpId="0"/>
      <p:bldP spid="216" grpId="0" animBg="1"/>
      <p:bldP spid="217" grpId="0"/>
      <p:bldP spid="218" grpId="0" animBg="1"/>
      <p:bldP spid="2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Details</a:t>
            </a:r>
          </a:p>
        </p:txBody>
      </p:sp>
      <p:sp>
        <p:nvSpPr>
          <p:cNvPr id="3" name="Text Placeholder 2"/>
          <p:cNvSpPr>
            <a:spLocks noGrp="1"/>
          </p:cNvSpPr>
          <p:nvPr>
            <p:ph type="body" sz="half" idx="2"/>
          </p:nvPr>
        </p:nvSpPr>
        <p:spPr/>
        <p:txBody>
          <a:bodyPr/>
          <a:lstStyle/>
          <a:p>
            <a:r>
              <a:rPr lang="en-US" dirty="0"/>
              <a:t>Physical components of the Blackbox</a:t>
            </a:r>
          </a:p>
        </p:txBody>
      </p:sp>
      <p:sp>
        <p:nvSpPr>
          <p:cNvPr id="4" name="Slide Number Placeholder 3"/>
          <p:cNvSpPr>
            <a:spLocks noGrp="1"/>
          </p:cNvSpPr>
          <p:nvPr>
            <p:ph type="sldNum" sz="quarter" idx="12"/>
          </p:nvPr>
        </p:nvSpPr>
        <p:spPr/>
        <p:txBody>
          <a:bodyPr/>
          <a:lstStyle/>
          <a:p>
            <a:fld id="{C136B7D2-B98C-44FD-8D04-7EC62A564975}" type="slidenum">
              <a:rPr lang="en-US" smtClean="0"/>
              <a:pPr/>
              <a:t>7</a:t>
            </a:fld>
            <a:endParaRPr lang="en-US" dirty="0"/>
          </a:p>
        </p:txBody>
      </p:sp>
      <p:grpSp>
        <p:nvGrpSpPr>
          <p:cNvPr id="14" name="Group 13"/>
          <p:cNvGrpSpPr/>
          <p:nvPr/>
        </p:nvGrpSpPr>
        <p:grpSpPr>
          <a:xfrm>
            <a:off x="1636860" y="3183536"/>
            <a:ext cx="1792461" cy="961745"/>
            <a:chOff x="819006" y="3559500"/>
            <a:chExt cx="1792461" cy="961745"/>
          </a:xfrm>
        </p:grpSpPr>
        <p:sp>
          <p:nvSpPr>
            <p:cNvPr id="37" name="TextBox 36"/>
            <p:cNvSpPr txBox="1"/>
            <p:nvPr/>
          </p:nvSpPr>
          <p:spPr>
            <a:xfrm>
              <a:off x="996936" y="3559500"/>
              <a:ext cx="1436612" cy="307777"/>
            </a:xfrm>
            <a:prstGeom prst="rect">
              <a:avLst/>
            </a:prstGeom>
            <a:noFill/>
          </p:spPr>
          <p:txBody>
            <a:bodyPr wrap="none" rtlCol="0">
              <a:spAutoFit/>
            </a:bodyPr>
            <a:lstStyle/>
            <a:p>
              <a:pPr algn="ctr"/>
              <a:r>
                <a:rPr lang="en-US" sz="1400" b="1" dirty="0"/>
                <a:t>Microcontroller</a:t>
              </a:r>
            </a:p>
          </p:txBody>
        </p:sp>
        <p:sp>
          <p:nvSpPr>
            <p:cNvPr id="38" name="TextBox 37"/>
            <p:cNvSpPr txBox="1"/>
            <p:nvPr/>
          </p:nvSpPr>
          <p:spPr>
            <a:xfrm>
              <a:off x="1337570" y="3805586"/>
              <a:ext cx="755336" cy="261610"/>
            </a:xfrm>
            <a:prstGeom prst="rect">
              <a:avLst/>
            </a:prstGeom>
            <a:noFill/>
          </p:spPr>
          <p:txBody>
            <a:bodyPr wrap="none" rtlCol="0">
              <a:spAutoFit/>
            </a:bodyPr>
            <a:lstStyle/>
            <a:p>
              <a:pPr algn="ctr"/>
              <a:r>
                <a:rPr lang="en-US" sz="1100" dirty="0">
                  <a:solidFill>
                    <a:schemeClr val="accent1"/>
                  </a:solidFill>
                </a:rPr>
                <a:t>ESP8266</a:t>
              </a:r>
            </a:p>
          </p:txBody>
        </p:sp>
        <p:sp>
          <p:nvSpPr>
            <p:cNvPr id="73" name="TextBox 72"/>
            <p:cNvSpPr txBox="1"/>
            <p:nvPr/>
          </p:nvSpPr>
          <p:spPr>
            <a:xfrm>
              <a:off x="819006" y="4059580"/>
              <a:ext cx="1792461" cy="461665"/>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Power Saving, compact size, Wi-Fi Chip onboard.</a:t>
              </a:r>
            </a:p>
            <a:p>
              <a:pPr algn="ctr"/>
              <a:r>
                <a:rPr lang="en-US" sz="1000" dirty="0">
                  <a:solidFill>
                    <a:schemeClr val="tx1">
                      <a:lumMod val="75000"/>
                      <a:lumOff val="25000"/>
                    </a:schemeClr>
                  </a:solidFill>
                </a:rPr>
                <a:t>Cost: 2.3 BHD</a:t>
              </a:r>
            </a:p>
          </p:txBody>
        </p:sp>
      </p:grpSp>
      <p:grpSp>
        <p:nvGrpSpPr>
          <p:cNvPr id="74" name="Group 73"/>
          <p:cNvGrpSpPr/>
          <p:nvPr/>
        </p:nvGrpSpPr>
        <p:grpSpPr>
          <a:xfrm>
            <a:off x="3542140" y="3183536"/>
            <a:ext cx="1792461" cy="961745"/>
            <a:chOff x="819006" y="3559500"/>
            <a:chExt cx="1792461" cy="961745"/>
          </a:xfrm>
        </p:grpSpPr>
        <p:sp>
          <p:nvSpPr>
            <p:cNvPr id="75" name="TextBox 74"/>
            <p:cNvSpPr txBox="1"/>
            <p:nvPr/>
          </p:nvSpPr>
          <p:spPr>
            <a:xfrm>
              <a:off x="1160438" y="3559500"/>
              <a:ext cx="1109599" cy="307777"/>
            </a:xfrm>
            <a:prstGeom prst="rect">
              <a:avLst/>
            </a:prstGeom>
            <a:noFill/>
          </p:spPr>
          <p:txBody>
            <a:bodyPr wrap="none" rtlCol="0">
              <a:spAutoFit/>
            </a:bodyPr>
            <a:lstStyle/>
            <a:p>
              <a:pPr algn="ctr"/>
              <a:r>
                <a:rPr lang="en-US" sz="1400" b="1" dirty="0"/>
                <a:t>GPS Sensor</a:t>
              </a:r>
            </a:p>
          </p:txBody>
        </p:sp>
        <p:sp>
          <p:nvSpPr>
            <p:cNvPr id="76" name="TextBox 75"/>
            <p:cNvSpPr txBox="1"/>
            <p:nvPr/>
          </p:nvSpPr>
          <p:spPr>
            <a:xfrm>
              <a:off x="1188491" y="3805586"/>
              <a:ext cx="1053495" cy="261610"/>
            </a:xfrm>
            <a:prstGeom prst="rect">
              <a:avLst/>
            </a:prstGeom>
            <a:noFill/>
          </p:spPr>
          <p:txBody>
            <a:bodyPr wrap="none" rtlCol="0">
              <a:spAutoFit/>
            </a:bodyPr>
            <a:lstStyle/>
            <a:p>
              <a:pPr algn="ctr"/>
              <a:r>
                <a:rPr lang="en-US" sz="1100" dirty="0">
                  <a:solidFill>
                    <a:schemeClr val="accent1"/>
                  </a:solidFill>
                </a:rPr>
                <a:t>NEO-6M GPS</a:t>
              </a:r>
            </a:p>
          </p:txBody>
        </p:sp>
        <p:sp>
          <p:nvSpPr>
            <p:cNvPr id="78" name="TextBox 77"/>
            <p:cNvSpPr txBox="1"/>
            <p:nvPr/>
          </p:nvSpPr>
          <p:spPr>
            <a:xfrm>
              <a:off x="819006" y="4059580"/>
              <a:ext cx="1792461" cy="461665"/>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UART Protocol, USB Interface, A-GPS Assist now autonomous.</a:t>
              </a:r>
            </a:p>
            <a:p>
              <a:pPr algn="ctr"/>
              <a:r>
                <a:rPr lang="en-US" sz="1000" dirty="0">
                  <a:solidFill>
                    <a:schemeClr val="tx1">
                      <a:lumMod val="75000"/>
                      <a:lumOff val="25000"/>
                    </a:schemeClr>
                  </a:solidFill>
                </a:rPr>
                <a:t>Cost: 6 BHD </a:t>
              </a:r>
            </a:p>
          </p:txBody>
        </p:sp>
      </p:grpSp>
      <p:grpSp>
        <p:nvGrpSpPr>
          <p:cNvPr id="82" name="Group 81"/>
          <p:cNvGrpSpPr/>
          <p:nvPr/>
        </p:nvGrpSpPr>
        <p:grpSpPr>
          <a:xfrm>
            <a:off x="5447420" y="3183536"/>
            <a:ext cx="1792461" cy="961745"/>
            <a:chOff x="819006" y="3559500"/>
            <a:chExt cx="1792461" cy="961745"/>
          </a:xfrm>
        </p:grpSpPr>
        <p:sp>
          <p:nvSpPr>
            <p:cNvPr id="83" name="TextBox 82"/>
            <p:cNvSpPr txBox="1"/>
            <p:nvPr/>
          </p:nvSpPr>
          <p:spPr>
            <a:xfrm>
              <a:off x="956058" y="3559500"/>
              <a:ext cx="1518365" cy="307777"/>
            </a:xfrm>
            <a:prstGeom prst="rect">
              <a:avLst/>
            </a:prstGeom>
            <a:noFill/>
          </p:spPr>
          <p:txBody>
            <a:bodyPr wrap="none" rtlCol="0">
              <a:spAutoFit/>
            </a:bodyPr>
            <a:lstStyle/>
            <a:p>
              <a:pPr algn="ctr"/>
              <a:r>
                <a:rPr lang="en-US" sz="1400" b="1" dirty="0"/>
                <a:t>Vibration Sensor</a:t>
              </a:r>
            </a:p>
          </p:txBody>
        </p:sp>
        <p:sp>
          <p:nvSpPr>
            <p:cNvPr id="84" name="TextBox 83"/>
            <p:cNvSpPr txBox="1"/>
            <p:nvPr/>
          </p:nvSpPr>
          <p:spPr>
            <a:xfrm>
              <a:off x="1362417" y="3805586"/>
              <a:ext cx="705642" cy="261610"/>
            </a:xfrm>
            <a:prstGeom prst="rect">
              <a:avLst/>
            </a:prstGeom>
            <a:noFill/>
          </p:spPr>
          <p:txBody>
            <a:bodyPr wrap="none" rtlCol="0">
              <a:spAutoFit/>
            </a:bodyPr>
            <a:lstStyle/>
            <a:p>
              <a:pPr algn="ctr"/>
              <a:r>
                <a:rPr lang="en-US" sz="1100" dirty="0">
                  <a:solidFill>
                    <a:schemeClr val="accent1"/>
                  </a:solidFill>
                </a:rPr>
                <a:t>SW-140</a:t>
              </a:r>
            </a:p>
          </p:txBody>
        </p:sp>
        <p:sp>
          <p:nvSpPr>
            <p:cNvPr id="86" name="TextBox 85"/>
            <p:cNvSpPr txBox="1"/>
            <p:nvPr/>
          </p:nvSpPr>
          <p:spPr>
            <a:xfrm>
              <a:off x="819006" y="4059580"/>
              <a:ext cx="1792461" cy="461665"/>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Open when vibration detected, closes when no vibration.</a:t>
              </a:r>
            </a:p>
            <a:p>
              <a:pPr algn="ctr"/>
              <a:r>
                <a:rPr lang="en-US" sz="1000" dirty="0">
                  <a:solidFill>
                    <a:schemeClr val="tx1">
                      <a:lumMod val="75000"/>
                      <a:lumOff val="25000"/>
                    </a:schemeClr>
                  </a:solidFill>
                </a:rPr>
                <a:t>Cost: 0.452 BHD</a:t>
              </a:r>
            </a:p>
          </p:txBody>
        </p:sp>
      </p:grpSp>
      <p:pic>
        <p:nvPicPr>
          <p:cNvPr id="42" name="Picture Placeholder 41" descr="A close-up of a computer chip&#10;&#10;Description automatically generated with medium confidence">
            <a:extLst>
              <a:ext uri="{FF2B5EF4-FFF2-40B4-BE49-F238E27FC236}">
                <a16:creationId xmlns:a16="http://schemas.microsoft.com/office/drawing/2014/main" id="{3A273B7B-0AAC-415D-8A14-472AFC802244}"/>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12536" r="12536"/>
          <a:stretch/>
        </p:blipFill>
        <p:spPr bwMode="auto">
          <a:xfrm>
            <a:off x="1719072" y="1383030"/>
            <a:ext cx="1634789" cy="1634789"/>
          </a:xfrm>
          <a:prstGeom prst="rect">
            <a:avLst/>
          </a:prstGeom>
          <a:noFill/>
          <a:ln>
            <a:noFill/>
          </a:ln>
          <a:extLst>
            <a:ext uri="{53640926-AAD7-44D8-BBD7-CCE9431645EC}">
              <a14:shadowObscured xmlns:a14="http://schemas.microsoft.com/office/drawing/2010/main"/>
            </a:ext>
          </a:extLst>
        </p:spPr>
      </p:pic>
      <p:pic>
        <p:nvPicPr>
          <p:cNvPr id="43" name="Picture Placeholder 42" descr="A picture containing text, electronics, circuit&#10;&#10;Description automatically generated">
            <a:extLst>
              <a:ext uri="{FF2B5EF4-FFF2-40B4-BE49-F238E27FC236}">
                <a16:creationId xmlns:a16="http://schemas.microsoft.com/office/drawing/2014/main" id="{D5809CC9-18EE-45EC-B15D-2C37FA791A70}"/>
              </a:ext>
            </a:extLst>
          </p:cNvPr>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l="49" r="49"/>
          <a:stretch>
            <a:fillRect/>
          </a:stretch>
        </p:blipFill>
        <p:spPr bwMode="auto">
          <a:xfrm>
            <a:off x="3624072" y="1383030"/>
            <a:ext cx="1634789" cy="1634789"/>
          </a:xfrm>
          <a:prstGeom prst="rect">
            <a:avLst/>
          </a:prstGeom>
          <a:noFill/>
          <a:ln>
            <a:noFill/>
          </a:ln>
        </p:spPr>
      </p:pic>
      <p:pic>
        <p:nvPicPr>
          <p:cNvPr id="47" name="Picture Placeholder 46" descr="A picture containing electronics, circuit&#10;&#10;Description automatically generated">
            <a:extLst>
              <a:ext uri="{FF2B5EF4-FFF2-40B4-BE49-F238E27FC236}">
                <a16:creationId xmlns:a16="http://schemas.microsoft.com/office/drawing/2014/main" id="{465297F1-77AE-4334-806D-7ABDDF6EC634}"/>
              </a:ext>
            </a:extLst>
          </p:cNvPr>
          <p:cNvPicPr>
            <a:picLocks noGrp="1" noChangeAspect="1"/>
          </p:cNvPicPr>
          <p:nvPr>
            <p:ph type="pic" sz="quarter" idx="22"/>
          </p:nvPr>
        </p:nvPicPr>
        <p:blipFill rotWithShape="1">
          <a:blip r:embed="rId4">
            <a:extLst>
              <a:ext uri="{28A0092B-C50C-407E-A947-70E740481C1C}">
                <a14:useLocalDpi xmlns:a14="http://schemas.microsoft.com/office/drawing/2010/main" val="0"/>
              </a:ext>
            </a:extLst>
          </a:blip>
          <a:srcRect l="49" r="49"/>
          <a:stretch/>
        </p:blipFill>
        <p:spPr bwMode="auto">
          <a:xfrm>
            <a:off x="5529072" y="1383030"/>
            <a:ext cx="1634789" cy="16347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1132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nodeType="with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fade">
                                      <p:cBhvr>
                                        <p:cTn id="2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Details</a:t>
            </a:r>
          </a:p>
        </p:txBody>
      </p:sp>
      <p:sp>
        <p:nvSpPr>
          <p:cNvPr id="3" name="Text Placeholder 2"/>
          <p:cNvSpPr>
            <a:spLocks noGrp="1"/>
          </p:cNvSpPr>
          <p:nvPr>
            <p:ph type="body" sz="half" idx="2"/>
          </p:nvPr>
        </p:nvSpPr>
        <p:spPr/>
        <p:txBody>
          <a:bodyPr/>
          <a:lstStyle/>
          <a:p>
            <a:r>
              <a:rPr lang="en-US" dirty="0"/>
              <a:t>Software used in the Blackbox</a:t>
            </a:r>
          </a:p>
        </p:txBody>
      </p:sp>
      <p:sp>
        <p:nvSpPr>
          <p:cNvPr id="4" name="Slide Number Placeholder 3"/>
          <p:cNvSpPr>
            <a:spLocks noGrp="1"/>
          </p:cNvSpPr>
          <p:nvPr>
            <p:ph type="sldNum" sz="quarter" idx="12"/>
          </p:nvPr>
        </p:nvSpPr>
        <p:spPr/>
        <p:txBody>
          <a:bodyPr/>
          <a:lstStyle/>
          <a:p>
            <a:fld id="{C136B7D2-B98C-44FD-8D04-7EC62A564975}" type="slidenum">
              <a:rPr lang="en-US" smtClean="0"/>
              <a:pPr/>
              <a:t>8</a:t>
            </a:fld>
            <a:endParaRPr lang="en-US" dirty="0"/>
          </a:p>
        </p:txBody>
      </p:sp>
      <p:grpSp>
        <p:nvGrpSpPr>
          <p:cNvPr id="14" name="Group 13"/>
          <p:cNvGrpSpPr/>
          <p:nvPr/>
        </p:nvGrpSpPr>
        <p:grpSpPr>
          <a:xfrm>
            <a:off x="819006" y="3391463"/>
            <a:ext cx="1792461" cy="807857"/>
            <a:chOff x="819006" y="3559500"/>
            <a:chExt cx="1792461" cy="807857"/>
          </a:xfrm>
        </p:grpSpPr>
        <p:sp>
          <p:nvSpPr>
            <p:cNvPr id="37" name="TextBox 36"/>
            <p:cNvSpPr txBox="1"/>
            <p:nvPr/>
          </p:nvSpPr>
          <p:spPr>
            <a:xfrm>
              <a:off x="1133187" y="3559500"/>
              <a:ext cx="1164101" cy="307777"/>
            </a:xfrm>
            <a:prstGeom prst="rect">
              <a:avLst/>
            </a:prstGeom>
            <a:noFill/>
          </p:spPr>
          <p:txBody>
            <a:bodyPr wrap="none" rtlCol="0">
              <a:spAutoFit/>
            </a:bodyPr>
            <a:lstStyle/>
            <a:p>
              <a:pPr algn="ctr"/>
              <a:r>
                <a:rPr lang="en-US" sz="1400" b="1" dirty="0"/>
                <a:t>Arduino IDE</a:t>
              </a:r>
            </a:p>
          </p:txBody>
        </p:sp>
        <p:sp>
          <p:nvSpPr>
            <p:cNvPr id="38" name="TextBox 37"/>
            <p:cNvSpPr txBox="1"/>
            <p:nvPr/>
          </p:nvSpPr>
          <p:spPr>
            <a:xfrm>
              <a:off x="1252612" y="3805586"/>
              <a:ext cx="925254" cy="261610"/>
            </a:xfrm>
            <a:prstGeom prst="rect">
              <a:avLst/>
            </a:prstGeom>
            <a:noFill/>
          </p:spPr>
          <p:txBody>
            <a:bodyPr wrap="none" rtlCol="0">
              <a:spAutoFit/>
            </a:bodyPr>
            <a:lstStyle/>
            <a:p>
              <a:pPr algn="ctr"/>
              <a:r>
                <a:rPr lang="en-US" sz="1100" dirty="0">
                  <a:solidFill>
                    <a:schemeClr val="accent1"/>
                  </a:solidFill>
                </a:rPr>
                <a:t>Code Editor</a:t>
              </a:r>
            </a:p>
          </p:txBody>
        </p:sp>
        <p:sp>
          <p:nvSpPr>
            <p:cNvPr id="73" name="TextBox 72"/>
            <p:cNvSpPr txBox="1"/>
            <p:nvPr/>
          </p:nvSpPr>
          <p:spPr>
            <a:xfrm>
              <a:off x="819006" y="4059580"/>
              <a:ext cx="1792461" cy="307777"/>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Boards Manager, Library Manager, Sketch upload</a:t>
              </a:r>
            </a:p>
          </p:txBody>
        </p:sp>
      </p:grpSp>
      <p:grpSp>
        <p:nvGrpSpPr>
          <p:cNvPr id="74" name="Group 73"/>
          <p:cNvGrpSpPr/>
          <p:nvPr/>
        </p:nvGrpSpPr>
        <p:grpSpPr>
          <a:xfrm>
            <a:off x="2724286" y="3391463"/>
            <a:ext cx="1792461" cy="807857"/>
            <a:chOff x="819006" y="3559500"/>
            <a:chExt cx="1792461" cy="807857"/>
          </a:xfrm>
        </p:grpSpPr>
        <p:sp>
          <p:nvSpPr>
            <p:cNvPr id="75" name="TextBox 74"/>
            <p:cNvSpPr txBox="1"/>
            <p:nvPr/>
          </p:nvSpPr>
          <p:spPr>
            <a:xfrm>
              <a:off x="1204521" y="3559500"/>
              <a:ext cx="1021434" cy="307777"/>
            </a:xfrm>
            <a:prstGeom prst="rect">
              <a:avLst/>
            </a:prstGeom>
            <a:noFill/>
          </p:spPr>
          <p:txBody>
            <a:bodyPr wrap="none" rtlCol="0">
              <a:spAutoFit/>
            </a:bodyPr>
            <a:lstStyle/>
            <a:p>
              <a:pPr algn="ctr"/>
              <a:r>
                <a:rPr lang="en-US" sz="1400" b="1" dirty="0"/>
                <a:t>Mosquitto</a:t>
              </a:r>
            </a:p>
          </p:txBody>
        </p:sp>
        <p:sp>
          <p:nvSpPr>
            <p:cNvPr id="76" name="TextBox 75"/>
            <p:cNvSpPr txBox="1"/>
            <p:nvPr/>
          </p:nvSpPr>
          <p:spPr>
            <a:xfrm>
              <a:off x="1189293" y="3805586"/>
              <a:ext cx="1051891" cy="261610"/>
            </a:xfrm>
            <a:prstGeom prst="rect">
              <a:avLst/>
            </a:prstGeom>
            <a:noFill/>
          </p:spPr>
          <p:txBody>
            <a:bodyPr wrap="none" rtlCol="0">
              <a:spAutoFit/>
            </a:bodyPr>
            <a:lstStyle/>
            <a:p>
              <a:pPr algn="ctr"/>
              <a:r>
                <a:rPr lang="en-US" sz="1100" dirty="0">
                  <a:solidFill>
                    <a:schemeClr val="accent1"/>
                  </a:solidFill>
                </a:rPr>
                <a:t>MQTT Broker</a:t>
              </a:r>
            </a:p>
          </p:txBody>
        </p:sp>
        <p:sp>
          <p:nvSpPr>
            <p:cNvPr id="78" name="TextBox 77"/>
            <p:cNvSpPr txBox="1"/>
            <p:nvPr/>
          </p:nvSpPr>
          <p:spPr>
            <a:xfrm>
              <a:off x="819006" y="4059580"/>
              <a:ext cx="1792461" cy="307777"/>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Service application, handle </a:t>
              </a:r>
              <a:r>
                <a:rPr lang="en-US" sz="1000" dirty="0" err="1">
                  <a:solidFill>
                    <a:schemeClr val="tx1">
                      <a:lumMod val="75000"/>
                      <a:lumOff val="25000"/>
                    </a:schemeClr>
                  </a:solidFill>
                </a:rPr>
                <a:t>mqtt</a:t>
              </a:r>
              <a:r>
                <a:rPr lang="en-US" sz="1000" dirty="0">
                  <a:solidFill>
                    <a:schemeClr val="tx1">
                      <a:lumMod val="75000"/>
                      <a:lumOff val="25000"/>
                    </a:schemeClr>
                  </a:solidFill>
                </a:rPr>
                <a:t> communication in Background</a:t>
              </a:r>
            </a:p>
          </p:txBody>
        </p:sp>
      </p:grpSp>
      <p:grpSp>
        <p:nvGrpSpPr>
          <p:cNvPr id="82" name="Group 81"/>
          <p:cNvGrpSpPr/>
          <p:nvPr/>
        </p:nvGrpSpPr>
        <p:grpSpPr>
          <a:xfrm>
            <a:off x="4629566" y="3391463"/>
            <a:ext cx="1792461" cy="807857"/>
            <a:chOff x="819006" y="3559500"/>
            <a:chExt cx="1792461" cy="807857"/>
          </a:xfrm>
        </p:grpSpPr>
        <p:sp>
          <p:nvSpPr>
            <p:cNvPr id="83" name="TextBox 82"/>
            <p:cNvSpPr txBox="1"/>
            <p:nvPr/>
          </p:nvSpPr>
          <p:spPr>
            <a:xfrm>
              <a:off x="998537" y="3559500"/>
              <a:ext cx="1433406" cy="307777"/>
            </a:xfrm>
            <a:prstGeom prst="rect">
              <a:avLst/>
            </a:prstGeom>
            <a:noFill/>
          </p:spPr>
          <p:txBody>
            <a:bodyPr wrap="none" rtlCol="0">
              <a:spAutoFit/>
            </a:bodyPr>
            <a:lstStyle/>
            <a:p>
              <a:pPr algn="ctr"/>
              <a:r>
                <a:rPr lang="en-US" sz="1400" b="1" dirty="0"/>
                <a:t>MQTT Explorer</a:t>
              </a:r>
            </a:p>
          </p:txBody>
        </p:sp>
        <p:sp>
          <p:nvSpPr>
            <p:cNvPr id="84" name="TextBox 83"/>
            <p:cNvSpPr txBox="1"/>
            <p:nvPr/>
          </p:nvSpPr>
          <p:spPr>
            <a:xfrm>
              <a:off x="1076281" y="3805586"/>
              <a:ext cx="1277914" cy="261610"/>
            </a:xfrm>
            <a:prstGeom prst="rect">
              <a:avLst/>
            </a:prstGeom>
            <a:noFill/>
          </p:spPr>
          <p:txBody>
            <a:bodyPr wrap="none" rtlCol="0">
              <a:spAutoFit/>
            </a:bodyPr>
            <a:lstStyle/>
            <a:p>
              <a:pPr algn="ctr"/>
              <a:r>
                <a:rPr lang="en-US" sz="1100" dirty="0">
                  <a:solidFill>
                    <a:schemeClr val="accent1"/>
                  </a:solidFill>
                </a:rPr>
                <a:t>3</a:t>
              </a:r>
              <a:r>
                <a:rPr lang="en-US" sz="1100" baseline="30000" dirty="0">
                  <a:solidFill>
                    <a:schemeClr val="accent1"/>
                  </a:solidFill>
                </a:rPr>
                <a:t>rd</a:t>
              </a:r>
              <a:r>
                <a:rPr lang="en-US" sz="1100" dirty="0">
                  <a:solidFill>
                    <a:schemeClr val="accent1"/>
                  </a:solidFill>
                </a:rPr>
                <a:t> Party Explorer</a:t>
              </a:r>
            </a:p>
          </p:txBody>
        </p:sp>
        <p:sp>
          <p:nvSpPr>
            <p:cNvPr id="86" name="TextBox 85"/>
            <p:cNvSpPr txBox="1"/>
            <p:nvPr/>
          </p:nvSpPr>
          <p:spPr>
            <a:xfrm>
              <a:off x="819006" y="4059580"/>
              <a:ext cx="1792461" cy="307777"/>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View MQTT messages, see the logs</a:t>
              </a:r>
            </a:p>
          </p:txBody>
        </p:sp>
      </p:grpSp>
      <p:grpSp>
        <p:nvGrpSpPr>
          <p:cNvPr id="91" name="Group 90"/>
          <p:cNvGrpSpPr/>
          <p:nvPr/>
        </p:nvGrpSpPr>
        <p:grpSpPr>
          <a:xfrm>
            <a:off x="6534846" y="3391463"/>
            <a:ext cx="1792461" cy="807857"/>
            <a:chOff x="819006" y="3559500"/>
            <a:chExt cx="1792461" cy="807857"/>
          </a:xfrm>
        </p:grpSpPr>
        <p:sp>
          <p:nvSpPr>
            <p:cNvPr id="92" name="TextBox 91"/>
            <p:cNvSpPr txBox="1"/>
            <p:nvPr/>
          </p:nvSpPr>
          <p:spPr>
            <a:xfrm>
              <a:off x="1224559" y="3559500"/>
              <a:ext cx="981359" cy="307777"/>
            </a:xfrm>
            <a:prstGeom prst="rect">
              <a:avLst/>
            </a:prstGeom>
            <a:noFill/>
          </p:spPr>
          <p:txBody>
            <a:bodyPr wrap="none" rtlCol="0">
              <a:spAutoFit/>
            </a:bodyPr>
            <a:lstStyle/>
            <a:p>
              <a:pPr algn="ctr"/>
              <a:r>
                <a:rPr lang="en-US" sz="1400" b="1" dirty="0"/>
                <a:t>Node Red</a:t>
              </a:r>
            </a:p>
          </p:txBody>
        </p:sp>
        <p:sp>
          <p:nvSpPr>
            <p:cNvPr id="93" name="TextBox 92"/>
            <p:cNvSpPr txBox="1"/>
            <p:nvPr/>
          </p:nvSpPr>
          <p:spPr>
            <a:xfrm>
              <a:off x="1217345" y="3805586"/>
              <a:ext cx="995785" cy="261610"/>
            </a:xfrm>
            <a:prstGeom prst="rect">
              <a:avLst/>
            </a:prstGeom>
            <a:noFill/>
          </p:spPr>
          <p:txBody>
            <a:bodyPr wrap="none" rtlCol="0">
              <a:spAutoFit/>
            </a:bodyPr>
            <a:lstStyle/>
            <a:p>
              <a:pPr algn="ctr"/>
              <a:r>
                <a:rPr lang="en-US" sz="1100" dirty="0">
                  <a:solidFill>
                    <a:schemeClr val="accent1"/>
                  </a:solidFill>
                </a:rPr>
                <a:t>Flow Control</a:t>
              </a:r>
            </a:p>
          </p:txBody>
        </p:sp>
        <p:sp>
          <p:nvSpPr>
            <p:cNvPr id="95" name="TextBox 94"/>
            <p:cNvSpPr txBox="1"/>
            <p:nvPr/>
          </p:nvSpPr>
          <p:spPr>
            <a:xfrm>
              <a:off x="819006" y="4059580"/>
              <a:ext cx="1792461" cy="307777"/>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Manage Sensors data, Interface with MQTT</a:t>
              </a:r>
            </a:p>
          </p:txBody>
        </p:sp>
      </p:grpSp>
      <p:pic>
        <p:nvPicPr>
          <p:cNvPr id="3076" name="Picture 4">
            <a:extLst>
              <a:ext uri="{FF2B5EF4-FFF2-40B4-BE49-F238E27FC236}">
                <a16:creationId xmlns:a16="http://schemas.microsoft.com/office/drawing/2014/main" id="{CDF7E2C4-91AE-47AD-B551-BDFCAF7E96CD}"/>
              </a:ext>
            </a:extLst>
          </p:cNvPr>
          <p:cNvPicPr>
            <a:picLocks noGrp="1" noChangeAspect="1" noChangeArrowheads="1"/>
          </p:cNvPicPr>
          <p:nvPr>
            <p:ph type="pic" sz="quarter" idx="20"/>
          </p:nvPr>
        </p:nvPicPr>
        <p:blipFill>
          <a:blip r:embed="rId3">
            <a:extLst>
              <a:ext uri="{28A0092B-C50C-407E-A947-70E740481C1C}">
                <a14:useLocalDpi xmlns:a14="http://schemas.microsoft.com/office/drawing/2010/main" val="0"/>
              </a:ext>
            </a:extLst>
          </a:blip>
          <a:srcRect l="49" r="4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stall mosquitto on Linux | Snap Store">
            <a:extLst>
              <a:ext uri="{FF2B5EF4-FFF2-40B4-BE49-F238E27FC236}">
                <a16:creationId xmlns:a16="http://schemas.microsoft.com/office/drawing/2014/main" id="{55C26948-177C-495F-B0EE-BCEAFF2AF18D}"/>
              </a:ext>
            </a:extLst>
          </p:cNvPr>
          <p:cNvPicPr>
            <a:picLocks noGrp="1" noChangeAspect="1" noChangeArrowheads="1"/>
          </p:cNvPicPr>
          <p:nvPr>
            <p:ph type="pic" sz="quarter" idx="21"/>
          </p:nvPr>
        </p:nvPicPr>
        <p:blipFill>
          <a:blip r:embed="rId4">
            <a:extLst>
              <a:ext uri="{28A0092B-C50C-407E-A947-70E740481C1C}">
                <a14:useLocalDpi xmlns:a14="http://schemas.microsoft.com/office/drawing/2010/main" val="0"/>
              </a:ext>
            </a:extLst>
          </a:blip>
          <a:srcRect l="49" r="4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QTT Explorer on the App Store">
            <a:extLst>
              <a:ext uri="{FF2B5EF4-FFF2-40B4-BE49-F238E27FC236}">
                <a16:creationId xmlns:a16="http://schemas.microsoft.com/office/drawing/2014/main" id="{9F12332F-ECCD-4589-B28A-DBE616BB1D58}"/>
              </a:ext>
            </a:extLst>
          </p:cNvPr>
          <p:cNvPicPr>
            <a:picLocks noGrp="1" noChangeAspect="1" noChangeArrowheads="1"/>
          </p:cNvPicPr>
          <p:nvPr>
            <p:ph type="pic" sz="quarter" idx="22"/>
          </p:nvPr>
        </p:nvPicPr>
        <p:blipFill>
          <a:blip r:embed="rId5">
            <a:extLst>
              <a:ext uri="{28A0092B-C50C-407E-A947-70E740481C1C}">
                <a14:useLocalDpi xmlns:a14="http://schemas.microsoft.com/office/drawing/2010/main" val="0"/>
              </a:ext>
            </a:extLst>
          </a:blip>
          <a:srcRect l="49" r="4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ode-RED | Unipi">
            <a:extLst>
              <a:ext uri="{FF2B5EF4-FFF2-40B4-BE49-F238E27FC236}">
                <a16:creationId xmlns:a16="http://schemas.microsoft.com/office/drawing/2014/main" id="{C9B48207-3A57-4E2E-B9CF-D2C9BE32B331}"/>
              </a:ext>
            </a:extLst>
          </p:cNvPr>
          <p:cNvPicPr>
            <a:picLocks noGrp="1" noChangeAspect="1" noChangeArrowheads="1"/>
          </p:cNvPicPr>
          <p:nvPr>
            <p:ph type="pic" sz="quarter" idx="23"/>
          </p:nvPr>
        </p:nvPicPr>
        <p:blipFill>
          <a:blip r:embed="rId6">
            <a:extLst>
              <a:ext uri="{28A0092B-C50C-407E-A947-70E740481C1C}">
                <a14:useLocalDpi xmlns:a14="http://schemas.microsoft.com/office/drawing/2010/main" val="0"/>
              </a:ext>
            </a:extLst>
          </a:blip>
          <a:srcRect l="21957" r="2195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9CFA0AA-09AE-4676-AE1A-9D0CCE15548E}"/>
              </a:ext>
            </a:extLst>
          </p:cNvPr>
          <p:cNvSpPr txBox="1"/>
          <p:nvPr/>
        </p:nvSpPr>
        <p:spPr>
          <a:xfrm>
            <a:off x="-42879" y="4889427"/>
            <a:ext cx="6030285" cy="246221"/>
          </a:xfrm>
          <a:prstGeom prst="rect">
            <a:avLst/>
          </a:prstGeom>
          <a:noFill/>
        </p:spPr>
        <p:txBody>
          <a:bodyPr wrap="square">
            <a:spAutoFit/>
          </a:bodyPr>
          <a:lstStyle/>
          <a:p>
            <a:r>
              <a:rPr lang="en-US" sz="1000" dirty="0"/>
              <a:t>References on Slide 14, each. </a:t>
            </a:r>
            <a:endParaRPr lang="ar-BH" sz="1000" dirty="0"/>
          </a:p>
        </p:txBody>
      </p:sp>
    </p:spTree>
    <p:extLst>
      <p:ext uri="{BB962C8B-B14F-4D97-AF65-F5344CB8AC3E}">
        <p14:creationId xmlns:p14="http://schemas.microsoft.com/office/powerpoint/2010/main" val="24868070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fade">
                                      <p:cBhvr>
                                        <p:cTn id="15" dur="500"/>
                                        <p:tgtEl>
                                          <p:spTgt spid="3078"/>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animEffect transition="in" filter="fade">
                                      <p:cBhvr>
                                        <p:cTn id="23" dur="500"/>
                                        <p:tgtEl>
                                          <p:spTgt spid="3082"/>
                                        </p:tgtEl>
                                      </p:cBhvr>
                                    </p:animEffect>
                                  </p:childTnLst>
                                </p:cTn>
                              </p:par>
                              <p:par>
                                <p:cTn id="24" presetID="10" presetClass="entr" presetSubtype="0" fill="hold" nodeType="with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fade">
                                      <p:cBhvr>
                                        <p:cTn id="26" dur="500"/>
                                        <p:tgtEl>
                                          <p:spTgt spid="8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84"/>
                                        </p:tgtEl>
                                        <p:attrNameLst>
                                          <p:attrName>style.visibility</p:attrName>
                                        </p:attrNameLst>
                                      </p:cBhvr>
                                      <p:to>
                                        <p:strVal val="visible"/>
                                      </p:to>
                                    </p:set>
                                    <p:animEffect transition="in" filter="fade">
                                      <p:cBhvr>
                                        <p:cTn id="31" dur="500"/>
                                        <p:tgtEl>
                                          <p:spTgt spid="3084"/>
                                        </p:tgtEl>
                                      </p:cBhvr>
                                    </p:animEffect>
                                  </p:childTnLst>
                                </p:cTn>
                              </p:par>
                              <p:par>
                                <p:cTn id="32" presetID="10" presetClass="entr" presetSubtype="0" fill="hold"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WORKS?</a:t>
            </a:r>
          </a:p>
        </p:txBody>
      </p:sp>
      <p:sp>
        <p:nvSpPr>
          <p:cNvPr id="7" name="Text Placeholder 6"/>
          <p:cNvSpPr>
            <a:spLocks noGrp="1"/>
          </p:cNvSpPr>
          <p:nvPr>
            <p:ph type="body" sz="half" idx="2"/>
          </p:nvPr>
        </p:nvSpPr>
        <p:spPr/>
        <p:txBody>
          <a:bodyPr/>
          <a:lstStyle/>
          <a:p>
            <a:r>
              <a:rPr lang="en-US" dirty="0"/>
              <a:t>Type the subtitle of your great here</a:t>
            </a:r>
          </a:p>
        </p:txBody>
      </p:sp>
      <p:sp>
        <p:nvSpPr>
          <p:cNvPr id="4" name="Slide Number Placeholder 3"/>
          <p:cNvSpPr>
            <a:spLocks noGrp="1"/>
          </p:cNvSpPr>
          <p:nvPr>
            <p:ph type="sldNum" sz="quarter" idx="12"/>
          </p:nvPr>
        </p:nvSpPr>
        <p:spPr/>
        <p:txBody>
          <a:bodyPr/>
          <a:lstStyle/>
          <a:p>
            <a:fld id="{C136B7D2-B98C-44FD-8D04-7EC62A564975}" type="slidenum">
              <a:rPr lang="en-US" smtClean="0"/>
              <a:pPr/>
              <a:t>9</a:t>
            </a:fld>
            <a:endParaRPr lang="en-US" dirty="0"/>
          </a:p>
        </p:txBody>
      </p:sp>
      <p:cxnSp>
        <p:nvCxnSpPr>
          <p:cNvPr id="5" name="Straight Connector 4"/>
          <p:cNvCxnSpPr/>
          <p:nvPr/>
        </p:nvCxnSpPr>
        <p:spPr>
          <a:xfrm>
            <a:off x="4572000" y="1778000"/>
            <a:ext cx="0" cy="3365500"/>
          </a:xfrm>
          <a:prstGeom prst="line">
            <a:avLst/>
          </a:prstGeom>
          <a:ln w="381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21029" y="1927850"/>
            <a:ext cx="2468897" cy="3238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Blackbox Startup</a:t>
            </a:r>
          </a:p>
        </p:txBody>
      </p:sp>
      <p:sp>
        <p:nvSpPr>
          <p:cNvPr id="8" name="Rectangle 7"/>
          <p:cNvSpPr/>
          <p:nvPr/>
        </p:nvSpPr>
        <p:spPr>
          <a:xfrm>
            <a:off x="3289926" y="1927850"/>
            <a:ext cx="685806" cy="3238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1</a:t>
            </a:r>
          </a:p>
        </p:txBody>
      </p:sp>
      <p:cxnSp>
        <p:nvCxnSpPr>
          <p:cNvPr id="9" name="Straight Connector 8"/>
          <p:cNvCxnSpPr/>
          <p:nvPr/>
        </p:nvCxnSpPr>
        <p:spPr>
          <a:xfrm flipH="1">
            <a:off x="3975732" y="2087873"/>
            <a:ext cx="54864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flipH="1">
            <a:off x="5866458" y="3146099"/>
            <a:ext cx="2493770" cy="3238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Accident Occur</a:t>
            </a:r>
          </a:p>
        </p:txBody>
      </p:sp>
      <p:sp>
        <p:nvSpPr>
          <p:cNvPr id="11" name="Rectangle 10"/>
          <p:cNvSpPr/>
          <p:nvPr/>
        </p:nvSpPr>
        <p:spPr>
          <a:xfrm flipH="1">
            <a:off x="5180653" y="3146099"/>
            <a:ext cx="685806" cy="323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2</a:t>
            </a:r>
          </a:p>
        </p:txBody>
      </p:sp>
      <p:cxnSp>
        <p:nvCxnSpPr>
          <p:cNvPr id="12" name="Straight Connector 11"/>
          <p:cNvCxnSpPr/>
          <p:nvPr/>
        </p:nvCxnSpPr>
        <p:spPr>
          <a:xfrm>
            <a:off x="4632010" y="3306122"/>
            <a:ext cx="54864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03407" y="2015479"/>
            <a:ext cx="137161" cy="137161"/>
          </a:xfrm>
          <a:prstGeom prst="ellipse">
            <a:avLst/>
          </a:prstGeom>
          <a:solidFill>
            <a:schemeClr val="accent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08170" y="3233736"/>
            <a:ext cx="137161" cy="137161"/>
          </a:xfrm>
          <a:prstGeom prst="ellipse">
            <a:avLst/>
          </a:prstGeom>
          <a:solidFill>
            <a:schemeClr val="accent2"/>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833186" y="2426184"/>
            <a:ext cx="2248394" cy="615553"/>
          </a:xfrm>
          <a:prstGeom prst="rect">
            <a:avLst/>
          </a:prstGeom>
          <a:noFill/>
        </p:spPr>
        <p:txBody>
          <a:bodyPr wrap="square" lIns="0" tIns="0" rIns="0" bIns="0" rtlCol="0">
            <a:spAutoFit/>
          </a:bodyPr>
          <a:lstStyle/>
          <a:p>
            <a:r>
              <a:rPr lang="en-US" sz="1000" dirty="0">
                <a:solidFill>
                  <a:schemeClr val="tx1">
                    <a:lumMod val="75000"/>
                    <a:lumOff val="25000"/>
                  </a:schemeClr>
                </a:solidFill>
              </a:rPr>
              <a:t>For the first run, the Blackbox will be started and attempt to connect to the Wi-Fi and MQTT client. Meanwhile, the GPS will start searching for satellites. </a:t>
            </a:r>
          </a:p>
        </p:txBody>
      </p:sp>
      <p:sp>
        <p:nvSpPr>
          <p:cNvPr id="61" name="TextBox 60"/>
          <p:cNvSpPr txBox="1"/>
          <p:nvPr/>
        </p:nvSpPr>
        <p:spPr>
          <a:xfrm>
            <a:off x="850406" y="3380046"/>
            <a:ext cx="3200894" cy="307777"/>
          </a:xfrm>
          <a:prstGeom prst="rect">
            <a:avLst/>
          </a:prstGeom>
          <a:noFill/>
        </p:spPr>
        <p:txBody>
          <a:bodyPr wrap="square" lIns="0" tIns="0" rIns="0" bIns="0" rtlCol="0">
            <a:spAutoFit/>
          </a:bodyPr>
          <a:lstStyle/>
          <a:p>
            <a:r>
              <a:rPr lang="en-US" sz="1000" dirty="0">
                <a:solidFill>
                  <a:schemeClr val="tx1">
                    <a:lumMod val="75000"/>
                    <a:lumOff val="25000"/>
                  </a:schemeClr>
                </a:solidFill>
              </a:rPr>
              <a:t>Blackbox can live on normal batteries for months, thanks for both ESP8266 and NEO-6M power optimizations. </a:t>
            </a:r>
          </a:p>
        </p:txBody>
      </p:sp>
      <p:sp>
        <p:nvSpPr>
          <p:cNvPr id="62" name="TextBox 61"/>
          <p:cNvSpPr txBox="1"/>
          <p:nvPr/>
        </p:nvSpPr>
        <p:spPr>
          <a:xfrm>
            <a:off x="5216586" y="3619348"/>
            <a:ext cx="2248394" cy="615553"/>
          </a:xfrm>
          <a:prstGeom prst="rect">
            <a:avLst/>
          </a:prstGeom>
          <a:noFill/>
        </p:spPr>
        <p:txBody>
          <a:bodyPr wrap="square" lIns="0" tIns="0" rIns="0" bIns="0" rtlCol="0">
            <a:spAutoFit/>
          </a:bodyPr>
          <a:lstStyle/>
          <a:p>
            <a:r>
              <a:rPr lang="en-US" sz="1000" dirty="0">
                <a:solidFill>
                  <a:schemeClr val="tx1">
                    <a:lumMod val="75000"/>
                    <a:lumOff val="25000"/>
                  </a:schemeClr>
                </a:solidFill>
              </a:rPr>
              <a:t>Accidents can happen to the vehicle, when its in Park, or moving on the road. The sensors data will keep in sync, until a shock detected.</a:t>
            </a:r>
          </a:p>
        </p:txBody>
      </p:sp>
      <p:sp>
        <p:nvSpPr>
          <p:cNvPr id="63" name="TextBox 62"/>
          <p:cNvSpPr txBox="1"/>
          <p:nvPr/>
        </p:nvSpPr>
        <p:spPr>
          <a:xfrm>
            <a:off x="5206506" y="4396046"/>
            <a:ext cx="3200894" cy="307777"/>
          </a:xfrm>
          <a:prstGeom prst="rect">
            <a:avLst/>
          </a:prstGeom>
          <a:noFill/>
        </p:spPr>
        <p:txBody>
          <a:bodyPr wrap="square" lIns="0" tIns="0" rIns="0" bIns="0" rtlCol="0">
            <a:spAutoFit/>
          </a:bodyPr>
          <a:lstStyle/>
          <a:p>
            <a:r>
              <a:rPr lang="en-US" sz="1000" dirty="0">
                <a:solidFill>
                  <a:schemeClr val="tx1">
                    <a:lumMod val="75000"/>
                    <a:lumOff val="25000"/>
                  </a:schemeClr>
                </a:solidFill>
              </a:rPr>
              <a:t>Amount of vibration (shock), is monitored with vehicle location and speed.</a:t>
            </a:r>
          </a:p>
        </p:txBody>
      </p:sp>
      <p:pic>
        <p:nvPicPr>
          <p:cNvPr id="15" name="Picture 14" descr="Icon&#10;&#10;Description automatically generated">
            <a:extLst>
              <a:ext uri="{FF2B5EF4-FFF2-40B4-BE49-F238E27FC236}">
                <a16:creationId xmlns:a16="http://schemas.microsoft.com/office/drawing/2014/main" id="{B0F65C71-FD6B-4345-AC00-6ADF9E27DD5E}"/>
              </a:ext>
            </a:extLst>
          </p:cNvPr>
          <p:cNvPicPr>
            <a:picLocks noChangeAspect="1"/>
          </p:cNvPicPr>
          <p:nvPr/>
        </p:nvPicPr>
        <p:blipFill>
          <a:blip r:embed="rId2"/>
          <a:stretch>
            <a:fillRect/>
          </a:stretch>
        </p:blipFill>
        <p:spPr>
          <a:xfrm>
            <a:off x="3216274" y="2404639"/>
            <a:ext cx="741460" cy="741460"/>
          </a:xfrm>
          <a:prstGeom prst="rect">
            <a:avLst/>
          </a:prstGeom>
        </p:spPr>
      </p:pic>
      <p:pic>
        <p:nvPicPr>
          <p:cNvPr id="18" name="Picture 17" descr="Icon&#10;&#10;Description automatically generated">
            <a:extLst>
              <a:ext uri="{FF2B5EF4-FFF2-40B4-BE49-F238E27FC236}">
                <a16:creationId xmlns:a16="http://schemas.microsoft.com/office/drawing/2014/main" id="{6B823D55-2A46-4F41-A1E6-6F8C2A2D365E}"/>
              </a:ext>
            </a:extLst>
          </p:cNvPr>
          <p:cNvPicPr>
            <a:picLocks noChangeAspect="1"/>
          </p:cNvPicPr>
          <p:nvPr/>
        </p:nvPicPr>
        <p:blipFill>
          <a:blip r:embed="rId3"/>
          <a:stretch>
            <a:fillRect/>
          </a:stretch>
        </p:blipFill>
        <p:spPr>
          <a:xfrm>
            <a:off x="7633877" y="3576858"/>
            <a:ext cx="669798" cy="669798"/>
          </a:xfrm>
          <a:prstGeom prst="rect">
            <a:avLst/>
          </a:prstGeom>
        </p:spPr>
      </p:pic>
      <p:pic>
        <p:nvPicPr>
          <p:cNvPr id="20" name="Picture 19" descr="Icon&#10;&#10;Description automatically generated">
            <a:extLst>
              <a:ext uri="{FF2B5EF4-FFF2-40B4-BE49-F238E27FC236}">
                <a16:creationId xmlns:a16="http://schemas.microsoft.com/office/drawing/2014/main" id="{B6545C25-8BB6-4575-ACC1-CDFCC00AA3B5}"/>
              </a:ext>
            </a:extLst>
          </p:cNvPr>
          <p:cNvPicPr>
            <a:picLocks noChangeAspect="1"/>
          </p:cNvPicPr>
          <p:nvPr/>
        </p:nvPicPr>
        <p:blipFill>
          <a:blip r:embed="rId4"/>
          <a:stretch>
            <a:fillRect/>
          </a:stretch>
        </p:blipFill>
        <p:spPr>
          <a:xfrm>
            <a:off x="4225680" y="1217151"/>
            <a:ext cx="692613" cy="692613"/>
          </a:xfrm>
          <a:prstGeom prst="rect">
            <a:avLst/>
          </a:prstGeom>
        </p:spPr>
      </p:pic>
    </p:spTree>
    <p:extLst>
      <p:ext uri="{BB962C8B-B14F-4D97-AF65-F5344CB8AC3E}">
        <p14:creationId xmlns:p14="http://schemas.microsoft.com/office/powerpoint/2010/main" val="2237548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0-#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0-#ppt_w/2"/>
                                          </p:val>
                                        </p:tav>
                                        <p:tav tm="100000">
                                          <p:val>
                                            <p:strVal val="#ppt_x"/>
                                          </p:val>
                                        </p:tav>
                                      </p:tavLst>
                                    </p:anim>
                                    <p:anim calcmode="lin" valueType="num">
                                      <p:cBhvr additive="base">
                                        <p:cTn id="20" dur="500" fill="hold"/>
                                        <p:tgtEl>
                                          <p:spTgt spid="6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 calcmode="lin" valueType="num">
                                      <p:cBhvr additive="base">
                                        <p:cTn id="41" dur="500" fill="hold"/>
                                        <p:tgtEl>
                                          <p:spTgt spid="62"/>
                                        </p:tgtEl>
                                        <p:attrNameLst>
                                          <p:attrName>ppt_x</p:attrName>
                                        </p:attrNameLst>
                                      </p:cBhvr>
                                      <p:tavLst>
                                        <p:tav tm="0">
                                          <p:val>
                                            <p:strVal val="1+#ppt_w/2"/>
                                          </p:val>
                                        </p:tav>
                                        <p:tav tm="100000">
                                          <p:val>
                                            <p:strVal val="#ppt_x"/>
                                          </p:val>
                                        </p:tav>
                                      </p:tavLst>
                                    </p:anim>
                                    <p:anim calcmode="lin" valueType="num">
                                      <p:cBhvr additive="base">
                                        <p:cTn id="42" dur="500" fill="hold"/>
                                        <p:tgtEl>
                                          <p:spTgt spid="62"/>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 calcmode="lin" valueType="num">
                                      <p:cBhvr additive="base">
                                        <p:cTn id="45" dur="500" fill="hold"/>
                                        <p:tgtEl>
                                          <p:spTgt spid="63"/>
                                        </p:tgtEl>
                                        <p:attrNameLst>
                                          <p:attrName>ppt_x</p:attrName>
                                        </p:attrNameLst>
                                      </p:cBhvr>
                                      <p:tavLst>
                                        <p:tav tm="0">
                                          <p:val>
                                            <p:strVal val="1+#ppt_w/2"/>
                                          </p:val>
                                        </p:tav>
                                        <p:tav tm="100000">
                                          <p:val>
                                            <p:strVal val="#ppt_x"/>
                                          </p:val>
                                        </p:tav>
                                      </p:tavLst>
                                    </p:anim>
                                    <p:anim calcmode="lin" valueType="num">
                                      <p:cBhvr additive="base">
                                        <p:cTn id="46" dur="500" fill="hold"/>
                                        <p:tgtEl>
                                          <p:spTgt spid="63"/>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1+#ppt_w/2"/>
                                          </p:val>
                                        </p:tav>
                                        <p:tav tm="100000">
                                          <p:val>
                                            <p:strVal val="#ppt_x"/>
                                          </p:val>
                                        </p:tav>
                                      </p:tavLst>
                                    </p:anim>
                                    <p:anim calcmode="lin" valueType="num">
                                      <p:cBhvr additive="base">
                                        <p:cTn id="50" dur="500" fill="hold"/>
                                        <p:tgtEl>
                                          <p:spTgt spid="18"/>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1+#ppt_w/2"/>
                                          </p:val>
                                        </p:tav>
                                        <p:tav tm="100000">
                                          <p:val>
                                            <p:strVal val="#ppt_x"/>
                                          </p:val>
                                        </p:tav>
                                      </p:tavLst>
                                    </p:anim>
                                    <p:anim calcmode="lin" valueType="num">
                                      <p:cBhvr additive="base">
                                        <p:cTn id="5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59" grpId="0"/>
      <p:bldP spid="61" grpId="0"/>
      <p:bldP spid="62" grpId="0"/>
      <p:bldP spid="63" grpId="0"/>
    </p:bldLst>
  </p:timing>
</p:sld>
</file>

<file path=ppt/theme/theme1.xml><?xml version="1.0" encoding="utf-8"?>
<a:theme xmlns:a="http://schemas.openxmlformats.org/drawingml/2006/main" name="Office Theme">
  <a:themeElements>
    <a:clrScheme name="01- temp 01">
      <a:dk1>
        <a:srgbClr val="262626"/>
      </a:dk1>
      <a:lt1>
        <a:srgbClr val="FFFFFF"/>
      </a:lt1>
      <a:dk2>
        <a:srgbClr val="262626"/>
      </a:dk2>
      <a:lt2>
        <a:srgbClr val="F2F2F2"/>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Lato">
      <a:majorFont>
        <a:latin typeface="Lato"/>
        <a:ea typeface=""/>
        <a:cs typeface="Lato"/>
      </a:majorFont>
      <a:minorFont>
        <a:latin typeface="Lato"/>
        <a:ea typeface=""/>
        <a:cs typeface="Lato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15597908F48340B1039EC0DD904A1D" ma:contentTypeVersion="10" ma:contentTypeDescription="Create a new document." ma:contentTypeScope="" ma:versionID="8784ff6736a5125d5c9b38601e65b07d">
  <xsd:schema xmlns:xsd="http://www.w3.org/2001/XMLSchema" xmlns:xs="http://www.w3.org/2001/XMLSchema" xmlns:p="http://schemas.microsoft.com/office/2006/metadata/properties" xmlns:ns2="9f432d9d-470c-4e06-bb65-e9d60e92f9a2" targetNamespace="http://schemas.microsoft.com/office/2006/metadata/properties" ma:root="true" ma:fieldsID="759b276c9eba9aa899f05a17a7a05cba" ns2:_="">
    <xsd:import namespace="9f432d9d-470c-4e06-bb65-e9d60e92f9a2"/>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432d9d-470c-4e06-bb65-e9d60e92f9a2"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ferenceId xmlns="9f432d9d-470c-4e06-bb65-e9d60e92f9a2" xsi:nil="true"/>
  </documentManagement>
</p:properties>
</file>

<file path=customXml/itemProps1.xml><?xml version="1.0" encoding="utf-8"?>
<ds:datastoreItem xmlns:ds="http://schemas.openxmlformats.org/officeDocument/2006/customXml" ds:itemID="{EA993175-E352-499C-A80E-C6756BFB930E}">
  <ds:schemaRefs>
    <ds:schemaRef ds:uri="http://schemas.microsoft.com/sharepoint/v3/contenttype/forms"/>
  </ds:schemaRefs>
</ds:datastoreItem>
</file>

<file path=customXml/itemProps2.xml><?xml version="1.0" encoding="utf-8"?>
<ds:datastoreItem xmlns:ds="http://schemas.openxmlformats.org/officeDocument/2006/customXml" ds:itemID="{DC6A234A-05B5-467A-B5A3-DFD91AFEEDF9}"/>
</file>

<file path=customXml/itemProps3.xml><?xml version="1.0" encoding="utf-8"?>
<ds:datastoreItem xmlns:ds="http://schemas.openxmlformats.org/officeDocument/2006/customXml" ds:itemID="{A80A82EC-0933-44EC-AB6F-712ED14273E8}">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588f3aeb-0ce9-431b-bfcf-94f484080a57"/>
    <ds:schemaRef ds:uri="http://schemas.microsoft.com/office/infopath/2007/PartnerControls"/>
    <ds:schemaRef ds:uri="9b1062c7-03bd-48f9-8d72-a8a105ed22a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Facet</Template>
  <TotalTime>229055</TotalTime>
  <Words>1007</Words>
  <Application>Microsoft Office PowerPoint</Application>
  <PresentationFormat>On-screen Show (16:9)</PresentationFormat>
  <Paragraphs>161</Paragraphs>
  <Slides>15</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Lato</vt:lpstr>
      <vt:lpstr>Office Theme</vt:lpstr>
      <vt:lpstr>PowerPoint Presentation</vt:lpstr>
      <vt:lpstr>PowerPoint Presentation</vt:lpstr>
      <vt:lpstr>PowerPoint Presentation</vt:lpstr>
      <vt:lpstr>Current Problem</vt:lpstr>
      <vt:lpstr>PowerPoint Presentation</vt:lpstr>
      <vt:lpstr>Components Overview</vt:lpstr>
      <vt:lpstr>Hardware Details</vt:lpstr>
      <vt:lpstr>Software Details</vt:lpstr>
      <vt:lpstr>HOW IT WORKS?</vt:lpstr>
      <vt:lpstr>PowerPoint Presentation</vt:lpstr>
      <vt:lpstr>PowerPoint Presentation</vt:lpstr>
      <vt:lpstr>Challenges</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High Tech</dc:creator>
  <cp:lastModifiedBy>AHMED ABDULWAHAB AHMED ALSAHLAWI</cp:lastModifiedBy>
  <cp:revision>1483</cp:revision>
  <dcterms:created xsi:type="dcterms:W3CDTF">2015-03-05T18:03:25Z</dcterms:created>
  <dcterms:modified xsi:type="dcterms:W3CDTF">2022-01-09T13:40:32Z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0x0101002215597908F48340B1039EC0DD904A1D</vt:lpwstr>
  </property>
  <property fmtid="{D5CDD505-2E9C-101B-9397-08002B2CF9AE}" pid="3" name="Order">
    <vt:lpwstr>21200.0000000000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