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91" r:id="rId2"/>
    <p:sldId id="295" r:id="rId3"/>
    <p:sldId id="296" r:id="rId4"/>
    <p:sldId id="297" r:id="rId5"/>
    <p:sldId id="298" r:id="rId6"/>
    <p:sldId id="299" r:id="rId7"/>
    <p:sldId id="258" r:id="rId8"/>
    <p:sldId id="259" r:id="rId9"/>
    <p:sldId id="282" r:id="rId10"/>
    <p:sldId id="292" r:id="rId11"/>
    <p:sldId id="293" r:id="rId12"/>
    <p:sldId id="261" r:id="rId13"/>
    <p:sldId id="262" r:id="rId14"/>
    <p:sldId id="269" r:id="rId15"/>
    <p:sldId id="270" r:id="rId16"/>
    <p:sldId id="272" r:id="rId17"/>
    <p:sldId id="300" r:id="rId18"/>
    <p:sldId id="301" r:id="rId19"/>
    <p:sldId id="302" r:id="rId20"/>
    <p:sldId id="303" r:id="rId21"/>
    <p:sldId id="304" r:id="rId22"/>
    <p:sldId id="273" r:id="rId23"/>
    <p:sldId id="288" r:id="rId24"/>
    <p:sldId id="294" r:id="rId25"/>
    <p:sldId id="278" r:id="rId26"/>
    <p:sldId id="289" r:id="rId27"/>
    <p:sldId id="274" r:id="rId28"/>
    <p:sldId id="279" r:id="rId29"/>
    <p:sldId id="280" r:id="rId30"/>
    <p:sldId id="281" r:id="rId31"/>
  </p:sldIdLst>
  <p:sldSz cx="109728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DADB"/>
    <a:srgbClr val="455A64"/>
    <a:srgbClr val="668594"/>
    <a:srgbClr val="69C3C5"/>
    <a:srgbClr val="F2F2F2"/>
    <a:srgbClr val="404040"/>
    <a:srgbClr val="AFABAB"/>
    <a:srgbClr val="C7D1D3"/>
    <a:srgbClr val="E0311E"/>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E23FF9-A202-405A-86DB-85155AE92A7C}" v="483" dt="2022-01-10T12:33:54.4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8" autoAdjust="0"/>
    <p:restoredTop sz="77160" autoAdjust="0"/>
  </p:normalViewPr>
  <p:slideViewPr>
    <p:cSldViewPr snapToGrid="0">
      <p:cViewPr>
        <p:scale>
          <a:sx n="75" d="100"/>
          <a:sy n="75" d="100"/>
        </p:scale>
        <p:origin x="510" y="25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rooq Abdulaziz" userId="31f530b4-fc5b-4282-90ff-f20316e73da9" providerId="ADAL" clId="{A6E23FF9-A202-405A-86DB-85155AE92A7C}"/>
    <pc:docChg chg="undo redo custSel addSld delSld modSld sldOrd modMainMaster modNotesMaster">
      <pc:chgData name="Farooq Abdulaziz" userId="31f530b4-fc5b-4282-90ff-f20316e73da9" providerId="ADAL" clId="{A6E23FF9-A202-405A-86DB-85155AE92A7C}" dt="2022-01-10T12:33:54.466" v="10064"/>
      <pc:docMkLst>
        <pc:docMk/>
      </pc:docMkLst>
      <pc:sldChg chg="modSp del mod modNotes">
        <pc:chgData name="Farooq Abdulaziz" userId="31f530b4-fc5b-4282-90ff-f20316e73da9" providerId="ADAL" clId="{A6E23FF9-A202-405A-86DB-85155AE92A7C}" dt="2022-01-09T10:08:27.764" v="1539" actId="47"/>
        <pc:sldMkLst>
          <pc:docMk/>
          <pc:sldMk cId="340143895" sldId="257"/>
        </pc:sldMkLst>
        <pc:spChg chg="mod">
          <ac:chgData name="Farooq Abdulaziz" userId="31f530b4-fc5b-4282-90ff-f20316e73da9" providerId="ADAL" clId="{A6E23FF9-A202-405A-86DB-85155AE92A7C}" dt="2022-01-09T08:27:49.041" v="873" actId="255"/>
          <ac:spMkLst>
            <pc:docMk/>
            <pc:sldMk cId="340143895" sldId="257"/>
            <ac:spMk id="2" creationId="{9D43EAC9-02F6-4151-8563-39AE5D0271E2}"/>
          </ac:spMkLst>
        </pc:spChg>
        <pc:spChg chg="mod">
          <ac:chgData name="Farooq Abdulaziz" userId="31f530b4-fc5b-4282-90ff-f20316e73da9" providerId="ADAL" clId="{A6E23FF9-A202-405A-86DB-85155AE92A7C}" dt="2022-01-09T10:08:19.324" v="1534" actId="21"/>
          <ac:spMkLst>
            <pc:docMk/>
            <pc:sldMk cId="340143895" sldId="257"/>
            <ac:spMk id="3" creationId="{EC943C33-4D2A-40E0-965D-4252ED3C2035}"/>
          </ac:spMkLst>
        </pc:spChg>
        <pc:spChg chg="mod">
          <ac:chgData name="Farooq Abdulaziz" userId="31f530b4-fc5b-4282-90ff-f20316e73da9" providerId="ADAL" clId="{A6E23FF9-A202-405A-86DB-85155AE92A7C}" dt="2022-01-09T08:34:57.178" v="991" actId="207"/>
          <ac:spMkLst>
            <pc:docMk/>
            <pc:sldMk cId="340143895" sldId="257"/>
            <ac:spMk id="19" creationId="{966CCB11-A7DE-4698-B007-B01CC9544AB0}"/>
          </ac:spMkLst>
        </pc:spChg>
        <pc:grpChg chg="mod">
          <ac:chgData name="Farooq Abdulaziz" userId="31f530b4-fc5b-4282-90ff-f20316e73da9" providerId="ADAL" clId="{A6E23FF9-A202-405A-86DB-85155AE92A7C}" dt="2022-01-09T07:18:02.722" v="6" actId="1076"/>
          <ac:grpSpMkLst>
            <pc:docMk/>
            <pc:sldMk cId="340143895" sldId="257"/>
            <ac:grpSpMk id="18" creationId="{3E70FBC0-4A7D-472A-ABB5-46DE9499BD8C}"/>
          </ac:grpSpMkLst>
        </pc:grpChg>
        <pc:picChg chg="mod">
          <ac:chgData name="Farooq Abdulaziz" userId="31f530b4-fc5b-4282-90ff-f20316e73da9" providerId="ADAL" clId="{A6E23FF9-A202-405A-86DB-85155AE92A7C}" dt="2022-01-09T08:35:01.606" v="992" actId="1076"/>
          <ac:picMkLst>
            <pc:docMk/>
            <pc:sldMk cId="340143895" sldId="257"/>
            <ac:picMk id="20" creationId="{722892E8-541D-4DE9-B212-635869824AD4}"/>
          </ac:picMkLst>
        </pc:picChg>
      </pc:sldChg>
      <pc:sldChg chg="addSp delSp modSp mod modTransition modAnim modNotes modNotesTx">
        <pc:chgData name="Farooq Abdulaziz" userId="31f530b4-fc5b-4282-90ff-f20316e73da9" providerId="ADAL" clId="{A6E23FF9-A202-405A-86DB-85155AE92A7C}" dt="2022-01-10T06:07:11.654" v="8388"/>
        <pc:sldMkLst>
          <pc:docMk/>
          <pc:sldMk cId="3905979550" sldId="258"/>
        </pc:sldMkLst>
        <pc:spChg chg="mod">
          <ac:chgData name="Farooq Abdulaziz" userId="31f530b4-fc5b-4282-90ff-f20316e73da9" providerId="ADAL" clId="{A6E23FF9-A202-405A-86DB-85155AE92A7C}" dt="2022-01-09T08:28:08.872" v="874" actId="255"/>
          <ac:spMkLst>
            <pc:docMk/>
            <pc:sldMk cId="3905979550" sldId="258"/>
            <ac:spMk id="2" creationId="{9D43EAC9-02F6-4151-8563-39AE5D0271E2}"/>
          </ac:spMkLst>
        </pc:spChg>
        <pc:spChg chg="add mod">
          <ac:chgData name="Farooq Abdulaziz" userId="31f530b4-fc5b-4282-90ff-f20316e73da9" providerId="ADAL" clId="{A6E23FF9-A202-405A-86DB-85155AE92A7C}" dt="2022-01-10T04:29:23.261" v="5553" actId="6549"/>
          <ac:spMkLst>
            <pc:docMk/>
            <pc:sldMk cId="3905979550" sldId="258"/>
            <ac:spMk id="3" creationId="{63B0D809-C6D5-43B9-A345-7738A4AEEAFE}"/>
          </ac:spMkLst>
        </pc:spChg>
        <pc:spChg chg="add mod">
          <ac:chgData name="Farooq Abdulaziz" userId="31f530b4-fc5b-4282-90ff-f20316e73da9" providerId="ADAL" clId="{A6E23FF9-A202-405A-86DB-85155AE92A7C}" dt="2022-01-09T10:14:48.095" v="1600" actId="14100"/>
          <ac:spMkLst>
            <pc:docMk/>
            <pc:sldMk cId="3905979550" sldId="258"/>
            <ac:spMk id="4" creationId="{5AC2FBFC-2FD8-4A1A-BAC2-D1E21BCA5AE6}"/>
          </ac:spMkLst>
        </pc:spChg>
        <pc:spChg chg="add mod">
          <ac:chgData name="Farooq Abdulaziz" userId="31f530b4-fc5b-4282-90ff-f20316e73da9" providerId="ADAL" clId="{A6E23FF9-A202-405A-86DB-85155AE92A7C}" dt="2022-01-09T10:19:08.599" v="1691" actId="1035"/>
          <ac:spMkLst>
            <pc:docMk/>
            <pc:sldMk cId="3905979550" sldId="258"/>
            <ac:spMk id="5" creationId="{6A13DDF5-D858-4C91-A8D5-136755506059}"/>
          </ac:spMkLst>
        </pc:spChg>
        <pc:spChg chg="add mod">
          <ac:chgData name="Farooq Abdulaziz" userId="31f530b4-fc5b-4282-90ff-f20316e73da9" providerId="ADAL" clId="{A6E23FF9-A202-405A-86DB-85155AE92A7C}" dt="2022-01-10T06:06:14.620" v="8382" actId="164"/>
          <ac:spMkLst>
            <pc:docMk/>
            <pc:sldMk cId="3905979550" sldId="258"/>
            <ac:spMk id="11" creationId="{0CB0C276-0EDC-4FA3-AE1C-F7614BFCFEE8}"/>
          </ac:spMkLst>
        </pc:spChg>
        <pc:spChg chg="add mod">
          <ac:chgData name="Farooq Abdulaziz" userId="31f530b4-fc5b-4282-90ff-f20316e73da9" providerId="ADAL" clId="{A6E23FF9-A202-405A-86DB-85155AE92A7C}" dt="2022-01-10T06:06:14.620" v="8382" actId="164"/>
          <ac:spMkLst>
            <pc:docMk/>
            <pc:sldMk cId="3905979550" sldId="258"/>
            <ac:spMk id="12" creationId="{2F5F3209-8FEE-43D6-A0E4-6AD7450E0258}"/>
          </ac:spMkLst>
        </pc:spChg>
        <pc:spChg chg="add mod">
          <ac:chgData name="Farooq Abdulaziz" userId="31f530b4-fc5b-4282-90ff-f20316e73da9" providerId="ADAL" clId="{A6E23FF9-A202-405A-86DB-85155AE92A7C}" dt="2022-01-10T06:06:26.660" v="8383" actId="164"/>
          <ac:spMkLst>
            <pc:docMk/>
            <pc:sldMk cId="3905979550" sldId="258"/>
            <ac:spMk id="14" creationId="{544E2737-97DC-4F02-AA58-2E364B423200}"/>
          </ac:spMkLst>
        </pc:spChg>
        <pc:spChg chg="add mod">
          <ac:chgData name="Farooq Abdulaziz" userId="31f530b4-fc5b-4282-90ff-f20316e73da9" providerId="ADAL" clId="{A6E23FF9-A202-405A-86DB-85155AE92A7C}" dt="2022-01-10T06:06:26.660" v="8383" actId="164"/>
          <ac:spMkLst>
            <pc:docMk/>
            <pc:sldMk cId="3905979550" sldId="258"/>
            <ac:spMk id="15" creationId="{3422FD2E-7440-411B-8EF7-F53EA593863A}"/>
          </ac:spMkLst>
        </pc:spChg>
        <pc:spChg chg="add mod">
          <ac:chgData name="Farooq Abdulaziz" userId="31f530b4-fc5b-4282-90ff-f20316e73da9" providerId="ADAL" clId="{A6E23FF9-A202-405A-86DB-85155AE92A7C}" dt="2022-01-10T06:06:33.588" v="8384" actId="164"/>
          <ac:spMkLst>
            <pc:docMk/>
            <pc:sldMk cId="3905979550" sldId="258"/>
            <ac:spMk id="18" creationId="{52FEF153-F2EA-42BB-8E0F-2E6732275B34}"/>
          </ac:spMkLst>
        </pc:spChg>
        <pc:spChg chg="add mod">
          <ac:chgData name="Farooq Abdulaziz" userId="31f530b4-fc5b-4282-90ff-f20316e73da9" providerId="ADAL" clId="{A6E23FF9-A202-405A-86DB-85155AE92A7C}" dt="2022-01-10T06:06:33.588" v="8384" actId="164"/>
          <ac:spMkLst>
            <pc:docMk/>
            <pc:sldMk cId="3905979550" sldId="258"/>
            <ac:spMk id="19" creationId="{402A835C-396A-404B-A07C-9F409EC0CD71}"/>
          </ac:spMkLst>
        </pc:spChg>
        <pc:spChg chg="add mod">
          <ac:chgData name="Farooq Abdulaziz" userId="31f530b4-fc5b-4282-90ff-f20316e73da9" providerId="ADAL" clId="{A6E23FF9-A202-405A-86DB-85155AE92A7C}" dt="2022-01-09T10:19:59.223" v="1696" actId="1038"/>
          <ac:spMkLst>
            <pc:docMk/>
            <pc:sldMk cId="3905979550" sldId="258"/>
            <ac:spMk id="30" creationId="{59D711AF-1E2B-4170-B0B6-B3016C069417}"/>
          </ac:spMkLst>
        </pc:spChg>
        <pc:spChg chg="add mod">
          <ac:chgData name="Farooq Abdulaziz" userId="31f530b4-fc5b-4282-90ff-f20316e73da9" providerId="ADAL" clId="{A6E23FF9-A202-405A-86DB-85155AE92A7C}" dt="2022-01-09T10:20:15.631" v="1703" actId="20577"/>
          <ac:spMkLst>
            <pc:docMk/>
            <pc:sldMk cId="3905979550" sldId="258"/>
            <ac:spMk id="33" creationId="{4E946726-4F57-43F0-8412-7512252BEE70}"/>
          </ac:spMkLst>
        </pc:spChg>
        <pc:spChg chg="add mod">
          <ac:chgData name="Farooq Abdulaziz" userId="31f530b4-fc5b-4282-90ff-f20316e73da9" providerId="ADAL" clId="{A6E23FF9-A202-405A-86DB-85155AE92A7C}" dt="2022-01-09T10:20:34.825" v="1709" actId="1035"/>
          <ac:spMkLst>
            <pc:docMk/>
            <pc:sldMk cId="3905979550" sldId="258"/>
            <ac:spMk id="34" creationId="{D1BC096A-ACE3-4B6C-BFB5-3740617BEC9F}"/>
          </ac:spMkLst>
        </pc:spChg>
        <pc:spChg chg="add del mod">
          <ac:chgData name="Farooq Abdulaziz" userId="31f530b4-fc5b-4282-90ff-f20316e73da9" providerId="ADAL" clId="{A6E23FF9-A202-405A-86DB-85155AE92A7C}" dt="2022-01-09T10:21:53.367" v="1727" actId="478"/>
          <ac:spMkLst>
            <pc:docMk/>
            <pc:sldMk cId="3905979550" sldId="258"/>
            <ac:spMk id="35" creationId="{1F9442BE-E4B5-4EB2-9DBA-FFF42085E179}"/>
          </ac:spMkLst>
        </pc:spChg>
        <pc:spChg chg="add del mod">
          <ac:chgData name="Farooq Abdulaziz" userId="31f530b4-fc5b-4282-90ff-f20316e73da9" providerId="ADAL" clId="{A6E23FF9-A202-405A-86DB-85155AE92A7C}" dt="2022-01-09T10:21:52.471" v="1726" actId="478"/>
          <ac:spMkLst>
            <pc:docMk/>
            <pc:sldMk cId="3905979550" sldId="258"/>
            <ac:spMk id="36" creationId="{C2AC8A83-D902-4898-B95A-2008A948B8C9}"/>
          </ac:spMkLst>
        </pc:spChg>
        <pc:spChg chg="add del mod">
          <ac:chgData name="Farooq Abdulaziz" userId="31f530b4-fc5b-4282-90ff-f20316e73da9" providerId="ADAL" clId="{A6E23FF9-A202-405A-86DB-85155AE92A7C}" dt="2022-01-09T10:21:51.735" v="1725" actId="478"/>
          <ac:spMkLst>
            <pc:docMk/>
            <pc:sldMk cId="3905979550" sldId="258"/>
            <ac:spMk id="37" creationId="{750A8553-B40A-49EE-B44B-E4B5D9C08E20}"/>
          </ac:spMkLst>
        </pc:spChg>
        <pc:grpChg chg="add mod">
          <ac:chgData name="Farooq Abdulaziz" userId="31f530b4-fc5b-4282-90ff-f20316e73da9" providerId="ADAL" clId="{A6E23FF9-A202-405A-86DB-85155AE92A7C}" dt="2022-01-10T06:06:14.620" v="8382" actId="164"/>
          <ac:grpSpMkLst>
            <pc:docMk/>
            <pc:sldMk cId="3905979550" sldId="258"/>
            <ac:grpSpMk id="6" creationId="{E0F1B56C-B2EB-455E-AF52-CEE7F6ABAEF9}"/>
          </ac:grpSpMkLst>
        </pc:grpChg>
        <pc:grpChg chg="add mod">
          <ac:chgData name="Farooq Abdulaziz" userId="31f530b4-fc5b-4282-90ff-f20316e73da9" providerId="ADAL" clId="{A6E23FF9-A202-405A-86DB-85155AE92A7C}" dt="2022-01-10T06:06:26.660" v="8383" actId="164"/>
          <ac:grpSpMkLst>
            <pc:docMk/>
            <pc:sldMk cId="3905979550" sldId="258"/>
            <ac:grpSpMk id="8" creationId="{7F514E1B-A3B6-4FA2-922D-5C379BC5C052}"/>
          </ac:grpSpMkLst>
        </pc:grpChg>
        <pc:grpChg chg="add mod">
          <ac:chgData name="Farooq Abdulaziz" userId="31f530b4-fc5b-4282-90ff-f20316e73da9" providerId="ADAL" clId="{A6E23FF9-A202-405A-86DB-85155AE92A7C}" dt="2022-01-10T06:06:33.588" v="8384" actId="164"/>
          <ac:grpSpMkLst>
            <pc:docMk/>
            <pc:sldMk cId="3905979550" sldId="258"/>
            <ac:grpSpMk id="9" creationId="{A2A0A8AB-0FDF-432D-96FA-F01861E651DD}"/>
          </ac:grpSpMkLst>
        </pc:grpChg>
        <pc:cxnChg chg="add mod">
          <ac:chgData name="Farooq Abdulaziz" userId="31f530b4-fc5b-4282-90ff-f20316e73da9" providerId="ADAL" clId="{A6E23FF9-A202-405A-86DB-85155AE92A7C}" dt="2022-01-09T10:18:04.921" v="1670" actId="1076"/>
          <ac:cxnSpMkLst>
            <pc:docMk/>
            <pc:sldMk cId="3905979550" sldId="258"/>
            <ac:cxnSpMk id="7" creationId="{D5DCC927-2499-4EBF-88A6-A9DF3010B3FB}"/>
          </ac:cxnSpMkLst>
        </pc:cxnChg>
        <pc:cxnChg chg="add mod">
          <ac:chgData name="Farooq Abdulaziz" userId="31f530b4-fc5b-4282-90ff-f20316e73da9" providerId="ADAL" clId="{A6E23FF9-A202-405A-86DB-85155AE92A7C}" dt="2022-01-10T06:06:14.620" v="8382" actId="164"/>
          <ac:cxnSpMkLst>
            <pc:docMk/>
            <pc:sldMk cId="3905979550" sldId="258"/>
            <ac:cxnSpMk id="10" creationId="{65F59EC7-42D3-4618-94EC-918C0FEB6FC4}"/>
          </ac:cxnSpMkLst>
        </pc:cxnChg>
        <pc:cxnChg chg="add mod">
          <ac:chgData name="Farooq Abdulaziz" userId="31f530b4-fc5b-4282-90ff-f20316e73da9" providerId="ADAL" clId="{A6E23FF9-A202-405A-86DB-85155AE92A7C}" dt="2022-01-10T06:06:26.660" v="8383" actId="164"/>
          <ac:cxnSpMkLst>
            <pc:docMk/>
            <pc:sldMk cId="3905979550" sldId="258"/>
            <ac:cxnSpMk id="13" creationId="{5F0686AF-F66C-4F40-BF8B-AC0E1222C95A}"/>
          </ac:cxnSpMkLst>
        </pc:cxnChg>
        <pc:cxnChg chg="add mod">
          <ac:chgData name="Farooq Abdulaziz" userId="31f530b4-fc5b-4282-90ff-f20316e73da9" providerId="ADAL" clId="{A6E23FF9-A202-405A-86DB-85155AE92A7C}" dt="2022-01-10T06:06:33.588" v="8384" actId="164"/>
          <ac:cxnSpMkLst>
            <pc:docMk/>
            <pc:sldMk cId="3905979550" sldId="258"/>
            <ac:cxnSpMk id="17" creationId="{1762105B-B95C-42B6-A2A4-783C6D8184F5}"/>
          </ac:cxnSpMkLst>
        </pc:cxnChg>
        <pc:cxnChg chg="add mod">
          <ac:chgData name="Farooq Abdulaziz" userId="31f530b4-fc5b-4282-90ff-f20316e73da9" providerId="ADAL" clId="{A6E23FF9-A202-405A-86DB-85155AE92A7C}" dt="2022-01-09T10:17:55.936" v="1667" actId="1036"/>
          <ac:cxnSpMkLst>
            <pc:docMk/>
            <pc:sldMk cId="3905979550" sldId="258"/>
            <ac:cxnSpMk id="26" creationId="{CE117758-17BC-40A2-BCC7-F3E03FA97158}"/>
          </ac:cxnSpMkLst>
        </pc:cxnChg>
        <pc:cxnChg chg="add mod">
          <ac:chgData name="Farooq Abdulaziz" userId="31f530b4-fc5b-4282-90ff-f20316e73da9" providerId="ADAL" clId="{A6E23FF9-A202-405A-86DB-85155AE92A7C}" dt="2022-01-09T10:18:11.767" v="1679" actId="1037"/>
          <ac:cxnSpMkLst>
            <pc:docMk/>
            <pc:sldMk cId="3905979550" sldId="258"/>
            <ac:cxnSpMk id="28" creationId="{995A9F5B-19B5-4D4F-B20C-3BC39E1B805A}"/>
          </ac:cxnSpMkLst>
        </pc:cxnChg>
        <pc:cxnChg chg="add mod">
          <ac:chgData name="Farooq Abdulaziz" userId="31f530b4-fc5b-4282-90ff-f20316e73da9" providerId="ADAL" clId="{A6E23FF9-A202-405A-86DB-85155AE92A7C}" dt="2022-01-09T10:18:20.209" v="1683" actId="1035"/>
          <ac:cxnSpMkLst>
            <pc:docMk/>
            <pc:sldMk cId="3905979550" sldId="258"/>
            <ac:cxnSpMk id="29" creationId="{89F33FE2-0B21-45EB-A9CC-87A8DB8C5D8E}"/>
          </ac:cxnSpMkLst>
        </pc:cxnChg>
        <pc:cxnChg chg="add del mod">
          <ac:chgData name="Farooq Abdulaziz" userId="31f530b4-fc5b-4282-90ff-f20316e73da9" providerId="ADAL" clId="{A6E23FF9-A202-405A-86DB-85155AE92A7C}" dt="2022-01-09T10:20:06.974" v="1700" actId="478"/>
          <ac:cxnSpMkLst>
            <pc:docMk/>
            <pc:sldMk cId="3905979550" sldId="258"/>
            <ac:cxnSpMk id="31" creationId="{995A9F5B-19B5-4D4F-B20C-3BC39E1B805A}"/>
          </ac:cxnSpMkLst>
        </pc:cxnChg>
      </pc:sldChg>
      <pc:sldChg chg="addSp delSp modSp mod modTransition modNotes modNotesTx">
        <pc:chgData name="Farooq Abdulaziz" userId="31f530b4-fc5b-4282-90ff-f20316e73da9" providerId="ADAL" clId="{A6E23FF9-A202-405A-86DB-85155AE92A7C}" dt="2022-01-10T05:47:04.804" v="8129"/>
        <pc:sldMkLst>
          <pc:docMk/>
          <pc:sldMk cId="3046264602" sldId="259"/>
        </pc:sldMkLst>
        <pc:spChg chg="mod">
          <ac:chgData name="Farooq Abdulaziz" userId="31f530b4-fc5b-4282-90ff-f20316e73da9" providerId="ADAL" clId="{A6E23FF9-A202-405A-86DB-85155AE92A7C}" dt="2022-01-09T08:28:27.387" v="878" actId="207"/>
          <ac:spMkLst>
            <pc:docMk/>
            <pc:sldMk cId="3046264602" sldId="259"/>
            <ac:spMk id="5" creationId="{9D43EAC9-02F6-4151-8563-39AE5D0271E2}"/>
          </ac:spMkLst>
        </pc:spChg>
        <pc:picChg chg="add del mod">
          <ac:chgData name="Farooq Abdulaziz" userId="31f530b4-fc5b-4282-90ff-f20316e73da9" providerId="ADAL" clId="{A6E23FF9-A202-405A-86DB-85155AE92A7C}" dt="2022-01-09T10:57:57.212" v="2014" actId="478"/>
          <ac:picMkLst>
            <pc:docMk/>
            <pc:sldMk cId="3046264602" sldId="259"/>
            <ac:picMk id="3" creationId="{438A56EB-0EF1-4FF1-8CB9-3931913781F9}"/>
          </ac:picMkLst>
        </pc:picChg>
        <pc:picChg chg="add mod">
          <ac:chgData name="Farooq Abdulaziz" userId="31f530b4-fc5b-4282-90ff-f20316e73da9" providerId="ADAL" clId="{A6E23FF9-A202-405A-86DB-85155AE92A7C}" dt="2022-01-09T11:08:24.931" v="2060" actId="1076"/>
          <ac:picMkLst>
            <pc:docMk/>
            <pc:sldMk cId="3046264602" sldId="259"/>
            <ac:picMk id="6" creationId="{E2FFBDFB-1A00-45D5-8611-793E253C293B}"/>
          </ac:picMkLst>
        </pc:picChg>
        <pc:picChg chg="del mod">
          <ac:chgData name="Farooq Abdulaziz" userId="31f530b4-fc5b-4282-90ff-f20316e73da9" providerId="ADAL" clId="{A6E23FF9-A202-405A-86DB-85155AE92A7C}" dt="2022-01-09T10:57:01.484" v="2006" actId="478"/>
          <ac:picMkLst>
            <pc:docMk/>
            <pc:sldMk cId="3046264602" sldId="259"/>
            <ac:picMk id="30" creationId="{B76ED460-CEEC-4ED1-AFDF-E04250EC3FA4}"/>
          </ac:picMkLst>
        </pc:picChg>
      </pc:sldChg>
      <pc:sldChg chg="addSp delSp modSp del mod delAnim modAnim modNotes">
        <pc:chgData name="Farooq Abdulaziz" userId="31f530b4-fc5b-4282-90ff-f20316e73da9" providerId="ADAL" clId="{A6E23FF9-A202-405A-86DB-85155AE92A7C}" dt="2022-01-09T18:02:56.780" v="3357" actId="47"/>
        <pc:sldMkLst>
          <pc:docMk/>
          <pc:sldMk cId="1566199533" sldId="260"/>
        </pc:sldMkLst>
        <pc:spChg chg="mod">
          <ac:chgData name="Farooq Abdulaziz" userId="31f530b4-fc5b-4282-90ff-f20316e73da9" providerId="ADAL" clId="{A6E23FF9-A202-405A-86DB-85155AE92A7C}" dt="2022-01-09T08:28:15.233" v="876" actId="255"/>
          <ac:spMkLst>
            <pc:docMk/>
            <pc:sldMk cId="1566199533" sldId="260"/>
            <ac:spMk id="2" creationId="{9D43EAC9-02F6-4151-8563-39AE5D0271E2}"/>
          </ac:spMkLst>
        </pc:spChg>
        <pc:spChg chg="del mod">
          <ac:chgData name="Farooq Abdulaziz" userId="31f530b4-fc5b-4282-90ff-f20316e73da9" providerId="ADAL" clId="{A6E23FF9-A202-405A-86DB-85155AE92A7C}" dt="2022-01-09T15:09:38.976" v="2526" actId="478"/>
          <ac:spMkLst>
            <pc:docMk/>
            <pc:sldMk cId="1566199533" sldId="260"/>
            <ac:spMk id="3" creationId="{00000000-0000-0000-0000-000000000000}"/>
          </ac:spMkLst>
        </pc:spChg>
        <pc:picChg chg="add del mod">
          <ac:chgData name="Farooq Abdulaziz" userId="31f530b4-fc5b-4282-90ff-f20316e73da9" providerId="ADAL" clId="{A6E23FF9-A202-405A-86DB-85155AE92A7C}" dt="2022-01-09T15:10:35.874" v="2532" actId="478"/>
          <ac:picMkLst>
            <pc:docMk/>
            <pc:sldMk cId="1566199533" sldId="260"/>
            <ac:picMk id="4" creationId="{AFB7A45B-8C04-486E-8088-E49FDEAB691C}"/>
          </ac:picMkLst>
        </pc:picChg>
        <pc:picChg chg="add mod">
          <ac:chgData name="Farooq Abdulaziz" userId="31f530b4-fc5b-4282-90ff-f20316e73da9" providerId="ADAL" clId="{A6E23FF9-A202-405A-86DB-85155AE92A7C}" dt="2022-01-09T15:12:16.170" v="2539" actId="1076"/>
          <ac:picMkLst>
            <pc:docMk/>
            <pc:sldMk cId="1566199533" sldId="260"/>
            <ac:picMk id="5" creationId="{82213D13-CB34-4395-B36E-0C1534AE0C1B}"/>
          </ac:picMkLst>
        </pc:picChg>
      </pc:sldChg>
      <pc:sldChg chg="delSp modSp mod modTransition modNotes modNotesTx">
        <pc:chgData name="Farooq Abdulaziz" userId="31f530b4-fc5b-4282-90ff-f20316e73da9" providerId="ADAL" clId="{A6E23FF9-A202-405A-86DB-85155AE92A7C}" dt="2022-01-10T05:47:04.804" v="8129"/>
        <pc:sldMkLst>
          <pc:docMk/>
          <pc:sldMk cId="3369893307" sldId="261"/>
        </pc:sldMkLst>
        <pc:spChg chg="mod">
          <ac:chgData name="Farooq Abdulaziz" userId="31f530b4-fc5b-4282-90ff-f20316e73da9" providerId="ADAL" clId="{A6E23FF9-A202-405A-86DB-85155AE92A7C}" dt="2022-01-09T08:28:46.249" v="881" actId="255"/>
          <ac:spMkLst>
            <pc:docMk/>
            <pc:sldMk cId="3369893307" sldId="261"/>
            <ac:spMk id="2" creationId="{9D43EAC9-02F6-4151-8563-39AE5D0271E2}"/>
          </ac:spMkLst>
        </pc:spChg>
        <pc:spChg chg="mod">
          <ac:chgData name="Farooq Abdulaziz" userId="31f530b4-fc5b-4282-90ff-f20316e73da9" providerId="ADAL" clId="{A6E23FF9-A202-405A-86DB-85155AE92A7C}" dt="2022-01-09T14:58:54.077" v="2514" actId="1076"/>
          <ac:spMkLst>
            <pc:docMk/>
            <pc:sldMk cId="3369893307" sldId="261"/>
            <ac:spMk id="8" creationId="{FB104055-519D-4962-AE0E-8A8BFE350D3E}"/>
          </ac:spMkLst>
        </pc:spChg>
        <pc:spChg chg="del mod">
          <ac:chgData name="Farooq Abdulaziz" userId="31f530b4-fc5b-4282-90ff-f20316e73da9" providerId="ADAL" clId="{A6E23FF9-A202-405A-86DB-85155AE92A7C}" dt="2022-01-09T08:09:01.391" v="467"/>
          <ac:spMkLst>
            <pc:docMk/>
            <pc:sldMk cId="3369893307" sldId="261"/>
            <ac:spMk id="10" creationId="{C3C2E1E4-EDB5-469B-AE34-415AA4F676EA}"/>
          </ac:spMkLst>
        </pc:spChg>
        <pc:picChg chg="mod">
          <ac:chgData name="Farooq Abdulaziz" userId="31f530b4-fc5b-4282-90ff-f20316e73da9" providerId="ADAL" clId="{A6E23FF9-A202-405A-86DB-85155AE92A7C}" dt="2022-01-09T20:06:38.363" v="4804" actId="1076"/>
          <ac:picMkLst>
            <pc:docMk/>
            <pc:sldMk cId="3369893307" sldId="261"/>
            <ac:picMk id="7" creationId="{7EEC78D2-58BD-4360-851B-566488388F17}"/>
          </ac:picMkLst>
        </pc:picChg>
      </pc:sldChg>
      <pc:sldChg chg="addSp delSp modSp mod modTransition delAnim modAnim modNotes modNotesTx">
        <pc:chgData name="Farooq Abdulaziz" userId="31f530b4-fc5b-4282-90ff-f20316e73da9" providerId="ADAL" clId="{A6E23FF9-A202-405A-86DB-85155AE92A7C}" dt="2022-01-10T11:12:07.423" v="10057"/>
        <pc:sldMkLst>
          <pc:docMk/>
          <pc:sldMk cId="1338201733" sldId="262"/>
        </pc:sldMkLst>
        <pc:spChg chg="del mod">
          <ac:chgData name="Farooq Abdulaziz" userId="31f530b4-fc5b-4282-90ff-f20316e73da9" providerId="ADAL" clId="{A6E23FF9-A202-405A-86DB-85155AE92A7C}" dt="2022-01-09T11:02:42.021" v="2043" actId="478"/>
          <ac:spMkLst>
            <pc:docMk/>
            <pc:sldMk cId="1338201733" sldId="262"/>
            <ac:spMk id="2" creationId="{9D43EAC9-02F6-4151-8563-39AE5D0271E2}"/>
          </ac:spMkLst>
        </pc:spChg>
        <pc:spChg chg="del mod">
          <ac:chgData name="Farooq Abdulaziz" userId="31f530b4-fc5b-4282-90ff-f20316e73da9" providerId="ADAL" clId="{A6E23FF9-A202-405A-86DB-85155AE92A7C}" dt="2022-01-09T08:15:28.522" v="536" actId="478"/>
          <ac:spMkLst>
            <pc:docMk/>
            <pc:sldMk cId="1338201733" sldId="262"/>
            <ac:spMk id="3" creationId="{00000000-0000-0000-0000-000000000000}"/>
          </ac:spMkLst>
        </pc:spChg>
        <pc:spChg chg="del mod">
          <ac:chgData name="Farooq Abdulaziz" userId="31f530b4-fc5b-4282-90ff-f20316e73da9" providerId="ADAL" clId="{A6E23FF9-A202-405A-86DB-85155AE92A7C}" dt="2022-01-09T20:05:36.520" v="4801" actId="478"/>
          <ac:spMkLst>
            <pc:docMk/>
            <pc:sldMk cId="1338201733" sldId="262"/>
            <ac:spMk id="10" creationId="{00000000-0000-0000-0000-000000000000}"/>
          </ac:spMkLst>
        </pc:spChg>
        <pc:spChg chg="del mod">
          <ac:chgData name="Farooq Abdulaziz" userId="31f530b4-fc5b-4282-90ff-f20316e73da9" providerId="ADAL" clId="{A6E23FF9-A202-405A-86DB-85155AE92A7C}" dt="2022-01-09T20:05:36.520" v="4801" actId="478"/>
          <ac:spMkLst>
            <pc:docMk/>
            <pc:sldMk cId="1338201733" sldId="262"/>
            <ac:spMk id="12" creationId="{00000000-0000-0000-0000-000000000000}"/>
          </ac:spMkLst>
        </pc:spChg>
        <pc:spChg chg="del mod">
          <ac:chgData name="Farooq Abdulaziz" userId="31f530b4-fc5b-4282-90ff-f20316e73da9" providerId="ADAL" clId="{A6E23FF9-A202-405A-86DB-85155AE92A7C}" dt="2022-01-09T20:05:36.520" v="4801" actId="478"/>
          <ac:spMkLst>
            <pc:docMk/>
            <pc:sldMk cId="1338201733" sldId="262"/>
            <ac:spMk id="13" creationId="{00000000-0000-0000-0000-000000000000}"/>
          </ac:spMkLst>
        </pc:spChg>
        <pc:spChg chg="del mod">
          <ac:chgData name="Farooq Abdulaziz" userId="31f530b4-fc5b-4282-90ff-f20316e73da9" providerId="ADAL" clId="{A6E23FF9-A202-405A-86DB-85155AE92A7C}" dt="2022-01-09T20:05:36.520" v="4801" actId="478"/>
          <ac:spMkLst>
            <pc:docMk/>
            <pc:sldMk cId="1338201733" sldId="262"/>
            <ac:spMk id="20" creationId="{00000000-0000-0000-0000-000000000000}"/>
          </ac:spMkLst>
        </pc:spChg>
        <pc:spChg chg="add del mod">
          <ac:chgData name="Farooq Abdulaziz" userId="31f530b4-fc5b-4282-90ff-f20316e73da9" providerId="ADAL" clId="{A6E23FF9-A202-405A-86DB-85155AE92A7C}" dt="2022-01-09T20:05:36.520" v="4801" actId="478"/>
          <ac:spMkLst>
            <pc:docMk/>
            <pc:sldMk cId="1338201733" sldId="262"/>
            <ac:spMk id="23" creationId="{042C89CD-EE35-4AA3-A2D2-D9318C3EFB52}"/>
          </ac:spMkLst>
        </pc:spChg>
        <pc:spChg chg="add mod">
          <ac:chgData name="Farooq Abdulaziz" userId="31f530b4-fc5b-4282-90ff-f20316e73da9" providerId="ADAL" clId="{A6E23FF9-A202-405A-86DB-85155AE92A7C}" dt="2022-01-09T15:39:26.160" v="2730" actId="207"/>
          <ac:spMkLst>
            <pc:docMk/>
            <pc:sldMk cId="1338201733" sldId="262"/>
            <ac:spMk id="25" creationId="{556D096C-5E79-4EB0-9B67-40C7C5CBB101}"/>
          </ac:spMkLst>
        </pc:spChg>
        <pc:spChg chg="add del mod">
          <ac:chgData name="Farooq Abdulaziz" userId="31f530b4-fc5b-4282-90ff-f20316e73da9" providerId="ADAL" clId="{A6E23FF9-A202-405A-86DB-85155AE92A7C}" dt="2022-01-09T11:02:44.604" v="2044" actId="478"/>
          <ac:spMkLst>
            <pc:docMk/>
            <pc:sldMk cId="1338201733" sldId="262"/>
            <ac:spMk id="26" creationId="{D1578ADA-6D7E-4DC4-AA28-03986BBF5578}"/>
          </ac:spMkLst>
        </pc:spChg>
        <pc:spChg chg="add del mod">
          <ac:chgData name="Farooq Abdulaziz" userId="31f530b4-fc5b-4282-90ff-f20316e73da9" providerId="ADAL" clId="{A6E23FF9-A202-405A-86DB-85155AE92A7C}" dt="2022-01-09T15:19:14.343" v="2554" actId="478"/>
          <ac:spMkLst>
            <pc:docMk/>
            <pc:sldMk cId="1338201733" sldId="262"/>
            <ac:spMk id="34" creationId="{35E9D702-E0EC-435A-83F9-2DD4A2D3A7CB}"/>
          </ac:spMkLst>
        </pc:spChg>
        <pc:spChg chg="add mod">
          <ac:chgData name="Farooq Abdulaziz" userId="31f530b4-fc5b-4282-90ff-f20316e73da9" providerId="ADAL" clId="{A6E23FF9-A202-405A-86DB-85155AE92A7C}" dt="2022-01-09T20:21:03.802" v="4876" actId="164"/>
          <ac:spMkLst>
            <pc:docMk/>
            <pc:sldMk cId="1338201733" sldId="262"/>
            <ac:spMk id="44" creationId="{D1404E4A-5AA8-4575-A569-A822B8842BB4}"/>
          </ac:spMkLst>
        </pc:spChg>
        <pc:spChg chg="add mod">
          <ac:chgData name="Farooq Abdulaziz" userId="31f530b4-fc5b-4282-90ff-f20316e73da9" providerId="ADAL" clId="{A6E23FF9-A202-405A-86DB-85155AE92A7C}" dt="2022-01-09T20:21:09.890" v="4878" actId="164"/>
          <ac:spMkLst>
            <pc:docMk/>
            <pc:sldMk cId="1338201733" sldId="262"/>
            <ac:spMk id="45" creationId="{9D51E576-EA9D-4E4A-A17D-7BE9AE977823}"/>
          </ac:spMkLst>
        </pc:spChg>
        <pc:spChg chg="add mod">
          <ac:chgData name="Farooq Abdulaziz" userId="31f530b4-fc5b-4282-90ff-f20316e73da9" providerId="ADAL" clId="{A6E23FF9-A202-405A-86DB-85155AE92A7C}" dt="2022-01-09T20:21:22.674" v="4888" actId="164"/>
          <ac:spMkLst>
            <pc:docMk/>
            <pc:sldMk cId="1338201733" sldId="262"/>
            <ac:spMk id="46" creationId="{8EABF73B-3D4A-4DA1-A6C0-9EDD056704AF}"/>
          </ac:spMkLst>
        </pc:spChg>
        <pc:spChg chg="add mod">
          <ac:chgData name="Farooq Abdulaziz" userId="31f530b4-fc5b-4282-90ff-f20316e73da9" providerId="ADAL" clId="{A6E23FF9-A202-405A-86DB-85155AE92A7C}" dt="2022-01-09T20:21:35.041" v="4894" actId="164"/>
          <ac:spMkLst>
            <pc:docMk/>
            <pc:sldMk cId="1338201733" sldId="262"/>
            <ac:spMk id="47" creationId="{03A12394-67AF-4F31-8851-B01E5A305097}"/>
          </ac:spMkLst>
        </pc:spChg>
        <pc:spChg chg="add mod">
          <ac:chgData name="Farooq Abdulaziz" userId="31f530b4-fc5b-4282-90ff-f20316e73da9" providerId="ADAL" clId="{A6E23FF9-A202-405A-86DB-85155AE92A7C}" dt="2022-01-09T20:21:26.962" v="4890" actId="164"/>
          <ac:spMkLst>
            <pc:docMk/>
            <pc:sldMk cId="1338201733" sldId="262"/>
            <ac:spMk id="48" creationId="{3CDF508B-71ED-4DDD-AB3B-B22EC2ABD47A}"/>
          </ac:spMkLst>
        </pc:spChg>
        <pc:spChg chg="add mod">
          <ac:chgData name="Farooq Abdulaziz" userId="31f530b4-fc5b-4282-90ff-f20316e73da9" providerId="ADAL" clId="{A6E23FF9-A202-405A-86DB-85155AE92A7C}" dt="2022-01-09T20:21:17.322" v="4882" actId="164"/>
          <ac:spMkLst>
            <pc:docMk/>
            <pc:sldMk cId="1338201733" sldId="262"/>
            <ac:spMk id="49" creationId="{FF04A6B8-5969-455C-A345-1730AF13E428}"/>
          </ac:spMkLst>
        </pc:spChg>
        <pc:spChg chg="add mod">
          <ac:chgData name="Farooq Abdulaziz" userId="31f530b4-fc5b-4282-90ff-f20316e73da9" providerId="ADAL" clId="{A6E23FF9-A202-405A-86DB-85155AE92A7C}" dt="2022-01-09T20:21:13.648" v="4880" actId="1076"/>
          <ac:spMkLst>
            <pc:docMk/>
            <pc:sldMk cId="1338201733" sldId="262"/>
            <ac:spMk id="50" creationId="{D76D4D34-19B5-4501-8B13-2668E6D7D769}"/>
          </ac:spMkLst>
        </pc:spChg>
        <pc:spChg chg="add mod">
          <ac:chgData name="Farooq Abdulaziz" userId="31f530b4-fc5b-4282-90ff-f20316e73da9" providerId="ADAL" clId="{A6E23FF9-A202-405A-86DB-85155AE92A7C}" dt="2022-01-09T20:21:15.517" v="4881" actId="1076"/>
          <ac:spMkLst>
            <pc:docMk/>
            <pc:sldMk cId="1338201733" sldId="262"/>
            <ac:spMk id="51" creationId="{2A9CDAAB-06D1-4E4E-A0A3-08E5A7D9D907}"/>
          </ac:spMkLst>
        </pc:spChg>
        <pc:spChg chg="add mod">
          <ac:chgData name="Farooq Abdulaziz" userId="31f530b4-fc5b-4282-90ff-f20316e73da9" providerId="ADAL" clId="{A6E23FF9-A202-405A-86DB-85155AE92A7C}" dt="2022-01-09T20:21:20.845" v="4887" actId="1076"/>
          <ac:spMkLst>
            <pc:docMk/>
            <pc:sldMk cId="1338201733" sldId="262"/>
            <ac:spMk id="52" creationId="{C594A29F-499E-4AC1-9CAB-06EC36851764}"/>
          </ac:spMkLst>
        </pc:spChg>
        <pc:spChg chg="add mod">
          <ac:chgData name="Farooq Abdulaziz" userId="31f530b4-fc5b-4282-90ff-f20316e73da9" providerId="ADAL" clId="{A6E23FF9-A202-405A-86DB-85155AE92A7C}" dt="2022-01-09T20:21:32.655" v="4893" actId="1076"/>
          <ac:spMkLst>
            <pc:docMk/>
            <pc:sldMk cId="1338201733" sldId="262"/>
            <ac:spMk id="53" creationId="{571B38E7-931C-48E9-B03E-042099D863F4}"/>
          </ac:spMkLst>
        </pc:spChg>
        <pc:spChg chg="add mod">
          <ac:chgData name="Farooq Abdulaziz" userId="31f530b4-fc5b-4282-90ff-f20316e73da9" providerId="ADAL" clId="{A6E23FF9-A202-405A-86DB-85155AE92A7C}" dt="2022-01-09T20:21:29.756" v="4892" actId="1076"/>
          <ac:spMkLst>
            <pc:docMk/>
            <pc:sldMk cId="1338201733" sldId="262"/>
            <ac:spMk id="54" creationId="{B95B27D0-2C45-471A-B1A8-AD209DD1D90A}"/>
          </ac:spMkLst>
        </pc:spChg>
        <pc:spChg chg="add mod">
          <ac:chgData name="Farooq Abdulaziz" userId="31f530b4-fc5b-4282-90ff-f20316e73da9" providerId="ADAL" clId="{A6E23FF9-A202-405A-86DB-85155AE92A7C}" dt="2022-01-09T20:20:59.777" v="4875" actId="1076"/>
          <ac:spMkLst>
            <pc:docMk/>
            <pc:sldMk cId="1338201733" sldId="262"/>
            <ac:spMk id="55" creationId="{CCE82450-F163-4E37-95BF-51F3583A6989}"/>
          </ac:spMkLst>
        </pc:spChg>
        <pc:grpChg chg="add mod">
          <ac:chgData name="Farooq Abdulaziz" userId="31f530b4-fc5b-4282-90ff-f20316e73da9" providerId="ADAL" clId="{A6E23FF9-A202-405A-86DB-85155AE92A7C}" dt="2022-01-09T20:21:05.193" v="4877" actId="1076"/>
          <ac:grpSpMkLst>
            <pc:docMk/>
            <pc:sldMk cId="1338201733" sldId="262"/>
            <ac:grpSpMk id="56" creationId="{BDEF097F-AA54-4234-BB93-9335FE8BFAE6}"/>
          </ac:grpSpMkLst>
        </pc:grpChg>
        <pc:grpChg chg="add mod">
          <ac:chgData name="Farooq Abdulaziz" userId="31f530b4-fc5b-4282-90ff-f20316e73da9" providerId="ADAL" clId="{A6E23FF9-A202-405A-86DB-85155AE92A7C}" dt="2022-01-09T20:21:11.565" v="4879" actId="1076"/>
          <ac:grpSpMkLst>
            <pc:docMk/>
            <pc:sldMk cId="1338201733" sldId="262"/>
            <ac:grpSpMk id="57" creationId="{11CBCB5D-8113-4F89-AF51-59A74DACA126}"/>
          </ac:grpSpMkLst>
        </pc:grpChg>
        <pc:grpChg chg="add mod">
          <ac:chgData name="Farooq Abdulaziz" userId="31f530b4-fc5b-4282-90ff-f20316e73da9" providerId="ADAL" clId="{A6E23FF9-A202-405A-86DB-85155AE92A7C}" dt="2022-01-09T20:21:18.495" v="4886" actId="1037"/>
          <ac:grpSpMkLst>
            <pc:docMk/>
            <pc:sldMk cId="1338201733" sldId="262"/>
            <ac:grpSpMk id="58" creationId="{3D162D56-63B4-4237-A2D2-A4806DA45632}"/>
          </ac:grpSpMkLst>
        </pc:grpChg>
        <pc:grpChg chg="add mod">
          <ac:chgData name="Farooq Abdulaziz" userId="31f530b4-fc5b-4282-90ff-f20316e73da9" providerId="ADAL" clId="{A6E23FF9-A202-405A-86DB-85155AE92A7C}" dt="2022-01-09T20:21:23.849" v="4889" actId="1076"/>
          <ac:grpSpMkLst>
            <pc:docMk/>
            <pc:sldMk cId="1338201733" sldId="262"/>
            <ac:grpSpMk id="59" creationId="{29F49431-20A2-477A-A44D-4DE1BEC23D6C}"/>
          </ac:grpSpMkLst>
        </pc:grpChg>
        <pc:grpChg chg="add mod">
          <ac:chgData name="Farooq Abdulaziz" userId="31f530b4-fc5b-4282-90ff-f20316e73da9" providerId="ADAL" clId="{A6E23FF9-A202-405A-86DB-85155AE92A7C}" dt="2022-01-09T20:21:28.189" v="4891" actId="1076"/>
          <ac:grpSpMkLst>
            <pc:docMk/>
            <pc:sldMk cId="1338201733" sldId="262"/>
            <ac:grpSpMk id="60" creationId="{4B5BEB7D-53E7-44AD-BF22-C5DAFB522649}"/>
          </ac:grpSpMkLst>
        </pc:grpChg>
        <pc:grpChg chg="add mod">
          <ac:chgData name="Farooq Abdulaziz" userId="31f530b4-fc5b-4282-90ff-f20316e73da9" providerId="ADAL" clId="{A6E23FF9-A202-405A-86DB-85155AE92A7C}" dt="2022-01-09T20:21:37.055" v="4895" actId="1076"/>
          <ac:grpSpMkLst>
            <pc:docMk/>
            <pc:sldMk cId="1338201733" sldId="262"/>
            <ac:grpSpMk id="61" creationId="{ACB9B8AB-E040-494E-AE2C-CD35B3B4BC99}"/>
          </ac:grpSpMkLst>
        </pc:grpChg>
        <pc:graphicFrameChg chg="del mod">
          <ac:chgData name="Farooq Abdulaziz" userId="31f530b4-fc5b-4282-90ff-f20316e73da9" providerId="ADAL" clId="{A6E23FF9-A202-405A-86DB-85155AE92A7C}" dt="2022-01-09T20:05:36.520" v="4801" actId="478"/>
          <ac:graphicFrameMkLst>
            <pc:docMk/>
            <pc:sldMk cId="1338201733" sldId="262"/>
            <ac:graphicFrameMk id="11" creationId="{00000000-0000-0000-0000-000000000000}"/>
          </ac:graphicFrameMkLst>
        </pc:graphicFrameChg>
        <pc:graphicFrameChg chg="del mod">
          <ac:chgData name="Farooq Abdulaziz" userId="31f530b4-fc5b-4282-90ff-f20316e73da9" providerId="ADAL" clId="{A6E23FF9-A202-405A-86DB-85155AE92A7C}" dt="2022-01-09T20:05:36.520" v="4801" actId="478"/>
          <ac:graphicFrameMkLst>
            <pc:docMk/>
            <pc:sldMk cId="1338201733" sldId="262"/>
            <ac:graphicFrameMk id="14" creationId="{00000000-0000-0000-0000-000000000000}"/>
          </ac:graphicFrameMkLst>
        </pc:graphicFrameChg>
        <pc:graphicFrameChg chg="del mod">
          <ac:chgData name="Farooq Abdulaziz" userId="31f530b4-fc5b-4282-90ff-f20316e73da9" providerId="ADAL" clId="{A6E23FF9-A202-405A-86DB-85155AE92A7C}" dt="2022-01-09T20:05:35.030" v="4800" actId="478"/>
          <ac:graphicFrameMkLst>
            <pc:docMk/>
            <pc:sldMk cId="1338201733" sldId="262"/>
            <ac:graphicFrameMk id="15" creationId="{00000000-0000-0000-0000-000000000000}"/>
          </ac:graphicFrameMkLst>
        </pc:graphicFrameChg>
        <pc:picChg chg="del mod">
          <ac:chgData name="Farooq Abdulaziz" userId="31f530b4-fc5b-4282-90ff-f20316e73da9" providerId="ADAL" clId="{A6E23FF9-A202-405A-86DB-85155AE92A7C}" dt="2022-01-09T08:15:25.301" v="534" actId="478"/>
          <ac:picMkLst>
            <pc:docMk/>
            <pc:sldMk cId="1338201733" sldId="262"/>
            <ac:picMk id="4" creationId="{00000000-0000-0000-0000-000000000000}"/>
          </ac:picMkLst>
        </pc:picChg>
        <pc:picChg chg="del mod">
          <ac:chgData name="Farooq Abdulaziz" userId="31f530b4-fc5b-4282-90ff-f20316e73da9" providerId="ADAL" clId="{A6E23FF9-A202-405A-86DB-85155AE92A7C}" dt="2022-01-09T20:05:34.692" v="4799" actId="478"/>
          <ac:picMkLst>
            <pc:docMk/>
            <pc:sldMk cId="1338201733" sldId="262"/>
            <ac:picMk id="5" creationId="{E5DD5C68-4F2D-4B47-B5ED-D00DEAA11D02}"/>
          </ac:picMkLst>
        </pc:picChg>
        <pc:picChg chg="del mod">
          <ac:chgData name="Farooq Abdulaziz" userId="31f530b4-fc5b-4282-90ff-f20316e73da9" providerId="ADAL" clId="{A6E23FF9-A202-405A-86DB-85155AE92A7C}" dt="2022-01-09T20:05:34.177" v="4798" actId="478"/>
          <ac:picMkLst>
            <pc:docMk/>
            <pc:sldMk cId="1338201733" sldId="262"/>
            <ac:picMk id="8" creationId="{E5DD5C68-4F2D-4B47-B5ED-D00DEAA11D02}"/>
          </ac:picMkLst>
        </pc:picChg>
        <pc:picChg chg="del mod">
          <ac:chgData name="Farooq Abdulaziz" userId="31f530b4-fc5b-4282-90ff-f20316e73da9" providerId="ADAL" clId="{A6E23FF9-A202-405A-86DB-85155AE92A7C}" dt="2022-01-09T20:05:36.520" v="4801" actId="478"/>
          <ac:picMkLst>
            <pc:docMk/>
            <pc:sldMk cId="1338201733" sldId="262"/>
            <ac:picMk id="9" creationId="{E5DD5C68-4F2D-4B47-B5ED-D00DEAA11D02}"/>
          </ac:picMkLst>
        </pc:picChg>
        <pc:picChg chg="del mod">
          <ac:chgData name="Farooq Abdulaziz" userId="31f530b4-fc5b-4282-90ff-f20316e73da9" providerId="ADAL" clId="{A6E23FF9-A202-405A-86DB-85155AE92A7C}" dt="2022-01-09T20:05:36.520" v="4801" actId="478"/>
          <ac:picMkLst>
            <pc:docMk/>
            <pc:sldMk cId="1338201733" sldId="262"/>
            <ac:picMk id="16" creationId="{E5DD5C68-4F2D-4B47-B5ED-D00DEAA11D02}"/>
          </ac:picMkLst>
        </pc:picChg>
        <pc:picChg chg="del mod">
          <ac:chgData name="Farooq Abdulaziz" userId="31f530b4-fc5b-4282-90ff-f20316e73da9" providerId="ADAL" clId="{A6E23FF9-A202-405A-86DB-85155AE92A7C}" dt="2022-01-09T20:05:36.520" v="4801" actId="478"/>
          <ac:picMkLst>
            <pc:docMk/>
            <pc:sldMk cId="1338201733" sldId="262"/>
            <ac:picMk id="17" creationId="{E5DD5C68-4F2D-4B47-B5ED-D00DEAA11D02}"/>
          </ac:picMkLst>
        </pc:picChg>
        <pc:picChg chg="add mod">
          <ac:chgData name="Farooq Abdulaziz" userId="31f530b4-fc5b-4282-90ff-f20316e73da9" providerId="ADAL" clId="{A6E23FF9-A202-405A-86DB-85155AE92A7C}" dt="2022-01-09T20:21:09.890" v="4878" actId="164"/>
          <ac:picMkLst>
            <pc:docMk/>
            <pc:sldMk cId="1338201733" sldId="262"/>
            <ac:picMk id="28" creationId="{6120A6E6-5C0E-4D8F-A729-9B82B627F453}"/>
          </ac:picMkLst>
        </pc:picChg>
        <pc:picChg chg="add del mod">
          <ac:chgData name="Farooq Abdulaziz" userId="31f530b4-fc5b-4282-90ff-f20316e73da9" providerId="ADAL" clId="{A6E23FF9-A202-405A-86DB-85155AE92A7C}" dt="2022-01-09T14:15:26.372" v="2493" actId="478"/>
          <ac:picMkLst>
            <pc:docMk/>
            <pc:sldMk cId="1338201733" sldId="262"/>
            <ac:picMk id="31" creationId="{7CAB2AAE-918A-4D90-B8C6-D6A0185EF615}"/>
          </ac:picMkLst>
        </pc:picChg>
        <pc:picChg chg="add mod">
          <ac:chgData name="Farooq Abdulaziz" userId="31f530b4-fc5b-4282-90ff-f20316e73da9" providerId="ADAL" clId="{A6E23FF9-A202-405A-86DB-85155AE92A7C}" dt="2022-01-09T20:21:03.802" v="4876" actId="164"/>
          <ac:picMkLst>
            <pc:docMk/>
            <pc:sldMk cId="1338201733" sldId="262"/>
            <ac:picMk id="33" creationId="{97513495-BF78-45B9-96C2-DA3C9ED44D66}"/>
          </ac:picMkLst>
        </pc:picChg>
        <pc:picChg chg="add del mod">
          <ac:chgData name="Farooq Abdulaziz" userId="31f530b4-fc5b-4282-90ff-f20316e73da9" providerId="ADAL" clId="{A6E23FF9-A202-405A-86DB-85155AE92A7C}" dt="2022-01-09T15:18:52.783" v="2547" actId="478"/>
          <ac:picMkLst>
            <pc:docMk/>
            <pc:sldMk cId="1338201733" sldId="262"/>
            <ac:picMk id="36" creationId="{2951866E-2B94-4E08-9EB4-308BFE2A3D8D}"/>
          </ac:picMkLst>
        </pc:picChg>
        <pc:picChg chg="add mod">
          <ac:chgData name="Farooq Abdulaziz" userId="31f530b4-fc5b-4282-90ff-f20316e73da9" providerId="ADAL" clId="{A6E23FF9-A202-405A-86DB-85155AE92A7C}" dt="2022-01-09T20:21:22.674" v="4888" actId="164"/>
          <ac:picMkLst>
            <pc:docMk/>
            <pc:sldMk cId="1338201733" sldId="262"/>
            <ac:picMk id="37" creationId="{40B720FA-0729-45A3-9330-1257AAD8AD48}"/>
          </ac:picMkLst>
        </pc:picChg>
        <pc:picChg chg="add mod">
          <ac:chgData name="Farooq Abdulaziz" userId="31f530b4-fc5b-4282-90ff-f20316e73da9" providerId="ADAL" clId="{A6E23FF9-A202-405A-86DB-85155AE92A7C}" dt="2022-01-09T20:21:17.322" v="4882" actId="164"/>
          <ac:picMkLst>
            <pc:docMk/>
            <pc:sldMk cId="1338201733" sldId="262"/>
            <ac:picMk id="39" creationId="{31F59D9B-CC80-4D7E-B275-F9A5616503B6}"/>
          </ac:picMkLst>
        </pc:picChg>
        <pc:picChg chg="add mod">
          <ac:chgData name="Farooq Abdulaziz" userId="31f530b4-fc5b-4282-90ff-f20316e73da9" providerId="ADAL" clId="{A6E23FF9-A202-405A-86DB-85155AE92A7C}" dt="2022-01-09T20:21:35.041" v="4894" actId="164"/>
          <ac:picMkLst>
            <pc:docMk/>
            <pc:sldMk cId="1338201733" sldId="262"/>
            <ac:picMk id="41" creationId="{79D9877E-65B2-4CBF-B229-E2CDEA178F71}"/>
          </ac:picMkLst>
        </pc:picChg>
        <pc:picChg chg="add mod">
          <ac:chgData name="Farooq Abdulaziz" userId="31f530b4-fc5b-4282-90ff-f20316e73da9" providerId="ADAL" clId="{A6E23FF9-A202-405A-86DB-85155AE92A7C}" dt="2022-01-09T20:21:26.962" v="4890" actId="164"/>
          <ac:picMkLst>
            <pc:docMk/>
            <pc:sldMk cId="1338201733" sldId="262"/>
            <ac:picMk id="43" creationId="{3579D5DD-F939-462E-B472-0CA0BC52AFA8}"/>
          </ac:picMkLst>
        </pc:picChg>
        <pc:cxnChg chg="del mod">
          <ac:chgData name="Farooq Abdulaziz" userId="31f530b4-fc5b-4282-90ff-f20316e73da9" providerId="ADAL" clId="{A6E23FF9-A202-405A-86DB-85155AE92A7C}" dt="2022-01-09T20:05:36.520" v="4801" actId="478"/>
          <ac:cxnSpMkLst>
            <pc:docMk/>
            <pc:sldMk cId="1338201733" sldId="262"/>
            <ac:cxnSpMk id="22" creationId="{00000000-0000-0000-0000-000000000000}"/>
          </ac:cxnSpMkLst>
        </pc:cxnChg>
        <pc:cxnChg chg="del mod">
          <ac:chgData name="Farooq Abdulaziz" userId="31f530b4-fc5b-4282-90ff-f20316e73da9" providerId="ADAL" clId="{A6E23FF9-A202-405A-86DB-85155AE92A7C}" dt="2022-01-09T08:15:58.561" v="543" actId="478"/>
          <ac:cxnSpMkLst>
            <pc:docMk/>
            <pc:sldMk cId="1338201733" sldId="262"/>
            <ac:cxnSpMk id="30" creationId="{00000000-0000-0000-0000-000000000000}"/>
          </ac:cxnSpMkLst>
        </pc:cxnChg>
      </pc:sldChg>
      <pc:sldChg chg="addSp delSp modSp mod modTransition modNotesTx">
        <pc:chgData name="Farooq Abdulaziz" userId="31f530b4-fc5b-4282-90ff-f20316e73da9" providerId="ADAL" clId="{A6E23FF9-A202-405A-86DB-85155AE92A7C}" dt="2022-01-10T05:47:04.804" v="8129"/>
        <pc:sldMkLst>
          <pc:docMk/>
          <pc:sldMk cId="3525057882" sldId="269"/>
        </pc:sldMkLst>
        <pc:spChg chg="mod">
          <ac:chgData name="Farooq Abdulaziz" userId="31f530b4-fc5b-4282-90ff-f20316e73da9" providerId="ADAL" clId="{A6E23FF9-A202-405A-86DB-85155AE92A7C}" dt="2022-01-09T08:29:00.862" v="885" actId="207"/>
          <ac:spMkLst>
            <pc:docMk/>
            <pc:sldMk cId="3525057882" sldId="269"/>
            <ac:spMk id="2" creationId="{9D43EAC9-02F6-4151-8563-39AE5D0271E2}"/>
          </ac:spMkLst>
        </pc:spChg>
        <pc:spChg chg="add del mod">
          <ac:chgData name="Farooq Abdulaziz" userId="31f530b4-fc5b-4282-90ff-f20316e73da9" providerId="ADAL" clId="{A6E23FF9-A202-405A-86DB-85155AE92A7C}" dt="2022-01-09T11:04:26.053" v="2046" actId="931"/>
          <ac:spMkLst>
            <pc:docMk/>
            <pc:sldMk cId="3525057882" sldId="269"/>
            <ac:spMk id="4" creationId="{65C01683-5F54-46F3-8789-DC3964EB2D02}"/>
          </ac:spMkLst>
        </pc:spChg>
        <pc:spChg chg="add mod">
          <ac:chgData name="Farooq Abdulaziz" userId="31f530b4-fc5b-4282-90ff-f20316e73da9" providerId="ADAL" clId="{A6E23FF9-A202-405A-86DB-85155AE92A7C}" dt="2022-01-09T11:12:04.743" v="2249" actId="208"/>
          <ac:spMkLst>
            <pc:docMk/>
            <pc:sldMk cId="3525057882" sldId="269"/>
            <ac:spMk id="8" creationId="{D96C0DD1-07EF-4FD3-8E3F-98A017CB3BBD}"/>
          </ac:spMkLst>
        </pc:spChg>
        <pc:spChg chg="add del mod">
          <ac:chgData name="Farooq Abdulaziz" userId="31f530b4-fc5b-4282-90ff-f20316e73da9" providerId="ADAL" clId="{A6E23FF9-A202-405A-86DB-85155AE92A7C}" dt="2022-01-09T11:11:34.539" v="2239" actId="478"/>
          <ac:spMkLst>
            <pc:docMk/>
            <pc:sldMk cId="3525057882" sldId="269"/>
            <ac:spMk id="9" creationId="{852A8FDF-B0C7-4644-95AD-6CB2A19784AC}"/>
          </ac:spMkLst>
        </pc:spChg>
        <pc:spChg chg="add del mod">
          <ac:chgData name="Farooq Abdulaziz" userId="31f530b4-fc5b-4282-90ff-f20316e73da9" providerId="ADAL" clId="{A6E23FF9-A202-405A-86DB-85155AE92A7C}" dt="2022-01-09T11:11:42.107" v="2244" actId="478"/>
          <ac:spMkLst>
            <pc:docMk/>
            <pc:sldMk cId="3525057882" sldId="269"/>
            <ac:spMk id="10" creationId="{8FFC7295-F1AD-45E3-98A7-2F90553D2F62}"/>
          </ac:spMkLst>
        </pc:spChg>
        <pc:spChg chg="add mod">
          <ac:chgData name="Farooq Abdulaziz" userId="31f530b4-fc5b-4282-90ff-f20316e73da9" providerId="ADAL" clId="{A6E23FF9-A202-405A-86DB-85155AE92A7C}" dt="2022-01-09T11:12:36.852" v="2257" actId="20577"/>
          <ac:spMkLst>
            <pc:docMk/>
            <pc:sldMk cId="3525057882" sldId="269"/>
            <ac:spMk id="13" creationId="{7A95FB13-57E8-4D1D-89DE-AD85753E00EC}"/>
          </ac:spMkLst>
        </pc:spChg>
        <pc:picChg chg="del mod">
          <ac:chgData name="Farooq Abdulaziz" userId="31f530b4-fc5b-4282-90ff-f20316e73da9" providerId="ADAL" clId="{A6E23FF9-A202-405A-86DB-85155AE92A7C}" dt="2022-01-09T11:04:18.302" v="2045" actId="478"/>
          <ac:picMkLst>
            <pc:docMk/>
            <pc:sldMk cId="3525057882" sldId="269"/>
            <ac:picMk id="5" creationId="{E37BCE7C-7C54-4A5B-8FC9-3C1AEF41DE44}"/>
          </ac:picMkLst>
        </pc:picChg>
        <pc:picChg chg="add mod">
          <ac:chgData name="Farooq Abdulaziz" userId="31f530b4-fc5b-4282-90ff-f20316e73da9" providerId="ADAL" clId="{A6E23FF9-A202-405A-86DB-85155AE92A7C}" dt="2022-01-09T11:11:25.877" v="2232" actId="1076"/>
          <ac:picMkLst>
            <pc:docMk/>
            <pc:sldMk cId="3525057882" sldId="269"/>
            <ac:picMk id="7" creationId="{5A1358D9-CA1B-4C56-B52E-76CCB8EE465B}"/>
          </ac:picMkLst>
        </pc:picChg>
        <pc:cxnChg chg="add mod">
          <ac:chgData name="Farooq Abdulaziz" userId="31f530b4-fc5b-4282-90ff-f20316e73da9" providerId="ADAL" clId="{A6E23FF9-A202-405A-86DB-85155AE92A7C}" dt="2022-01-09T11:12:29.702" v="2254" actId="693"/>
          <ac:cxnSpMkLst>
            <pc:docMk/>
            <pc:sldMk cId="3525057882" sldId="269"/>
            <ac:cxnSpMk id="12" creationId="{4DD3EC05-6BA3-4541-BA84-4A0DE635A759}"/>
          </ac:cxnSpMkLst>
        </pc:cxnChg>
        <pc:cxnChg chg="add mod">
          <ac:chgData name="Farooq Abdulaziz" userId="31f530b4-fc5b-4282-90ff-f20316e73da9" providerId="ADAL" clId="{A6E23FF9-A202-405A-86DB-85155AE92A7C}" dt="2022-01-09T11:12:35.174" v="2256" actId="1076"/>
          <ac:cxnSpMkLst>
            <pc:docMk/>
            <pc:sldMk cId="3525057882" sldId="269"/>
            <ac:cxnSpMk id="14" creationId="{2F95C1F3-27A2-4240-90CE-5754C97EE286}"/>
          </ac:cxnSpMkLst>
        </pc:cxnChg>
      </pc:sldChg>
      <pc:sldChg chg="addSp delSp modSp mod modTransition modNotes">
        <pc:chgData name="Farooq Abdulaziz" userId="31f530b4-fc5b-4282-90ff-f20316e73da9" providerId="ADAL" clId="{A6E23FF9-A202-405A-86DB-85155AE92A7C}" dt="2022-01-10T05:47:04.804" v="8129"/>
        <pc:sldMkLst>
          <pc:docMk/>
          <pc:sldMk cId="3983071038" sldId="270"/>
        </pc:sldMkLst>
        <pc:spChg chg="mod">
          <ac:chgData name="Farooq Abdulaziz" userId="31f530b4-fc5b-4282-90ff-f20316e73da9" providerId="ADAL" clId="{A6E23FF9-A202-405A-86DB-85155AE92A7C}" dt="2022-01-09T08:29:47.897" v="891" actId="113"/>
          <ac:spMkLst>
            <pc:docMk/>
            <pc:sldMk cId="3983071038" sldId="270"/>
            <ac:spMk id="2" creationId="{9D43EAC9-02F6-4151-8563-39AE5D0271E2}"/>
          </ac:spMkLst>
        </pc:spChg>
        <pc:spChg chg="del mod">
          <ac:chgData name="Farooq Abdulaziz" userId="31f530b4-fc5b-4282-90ff-f20316e73da9" providerId="ADAL" clId="{A6E23FF9-A202-405A-86DB-85155AE92A7C}" dt="2022-01-09T18:35:28.193" v="3375" actId="478"/>
          <ac:spMkLst>
            <pc:docMk/>
            <pc:sldMk cId="3983071038" sldId="270"/>
            <ac:spMk id="3" creationId="{EC943C33-4D2A-40E0-965D-4252ED3C2035}"/>
          </ac:spMkLst>
        </pc:spChg>
        <pc:spChg chg="del mod">
          <ac:chgData name="Farooq Abdulaziz" userId="31f530b4-fc5b-4282-90ff-f20316e73da9" providerId="ADAL" clId="{A6E23FF9-A202-405A-86DB-85155AE92A7C}" dt="2022-01-09T18:34:53.480" v="3373" actId="478"/>
          <ac:spMkLst>
            <pc:docMk/>
            <pc:sldMk cId="3983071038" sldId="270"/>
            <ac:spMk id="6" creationId="{457E8BB9-FEBD-425A-9FEE-3A24B895C23B}"/>
          </ac:spMkLst>
        </pc:spChg>
        <pc:spChg chg="add del mod">
          <ac:chgData name="Farooq Abdulaziz" userId="31f530b4-fc5b-4282-90ff-f20316e73da9" providerId="ADAL" clId="{A6E23FF9-A202-405A-86DB-85155AE92A7C}" dt="2022-01-09T18:35:29.120" v="3376" actId="478"/>
          <ac:spMkLst>
            <pc:docMk/>
            <pc:sldMk cId="3983071038" sldId="270"/>
            <ac:spMk id="7" creationId="{171A43DE-CBA0-41E3-B5C6-7BC611EFA4AC}"/>
          </ac:spMkLst>
        </pc:spChg>
        <pc:spChg chg="add mod">
          <ac:chgData name="Farooq Abdulaziz" userId="31f530b4-fc5b-4282-90ff-f20316e73da9" providerId="ADAL" clId="{A6E23FF9-A202-405A-86DB-85155AE92A7C}" dt="2022-01-09T18:37:38.253" v="3394" actId="2085"/>
          <ac:spMkLst>
            <pc:docMk/>
            <pc:sldMk cId="3983071038" sldId="270"/>
            <ac:spMk id="12" creationId="{16C7C7F0-CE5A-4656-B3DD-A5F5CF3B5AE2}"/>
          </ac:spMkLst>
        </pc:spChg>
        <pc:picChg chg="del mod">
          <ac:chgData name="Farooq Abdulaziz" userId="31f530b4-fc5b-4282-90ff-f20316e73da9" providerId="ADAL" clId="{A6E23FF9-A202-405A-86DB-85155AE92A7C}" dt="2022-01-09T18:35:26.367" v="3374" actId="478"/>
          <ac:picMkLst>
            <pc:docMk/>
            <pc:sldMk cId="3983071038" sldId="270"/>
            <ac:picMk id="5" creationId="{2EB0F6C1-B13E-4F1A-ACE2-275A5FB47DDD}"/>
          </ac:picMkLst>
        </pc:picChg>
        <pc:picChg chg="add mod">
          <ac:chgData name="Farooq Abdulaziz" userId="31f530b4-fc5b-4282-90ff-f20316e73da9" providerId="ADAL" clId="{A6E23FF9-A202-405A-86DB-85155AE92A7C}" dt="2022-01-09T18:35:40.840" v="3381" actId="1076"/>
          <ac:picMkLst>
            <pc:docMk/>
            <pc:sldMk cId="3983071038" sldId="270"/>
            <ac:picMk id="9" creationId="{8E99DBF4-EA39-40DA-8D78-AEF06765D2E1}"/>
          </ac:picMkLst>
        </pc:picChg>
        <pc:picChg chg="add mod ord">
          <ac:chgData name="Farooq Abdulaziz" userId="31f530b4-fc5b-4282-90ff-f20316e73da9" providerId="ADAL" clId="{A6E23FF9-A202-405A-86DB-85155AE92A7C}" dt="2022-01-09T18:37:43.069" v="3395" actId="14100"/>
          <ac:picMkLst>
            <pc:docMk/>
            <pc:sldMk cId="3983071038" sldId="270"/>
            <ac:picMk id="11" creationId="{1A717AD5-1C43-4F63-9444-EC9202EB02CB}"/>
          </ac:picMkLst>
        </pc:picChg>
      </pc:sldChg>
      <pc:sldChg chg="delSp modSp del mod modNotes">
        <pc:chgData name="Farooq Abdulaziz" userId="31f530b4-fc5b-4282-90ff-f20316e73da9" providerId="ADAL" clId="{A6E23FF9-A202-405A-86DB-85155AE92A7C}" dt="2022-01-09T18:56:20.213" v="3401" actId="47"/>
        <pc:sldMkLst>
          <pc:docMk/>
          <pc:sldMk cId="2862500230" sldId="271"/>
        </pc:sldMkLst>
        <pc:spChg chg="mod">
          <ac:chgData name="Farooq Abdulaziz" userId="31f530b4-fc5b-4282-90ff-f20316e73da9" providerId="ADAL" clId="{A6E23FF9-A202-405A-86DB-85155AE92A7C}" dt="2022-01-09T08:29:57.379" v="892" actId="2711"/>
          <ac:spMkLst>
            <pc:docMk/>
            <pc:sldMk cId="2862500230" sldId="271"/>
            <ac:spMk id="2" creationId="{9D43EAC9-02F6-4151-8563-39AE5D0271E2}"/>
          </ac:spMkLst>
        </pc:spChg>
        <pc:spChg chg="del mod">
          <ac:chgData name="Farooq Abdulaziz" userId="31f530b4-fc5b-4282-90ff-f20316e73da9" providerId="ADAL" clId="{A6E23FF9-A202-405A-86DB-85155AE92A7C}" dt="2022-01-09T18:52:52.390" v="3397" actId="478"/>
          <ac:spMkLst>
            <pc:docMk/>
            <pc:sldMk cId="2862500230" sldId="271"/>
            <ac:spMk id="3" creationId="{EC943C33-4D2A-40E0-965D-4252ED3C2035}"/>
          </ac:spMkLst>
        </pc:spChg>
        <pc:picChg chg="mod">
          <ac:chgData name="Farooq Abdulaziz" userId="31f530b4-fc5b-4282-90ff-f20316e73da9" providerId="ADAL" clId="{A6E23FF9-A202-405A-86DB-85155AE92A7C}" dt="2022-01-09T18:52:58.936" v="3400" actId="1076"/>
          <ac:picMkLst>
            <pc:docMk/>
            <pc:sldMk cId="2862500230" sldId="271"/>
            <ac:picMk id="5" creationId="{52BC6FF5-7262-433F-B579-67850569F97D}"/>
          </ac:picMkLst>
        </pc:picChg>
      </pc:sldChg>
      <pc:sldChg chg="addSp delSp modSp mod modTransition modAnim modNotes">
        <pc:chgData name="Farooq Abdulaziz" userId="31f530b4-fc5b-4282-90ff-f20316e73da9" providerId="ADAL" clId="{A6E23FF9-A202-405A-86DB-85155AE92A7C}" dt="2022-01-10T06:13:41.057" v="8429"/>
        <pc:sldMkLst>
          <pc:docMk/>
          <pc:sldMk cId="333850902" sldId="272"/>
        </pc:sldMkLst>
        <pc:spChg chg="del mod">
          <ac:chgData name="Farooq Abdulaziz" userId="31f530b4-fc5b-4282-90ff-f20316e73da9" providerId="ADAL" clId="{A6E23FF9-A202-405A-86DB-85155AE92A7C}" dt="2022-01-09T08:18:11.039" v="582" actId="478"/>
          <ac:spMkLst>
            <pc:docMk/>
            <pc:sldMk cId="333850902" sldId="272"/>
            <ac:spMk id="2" creationId="{9D43EAC9-02F6-4151-8563-39AE5D0271E2}"/>
          </ac:spMkLst>
        </pc:spChg>
        <pc:spChg chg="add del mod">
          <ac:chgData name="Farooq Abdulaziz" userId="31f530b4-fc5b-4282-90ff-f20316e73da9" providerId="ADAL" clId="{A6E23FF9-A202-405A-86DB-85155AE92A7C}" dt="2022-01-09T08:18:15.521" v="584" actId="478"/>
          <ac:spMkLst>
            <pc:docMk/>
            <pc:sldMk cId="333850902" sldId="272"/>
            <ac:spMk id="4" creationId="{648159A7-4B8B-4D9E-9CF4-0EAD907043FD}"/>
          </ac:spMkLst>
        </pc:spChg>
        <pc:spChg chg="add mod">
          <ac:chgData name="Farooq Abdulaziz" userId="31f530b4-fc5b-4282-90ff-f20316e73da9" providerId="ADAL" clId="{A6E23FF9-A202-405A-86DB-85155AE92A7C}" dt="2022-01-09T19:59:33.851" v="4700" actId="14100"/>
          <ac:spMkLst>
            <pc:docMk/>
            <pc:sldMk cId="333850902" sldId="272"/>
            <ac:spMk id="6" creationId="{9B6B20B5-20D7-4F63-82CF-50E3095B97F7}"/>
          </ac:spMkLst>
        </pc:spChg>
        <pc:spChg chg="add mod">
          <ac:chgData name="Farooq Abdulaziz" userId="31f530b4-fc5b-4282-90ff-f20316e73da9" providerId="ADAL" clId="{A6E23FF9-A202-405A-86DB-85155AE92A7C}" dt="2022-01-09T19:53:37.971" v="4651" actId="1076"/>
          <ac:spMkLst>
            <pc:docMk/>
            <pc:sldMk cId="333850902" sldId="272"/>
            <ac:spMk id="7" creationId="{EC0EDDAF-2889-4071-985E-90F93F9A8718}"/>
          </ac:spMkLst>
        </pc:spChg>
        <pc:spChg chg="del mod">
          <ac:chgData name="Farooq Abdulaziz" userId="31f530b4-fc5b-4282-90ff-f20316e73da9" providerId="ADAL" clId="{A6E23FF9-A202-405A-86DB-85155AE92A7C}" dt="2022-01-09T08:18:07.329" v="580" actId="478"/>
          <ac:spMkLst>
            <pc:docMk/>
            <pc:sldMk cId="333850902" sldId="272"/>
            <ac:spMk id="9" creationId="{68A07987-B713-46E8-BF72-1CC5D3CB8D96}"/>
          </ac:spMkLst>
        </pc:spChg>
        <pc:spChg chg="add mod">
          <ac:chgData name="Farooq Abdulaziz" userId="31f530b4-fc5b-4282-90ff-f20316e73da9" providerId="ADAL" clId="{A6E23FF9-A202-405A-86DB-85155AE92A7C}" dt="2022-01-09T20:01:56.219" v="4777" actId="465"/>
          <ac:spMkLst>
            <pc:docMk/>
            <pc:sldMk cId="333850902" sldId="272"/>
            <ac:spMk id="10" creationId="{33C1EC63-4B27-4B79-A12E-94575805853E}"/>
          </ac:spMkLst>
        </pc:spChg>
        <pc:spChg chg="add mod">
          <ac:chgData name="Farooq Abdulaziz" userId="31f530b4-fc5b-4282-90ff-f20316e73da9" providerId="ADAL" clId="{A6E23FF9-A202-405A-86DB-85155AE92A7C}" dt="2022-01-09T20:01:56.219" v="4777" actId="465"/>
          <ac:spMkLst>
            <pc:docMk/>
            <pc:sldMk cId="333850902" sldId="272"/>
            <ac:spMk id="11" creationId="{ABAF9446-7048-48A3-9CA2-FE780ECF42D1}"/>
          </ac:spMkLst>
        </pc:spChg>
        <pc:spChg chg="add mod">
          <ac:chgData name="Farooq Abdulaziz" userId="31f530b4-fc5b-4282-90ff-f20316e73da9" providerId="ADAL" clId="{A6E23FF9-A202-405A-86DB-85155AE92A7C}" dt="2022-01-09T20:01:56.219" v="4777" actId="465"/>
          <ac:spMkLst>
            <pc:docMk/>
            <pc:sldMk cId="333850902" sldId="272"/>
            <ac:spMk id="12" creationId="{89E53777-1D8F-4D55-B0AB-0419379EE4EB}"/>
          </ac:spMkLst>
        </pc:spChg>
        <pc:spChg chg="add mod">
          <ac:chgData name="Farooq Abdulaziz" userId="31f530b4-fc5b-4282-90ff-f20316e73da9" providerId="ADAL" clId="{A6E23FF9-A202-405A-86DB-85155AE92A7C}" dt="2022-01-09T20:01:49.305" v="4776" actId="1035"/>
          <ac:spMkLst>
            <pc:docMk/>
            <pc:sldMk cId="333850902" sldId="272"/>
            <ac:spMk id="13" creationId="{EA7702D1-F5C6-449F-ADF5-708BB8EA2022}"/>
          </ac:spMkLst>
        </pc:spChg>
        <pc:spChg chg="add mod">
          <ac:chgData name="Farooq Abdulaziz" userId="31f530b4-fc5b-4282-90ff-f20316e73da9" providerId="ADAL" clId="{A6E23FF9-A202-405A-86DB-85155AE92A7C}" dt="2022-01-09T20:02:26.558" v="4784" actId="1076"/>
          <ac:spMkLst>
            <pc:docMk/>
            <pc:sldMk cId="333850902" sldId="272"/>
            <ac:spMk id="15" creationId="{4679B467-E4CD-42F8-ACC3-AC7ABE21A04F}"/>
          </ac:spMkLst>
        </pc:spChg>
        <pc:spChg chg="add mod">
          <ac:chgData name="Farooq Abdulaziz" userId="31f530b4-fc5b-4282-90ff-f20316e73da9" providerId="ADAL" clId="{A6E23FF9-A202-405A-86DB-85155AE92A7C}" dt="2022-01-09T20:02:26.558" v="4784" actId="1076"/>
          <ac:spMkLst>
            <pc:docMk/>
            <pc:sldMk cId="333850902" sldId="272"/>
            <ac:spMk id="16" creationId="{95D6D69F-5581-48BE-AF7C-4B6B2ECA7F18}"/>
          </ac:spMkLst>
        </pc:spChg>
        <pc:spChg chg="add mod">
          <ac:chgData name="Farooq Abdulaziz" userId="31f530b4-fc5b-4282-90ff-f20316e73da9" providerId="ADAL" clId="{A6E23FF9-A202-405A-86DB-85155AE92A7C}" dt="2022-01-09T20:02:26.558" v="4784" actId="1076"/>
          <ac:spMkLst>
            <pc:docMk/>
            <pc:sldMk cId="333850902" sldId="272"/>
            <ac:spMk id="17" creationId="{61D00DB5-E79D-4B75-8B89-4DE18AC6C299}"/>
          </ac:spMkLst>
        </pc:spChg>
        <pc:spChg chg="add mod">
          <ac:chgData name="Farooq Abdulaziz" userId="31f530b4-fc5b-4282-90ff-f20316e73da9" providerId="ADAL" clId="{A6E23FF9-A202-405A-86DB-85155AE92A7C}" dt="2022-01-09T20:02:26.558" v="4784" actId="1076"/>
          <ac:spMkLst>
            <pc:docMk/>
            <pc:sldMk cId="333850902" sldId="272"/>
            <ac:spMk id="18" creationId="{80A23B98-21A8-4692-94A2-7F6575970381}"/>
          </ac:spMkLst>
        </pc:spChg>
        <pc:picChg chg="del mod">
          <ac:chgData name="Farooq Abdulaziz" userId="31f530b4-fc5b-4282-90ff-f20316e73da9" providerId="ADAL" clId="{A6E23FF9-A202-405A-86DB-85155AE92A7C}" dt="2022-01-09T08:18:06.321" v="579" actId="478"/>
          <ac:picMkLst>
            <pc:docMk/>
            <pc:sldMk cId="333850902" sldId="272"/>
            <ac:picMk id="5" creationId="{D0305B03-F2C4-4864-85C1-8DDCEC1A9533}"/>
          </ac:picMkLst>
        </pc:picChg>
        <pc:picChg chg="add del mod">
          <ac:chgData name="Farooq Abdulaziz" userId="31f530b4-fc5b-4282-90ff-f20316e73da9" providerId="ADAL" clId="{A6E23FF9-A202-405A-86DB-85155AE92A7C}" dt="2022-01-09T19:53:58.795" v="4655" actId="478"/>
          <ac:picMkLst>
            <pc:docMk/>
            <pc:sldMk cId="333850902" sldId="272"/>
            <ac:picMk id="14" creationId="{5C10E323-6A6D-48C8-AF80-61CE7E4A26BC}"/>
          </ac:picMkLst>
        </pc:picChg>
        <pc:cxnChg chg="add del mod ord">
          <ac:chgData name="Farooq Abdulaziz" userId="31f530b4-fc5b-4282-90ff-f20316e73da9" providerId="ADAL" clId="{A6E23FF9-A202-405A-86DB-85155AE92A7C}" dt="2022-01-09T20:00:11.337" v="4715" actId="478"/>
          <ac:cxnSpMkLst>
            <pc:docMk/>
            <pc:sldMk cId="333850902" sldId="272"/>
            <ac:cxnSpMk id="20" creationId="{E6029DD3-DBF5-45D6-91E9-81AB13E69182}"/>
          </ac:cxnSpMkLst>
        </pc:cxnChg>
      </pc:sldChg>
      <pc:sldChg chg="addSp delSp modSp mod modTransition modAnim">
        <pc:chgData name="Farooq Abdulaziz" userId="31f530b4-fc5b-4282-90ff-f20316e73da9" providerId="ADAL" clId="{A6E23FF9-A202-405A-86DB-85155AE92A7C}" dt="2022-01-10T06:15:18.929" v="8446"/>
        <pc:sldMkLst>
          <pc:docMk/>
          <pc:sldMk cId="1540654560" sldId="273"/>
        </pc:sldMkLst>
        <pc:spChg chg="del mod">
          <ac:chgData name="Farooq Abdulaziz" userId="31f530b4-fc5b-4282-90ff-f20316e73da9" providerId="ADAL" clId="{A6E23FF9-A202-405A-86DB-85155AE92A7C}" dt="2022-01-09T08:18:28.394" v="597" actId="478"/>
          <ac:spMkLst>
            <pc:docMk/>
            <pc:sldMk cId="1540654560" sldId="273"/>
            <ac:spMk id="2" creationId="{9D43EAC9-02F6-4151-8563-39AE5D0271E2}"/>
          </ac:spMkLst>
        </pc:spChg>
        <pc:spChg chg="add del mod">
          <ac:chgData name="Farooq Abdulaziz" userId="31f530b4-fc5b-4282-90ff-f20316e73da9" providerId="ADAL" clId="{A6E23FF9-A202-405A-86DB-85155AE92A7C}" dt="2022-01-09T08:19:26.808" v="628" actId="478"/>
          <ac:spMkLst>
            <pc:docMk/>
            <pc:sldMk cId="1540654560" sldId="273"/>
            <ac:spMk id="4" creationId="{FFEABAE5-1D74-460F-812D-C35E5BBE9EE5}"/>
          </ac:spMkLst>
        </pc:spChg>
        <pc:spChg chg="add del mod">
          <ac:chgData name="Farooq Abdulaziz" userId="31f530b4-fc5b-4282-90ff-f20316e73da9" providerId="ADAL" clId="{A6E23FF9-A202-405A-86DB-85155AE92A7C}" dt="2022-01-09T08:19:27.985" v="629" actId="478"/>
          <ac:spMkLst>
            <pc:docMk/>
            <pc:sldMk cId="1540654560" sldId="273"/>
            <ac:spMk id="7" creationId="{8A976D10-3E77-445F-B26E-F415EB5C77A1}"/>
          </ac:spMkLst>
        </pc:spChg>
        <pc:spChg chg="add mod">
          <ac:chgData name="Farooq Abdulaziz" userId="31f530b4-fc5b-4282-90ff-f20316e73da9" providerId="ADAL" clId="{A6E23FF9-A202-405A-86DB-85155AE92A7C}" dt="2022-01-09T18:58:18.686" v="3409" actId="6549"/>
          <ac:spMkLst>
            <pc:docMk/>
            <pc:sldMk cId="1540654560" sldId="273"/>
            <ac:spMk id="8" creationId="{FCE6CC49-1535-4195-9B60-BDE99CB13737}"/>
          </ac:spMkLst>
        </pc:spChg>
        <pc:spChg chg="add del mod">
          <ac:chgData name="Farooq Abdulaziz" userId="31f530b4-fc5b-4282-90ff-f20316e73da9" providerId="ADAL" clId="{A6E23FF9-A202-405A-86DB-85155AE92A7C}" dt="2022-01-09T19:02:25.877" v="3430" actId="478"/>
          <ac:spMkLst>
            <pc:docMk/>
            <pc:sldMk cId="1540654560" sldId="273"/>
            <ac:spMk id="10" creationId="{0D95640B-2BA0-481A-997A-447FAB6BE5B8}"/>
          </ac:spMkLst>
        </pc:spChg>
        <pc:spChg chg="add del">
          <ac:chgData name="Farooq Abdulaziz" userId="31f530b4-fc5b-4282-90ff-f20316e73da9" providerId="ADAL" clId="{A6E23FF9-A202-405A-86DB-85155AE92A7C}" dt="2022-01-09T19:02:04.510" v="3425" actId="478"/>
          <ac:spMkLst>
            <pc:docMk/>
            <pc:sldMk cId="1540654560" sldId="273"/>
            <ac:spMk id="11" creationId="{E42A7DB6-7025-4AA4-9DA6-77A341A73765}"/>
          </ac:spMkLst>
        </pc:spChg>
        <pc:spChg chg="add del mod ord">
          <ac:chgData name="Farooq Abdulaziz" userId="31f530b4-fc5b-4282-90ff-f20316e73da9" providerId="ADAL" clId="{A6E23FF9-A202-405A-86DB-85155AE92A7C}" dt="2022-01-09T19:04:10.350" v="3441" actId="478"/>
          <ac:spMkLst>
            <pc:docMk/>
            <pc:sldMk cId="1540654560" sldId="273"/>
            <ac:spMk id="12" creationId="{56C679E7-3613-46F4-B518-140AFD0F4EC7}"/>
          </ac:spMkLst>
        </pc:spChg>
        <pc:spChg chg="add mod ord">
          <ac:chgData name="Farooq Abdulaziz" userId="31f530b4-fc5b-4282-90ff-f20316e73da9" providerId="ADAL" clId="{A6E23FF9-A202-405A-86DB-85155AE92A7C}" dt="2022-01-10T06:14:41.269" v="8436" actId="164"/>
          <ac:spMkLst>
            <pc:docMk/>
            <pc:sldMk cId="1540654560" sldId="273"/>
            <ac:spMk id="13" creationId="{3088300A-B881-44B9-9AC2-B5255A99D48D}"/>
          </ac:spMkLst>
        </pc:spChg>
        <pc:spChg chg="add del">
          <ac:chgData name="Farooq Abdulaziz" userId="31f530b4-fc5b-4282-90ff-f20316e73da9" providerId="ADAL" clId="{A6E23FF9-A202-405A-86DB-85155AE92A7C}" dt="2022-01-09T19:05:39.101" v="3458" actId="478"/>
          <ac:spMkLst>
            <pc:docMk/>
            <pc:sldMk cId="1540654560" sldId="273"/>
            <ac:spMk id="14" creationId="{018BCBD7-A7DB-478B-8D46-4566C54F71E4}"/>
          </ac:spMkLst>
        </pc:spChg>
        <pc:spChg chg="add del mod">
          <ac:chgData name="Farooq Abdulaziz" userId="31f530b4-fc5b-4282-90ff-f20316e73da9" providerId="ADAL" clId="{A6E23FF9-A202-405A-86DB-85155AE92A7C}" dt="2022-01-09T19:06:05.501" v="3462" actId="478"/>
          <ac:spMkLst>
            <pc:docMk/>
            <pc:sldMk cId="1540654560" sldId="273"/>
            <ac:spMk id="15" creationId="{28A870C5-B12C-40AF-805D-6542470E791C}"/>
          </ac:spMkLst>
        </pc:spChg>
        <pc:spChg chg="add del mod">
          <ac:chgData name="Farooq Abdulaziz" userId="31f530b4-fc5b-4282-90ff-f20316e73da9" providerId="ADAL" clId="{A6E23FF9-A202-405A-86DB-85155AE92A7C}" dt="2022-01-09T19:10:51.142" v="3577" actId="478"/>
          <ac:spMkLst>
            <pc:docMk/>
            <pc:sldMk cId="1540654560" sldId="273"/>
            <ac:spMk id="16" creationId="{309DF5A6-F56D-41D6-A1CA-66145EF272F9}"/>
          </ac:spMkLst>
        </pc:spChg>
        <pc:spChg chg="add del mod">
          <ac:chgData name="Farooq Abdulaziz" userId="31f530b4-fc5b-4282-90ff-f20316e73da9" providerId="ADAL" clId="{A6E23FF9-A202-405A-86DB-85155AE92A7C}" dt="2022-01-09T19:06:31.806" v="3470" actId="478"/>
          <ac:spMkLst>
            <pc:docMk/>
            <pc:sldMk cId="1540654560" sldId="273"/>
            <ac:spMk id="17" creationId="{834A471B-F79D-4623-8034-B28B76EA5A2B}"/>
          </ac:spMkLst>
        </pc:spChg>
        <pc:spChg chg="add del mod">
          <ac:chgData name="Farooq Abdulaziz" userId="31f530b4-fc5b-4282-90ff-f20316e73da9" providerId="ADAL" clId="{A6E23FF9-A202-405A-86DB-85155AE92A7C}" dt="2022-01-09T19:11:51.725" v="3626" actId="478"/>
          <ac:spMkLst>
            <pc:docMk/>
            <pc:sldMk cId="1540654560" sldId="273"/>
            <ac:spMk id="18" creationId="{00B998CE-EADD-482F-ABD2-1244812F182B}"/>
          </ac:spMkLst>
        </pc:spChg>
        <pc:spChg chg="add del mod">
          <ac:chgData name="Farooq Abdulaziz" userId="31f530b4-fc5b-4282-90ff-f20316e73da9" providerId="ADAL" clId="{A6E23FF9-A202-405A-86DB-85155AE92A7C}" dt="2022-01-09T19:07:15.568" v="3482"/>
          <ac:spMkLst>
            <pc:docMk/>
            <pc:sldMk cId="1540654560" sldId="273"/>
            <ac:spMk id="19" creationId="{F227408D-E08C-48D9-B49D-08779B10424B}"/>
          </ac:spMkLst>
        </pc:spChg>
        <pc:spChg chg="add mod ord">
          <ac:chgData name="Farooq Abdulaziz" userId="31f530b4-fc5b-4282-90ff-f20316e73da9" providerId="ADAL" clId="{A6E23FF9-A202-405A-86DB-85155AE92A7C}" dt="2022-01-10T06:14:41.269" v="8436" actId="164"/>
          <ac:spMkLst>
            <pc:docMk/>
            <pc:sldMk cId="1540654560" sldId="273"/>
            <ac:spMk id="20" creationId="{1DE2F225-3473-4BF8-B450-88125CD6AB59}"/>
          </ac:spMkLst>
        </pc:spChg>
        <pc:spChg chg="add mod">
          <ac:chgData name="Farooq Abdulaziz" userId="31f530b4-fc5b-4282-90ff-f20316e73da9" providerId="ADAL" clId="{A6E23FF9-A202-405A-86DB-85155AE92A7C}" dt="2022-01-10T06:14:41.269" v="8436" actId="164"/>
          <ac:spMkLst>
            <pc:docMk/>
            <pc:sldMk cId="1540654560" sldId="273"/>
            <ac:spMk id="21" creationId="{44BCEC6A-36BC-432E-8A21-03C4FE761CC3}"/>
          </ac:spMkLst>
        </pc:spChg>
        <pc:spChg chg="add del mod">
          <ac:chgData name="Farooq Abdulaziz" userId="31f530b4-fc5b-4282-90ff-f20316e73da9" providerId="ADAL" clId="{A6E23FF9-A202-405A-86DB-85155AE92A7C}" dt="2022-01-09T19:10:50.722" v="3576" actId="478"/>
          <ac:spMkLst>
            <pc:docMk/>
            <pc:sldMk cId="1540654560" sldId="273"/>
            <ac:spMk id="22" creationId="{666DBB89-3B5E-45D9-BBE1-7F6A2656B69A}"/>
          </ac:spMkLst>
        </pc:spChg>
        <pc:spChg chg="add del mod">
          <ac:chgData name="Farooq Abdulaziz" userId="31f530b4-fc5b-4282-90ff-f20316e73da9" providerId="ADAL" clId="{A6E23FF9-A202-405A-86DB-85155AE92A7C}" dt="2022-01-09T19:11:52.092" v="3627" actId="478"/>
          <ac:spMkLst>
            <pc:docMk/>
            <pc:sldMk cId="1540654560" sldId="273"/>
            <ac:spMk id="23" creationId="{096A2ADD-CACF-4E3D-9320-A13A61899AAC}"/>
          </ac:spMkLst>
        </pc:spChg>
        <pc:spChg chg="add del mod">
          <ac:chgData name="Farooq Abdulaziz" userId="31f530b4-fc5b-4282-90ff-f20316e73da9" providerId="ADAL" clId="{A6E23FF9-A202-405A-86DB-85155AE92A7C}" dt="2022-01-09T19:10:50.125" v="3575" actId="478"/>
          <ac:spMkLst>
            <pc:docMk/>
            <pc:sldMk cId="1540654560" sldId="273"/>
            <ac:spMk id="24" creationId="{C064516B-E914-4C95-BE40-A6B52CD0CA59}"/>
          </ac:spMkLst>
        </pc:spChg>
        <pc:spChg chg="add del mod">
          <ac:chgData name="Farooq Abdulaziz" userId="31f530b4-fc5b-4282-90ff-f20316e73da9" providerId="ADAL" clId="{A6E23FF9-A202-405A-86DB-85155AE92A7C}" dt="2022-01-09T19:11:52.501" v="3628" actId="478"/>
          <ac:spMkLst>
            <pc:docMk/>
            <pc:sldMk cId="1540654560" sldId="273"/>
            <ac:spMk id="25" creationId="{7190A221-3416-430C-8ECB-8BBDB38D1A31}"/>
          </ac:spMkLst>
        </pc:spChg>
        <pc:spChg chg="add del mod">
          <ac:chgData name="Farooq Abdulaziz" userId="31f530b4-fc5b-4282-90ff-f20316e73da9" providerId="ADAL" clId="{A6E23FF9-A202-405A-86DB-85155AE92A7C}" dt="2022-01-09T19:10:48.549" v="3574" actId="478"/>
          <ac:spMkLst>
            <pc:docMk/>
            <pc:sldMk cId="1540654560" sldId="273"/>
            <ac:spMk id="26" creationId="{26C3D151-0095-4BB6-9226-E7AE5EF7B1F9}"/>
          </ac:spMkLst>
        </pc:spChg>
        <pc:spChg chg="add del mod">
          <ac:chgData name="Farooq Abdulaziz" userId="31f530b4-fc5b-4282-90ff-f20316e73da9" providerId="ADAL" clId="{A6E23FF9-A202-405A-86DB-85155AE92A7C}" dt="2022-01-09T19:11:53.001" v="3629" actId="478"/>
          <ac:spMkLst>
            <pc:docMk/>
            <pc:sldMk cId="1540654560" sldId="273"/>
            <ac:spMk id="27" creationId="{99E9B832-FE56-437F-84BD-101328D8C3A4}"/>
          </ac:spMkLst>
        </pc:spChg>
        <pc:spChg chg="add del mod">
          <ac:chgData name="Farooq Abdulaziz" userId="31f530b4-fc5b-4282-90ff-f20316e73da9" providerId="ADAL" clId="{A6E23FF9-A202-405A-86DB-85155AE92A7C}" dt="2022-01-09T19:11:21.453" v="3604" actId="478"/>
          <ac:spMkLst>
            <pc:docMk/>
            <pc:sldMk cId="1540654560" sldId="273"/>
            <ac:spMk id="28" creationId="{D28B1C9D-F269-4C9C-B21F-CCF0CB71DA84}"/>
          </ac:spMkLst>
        </pc:spChg>
        <pc:spChg chg="add del mod">
          <ac:chgData name="Farooq Abdulaziz" userId="31f530b4-fc5b-4282-90ff-f20316e73da9" providerId="ADAL" clId="{A6E23FF9-A202-405A-86DB-85155AE92A7C}" dt="2022-01-09T19:12:05.740" v="3633" actId="478"/>
          <ac:spMkLst>
            <pc:docMk/>
            <pc:sldMk cId="1540654560" sldId="273"/>
            <ac:spMk id="29" creationId="{73203ADA-D293-4BB1-92E6-A3A4F355004A}"/>
          </ac:spMkLst>
        </pc:spChg>
        <pc:spChg chg="add mod">
          <ac:chgData name="Farooq Abdulaziz" userId="31f530b4-fc5b-4282-90ff-f20316e73da9" providerId="ADAL" clId="{A6E23FF9-A202-405A-86DB-85155AE92A7C}" dt="2022-01-09T20:01:01.028" v="4730" actId="207"/>
          <ac:spMkLst>
            <pc:docMk/>
            <pc:sldMk cId="1540654560" sldId="273"/>
            <ac:spMk id="30" creationId="{A1573423-F3A3-4EEA-B661-ECF83CD45C37}"/>
          </ac:spMkLst>
        </pc:spChg>
        <pc:spChg chg="add mod">
          <ac:chgData name="Farooq Abdulaziz" userId="31f530b4-fc5b-4282-90ff-f20316e73da9" providerId="ADAL" clId="{A6E23FF9-A202-405A-86DB-85155AE92A7C}" dt="2022-01-09T19:21:58.942" v="3919" actId="164"/>
          <ac:spMkLst>
            <pc:docMk/>
            <pc:sldMk cId="1540654560" sldId="273"/>
            <ac:spMk id="31" creationId="{1F81CA7A-D915-4D74-819C-8987B428FCA5}"/>
          </ac:spMkLst>
        </pc:spChg>
        <pc:spChg chg="add del mod">
          <ac:chgData name="Farooq Abdulaziz" userId="31f530b4-fc5b-4282-90ff-f20316e73da9" providerId="ADAL" clId="{A6E23FF9-A202-405A-86DB-85155AE92A7C}" dt="2022-01-09T19:16:10.379" v="3671"/>
          <ac:spMkLst>
            <pc:docMk/>
            <pc:sldMk cId="1540654560" sldId="273"/>
            <ac:spMk id="34" creationId="{8A0827EF-F50A-4248-BE9C-DB296F6B34EA}"/>
          </ac:spMkLst>
        </pc:spChg>
        <pc:spChg chg="add mod">
          <ac:chgData name="Farooq Abdulaziz" userId="31f530b4-fc5b-4282-90ff-f20316e73da9" providerId="ADAL" clId="{A6E23FF9-A202-405A-86DB-85155AE92A7C}" dt="2022-01-09T19:21:58.942" v="3919" actId="164"/>
          <ac:spMkLst>
            <pc:docMk/>
            <pc:sldMk cId="1540654560" sldId="273"/>
            <ac:spMk id="35" creationId="{70D13E81-1669-48F9-9091-12682A3E6E5C}"/>
          </ac:spMkLst>
        </pc:spChg>
        <pc:spChg chg="add mod">
          <ac:chgData name="Farooq Abdulaziz" userId="31f530b4-fc5b-4282-90ff-f20316e73da9" providerId="ADAL" clId="{A6E23FF9-A202-405A-86DB-85155AE92A7C}" dt="2022-01-09T20:01:05.809" v="4731" actId="207"/>
          <ac:spMkLst>
            <pc:docMk/>
            <pc:sldMk cId="1540654560" sldId="273"/>
            <ac:spMk id="36" creationId="{6810AA26-0A15-4C14-B372-6293D242FBB5}"/>
          </ac:spMkLst>
        </pc:spChg>
        <pc:spChg chg="add mod">
          <ac:chgData name="Farooq Abdulaziz" userId="31f530b4-fc5b-4282-90ff-f20316e73da9" providerId="ADAL" clId="{A6E23FF9-A202-405A-86DB-85155AE92A7C}" dt="2022-01-09T19:21:56.076" v="3918" actId="164"/>
          <ac:spMkLst>
            <pc:docMk/>
            <pc:sldMk cId="1540654560" sldId="273"/>
            <ac:spMk id="37" creationId="{8D2F6561-66DB-497F-A16E-12475ECD4501}"/>
          </ac:spMkLst>
        </pc:spChg>
        <pc:spChg chg="add mod">
          <ac:chgData name="Farooq Abdulaziz" userId="31f530b4-fc5b-4282-90ff-f20316e73da9" providerId="ADAL" clId="{A6E23FF9-A202-405A-86DB-85155AE92A7C}" dt="2022-01-09T19:21:56.076" v="3918" actId="164"/>
          <ac:spMkLst>
            <pc:docMk/>
            <pc:sldMk cId="1540654560" sldId="273"/>
            <ac:spMk id="39" creationId="{DCCB82A9-77B9-4BC2-9CAA-2FC241D6701C}"/>
          </ac:spMkLst>
        </pc:spChg>
        <pc:spChg chg="add mod">
          <ac:chgData name="Farooq Abdulaziz" userId="31f530b4-fc5b-4282-90ff-f20316e73da9" providerId="ADAL" clId="{A6E23FF9-A202-405A-86DB-85155AE92A7C}" dt="2022-01-09T20:01:09.788" v="4732" actId="207"/>
          <ac:spMkLst>
            <pc:docMk/>
            <pc:sldMk cId="1540654560" sldId="273"/>
            <ac:spMk id="40" creationId="{DBAF6B83-3B43-4A0E-BC2D-54AD2DAA92FD}"/>
          </ac:spMkLst>
        </pc:spChg>
        <pc:spChg chg="add mod">
          <ac:chgData name="Farooq Abdulaziz" userId="31f530b4-fc5b-4282-90ff-f20316e73da9" providerId="ADAL" clId="{A6E23FF9-A202-405A-86DB-85155AE92A7C}" dt="2022-01-09T19:21:54.330" v="3917" actId="164"/>
          <ac:spMkLst>
            <pc:docMk/>
            <pc:sldMk cId="1540654560" sldId="273"/>
            <ac:spMk id="41" creationId="{18D91E94-D007-4BFE-810F-28AC911F2A18}"/>
          </ac:spMkLst>
        </pc:spChg>
        <pc:spChg chg="add mod">
          <ac:chgData name="Farooq Abdulaziz" userId="31f530b4-fc5b-4282-90ff-f20316e73da9" providerId="ADAL" clId="{A6E23FF9-A202-405A-86DB-85155AE92A7C}" dt="2022-01-09T19:21:54.330" v="3917" actId="164"/>
          <ac:spMkLst>
            <pc:docMk/>
            <pc:sldMk cId="1540654560" sldId="273"/>
            <ac:spMk id="43" creationId="{2F899C7E-19EE-4B16-8137-87BD9A4EB2C4}"/>
          </ac:spMkLst>
        </pc:spChg>
        <pc:spChg chg="add mod">
          <ac:chgData name="Farooq Abdulaziz" userId="31f530b4-fc5b-4282-90ff-f20316e73da9" providerId="ADAL" clId="{A6E23FF9-A202-405A-86DB-85155AE92A7C}" dt="2022-01-09T20:01:13.529" v="4733" actId="207"/>
          <ac:spMkLst>
            <pc:docMk/>
            <pc:sldMk cId="1540654560" sldId="273"/>
            <ac:spMk id="44" creationId="{2F66CC88-9A63-4AE5-AFCF-6853C5A063BB}"/>
          </ac:spMkLst>
        </pc:spChg>
        <pc:spChg chg="add mod">
          <ac:chgData name="Farooq Abdulaziz" userId="31f530b4-fc5b-4282-90ff-f20316e73da9" providerId="ADAL" clId="{A6E23FF9-A202-405A-86DB-85155AE92A7C}" dt="2022-01-09T19:21:52.231" v="3916" actId="164"/>
          <ac:spMkLst>
            <pc:docMk/>
            <pc:sldMk cId="1540654560" sldId="273"/>
            <ac:spMk id="45" creationId="{53847B69-A5BF-42C6-896F-80E27E350CC3}"/>
          </ac:spMkLst>
        </pc:spChg>
        <pc:spChg chg="add mod">
          <ac:chgData name="Farooq Abdulaziz" userId="31f530b4-fc5b-4282-90ff-f20316e73da9" providerId="ADAL" clId="{A6E23FF9-A202-405A-86DB-85155AE92A7C}" dt="2022-01-09T19:21:52.231" v="3916" actId="164"/>
          <ac:spMkLst>
            <pc:docMk/>
            <pc:sldMk cId="1540654560" sldId="273"/>
            <ac:spMk id="47" creationId="{77C79169-236C-4947-B4EE-A0B069BD5E61}"/>
          </ac:spMkLst>
        </pc:spChg>
        <pc:spChg chg="add del mod">
          <ac:chgData name="Farooq Abdulaziz" userId="31f530b4-fc5b-4282-90ff-f20316e73da9" providerId="ADAL" clId="{A6E23FF9-A202-405A-86DB-85155AE92A7C}" dt="2022-01-09T19:23:35.508" v="3982" actId="478"/>
          <ac:spMkLst>
            <pc:docMk/>
            <pc:sldMk cId="1540654560" sldId="273"/>
            <ac:spMk id="52" creationId="{CECF8809-7AD5-4EB0-80C7-E7C4F1B857FA}"/>
          </ac:spMkLst>
        </pc:spChg>
        <pc:spChg chg="add mod">
          <ac:chgData name="Farooq Abdulaziz" userId="31f530b4-fc5b-4282-90ff-f20316e73da9" providerId="ADAL" clId="{A6E23FF9-A202-405A-86DB-85155AE92A7C}" dt="2022-01-09T19:37:44.033" v="4303" actId="1036"/>
          <ac:spMkLst>
            <pc:docMk/>
            <pc:sldMk cId="1540654560" sldId="273"/>
            <ac:spMk id="53" creationId="{A757753A-DB31-4BA2-8581-7EE8F4B12D27}"/>
          </ac:spMkLst>
        </pc:spChg>
        <pc:spChg chg="add mod">
          <ac:chgData name="Farooq Abdulaziz" userId="31f530b4-fc5b-4282-90ff-f20316e73da9" providerId="ADAL" clId="{A6E23FF9-A202-405A-86DB-85155AE92A7C}" dt="2022-01-09T19:35:25.884" v="4226" actId="1036"/>
          <ac:spMkLst>
            <pc:docMk/>
            <pc:sldMk cId="1540654560" sldId="273"/>
            <ac:spMk id="54" creationId="{AE66A8FD-76FB-4ACD-A28B-D0A8CBFDE197}"/>
          </ac:spMkLst>
        </pc:spChg>
        <pc:spChg chg="add mod">
          <ac:chgData name="Farooq Abdulaziz" userId="31f530b4-fc5b-4282-90ff-f20316e73da9" providerId="ADAL" clId="{A6E23FF9-A202-405A-86DB-85155AE92A7C}" dt="2022-01-09T19:37:44.033" v="4303" actId="1036"/>
          <ac:spMkLst>
            <pc:docMk/>
            <pc:sldMk cId="1540654560" sldId="273"/>
            <ac:spMk id="55" creationId="{CFC210B7-D033-4773-87D2-DCFB89D69CFD}"/>
          </ac:spMkLst>
        </pc:spChg>
        <pc:spChg chg="add mod">
          <ac:chgData name="Farooq Abdulaziz" userId="31f530b4-fc5b-4282-90ff-f20316e73da9" providerId="ADAL" clId="{A6E23FF9-A202-405A-86DB-85155AE92A7C}" dt="2022-01-09T19:37:44.033" v="4303" actId="1036"/>
          <ac:spMkLst>
            <pc:docMk/>
            <pc:sldMk cId="1540654560" sldId="273"/>
            <ac:spMk id="56" creationId="{B7BDA0B9-985B-41CA-8A1B-E1D6CC7C3111}"/>
          </ac:spMkLst>
        </pc:spChg>
        <pc:spChg chg="add mod">
          <ac:chgData name="Farooq Abdulaziz" userId="31f530b4-fc5b-4282-90ff-f20316e73da9" providerId="ADAL" clId="{A6E23FF9-A202-405A-86DB-85155AE92A7C}" dt="2022-01-09T19:29:07.135" v="4103" actId="164"/>
          <ac:spMkLst>
            <pc:docMk/>
            <pc:sldMk cId="1540654560" sldId="273"/>
            <ac:spMk id="57" creationId="{B432834D-303E-4BB9-81E4-0FB93CA1DEAE}"/>
          </ac:spMkLst>
        </pc:spChg>
        <pc:spChg chg="add del mod">
          <ac:chgData name="Farooq Abdulaziz" userId="31f530b4-fc5b-4282-90ff-f20316e73da9" providerId="ADAL" clId="{A6E23FF9-A202-405A-86DB-85155AE92A7C}" dt="2022-01-09T19:31:09.128" v="4135"/>
          <ac:spMkLst>
            <pc:docMk/>
            <pc:sldMk cId="1540654560" sldId="273"/>
            <ac:spMk id="73" creationId="{C36E5668-465E-4D32-886B-E22A97A20BE5}"/>
          </ac:spMkLst>
        </pc:spChg>
        <pc:spChg chg="add del mod">
          <ac:chgData name="Farooq Abdulaziz" userId="31f530b4-fc5b-4282-90ff-f20316e73da9" providerId="ADAL" clId="{A6E23FF9-A202-405A-86DB-85155AE92A7C}" dt="2022-01-09T19:32:24.548" v="4150"/>
          <ac:spMkLst>
            <pc:docMk/>
            <pc:sldMk cId="1540654560" sldId="273"/>
            <ac:spMk id="75" creationId="{584FF267-1DD8-4953-9FBA-12BBFE2DF3C5}"/>
          </ac:spMkLst>
        </pc:spChg>
        <pc:spChg chg="add del mod">
          <ac:chgData name="Farooq Abdulaziz" userId="31f530b4-fc5b-4282-90ff-f20316e73da9" providerId="ADAL" clId="{A6E23FF9-A202-405A-86DB-85155AE92A7C}" dt="2022-01-09T19:32:24.548" v="4150"/>
          <ac:spMkLst>
            <pc:docMk/>
            <pc:sldMk cId="1540654560" sldId="273"/>
            <ac:spMk id="76" creationId="{1022ED93-DEAE-48FE-9A05-A0AACC482D8B}"/>
          </ac:spMkLst>
        </pc:spChg>
        <pc:spChg chg="del mod">
          <ac:chgData name="Farooq Abdulaziz" userId="31f530b4-fc5b-4282-90ff-f20316e73da9" providerId="ADAL" clId="{A6E23FF9-A202-405A-86DB-85155AE92A7C}" dt="2022-01-09T19:33:05.900" v="4163"/>
          <ac:spMkLst>
            <pc:docMk/>
            <pc:sldMk cId="1540654560" sldId="273"/>
            <ac:spMk id="77" creationId="{FD99A85C-296C-44AE-80E2-EC3B20776FD2}"/>
          </ac:spMkLst>
        </pc:spChg>
        <pc:spChg chg="add del mod">
          <ac:chgData name="Farooq Abdulaziz" userId="31f530b4-fc5b-4282-90ff-f20316e73da9" providerId="ADAL" clId="{A6E23FF9-A202-405A-86DB-85155AE92A7C}" dt="2022-01-09T19:32:33.885" v="4153" actId="478"/>
          <ac:spMkLst>
            <pc:docMk/>
            <pc:sldMk cId="1540654560" sldId="273"/>
            <ac:spMk id="78" creationId="{C7CCA9E4-E375-4287-84F7-58369E339F81}"/>
          </ac:spMkLst>
        </pc:spChg>
        <pc:spChg chg="add del mod">
          <ac:chgData name="Farooq Abdulaziz" userId="31f530b4-fc5b-4282-90ff-f20316e73da9" providerId="ADAL" clId="{A6E23FF9-A202-405A-86DB-85155AE92A7C}" dt="2022-01-09T19:33:05.900" v="4163"/>
          <ac:spMkLst>
            <pc:docMk/>
            <pc:sldMk cId="1540654560" sldId="273"/>
            <ac:spMk id="79" creationId="{D8C10A8C-B97E-4A2F-A276-825C21A08174}"/>
          </ac:spMkLst>
        </pc:spChg>
        <pc:spChg chg="del mod">
          <ac:chgData name="Farooq Abdulaziz" userId="31f530b4-fc5b-4282-90ff-f20316e73da9" providerId="ADAL" clId="{A6E23FF9-A202-405A-86DB-85155AE92A7C}" dt="2022-01-09T19:35:10.551" v="4216"/>
          <ac:spMkLst>
            <pc:docMk/>
            <pc:sldMk cId="1540654560" sldId="273"/>
            <ac:spMk id="80" creationId="{0B462076-1963-4ED0-A9E3-1B2AB03A31E0}"/>
          </ac:spMkLst>
        </pc:spChg>
        <pc:spChg chg="add del mod">
          <ac:chgData name="Farooq Abdulaziz" userId="31f530b4-fc5b-4282-90ff-f20316e73da9" providerId="ADAL" clId="{A6E23FF9-A202-405A-86DB-85155AE92A7C}" dt="2022-01-09T19:35:10.551" v="4216"/>
          <ac:spMkLst>
            <pc:docMk/>
            <pc:sldMk cId="1540654560" sldId="273"/>
            <ac:spMk id="81" creationId="{D9F0E3EB-1E31-44BD-9665-C50BDE402DE5}"/>
          </ac:spMkLst>
        </pc:spChg>
        <pc:spChg chg="add del mod">
          <ac:chgData name="Farooq Abdulaziz" userId="31f530b4-fc5b-4282-90ff-f20316e73da9" providerId="ADAL" clId="{A6E23FF9-A202-405A-86DB-85155AE92A7C}" dt="2022-01-09T19:35:10.551" v="4216"/>
          <ac:spMkLst>
            <pc:docMk/>
            <pc:sldMk cId="1540654560" sldId="273"/>
            <ac:spMk id="82" creationId="{38B61E3A-36D4-4F8F-8CFB-832CE54017AB}"/>
          </ac:spMkLst>
        </pc:spChg>
        <pc:spChg chg="add del mod">
          <ac:chgData name="Farooq Abdulaziz" userId="31f530b4-fc5b-4282-90ff-f20316e73da9" providerId="ADAL" clId="{A6E23FF9-A202-405A-86DB-85155AE92A7C}" dt="2022-01-09T19:35:10.551" v="4216"/>
          <ac:spMkLst>
            <pc:docMk/>
            <pc:sldMk cId="1540654560" sldId="273"/>
            <ac:spMk id="83" creationId="{D4A7C449-C762-4D60-A4EF-F17FC6F743E1}"/>
          </ac:spMkLst>
        </pc:spChg>
        <pc:spChg chg="add del mod">
          <ac:chgData name="Farooq Abdulaziz" userId="31f530b4-fc5b-4282-90ff-f20316e73da9" providerId="ADAL" clId="{A6E23FF9-A202-405A-86DB-85155AE92A7C}" dt="2022-01-09T19:35:10.551" v="4216"/>
          <ac:spMkLst>
            <pc:docMk/>
            <pc:sldMk cId="1540654560" sldId="273"/>
            <ac:spMk id="84" creationId="{5E3DA658-8A4A-4786-99F8-D2E49EEE7778}"/>
          </ac:spMkLst>
        </pc:spChg>
        <pc:spChg chg="mod">
          <ac:chgData name="Farooq Abdulaziz" userId="31f530b4-fc5b-4282-90ff-f20316e73da9" providerId="ADAL" clId="{A6E23FF9-A202-405A-86DB-85155AE92A7C}" dt="2022-01-10T06:14:41.269" v="8436" actId="164"/>
          <ac:spMkLst>
            <pc:docMk/>
            <pc:sldMk cId="1540654560" sldId="273"/>
            <ac:spMk id="85" creationId="{E061F2C0-0866-4E95-A3C0-7B095C5314C2}"/>
          </ac:spMkLst>
        </pc:spChg>
        <pc:spChg chg="add mod">
          <ac:chgData name="Farooq Abdulaziz" userId="31f530b4-fc5b-4282-90ff-f20316e73da9" providerId="ADAL" clId="{A6E23FF9-A202-405A-86DB-85155AE92A7C}" dt="2022-01-10T06:14:41.269" v="8436" actId="164"/>
          <ac:spMkLst>
            <pc:docMk/>
            <pc:sldMk cId="1540654560" sldId="273"/>
            <ac:spMk id="86" creationId="{624ECC2B-2EF7-4F6C-8DC2-C8DC7E8B13FE}"/>
          </ac:spMkLst>
        </pc:spChg>
        <pc:grpChg chg="add mod">
          <ac:chgData name="Farooq Abdulaziz" userId="31f530b4-fc5b-4282-90ff-f20316e73da9" providerId="ADAL" clId="{A6E23FF9-A202-405A-86DB-85155AE92A7C}" dt="2022-01-10T06:14:41.269" v="8436" actId="164"/>
          <ac:grpSpMkLst>
            <pc:docMk/>
            <pc:sldMk cId="1540654560" sldId="273"/>
            <ac:grpSpMk id="2" creationId="{17AE21C4-3DB9-4CE5-8813-7DDAE0D702C3}"/>
          </ac:grpSpMkLst>
        </pc:grpChg>
        <pc:grpChg chg="add mod">
          <ac:chgData name="Farooq Abdulaziz" userId="31f530b4-fc5b-4282-90ff-f20316e73da9" providerId="ADAL" clId="{A6E23FF9-A202-405A-86DB-85155AE92A7C}" dt="2022-01-09T19:37:44.033" v="4303" actId="1036"/>
          <ac:grpSpMkLst>
            <pc:docMk/>
            <pc:sldMk cId="1540654560" sldId="273"/>
            <ac:grpSpMk id="48" creationId="{4A4F4BC0-35AF-4AC6-8123-BF6A03A854A4}"/>
          </ac:grpSpMkLst>
        </pc:grpChg>
        <pc:grpChg chg="add mod">
          <ac:chgData name="Farooq Abdulaziz" userId="31f530b4-fc5b-4282-90ff-f20316e73da9" providerId="ADAL" clId="{A6E23FF9-A202-405A-86DB-85155AE92A7C}" dt="2022-01-09T19:37:44.033" v="4303" actId="1036"/>
          <ac:grpSpMkLst>
            <pc:docMk/>
            <pc:sldMk cId="1540654560" sldId="273"/>
            <ac:grpSpMk id="49" creationId="{FE1DD73B-EF93-4717-9F54-6ED6C2D62F81}"/>
          </ac:grpSpMkLst>
        </pc:grpChg>
        <pc:grpChg chg="add mod">
          <ac:chgData name="Farooq Abdulaziz" userId="31f530b4-fc5b-4282-90ff-f20316e73da9" providerId="ADAL" clId="{A6E23FF9-A202-405A-86DB-85155AE92A7C}" dt="2022-01-09T19:37:44.033" v="4303" actId="1036"/>
          <ac:grpSpMkLst>
            <pc:docMk/>
            <pc:sldMk cId="1540654560" sldId="273"/>
            <ac:grpSpMk id="50" creationId="{25D9AB1B-36B0-40C7-83EF-41A91B9C9BA5}"/>
          </ac:grpSpMkLst>
        </pc:grpChg>
        <pc:grpChg chg="add mod">
          <ac:chgData name="Farooq Abdulaziz" userId="31f530b4-fc5b-4282-90ff-f20316e73da9" providerId="ADAL" clId="{A6E23FF9-A202-405A-86DB-85155AE92A7C}" dt="2022-01-09T19:37:44.033" v="4303" actId="1036"/>
          <ac:grpSpMkLst>
            <pc:docMk/>
            <pc:sldMk cId="1540654560" sldId="273"/>
            <ac:grpSpMk id="51" creationId="{E6C4E04D-12D5-4EAF-8A4E-249F5B6078FC}"/>
          </ac:grpSpMkLst>
        </pc:grpChg>
        <pc:grpChg chg="add mod">
          <ac:chgData name="Farooq Abdulaziz" userId="31f530b4-fc5b-4282-90ff-f20316e73da9" providerId="ADAL" clId="{A6E23FF9-A202-405A-86DB-85155AE92A7C}" dt="2022-01-09T19:37:44.033" v="4303" actId="1036"/>
          <ac:grpSpMkLst>
            <pc:docMk/>
            <pc:sldMk cId="1540654560" sldId="273"/>
            <ac:grpSpMk id="58" creationId="{8FA72096-8333-405C-8B27-9853ED268132}"/>
          </ac:grpSpMkLst>
        </pc:grpChg>
        <pc:picChg chg="del mod">
          <ac:chgData name="Farooq Abdulaziz" userId="31f530b4-fc5b-4282-90ff-f20316e73da9" providerId="ADAL" clId="{A6E23FF9-A202-405A-86DB-85155AE92A7C}" dt="2022-01-09T08:18:36.507" v="599" actId="478"/>
          <ac:picMkLst>
            <pc:docMk/>
            <pc:sldMk cId="1540654560" sldId="273"/>
            <ac:picMk id="5" creationId="{C6470E43-CDE1-49F6-BF51-74D7D4BC9AB7}"/>
          </ac:picMkLst>
        </pc:picChg>
        <pc:picChg chg="add mod">
          <ac:chgData name="Farooq Abdulaziz" userId="31f530b4-fc5b-4282-90ff-f20316e73da9" providerId="ADAL" clId="{A6E23FF9-A202-405A-86DB-85155AE92A7C}" dt="2022-01-10T06:14:41.269" v="8436" actId="164"/>
          <ac:picMkLst>
            <pc:docMk/>
            <pc:sldMk cId="1540654560" sldId="273"/>
            <ac:picMk id="9" creationId="{D449DCDE-2686-45AA-A907-F77D3F2BBE28}"/>
          </ac:picMkLst>
        </pc:picChg>
        <pc:picChg chg="add del">
          <ac:chgData name="Farooq Abdulaziz" userId="31f530b4-fc5b-4282-90ff-f20316e73da9" providerId="ADAL" clId="{A6E23FF9-A202-405A-86DB-85155AE92A7C}" dt="2022-01-09T19:31:10.157" v="4137"/>
          <ac:picMkLst>
            <pc:docMk/>
            <pc:sldMk cId="1540654560" sldId="273"/>
            <ac:picMk id="74" creationId="{DBE9B728-15A6-4B49-AFC5-7D89F6191B1B}"/>
          </ac:picMkLst>
        </pc:picChg>
        <pc:cxnChg chg="add mod">
          <ac:chgData name="Farooq Abdulaziz" userId="31f530b4-fc5b-4282-90ff-f20316e73da9" providerId="ADAL" clId="{A6E23FF9-A202-405A-86DB-85155AE92A7C}" dt="2022-01-09T19:21:58.942" v="3919" actId="164"/>
          <ac:cxnSpMkLst>
            <pc:docMk/>
            <pc:sldMk cId="1540654560" sldId="273"/>
            <ac:cxnSpMk id="33" creationId="{76AA2DB2-D05A-4977-AAE3-C0F773CA2FA2}"/>
          </ac:cxnSpMkLst>
        </pc:cxnChg>
        <pc:cxnChg chg="add mod">
          <ac:chgData name="Farooq Abdulaziz" userId="31f530b4-fc5b-4282-90ff-f20316e73da9" providerId="ADAL" clId="{A6E23FF9-A202-405A-86DB-85155AE92A7C}" dt="2022-01-09T19:21:56.076" v="3918" actId="164"/>
          <ac:cxnSpMkLst>
            <pc:docMk/>
            <pc:sldMk cId="1540654560" sldId="273"/>
            <ac:cxnSpMk id="38" creationId="{27308217-154B-4C4C-B643-9A2D95E62F8C}"/>
          </ac:cxnSpMkLst>
        </pc:cxnChg>
        <pc:cxnChg chg="add mod">
          <ac:chgData name="Farooq Abdulaziz" userId="31f530b4-fc5b-4282-90ff-f20316e73da9" providerId="ADAL" clId="{A6E23FF9-A202-405A-86DB-85155AE92A7C}" dt="2022-01-09T19:21:54.330" v="3917" actId="164"/>
          <ac:cxnSpMkLst>
            <pc:docMk/>
            <pc:sldMk cId="1540654560" sldId="273"/>
            <ac:cxnSpMk id="42" creationId="{273FEBB8-B9B5-4179-937D-6A046FEFC6ED}"/>
          </ac:cxnSpMkLst>
        </pc:cxnChg>
        <pc:cxnChg chg="add mod">
          <ac:chgData name="Farooq Abdulaziz" userId="31f530b4-fc5b-4282-90ff-f20316e73da9" providerId="ADAL" clId="{A6E23FF9-A202-405A-86DB-85155AE92A7C}" dt="2022-01-09T19:21:52.231" v="3916" actId="164"/>
          <ac:cxnSpMkLst>
            <pc:docMk/>
            <pc:sldMk cId="1540654560" sldId="273"/>
            <ac:cxnSpMk id="46" creationId="{6A7C1980-D098-499E-B336-95CABDA120B2}"/>
          </ac:cxnSpMkLst>
        </pc:cxnChg>
        <pc:cxnChg chg="add del mod">
          <ac:chgData name="Farooq Abdulaziz" userId="31f530b4-fc5b-4282-90ff-f20316e73da9" providerId="ADAL" clId="{A6E23FF9-A202-405A-86DB-85155AE92A7C}" dt="2022-01-09T19:30:59.950" v="4133" actId="478"/>
          <ac:cxnSpMkLst>
            <pc:docMk/>
            <pc:sldMk cId="1540654560" sldId="273"/>
            <ac:cxnSpMk id="60" creationId="{378555DC-B944-4369-8B07-B958B3B0A1E0}"/>
          </ac:cxnSpMkLst>
        </pc:cxnChg>
        <pc:cxnChg chg="add del mod">
          <ac:chgData name="Farooq Abdulaziz" userId="31f530b4-fc5b-4282-90ff-f20316e73da9" providerId="ADAL" clId="{A6E23FF9-A202-405A-86DB-85155AE92A7C}" dt="2022-01-09T19:30:58.964" v="4132" actId="478"/>
          <ac:cxnSpMkLst>
            <pc:docMk/>
            <pc:sldMk cId="1540654560" sldId="273"/>
            <ac:cxnSpMk id="61" creationId="{14782827-F2D8-4895-B34C-052D7150D66B}"/>
          </ac:cxnSpMkLst>
        </pc:cxnChg>
        <pc:cxnChg chg="add del mod">
          <ac:chgData name="Farooq Abdulaziz" userId="31f530b4-fc5b-4282-90ff-f20316e73da9" providerId="ADAL" clId="{A6E23FF9-A202-405A-86DB-85155AE92A7C}" dt="2022-01-09T19:30:57.979" v="4131" actId="478"/>
          <ac:cxnSpMkLst>
            <pc:docMk/>
            <pc:sldMk cId="1540654560" sldId="273"/>
            <ac:cxnSpMk id="65" creationId="{BC49E169-3104-49E7-8642-22B024DCF81E}"/>
          </ac:cxnSpMkLst>
        </pc:cxnChg>
        <pc:cxnChg chg="add del mod">
          <ac:chgData name="Farooq Abdulaziz" userId="31f530b4-fc5b-4282-90ff-f20316e73da9" providerId="ADAL" clId="{A6E23FF9-A202-405A-86DB-85155AE92A7C}" dt="2022-01-09T19:30:57.076" v="4130" actId="478"/>
          <ac:cxnSpMkLst>
            <pc:docMk/>
            <pc:sldMk cId="1540654560" sldId="273"/>
            <ac:cxnSpMk id="70" creationId="{11F9B0B2-8FBD-4845-9309-CB82DC786A6B}"/>
          </ac:cxnSpMkLst>
        </pc:cxnChg>
      </pc:sldChg>
      <pc:sldChg chg="addSp delSp modSp mod ord modTransition">
        <pc:chgData name="Farooq Abdulaziz" userId="31f530b4-fc5b-4282-90ff-f20316e73da9" providerId="ADAL" clId="{A6E23FF9-A202-405A-86DB-85155AE92A7C}" dt="2022-01-10T08:37:42.735" v="9010" actId="1038"/>
        <pc:sldMkLst>
          <pc:docMk/>
          <pc:sldMk cId="890432659" sldId="274"/>
        </pc:sldMkLst>
        <pc:spChg chg="del mod">
          <ac:chgData name="Farooq Abdulaziz" userId="31f530b4-fc5b-4282-90ff-f20316e73da9" providerId="ADAL" clId="{A6E23FF9-A202-405A-86DB-85155AE92A7C}" dt="2022-01-09T19:43:10.892" v="4318" actId="478"/>
          <ac:spMkLst>
            <pc:docMk/>
            <pc:sldMk cId="890432659" sldId="274"/>
            <ac:spMk id="2" creationId="{9D43EAC9-02F6-4151-8563-39AE5D0271E2}"/>
          </ac:spMkLst>
        </pc:spChg>
        <pc:spChg chg="add del mod">
          <ac:chgData name="Farooq Abdulaziz" userId="31f530b4-fc5b-4282-90ff-f20316e73da9" providerId="ADAL" clId="{A6E23FF9-A202-405A-86DB-85155AE92A7C}" dt="2022-01-09T20:08:01.504" v="4818" actId="478"/>
          <ac:spMkLst>
            <pc:docMk/>
            <pc:sldMk cId="890432659" sldId="274"/>
            <ac:spMk id="4" creationId="{518D26A5-F7DE-4E60-9C5A-AFEAF3CFB7F3}"/>
          </ac:spMkLst>
        </pc:spChg>
        <pc:spChg chg="add mod">
          <ac:chgData name="Farooq Abdulaziz" userId="31f530b4-fc5b-4282-90ff-f20316e73da9" providerId="ADAL" clId="{A6E23FF9-A202-405A-86DB-85155AE92A7C}" dt="2022-01-09T20:11:08.704" v="4854" actId="20577"/>
          <ac:spMkLst>
            <pc:docMk/>
            <pc:sldMk cId="890432659" sldId="274"/>
            <ac:spMk id="14" creationId="{09898C2C-2896-4FB4-B720-96CD6CE45AD9}"/>
          </ac:spMkLst>
        </pc:spChg>
        <pc:spChg chg="del mod">
          <ac:chgData name="Farooq Abdulaziz" userId="31f530b4-fc5b-4282-90ff-f20316e73da9" providerId="ADAL" clId="{A6E23FF9-A202-405A-86DB-85155AE92A7C}" dt="2022-01-09T08:18:53.081" v="604" actId="478"/>
          <ac:spMkLst>
            <pc:docMk/>
            <pc:sldMk cId="890432659" sldId="274"/>
            <ac:spMk id="29" creationId="{289B5E3D-2679-4CFD-A73A-1EFA4E0F9755}"/>
          </ac:spMkLst>
        </pc:spChg>
        <pc:grpChg chg="add mod">
          <ac:chgData name="Farooq Abdulaziz" userId="31f530b4-fc5b-4282-90ff-f20316e73da9" providerId="ADAL" clId="{A6E23FF9-A202-405A-86DB-85155AE92A7C}" dt="2022-01-10T08:37:42.735" v="9010" actId="1038"/>
          <ac:grpSpMkLst>
            <pc:docMk/>
            <pc:sldMk cId="890432659" sldId="274"/>
            <ac:grpSpMk id="4" creationId="{6915E51E-66B4-46BB-A884-0AC54F3613A1}"/>
          </ac:grpSpMkLst>
        </pc:grpChg>
        <pc:grpChg chg="add del mod">
          <ac:chgData name="Farooq Abdulaziz" userId="31f530b4-fc5b-4282-90ff-f20316e73da9" providerId="ADAL" clId="{A6E23FF9-A202-405A-86DB-85155AE92A7C}" dt="2022-01-10T08:37:19.122" v="9001" actId="165"/>
          <ac:grpSpMkLst>
            <pc:docMk/>
            <pc:sldMk cId="890432659" sldId="274"/>
            <ac:grpSpMk id="12" creationId="{A3F1EA59-3D24-460D-8F06-2DD62EE6A2F3}"/>
          </ac:grpSpMkLst>
        </pc:grpChg>
        <pc:picChg chg="add mod">
          <ac:chgData name="Farooq Abdulaziz" userId="31f530b4-fc5b-4282-90ff-f20316e73da9" providerId="ADAL" clId="{A6E23FF9-A202-405A-86DB-85155AE92A7C}" dt="2022-01-10T08:37:25.253" v="9002" actId="164"/>
          <ac:picMkLst>
            <pc:docMk/>
            <pc:sldMk cId="890432659" sldId="274"/>
            <ac:picMk id="3" creationId="{FC1366BA-473A-4B49-AB96-3D6BE0DC3A0B}"/>
          </ac:picMkLst>
        </pc:picChg>
        <pc:picChg chg="mod topLvl">
          <ac:chgData name="Farooq Abdulaziz" userId="31f530b4-fc5b-4282-90ff-f20316e73da9" providerId="ADAL" clId="{A6E23FF9-A202-405A-86DB-85155AE92A7C}" dt="2022-01-10T08:37:25.253" v="9002" actId="164"/>
          <ac:picMkLst>
            <pc:docMk/>
            <pc:sldMk cId="890432659" sldId="274"/>
            <ac:picMk id="5" creationId="{597A0856-06E4-4C66-9C71-D3448DE3D990}"/>
          </ac:picMkLst>
        </pc:picChg>
        <pc:picChg chg="add mod topLvl">
          <ac:chgData name="Farooq Abdulaziz" userId="31f530b4-fc5b-4282-90ff-f20316e73da9" providerId="ADAL" clId="{A6E23FF9-A202-405A-86DB-85155AE92A7C}" dt="2022-01-10T08:37:25.253" v="9002" actId="164"/>
          <ac:picMkLst>
            <pc:docMk/>
            <pc:sldMk cId="890432659" sldId="274"/>
            <ac:picMk id="7" creationId="{47DD4E1F-81CA-4FC4-9132-C510B8841AA8}"/>
          </ac:picMkLst>
        </pc:picChg>
        <pc:picChg chg="add mod topLvl">
          <ac:chgData name="Farooq Abdulaziz" userId="31f530b4-fc5b-4282-90ff-f20316e73da9" providerId="ADAL" clId="{A6E23FF9-A202-405A-86DB-85155AE92A7C}" dt="2022-01-10T08:37:25.253" v="9002" actId="164"/>
          <ac:picMkLst>
            <pc:docMk/>
            <pc:sldMk cId="890432659" sldId="274"/>
            <ac:picMk id="9" creationId="{4C7856A8-3CC2-4D8A-9020-284703DC1B78}"/>
          </ac:picMkLst>
        </pc:picChg>
        <pc:picChg chg="add mod topLvl modCrop">
          <ac:chgData name="Farooq Abdulaziz" userId="31f530b4-fc5b-4282-90ff-f20316e73da9" providerId="ADAL" clId="{A6E23FF9-A202-405A-86DB-85155AE92A7C}" dt="2022-01-10T08:37:25.253" v="9002" actId="164"/>
          <ac:picMkLst>
            <pc:docMk/>
            <pc:sldMk cId="890432659" sldId="274"/>
            <ac:picMk id="11" creationId="{E8E43D24-FB3C-4DEE-8A7D-D3C6F589F6D0}"/>
          </ac:picMkLst>
        </pc:picChg>
      </pc:sldChg>
      <pc:sldChg chg="addSp delSp modSp del mod modNotes">
        <pc:chgData name="Farooq Abdulaziz" userId="31f530b4-fc5b-4282-90ff-f20316e73da9" providerId="ADAL" clId="{A6E23FF9-A202-405A-86DB-85155AE92A7C}" dt="2022-01-10T05:36:11.618" v="8052" actId="47"/>
        <pc:sldMkLst>
          <pc:docMk/>
          <pc:sldMk cId="3175919322" sldId="275"/>
        </pc:sldMkLst>
        <pc:spChg chg="del mod">
          <ac:chgData name="Farooq Abdulaziz" userId="31f530b4-fc5b-4282-90ff-f20316e73da9" providerId="ADAL" clId="{A6E23FF9-A202-405A-86DB-85155AE92A7C}" dt="2022-01-09T19:43:37.944" v="4329" actId="478"/>
          <ac:spMkLst>
            <pc:docMk/>
            <pc:sldMk cId="3175919322" sldId="275"/>
            <ac:spMk id="2" creationId="{9D43EAC9-02F6-4151-8563-39AE5D0271E2}"/>
          </ac:spMkLst>
        </pc:spChg>
        <pc:spChg chg="add mod">
          <ac:chgData name="Farooq Abdulaziz" userId="31f530b4-fc5b-4282-90ff-f20316e73da9" providerId="ADAL" clId="{A6E23FF9-A202-405A-86DB-85155AE92A7C}" dt="2022-01-09T19:43:33.894" v="4326" actId="27636"/>
          <ac:spMkLst>
            <pc:docMk/>
            <pc:sldMk cId="3175919322" sldId="275"/>
            <ac:spMk id="4" creationId="{0B034A96-2CD5-4CFF-92B1-25489D0CBEEE}"/>
          </ac:spMkLst>
        </pc:spChg>
        <pc:spChg chg="add del mod">
          <ac:chgData name="Farooq Abdulaziz" userId="31f530b4-fc5b-4282-90ff-f20316e73da9" providerId="ADAL" clId="{A6E23FF9-A202-405A-86DB-85155AE92A7C}" dt="2022-01-09T19:43:41.155" v="4331" actId="478"/>
          <ac:spMkLst>
            <pc:docMk/>
            <pc:sldMk cId="3175919322" sldId="275"/>
            <ac:spMk id="6" creationId="{17D57F81-6937-4CBA-9772-C82BB46276E2}"/>
          </ac:spMkLst>
        </pc:spChg>
        <pc:picChg chg="del mod">
          <ac:chgData name="Farooq Abdulaziz" userId="31f530b4-fc5b-4282-90ff-f20316e73da9" providerId="ADAL" clId="{A6E23FF9-A202-405A-86DB-85155AE92A7C}" dt="2022-01-09T19:43:39.123" v="4330" actId="478"/>
          <ac:picMkLst>
            <pc:docMk/>
            <pc:sldMk cId="3175919322" sldId="275"/>
            <ac:picMk id="5" creationId="{9F73820D-1E78-47F4-8691-CAE3E17AE3B7}"/>
          </ac:picMkLst>
        </pc:picChg>
      </pc:sldChg>
      <pc:sldChg chg="addSp delSp modSp del mod modNotes">
        <pc:chgData name="Farooq Abdulaziz" userId="31f530b4-fc5b-4282-90ff-f20316e73da9" providerId="ADAL" clId="{A6E23FF9-A202-405A-86DB-85155AE92A7C}" dt="2022-01-10T05:36:11.618" v="8052" actId="47"/>
        <pc:sldMkLst>
          <pc:docMk/>
          <pc:sldMk cId="1486927819" sldId="276"/>
        </pc:sldMkLst>
        <pc:spChg chg="del mod">
          <ac:chgData name="Farooq Abdulaziz" userId="31f530b4-fc5b-4282-90ff-f20316e73da9" providerId="ADAL" clId="{A6E23FF9-A202-405A-86DB-85155AE92A7C}" dt="2022-01-09T19:43:56.068" v="4335" actId="478"/>
          <ac:spMkLst>
            <pc:docMk/>
            <pc:sldMk cId="1486927819" sldId="276"/>
            <ac:spMk id="2" creationId="{9D43EAC9-02F6-4151-8563-39AE5D0271E2}"/>
          </ac:spMkLst>
        </pc:spChg>
        <pc:spChg chg="del mod">
          <ac:chgData name="Farooq Abdulaziz" userId="31f530b4-fc5b-4282-90ff-f20316e73da9" providerId="ADAL" clId="{A6E23FF9-A202-405A-86DB-85155AE92A7C}" dt="2022-01-09T19:43:56.867" v="4336" actId="478"/>
          <ac:spMkLst>
            <pc:docMk/>
            <pc:sldMk cId="1486927819" sldId="276"/>
            <ac:spMk id="3" creationId="{EC943C33-4D2A-40E0-965D-4252ED3C2035}"/>
          </ac:spMkLst>
        </pc:spChg>
        <pc:spChg chg="add mod">
          <ac:chgData name="Farooq Abdulaziz" userId="31f530b4-fc5b-4282-90ff-f20316e73da9" providerId="ADAL" clId="{A6E23FF9-A202-405A-86DB-85155AE92A7C}" dt="2022-01-09T19:43:54.033" v="4334"/>
          <ac:spMkLst>
            <pc:docMk/>
            <pc:sldMk cId="1486927819" sldId="276"/>
            <ac:spMk id="6" creationId="{46965FE2-98BD-4CCF-8739-A74D46681C48}"/>
          </ac:spMkLst>
        </pc:spChg>
        <pc:spChg chg="add del mod">
          <ac:chgData name="Farooq Abdulaziz" userId="31f530b4-fc5b-4282-90ff-f20316e73da9" providerId="ADAL" clId="{A6E23FF9-A202-405A-86DB-85155AE92A7C}" dt="2022-01-09T19:43:59.802" v="4338" actId="478"/>
          <ac:spMkLst>
            <pc:docMk/>
            <pc:sldMk cId="1486927819" sldId="276"/>
            <ac:spMk id="7" creationId="{49BCBA03-F328-44CC-8D7D-826F728CF3C2}"/>
          </ac:spMkLst>
        </pc:spChg>
        <pc:picChg chg="del mod">
          <ac:chgData name="Farooq Abdulaziz" userId="31f530b4-fc5b-4282-90ff-f20316e73da9" providerId="ADAL" clId="{A6E23FF9-A202-405A-86DB-85155AE92A7C}" dt="2022-01-09T19:43:58.531" v="4337" actId="478"/>
          <ac:picMkLst>
            <pc:docMk/>
            <pc:sldMk cId="1486927819" sldId="276"/>
            <ac:picMk id="5" creationId="{20E54B4C-C347-4965-8367-3E5C49965327}"/>
          </ac:picMkLst>
        </pc:picChg>
      </pc:sldChg>
      <pc:sldChg chg="addSp delSp modSp del mod modNotes">
        <pc:chgData name="Farooq Abdulaziz" userId="31f530b4-fc5b-4282-90ff-f20316e73da9" providerId="ADAL" clId="{A6E23FF9-A202-405A-86DB-85155AE92A7C}" dt="2022-01-10T05:36:11.618" v="8052" actId="47"/>
        <pc:sldMkLst>
          <pc:docMk/>
          <pc:sldMk cId="3911188532" sldId="277"/>
        </pc:sldMkLst>
        <pc:spChg chg="del mod">
          <ac:chgData name="Farooq Abdulaziz" userId="31f530b4-fc5b-4282-90ff-f20316e73da9" providerId="ADAL" clId="{A6E23FF9-A202-405A-86DB-85155AE92A7C}" dt="2022-01-09T19:44:11.580" v="4342" actId="478"/>
          <ac:spMkLst>
            <pc:docMk/>
            <pc:sldMk cId="3911188532" sldId="277"/>
            <ac:spMk id="2" creationId="{9D43EAC9-02F6-4151-8563-39AE5D0271E2}"/>
          </ac:spMkLst>
        </pc:spChg>
        <pc:spChg chg="del mod">
          <ac:chgData name="Farooq Abdulaziz" userId="31f530b4-fc5b-4282-90ff-f20316e73da9" providerId="ADAL" clId="{A6E23FF9-A202-405A-86DB-85155AE92A7C}" dt="2022-01-09T19:44:13.875" v="4343" actId="478"/>
          <ac:spMkLst>
            <pc:docMk/>
            <pc:sldMk cId="3911188532" sldId="277"/>
            <ac:spMk id="3" creationId="{EC943C33-4D2A-40E0-965D-4252ED3C2035}"/>
          </ac:spMkLst>
        </pc:spChg>
        <pc:spChg chg="add mod">
          <ac:chgData name="Farooq Abdulaziz" userId="31f530b4-fc5b-4282-90ff-f20316e73da9" providerId="ADAL" clId="{A6E23FF9-A202-405A-86DB-85155AE92A7C}" dt="2022-01-09T19:44:10.127" v="4341"/>
          <ac:spMkLst>
            <pc:docMk/>
            <pc:sldMk cId="3911188532" sldId="277"/>
            <ac:spMk id="6" creationId="{E8B07A54-A830-44D4-91DC-C0EA10C2D891}"/>
          </ac:spMkLst>
        </pc:spChg>
        <pc:spChg chg="add del mod">
          <ac:chgData name="Farooq Abdulaziz" userId="31f530b4-fc5b-4282-90ff-f20316e73da9" providerId="ADAL" clId="{A6E23FF9-A202-405A-86DB-85155AE92A7C}" dt="2022-01-09T19:44:14.898" v="4344" actId="478"/>
          <ac:spMkLst>
            <pc:docMk/>
            <pc:sldMk cId="3911188532" sldId="277"/>
            <ac:spMk id="7" creationId="{526C853E-F78C-466E-954F-75E70E61D2A8}"/>
          </ac:spMkLst>
        </pc:spChg>
        <pc:picChg chg="del mod">
          <ac:chgData name="Farooq Abdulaziz" userId="31f530b4-fc5b-4282-90ff-f20316e73da9" providerId="ADAL" clId="{A6E23FF9-A202-405A-86DB-85155AE92A7C}" dt="2022-01-09T19:44:15.842" v="4345" actId="478"/>
          <ac:picMkLst>
            <pc:docMk/>
            <pc:sldMk cId="3911188532" sldId="277"/>
            <ac:picMk id="5" creationId="{E1CFE4BA-D800-4E07-A6AB-1DB633673F94}"/>
          </ac:picMkLst>
        </pc:picChg>
      </pc:sldChg>
      <pc:sldChg chg="addSp delSp modSp mod modTransition modNotes">
        <pc:chgData name="Farooq Abdulaziz" userId="31f530b4-fc5b-4282-90ff-f20316e73da9" providerId="ADAL" clId="{A6E23FF9-A202-405A-86DB-85155AE92A7C}" dt="2022-01-10T05:47:04.804" v="8129"/>
        <pc:sldMkLst>
          <pc:docMk/>
          <pc:sldMk cId="3501663165" sldId="278"/>
        </pc:sldMkLst>
        <pc:spChg chg="del mod">
          <ac:chgData name="Farooq Abdulaziz" userId="31f530b4-fc5b-4282-90ff-f20316e73da9" providerId="ADAL" clId="{A6E23FF9-A202-405A-86DB-85155AE92A7C}" dt="2022-01-09T08:30:56.473" v="908" actId="478"/>
          <ac:spMkLst>
            <pc:docMk/>
            <pc:sldMk cId="3501663165" sldId="278"/>
            <ac:spMk id="2" creationId="{9D43EAC9-02F6-4151-8563-39AE5D0271E2}"/>
          </ac:spMkLst>
        </pc:spChg>
        <pc:spChg chg="add del mod">
          <ac:chgData name="Farooq Abdulaziz" userId="31f530b4-fc5b-4282-90ff-f20316e73da9" providerId="ADAL" clId="{A6E23FF9-A202-405A-86DB-85155AE92A7C}" dt="2022-01-09T08:26:58.482" v="870"/>
          <ac:spMkLst>
            <pc:docMk/>
            <pc:sldMk cId="3501663165" sldId="278"/>
            <ac:spMk id="4" creationId="{1012E0CE-8678-4236-89FF-6A68350B1E82}"/>
          </ac:spMkLst>
        </pc:spChg>
        <pc:spChg chg="add del mod">
          <ac:chgData name="Farooq Abdulaziz" userId="31f530b4-fc5b-4282-90ff-f20316e73da9" providerId="ADAL" clId="{A6E23FF9-A202-405A-86DB-85155AE92A7C}" dt="2022-01-09T08:32:07.402" v="949" actId="478"/>
          <ac:spMkLst>
            <pc:docMk/>
            <pc:sldMk cId="3501663165" sldId="278"/>
            <ac:spMk id="6" creationId="{F49CFC42-1FB0-4AC3-8B4A-8F89764DD88B}"/>
          </ac:spMkLst>
        </pc:spChg>
        <pc:spChg chg="add del mod">
          <ac:chgData name="Farooq Abdulaziz" userId="31f530b4-fc5b-4282-90ff-f20316e73da9" providerId="ADAL" clId="{A6E23FF9-A202-405A-86DB-85155AE92A7C}" dt="2022-01-09T08:32:07.243" v="948" actId="478"/>
          <ac:spMkLst>
            <pc:docMk/>
            <pc:sldMk cId="3501663165" sldId="278"/>
            <ac:spMk id="7" creationId="{F0239A40-778D-4D3F-B1F5-A9D3E4665DF4}"/>
          </ac:spMkLst>
        </pc:spChg>
        <pc:spChg chg="add del mod">
          <ac:chgData name="Farooq Abdulaziz" userId="31f530b4-fc5b-4282-90ff-f20316e73da9" providerId="ADAL" clId="{A6E23FF9-A202-405A-86DB-85155AE92A7C}" dt="2022-01-09T08:32:07.938" v="952" actId="478"/>
          <ac:spMkLst>
            <pc:docMk/>
            <pc:sldMk cId="3501663165" sldId="278"/>
            <ac:spMk id="8" creationId="{E8B07A54-A830-44D4-91DC-C0EA10C2D891}"/>
          </ac:spMkLst>
        </pc:spChg>
        <pc:spChg chg="add del mod">
          <ac:chgData name="Farooq Abdulaziz" userId="31f530b4-fc5b-4282-90ff-f20316e73da9" providerId="ADAL" clId="{A6E23FF9-A202-405A-86DB-85155AE92A7C}" dt="2022-01-09T08:32:08.276" v="954" actId="20577"/>
          <ac:spMkLst>
            <pc:docMk/>
            <pc:sldMk cId="3501663165" sldId="278"/>
            <ac:spMk id="9" creationId="{A8BE4761-69EE-40BC-99D0-5E0066FC02C4}"/>
          </ac:spMkLst>
        </pc:spChg>
        <pc:picChg chg="del mod">
          <ac:chgData name="Farooq Abdulaziz" userId="31f530b4-fc5b-4282-90ff-f20316e73da9" providerId="ADAL" clId="{A6E23FF9-A202-405A-86DB-85155AE92A7C}" dt="2022-01-09T16:25:51.618" v="3344" actId="478"/>
          <ac:picMkLst>
            <pc:docMk/>
            <pc:sldMk cId="3501663165" sldId="278"/>
            <ac:picMk id="5" creationId="{36AD6C81-E551-4938-9433-E8CAEFE87E0D}"/>
          </ac:picMkLst>
        </pc:picChg>
        <pc:picChg chg="add mod">
          <ac:chgData name="Farooq Abdulaziz" userId="31f530b4-fc5b-4282-90ff-f20316e73da9" providerId="ADAL" clId="{A6E23FF9-A202-405A-86DB-85155AE92A7C}" dt="2022-01-09T16:26:08.898" v="3353" actId="1038"/>
          <ac:picMkLst>
            <pc:docMk/>
            <pc:sldMk cId="3501663165" sldId="278"/>
            <ac:picMk id="11" creationId="{0962A1AC-2C05-4F4E-ADA7-937CCF131B78}"/>
          </ac:picMkLst>
        </pc:picChg>
      </pc:sldChg>
      <pc:sldChg chg="addSp modSp mod modTransition modAnim modNotes">
        <pc:chgData name="Farooq Abdulaziz" userId="31f530b4-fc5b-4282-90ff-f20316e73da9" providerId="ADAL" clId="{A6E23FF9-A202-405A-86DB-85155AE92A7C}" dt="2022-01-10T12:33:54.466" v="10064"/>
        <pc:sldMkLst>
          <pc:docMk/>
          <pc:sldMk cId="3368073766" sldId="279"/>
        </pc:sldMkLst>
        <pc:spChg chg="mod">
          <ac:chgData name="Farooq Abdulaziz" userId="31f530b4-fc5b-4282-90ff-f20316e73da9" providerId="ADAL" clId="{A6E23FF9-A202-405A-86DB-85155AE92A7C}" dt="2022-01-09T08:32:25.094" v="972" actId="113"/>
          <ac:spMkLst>
            <pc:docMk/>
            <pc:sldMk cId="3368073766" sldId="279"/>
            <ac:spMk id="2" creationId="{9D43EAC9-02F6-4151-8563-39AE5D0271E2}"/>
          </ac:spMkLst>
        </pc:spChg>
        <pc:spChg chg="mod">
          <ac:chgData name="Farooq Abdulaziz" userId="31f530b4-fc5b-4282-90ff-f20316e73da9" providerId="ADAL" clId="{A6E23FF9-A202-405A-86DB-85155AE92A7C}" dt="2022-01-09T08:33:17.531" v="983" actId="14100"/>
          <ac:spMkLst>
            <pc:docMk/>
            <pc:sldMk cId="3368073766" sldId="279"/>
            <ac:spMk id="3" creationId="{EC943C33-4D2A-40E0-965D-4252ED3C2035}"/>
          </ac:spMkLst>
        </pc:spChg>
        <pc:spChg chg="mod">
          <ac:chgData name="Farooq Abdulaziz" userId="31f530b4-fc5b-4282-90ff-f20316e73da9" providerId="ADAL" clId="{A6E23FF9-A202-405A-86DB-85155AE92A7C}" dt="2022-01-09T08:25:26.110" v="851" actId="207"/>
          <ac:spMkLst>
            <pc:docMk/>
            <pc:sldMk cId="3368073766" sldId="279"/>
            <ac:spMk id="5" creationId="{02B93022-C0C8-45EB-948E-2874EA45AC03}"/>
          </ac:spMkLst>
        </pc:spChg>
        <pc:spChg chg="mod">
          <ac:chgData name="Farooq Abdulaziz" userId="31f530b4-fc5b-4282-90ff-f20316e73da9" providerId="ADAL" clId="{A6E23FF9-A202-405A-86DB-85155AE92A7C}" dt="2022-01-09T08:25:37.355" v="854" actId="207"/>
          <ac:spMkLst>
            <pc:docMk/>
            <pc:sldMk cId="3368073766" sldId="279"/>
            <ac:spMk id="8" creationId="{D055A72D-E017-4FDD-8397-DE116BE23BCB}"/>
          </ac:spMkLst>
        </pc:spChg>
        <pc:spChg chg="mod">
          <ac:chgData name="Farooq Abdulaziz" userId="31f530b4-fc5b-4282-90ff-f20316e73da9" providerId="ADAL" clId="{A6E23FF9-A202-405A-86DB-85155AE92A7C}" dt="2022-01-09T08:25:48.658" v="859" actId="1076"/>
          <ac:spMkLst>
            <pc:docMk/>
            <pc:sldMk cId="3368073766" sldId="279"/>
            <ac:spMk id="11" creationId="{AD523A61-FA8C-4A54-BE1D-BD4D38B1785D}"/>
          </ac:spMkLst>
        </pc:spChg>
        <pc:spChg chg="add mod">
          <ac:chgData name="Farooq Abdulaziz" userId="31f530b4-fc5b-4282-90ff-f20316e73da9" providerId="ADAL" clId="{A6E23FF9-A202-405A-86DB-85155AE92A7C}" dt="2022-01-09T08:33:42.332" v="986"/>
          <ac:spMkLst>
            <pc:docMk/>
            <pc:sldMk cId="3368073766" sldId="279"/>
            <ac:spMk id="13" creationId="{002B464C-0A3D-4426-B83F-A0199469DEE7}"/>
          </ac:spMkLst>
        </pc:spChg>
        <pc:spChg chg="add mod">
          <ac:chgData name="Farooq Abdulaziz" userId="31f530b4-fc5b-4282-90ff-f20316e73da9" providerId="ADAL" clId="{A6E23FF9-A202-405A-86DB-85155AE92A7C}" dt="2022-01-09T08:33:54.428" v="989"/>
          <ac:spMkLst>
            <pc:docMk/>
            <pc:sldMk cId="3368073766" sldId="279"/>
            <ac:spMk id="15" creationId="{70D31910-37EF-4A97-B603-48242CDF9CCB}"/>
          </ac:spMkLst>
        </pc:spChg>
        <pc:grpChg chg="add mod">
          <ac:chgData name="Farooq Abdulaziz" userId="31f530b4-fc5b-4282-90ff-f20316e73da9" providerId="ADAL" clId="{A6E23FF9-A202-405A-86DB-85155AE92A7C}" dt="2022-01-09T08:32:47.928" v="978" actId="1037"/>
          <ac:grpSpMkLst>
            <pc:docMk/>
            <pc:sldMk cId="3368073766" sldId="279"/>
            <ac:grpSpMk id="4" creationId="{F0ED3089-B48B-4BDB-A055-F54A7E92DF0C}"/>
          </ac:grpSpMkLst>
        </pc:grpChg>
        <pc:grpChg chg="add mod">
          <ac:chgData name="Farooq Abdulaziz" userId="31f530b4-fc5b-4282-90ff-f20316e73da9" providerId="ADAL" clId="{A6E23FF9-A202-405A-86DB-85155AE92A7C}" dt="2022-01-09T08:32:47.928" v="978" actId="1037"/>
          <ac:grpSpMkLst>
            <pc:docMk/>
            <pc:sldMk cId="3368073766" sldId="279"/>
            <ac:grpSpMk id="6" creationId="{52BA5982-0524-4814-994A-126580F830DA}"/>
          </ac:grpSpMkLst>
        </pc:grpChg>
        <pc:grpChg chg="add mod">
          <ac:chgData name="Farooq Abdulaziz" userId="31f530b4-fc5b-4282-90ff-f20316e73da9" providerId="ADAL" clId="{A6E23FF9-A202-405A-86DB-85155AE92A7C}" dt="2022-01-09T08:32:47.928" v="978" actId="1037"/>
          <ac:grpSpMkLst>
            <pc:docMk/>
            <pc:sldMk cId="3368073766" sldId="279"/>
            <ac:grpSpMk id="7" creationId="{B476D350-69F5-4345-A1C2-E01A0F1E6C54}"/>
          </ac:grpSpMkLst>
        </pc:grpChg>
        <pc:picChg chg="mod">
          <ac:chgData name="Farooq Abdulaziz" userId="31f530b4-fc5b-4282-90ff-f20316e73da9" providerId="ADAL" clId="{A6E23FF9-A202-405A-86DB-85155AE92A7C}" dt="2022-01-09T08:25:31.466" v="852" actId="1076"/>
          <ac:picMkLst>
            <pc:docMk/>
            <pc:sldMk cId="3368073766" sldId="279"/>
            <ac:picMk id="14" creationId="{EFB718C0-27FF-42B5-A189-5B61F693E4D5}"/>
          </ac:picMkLst>
        </pc:picChg>
        <pc:picChg chg="mod">
          <ac:chgData name="Farooq Abdulaziz" userId="31f530b4-fc5b-4282-90ff-f20316e73da9" providerId="ADAL" clId="{A6E23FF9-A202-405A-86DB-85155AE92A7C}" dt="2022-01-09T08:25:41.274" v="855" actId="1076"/>
          <ac:picMkLst>
            <pc:docMk/>
            <pc:sldMk cId="3368073766" sldId="279"/>
            <ac:picMk id="16" creationId="{B2AD43E4-CD5A-4BE8-A0D6-E342708B6CB8}"/>
          </ac:picMkLst>
        </pc:picChg>
        <pc:picChg chg="mod">
          <ac:chgData name="Farooq Abdulaziz" userId="31f530b4-fc5b-4282-90ff-f20316e73da9" providerId="ADAL" clId="{A6E23FF9-A202-405A-86DB-85155AE92A7C}" dt="2022-01-09T08:26:20.122" v="864" actId="1036"/>
          <ac:picMkLst>
            <pc:docMk/>
            <pc:sldMk cId="3368073766" sldId="279"/>
            <ac:picMk id="18" creationId="{2E832A34-DEE0-49BA-9B37-A9E78E946F8F}"/>
          </ac:picMkLst>
        </pc:picChg>
      </pc:sldChg>
      <pc:sldChg chg="modSp mod modTransition modNotes">
        <pc:chgData name="Farooq Abdulaziz" userId="31f530b4-fc5b-4282-90ff-f20316e73da9" providerId="ADAL" clId="{A6E23FF9-A202-405A-86DB-85155AE92A7C}" dt="2022-01-10T05:47:04.804" v="8129"/>
        <pc:sldMkLst>
          <pc:docMk/>
          <pc:sldMk cId="77052266" sldId="280"/>
        </pc:sldMkLst>
        <pc:spChg chg="mod">
          <ac:chgData name="Farooq Abdulaziz" userId="31f530b4-fc5b-4282-90ff-f20316e73da9" providerId="ADAL" clId="{A6E23FF9-A202-405A-86DB-85155AE92A7C}" dt="2022-01-09T08:32:40.030" v="976" actId="207"/>
          <ac:spMkLst>
            <pc:docMk/>
            <pc:sldMk cId="77052266" sldId="280"/>
            <ac:spMk id="2" creationId="{9D43EAC9-02F6-4151-8563-39AE5D0271E2}"/>
          </ac:spMkLst>
        </pc:spChg>
        <pc:spChg chg="mod">
          <ac:chgData name="Farooq Abdulaziz" userId="31f530b4-fc5b-4282-90ff-f20316e73da9" providerId="ADAL" clId="{A6E23FF9-A202-405A-86DB-85155AE92A7C}" dt="2022-01-09T07:18:32.501" v="9"/>
          <ac:spMkLst>
            <pc:docMk/>
            <pc:sldMk cId="77052266" sldId="280"/>
            <ac:spMk id="3" creationId="{EC943C33-4D2A-40E0-965D-4252ED3C2035}"/>
          </ac:spMkLst>
        </pc:spChg>
      </pc:sldChg>
      <pc:sldChg chg="addSp delSp modSp mod modTransition">
        <pc:chgData name="Farooq Abdulaziz" userId="31f530b4-fc5b-4282-90ff-f20316e73da9" providerId="ADAL" clId="{A6E23FF9-A202-405A-86DB-85155AE92A7C}" dt="2022-01-10T05:47:04.804" v="8129"/>
        <pc:sldMkLst>
          <pc:docMk/>
          <pc:sldMk cId="2347535876" sldId="281"/>
        </pc:sldMkLst>
        <pc:spChg chg="mod">
          <ac:chgData name="Farooq Abdulaziz" userId="31f530b4-fc5b-4282-90ff-f20316e73da9" providerId="ADAL" clId="{A6E23FF9-A202-405A-86DB-85155AE92A7C}" dt="2022-01-10T05:40:23.002" v="8070" actId="1076"/>
          <ac:spMkLst>
            <pc:docMk/>
            <pc:sldMk cId="2347535876" sldId="281"/>
            <ac:spMk id="3" creationId="{EC943C33-4D2A-40E0-965D-4252ED3C2035}"/>
          </ac:spMkLst>
        </pc:spChg>
        <pc:spChg chg="add del mod">
          <ac:chgData name="Farooq Abdulaziz" userId="31f530b4-fc5b-4282-90ff-f20316e73da9" providerId="ADAL" clId="{A6E23FF9-A202-405A-86DB-85155AE92A7C}" dt="2022-01-10T05:40:19.589" v="8069"/>
          <ac:spMkLst>
            <pc:docMk/>
            <pc:sldMk cId="2347535876" sldId="281"/>
            <ac:spMk id="5" creationId="{B1AE830F-A896-4AB6-83E7-6B5C83B99031}"/>
          </ac:spMkLst>
        </pc:spChg>
        <pc:spChg chg="add del mod">
          <ac:chgData name="Farooq Abdulaziz" userId="31f530b4-fc5b-4282-90ff-f20316e73da9" providerId="ADAL" clId="{A6E23FF9-A202-405A-86DB-85155AE92A7C}" dt="2022-01-10T05:41:46.389" v="8088" actId="478"/>
          <ac:spMkLst>
            <pc:docMk/>
            <pc:sldMk cId="2347535876" sldId="281"/>
            <ac:spMk id="7" creationId="{9CDE6EB3-D8EC-4682-B628-0C26F5887DB8}"/>
          </ac:spMkLst>
        </pc:spChg>
        <pc:spChg chg="add del mod">
          <ac:chgData name="Farooq Abdulaziz" userId="31f530b4-fc5b-4282-90ff-f20316e73da9" providerId="ADAL" clId="{A6E23FF9-A202-405A-86DB-85155AE92A7C}" dt="2022-01-10T05:41:44.588" v="8087" actId="478"/>
          <ac:spMkLst>
            <pc:docMk/>
            <pc:sldMk cId="2347535876" sldId="281"/>
            <ac:spMk id="8" creationId="{613BBBB3-27A5-4FB1-B41A-592DEDEAF138}"/>
          </ac:spMkLst>
        </pc:spChg>
        <pc:picChg chg="add del mod">
          <ac:chgData name="Farooq Abdulaziz" userId="31f530b4-fc5b-4282-90ff-f20316e73da9" providerId="ADAL" clId="{A6E23FF9-A202-405A-86DB-85155AE92A7C}" dt="2022-01-10T05:40:19.589" v="8069"/>
          <ac:picMkLst>
            <pc:docMk/>
            <pc:sldMk cId="2347535876" sldId="281"/>
            <ac:picMk id="4" creationId="{4A708103-77FF-4A39-A92C-49770739E5E7}"/>
          </ac:picMkLst>
        </pc:picChg>
        <pc:picChg chg="mod">
          <ac:chgData name="Farooq Abdulaziz" userId="31f530b4-fc5b-4282-90ff-f20316e73da9" providerId="ADAL" clId="{A6E23FF9-A202-405A-86DB-85155AE92A7C}" dt="2022-01-10T05:44:29.038" v="8124" actId="207"/>
          <ac:picMkLst>
            <pc:docMk/>
            <pc:sldMk cId="2347535876" sldId="281"/>
            <ac:picMk id="6" creationId="{89B41A44-02CD-4BC1-B42D-C2D6AAC85CBE}"/>
          </ac:picMkLst>
        </pc:picChg>
      </pc:sldChg>
      <pc:sldChg chg="addSp delSp modSp mod modTransition modAnim modNotes modNotesTx">
        <pc:chgData name="Farooq Abdulaziz" userId="31f530b4-fc5b-4282-90ff-f20316e73da9" providerId="ADAL" clId="{A6E23FF9-A202-405A-86DB-85155AE92A7C}" dt="2022-01-10T10:56:39.305" v="9646" actId="20577"/>
        <pc:sldMkLst>
          <pc:docMk/>
          <pc:sldMk cId="281933895" sldId="282"/>
        </pc:sldMkLst>
        <pc:spChg chg="add mod">
          <ac:chgData name="Farooq Abdulaziz" userId="31f530b4-fc5b-4282-90ff-f20316e73da9" providerId="ADAL" clId="{A6E23FF9-A202-405A-86DB-85155AE92A7C}" dt="2022-01-10T06:07:56.389" v="8391" actId="164"/>
          <ac:spMkLst>
            <pc:docMk/>
            <pc:sldMk cId="281933895" sldId="282"/>
            <ac:spMk id="2" creationId="{AA8F488C-D4B7-4369-8471-672A73D8F8BE}"/>
          </ac:spMkLst>
        </pc:spChg>
        <pc:spChg chg="add mod">
          <ac:chgData name="Farooq Abdulaziz" userId="31f530b4-fc5b-4282-90ff-f20316e73da9" providerId="ADAL" clId="{A6E23FF9-A202-405A-86DB-85155AE92A7C}" dt="2022-01-09T08:01:44.346" v="449" actId="1076"/>
          <ac:spMkLst>
            <pc:docMk/>
            <pc:sldMk cId="281933895" sldId="282"/>
            <ac:spMk id="5" creationId="{111873AF-1008-4369-84A3-BD9672E1A810}"/>
          </ac:spMkLst>
        </pc:spChg>
        <pc:spChg chg="add mod">
          <ac:chgData name="Farooq Abdulaziz" userId="31f530b4-fc5b-4282-90ff-f20316e73da9" providerId="ADAL" clId="{A6E23FF9-A202-405A-86DB-85155AE92A7C}" dt="2022-01-09T08:01:44.346" v="449" actId="1076"/>
          <ac:spMkLst>
            <pc:docMk/>
            <pc:sldMk cId="281933895" sldId="282"/>
            <ac:spMk id="6" creationId="{F465EF0E-BFAC-46D7-8E6F-0CFB511D8CA8}"/>
          </ac:spMkLst>
        </pc:spChg>
        <pc:spChg chg="add mod">
          <ac:chgData name="Farooq Abdulaziz" userId="31f530b4-fc5b-4282-90ff-f20316e73da9" providerId="ADAL" clId="{A6E23FF9-A202-405A-86DB-85155AE92A7C}" dt="2022-01-09T08:01:44.346" v="449" actId="1076"/>
          <ac:spMkLst>
            <pc:docMk/>
            <pc:sldMk cId="281933895" sldId="282"/>
            <ac:spMk id="7" creationId="{449470B1-E477-4C46-BEEB-F148CFC22270}"/>
          </ac:spMkLst>
        </pc:spChg>
        <pc:spChg chg="add mod">
          <ac:chgData name="Farooq Abdulaziz" userId="31f530b4-fc5b-4282-90ff-f20316e73da9" providerId="ADAL" clId="{A6E23FF9-A202-405A-86DB-85155AE92A7C}" dt="2022-01-09T08:01:44.346" v="449" actId="1076"/>
          <ac:spMkLst>
            <pc:docMk/>
            <pc:sldMk cId="281933895" sldId="282"/>
            <ac:spMk id="8" creationId="{60018535-FA2F-425D-9A23-8278CFA466A9}"/>
          </ac:spMkLst>
        </pc:spChg>
        <pc:spChg chg="add mod">
          <ac:chgData name="Farooq Abdulaziz" userId="31f530b4-fc5b-4282-90ff-f20316e73da9" providerId="ADAL" clId="{A6E23FF9-A202-405A-86DB-85155AE92A7C}" dt="2022-01-10T06:08:20.972" v="8396" actId="164"/>
          <ac:spMkLst>
            <pc:docMk/>
            <pc:sldMk cId="281933895" sldId="282"/>
            <ac:spMk id="9" creationId="{A68A6157-3E92-407E-BE68-6D6DF715B7DA}"/>
          </ac:spMkLst>
        </pc:spChg>
        <pc:spChg chg="add mod">
          <ac:chgData name="Farooq Abdulaziz" userId="31f530b4-fc5b-4282-90ff-f20316e73da9" providerId="ADAL" clId="{A6E23FF9-A202-405A-86DB-85155AE92A7C}" dt="2022-01-10T06:08:20.972" v="8396" actId="164"/>
          <ac:spMkLst>
            <pc:docMk/>
            <pc:sldMk cId="281933895" sldId="282"/>
            <ac:spMk id="11" creationId="{55CAC859-F630-4066-B325-478CC8B24278}"/>
          </ac:spMkLst>
        </pc:spChg>
        <pc:spChg chg="add del">
          <ac:chgData name="Farooq Abdulaziz" userId="31f530b4-fc5b-4282-90ff-f20316e73da9" providerId="ADAL" clId="{A6E23FF9-A202-405A-86DB-85155AE92A7C}" dt="2022-01-09T07:29:06.254" v="241" actId="11529"/>
          <ac:spMkLst>
            <pc:docMk/>
            <pc:sldMk cId="281933895" sldId="282"/>
            <ac:spMk id="12" creationId="{3F932223-3402-4124-82B3-C963C236D2F6}"/>
          </ac:spMkLst>
        </pc:spChg>
        <pc:spChg chg="add mod">
          <ac:chgData name="Farooq Abdulaziz" userId="31f530b4-fc5b-4282-90ff-f20316e73da9" providerId="ADAL" clId="{A6E23FF9-A202-405A-86DB-85155AE92A7C}" dt="2022-01-10T06:08:20.972" v="8396" actId="164"/>
          <ac:spMkLst>
            <pc:docMk/>
            <pc:sldMk cId="281933895" sldId="282"/>
            <ac:spMk id="13" creationId="{D45B1C2C-6BBB-4932-9335-B879B9C4CEE0}"/>
          </ac:spMkLst>
        </pc:spChg>
        <pc:spChg chg="add mod">
          <ac:chgData name="Farooq Abdulaziz" userId="31f530b4-fc5b-4282-90ff-f20316e73da9" providerId="ADAL" clId="{A6E23FF9-A202-405A-86DB-85155AE92A7C}" dt="2022-01-09T08:01:44.346" v="449" actId="1076"/>
          <ac:spMkLst>
            <pc:docMk/>
            <pc:sldMk cId="281933895" sldId="282"/>
            <ac:spMk id="14" creationId="{331FAEED-03AC-432D-B2AF-23A7CBAAD0DB}"/>
          </ac:spMkLst>
        </pc:spChg>
        <pc:spChg chg="mod">
          <ac:chgData name="Farooq Abdulaziz" userId="31f530b4-fc5b-4282-90ff-f20316e73da9" providerId="ADAL" clId="{A6E23FF9-A202-405A-86DB-85155AE92A7C}" dt="2022-01-10T06:08:17.299" v="8395" actId="1076"/>
          <ac:spMkLst>
            <pc:docMk/>
            <pc:sldMk cId="281933895" sldId="282"/>
            <ac:spMk id="16" creationId="{DBC226AD-BE66-4012-9F5C-FA4595899D6C}"/>
          </ac:spMkLst>
        </pc:spChg>
        <pc:spChg chg="add mod">
          <ac:chgData name="Farooq Abdulaziz" userId="31f530b4-fc5b-4282-90ff-f20316e73da9" providerId="ADAL" clId="{A6E23FF9-A202-405A-86DB-85155AE92A7C}" dt="2022-01-09T08:01:44.346" v="449" actId="1076"/>
          <ac:spMkLst>
            <pc:docMk/>
            <pc:sldMk cId="281933895" sldId="282"/>
            <ac:spMk id="17" creationId="{7317E360-596B-4EB4-9376-C1AC08CF9A7F}"/>
          </ac:spMkLst>
        </pc:spChg>
        <pc:spChg chg="add del mod">
          <ac:chgData name="Farooq Abdulaziz" userId="31f530b4-fc5b-4282-90ff-f20316e73da9" providerId="ADAL" clId="{A6E23FF9-A202-405A-86DB-85155AE92A7C}" dt="2022-01-09T07:27:31.024" v="212"/>
          <ac:spMkLst>
            <pc:docMk/>
            <pc:sldMk cId="281933895" sldId="282"/>
            <ac:spMk id="18" creationId="{C63FCF9F-87FA-4498-9168-AD16FBE8AA74}"/>
          </ac:spMkLst>
        </pc:spChg>
        <pc:spChg chg="add del mod">
          <ac:chgData name="Farooq Abdulaziz" userId="31f530b4-fc5b-4282-90ff-f20316e73da9" providerId="ADAL" clId="{A6E23FF9-A202-405A-86DB-85155AE92A7C}" dt="2022-01-09T07:27:31.024" v="212"/>
          <ac:spMkLst>
            <pc:docMk/>
            <pc:sldMk cId="281933895" sldId="282"/>
            <ac:spMk id="19" creationId="{00B5282E-D4A3-4C2C-8574-05D2F4059AB0}"/>
          </ac:spMkLst>
        </pc:spChg>
        <pc:spChg chg="add del mod">
          <ac:chgData name="Farooq Abdulaziz" userId="31f530b4-fc5b-4282-90ff-f20316e73da9" providerId="ADAL" clId="{A6E23FF9-A202-405A-86DB-85155AE92A7C}" dt="2022-01-09T07:27:31.024" v="212"/>
          <ac:spMkLst>
            <pc:docMk/>
            <pc:sldMk cId="281933895" sldId="282"/>
            <ac:spMk id="20" creationId="{CD96B690-36F7-40C8-8F9A-DF5582EDD00F}"/>
          </ac:spMkLst>
        </pc:spChg>
        <pc:spChg chg="add mod">
          <ac:chgData name="Farooq Abdulaziz" userId="31f530b4-fc5b-4282-90ff-f20316e73da9" providerId="ADAL" clId="{A6E23FF9-A202-405A-86DB-85155AE92A7C}" dt="2022-01-09T07:27:47.918" v="225" actId="164"/>
          <ac:spMkLst>
            <pc:docMk/>
            <pc:sldMk cId="281933895" sldId="282"/>
            <ac:spMk id="21" creationId="{34AD2345-77F8-49C0-B46E-01B05D941CB8}"/>
          </ac:spMkLst>
        </pc:spChg>
        <pc:spChg chg="add mod">
          <ac:chgData name="Farooq Abdulaziz" userId="31f530b4-fc5b-4282-90ff-f20316e73da9" providerId="ADAL" clId="{A6E23FF9-A202-405A-86DB-85155AE92A7C}" dt="2022-01-09T07:27:47.918" v="225" actId="164"/>
          <ac:spMkLst>
            <pc:docMk/>
            <pc:sldMk cId="281933895" sldId="282"/>
            <ac:spMk id="22" creationId="{9ECAD57B-001D-4ED4-A6FE-4EF201891B42}"/>
          </ac:spMkLst>
        </pc:spChg>
        <pc:spChg chg="add mod">
          <ac:chgData name="Farooq Abdulaziz" userId="31f530b4-fc5b-4282-90ff-f20316e73da9" providerId="ADAL" clId="{A6E23FF9-A202-405A-86DB-85155AE92A7C}" dt="2022-01-09T19:41:22.395" v="4316" actId="20577"/>
          <ac:spMkLst>
            <pc:docMk/>
            <pc:sldMk cId="281933895" sldId="282"/>
            <ac:spMk id="23" creationId="{7B8DCF04-4C84-4A1D-947F-9A74FC3D4102}"/>
          </ac:spMkLst>
        </pc:spChg>
        <pc:spChg chg="mod">
          <ac:chgData name="Farooq Abdulaziz" userId="31f530b4-fc5b-4282-90ff-f20316e73da9" providerId="ADAL" clId="{A6E23FF9-A202-405A-86DB-85155AE92A7C}" dt="2022-01-09T07:27:49.026" v="226"/>
          <ac:spMkLst>
            <pc:docMk/>
            <pc:sldMk cId="281933895" sldId="282"/>
            <ac:spMk id="25" creationId="{A58CA571-C0F5-49A6-861F-D1ABF1ED76A8}"/>
          </ac:spMkLst>
        </pc:spChg>
        <pc:spChg chg="mod">
          <ac:chgData name="Farooq Abdulaziz" userId="31f530b4-fc5b-4282-90ff-f20316e73da9" providerId="ADAL" clId="{A6E23FF9-A202-405A-86DB-85155AE92A7C}" dt="2022-01-09T07:27:49.026" v="226"/>
          <ac:spMkLst>
            <pc:docMk/>
            <pc:sldMk cId="281933895" sldId="282"/>
            <ac:spMk id="26" creationId="{42D104C9-E541-43AB-B3AD-AEEE9AEA0257}"/>
          </ac:spMkLst>
        </pc:spChg>
        <pc:spChg chg="mod">
          <ac:chgData name="Farooq Abdulaziz" userId="31f530b4-fc5b-4282-90ff-f20316e73da9" providerId="ADAL" clId="{A6E23FF9-A202-405A-86DB-85155AE92A7C}" dt="2022-01-09T07:33:20.149" v="369" actId="1036"/>
          <ac:spMkLst>
            <pc:docMk/>
            <pc:sldMk cId="281933895" sldId="282"/>
            <ac:spMk id="27" creationId="{A3AB9C7E-87AD-4496-875F-8A1C239C5558}"/>
          </ac:spMkLst>
        </pc:spChg>
        <pc:spChg chg="mod">
          <ac:chgData name="Farooq Abdulaziz" userId="31f530b4-fc5b-4282-90ff-f20316e73da9" providerId="ADAL" clId="{A6E23FF9-A202-405A-86DB-85155AE92A7C}" dt="2022-01-09T07:27:57.177" v="228"/>
          <ac:spMkLst>
            <pc:docMk/>
            <pc:sldMk cId="281933895" sldId="282"/>
            <ac:spMk id="29" creationId="{0E0FB268-7332-434A-8222-31D952B5E7E1}"/>
          </ac:spMkLst>
        </pc:spChg>
        <pc:spChg chg="mod">
          <ac:chgData name="Farooq Abdulaziz" userId="31f530b4-fc5b-4282-90ff-f20316e73da9" providerId="ADAL" clId="{A6E23FF9-A202-405A-86DB-85155AE92A7C}" dt="2022-01-09T07:27:57.177" v="228"/>
          <ac:spMkLst>
            <pc:docMk/>
            <pc:sldMk cId="281933895" sldId="282"/>
            <ac:spMk id="30" creationId="{8B87F46D-AAF0-4450-B5DB-9958151079D4}"/>
          </ac:spMkLst>
        </pc:spChg>
        <pc:spChg chg="mod">
          <ac:chgData name="Farooq Abdulaziz" userId="31f530b4-fc5b-4282-90ff-f20316e73da9" providerId="ADAL" clId="{A6E23FF9-A202-405A-86DB-85155AE92A7C}" dt="2022-01-09T07:33:13.117" v="365" actId="1037"/>
          <ac:spMkLst>
            <pc:docMk/>
            <pc:sldMk cId="281933895" sldId="282"/>
            <ac:spMk id="31" creationId="{84598E54-032D-496B-886C-EA183B4A9BE4}"/>
          </ac:spMkLst>
        </pc:spChg>
        <pc:spChg chg="add mod">
          <ac:chgData name="Farooq Abdulaziz" userId="31f530b4-fc5b-4282-90ff-f20316e73da9" providerId="ADAL" clId="{A6E23FF9-A202-405A-86DB-85155AE92A7C}" dt="2022-01-09T08:01:44.346" v="449" actId="1076"/>
          <ac:spMkLst>
            <pc:docMk/>
            <pc:sldMk cId="281933895" sldId="282"/>
            <ac:spMk id="32" creationId="{FA2DC7A4-A140-462D-8E8C-7D2E6B4E2BBA}"/>
          </ac:spMkLst>
        </pc:spChg>
        <pc:spChg chg="add mod">
          <ac:chgData name="Farooq Abdulaziz" userId="31f530b4-fc5b-4282-90ff-f20316e73da9" providerId="ADAL" clId="{A6E23FF9-A202-405A-86DB-85155AE92A7C}" dt="2022-01-09T08:01:44.346" v="449" actId="1076"/>
          <ac:spMkLst>
            <pc:docMk/>
            <pc:sldMk cId="281933895" sldId="282"/>
            <ac:spMk id="33" creationId="{BE6E4C21-A25A-4EF2-B552-73269DCF7F18}"/>
          </ac:spMkLst>
        </pc:spChg>
        <pc:spChg chg="add del">
          <ac:chgData name="Farooq Abdulaziz" userId="31f530b4-fc5b-4282-90ff-f20316e73da9" providerId="ADAL" clId="{A6E23FF9-A202-405A-86DB-85155AE92A7C}" dt="2022-01-09T07:30:00.125" v="253" actId="478"/>
          <ac:spMkLst>
            <pc:docMk/>
            <pc:sldMk cId="281933895" sldId="282"/>
            <ac:spMk id="34" creationId="{B9FB7BE2-DC62-4969-BB31-9219228BAC68}"/>
          </ac:spMkLst>
        </pc:spChg>
        <pc:spChg chg="add mod">
          <ac:chgData name="Farooq Abdulaziz" userId="31f530b4-fc5b-4282-90ff-f20316e73da9" providerId="ADAL" clId="{A6E23FF9-A202-405A-86DB-85155AE92A7C}" dt="2022-01-09T08:01:44.346" v="449" actId="1076"/>
          <ac:spMkLst>
            <pc:docMk/>
            <pc:sldMk cId="281933895" sldId="282"/>
            <ac:spMk id="35" creationId="{290ADDB5-B8E1-4BD9-9EB5-FDAAEBAD9316}"/>
          </ac:spMkLst>
        </pc:spChg>
        <pc:spChg chg="add mod">
          <ac:chgData name="Farooq Abdulaziz" userId="31f530b4-fc5b-4282-90ff-f20316e73da9" providerId="ADAL" clId="{A6E23FF9-A202-405A-86DB-85155AE92A7C}" dt="2022-01-09T08:01:44.346" v="449" actId="1076"/>
          <ac:spMkLst>
            <pc:docMk/>
            <pc:sldMk cId="281933895" sldId="282"/>
            <ac:spMk id="36" creationId="{6F81A1C8-F359-4FF2-9346-85C18C58070D}"/>
          </ac:spMkLst>
        </pc:spChg>
        <pc:spChg chg="add del mod">
          <ac:chgData name="Farooq Abdulaziz" userId="31f530b4-fc5b-4282-90ff-f20316e73da9" providerId="ADAL" clId="{A6E23FF9-A202-405A-86DB-85155AE92A7C}" dt="2022-01-09T07:31:35.229" v="273" actId="478"/>
          <ac:spMkLst>
            <pc:docMk/>
            <pc:sldMk cId="281933895" sldId="282"/>
            <ac:spMk id="37" creationId="{9C55E9E0-A9B5-4E20-A032-6A68619D920F}"/>
          </ac:spMkLst>
        </pc:spChg>
        <pc:spChg chg="add mod">
          <ac:chgData name="Farooq Abdulaziz" userId="31f530b4-fc5b-4282-90ff-f20316e73da9" providerId="ADAL" clId="{A6E23FF9-A202-405A-86DB-85155AE92A7C}" dt="2022-01-09T08:01:44.346" v="449" actId="1076"/>
          <ac:spMkLst>
            <pc:docMk/>
            <pc:sldMk cId="281933895" sldId="282"/>
            <ac:spMk id="38" creationId="{941528BA-06C3-4652-B67C-C24B7CF6DB42}"/>
          </ac:spMkLst>
        </pc:spChg>
        <pc:spChg chg="add mod">
          <ac:chgData name="Farooq Abdulaziz" userId="31f530b4-fc5b-4282-90ff-f20316e73da9" providerId="ADAL" clId="{A6E23FF9-A202-405A-86DB-85155AE92A7C}" dt="2022-01-09T07:35:07.389" v="402" actId="164"/>
          <ac:spMkLst>
            <pc:docMk/>
            <pc:sldMk cId="281933895" sldId="282"/>
            <ac:spMk id="39" creationId="{CADE7342-E282-4327-B862-14B9613520F3}"/>
          </ac:spMkLst>
        </pc:spChg>
        <pc:spChg chg="mod">
          <ac:chgData name="Farooq Abdulaziz" userId="31f530b4-fc5b-4282-90ff-f20316e73da9" providerId="ADAL" clId="{A6E23FF9-A202-405A-86DB-85155AE92A7C}" dt="2022-01-09T07:35:08.760" v="403"/>
          <ac:spMkLst>
            <pc:docMk/>
            <pc:sldMk cId="281933895" sldId="282"/>
            <ac:spMk id="44" creationId="{8F3E58E9-757C-4CD1-B36C-9CFC8DDAC684}"/>
          </ac:spMkLst>
        </pc:spChg>
        <pc:spChg chg="add mod">
          <ac:chgData name="Farooq Abdulaziz" userId="31f530b4-fc5b-4282-90ff-f20316e73da9" providerId="ADAL" clId="{A6E23FF9-A202-405A-86DB-85155AE92A7C}" dt="2022-01-09T07:35:28.814" v="413"/>
          <ac:spMkLst>
            <pc:docMk/>
            <pc:sldMk cId="281933895" sldId="282"/>
            <ac:spMk id="47" creationId="{CADE7342-E282-4327-B862-14B9613520F3}"/>
          </ac:spMkLst>
        </pc:spChg>
        <pc:spChg chg="add mod">
          <ac:chgData name="Farooq Abdulaziz" userId="31f530b4-fc5b-4282-90ff-f20316e73da9" providerId="ADAL" clId="{A6E23FF9-A202-405A-86DB-85155AE92A7C}" dt="2022-01-09T07:35:28.294" v="412"/>
          <ac:spMkLst>
            <pc:docMk/>
            <pc:sldMk cId="281933895" sldId="282"/>
            <ac:spMk id="50" creationId="{CADE7342-E282-4327-B862-14B9613520F3}"/>
          </ac:spMkLst>
        </pc:spChg>
        <pc:spChg chg="mod">
          <ac:chgData name="Farooq Abdulaziz" userId="31f530b4-fc5b-4282-90ff-f20316e73da9" providerId="ADAL" clId="{A6E23FF9-A202-405A-86DB-85155AE92A7C}" dt="2022-01-09T07:35:33.337" v="415"/>
          <ac:spMkLst>
            <pc:docMk/>
            <pc:sldMk cId="281933895" sldId="282"/>
            <ac:spMk id="56" creationId="{0987EAAF-EEBA-4813-83A4-9BDFBEE0644C}"/>
          </ac:spMkLst>
        </pc:spChg>
        <pc:spChg chg="mod">
          <ac:chgData name="Farooq Abdulaziz" userId="31f530b4-fc5b-4282-90ff-f20316e73da9" providerId="ADAL" clId="{A6E23FF9-A202-405A-86DB-85155AE92A7C}" dt="2022-01-09T07:35:33.337" v="415"/>
          <ac:spMkLst>
            <pc:docMk/>
            <pc:sldMk cId="281933895" sldId="282"/>
            <ac:spMk id="58" creationId="{91F2A611-BB1F-4D6D-84F8-FB2F5C321A18}"/>
          </ac:spMkLst>
        </pc:spChg>
        <pc:spChg chg="add del mod">
          <ac:chgData name="Farooq Abdulaziz" userId="31f530b4-fc5b-4282-90ff-f20316e73da9" providerId="ADAL" clId="{A6E23FF9-A202-405A-86DB-85155AE92A7C}" dt="2022-01-09T08:01:34.241" v="443" actId="478"/>
          <ac:spMkLst>
            <pc:docMk/>
            <pc:sldMk cId="281933895" sldId="282"/>
            <ac:spMk id="60" creationId="{6379A258-585F-415A-85FD-D90840B0EC5E}"/>
          </ac:spMkLst>
        </pc:spChg>
        <pc:spChg chg="add mod">
          <ac:chgData name="Farooq Abdulaziz" userId="31f530b4-fc5b-4282-90ff-f20316e73da9" providerId="ADAL" clId="{A6E23FF9-A202-405A-86DB-85155AE92A7C}" dt="2022-01-09T07:55:36.426" v="427" actId="571"/>
          <ac:spMkLst>
            <pc:docMk/>
            <pc:sldMk cId="281933895" sldId="282"/>
            <ac:spMk id="61" creationId="{3144B290-F589-4B0C-AC2C-AA276594B055}"/>
          </ac:spMkLst>
        </pc:spChg>
        <pc:spChg chg="add mod">
          <ac:chgData name="Farooq Abdulaziz" userId="31f530b4-fc5b-4282-90ff-f20316e73da9" providerId="ADAL" clId="{A6E23FF9-A202-405A-86DB-85155AE92A7C}" dt="2022-01-09T07:55:36.426" v="427" actId="571"/>
          <ac:spMkLst>
            <pc:docMk/>
            <pc:sldMk cId="281933895" sldId="282"/>
            <ac:spMk id="63" creationId="{BC4DDB99-6E1C-45CB-8359-AC8CEC53C571}"/>
          </ac:spMkLst>
        </pc:spChg>
        <pc:spChg chg="add mod">
          <ac:chgData name="Farooq Abdulaziz" userId="31f530b4-fc5b-4282-90ff-f20316e73da9" providerId="ADAL" clId="{A6E23FF9-A202-405A-86DB-85155AE92A7C}" dt="2022-01-09T07:55:36.426" v="427" actId="571"/>
          <ac:spMkLst>
            <pc:docMk/>
            <pc:sldMk cId="281933895" sldId="282"/>
            <ac:spMk id="64" creationId="{D031BC88-CEC4-4F45-9F61-2C235C7BB7D7}"/>
          </ac:spMkLst>
        </pc:spChg>
        <pc:spChg chg="add mod">
          <ac:chgData name="Farooq Abdulaziz" userId="31f530b4-fc5b-4282-90ff-f20316e73da9" providerId="ADAL" clId="{A6E23FF9-A202-405A-86DB-85155AE92A7C}" dt="2022-01-09T07:55:36.426" v="427" actId="571"/>
          <ac:spMkLst>
            <pc:docMk/>
            <pc:sldMk cId="281933895" sldId="282"/>
            <ac:spMk id="65" creationId="{F43A3FC8-8C03-41C4-87EF-6F43BAAD7A2D}"/>
          </ac:spMkLst>
        </pc:spChg>
        <pc:spChg chg="add mod">
          <ac:chgData name="Farooq Abdulaziz" userId="31f530b4-fc5b-4282-90ff-f20316e73da9" providerId="ADAL" clId="{A6E23FF9-A202-405A-86DB-85155AE92A7C}" dt="2022-01-09T07:55:36.426" v="427" actId="571"/>
          <ac:spMkLst>
            <pc:docMk/>
            <pc:sldMk cId="281933895" sldId="282"/>
            <ac:spMk id="66" creationId="{41111457-1888-4A3D-BC4C-77F511C6B951}"/>
          </ac:spMkLst>
        </pc:spChg>
        <pc:spChg chg="add mod">
          <ac:chgData name="Farooq Abdulaziz" userId="31f530b4-fc5b-4282-90ff-f20316e73da9" providerId="ADAL" clId="{A6E23FF9-A202-405A-86DB-85155AE92A7C}" dt="2022-01-09T07:55:36.426" v="427" actId="571"/>
          <ac:spMkLst>
            <pc:docMk/>
            <pc:sldMk cId="281933895" sldId="282"/>
            <ac:spMk id="67" creationId="{120B77A7-52F9-4714-9CE9-B8E43F2887D4}"/>
          </ac:spMkLst>
        </pc:spChg>
        <pc:spChg chg="add mod">
          <ac:chgData name="Farooq Abdulaziz" userId="31f530b4-fc5b-4282-90ff-f20316e73da9" providerId="ADAL" clId="{A6E23FF9-A202-405A-86DB-85155AE92A7C}" dt="2022-01-09T07:55:36.426" v="427" actId="571"/>
          <ac:spMkLst>
            <pc:docMk/>
            <pc:sldMk cId="281933895" sldId="282"/>
            <ac:spMk id="68" creationId="{5903FE01-3464-40D7-B022-051DDE5CF510}"/>
          </ac:spMkLst>
        </pc:spChg>
        <pc:spChg chg="add mod">
          <ac:chgData name="Farooq Abdulaziz" userId="31f530b4-fc5b-4282-90ff-f20316e73da9" providerId="ADAL" clId="{A6E23FF9-A202-405A-86DB-85155AE92A7C}" dt="2022-01-09T07:55:36.426" v="427" actId="571"/>
          <ac:spMkLst>
            <pc:docMk/>
            <pc:sldMk cId="281933895" sldId="282"/>
            <ac:spMk id="69" creationId="{F423E963-41B9-44E9-A65A-E579D3E6B386}"/>
          </ac:spMkLst>
        </pc:spChg>
        <pc:spChg chg="add mod">
          <ac:chgData name="Farooq Abdulaziz" userId="31f530b4-fc5b-4282-90ff-f20316e73da9" providerId="ADAL" clId="{A6E23FF9-A202-405A-86DB-85155AE92A7C}" dt="2022-01-09T07:55:36.426" v="427" actId="571"/>
          <ac:spMkLst>
            <pc:docMk/>
            <pc:sldMk cId="281933895" sldId="282"/>
            <ac:spMk id="70" creationId="{B6725033-0164-4EB7-9B6E-337BFC372467}"/>
          </ac:spMkLst>
        </pc:spChg>
        <pc:spChg chg="add mod">
          <ac:chgData name="Farooq Abdulaziz" userId="31f530b4-fc5b-4282-90ff-f20316e73da9" providerId="ADAL" clId="{A6E23FF9-A202-405A-86DB-85155AE92A7C}" dt="2022-01-09T07:55:36.426" v="427" actId="571"/>
          <ac:spMkLst>
            <pc:docMk/>
            <pc:sldMk cId="281933895" sldId="282"/>
            <ac:spMk id="71" creationId="{4A79D1BD-C902-47FD-9CCC-77778444F0C8}"/>
          </ac:spMkLst>
        </pc:spChg>
        <pc:spChg chg="mod">
          <ac:chgData name="Farooq Abdulaziz" userId="31f530b4-fc5b-4282-90ff-f20316e73da9" providerId="ADAL" clId="{A6E23FF9-A202-405A-86DB-85155AE92A7C}" dt="2022-01-09T07:55:36.426" v="427" actId="571"/>
          <ac:spMkLst>
            <pc:docMk/>
            <pc:sldMk cId="281933895" sldId="282"/>
            <ac:spMk id="73" creationId="{12983DF2-0C96-48E0-B755-AE6C8EC12786}"/>
          </ac:spMkLst>
        </pc:spChg>
        <pc:spChg chg="mod">
          <ac:chgData name="Farooq Abdulaziz" userId="31f530b4-fc5b-4282-90ff-f20316e73da9" providerId="ADAL" clId="{A6E23FF9-A202-405A-86DB-85155AE92A7C}" dt="2022-01-09T07:55:36.426" v="427" actId="571"/>
          <ac:spMkLst>
            <pc:docMk/>
            <pc:sldMk cId="281933895" sldId="282"/>
            <ac:spMk id="74" creationId="{C1C2ED53-941F-45C4-82E8-311B4BEECA3B}"/>
          </ac:spMkLst>
        </pc:spChg>
        <pc:spChg chg="mod">
          <ac:chgData name="Farooq Abdulaziz" userId="31f530b4-fc5b-4282-90ff-f20316e73da9" providerId="ADAL" clId="{A6E23FF9-A202-405A-86DB-85155AE92A7C}" dt="2022-01-09T07:55:36.426" v="427" actId="571"/>
          <ac:spMkLst>
            <pc:docMk/>
            <pc:sldMk cId="281933895" sldId="282"/>
            <ac:spMk id="75" creationId="{BB6743D8-DB7B-4720-9C6A-C791ED11EFDD}"/>
          </ac:spMkLst>
        </pc:spChg>
        <pc:spChg chg="mod">
          <ac:chgData name="Farooq Abdulaziz" userId="31f530b4-fc5b-4282-90ff-f20316e73da9" providerId="ADAL" clId="{A6E23FF9-A202-405A-86DB-85155AE92A7C}" dt="2022-01-09T07:55:36.426" v="427" actId="571"/>
          <ac:spMkLst>
            <pc:docMk/>
            <pc:sldMk cId="281933895" sldId="282"/>
            <ac:spMk id="77" creationId="{EBB0084F-DB37-4676-B89E-5CA3DDF8DB26}"/>
          </ac:spMkLst>
        </pc:spChg>
        <pc:spChg chg="mod">
          <ac:chgData name="Farooq Abdulaziz" userId="31f530b4-fc5b-4282-90ff-f20316e73da9" providerId="ADAL" clId="{A6E23FF9-A202-405A-86DB-85155AE92A7C}" dt="2022-01-09T07:55:36.426" v="427" actId="571"/>
          <ac:spMkLst>
            <pc:docMk/>
            <pc:sldMk cId="281933895" sldId="282"/>
            <ac:spMk id="78" creationId="{EB79E1C7-026C-40F6-BFD2-A77576125C38}"/>
          </ac:spMkLst>
        </pc:spChg>
        <pc:spChg chg="mod">
          <ac:chgData name="Farooq Abdulaziz" userId="31f530b4-fc5b-4282-90ff-f20316e73da9" providerId="ADAL" clId="{A6E23FF9-A202-405A-86DB-85155AE92A7C}" dt="2022-01-09T07:55:36.426" v="427" actId="571"/>
          <ac:spMkLst>
            <pc:docMk/>
            <pc:sldMk cId="281933895" sldId="282"/>
            <ac:spMk id="79" creationId="{13EF3C27-3CE9-4463-BEDA-4E87E7752A61}"/>
          </ac:spMkLst>
        </pc:spChg>
        <pc:spChg chg="mod">
          <ac:chgData name="Farooq Abdulaziz" userId="31f530b4-fc5b-4282-90ff-f20316e73da9" providerId="ADAL" clId="{A6E23FF9-A202-405A-86DB-85155AE92A7C}" dt="2022-01-09T07:55:36.426" v="427" actId="571"/>
          <ac:spMkLst>
            <pc:docMk/>
            <pc:sldMk cId="281933895" sldId="282"/>
            <ac:spMk id="81" creationId="{9BCCE32E-C39A-48DC-9A81-B21A37E65E3A}"/>
          </ac:spMkLst>
        </pc:spChg>
        <pc:spChg chg="mod">
          <ac:chgData name="Farooq Abdulaziz" userId="31f530b4-fc5b-4282-90ff-f20316e73da9" providerId="ADAL" clId="{A6E23FF9-A202-405A-86DB-85155AE92A7C}" dt="2022-01-09T07:55:36.426" v="427" actId="571"/>
          <ac:spMkLst>
            <pc:docMk/>
            <pc:sldMk cId="281933895" sldId="282"/>
            <ac:spMk id="82" creationId="{C2DBC2C7-345A-4B28-AD37-01069BDB580C}"/>
          </ac:spMkLst>
        </pc:spChg>
        <pc:spChg chg="mod">
          <ac:chgData name="Farooq Abdulaziz" userId="31f530b4-fc5b-4282-90ff-f20316e73da9" providerId="ADAL" clId="{A6E23FF9-A202-405A-86DB-85155AE92A7C}" dt="2022-01-09T07:55:36.426" v="427" actId="571"/>
          <ac:spMkLst>
            <pc:docMk/>
            <pc:sldMk cId="281933895" sldId="282"/>
            <ac:spMk id="83" creationId="{32555B86-7917-43B2-A54F-2D4C1721491E}"/>
          </ac:spMkLst>
        </pc:spChg>
        <pc:spChg chg="add mod">
          <ac:chgData name="Farooq Abdulaziz" userId="31f530b4-fc5b-4282-90ff-f20316e73da9" providerId="ADAL" clId="{A6E23FF9-A202-405A-86DB-85155AE92A7C}" dt="2022-01-09T07:55:36.426" v="427" actId="571"/>
          <ac:spMkLst>
            <pc:docMk/>
            <pc:sldMk cId="281933895" sldId="282"/>
            <ac:spMk id="84" creationId="{E933EFCB-1798-417D-829C-BA584081DF8E}"/>
          </ac:spMkLst>
        </pc:spChg>
        <pc:spChg chg="add mod">
          <ac:chgData name="Farooq Abdulaziz" userId="31f530b4-fc5b-4282-90ff-f20316e73da9" providerId="ADAL" clId="{A6E23FF9-A202-405A-86DB-85155AE92A7C}" dt="2022-01-09T07:55:36.426" v="427" actId="571"/>
          <ac:spMkLst>
            <pc:docMk/>
            <pc:sldMk cId="281933895" sldId="282"/>
            <ac:spMk id="85" creationId="{CB9AF138-7627-4C25-90C6-EC0199017BED}"/>
          </ac:spMkLst>
        </pc:spChg>
        <pc:spChg chg="add mod">
          <ac:chgData name="Farooq Abdulaziz" userId="31f530b4-fc5b-4282-90ff-f20316e73da9" providerId="ADAL" clId="{A6E23FF9-A202-405A-86DB-85155AE92A7C}" dt="2022-01-09T07:55:36.426" v="427" actId="571"/>
          <ac:spMkLst>
            <pc:docMk/>
            <pc:sldMk cId="281933895" sldId="282"/>
            <ac:spMk id="86" creationId="{3C6D8FAF-5093-4D02-8BF6-DC2330915615}"/>
          </ac:spMkLst>
        </pc:spChg>
        <pc:spChg chg="add mod">
          <ac:chgData name="Farooq Abdulaziz" userId="31f530b4-fc5b-4282-90ff-f20316e73da9" providerId="ADAL" clId="{A6E23FF9-A202-405A-86DB-85155AE92A7C}" dt="2022-01-09T07:55:36.426" v="427" actId="571"/>
          <ac:spMkLst>
            <pc:docMk/>
            <pc:sldMk cId="281933895" sldId="282"/>
            <ac:spMk id="87" creationId="{25BADF01-DA40-486A-BA7D-B0A5AB781CD1}"/>
          </ac:spMkLst>
        </pc:spChg>
        <pc:spChg chg="add mod">
          <ac:chgData name="Farooq Abdulaziz" userId="31f530b4-fc5b-4282-90ff-f20316e73da9" providerId="ADAL" clId="{A6E23FF9-A202-405A-86DB-85155AE92A7C}" dt="2022-01-09T07:55:36.426" v="427" actId="571"/>
          <ac:spMkLst>
            <pc:docMk/>
            <pc:sldMk cId="281933895" sldId="282"/>
            <ac:spMk id="88" creationId="{963BD503-F391-4873-9762-89BB1D697CEB}"/>
          </ac:spMkLst>
        </pc:spChg>
        <pc:spChg chg="mod">
          <ac:chgData name="Farooq Abdulaziz" userId="31f530b4-fc5b-4282-90ff-f20316e73da9" providerId="ADAL" clId="{A6E23FF9-A202-405A-86DB-85155AE92A7C}" dt="2022-01-09T07:55:36.426" v="427" actId="571"/>
          <ac:spMkLst>
            <pc:docMk/>
            <pc:sldMk cId="281933895" sldId="282"/>
            <ac:spMk id="92" creationId="{E3EAC3D2-0F70-43C2-9B91-EAB8147ACEF5}"/>
          </ac:spMkLst>
        </pc:spChg>
        <pc:spChg chg="mod">
          <ac:chgData name="Farooq Abdulaziz" userId="31f530b4-fc5b-4282-90ff-f20316e73da9" providerId="ADAL" clId="{A6E23FF9-A202-405A-86DB-85155AE92A7C}" dt="2022-01-09T07:55:36.426" v="427" actId="571"/>
          <ac:spMkLst>
            <pc:docMk/>
            <pc:sldMk cId="281933895" sldId="282"/>
            <ac:spMk id="94" creationId="{B46E2233-301D-41C5-9EE2-4FB90FF859D3}"/>
          </ac:spMkLst>
        </pc:spChg>
        <pc:spChg chg="mod">
          <ac:chgData name="Farooq Abdulaziz" userId="31f530b4-fc5b-4282-90ff-f20316e73da9" providerId="ADAL" clId="{A6E23FF9-A202-405A-86DB-85155AE92A7C}" dt="2022-01-09T07:55:36.426" v="427" actId="571"/>
          <ac:spMkLst>
            <pc:docMk/>
            <pc:sldMk cId="281933895" sldId="282"/>
            <ac:spMk id="99" creationId="{24421CC9-FCD9-46C0-8B78-60BF9A2E8BA8}"/>
          </ac:spMkLst>
        </pc:spChg>
        <pc:spChg chg="mod">
          <ac:chgData name="Farooq Abdulaziz" userId="31f530b4-fc5b-4282-90ff-f20316e73da9" providerId="ADAL" clId="{A6E23FF9-A202-405A-86DB-85155AE92A7C}" dt="2022-01-09T07:55:36.426" v="427" actId="571"/>
          <ac:spMkLst>
            <pc:docMk/>
            <pc:sldMk cId="281933895" sldId="282"/>
            <ac:spMk id="101" creationId="{CB61E9C1-3428-428F-A1EA-5F44FD5C9433}"/>
          </ac:spMkLst>
        </pc:spChg>
        <pc:spChg chg="add mod">
          <ac:chgData name="Farooq Abdulaziz" userId="31f530b4-fc5b-4282-90ff-f20316e73da9" providerId="ADAL" clId="{A6E23FF9-A202-405A-86DB-85155AE92A7C}" dt="2022-01-09T07:55:36.426" v="427" actId="571"/>
          <ac:spMkLst>
            <pc:docMk/>
            <pc:sldMk cId="281933895" sldId="282"/>
            <ac:spMk id="103" creationId="{1E713224-BA33-456F-9CFD-0FE3BBDA472D}"/>
          </ac:spMkLst>
        </pc:spChg>
        <pc:grpChg chg="add mod">
          <ac:chgData name="Farooq Abdulaziz" userId="31f530b4-fc5b-4282-90ff-f20316e73da9" providerId="ADAL" clId="{A6E23FF9-A202-405A-86DB-85155AE92A7C}" dt="2022-01-10T06:07:56.389" v="8391" actId="164"/>
          <ac:grpSpMkLst>
            <pc:docMk/>
            <pc:sldMk cId="281933895" sldId="282"/>
            <ac:grpSpMk id="3" creationId="{9A4ED513-B238-44FE-BDAD-C65EE38E4BE0}"/>
          </ac:grpSpMkLst>
        </pc:grpChg>
        <pc:grpChg chg="add mod">
          <ac:chgData name="Farooq Abdulaziz" userId="31f530b4-fc5b-4282-90ff-f20316e73da9" providerId="ADAL" clId="{A6E23FF9-A202-405A-86DB-85155AE92A7C}" dt="2022-01-09T08:01:44.346" v="449" actId="1076"/>
          <ac:grpSpMkLst>
            <pc:docMk/>
            <pc:sldMk cId="281933895" sldId="282"/>
            <ac:grpSpMk id="10" creationId="{BFE2245F-1D22-4681-A8E5-8054C8ACD538}"/>
          </ac:grpSpMkLst>
        </pc:grpChg>
        <pc:grpChg chg="add mod">
          <ac:chgData name="Farooq Abdulaziz" userId="31f530b4-fc5b-4282-90ff-f20316e73da9" providerId="ADAL" clId="{A6E23FF9-A202-405A-86DB-85155AE92A7C}" dt="2022-01-10T06:08:20.972" v="8396" actId="164"/>
          <ac:grpSpMkLst>
            <pc:docMk/>
            <pc:sldMk cId="281933895" sldId="282"/>
            <ac:grpSpMk id="12" creationId="{2AF1BE96-EAFF-466A-8177-31DAF7C8634C}"/>
          </ac:grpSpMkLst>
        </pc:grpChg>
        <pc:grpChg chg="add mod">
          <ac:chgData name="Farooq Abdulaziz" userId="31f530b4-fc5b-4282-90ff-f20316e73da9" providerId="ADAL" clId="{A6E23FF9-A202-405A-86DB-85155AE92A7C}" dt="2022-01-09T08:01:44.346" v="449" actId="1076"/>
          <ac:grpSpMkLst>
            <pc:docMk/>
            <pc:sldMk cId="281933895" sldId="282"/>
            <ac:grpSpMk id="24" creationId="{8FA22F8F-4B30-432F-B6BF-88A126ED1F4E}"/>
          </ac:grpSpMkLst>
        </pc:grpChg>
        <pc:grpChg chg="add mod">
          <ac:chgData name="Farooq Abdulaziz" userId="31f530b4-fc5b-4282-90ff-f20316e73da9" providerId="ADAL" clId="{A6E23FF9-A202-405A-86DB-85155AE92A7C}" dt="2022-01-09T08:01:44.346" v="449" actId="1076"/>
          <ac:grpSpMkLst>
            <pc:docMk/>
            <pc:sldMk cId="281933895" sldId="282"/>
            <ac:grpSpMk id="28" creationId="{201F94D4-CF10-44B3-9CCD-E9808262D8D2}"/>
          </ac:grpSpMkLst>
        </pc:grpChg>
        <pc:grpChg chg="add mod">
          <ac:chgData name="Farooq Abdulaziz" userId="31f530b4-fc5b-4282-90ff-f20316e73da9" providerId="ADAL" clId="{A6E23FF9-A202-405A-86DB-85155AE92A7C}" dt="2022-01-09T07:35:31.981" v="414" actId="164"/>
          <ac:grpSpMkLst>
            <pc:docMk/>
            <pc:sldMk cId="281933895" sldId="282"/>
            <ac:grpSpMk id="42" creationId="{7D61D539-1CE6-4379-8DE4-AE84530DC847}"/>
          </ac:grpSpMkLst>
        </pc:grpChg>
        <pc:grpChg chg="add mod">
          <ac:chgData name="Farooq Abdulaziz" userId="31f530b4-fc5b-4282-90ff-f20316e73da9" providerId="ADAL" clId="{A6E23FF9-A202-405A-86DB-85155AE92A7C}" dt="2022-01-09T07:35:31.981" v="414" actId="164"/>
          <ac:grpSpMkLst>
            <pc:docMk/>
            <pc:sldMk cId="281933895" sldId="282"/>
            <ac:grpSpMk id="43" creationId="{13CDB3E9-EEC9-4E77-AA3A-33149A3B18C4}"/>
          </ac:grpSpMkLst>
        </pc:grpChg>
        <pc:grpChg chg="add mod">
          <ac:chgData name="Farooq Abdulaziz" userId="31f530b4-fc5b-4282-90ff-f20316e73da9" providerId="ADAL" clId="{A6E23FF9-A202-405A-86DB-85155AE92A7C}" dt="2022-01-09T07:35:28.814" v="413"/>
          <ac:grpSpMkLst>
            <pc:docMk/>
            <pc:sldMk cId="281933895" sldId="282"/>
            <ac:grpSpMk id="46" creationId="{7D61D539-1CE6-4379-8DE4-AE84530DC847}"/>
          </ac:grpSpMkLst>
        </pc:grpChg>
        <pc:grpChg chg="add mod">
          <ac:chgData name="Farooq Abdulaziz" userId="31f530b4-fc5b-4282-90ff-f20316e73da9" providerId="ADAL" clId="{A6E23FF9-A202-405A-86DB-85155AE92A7C}" dt="2022-01-09T07:35:28.294" v="412"/>
          <ac:grpSpMkLst>
            <pc:docMk/>
            <pc:sldMk cId="281933895" sldId="282"/>
            <ac:grpSpMk id="49" creationId="{7D61D539-1CE6-4379-8DE4-AE84530DC847}"/>
          </ac:grpSpMkLst>
        </pc:grpChg>
        <pc:grpChg chg="add mod">
          <ac:chgData name="Farooq Abdulaziz" userId="31f530b4-fc5b-4282-90ff-f20316e73da9" providerId="ADAL" clId="{A6E23FF9-A202-405A-86DB-85155AE92A7C}" dt="2022-01-09T08:01:44.346" v="449" actId="1076"/>
          <ac:grpSpMkLst>
            <pc:docMk/>
            <pc:sldMk cId="281933895" sldId="282"/>
            <ac:grpSpMk id="52" creationId="{CCA943AF-F015-4E60-B7B6-0FF86644CDED}"/>
          </ac:grpSpMkLst>
        </pc:grpChg>
        <pc:grpChg chg="add mod">
          <ac:chgData name="Farooq Abdulaziz" userId="31f530b4-fc5b-4282-90ff-f20316e73da9" providerId="ADAL" clId="{A6E23FF9-A202-405A-86DB-85155AE92A7C}" dt="2022-01-09T08:01:44.346" v="449" actId="1076"/>
          <ac:grpSpMkLst>
            <pc:docMk/>
            <pc:sldMk cId="281933895" sldId="282"/>
            <ac:grpSpMk id="53" creationId="{9F135036-D31A-4C43-BDC1-C76390574E76}"/>
          </ac:grpSpMkLst>
        </pc:grpChg>
        <pc:grpChg chg="mod">
          <ac:chgData name="Farooq Abdulaziz" userId="31f530b4-fc5b-4282-90ff-f20316e73da9" providerId="ADAL" clId="{A6E23FF9-A202-405A-86DB-85155AE92A7C}" dt="2022-01-09T07:35:33.337" v="415"/>
          <ac:grpSpMkLst>
            <pc:docMk/>
            <pc:sldMk cId="281933895" sldId="282"/>
            <ac:grpSpMk id="54" creationId="{945B4419-D6CC-4042-8110-D2908805EAE9}"/>
          </ac:grpSpMkLst>
        </pc:grpChg>
        <pc:grpChg chg="mod">
          <ac:chgData name="Farooq Abdulaziz" userId="31f530b4-fc5b-4282-90ff-f20316e73da9" providerId="ADAL" clId="{A6E23FF9-A202-405A-86DB-85155AE92A7C}" dt="2022-01-09T07:35:33.337" v="415"/>
          <ac:grpSpMkLst>
            <pc:docMk/>
            <pc:sldMk cId="281933895" sldId="282"/>
            <ac:grpSpMk id="55" creationId="{54B32E53-B928-4DE7-B623-76D20009BD82}"/>
          </ac:grpSpMkLst>
        </pc:grpChg>
        <pc:grpChg chg="add mod">
          <ac:chgData name="Farooq Abdulaziz" userId="31f530b4-fc5b-4282-90ff-f20316e73da9" providerId="ADAL" clId="{A6E23FF9-A202-405A-86DB-85155AE92A7C}" dt="2022-01-09T07:55:36.426" v="427" actId="571"/>
          <ac:grpSpMkLst>
            <pc:docMk/>
            <pc:sldMk cId="281933895" sldId="282"/>
            <ac:grpSpMk id="72" creationId="{AC640E7B-93AB-4860-B07D-9DCCAE467CB2}"/>
          </ac:grpSpMkLst>
        </pc:grpChg>
        <pc:grpChg chg="add mod">
          <ac:chgData name="Farooq Abdulaziz" userId="31f530b4-fc5b-4282-90ff-f20316e73da9" providerId="ADAL" clId="{A6E23FF9-A202-405A-86DB-85155AE92A7C}" dt="2022-01-09T07:55:36.426" v="427" actId="571"/>
          <ac:grpSpMkLst>
            <pc:docMk/>
            <pc:sldMk cId="281933895" sldId="282"/>
            <ac:grpSpMk id="76" creationId="{C3FD80DB-07D8-4AC7-AEFF-70B38B3FE221}"/>
          </ac:grpSpMkLst>
        </pc:grpChg>
        <pc:grpChg chg="add mod">
          <ac:chgData name="Farooq Abdulaziz" userId="31f530b4-fc5b-4282-90ff-f20316e73da9" providerId="ADAL" clId="{A6E23FF9-A202-405A-86DB-85155AE92A7C}" dt="2022-01-09T07:55:36.426" v="427" actId="571"/>
          <ac:grpSpMkLst>
            <pc:docMk/>
            <pc:sldMk cId="281933895" sldId="282"/>
            <ac:grpSpMk id="80" creationId="{C2BBCAAD-F698-4271-8760-DE6465B2B408}"/>
          </ac:grpSpMkLst>
        </pc:grpChg>
        <pc:grpChg chg="add mod">
          <ac:chgData name="Farooq Abdulaziz" userId="31f530b4-fc5b-4282-90ff-f20316e73da9" providerId="ADAL" clId="{A6E23FF9-A202-405A-86DB-85155AE92A7C}" dt="2022-01-09T07:55:36.426" v="427" actId="571"/>
          <ac:grpSpMkLst>
            <pc:docMk/>
            <pc:sldMk cId="281933895" sldId="282"/>
            <ac:grpSpMk id="89" creationId="{BD003FE0-08E8-44CA-93E7-66B51D534454}"/>
          </ac:grpSpMkLst>
        </pc:grpChg>
        <pc:grpChg chg="mod">
          <ac:chgData name="Farooq Abdulaziz" userId="31f530b4-fc5b-4282-90ff-f20316e73da9" providerId="ADAL" clId="{A6E23FF9-A202-405A-86DB-85155AE92A7C}" dt="2022-01-09T07:55:36.426" v="427" actId="571"/>
          <ac:grpSpMkLst>
            <pc:docMk/>
            <pc:sldMk cId="281933895" sldId="282"/>
            <ac:grpSpMk id="90" creationId="{5B1DC02C-5CBB-4A49-9889-E76DED0702DE}"/>
          </ac:grpSpMkLst>
        </pc:grpChg>
        <pc:grpChg chg="mod">
          <ac:chgData name="Farooq Abdulaziz" userId="31f530b4-fc5b-4282-90ff-f20316e73da9" providerId="ADAL" clId="{A6E23FF9-A202-405A-86DB-85155AE92A7C}" dt="2022-01-09T07:55:36.426" v="427" actId="571"/>
          <ac:grpSpMkLst>
            <pc:docMk/>
            <pc:sldMk cId="281933895" sldId="282"/>
            <ac:grpSpMk id="91" creationId="{7BDCE2F7-3CBE-4EBE-9CCF-6C16FF8FC751}"/>
          </ac:grpSpMkLst>
        </pc:grpChg>
        <pc:grpChg chg="add mod">
          <ac:chgData name="Farooq Abdulaziz" userId="31f530b4-fc5b-4282-90ff-f20316e73da9" providerId="ADAL" clId="{A6E23FF9-A202-405A-86DB-85155AE92A7C}" dt="2022-01-09T07:55:36.426" v="427" actId="571"/>
          <ac:grpSpMkLst>
            <pc:docMk/>
            <pc:sldMk cId="281933895" sldId="282"/>
            <ac:grpSpMk id="96" creationId="{64FB5817-BDE6-41DE-90BE-AE4C6C654869}"/>
          </ac:grpSpMkLst>
        </pc:grpChg>
        <pc:grpChg chg="mod">
          <ac:chgData name="Farooq Abdulaziz" userId="31f530b4-fc5b-4282-90ff-f20316e73da9" providerId="ADAL" clId="{A6E23FF9-A202-405A-86DB-85155AE92A7C}" dt="2022-01-09T07:55:36.426" v="427" actId="571"/>
          <ac:grpSpMkLst>
            <pc:docMk/>
            <pc:sldMk cId="281933895" sldId="282"/>
            <ac:grpSpMk id="97" creationId="{5DDCBFF7-9563-4358-96DB-A3DCB60A04FD}"/>
          </ac:grpSpMkLst>
        </pc:grpChg>
        <pc:grpChg chg="mod">
          <ac:chgData name="Farooq Abdulaziz" userId="31f530b4-fc5b-4282-90ff-f20316e73da9" providerId="ADAL" clId="{A6E23FF9-A202-405A-86DB-85155AE92A7C}" dt="2022-01-09T07:55:36.426" v="427" actId="571"/>
          <ac:grpSpMkLst>
            <pc:docMk/>
            <pc:sldMk cId="281933895" sldId="282"/>
            <ac:grpSpMk id="98" creationId="{0D2736F4-B0C9-4A8B-9759-500B0CDC6792}"/>
          </ac:grpSpMkLst>
        </pc:grpChg>
        <pc:picChg chg="add mod">
          <ac:chgData name="Farooq Abdulaziz" userId="31f530b4-fc5b-4282-90ff-f20316e73da9" providerId="ADAL" clId="{A6E23FF9-A202-405A-86DB-85155AE92A7C}" dt="2022-01-10T06:07:56.389" v="8391" actId="164"/>
          <ac:picMkLst>
            <pc:docMk/>
            <pc:sldMk cId="281933895" sldId="282"/>
            <ac:picMk id="4" creationId="{3949D931-DA87-4BA8-994E-E545E8B659FA}"/>
          </ac:picMkLst>
        </pc:picChg>
        <pc:picChg chg="del mod">
          <ac:chgData name="Farooq Abdulaziz" userId="31f530b4-fc5b-4282-90ff-f20316e73da9" providerId="ADAL" clId="{A6E23FF9-A202-405A-86DB-85155AE92A7C}" dt="2022-01-10T10:41:35.654" v="9027" actId="478"/>
          <ac:picMkLst>
            <pc:docMk/>
            <pc:sldMk cId="281933895" sldId="282"/>
            <ac:picMk id="15" creationId="{0F1DAF97-783E-4124-BAF9-4F85657DAD3D}"/>
          </ac:picMkLst>
        </pc:picChg>
        <pc:picChg chg="add mod">
          <ac:chgData name="Farooq Abdulaziz" userId="31f530b4-fc5b-4282-90ff-f20316e73da9" providerId="ADAL" clId="{A6E23FF9-A202-405A-86DB-85155AE92A7C}" dt="2022-01-09T07:55:36.426" v="427" actId="571"/>
          <ac:picMkLst>
            <pc:docMk/>
            <pc:sldMk cId="281933895" sldId="282"/>
            <ac:picMk id="62" creationId="{6339D986-8F07-40CB-9BC9-0426D0BBB36C}"/>
          </ac:picMkLst>
        </pc:picChg>
        <pc:picChg chg="add mod">
          <ac:chgData name="Farooq Abdulaziz" userId="31f530b4-fc5b-4282-90ff-f20316e73da9" providerId="ADAL" clId="{A6E23FF9-A202-405A-86DB-85155AE92A7C}" dt="2022-01-09T10:43:35.251" v="1947" actId="207"/>
          <ac:picMkLst>
            <pc:docMk/>
            <pc:sldMk cId="281933895" sldId="282"/>
            <ac:picMk id="105" creationId="{24AFBC00-97C8-44EC-A773-77731E73A7B5}"/>
          </ac:picMkLst>
        </pc:picChg>
        <pc:picChg chg="add mod">
          <ac:chgData name="Farooq Abdulaziz" userId="31f530b4-fc5b-4282-90ff-f20316e73da9" providerId="ADAL" clId="{A6E23FF9-A202-405A-86DB-85155AE92A7C}" dt="2022-01-09T10:43:42.500" v="1949" actId="1076"/>
          <ac:picMkLst>
            <pc:docMk/>
            <pc:sldMk cId="281933895" sldId="282"/>
            <ac:picMk id="107" creationId="{84C1EAB4-C476-4AD2-84EF-76A91A64D182}"/>
          </ac:picMkLst>
        </pc:picChg>
        <pc:picChg chg="add mod">
          <ac:chgData name="Farooq Abdulaziz" userId="31f530b4-fc5b-4282-90ff-f20316e73da9" providerId="ADAL" clId="{A6E23FF9-A202-405A-86DB-85155AE92A7C}" dt="2022-01-09T10:43:14.035" v="1938" actId="1076"/>
          <ac:picMkLst>
            <pc:docMk/>
            <pc:sldMk cId="281933895" sldId="282"/>
            <ac:picMk id="109" creationId="{C292626B-3ECE-4BFD-B923-614AE364BE7B}"/>
          </ac:picMkLst>
        </pc:picChg>
        <pc:picChg chg="add del mod">
          <ac:chgData name="Farooq Abdulaziz" userId="31f530b4-fc5b-4282-90ff-f20316e73da9" providerId="ADAL" clId="{A6E23FF9-A202-405A-86DB-85155AE92A7C}" dt="2022-01-09T10:43:45.470" v="1950" actId="478"/>
          <ac:picMkLst>
            <pc:docMk/>
            <pc:sldMk cId="281933895" sldId="282"/>
            <ac:picMk id="111" creationId="{2373092C-46AA-4A77-B39E-3BB8D1B9850B}"/>
          </ac:picMkLst>
        </pc:picChg>
        <pc:picChg chg="add mod">
          <ac:chgData name="Farooq Abdulaziz" userId="31f530b4-fc5b-4282-90ff-f20316e73da9" providerId="ADAL" clId="{A6E23FF9-A202-405A-86DB-85155AE92A7C}" dt="2022-01-09T10:42:34.499" v="1934" actId="207"/>
          <ac:picMkLst>
            <pc:docMk/>
            <pc:sldMk cId="281933895" sldId="282"/>
            <ac:picMk id="113" creationId="{114CDACF-E35E-48A1-BFE8-1578F238D22C}"/>
          </ac:picMkLst>
        </pc:picChg>
        <pc:picChg chg="add mod">
          <ac:chgData name="Farooq Abdulaziz" userId="31f530b4-fc5b-4282-90ff-f20316e73da9" providerId="ADAL" clId="{A6E23FF9-A202-405A-86DB-85155AE92A7C}" dt="2022-01-09T10:44:07.572" v="1956" actId="1076"/>
          <ac:picMkLst>
            <pc:docMk/>
            <pc:sldMk cId="281933895" sldId="282"/>
            <ac:picMk id="115" creationId="{28AEB485-9D30-4FA9-9012-7F13B33EBF2F}"/>
          </ac:picMkLst>
        </pc:picChg>
        <pc:picChg chg="add mod">
          <ac:chgData name="Farooq Abdulaziz" userId="31f530b4-fc5b-4282-90ff-f20316e73da9" providerId="ADAL" clId="{A6E23FF9-A202-405A-86DB-85155AE92A7C}" dt="2022-01-09T10:45:53.287" v="1999" actId="1038"/>
          <ac:picMkLst>
            <pc:docMk/>
            <pc:sldMk cId="281933895" sldId="282"/>
            <ac:picMk id="117" creationId="{5A33E598-4D26-45A5-AD5E-B5650CC06480}"/>
          </ac:picMkLst>
        </pc:picChg>
        <pc:picChg chg="add mod">
          <ac:chgData name="Farooq Abdulaziz" userId="31f530b4-fc5b-4282-90ff-f20316e73da9" providerId="ADAL" clId="{A6E23FF9-A202-405A-86DB-85155AE92A7C}" dt="2022-01-09T10:45:31.279" v="1988" actId="1037"/>
          <ac:picMkLst>
            <pc:docMk/>
            <pc:sldMk cId="281933895" sldId="282"/>
            <ac:picMk id="119" creationId="{CAF9D1D4-909E-4D38-A933-0C5FD00140AF}"/>
          </ac:picMkLst>
        </pc:picChg>
        <pc:picChg chg="add mod">
          <ac:chgData name="Farooq Abdulaziz" userId="31f530b4-fc5b-4282-90ff-f20316e73da9" providerId="ADAL" clId="{A6E23FF9-A202-405A-86DB-85155AE92A7C}" dt="2022-01-09T10:45:07.655" v="1963" actId="1076"/>
          <ac:picMkLst>
            <pc:docMk/>
            <pc:sldMk cId="281933895" sldId="282"/>
            <ac:picMk id="121" creationId="{EC4CC6A8-8CDE-41DD-8B24-06BE8474D757}"/>
          </ac:picMkLst>
        </pc:picChg>
        <pc:picChg chg="add del mod">
          <ac:chgData name="Farooq Abdulaziz" userId="31f530b4-fc5b-4282-90ff-f20316e73da9" providerId="ADAL" clId="{A6E23FF9-A202-405A-86DB-85155AE92A7C}" dt="2022-01-09T10:45:47.029" v="1993" actId="478"/>
          <ac:picMkLst>
            <pc:docMk/>
            <pc:sldMk cId="281933895" sldId="282"/>
            <ac:picMk id="122" creationId="{D645FAC6-97A3-4506-9B4D-C86DADA4E504}"/>
          </ac:picMkLst>
        </pc:picChg>
        <pc:picChg chg="add mod">
          <ac:chgData name="Farooq Abdulaziz" userId="31f530b4-fc5b-4282-90ff-f20316e73da9" providerId="ADAL" clId="{A6E23FF9-A202-405A-86DB-85155AE92A7C}" dt="2022-01-09T10:46:18.416" v="2005" actId="207"/>
          <ac:picMkLst>
            <pc:docMk/>
            <pc:sldMk cId="281933895" sldId="282"/>
            <ac:picMk id="124" creationId="{1C7AFD04-960D-47C8-A38D-A24B8E95B480}"/>
          </ac:picMkLst>
        </pc:picChg>
        <pc:picChg chg="add mod">
          <ac:chgData name="Farooq Abdulaziz" userId="31f530b4-fc5b-4282-90ff-f20316e73da9" providerId="ADAL" clId="{A6E23FF9-A202-405A-86DB-85155AE92A7C}" dt="2022-01-10T06:08:20.972" v="8396" actId="164"/>
          <ac:picMkLst>
            <pc:docMk/>
            <pc:sldMk cId="281933895" sldId="282"/>
            <ac:picMk id="126" creationId="{8AB54A25-0D01-46AD-A56B-C85ECA489662}"/>
          </ac:picMkLst>
        </pc:picChg>
        <pc:picChg chg="add mod">
          <ac:chgData name="Farooq Abdulaziz" userId="31f530b4-fc5b-4282-90ff-f20316e73da9" providerId="ADAL" clId="{A6E23FF9-A202-405A-86DB-85155AE92A7C}" dt="2022-01-09T11:01:38.577" v="2031" actId="1076"/>
          <ac:picMkLst>
            <pc:docMk/>
            <pc:sldMk cId="281933895" sldId="282"/>
            <ac:picMk id="128" creationId="{CA505CDB-3411-42C8-96A2-286E3C9D5BE8}"/>
          </ac:picMkLst>
        </pc:picChg>
        <pc:cxnChg chg="add mod">
          <ac:chgData name="Farooq Abdulaziz" userId="31f530b4-fc5b-4282-90ff-f20316e73da9" providerId="ADAL" clId="{A6E23FF9-A202-405A-86DB-85155AE92A7C}" dt="2022-01-09T07:35:07.389" v="402" actId="164"/>
          <ac:cxnSpMkLst>
            <pc:docMk/>
            <pc:sldMk cId="281933895" sldId="282"/>
            <ac:cxnSpMk id="41" creationId="{21B0C663-8894-4204-96E3-FC80B736335D}"/>
          </ac:cxnSpMkLst>
        </pc:cxnChg>
        <pc:cxnChg chg="mod">
          <ac:chgData name="Farooq Abdulaziz" userId="31f530b4-fc5b-4282-90ff-f20316e73da9" providerId="ADAL" clId="{A6E23FF9-A202-405A-86DB-85155AE92A7C}" dt="2022-01-09T07:35:08.760" v="403"/>
          <ac:cxnSpMkLst>
            <pc:docMk/>
            <pc:sldMk cId="281933895" sldId="282"/>
            <ac:cxnSpMk id="45" creationId="{173C11C5-2CD9-45F8-BE62-99D3AD98CD00}"/>
          </ac:cxnSpMkLst>
        </pc:cxnChg>
        <pc:cxnChg chg="add mod">
          <ac:chgData name="Farooq Abdulaziz" userId="31f530b4-fc5b-4282-90ff-f20316e73da9" providerId="ADAL" clId="{A6E23FF9-A202-405A-86DB-85155AE92A7C}" dt="2022-01-09T07:35:28.814" v="413"/>
          <ac:cxnSpMkLst>
            <pc:docMk/>
            <pc:sldMk cId="281933895" sldId="282"/>
            <ac:cxnSpMk id="48" creationId="{21B0C663-8894-4204-96E3-FC80B736335D}"/>
          </ac:cxnSpMkLst>
        </pc:cxnChg>
        <pc:cxnChg chg="add mod">
          <ac:chgData name="Farooq Abdulaziz" userId="31f530b4-fc5b-4282-90ff-f20316e73da9" providerId="ADAL" clId="{A6E23FF9-A202-405A-86DB-85155AE92A7C}" dt="2022-01-09T07:35:28.294" v="412"/>
          <ac:cxnSpMkLst>
            <pc:docMk/>
            <pc:sldMk cId="281933895" sldId="282"/>
            <ac:cxnSpMk id="51" creationId="{21B0C663-8894-4204-96E3-FC80B736335D}"/>
          </ac:cxnSpMkLst>
        </pc:cxnChg>
        <pc:cxnChg chg="mod">
          <ac:chgData name="Farooq Abdulaziz" userId="31f530b4-fc5b-4282-90ff-f20316e73da9" providerId="ADAL" clId="{A6E23FF9-A202-405A-86DB-85155AE92A7C}" dt="2022-01-09T07:35:33.337" v="415"/>
          <ac:cxnSpMkLst>
            <pc:docMk/>
            <pc:sldMk cId="281933895" sldId="282"/>
            <ac:cxnSpMk id="57" creationId="{BBF31B78-1ABA-441A-93E5-4A90BB95611C}"/>
          </ac:cxnSpMkLst>
        </pc:cxnChg>
        <pc:cxnChg chg="mod">
          <ac:chgData name="Farooq Abdulaziz" userId="31f530b4-fc5b-4282-90ff-f20316e73da9" providerId="ADAL" clId="{A6E23FF9-A202-405A-86DB-85155AE92A7C}" dt="2022-01-09T07:35:33.337" v="415"/>
          <ac:cxnSpMkLst>
            <pc:docMk/>
            <pc:sldMk cId="281933895" sldId="282"/>
            <ac:cxnSpMk id="59" creationId="{AE598276-3BFA-439F-8644-750448680CFF}"/>
          </ac:cxnSpMkLst>
        </pc:cxnChg>
        <pc:cxnChg chg="mod">
          <ac:chgData name="Farooq Abdulaziz" userId="31f530b4-fc5b-4282-90ff-f20316e73da9" providerId="ADAL" clId="{A6E23FF9-A202-405A-86DB-85155AE92A7C}" dt="2022-01-09T07:55:36.426" v="427" actId="571"/>
          <ac:cxnSpMkLst>
            <pc:docMk/>
            <pc:sldMk cId="281933895" sldId="282"/>
            <ac:cxnSpMk id="93" creationId="{6B3B4D2A-81D2-492D-A2E7-37BB674CA4A7}"/>
          </ac:cxnSpMkLst>
        </pc:cxnChg>
        <pc:cxnChg chg="mod">
          <ac:chgData name="Farooq Abdulaziz" userId="31f530b4-fc5b-4282-90ff-f20316e73da9" providerId="ADAL" clId="{A6E23FF9-A202-405A-86DB-85155AE92A7C}" dt="2022-01-09T07:55:36.426" v="427" actId="571"/>
          <ac:cxnSpMkLst>
            <pc:docMk/>
            <pc:sldMk cId="281933895" sldId="282"/>
            <ac:cxnSpMk id="95" creationId="{11DE74D6-F004-4EE9-A116-5151B54F63FB}"/>
          </ac:cxnSpMkLst>
        </pc:cxnChg>
        <pc:cxnChg chg="mod">
          <ac:chgData name="Farooq Abdulaziz" userId="31f530b4-fc5b-4282-90ff-f20316e73da9" providerId="ADAL" clId="{A6E23FF9-A202-405A-86DB-85155AE92A7C}" dt="2022-01-09T07:55:36.426" v="427" actId="571"/>
          <ac:cxnSpMkLst>
            <pc:docMk/>
            <pc:sldMk cId="281933895" sldId="282"/>
            <ac:cxnSpMk id="100" creationId="{EAE98979-B23F-4A67-8A7A-C79A02888D66}"/>
          </ac:cxnSpMkLst>
        </pc:cxnChg>
        <pc:cxnChg chg="mod">
          <ac:chgData name="Farooq Abdulaziz" userId="31f530b4-fc5b-4282-90ff-f20316e73da9" providerId="ADAL" clId="{A6E23FF9-A202-405A-86DB-85155AE92A7C}" dt="2022-01-09T07:55:36.426" v="427" actId="571"/>
          <ac:cxnSpMkLst>
            <pc:docMk/>
            <pc:sldMk cId="281933895" sldId="282"/>
            <ac:cxnSpMk id="102" creationId="{12FBD8EA-7423-4CA2-8600-88B8C13A2FD0}"/>
          </ac:cxnSpMkLst>
        </pc:cxnChg>
      </pc:sldChg>
      <pc:sldChg chg="addSp delSp modSp mod modTransition modAnim">
        <pc:chgData name="Farooq Abdulaziz" userId="31f530b4-fc5b-4282-90ff-f20316e73da9" providerId="ADAL" clId="{A6E23FF9-A202-405A-86DB-85155AE92A7C}" dt="2022-01-10T06:31:41.104" v="8566"/>
        <pc:sldMkLst>
          <pc:docMk/>
          <pc:sldMk cId="1953545285" sldId="288"/>
        </pc:sldMkLst>
        <pc:spChg chg="del mod">
          <ac:chgData name="Farooq Abdulaziz" userId="31f530b4-fc5b-4282-90ff-f20316e73da9" providerId="ADAL" clId="{A6E23FF9-A202-405A-86DB-85155AE92A7C}" dt="2022-01-09T08:18:45.506" v="602" actId="478"/>
          <ac:spMkLst>
            <pc:docMk/>
            <pc:sldMk cId="1953545285" sldId="288"/>
            <ac:spMk id="2" creationId="{9D43EAC9-02F6-4151-8563-39AE5D0271E2}"/>
          </ac:spMkLst>
        </pc:spChg>
        <pc:spChg chg="add del mod">
          <ac:chgData name="Farooq Abdulaziz" userId="31f530b4-fc5b-4282-90ff-f20316e73da9" providerId="ADAL" clId="{A6E23FF9-A202-405A-86DB-85155AE92A7C}" dt="2022-01-09T08:19:40.025" v="630" actId="478"/>
          <ac:spMkLst>
            <pc:docMk/>
            <pc:sldMk cId="1953545285" sldId="288"/>
            <ac:spMk id="4" creationId="{02DBBFBC-0295-4287-8216-34DE8834F719}"/>
          </ac:spMkLst>
        </pc:spChg>
        <pc:spChg chg="add mod">
          <ac:chgData name="Farooq Abdulaziz" userId="31f530b4-fc5b-4282-90ff-f20316e73da9" providerId="ADAL" clId="{A6E23FF9-A202-405A-86DB-85155AE92A7C}" dt="2022-01-10T05:34:41.815" v="8046" actId="164"/>
          <ac:spMkLst>
            <pc:docMk/>
            <pc:sldMk cId="1953545285" sldId="288"/>
            <ac:spMk id="6" creationId="{4506A0EB-7B9C-4152-84AF-62AB8890DFA1}"/>
          </ac:spMkLst>
        </pc:spChg>
        <pc:spChg chg="add del mod">
          <ac:chgData name="Farooq Abdulaziz" userId="31f530b4-fc5b-4282-90ff-f20316e73da9" providerId="ADAL" clId="{A6E23FF9-A202-405A-86DB-85155AE92A7C}" dt="2022-01-09T08:19:43.137" v="632" actId="478"/>
          <ac:spMkLst>
            <pc:docMk/>
            <pc:sldMk cId="1953545285" sldId="288"/>
            <ac:spMk id="6" creationId="{9D43EAC9-02F6-4151-8563-39AE5D0271E2}"/>
          </ac:spMkLst>
        </pc:spChg>
        <pc:spChg chg="add mod">
          <ac:chgData name="Farooq Abdulaziz" userId="31f530b4-fc5b-4282-90ff-f20316e73da9" providerId="ADAL" clId="{A6E23FF9-A202-405A-86DB-85155AE92A7C}" dt="2022-01-09T20:04:29.128" v="4797" actId="313"/>
          <ac:spMkLst>
            <pc:docMk/>
            <pc:sldMk cId="1953545285" sldId="288"/>
            <ac:spMk id="8" creationId="{EA2AC9F2-61F2-4122-9FA6-005189FA2827}"/>
          </ac:spMkLst>
        </pc:spChg>
        <pc:spChg chg="add mod">
          <ac:chgData name="Farooq Abdulaziz" userId="31f530b4-fc5b-4282-90ff-f20316e73da9" providerId="ADAL" clId="{A6E23FF9-A202-405A-86DB-85155AE92A7C}" dt="2022-01-10T05:34:41.815" v="8046" actId="164"/>
          <ac:spMkLst>
            <pc:docMk/>
            <pc:sldMk cId="1953545285" sldId="288"/>
            <ac:spMk id="9" creationId="{40902CEB-7B83-4F68-AFDE-56E933D798F2}"/>
          </ac:spMkLst>
        </pc:spChg>
        <pc:grpChg chg="add mod">
          <ac:chgData name="Farooq Abdulaziz" userId="31f530b4-fc5b-4282-90ff-f20316e73da9" providerId="ADAL" clId="{A6E23FF9-A202-405A-86DB-85155AE92A7C}" dt="2022-01-10T05:34:49.195" v="8048" actId="1076"/>
          <ac:grpSpMkLst>
            <pc:docMk/>
            <pc:sldMk cId="1953545285" sldId="288"/>
            <ac:grpSpMk id="10" creationId="{11F17ECB-CCC3-4EB4-9CB4-FD7D637FE509}"/>
          </ac:grpSpMkLst>
        </pc:grpChg>
        <pc:picChg chg="add mod">
          <ac:chgData name="Farooq Abdulaziz" userId="31f530b4-fc5b-4282-90ff-f20316e73da9" providerId="ADAL" clId="{A6E23FF9-A202-405A-86DB-85155AE92A7C}" dt="2022-01-10T05:34:41.815" v="8046" actId="164"/>
          <ac:picMkLst>
            <pc:docMk/>
            <pc:sldMk cId="1953545285" sldId="288"/>
            <ac:picMk id="3" creationId="{65DB4779-A974-4526-9153-8C5F3A1EEA31}"/>
          </ac:picMkLst>
        </pc:picChg>
        <pc:picChg chg="add mod">
          <ac:chgData name="Farooq Abdulaziz" userId="31f530b4-fc5b-4282-90ff-f20316e73da9" providerId="ADAL" clId="{A6E23FF9-A202-405A-86DB-85155AE92A7C}" dt="2022-01-10T05:34:41.815" v="8046" actId="164"/>
          <ac:picMkLst>
            <pc:docMk/>
            <pc:sldMk cId="1953545285" sldId="288"/>
            <ac:picMk id="5" creationId="{5F5975B4-50C3-474A-A4BF-B070734161DE}"/>
          </ac:picMkLst>
        </pc:picChg>
        <pc:picChg chg="del mod">
          <ac:chgData name="Farooq Abdulaziz" userId="31f530b4-fc5b-4282-90ff-f20316e73da9" providerId="ADAL" clId="{A6E23FF9-A202-405A-86DB-85155AE92A7C}" dt="2022-01-09T20:04:26.984" v="4796" actId="478"/>
          <ac:picMkLst>
            <pc:docMk/>
            <pc:sldMk cId="1953545285" sldId="288"/>
            <ac:picMk id="7" creationId="{8569F4D1-65CD-457A-8133-A523BB20F8A6}"/>
          </ac:picMkLst>
        </pc:picChg>
        <pc:cxnChg chg="add mod">
          <ac:chgData name="Farooq Abdulaziz" userId="31f530b4-fc5b-4282-90ff-f20316e73da9" providerId="ADAL" clId="{A6E23FF9-A202-405A-86DB-85155AE92A7C}" dt="2022-01-10T05:34:41.815" v="8046" actId="164"/>
          <ac:cxnSpMkLst>
            <pc:docMk/>
            <pc:sldMk cId="1953545285" sldId="288"/>
            <ac:cxnSpMk id="7" creationId="{65AB6DCC-8E68-4CB3-BF35-F754FB5346F0}"/>
          </ac:cxnSpMkLst>
        </pc:cxnChg>
      </pc:sldChg>
      <pc:sldChg chg="addSp delSp modSp mod ord modTransition modAnim modNotes modNotesTx">
        <pc:chgData name="Farooq Abdulaziz" userId="31f530b4-fc5b-4282-90ff-f20316e73da9" providerId="ADAL" clId="{A6E23FF9-A202-405A-86DB-85155AE92A7C}" dt="2022-01-10T06:32:20.124" v="8570"/>
        <pc:sldMkLst>
          <pc:docMk/>
          <pc:sldMk cId="64506997" sldId="289"/>
        </pc:sldMkLst>
        <pc:spChg chg="add del mod">
          <ac:chgData name="Farooq Abdulaziz" userId="31f530b4-fc5b-4282-90ff-f20316e73da9" providerId="ADAL" clId="{A6E23FF9-A202-405A-86DB-85155AE92A7C}" dt="2022-01-09T08:32:06.779" v="947" actId="478"/>
          <ac:spMkLst>
            <pc:docMk/>
            <pc:sldMk cId="64506997" sldId="289"/>
            <ac:spMk id="2" creationId="{7E37100E-C60E-4856-8F2F-6D7C8A5EE7CB}"/>
          </ac:spMkLst>
        </pc:spChg>
        <pc:spChg chg="del mod">
          <ac:chgData name="Farooq Abdulaziz" userId="31f530b4-fc5b-4282-90ff-f20316e73da9" providerId="ADAL" clId="{A6E23FF9-A202-405A-86DB-85155AE92A7C}" dt="2022-01-10T05:38:11.716" v="8056" actId="478"/>
          <ac:spMkLst>
            <pc:docMk/>
            <pc:sldMk cId="64506997" sldId="289"/>
            <ac:spMk id="3" creationId="{DDA33627-B308-4231-B5D6-3E0ADDF1EF1C}"/>
          </ac:spMkLst>
        </pc:spChg>
        <pc:spChg chg="add del mod">
          <ac:chgData name="Farooq Abdulaziz" userId="31f530b4-fc5b-4282-90ff-f20316e73da9" providerId="ADAL" clId="{A6E23FF9-A202-405A-86DB-85155AE92A7C}" dt="2022-01-09T08:32:08.434" v="955" actId="478"/>
          <ac:spMkLst>
            <pc:docMk/>
            <pc:sldMk cId="64506997" sldId="289"/>
            <ac:spMk id="5" creationId="{A3DD37C8-C5C0-470E-91FC-B05AE51DE81E}"/>
          </ac:spMkLst>
        </pc:spChg>
        <pc:spChg chg="add mod">
          <ac:chgData name="Farooq Abdulaziz" userId="31f530b4-fc5b-4282-90ff-f20316e73da9" providerId="ADAL" clId="{A6E23FF9-A202-405A-86DB-85155AE92A7C}" dt="2022-01-10T06:16:35.492" v="8455" actId="164"/>
          <ac:spMkLst>
            <pc:docMk/>
            <pc:sldMk cId="64506997" sldId="289"/>
            <ac:spMk id="6" creationId="{FEA0C117-5F2B-48FB-8F91-0D810BD50A72}"/>
          </ac:spMkLst>
        </pc:spChg>
        <pc:spChg chg="add mod">
          <ac:chgData name="Farooq Abdulaziz" userId="31f530b4-fc5b-4282-90ff-f20316e73da9" providerId="ADAL" clId="{A6E23FF9-A202-405A-86DB-85155AE92A7C}" dt="2022-01-10T06:16:35.492" v="8455" actId="164"/>
          <ac:spMkLst>
            <pc:docMk/>
            <pc:sldMk cId="64506997" sldId="289"/>
            <ac:spMk id="7" creationId="{EEEE50DB-13FF-4581-B998-03C37469C318}"/>
          </ac:spMkLst>
        </pc:spChg>
        <pc:spChg chg="add del mod">
          <ac:chgData name="Farooq Abdulaziz" userId="31f530b4-fc5b-4282-90ff-f20316e73da9" providerId="ADAL" clId="{A6E23FF9-A202-405A-86DB-85155AE92A7C}" dt="2022-01-09T15:47:19.189" v="2772"/>
          <ac:spMkLst>
            <pc:docMk/>
            <pc:sldMk cId="64506997" sldId="289"/>
            <ac:spMk id="8" creationId="{3FBD3486-B9A5-4039-A6B8-E58D1631C7E5}"/>
          </ac:spMkLst>
        </pc:spChg>
        <pc:spChg chg="add mod">
          <ac:chgData name="Farooq Abdulaziz" userId="31f530b4-fc5b-4282-90ff-f20316e73da9" providerId="ADAL" clId="{A6E23FF9-A202-405A-86DB-85155AE92A7C}" dt="2022-01-10T06:16:35.492" v="8455" actId="164"/>
          <ac:spMkLst>
            <pc:docMk/>
            <pc:sldMk cId="64506997" sldId="289"/>
            <ac:spMk id="9" creationId="{EB1897BB-64B9-4D0A-B09B-E5B3330902D2}"/>
          </ac:spMkLst>
        </pc:spChg>
        <pc:spChg chg="add del mod">
          <ac:chgData name="Farooq Abdulaziz" userId="31f530b4-fc5b-4282-90ff-f20316e73da9" providerId="ADAL" clId="{A6E23FF9-A202-405A-86DB-85155AE92A7C}" dt="2022-01-09T15:47:34.741" v="2775" actId="478"/>
          <ac:spMkLst>
            <pc:docMk/>
            <pc:sldMk cId="64506997" sldId="289"/>
            <ac:spMk id="10" creationId="{B419EB62-3933-40F6-A7FF-0F3E07813FD4}"/>
          </ac:spMkLst>
        </pc:spChg>
        <pc:spChg chg="mod">
          <ac:chgData name="Farooq Abdulaziz" userId="31f530b4-fc5b-4282-90ff-f20316e73da9" providerId="ADAL" clId="{A6E23FF9-A202-405A-86DB-85155AE92A7C}" dt="2022-01-09T07:14:30.484" v="3"/>
          <ac:spMkLst>
            <pc:docMk/>
            <pc:sldMk cId="64506997" sldId="289"/>
            <ac:spMk id="15" creationId="{54D9E3D1-DCDD-4400-A6E8-F884C05FC3E4}"/>
          </ac:spMkLst>
        </pc:spChg>
        <pc:spChg chg="add mod">
          <ac:chgData name="Farooq Abdulaziz" userId="31f530b4-fc5b-4282-90ff-f20316e73da9" providerId="ADAL" clId="{A6E23FF9-A202-405A-86DB-85155AE92A7C}" dt="2022-01-09T08:31:43.473" v="928"/>
          <ac:spMkLst>
            <pc:docMk/>
            <pc:sldMk cId="64506997" sldId="289"/>
            <ac:spMk id="16" creationId="{E8B07A54-A830-44D4-91DC-C0EA10C2D891}"/>
          </ac:spMkLst>
        </pc:spChg>
        <pc:spChg chg="mod">
          <ac:chgData name="Farooq Abdulaziz" userId="31f530b4-fc5b-4282-90ff-f20316e73da9" providerId="ADAL" clId="{A6E23FF9-A202-405A-86DB-85155AE92A7C}" dt="2022-01-09T07:14:30.484" v="3"/>
          <ac:spMkLst>
            <pc:docMk/>
            <pc:sldMk cId="64506997" sldId="289"/>
            <ac:spMk id="19" creationId="{949CF2CC-2401-463E-9D3C-5AB981DD8301}"/>
          </ac:spMkLst>
        </pc:spChg>
        <pc:spChg chg="mod">
          <ac:chgData name="Farooq Abdulaziz" userId="31f530b4-fc5b-4282-90ff-f20316e73da9" providerId="ADAL" clId="{A6E23FF9-A202-405A-86DB-85155AE92A7C}" dt="2022-01-09T07:14:30.484" v="3"/>
          <ac:spMkLst>
            <pc:docMk/>
            <pc:sldMk cId="64506997" sldId="289"/>
            <ac:spMk id="22" creationId="{EDAFEE94-DF49-4D3F-A864-1A8C3CE96C46}"/>
          </ac:spMkLst>
        </pc:spChg>
        <pc:spChg chg="add mod">
          <ac:chgData name="Farooq Abdulaziz" userId="31f530b4-fc5b-4282-90ff-f20316e73da9" providerId="ADAL" clId="{A6E23FF9-A202-405A-86DB-85155AE92A7C}" dt="2022-01-09T08:31:46.481" v="930"/>
          <ac:spMkLst>
            <pc:docMk/>
            <pc:sldMk cId="64506997" sldId="289"/>
            <ac:spMk id="24" creationId="{E8B07A54-A830-44D4-91DC-C0EA10C2D891}"/>
          </ac:spMkLst>
        </pc:spChg>
        <pc:spChg chg="add del mod">
          <ac:chgData name="Farooq Abdulaziz" userId="31f530b4-fc5b-4282-90ff-f20316e73da9" providerId="ADAL" clId="{A6E23FF9-A202-405A-86DB-85155AE92A7C}" dt="2022-01-09T15:55:56.404" v="2958" actId="20577"/>
          <ac:spMkLst>
            <pc:docMk/>
            <pc:sldMk cId="64506997" sldId="289"/>
            <ac:spMk id="25" creationId="{F2BB9ED2-5EAE-40E0-BD83-52793A808AEC}"/>
          </ac:spMkLst>
        </pc:spChg>
        <pc:spChg chg="add mod">
          <ac:chgData name="Farooq Abdulaziz" userId="31f530b4-fc5b-4282-90ff-f20316e73da9" providerId="ADAL" clId="{A6E23FF9-A202-405A-86DB-85155AE92A7C}" dt="2022-01-09T15:46:15.392" v="2748" actId="571"/>
          <ac:spMkLst>
            <pc:docMk/>
            <pc:sldMk cId="64506997" sldId="289"/>
            <ac:spMk id="26" creationId="{A9389D33-AD50-404E-B0BB-0B31E5E0187D}"/>
          </ac:spMkLst>
        </pc:spChg>
        <pc:spChg chg="add mod">
          <ac:chgData name="Farooq Abdulaziz" userId="31f530b4-fc5b-4282-90ff-f20316e73da9" providerId="ADAL" clId="{A6E23FF9-A202-405A-86DB-85155AE92A7C}" dt="2022-01-10T06:16:35.492" v="8455" actId="164"/>
          <ac:spMkLst>
            <pc:docMk/>
            <pc:sldMk cId="64506997" sldId="289"/>
            <ac:spMk id="34" creationId="{6262EABD-ECAE-4F04-B5D5-9161850E423F}"/>
          </ac:spMkLst>
        </pc:spChg>
        <pc:spChg chg="add mod">
          <ac:chgData name="Farooq Abdulaziz" userId="31f530b4-fc5b-4282-90ff-f20316e73da9" providerId="ADAL" clId="{A6E23FF9-A202-405A-86DB-85155AE92A7C}" dt="2022-01-10T06:16:35.492" v="8455" actId="164"/>
          <ac:spMkLst>
            <pc:docMk/>
            <pc:sldMk cId="64506997" sldId="289"/>
            <ac:spMk id="35" creationId="{2107FDEA-D9E4-4831-BFA9-4F412B7EF027}"/>
          </ac:spMkLst>
        </pc:spChg>
        <pc:spChg chg="add mod">
          <ac:chgData name="Farooq Abdulaziz" userId="31f530b4-fc5b-4282-90ff-f20316e73da9" providerId="ADAL" clId="{A6E23FF9-A202-405A-86DB-85155AE92A7C}" dt="2022-01-10T06:16:35.492" v="8455" actId="164"/>
          <ac:spMkLst>
            <pc:docMk/>
            <pc:sldMk cId="64506997" sldId="289"/>
            <ac:spMk id="36" creationId="{5C2B8347-49CF-4EE5-9F59-90BA249DBFB2}"/>
          </ac:spMkLst>
        </pc:spChg>
        <pc:spChg chg="add mod">
          <ac:chgData name="Farooq Abdulaziz" userId="31f530b4-fc5b-4282-90ff-f20316e73da9" providerId="ADAL" clId="{A6E23FF9-A202-405A-86DB-85155AE92A7C}" dt="2022-01-10T06:17:28.379" v="8484" actId="1038"/>
          <ac:spMkLst>
            <pc:docMk/>
            <pc:sldMk cId="64506997" sldId="289"/>
            <ac:spMk id="37" creationId="{083C8970-1571-4FD6-8E41-A77D92A10B9C}"/>
          </ac:spMkLst>
        </pc:spChg>
        <pc:spChg chg="add mod">
          <ac:chgData name="Farooq Abdulaziz" userId="31f530b4-fc5b-4282-90ff-f20316e73da9" providerId="ADAL" clId="{A6E23FF9-A202-405A-86DB-85155AE92A7C}" dt="2022-01-10T06:16:35.492" v="8455" actId="164"/>
          <ac:spMkLst>
            <pc:docMk/>
            <pc:sldMk cId="64506997" sldId="289"/>
            <ac:spMk id="41" creationId="{210AF4C2-7E7F-4B37-8910-771CFFC1382F}"/>
          </ac:spMkLst>
        </pc:spChg>
        <pc:spChg chg="add mod">
          <ac:chgData name="Farooq Abdulaziz" userId="31f530b4-fc5b-4282-90ff-f20316e73da9" providerId="ADAL" clId="{A6E23FF9-A202-405A-86DB-85155AE92A7C}" dt="2022-01-10T06:16:35.492" v="8455" actId="164"/>
          <ac:spMkLst>
            <pc:docMk/>
            <pc:sldMk cId="64506997" sldId="289"/>
            <ac:spMk id="42" creationId="{12A2078D-7AE0-4CE0-A1C3-0229C1AB46D8}"/>
          </ac:spMkLst>
        </pc:spChg>
        <pc:spChg chg="add mod">
          <ac:chgData name="Farooq Abdulaziz" userId="31f530b4-fc5b-4282-90ff-f20316e73da9" providerId="ADAL" clId="{A6E23FF9-A202-405A-86DB-85155AE92A7C}" dt="2022-01-10T06:16:35.492" v="8455" actId="164"/>
          <ac:spMkLst>
            <pc:docMk/>
            <pc:sldMk cId="64506997" sldId="289"/>
            <ac:spMk id="45" creationId="{390127E2-4AD3-44B0-A508-4FE18B723628}"/>
          </ac:spMkLst>
        </pc:spChg>
        <pc:spChg chg="add mod">
          <ac:chgData name="Farooq Abdulaziz" userId="31f530b4-fc5b-4282-90ff-f20316e73da9" providerId="ADAL" clId="{A6E23FF9-A202-405A-86DB-85155AE92A7C}" dt="2022-01-10T06:17:16.692" v="8475" actId="1038"/>
          <ac:spMkLst>
            <pc:docMk/>
            <pc:sldMk cId="64506997" sldId="289"/>
            <ac:spMk id="46" creationId="{FD36AA3C-EDE0-4858-8344-BE767644FF47}"/>
          </ac:spMkLst>
        </pc:spChg>
        <pc:spChg chg="add mod">
          <ac:chgData name="Farooq Abdulaziz" userId="31f530b4-fc5b-4282-90ff-f20316e73da9" providerId="ADAL" clId="{A6E23FF9-A202-405A-86DB-85155AE92A7C}" dt="2022-01-10T06:16:35.492" v="8455" actId="164"/>
          <ac:spMkLst>
            <pc:docMk/>
            <pc:sldMk cId="64506997" sldId="289"/>
            <ac:spMk id="53" creationId="{0A8BDFEE-606D-43F6-9336-DF1943F91403}"/>
          </ac:spMkLst>
        </pc:spChg>
        <pc:spChg chg="add mod">
          <ac:chgData name="Farooq Abdulaziz" userId="31f530b4-fc5b-4282-90ff-f20316e73da9" providerId="ADAL" clId="{A6E23FF9-A202-405A-86DB-85155AE92A7C}" dt="2022-01-10T06:16:35.492" v="8455" actId="164"/>
          <ac:spMkLst>
            <pc:docMk/>
            <pc:sldMk cId="64506997" sldId="289"/>
            <ac:spMk id="54" creationId="{CED80702-F465-4E7F-B0D7-648D4BD062F6}"/>
          </ac:spMkLst>
        </pc:spChg>
        <pc:spChg chg="add mod">
          <ac:chgData name="Farooq Abdulaziz" userId="31f530b4-fc5b-4282-90ff-f20316e73da9" providerId="ADAL" clId="{A6E23FF9-A202-405A-86DB-85155AE92A7C}" dt="2022-01-10T06:16:35.492" v="8455" actId="164"/>
          <ac:spMkLst>
            <pc:docMk/>
            <pc:sldMk cId="64506997" sldId="289"/>
            <ac:spMk id="55" creationId="{D53A1F8A-91FD-4575-B1B0-4DC2DBA2AD18}"/>
          </ac:spMkLst>
        </pc:spChg>
        <pc:spChg chg="add mod">
          <ac:chgData name="Farooq Abdulaziz" userId="31f530b4-fc5b-4282-90ff-f20316e73da9" providerId="ADAL" clId="{A6E23FF9-A202-405A-86DB-85155AE92A7C}" dt="2022-01-10T06:16:35.492" v="8455" actId="164"/>
          <ac:spMkLst>
            <pc:docMk/>
            <pc:sldMk cId="64506997" sldId="289"/>
            <ac:spMk id="56" creationId="{17C31214-0470-4F2A-ACF7-18CF8D35B7C9}"/>
          </ac:spMkLst>
        </pc:spChg>
        <pc:spChg chg="add del">
          <ac:chgData name="Farooq Abdulaziz" userId="31f530b4-fc5b-4282-90ff-f20316e73da9" providerId="ADAL" clId="{A6E23FF9-A202-405A-86DB-85155AE92A7C}" dt="2022-01-09T16:18:13.443" v="3205" actId="478"/>
          <ac:spMkLst>
            <pc:docMk/>
            <pc:sldMk cId="64506997" sldId="289"/>
            <ac:spMk id="58" creationId="{B974F2EB-D04A-45BB-9495-C697E2F77C02}"/>
          </ac:spMkLst>
        </pc:spChg>
        <pc:spChg chg="add mod">
          <ac:chgData name="Farooq Abdulaziz" userId="31f530b4-fc5b-4282-90ff-f20316e73da9" providerId="ADAL" clId="{A6E23FF9-A202-405A-86DB-85155AE92A7C}" dt="2022-01-10T06:16:35.492" v="8455" actId="164"/>
          <ac:spMkLst>
            <pc:docMk/>
            <pc:sldMk cId="64506997" sldId="289"/>
            <ac:spMk id="60" creationId="{20F0D02D-BEDE-4C6A-BBE0-5D3EBE59EDB4}"/>
          </ac:spMkLst>
        </pc:spChg>
        <pc:spChg chg="add mod">
          <ac:chgData name="Farooq Abdulaziz" userId="31f530b4-fc5b-4282-90ff-f20316e73da9" providerId="ADAL" clId="{A6E23FF9-A202-405A-86DB-85155AE92A7C}" dt="2022-01-10T06:17:13.595" v="8470" actId="1038"/>
          <ac:spMkLst>
            <pc:docMk/>
            <pc:sldMk cId="64506997" sldId="289"/>
            <ac:spMk id="61" creationId="{3445DB21-AA36-49BA-94AA-7E66A84B29A5}"/>
          </ac:spMkLst>
        </pc:spChg>
        <pc:spChg chg="add mod">
          <ac:chgData name="Farooq Abdulaziz" userId="31f530b4-fc5b-4282-90ff-f20316e73da9" providerId="ADAL" clId="{A6E23FF9-A202-405A-86DB-85155AE92A7C}" dt="2022-01-10T06:16:35.492" v="8455" actId="164"/>
          <ac:spMkLst>
            <pc:docMk/>
            <pc:sldMk cId="64506997" sldId="289"/>
            <ac:spMk id="62" creationId="{1A2B898D-8829-439E-9545-7DFEBB05C67C}"/>
          </ac:spMkLst>
        </pc:spChg>
        <pc:spChg chg="add mod">
          <ac:chgData name="Farooq Abdulaziz" userId="31f530b4-fc5b-4282-90ff-f20316e73da9" providerId="ADAL" clId="{A6E23FF9-A202-405A-86DB-85155AE92A7C}" dt="2022-01-10T06:16:35.492" v="8455" actId="164"/>
          <ac:spMkLst>
            <pc:docMk/>
            <pc:sldMk cId="64506997" sldId="289"/>
            <ac:spMk id="63" creationId="{F9D40E7B-36E2-4930-A873-E99B131AA8E3}"/>
          </ac:spMkLst>
        </pc:spChg>
        <pc:grpChg chg="add mod">
          <ac:chgData name="Farooq Abdulaziz" userId="31f530b4-fc5b-4282-90ff-f20316e73da9" providerId="ADAL" clId="{A6E23FF9-A202-405A-86DB-85155AE92A7C}" dt="2022-01-10T06:17:37.707" v="8491" actId="1037"/>
          <ac:grpSpMkLst>
            <pc:docMk/>
            <pc:sldMk cId="64506997" sldId="289"/>
            <ac:grpSpMk id="2" creationId="{0A164348-401B-454B-8201-508118EE51C4}"/>
          </ac:grpSpMkLst>
        </pc:grpChg>
        <pc:grpChg chg="del mod">
          <ac:chgData name="Farooq Abdulaziz" userId="31f530b4-fc5b-4282-90ff-f20316e73da9" providerId="ADAL" clId="{A6E23FF9-A202-405A-86DB-85155AE92A7C}" dt="2022-01-10T05:38:12.788" v="8057" actId="478"/>
          <ac:grpSpMkLst>
            <pc:docMk/>
            <pc:sldMk cId="64506997" sldId="289"/>
            <ac:grpSpMk id="13" creationId="{384971C9-07DE-4640-A0E3-830F3CDFD5DD}"/>
          </ac:grpSpMkLst>
        </pc:grpChg>
        <pc:grpChg chg="del mod">
          <ac:chgData name="Farooq Abdulaziz" userId="31f530b4-fc5b-4282-90ff-f20316e73da9" providerId="ADAL" clId="{A6E23FF9-A202-405A-86DB-85155AE92A7C}" dt="2022-01-10T05:38:13.348" v="8058" actId="478"/>
          <ac:grpSpMkLst>
            <pc:docMk/>
            <pc:sldMk cId="64506997" sldId="289"/>
            <ac:grpSpMk id="18" creationId="{1FE317EA-2913-4B6D-9D79-23FAB37AFD3F}"/>
          </ac:grpSpMkLst>
        </pc:grpChg>
        <pc:grpChg chg="del mod">
          <ac:chgData name="Farooq Abdulaziz" userId="31f530b4-fc5b-4282-90ff-f20316e73da9" providerId="ADAL" clId="{A6E23FF9-A202-405A-86DB-85155AE92A7C}" dt="2022-01-10T05:38:14.100" v="8059" actId="478"/>
          <ac:grpSpMkLst>
            <pc:docMk/>
            <pc:sldMk cId="64506997" sldId="289"/>
            <ac:grpSpMk id="21" creationId="{6827EECE-E98F-4C71-BE15-B492AC6DD76E}"/>
          </ac:grpSpMkLst>
        </pc:grpChg>
        <pc:picChg chg="mod">
          <ac:chgData name="Farooq Abdulaziz" userId="31f530b4-fc5b-4282-90ff-f20316e73da9" providerId="ADAL" clId="{A6E23FF9-A202-405A-86DB-85155AE92A7C}" dt="2022-01-09T07:14:30.484" v="3"/>
          <ac:picMkLst>
            <pc:docMk/>
            <pc:sldMk cId="64506997" sldId="289"/>
            <ac:picMk id="17" creationId="{DDD347A2-D60A-4080-A29B-649E0DD439BB}"/>
          </ac:picMkLst>
        </pc:picChg>
        <pc:picChg chg="mod">
          <ac:chgData name="Farooq Abdulaziz" userId="31f530b4-fc5b-4282-90ff-f20316e73da9" providerId="ADAL" clId="{A6E23FF9-A202-405A-86DB-85155AE92A7C}" dt="2022-01-09T07:14:30.484" v="3"/>
          <ac:picMkLst>
            <pc:docMk/>
            <pc:sldMk cId="64506997" sldId="289"/>
            <ac:picMk id="20" creationId="{69D66877-A0EC-4912-8B27-0138038D72B3}"/>
          </ac:picMkLst>
        </pc:picChg>
        <pc:picChg chg="mod">
          <ac:chgData name="Farooq Abdulaziz" userId="31f530b4-fc5b-4282-90ff-f20316e73da9" providerId="ADAL" clId="{A6E23FF9-A202-405A-86DB-85155AE92A7C}" dt="2022-01-09T07:14:30.484" v="3"/>
          <ac:picMkLst>
            <pc:docMk/>
            <pc:sldMk cId="64506997" sldId="289"/>
            <ac:picMk id="23" creationId="{174BBCA2-ABCC-498A-900E-5EFDFDBF8AD6}"/>
          </ac:picMkLst>
        </pc:picChg>
        <pc:cxnChg chg="add mod">
          <ac:chgData name="Farooq Abdulaziz" userId="31f530b4-fc5b-4282-90ff-f20316e73da9" providerId="ADAL" clId="{A6E23FF9-A202-405A-86DB-85155AE92A7C}" dt="2022-01-10T06:16:35.492" v="8455" actId="164"/>
          <ac:cxnSpMkLst>
            <pc:docMk/>
            <pc:sldMk cId="64506997" sldId="289"/>
            <ac:cxnSpMk id="12" creationId="{F6FDF0B7-F33A-4E69-814D-C9F78D450716}"/>
          </ac:cxnSpMkLst>
        </pc:cxnChg>
        <pc:cxnChg chg="add mod">
          <ac:chgData name="Farooq Abdulaziz" userId="31f530b4-fc5b-4282-90ff-f20316e73da9" providerId="ADAL" clId="{A6E23FF9-A202-405A-86DB-85155AE92A7C}" dt="2022-01-10T06:16:35.492" v="8455" actId="164"/>
          <ac:cxnSpMkLst>
            <pc:docMk/>
            <pc:sldMk cId="64506997" sldId="289"/>
            <ac:cxnSpMk id="29" creationId="{743C2586-C20A-474F-81DD-CA3A8C22834D}"/>
          </ac:cxnSpMkLst>
        </pc:cxnChg>
        <pc:cxnChg chg="add mod">
          <ac:chgData name="Farooq Abdulaziz" userId="31f530b4-fc5b-4282-90ff-f20316e73da9" providerId="ADAL" clId="{A6E23FF9-A202-405A-86DB-85155AE92A7C}" dt="2022-01-10T06:16:35.492" v="8455" actId="164"/>
          <ac:cxnSpMkLst>
            <pc:docMk/>
            <pc:sldMk cId="64506997" sldId="289"/>
            <ac:cxnSpMk id="38" creationId="{A7F82BCF-11CD-4143-9026-AD85D6B8BE25}"/>
          </ac:cxnSpMkLst>
        </pc:cxnChg>
        <pc:cxnChg chg="add mod">
          <ac:chgData name="Farooq Abdulaziz" userId="31f530b4-fc5b-4282-90ff-f20316e73da9" providerId="ADAL" clId="{A6E23FF9-A202-405A-86DB-85155AE92A7C}" dt="2022-01-10T06:16:35.492" v="8455" actId="164"/>
          <ac:cxnSpMkLst>
            <pc:docMk/>
            <pc:sldMk cId="64506997" sldId="289"/>
            <ac:cxnSpMk id="43" creationId="{D4E9BA2E-50F3-43F6-A0DE-17C4C648E457}"/>
          </ac:cxnSpMkLst>
        </pc:cxnChg>
        <pc:cxnChg chg="add mod">
          <ac:chgData name="Farooq Abdulaziz" userId="31f530b4-fc5b-4282-90ff-f20316e73da9" providerId="ADAL" clId="{A6E23FF9-A202-405A-86DB-85155AE92A7C}" dt="2022-01-10T06:16:35.492" v="8455" actId="164"/>
          <ac:cxnSpMkLst>
            <pc:docMk/>
            <pc:sldMk cId="64506997" sldId="289"/>
            <ac:cxnSpMk id="52" creationId="{5CDF4B36-E207-4587-809F-F085B9FB5B09}"/>
          </ac:cxnSpMkLst>
        </pc:cxnChg>
      </pc:sldChg>
      <pc:sldChg chg="addSp delSp modSp del mod modNotes modNotesTx">
        <pc:chgData name="Farooq Abdulaziz" userId="31f530b4-fc5b-4282-90ff-f20316e73da9" providerId="ADAL" clId="{A6E23FF9-A202-405A-86DB-85155AE92A7C}" dt="2022-01-10T04:21:31.914" v="5330" actId="47"/>
        <pc:sldMkLst>
          <pc:docMk/>
          <pc:sldMk cId="795447119" sldId="290"/>
        </pc:sldMkLst>
        <pc:spChg chg="del mod">
          <ac:chgData name="Farooq Abdulaziz" userId="31f530b4-fc5b-4282-90ff-f20316e73da9" providerId="ADAL" clId="{A6E23FF9-A202-405A-86DB-85155AE92A7C}" dt="2022-01-09T10:08:54.442" v="1540" actId="478"/>
          <ac:spMkLst>
            <pc:docMk/>
            <pc:sldMk cId="795447119" sldId="290"/>
            <ac:spMk id="3" creationId="{EC943C33-4D2A-40E0-965D-4252ED3C2035}"/>
          </ac:spMkLst>
        </pc:spChg>
        <pc:spChg chg="add del mod">
          <ac:chgData name="Farooq Abdulaziz" userId="31f530b4-fc5b-4282-90ff-f20316e73da9" providerId="ADAL" clId="{A6E23FF9-A202-405A-86DB-85155AE92A7C}" dt="2022-01-09T08:59:28.799" v="1092"/>
          <ac:spMkLst>
            <pc:docMk/>
            <pc:sldMk cId="795447119" sldId="290"/>
            <ac:spMk id="6" creationId="{BC56BDA6-7C19-465F-89B2-13BB19B05CC5}"/>
          </ac:spMkLst>
        </pc:spChg>
        <pc:spChg chg="add del mod">
          <ac:chgData name="Farooq Abdulaziz" userId="31f530b4-fc5b-4282-90ff-f20316e73da9" providerId="ADAL" clId="{A6E23FF9-A202-405A-86DB-85155AE92A7C}" dt="2022-01-09T08:58:51.168" v="1073" actId="11529"/>
          <ac:spMkLst>
            <pc:docMk/>
            <pc:sldMk cId="795447119" sldId="290"/>
            <ac:spMk id="7" creationId="{599E2B08-9023-44D1-AE96-59F353E32D27}"/>
          </ac:spMkLst>
        </pc:spChg>
        <pc:spChg chg="add del mod">
          <ac:chgData name="Farooq Abdulaziz" userId="31f530b4-fc5b-4282-90ff-f20316e73da9" providerId="ADAL" clId="{A6E23FF9-A202-405A-86DB-85155AE92A7C}" dt="2022-01-09T08:59:28.799" v="1092"/>
          <ac:spMkLst>
            <pc:docMk/>
            <pc:sldMk cId="795447119" sldId="290"/>
            <ac:spMk id="8" creationId="{46D92421-2C0E-4C6E-9D23-D7379C551A34}"/>
          </ac:spMkLst>
        </pc:spChg>
        <pc:spChg chg="mod">
          <ac:chgData name="Farooq Abdulaziz" userId="31f530b4-fc5b-4282-90ff-f20316e73da9" providerId="ADAL" clId="{A6E23FF9-A202-405A-86DB-85155AE92A7C}" dt="2022-01-09T08:36:54.182" v="1002" actId="207"/>
          <ac:spMkLst>
            <pc:docMk/>
            <pc:sldMk cId="795447119" sldId="290"/>
            <ac:spMk id="9" creationId="{534CEC37-95CC-4B23-A7BB-9BF9B05AF3FA}"/>
          </ac:spMkLst>
        </pc:spChg>
        <pc:spChg chg="add del mod">
          <ac:chgData name="Farooq Abdulaziz" userId="31f530b4-fc5b-4282-90ff-f20316e73da9" providerId="ADAL" clId="{A6E23FF9-A202-405A-86DB-85155AE92A7C}" dt="2022-01-09T09:04:46.098" v="1199" actId="1076"/>
          <ac:spMkLst>
            <pc:docMk/>
            <pc:sldMk cId="795447119" sldId="290"/>
            <ac:spMk id="10" creationId="{9D43EAC9-02F6-4151-8563-39AE5D0271E2}"/>
          </ac:spMkLst>
        </pc:spChg>
        <pc:spChg chg="add mod">
          <ac:chgData name="Farooq Abdulaziz" userId="31f530b4-fc5b-4282-90ff-f20316e73da9" providerId="ADAL" clId="{A6E23FF9-A202-405A-86DB-85155AE92A7C}" dt="2022-01-09T10:03:55.819" v="1451" actId="164"/>
          <ac:spMkLst>
            <pc:docMk/>
            <pc:sldMk cId="795447119" sldId="290"/>
            <ac:spMk id="11" creationId="{6B275ACA-8D15-4FB6-B57A-5B5F99DBE736}"/>
          </ac:spMkLst>
        </pc:spChg>
        <pc:spChg chg="add del mod">
          <ac:chgData name="Farooq Abdulaziz" userId="31f530b4-fc5b-4282-90ff-f20316e73da9" providerId="ADAL" clId="{A6E23FF9-A202-405A-86DB-85155AE92A7C}" dt="2022-01-09T08:57:37.048" v="1057"/>
          <ac:spMkLst>
            <pc:docMk/>
            <pc:sldMk cId="795447119" sldId="290"/>
            <ac:spMk id="16" creationId="{48F5792F-89A4-4E0A-A9D7-AF8A37FBE15E}"/>
          </ac:spMkLst>
        </pc:spChg>
        <pc:spChg chg="mod">
          <ac:chgData name="Farooq Abdulaziz" userId="31f530b4-fc5b-4282-90ff-f20316e73da9" providerId="ADAL" clId="{A6E23FF9-A202-405A-86DB-85155AE92A7C}" dt="2022-01-09T08:37:03.333" v="1006" actId="207"/>
          <ac:spMkLst>
            <pc:docMk/>
            <pc:sldMk cId="795447119" sldId="290"/>
            <ac:spMk id="17" creationId="{823A4954-0E75-4DE1-8B7B-59CAFAFF6D1B}"/>
          </ac:spMkLst>
        </pc:spChg>
        <pc:spChg chg="add del mod ord">
          <ac:chgData name="Farooq Abdulaziz" userId="31f530b4-fc5b-4282-90ff-f20316e73da9" providerId="ADAL" clId="{A6E23FF9-A202-405A-86DB-85155AE92A7C}" dt="2022-01-09T08:58:53.560" v="1079"/>
          <ac:spMkLst>
            <pc:docMk/>
            <pc:sldMk cId="795447119" sldId="290"/>
            <ac:spMk id="18" creationId="{3A94E63C-0C71-4E77-9C6E-0AAA40F7771F}"/>
          </ac:spMkLst>
        </pc:spChg>
        <pc:spChg chg="add del mod">
          <ac:chgData name="Farooq Abdulaziz" userId="31f530b4-fc5b-4282-90ff-f20316e73da9" providerId="ADAL" clId="{A6E23FF9-A202-405A-86DB-85155AE92A7C}" dt="2022-01-09T08:58:51.639" v="1075"/>
          <ac:spMkLst>
            <pc:docMk/>
            <pc:sldMk cId="795447119" sldId="290"/>
            <ac:spMk id="19" creationId="{ABD7E0A8-4DAD-48BC-90D3-406F446655E0}"/>
          </ac:spMkLst>
        </pc:spChg>
        <pc:spChg chg="mod">
          <ac:chgData name="Farooq Abdulaziz" userId="31f530b4-fc5b-4282-90ff-f20316e73da9" providerId="ADAL" clId="{A6E23FF9-A202-405A-86DB-85155AE92A7C}" dt="2022-01-09T08:58:50.775" v="1071"/>
          <ac:spMkLst>
            <pc:docMk/>
            <pc:sldMk cId="795447119" sldId="290"/>
            <ac:spMk id="20" creationId="{310D44CB-1EA3-414B-8B86-85837090BB2C}"/>
          </ac:spMkLst>
        </pc:spChg>
        <pc:spChg chg="del mod">
          <ac:chgData name="Farooq Abdulaziz" userId="31f530b4-fc5b-4282-90ff-f20316e73da9" providerId="ADAL" clId="{A6E23FF9-A202-405A-86DB-85155AE92A7C}" dt="2022-01-09T09:00:17.383" v="1123"/>
          <ac:spMkLst>
            <pc:docMk/>
            <pc:sldMk cId="795447119" sldId="290"/>
            <ac:spMk id="21" creationId="{233C71D8-4884-4F52-B781-1E630B85457D}"/>
          </ac:spMkLst>
        </pc:spChg>
        <pc:spChg chg="add del mod">
          <ac:chgData name="Farooq Abdulaziz" userId="31f530b4-fc5b-4282-90ff-f20316e73da9" providerId="ADAL" clId="{A6E23FF9-A202-405A-86DB-85155AE92A7C}" dt="2022-01-09T08:59:36.613" v="1095" actId="478"/>
          <ac:spMkLst>
            <pc:docMk/>
            <pc:sldMk cId="795447119" sldId="290"/>
            <ac:spMk id="22" creationId="{3002BE69-43A1-4B33-861E-7E28A373C96B}"/>
          </ac:spMkLst>
        </pc:spChg>
        <pc:spChg chg="add del mod">
          <ac:chgData name="Farooq Abdulaziz" userId="31f530b4-fc5b-4282-90ff-f20316e73da9" providerId="ADAL" clId="{A6E23FF9-A202-405A-86DB-85155AE92A7C}" dt="2022-01-09T09:00:17.383" v="1123"/>
          <ac:spMkLst>
            <pc:docMk/>
            <pc:sldMk cId="795447119" sldId="290"/>
            <ac:spMk id="23" creationId="{B5E5A2F5-EEDE-4C13-9CCF-265BB5B25FC8}"/>
          </ac:spMkLst>
        </pc:spChg>
        <pc:spChg chg="mod">
          <ac:chgData name="Farooq Abdulaziz" userId="31f530b4-fc5b-4282-90ff-f20316e73da9" providerId="ADAL" clId="{A6E23FF9-A202-405A-86DB-85155AE92A7C}" dt="2022-01-09T10:08:12.011" v="1533" actId="1076"/>
          <ac:spMkLst>
            <pc:docMk/>
            <pc:sldMk cId="795447119" sldId="290"/>
            <ac:spMk id="24" creationId="{1903452E-4BC5-473B-A58A-48A8CECD7E6B}"/>
          </ac:spMkLst>
        </pc:spChg>
        <pc:spChg chg="add mod">
          <ac:chgData name="Farooq Abdulaziz" userId="31f530b4-fc5b-4282-90ff-f20316e73da9" providerId="ADAL" clId="{A6E23FF9-A202-405A-86DB-85155AE92A7C}" dt="2022-01-09T10:03:42.475" v="1448" actId="164"/>
          <ac:spMkLst>
            <pc:docMk/>
            <pc:sldMk cId="795447119" sldId="290"/>
            <ac:spMk id="29" creationId="{541E591D-290D-4875-B28E-6B31E4CF2088}"/>
          </ac:spMkLst>
        </pc:spChg>
        <pc:spChg chg="add del mod">
          <ac:chgData name="Farooq Abdulaziz" userId="31f530b4-fc5b-4282-90ff-f20316e73da9" providerId="ADAL" clId="{A6E23FF9-A202-405A-86DB-85155AE92A7C}" dt="2022-01-09T09:03:50.877" v="1186" actId="478"/>
          <ac:spMkLst>
            <pc:docMk/>
            <pc:sldMk cId="795447119" sldId="290"/>
            <ac:spMk id="41" creationId="{177E624A-3779-4B00-90BD-F9FE537D7042}"/>
          </ac:spMkLst>
        </pc:spChg>
        <pc:spChg chg="add mod">
          <ac:chgData name="Farooq Abdulaziz" userId="31f530b4-fc5b-4282-90ff-f20316e73da9" providerId="ADAL" clId="{A6E23FF9-A202-405A-86DB-85155AE92A7C}" dt="2022-01-09T10:03:50.859" v="1450" actId="164"/>
          <ac:spMkLst>
            <pc:docMk/>
            <pc:sldMk cId="795447119" sldId="290"/>
            <ac:spMk id="42" creationId="{490BCA27-E043-460B-9772-C224ACF6A060}"/>
          </ac:spMkLst>
        </pc:spChg>
        <pc:spChg chg="add mod">
          <ac:chgData name="Farooq Abdulaziz" userId="31f530b4-fc5b-4282-90ff-f20316e73da9" providerId="ADAL" clId="{A6E23FF9-A202-405A-86DB-85155AE92A7C}" dt="2022-01-09T10:03:45.931" v="1449" actId="164"/>
          <ac:spMkLst>
            <pc:docMk/>
            <pc:sldMk cId="795447119" sldId="290"/>
            <ac:spMk id="43" creationId="{CBD1BD8A-AE69-40DB-ACA8-7D0FD60DB89C}"/>
          </ac:spMkLst>
        </pc:spChg>
        <pc:spChg chg="add del mod">
          <ac:chgData name="Farooq Abdulaziz" userId="31f530b4-fc5b-4282-90ff-f20316e73da9" providerId="ADAL" clId="{A6E23FF9-A202-405A-86DB-85155AE92A7C}" dt="2022-01-09T09:06:28.637" v="1319" actId="478"/>
          <ac:spMkLst>
            <pc:docMk/>
            <pc:sldMk cId="795447119" sldId="290"/>
            <ac:spMk id="44" creationId="{927D154F-54DA-4D9C-8E53-37F2B77994F5}"/>
          </ac:spMkLst>
        </pc:spChg>
        <pc:spChg chg="add mod">
          <ac:chgData name="Farooq Abdulaziz" userId="31f530b4-fc5b-4282-90ff-f20316e73da9" providerId="ADAL" clId="{A6E23FF9-A202-405A-86DB-85155AE92A7C}" dt="2022-01-09T10:08:12.011" v="1533" actId="1076"/>
          <ac:spMkLst>
            <pc:docMk/>
            <pc:sldMk cId="795447119" sldId="290"/>
            <ac:spMk id="101" creationId="{9E3C9794-8A1E-4288-A6A1-3C9D322275D8}"/>
          </ac:spMkLst>
        </pc:spChg>
        <pc:spChg chg="add mod">
          <ac:chgData name="Farooq Abdulaziz" userId="31f530b4-fc5b-4282-90ff-f20316e73da9" providerId="ADAL" clId="{A6E23FF9-A202-405A-86DB-85155AE92A7C}" dt="2022-01-09T10:08:12.011" v="1533" actId="1076"/>
          <ac:spMkLst>
            <pc:docMk/>
            <pc:sldMk cId="795447119" sldId="290"/>
            <ac:spMk id="105" creationId="{F76DB759-286D-4D23-9567-D4397C666EAD}"/>
          </ac:spMkLst>
        </pc:spChg>
        <pc:spChg chg="add mod">
          <ac:chgData name="Farooq Abdulaziz" userId="31f530b4-fc5b-4282-90ff-f20316e73da9" providerId="ADAL" clId="{A6E23FF9-A202-405A-86DB-85155AE92A7C}" dt="2022-01-09T10:08:12.011" v="1533" actId="1076"/>
          <ac:spMkLst>
            <pc:docMk/>
            <pc:sldMk cId="795447119" sldId="290"/>
            <ac:spMk id="106" creationId="{23DA5FD6-0BD8-4A6F-B41A-9FC46904844A}"/>
          </ac:spMkLst>
        </pc:spChg>
        <pc:spChg chg="add mod">
          <ac:chgData name="Farooq Abdulaziz" userId="31f530b4-fc5b-4282-90ff-f20316e73da9" providerId="ADAL" clId="{A6E23FF9-A202-405A-86DB-85155AE92A7C}" dt="2022-01-09T10:08:12.011" v="1533" actId="1076"/>
          <ac:spMkLst>
            <pc:docMk/>
            <pc:sldMk cId="795447119" sldId="290"/>
            <ac:spMk id="107" creationId="{4C5B805B-984B-48E4-A8AE-E6F72E3A0286}"/>
          </ac:spMkLst>
        </pc:spChg>
        <pc:spChg chg="add del mod">
          <ac:chgData name="Farooq Abdulaziz" userId="31f530b4-fc5b-4282-90ff-f20316e73da9" providerId="ADAL" clId="{A6E23FF9-A202-405A-86DB-85155AE92A7C}" dt="2022-01-09T10:09:01.312" v="1544" actId="478"/>
          <ac:spMkLst>
            <pc:docMk/>
            <pc:sldMk cId="795447119" sldId="290"/>
            <ac:spMk id="109" creationId="{AB743171-C05B-4A32-9EE3-96D02595A1DD}"/>
          </ac:spMkLst>
        </pc:spChg>
        <pc:grpChg chg="add del mod">
          <ac:chgData name="Farooq Abdulaziz" userId="31f530b4-fc5b-4282-90ff-f20316e73da9" providerId="ADAL" clId="{A6E23FF9-A202-405A-86DB-85155AE92A7C}" dt="2022-01-09T10:08:56.455" v="1541" actId="478"/>
          <ac:grpSpMkLst>
            <pc:docMk/>
            <pc:sldMk cId="795447119" sldId="290"/>
            <ac:grpSpMk id="2" creationId="{FB3BE2B5-C7EE-4DA6-A7F1-AFA618F52183}"/>
          </ac:grpSpMkLst>
        </pc:grpChg>
        <pc:grpChg chg="del mod">
          <ac:chgData name="Farooq Abdulaziz" userId="31f530b4-fc5b-4282-90ff-f20316e73da9" providerId="ADAL" clId="{A6E23FF9-A202-405A-86DB-85155AE92A7C}" dt="2022-01-09T10:08:57.872" v="1542" actId="478"/>
          <ac:grpSpMkLst>
            <pc:docMk/>
            <pc:sldMk cId="795447119" sldId="290"/>
            <ac:grpSpMk id="15" creationId="{FCCBD0FA-75C2-4A49-BC4E-127F06BDB614}"/>
          </ac:grpSpMkLst>
        </pc:grpChg>
        <pc:grpChg chg="add mod">
          <ac:chgData name="Farooq Abdulaziz" userId="31f530b4-fc5b-4282-90ff-f20316e73da9" providerId="ADAL" clId="{A6E23FF9-A202-405A-86DB-85155AE92A7C}" dt="2022-01-09T13:57:14.895" v="2479" actId="1035"/>
          <ac:grpSpMkLst>
            <pc:docMk/>
            <pc:sldMk cId="795447119" sldId="290"/>
            <ac:grpSpMk id="86" creationId="{725D0010-9A80-43A0-A507-BD31855FF00E}"/>
          </ac:grpSpMkLst>
        </pc:grpChg>
        <pc:grpChg chg="add mod">
          <ac:chgData name="Farooq Abdulaziz" userId="31f530b4-fc5b-4282-90ff-f20316e73da9" providerId="ADAL" clId="{A6E23FF9-A202-405A-86DB-85155AE92A7C}" dt="2022-01-09T10:08:12.011" v="1533" actId="1076"/>
          <ac:grpSpMkLst>
            <pc:docMk/>
            <pc:sldMk cId="795447119" sldId="290"/>
            <ac:grpSpMk id="97" creationId="{B123A08B-1D3F-416A-8BC8-C8FC9834F9E5}"/>
          </ac:grpSpMkLst>
        </pc:grpChg>
        <pc:grpChg chg="add mod">
          <ac:chgData name="Farooq Abdulaziz" userId="31f530b4-fc5b-4282-90ff-f20316e73da9" providerId="ADAL" clId="{A6E23FF9-A202-405A-86DB-85155AE92A7C}" dt="2022-01-09T10:08:12.011" v="1533" actId="1076"/>
          <ac:grpSpMkLst>
            <pc:docMk/>
            <pc:sldMk cId="795447119" sldId="290"/>
            <ac:grpSpMk id="98" creationId="{BDEBF4A2-268E-4A51-B905-6C2FE9A33134}"/>
          </ac:grpSpMkLst>
        </pc:grpChg>
        <pc:grpChg chg="add mod">
          <ac:chgData name="Farooq Abdulaziz" userId="31f530b4-fc5b-4282-90ff-f20316e73da9" providerId="ADAL" clId="{A6E23FF9-A202-405A-86DB-85155AE92A7C}" dt="2022-01-09T10:08:12.011" v="1533" actId="1076"/>
          <ac:grpSpMkLst>
            <pc:docMk/>
            <pc:sldMk cId="795447119" sldId="290"/>
            <ac:grpSpMk id="99" creationId="{E626D211-025C-4A13-87F2-6F958707B603}"/>
          </ac:grpSpMkLst>
        </pc:grpChg>
        <pc:grpChg chg="add mod">
          <ac:chgData name="Farooq Abdulaziz" userId="31f530b4-fc5b-4282-90ff-f20316e73da9" providerId="ADAL" clId="{A6E23FF9-A202-405A-86DB-85155AE92A7C}" dt="2022-01-09T10:08:12.011" v="1533" actId="1076"/>
          <ac:grpSpMkLst>
            <pc:docMk/>
            <pc:sldMk cId="795447119" sldId="290"/>
            <ac:grpSpMk id="100" creationId="{F5051E8D-7554-4EB0-A1C2-C9704F641B0E}"/>
          </ac:grpSpMkLst>
        </pc:grpChg>
        <pc:picChg chg="add mod">
          <ac:chgData name="Farooq Abdulaziz" userId="31f530b4-fc5b-4282-90ff-f20316e73da9" providerId="ADAL" clId="{A6E23FF9-A202-405A-86DB-85155AE92A7C}" dt="2022-01-09T09:58:45.187" v="1407" actId="164"/>
          <ac:picMkLst>
            <pc:docMk/>
            <pc:sldMk cId="795447119" sldId="290"/>
            <ac:picMk id="5" creationId="{30E313ED-08A9-40AE-B83E-5185F58CC750}"/>
          </ac:picMkLst>
        </pc:picChg>
        <pc:picChg chg="mod">
          <ac:chgData name="Farooq Abdulaziz" userId="31f530b4-fc5b-4282-90ff-f20316e73da9" providerId="ADAL" clId="{A6E23FF9-A202-405A-86DB-85155AE92A7C}" dt="2022-01-09T07:19:39.672" v="29" actId="164"/>
          <ac:picMkLst>
            <pc:docMk/>
            <pc:sldMk cId="795447119" sldId="290"/>
            <ac:picMk id="12" creationId="{49C08613-973B-4EBC-9B8C-385E156085F8}"/>
          </ac:picMkLst>
        </pc:picChg>
        <pc:picChg chg="add del mod">
          <ac:chgData name="Farooq Abdulaziz" userId="31f530b4-fc5b-4282-90ff-f20316e73da9" providerId="ADAL" clId="{A6E23FF9-A202-405A-86DB-85155AE92A7C}" dt="2022-01-09T08:54:28.174" v="1015" actId="478"/>
          <ac:picMkLst>
            <pc:docMk/>
            <pc:sldMk cId="795447119" sldId="290"/>
            <ac:picMk id="13" creationId="{61E32D5C-756F-4659-9D40-E0B498DB5EC7}"/>
          </ac:picMkLst>
        </pc:picChg>
        <pc:picChg chg="mod">
          <ac:chgData name="Farooq Abdulaziz" userId="31f530b4-fc5b-4282-90ff-f20316e73da9" providerId="ADAL" clId="{A6E23FF9-A202-405A-86DB-85155AE92A7C}" dt="2022-01-09T08:36:57.319" v="1003" actId="1076"/>
          <ac:picMkLst>
            <pc:docMk/>
            <pc:sldMk cId="795447119" sldId="290"/>
            <ac:picMk id="14" creationId="{055F2294-0CCE-4598-868C-15DEE86F212D}"/>
          </ac:picMkLst>
        </pc:picChg>
        <pc:picChg chg="add mod">
          <ac:chgData name="Farooq Abdulaziz" userId="31f530b4-fc5b-4282-90ff-f20316e73da9" providerId="ADAL" clId="{A6E23FF9-A202-405A-86DB-85155AE92A7C}" dt="2022-01-09T10:03:50.859" v="1450" actId="164"/>
          <ac:picMkLst>
            <pc:docMk/>
            <pc:sldMk cId="795447119" sldId="290"/>
            <ac:picMk id="88" creationId="{17A69340-16A8-489E-BD8C-72BC9151A64C}"/>
          </ac:picMkLst>
        </pc:picChg>
        <pc:picChg chg="add del mod">
          <ac:chgData name="Farooq Abdulaziz" userId="31f530b4-fc5b-4282-90ff-f20316e73da9" providerId="ADAL" clId="{A6E23FF9-A202-405A-86DB-85155AE92A7C}" dt="2022-01-09T10:01:23.225" v="1431" actId="478"/>
          <ac:picMkLst>
            <pc:docMk/>
            <pc:sldMk cId="795447119" sldId="290"/>
            <ac:picMk id="90" creationId="{724DB07C-7840-4434-B117-E63272B663F1}"/>
          </ac:picMkLst>
        </pc:picChg>
        <pc:picChg chg="add mod">
          <ac:chgData name="Farooq Abdulaziz" userId="31f530b4-fc5b-4282-90ff-f20316e73da9" providerId="ADAL" clId="{A6E23FF9-A202-405A-86DB-85155AE92A7C}" dt="2022-01-09T10:03:45.931" v="1449" actId="164"/>
          <ac:picMkLst>
            <pc:docMk/>
            <pc:sldMk cId="795447119" sldId="290"/>
            <ac:picMk id="92" creationId="{BABB1663-8D97-468E-9673-F223A74C3187}"/>
          </ac:picMkLst>
        </pc:picChg>
        <pc:picChg chg="add mod">
          <ac:chgData name="Farooq Abdulaziz" userId="31f530b4-fc5b-4282-90ff-f20316e73da9" providerId="ADAL" clId="{A6E23FF9-A202-405A-86DB-85155AE92A7C}" dt="2022-01-09T10:03:55.819" v="1451" actId="164"/>
          <ac:picMkLst>
            <pc:docMk/>
            <pc:sldMk cId="795447119" sldId="290"/>
            <ac:picMk id="94" creationId="{0AB4571C-C783-4146-9F74-3C36A9CC4AC5}"/>
          </ac:picMkLst>
        </pc:picChg>
        <pc:picChg chg="add mod">
          <ac:chgData name="Farooq Abdulaziz" userId="31f530b4-fc5b-4282-90ff-f20316e73da9" providerId="ADAL" clId="{A6E23FF9-A202-405A-86DB-85155AE92A7C}" dt="2022-01-09T10:03:42.475" v="1448" actId="164"/>
          <ac:picMkLst>
            <pc:docMk/>
            <pc:sldMk cId="795447119" sldId="290"/>
            <ac:picMk id="96" creationId="{C481D9A6-F916-4734-9CA3-BA1AE0EBB89F}"/>
          </ac:picMkLst>
        </pc:picChg>
        <pc:cxnChg chg="add del mod">
          <ac:chgData name="Farooq Abdulaziz" userId="31f530b4-fc5b-4282-90ff-f20316e73da9" providerId="ADAL" clId="{A6E23FF9-A202-405A-86DB-85155AE92A7C}" dt="2022-01-09T09:02:57.940" v="1172" actId="478"/>
          <ac:cxnSpMkLst>
            <pc:docMk/>
            <pc:sldMk cId="795447119" sldId="290"/>
            <ac:cxnSpMk id="26" creationId="{402DA7A2-94FB-4371-9149-227F07D80497}"/>
          </ac:cxnSpMkLst>
        </pc:cxnChg>
        <pc:cxnChg chg="add del mod">
          <ac:chgData name="Farooq Abdulaziz" userId="31f530b4-fc5b-4282-90ff-f20316e73da9" providerId="ADAL" clId="{A6E23FF9-A202-405A-86DB-85155AE92A7C}" dt="2022-01-09T09:02:55.580" v="1171" actId="478"/>
          <ac:cxnSpMkLst>
            <pc:docMk/>
            <pc:sldMk cId="795447119" sldId="290"/>
            <ac:cxnSpMk id="30" creationId="{3E3BE0CE-3055-43B4-B8E6-A2646752F746}"/>
          </ac:cxnSpMkLst>
        </pc:cxnChg>
        <pc:cxnChg chg="add mod">
          <ac:chgData name="Farooq Abdulaziz" userId="31f530b4-fc5b-4282-90ff-f20316e73da9" providerId="ADAL" clId="{A6E23FF9-A202-405A-86DB-85155AE92A7C}" dt="2022-01-09T10:03:55.819" v="1451" actId="164"/>
          <ac:cxnSpMkLst>
            <pc:docMk/>
            <pc:sldMk cId="795447119" sldId="290"/>
            <ac:cxnSpMk id="46" creationId="{2D177CFA-3F53-4670-808C-FB979CCF8E22}"/>
          </ac:cxnSpMkLst>
        </pc:cxnChg>
        <pc:cxnChg chg="add mod">
          <ac:chgData name="Farooq Abdulaziz" userId="31f530b4-fc5b-4282-90ff-f20316e73da9" providerId="ADAL" clId="{A6E23FF9-A202-405A-86DB-85155AE92A7C}" dt="2022-01-09T10:03:50.859" v="1450" actId="164"/>
          <ac:cxnSpMkLst>
            <pc:docMk/>
            <pc:sldMk cId="795447119" sldId="290"/>
            <ac:cxnSpMk id="48" creationId="{8401A14D-7378-44EA-9627-3222C3283326}"/>
          </ac:cxnSpMkLst>
        </pc:cxnChg>
        <pc:cxnChg chg="add mod">
          <ac:chgData name="Farooq Abdulaziz" userId="31f530b4-fc5b-4282-90ff-f20316e73da9" providerId="ADAL" clId="{A6E23FF9-A202-405A-86DB-85155AE92A7C}" dt="2022-01-09T10:03:45.931" v="1449" actId="164"/>
          <ac:cxnSpMkLst>
            <pc:docMk/>
            <pc:sldMk cId="795447119" sldId="290"/>
            <ac:cxnSpMk id="57" creationId="{ED86D92E-5CCF-476A-AABA-F25166AC1B42}"/>
          </ac:cxnSpMkLst>
        </pc:cxnChg>
        <pc:cxnChg chg="add mod">
          <ac:chgData name="Farooq Abdulaziz" userId="31f530b4-fc5b-4282-90ff-f20316e73da9" providerId="ADAL" clId="{A6E23FF9-A202-405A-86DB-85155AE92A7C}" dt="2022-01-09T10:03:42.475" v="1448" actId="164"/>
          <ac:cxnSpMkLst>
            <pc:docMk/>
            <pc:sldMk cId="795447119" sldId="290"/>
            <ac:cxnSpMk id="65" creationId="{DD280A91-6C7B-4BA5-A95C-6FFD5A89DBA0}"/>
          </ac:cxnSpMkLst>
        </pc:cxnChg>
        <pc:cxnChg chg="add mod">
          <ac:chgData name="Farooq Abdulaziz" userId="31f530b4-fc5b-4282-90ff-f20316e73da9" providerId="ADAL" clId="{A6E23FF9-A202-405A-86DB-85155AE92A7C}" dt="2022-01-09T13:57:24.222" v="2484" actId="1035"/>
          <ac:cxnSpMkLst>
            <pc:docMk/>
            <pc:sldMk cId="795447119" sldId="290"/>
            <ac:cxnSpMk id="78" creationId="{A57AFB52-BC1C-4CFD-A8BF-172FC17E0F6F}"/>
          </ac:cxnSpMkLst>
        </pc:cxnChg>
        <pc:cxnChg chg="add del mod">
          <ac:chgData name="Farooq Abdulaziz" userId="31f530b4-fc5b-4282-90ff-f20316e73da9" providerId="ADAL" clId="{A6E23FF9-A202-405A-86DB-85155AE92A7C}" dt="2022-01-09T09:57:51.784" v="1384" actId="478"/>
          <ac:cxnSpMkLst>
            <pc:docMk/>
            <pc:sldMk cId="795447119" sldId="290"/>
            <ac:cxnSpMk id="81" creationId="{DF96D390-362F-43FC-9FFC-0A360BD11F53}"/>
          </ac:cxnSpMkLst>
        </pc:cxnChg>
        <pc:cxnChg chg="add mod">
          <ac:chgData name="Farooq Abdulaziz" userId="31f530b4-fc5b-4282-90ff-f20316e73da9" providerId="ADAL" clId="{A6E23FF9-A202-405A-86DB-85155AE92A7C}" dt="2022-01-09T13:57:33.240" v="2486" actId="1582"/>
          <ac:cxnSpMkLst>
            <pc:docMk/>
            <pc:sldMk cId="795447119" sldId="290"/>
            <ac:cxnSpMk id="82" creationId="{8482DBE9-247A-4AE2-98BB-FD3385AD8851}"/>
          </ac:cxnSpMkLst>
        </pc:cxnChg>
        <pc:cxnChg chg="add mod">
          <ac:chgData name="Farooq Abdulaziz" userId="31f530b4-fc5b-4282-90ff-f20316e73da9" providerId="ADAL" clId="{A6E23FF9-A202-405A-86DB-85155AE92A7C}" dt="2022-01-09T13:57:28.817" v="2485" actId="1582"/>
          <ac:cxnSpMkLst>
            <pc:docMk/>
            <pc:sldMk cId="795447119" sldId="290"/>
            <ac:cxnSpMk id="84" creationId="{A57AFB52-BC1C-4CFD-A8BF-172FC17E0F6F}"/>
          </ac:cxnSpMkLst>
        </pc:cxnChg>
        <pc:cxnChg chg="add del mod">
          <ac:chgData name="Farooq Abdulaziz" userId="31f530b4-fc5b-4282-90ff-f20316e73da9" providerId="ADAL" clId="{A6E23FF9-A202-405A-86DB-85155AE92A7C}" dt="2022-01-09T10:06:00.752" v="1486" actId="478"/>
          <ac:cxnSpMkLst>
            <pc:docMk/>
            <pc:sldMk cId="795447119" sldId="290"/>
            <ac:cxnSpMk id="103" creationId="{353BD16E-4AFF-4BD0-BD54-9CF7DC7E6041}"/>
          </ac:cxnSpMkLst>
        </pc:cxnChg>
      </pc:sldChg>
      <pc:sldChg chg="addSp delSp modSp mod modTransition modAnim modNotesTx">
        <pc:chgData name="Farooq Abdulaziz" userId="31f530b4-fc5b-4282-90ff-f20316e73da9" providerId="ADAL" clId="{A6E23FF9-A202-405A-86DB-85155AE92A7C}" dt="2022-01-10T09:15:23.699" v="9026" actId="207"/>
        <pc:sldMkLst>
          <pc:docMk/>
          <pc:sldMk cId="2743133170" sldId="291"/>
        </pc:sldMkLst>
        <pc:spChg chg="mod">
          <ac:chgData name="Farooq Abdulaziz" userId="31f530b4-fc5b-4282-90ff-f20316e73da9" providerId="ADAL" clId="{A6E23FF9-A202-405A-86DB-85155AE92A7C}" dt="2022-01-09T07:14:30.484" v="3"/>
          <ac:spMkLst>
            <pc:docMk/>
            <pc:sldMk cId="2743133170" sldId="291"/>
            <ac:spMk id="3" creationId="{DBDBE323-7310-4B73-ABD1-B1F1F9613F00}"/>
          </ac:spMkLst>
        </pc:spChg>
        <pc:spChg chg="mod">
          <ac:chgData name="Farooq Abdulaziz" userId="31f530b4-fc5b-4282-90ff-f20316e73da9" providerId="ADAL" clId="{A6E23FF9-A202-405A-86DB-85155AE92A7C}" dt="2022-01-09T07:14:30.484" v="3"/>
          <ac:spMkLst>
            <pc:docMk/>
            <pc:sldMk cId="2743133170" sldId="291"/>
            <ac:spMk id="4" creationId="{103441A7-1435-4D68-B865-1AF40BD02834}"/>
          </ac:spMkLst>
        </pc:spChg>
        <pc:spChg chg="mod">
          <ac:chgData name="Farooq Abdulaziz" userId="31f530b4-fc5b-4282-90ff-f20316e73da9" providerId="ADAL" clId="{A6E23FF9-A202-405A-86DB-85155AE92A7C}" dt="2022-01-09T07:14:30.484" v="3"/>
          <ac:spMkLst>
            <pc:docMk/>
            <pc:sldMk cId="2743133170" sldId="291"/>
            <ac:spMk id="5" creationId="{214DA2DA-1921-41BE-8A71-2DD205F03367}"/>
          </ac:spMkLst>
        </pc:spChg>
        <pc:spChg chg="mod">
          <ac:chgData name="Farooq Abdulaziz" userId="31f530b4-fc5b-4282-90ff-f20316e73da9" providerId="ADAL" clId="{A6E23FF9-A202-405A-86DB-85155AE92A7C}" dt="2022-01-09T07:14:30.484" v="3"/>
          <ac:spMkLst>
            <pc:docMk/>
            <pc:sldMk cId="2743133170" sldId="291"/>
            <ac:spMk id="7" creationId="{96A3E25A-F7C5-46C5-9610-97B59D6C540E}"/>
          </ac:spMkLst>
        </pc:spChg>
        <pc:spChg chg="mod">
          <ac:chgData name="Farooq Abdulaziz" userId="31f530b4-fc5b-4282-90ff-f20316e73da9" providerId="ADAL" clId="{A6E23FF9-A202-405A-86DB-85155AE92A7C}" dt="2022-01-09T07:14:30.484" v="3"/>
          <ac:spMkLst>
            <pc:docMk/>
            <pc:sldMk cId="2743133170" sldId="291"/>
            <ac:spMk id="8" creationId="{185B8328-0A4A-421D-A30E-003A2E9EC215}"/>
          </ac:spMkLst>
        </pc:spChg>
        <pc:spChg chg="mod">
          <ac:chgData name="Farooq Abdulaziz" userId="31f530b4-fc5b-4282-90ff-f20316e73da9" providerId="ADAL" clId="{A6E23FF9-A202-405A-86DB-85155AE92A7C}" dt="2022-01-09T07:14:30.484" v="3"/>
          <ac:spMkLst>
            <pc:docMk/>
            <pc:sldMk cId="2743133170" sldId="291"/>
            <ac:spMk id="11" creationId="{EA22FC78-3CA2-4077-A88A-3250AF7305B1}"/>
          </ac:spMkLst>
        </pc:spChg>
        <pc:spChg chg="mod">
          <ac:chgData name="Farooq Abdulaziz" userId="31f530b4-fc5b-4282-90ff-f20316e73da9" providerId="ADAL" clId="{A6E23FF9-A202-405A-86DB-85155AE92A7C}" dt="2022-01-09T07:14:30.484" v="3"/>
          <ac:spMkLst>
            <pc:docMk/>
            <pc:sldMk cId="2743133170" sldId="291"/>
            <ac:spMk id="12" creationId="{5ED11E96-9C30-40F0-A027-1D67457FF05A}"/>
          </ac:spMkLst>
        </pc:spChg>
        <pc:spChg chg="mod">
          <ac:chgData name="Farooq Abdulaziz" userId="31f530b4-fc5b-4282-90ff-f20316e73da9" providerId="ADAL" clId="{A6E23FF9-A202-405A-86DB-85155AE92A7C}" dt="2022-01-09T07:14:30.484" v="3"/>
          <ac:spMkLst>
            <pc:docMk/>
            <pc:sldMk cId="2743133170" sldId="291"/>
            <ac:spMk id="13" creationId="{CE918A07-B3FA-4CCD-8902-22107141A423}"/>
          </ac:spMkLst>
        </pc:spChg>
        <pc:spChg chg="mod">
          <ac:chgData name="Farooq Abdulaziz" userId="31f530b4-fc5b-4282-90ff-f20316e73da9" providerId="ADAL" clId="{A6E23FF9-A202-405A-86DB-85155AE92A7C}" dt="2022-01-09T11:17:23.537" v="2476" actId="207"/>
          <ac:spMkLst>
            <pc:docMk/>
            <pc:sldMk cId="2743133170" sldId="291"/>
            <ac:spMk id="15" creationId="{577022C2-0DCC-419C-8824-283A1511752E}"/>
          </ac:spMkLst>
        </pc:spChg>
        <pc:spChg chg="mod">
          <ac:chgData name="Farooq Abdulaziz" userId="31f530b4-fc5b-4282-90ff-f20316e73da9" providerId="ADAL" clId="{A6E23FF9-A202-405A-86DB-85155AE92A7C}" dt="2022-01-09T11:17:06.994" v="2474" actId="207"/>
          <ac:spMkLst>
            <pc:docMk/>
            <pc:sldMk cId="2743133170" sldId="291"/>
            <ac:spMk id="16" creationId="{32FF6E8F-AA7E-4A76-8B0E-9A9A186DA00A}"/>
          </ac:spMkLst>
        </pc:spChg>
        <pc:spChg chg="mod">
          <ac:chgData name="Farooq Abdulaziz" userId="31f530b4-fc5b-4282-90ff-f20316e73da9" providerId="ADAL" clId="{A6E23FF9-A202-405A-86DB-85155AE92A7C}" dt="2022-01-09T11:17:26.732" v="2477" actId="1076"/>
          <ac:spMkLst>
            <pc:docMk/>
            <pc:sldMk cId="2743133170" sldId="291"/>
            <ac:spMk id="17" creationId="{244137FD-3408-4025-B2C1-83965D412C77}"/>
          </ac:spMkLst>
        </pc:spChg>
        <pc:spChg chg="add del mod">
          <ac:chgData name="Farooq Abdulaziz" userId="31f530b4-fc5b-4282-90ff-f20316e73da9" providerId="ADAL" clId="{A6E23FF9-A202-405A-86DB-85155AE92A7C}" dt="2022-01-10T08:18:04.593" v="8922" actId="478"/>
          <ac:spMkLst>
            <pc:docMk/>
            <pc:sldMk cId="2743133170" sldId="291"/>
            <ac:spMk id="20" creationId="{DAB09E83-0CF1-417C-88FA-476EEDFE92A4}"/>
          </ac:spMkLst>
        </pc:spChg>
        <pc:spChg chg="add del mod">
          <ac:chgData name="Farooq Abdulaziz" userId="31f530b4-fc5b-4282-90ff-f20316e73da9" providerId="ADAL" clId="{A6E23FF9-A202-405A-86DB-85155AE92A7C}" dt="2022-01-10T08:19:37.669" v="8940"/>
          <ac:spMkLst>
            <pc:docMk/>
            <pc:sldMk cId="2743133170" sldId="291"/>
            <ac:spMk id="24" creationId="{4AA97677-74F2-428D-95E6-51B253E1825B}"/>
          </ac:spMkLst>
        </pc:spChg>
        <pc:spChg chg="mod">
          <ac:chgData name="Farooq Abdulaziz" userId="31f530b4-fc5b-4282-90ff-f20316e73da9" providerId="ADAL" clId="{A6E23FF9-A202-405A-86DB-85155AE92A7C}" dt="2022-01-10T08:19:28.076" v="8937"/>
          <ac:spMkLst>
            <pc:docMk/>
            <pc:sldMk cId="2743133170" sldId="291"/>
            <ac:spMk id="25" creationId="{22F4F842-EF64-4A7D-BA6D-945A3F6DE1BC}"/>
          </ac:spMkLst>
        </pc:spChg>
        <pc:spChg chg="mod">
          <ac:chgData name="Farooq Abdulaziz" userId="31f530b4-fc5b-4282-90ff-f20316e73da9" providerId="ADAL" clId="{A6E23FF9-A202-405A-86DB-85155AE92A7C}" dt="2022-01-10T08:19:31.772" v="8939"/>
          <ac:spMkLst>
            <pc:docMk/>
            <pc:sldMk cId="2743133170" sldId="291"/>
            <ac:spMk id="26" creationId="{66E697D1-B82E-4C27-A531-21236BB09CEE}"/>
          </ac:spMkLst>
        </pc:spChg>
        <pc:grpChg chg="mod">
          <ac:chgData name="Farooq Abdulaziz" userId="31f530b4-fc5b-4282-90ff-f20316e73da9" providerId="ADAL" clId="{A6E23FF9-A202-405A-86DB-85155AE92A7C}" dt="2022-01-09T07:20:11.077" v="34" actId="1076"/>
          <ac:grpSpMkLst>
            <pc:docMk/>
            <pc:sldMk cId="2743133170" sldId="291"/>
            <ac:grpSpMk id="2" creationId="{C12FF033-CE9E-4804-ABDD-1E5134210E5A}"/>
          </ac:grpSpMkLst>
        </pc:grpChg>
        <pc:grpChg chg="mod">
          <ac:chgData name="Farooq Abdulaziz" userId="31f530b4-fc5b-4282-90ff-f20316e73da9" providerId="ADAL" clId="{A6E23FF9-A202-405A-86DB-85155AE92A7C}" dt="2022-01-09T07:20:11.077" v="34" actId="1076"/>
          <ac:grpSpMkLst>
            <pc:docMk/>
            <pc:sldMk cId="2743133170" sldId="291"/>
            <ac:grpSpMk id="6" creationId="{69DBC356-1FBD-4510-B5E1-46CE1DF3A54D}"/>
          </ac:grpSpMkLst>
        </pc:grpChg>
        <pc:grpChg chg="mod">
          <ac:chgData name="Farooq Abdulaziz" userId="31f530b4-fc5b-4282-90ff-f20316e73da9" providerId="ADAL" clId="{A6E23FF9-A202-405A-86DB-85155AE92A7C}" dt="2022-01-10T08:19:53.452" v="8944" actId="1076"/>
          <ac:grpSpMkLst>
            <pc:docMk/>
            <pc:sldMk cId="2743133170" sldId="291"/>
            <ac:grpSpMk id="10" creationId="{9D0B25DE-A353-4CF8-90B1-AF1773AE645B}"/>
          </ac:grpSpMkLst>
        </pc:grpChg>
        <pc:grpChg chg="mod">
          <ac:chgData name="Farooq Abdulaziz" userId="31f530b4-fc5b-4282-90ff-f20316e73da9" providerId="ADAL" clId="{A6E23FF9-A202-405A-86DB-85155AE92A7C}" dt="2022-01-09T07:20:11.077" v="34" actId="1076"/>
          <ac:grpSpMkLst>
            <pc:docMk/>
            <pc:sldMk cId="2743133170" sldId="291"/>
            <ac:grpSpMk id="14" creationId="{F136A38F-F35A-4148-9AD9-3CC60B2628AC}"/>
          </ac:grpSpMkLst>
        </pc:grpChg>
        <pc:picChg chg="mod">
          <ac:chgData name="Farooq Abdulaziz" userId="31f530b4-fc5b-4282-90ff-f20316e73da9" providerId="ADAL" clId="{A6E23FF9-A202-405A-86DB-85155AE92A7C}" dt="2022-01-10T08:19:53.452" v="8944" actId="1076"/>
          <ac:picMkLst>
            <pc:docMk/>
            <pc:sldMk cId="2743133170" sldId="291"/>
            <ac:picMk id="9" creationId="{B4CBE2AF-5360-4A88-8D12-125AD9FD9500}"/>
          </ac:picMkLst>
        </pc:picChg>
        <pc:picChg chg="add del mod">
          <ac:chgData name="Farooq Abdulaziz" userId="31f530b4-fc5b-4282-90ff-f20316e73da9" providerId="ADAL" clId="{A6E23FF9-A202-405A-86DB-85155AE92A7C}" dt="2022-01-10T08:19:37.669" v="8940"/>
          <ac:picMkLst>
            <pc:docMk/>
            <pc:sldMk cId="2743133170" sldId="291"/>
            <ac:picMk id="19" creationId="{01E838B7-D14B-45E1-92B3-96285BF3220B}"/>
          </ac:picMkLst>
        </pc:picChg>
        <pc:picChg chg="mod">
          <ac:chgData name="Farooq Abdulaziz" userId="31f530b4-fc5b-4282-90ff-f20316e73da9" providerId="ADAL" clId="{A6E23FF9-A202-405A-86DB-85155AE92A7C}" dt="2022-01-10T08:17:57.220" v="8918"/>
          <ac:picMkLst>
            <pc:docMk/>
            <pc:sldMk cId="2743133170" sldId="291"/>
            <ac:picMk id="21" creationId="{4FFA9472-A569-48A5-B9D4-1E6233AAC07A}"/>
          </ac:picMkLst>
        </pc:picChg>
        <pc:picChg chg="add del mod">
          <ac:chgData name="Farooq Abdulaziz" userId="31f530b4-fc5b-4282-90ff-f20316e73da9" providerId="ADAL" clId="{A6E23FF9-A202-405A-86DB-85155AE92A7C}" dt="2022-01-10T08:19:19.112" v="8935" actId="27803"/>
          <ac:picMkLst>
            <pc:docMk/>
            <pc:sldMk cId="2743133170" sldId="291"/>
            <ac:picMk id="23" creationId="{4AA97677-74F2-428D-95E6-51B253E1825B}"/>
          </ac:picMkLst>
        </pc:picChg>
        <pc:picChg chg="mod">
          <ac:chgData name="Farooq Abdulaziz" userId="31f530b4-fc5b-4282-90ff-f20316e73da9" providerId="ADAL" clId="{A6E23FF9-A202-405A-86DB-85155AE92A7C}" dt="2022-01-10T08:19:58.922" v="8946" actId="1076"/>
          <ac:picMkLst>
            <pc:docMk/>
            <pc:sldMk cId="2743133170" sldId="291"/>
            <ac:picMk id="27" creationId="{8B59A7EE-0867-4EB6-BE2B-EAF7DE934EEF}"/>
          </ac:picMkLst>
        </pc:picChg>
        <pc:picChg chg="add mod ord">
          <ac:chgData name="Farooq Abdulaziz" userId="31f530b4-fc5b-4282-90ff-f20316e73da9" providerId="ADAL" clId="{A6E23FF9-A202-405A-86DB-85155AE92A7C}" dt="2022-01-10T09:15:23.699" v="9026" actId="207"/>
          <ac:picMkLst>
            <pc:docMk/>
            <pc:sldMk cId="2743133170" sldId="291"/>
            <ac:picMk id="29" creationId="{055298BC-10A5-488E-9F7F-401324D55170}"/>
          </ac:picMkLst>
        </pc:picChg>
        <pc:picChg chg="add mod">
          <ac:chgData name="Farooq Abdulaziz" userId="31f530b4-fc5b-4282-90ff-f20316e73da9" providerId="ADAL" clId="{A6E23FF9-A202-405A-86DB-85155AE92A7C}" dt="2022-01-10T08:20:41.796" v="8958" actId="1076"/>
          <ac:picMkLst>
            <pc:docMk/>
            <pc:sldMk cId="2743133170" sldId="291"/>
            <ac:picMk id="30" creationId="{47F6E26F-3E29-423F-8143-0DC5CA6B4BCD}"/>
          </ac:picMkLst>
        </pc:picChg>
      </pc:sldChg>
      <pc:sldChg chg="addSp delSp modSp mod ord modTransition delAnim modAnim modNotes modNotesTx">
        <pc:chgData name="Farooq Abdulaziz" userId="31f530b4-fc5b-4282-90ff-f20316e73da9" providerId="ADAL" clId="{A6E23FF9-A202-405A-86DB-85155AE92A7C}" dt="2022-01-10T11:04:29.821" v="9922" actId="20577"/>
        <pc:sldMkLst>
          <pc:docMk/>
          <pc:sldMk cId="1896657614" sldId="292"/>
        </pc:sldMkLst>
        <pc:spChg chg="mod">
          <ac:chgData name="Farooq Abdulaziz" userId="31f530b4-fc5b-4282-90ff-f20316e73da9" providerId="ADAL" clId="{A6E23FF9-A202-405A-86DB-85155AE92A7C}" dt="2022-01-09T08:28:21.409" v="877" actId="255"/>
          <ac:spMkLst>
            <pc:docMk/>
            <pc:sldMk cId="1896657614" sldId="292"/>
            <ac:spMk id="2" creationId="{9D43EAC9-02F6-4151-8563-39AE5D0271E2}"/>
          </ac:spMkLst>
        </pc:spChg>
        <pc:spChg chg="add del mod">
          <ac:chgData name="Farooq Abdulaziz" userId="31f530b4-fc5b-4282-90ff-f20316e73da9" providerId="ADAL" clId="{A6E23FF9-A202-405A-86DB-85155AE92A7C}" dt="2022-01-09T10:34:21.148" v="1785"/>
          <ac:spMkLst>
            <pc:docMk/>
            <pc:sldMk cId="1896657614" sldId="292"/>
            <ac:spMk id="18" creationId="{478F7189-1508-40C1-8EFC-584DC4ACFE23}"/>
          </ac:spMkLst>
        </pc:spChg>
        <pc:spChg chg="add del mod">
          <ac:chgData name="Farooq Abdulaziz" userId="31f530b4-fc5b-4282-90ff-f20316e73da9" providerId="ADAL" clId="{A6E23FF9-A202-405A-86DB-85155AE92A7C}" dt="2022-01-09T10:34:21.148" v="1785"/>
          <ac:spMkLst>
            <pc:docMk/>
            <pc:sldMk cId="1896657614" sldId="292"/>
            <ac:spMk id="19" creationId="{BB01F8DD-ED1C-4A72-A1CD-7903EB71D032}"/>
          </ac:spMkLst>
        </pc:spChg>
        <pc:spChg chg="add del mod">
          <ac:chgData name="Farooq Abdulaziz" userId="31f530b4-fc5b-4282-90ff-f20316e73da9" providerId="ADAL" clId="{A6E23FF9-A202-405A-86DB-85155AE92A7C}" dt="2022-01-09T10:35:47.344" v="1797"/>
          <ac:spMkLst>
            <pc:docMk/>
            <pc:sldMk cId="1896657614" sldId="292"/>
            <ac:spMk id="20" creationId="{6BFF4F93-3200-4DEF-A9A7-8112E2910536}"/>
          </ac:spMkLst>
        </pc:spChg>
        <pc:spChg chg="del mod">
          <ac:chgData name="Farooq Abdulaziz" userId="31f530b4-fc5b-4282-90ff-f20316e73da9" providerId="ADAL" clId="{A6E23FF9-A202-405A-86DB-85155AE92A7C}" dt="2022-01-09T10:37:08.274" v="1816"/>
          <ac:spMkLst>
            <pc:docMk/>
            <pc:sldMk cId="1896657614" sldId="292"/>
            <ac:spMk id="21" creationId="{C4E1DE53-E9FC-4EA0-8E62-F6FD866F515E}"/>
          </ac:spMkLst>
        </pc:spChg>
        <pc:spChg chg="add del">
          <ac:chgData name="Farooq Abdulaziz" userId="31f530b4-fc5b-4282-90ff-f20316e73da9" providerId="ADAL" clId="{A6E23FF9-A202-405A-86DB-85155AE92A7C}" dt="2022-01-09T10:35:36.728" v="1796"/>
          <ac:spMkLst>
            <pc:docMk/>
            <pc:sldMk cId="1896657614" sldId="292"/>
            <ac:spMk id="24" creationId="{A03B0952-894E-46E6-A9B6-145782CF7E6D}"/>
          </ac:spMkLst>
        </pc:spChg>
        <pc:spChg chg="add del mod">
          <ac:chgData name="Farooq Abdulaziz" userId="31f530b4-fc5b-4282-90ff-f20316e73da9" providerId="ADAL" clId="{A6E23FF9-A202-405A-86DB-85155AE92A7C}" dt="2022-01-09T10:37:08.274" v="1816"/>
          <ac:spMkLst>
            <pc:docMk/>
            <pc:sldMk cId="1896657614" sldId="292"/>
            <ac:spMk id="27" creationId="{4E715E74-D6C6-4219-93C4-405E21F7F3E2}"/>
          </ac:spMkLst>
        </pc:spChg>
        <pc:spChg chg="mod">
          <ac:chgData name="Farooq Abdulaziz" userId="31f530b4-fc5b-4282-90ff-f20316e73da9" providerId="ADAL" clId="{A6E23FF9-A202-405A-86DB-85155AE92A7C}" dt="2022-01-09T14:58:27.423" v="2513" actId="207"/>
          <ac:spMkLst>
            <pc:docMk/>
            <pc:sldMk cId="1896657614" sldId="292"/>
            <ac:spMk id="28" creationId="{E7B80648-2E3A-453F-8C07-DDBAE6F37A12}"/>
          </ac:spMkLst>
        </pc:spChg>
        <pc:spChg chg="add del mod">
          <ac:chgData name="Farooq Abdulaziz" userId="31f530b4-fc5b-4282-90ff-f20316e73da9" providerId="ADAL" clId="{A6E23FF9-A202-405A-86DB-85155AE92A7C}" dt="2022-01-09T10:39:46.494" v="1894" actId="478"/>
          <ac:spMkLst>
            <pc:docMk/>
            <pc:sldMk cId="1896657614" sldId="292"/>
            <ac:spMk id="31" creationId="{0903FB9D-BD44-47AB-86CC-FE559C8BA8FE}"/>
          </ac:spMkLst>
        </pc:spChg>
        <pc:spChg chg="add mod">
          <ac:chgData name="Farooq Abdulaziz" userId="31f530b4-fc5b-4282-90ff-f20316e73da9" providerId="ADAL" clId="{A6E23FF9-A202-405A-86DB-85155AE92A7C}" dt="2022-01-09T10:40:36.262" v="1926" actId="403"/>
          <ac:spMkLst>
            <pc:docMk/>
            <pc:sldMk cId="1896657614" sldId="292"/>
            <ac:spMk id="32" creationId="{6CD299C3-14AB-4AE5-9651-FEEECEC5589D}"/>
          </ac:spMkLst>
        </pc:spChg>
        <pc:grpChg chg="add del mod">
          <ac:chgData name="Farooq Abdulaziz" userId="31f530b4-fc5b-4282-90ff-f20316e73da9" providerId="ADAL" clId="{A6E23FF9-A202-405A-86DB-85155AE92A7C}" dt="2022-01-10T08:40:42.085" v="9022" actId="478"/>
          <ac:grpSpMkLst>
            <pc:docMk/>
            <pc:sldMk cId="1896657614" sldId="292"/>
            <ac:grpSpMk id="5" creationId="{449AC6D0-D9C3-414D-BBF6-CB4162FFA4F5}"/>
          </ac:grpSpMkLst>
        </pc:grpChg>
        <pc:grpChg chg="add mod">
          <ac:chgData name="Farooq Abdulaziz" userId="31f530b4-fc5b-4282-90ff-f20316e73da9" providerId="ADAL" clId="{A6E23FF9-A202-405A-86DB-85155AE92A7C}" dt="2022-01-10T08:40:59.610" v="9024" actId="164"/>
          <ac:grpSpMkLst>
            <pc:docMk/>
            <pc:sldMk cId="1896657614" sldId="292"/>
            <ac:grpSpMk id="9" creationId="{D934EBE3-0832-4D4B-8BBC-C1EB85FD3015}"/>
          </ac:grpSpMkLst>
        </pc:grpChg>
        <pc:grpChg chg="add mod">
          <ac:chgData name="Farooq Abdulaziz" userId="31f530b4-fc5b-4282-90ff-f20316e73da9" providerId="ADAL" clId="{A6E23FF9-A202-405A-86DB-85155AE92A7C}" dt="2022-01-09T10:38:29.344" v="1861" actId="164"/>
          <ac:grpSpMkLst>
            <pc:docMk/>
            <pc:sldMk cId="1896657614" sldId="292"/>
            <ac:grpSpMk id="29" creationId="{4179A198-B577-48CE-9BA8-E6D8A8EDD57E}"/>
          </ac:grpSpMkLst>
        </pc:grpChg>
        <pc:grpChg chg="add mod ord topLvl">
          <ac:chgData name="Farooq Abdulaziz" userId="31f530b4-fc5b-4282-90ff-f20316e73da9" providerId="ADAL" clId="{A6E23FF9-A202-405A-86DB-85155AE92A7C}" dt="2022-01-10T08:40:59.610" v="9024" actId="164"/>
          <ac:grpSpMkLst>
            <pc:docMk/>
            <pc:sldMk cId="1896657614" sldId="292"/>
            <ac:grpSpMk id="30" creationId="{90DE1011-43B5-4CDC-B25D-27008C4D84EF}"/>
          </ac:grpSpMkLst>
        </pc:grpChg>
        <pc:graphicFrameChg chg="add del mod">
          <ac:chgData name="Farooq Abdulaziz" userId="31f530b4-fc5b-4282-90ff-f20316e73da9" providerId="ADAL" clId="{A6E23FF9-A202-405A-86DB-85155AE92A7C}" dt="2022-01-09T10:23:20.730" v="1729" actId="478"/>
          <ac:graphicFrameMkLst>
            <pc:docMk/>
            <pc:sldMk cId="1896657614" sldId="292"/>
            <ac:graphicFrameMk id="4" creationId="{ABD15920-1CA3-47E2-81AF-E9D8DD732915}"/>
          </ac:graphicFrameMkLst>
        </pc:graphicFrameChg>
        <pc:graphicFrameChg chg="add del mod">
          <ac:chgData name="Farooq Abdulaziz" userId="31f530b4-fc5b-4282-90ff-f20316e73da9" providerId="ADAL" clId="{A6E23FF9-A202-405A-86DB-85155AE92A7C}" dt="2022-01-09T10:23:54.064" v="1731" actId="478"/>
          <ac:graphicFrameMkLst>
            <pc:docMk/>
            <pc:sldMk cId="1896657614" sldId="292"/>
            <ac:graphicFrameMk id="6" creationId="{48C73279-BA9B-433E-A7BF-92DDD52F5EE6}"/>
          </ac:graphicFrameMkLst>
        </pc:graphicFrameChg>
        <pc:picChg chg="del mod">
          <ac:chgData name="Farooq Abdulaziz" userId="31f530b4-fc5b-4282-90ff-f20316e73da9" providerId="ADAL" clId="{A6E23FF9-A202-405A-86DB-85155AE92A7C}" dt="2022-01-09T10:32:15.958" v="1732" actId="478"/>
          <ac:picMkLst>
            <pc:docMk/>
            <pc:sldMk cId="1896657614" sldId="292"/>
            <ac:picMk id="3" creationId="{00000000-0000-0000-0000-000000000000}"/>
          </ac:picMkLst>
        </pc:picChg>
        <pc:picChg chg="add del mod ord topLvl">
          <ac:chgData name="Farooq Abdulaziz" userId="31f530b4-fc5b-4282-90ff-f20316e73da9" providerId="ADAL" clId="{A6E23FF9-A202-405A-86DB-85155AE92A7C}" dt="2022-01-10T08:40:42.085" v="9022" actId="478"/>
          <ac:picMkLst>
            <pc:docMk/>
            <pc:sldMk cId="1896657614" sldId="292"/>
            <ac:picMk id="4" creationId="{6E1E5273-B39E-43AF-808E-AE8A8A7E9C05}"/>
          </ac:picMkLst>
        </pc:picChg>
        <pc:picChg chg="add mod">
          <ac:chgData name="Farooq Abdulaziz" userId="31f530b4-fc5b-4282-90ff-f20316e73da9" providerId="ADAL" clId="{A6E23FF9-A202-405A-86DB-85155AE92A7C}" dt="2022-01-10T08:40:59.610" v="9024" actId="164"/>
          <ac:picMkLst>
            <pc:docMk/>
            <pc:sldMk cId="1896657614" sldId="292"/>
            <ac:picMk id="7" creationId="{548D12D3-7556-4A4B-B113-CBAB069AC0A5}"/>
          </ac:picMkLst>
        </pc:picChg>
        <pc:picChg chg="add del mod">
          <ac:chgData name="Farooq Abdulaziz" userId="31f530b4-fc5b-4282-90ff-f20316e73da9" providerId="ADAL" clId="{A6E23FF9-A202-405A-86DB-85155AE92A7C}" dt="2022-01-09T10:39:01.300" v="1889" actId="1076"/>
          <ac:picMkLst>
            <pc:docMk/>
            <pc:sldMk cId="1896657614" sldId="292"/>
            <ac:picMk id="8" creationId="{3C6EE4E9-13AC-41EC-90E9-42110030CCEB}"/>
          </ac:picMkLst>
        </pc:picChg>
        <pc:picChg chg="del mod">
          <ac:chgData name="Farooq Abdulaziz" userId="31f530b4-fc5b-4282-90ff-f20316e73da9" providerId="ADAL" clId="{A6E23FF9-A202-405A-86DB-85155AE92A7C}" dt="2022-01-09T10:32:16.462" v="1733" actId="478"/>
          <ac:picMkLst>
            <pc:docMk/>
            <pc:sldMk cId="1896657614" sldId="292"/>
            <ac:picMk id="9" creationId="{00000000-0000-0000-0000-000000000000}"/>
          </ac:picMkLst>
        </pc:picChg>
        <pc:picChg chg="del mod">
          <ac:chgData name="Farooq Abdulaziz" userId="31f530b4-fc5b-4282-90ff-f20316e73da9" providerId="ADAL" clId="{A6E23FF9-A202-405A-86DB-85155AE92A7C}" dt="2022-01-09T10:32:18.725" v="1734" actId="478"/>
          <ac:picMkLst>
            <pc:docMk/>
            <pc:sldMk cId="1896657614" sldId="292"/>
            <ac:picMk id="10" creationId="{00000000-0000-0000-0000-000000000000}"/>
          </ac:picMkLst>
        </pc:picChg>
        <pc:picChg chg="del mod">
          <ac:chgData name="Farooq Abdulaziz" userId="31f530b4-fc5b-4282-90ff-f20316e73da9" providerId="ADAL" clId="{A6E23FF9-A202-405A-86DB-85155AE92A7C}" dt="2022-01-09T10:32:18.725" v="1734" actId="478"/>
          <ac:picMkLst>
            <pc:docMk/>
            <pc:sldMk cId="1896657614" sldId="292"/>
            <ac:picMk id="11" creationId="{00000000-0000-0000-0000-000000000000}"/>
          </ac:picMkLst>
        </pc:picChg>
        <pc:picChg chg="del mod">
          <ac:chgData name="Farooq Abdulaziz" userId="31f530b4-fc5b-4282-90ff-f20316e73da9" providerId="ADAL" clId="{A6E23FF9-A202-405A-86DB-85155AE92A7C}" dt="2022-01-09T10:32:18.725" v="1734" actId="478"/>
          <ac:picMkLst>
            <pc:docMk/>
            <pc:sldMk cId="1896657614" sldId="292"/>
            <ac:picMk id="12" creationId="{00000000-0000-0000-0000-000000000000}"/>
          </ac:picMkLst>
        </pc:picChg>
        <pc:picChg chg="del mod">
          <ac:chgData name="Farooq Abdulaziz" userId="31f530b4-fc5b-4282-90ff-f20316e73da9" providerId="ADAL" clId="{A6E23FF9-A202-405A-86DB-85155AE92A7C}" dt="2022-01-09T10:32:18.725" v="1734" actId="478"/>
          <ac:picMkLst>
            <pc:docMk/>
            <pc:sldMk cId="1896657614" sldId="292"/>
            <ac:picMk id="13" creationId="{00000000-0000-0000-0000-000000000000}"/>
          </ac:picMkLst>
        </pc:picChg>
        <pc:picChg chg="del mod">
          <ac:chgData name="Farooq Abdulaziz" userId="31f530b4-fc5b-4282-90ff-f20316e73da9" providerId="ADAL" clId="{A6E23FF9-A202-405A-86DB-85155AE92A7C}" dt="2022-01-09T10:32:18.725" v="1734" actId="478"/>
          <ac:picMkLst>
            <pc:docMk/>
            <pc:sldMk cId="1896657614" sldId="292"/>
            <ac:picMk id="14" creationId="{00000000-0000-0000-0000-000000000000}"/>
          </ac:picMkLst>
        </pc:picChg>
        <pc:picChg chg="del mod">
          <ac:chgData name="Farooq Abdulaziz" userId="31f530b4-fc5b-4282-90ff-f20316e73da9" providerId="ADAL" clId="{A6E23FF9-A202-405A-86DB-85155AE92A7C}" dt="2022-01-09T10:32:18.725" v="1734" actId="478"/>
          <ac:picMkLst>
            <pc:docMk/>
            <pc:sldMk cId="1896657614" sldId="292"/>
            <ac:picMk id="15" creationId="{00000000-0000-0000-0000-000000000000}"/>
          </ac:picMkLst>
        </pc:picChg>
        <pc:picChg chg="del mod">
          <ac:chgData name="Farooq Abdulaziz" userId="31f530b4-fc5b-4282-90ff-f20316e73da9" providerId="ADAL" clId="{A6E23FF9-A202-405A-86DB-85155AE92A7C}" dt="2022-01-09T10:32:18.725" v="1734" actId="478"/>
          <ac:picMkLst>
            <pc:docMk/>
            <pc:sldMk cId="1896657614" sldId="292"/>
            <ac:picMk id="16" creationId="{00000000-0000-0000-0000-000000000000}"/>
          </ac:picMkLst>
        </pc:picChg>
        <pc:picChg chg="del mod">
          <ac:chgData name="Farooq Abdulaziz" userId="31f530b4-fc5b-4282-90ff-f20316e73da9" providerId="ADAL" clId="{A6E23FF9-A202-405A-86DB-85155AE92A7C}" dt="2022-01-09T10:32:18.725" v="1734" actId="478"/>
          <ac:picMkLst>
            <pc:docMk/>
            <pc:sldMk cId="1896657614" sldId="292"/>
            <ac:picMk id="17" creationId="{00000000-0000-0000-0000-000000000000}"/>
          </ac:picMkLst>
        </pc:picChg>
        <pc:picChg chg="add del mod ord">
          <ac:chgData name="Farooq Abdulaziz" userId="31f530b4-fc5b-4282-90ff-f20316e73da9" providerId="ADAL" clId="{A6E23FF9-A202-405A-86DB-85155AE92A7C}" dt="2022-01-09T10:35:47.344" v="1797"/>
          <ac:picMkLst>
            <pc:docMk/>
            <pc:sldMk cId="1896657614" sldId="292"/>
            <ac:picMk id="23" creationId="{12349E28-6A8C-40F2-B95A-43B418D539D3}"/>
          </ac:picMkLst>
        </pc:picChg>
        <pc:picChg chg="mod">
          <ac:chgData name="Farooq Abdulaziz" userId="31f530b4-fc5b-4282-90ff-f20316e73da9" providerId="ADAL" clId="{A6E23FF9-A202-405A-86DB-85155AE92A7C}" dt="2022-01-09T10:38:48.703" v="1887" actId="164"/>
          <ac:picMkLst>
            <pc:docMk/>
            <pc:sldMk cId="1896657614" sldId="292"/>
            <ac:picMk id="25" creationId="{8E7ED086-857E-4EE1-9C8B-9F2DD3DEDC48}"/>
          </ac:picMkLst>
        </pc:picChg>
        <pc:picChg chg="add del mod">
          <ac:chgData name="Farooq Abdulaziz" userId="31f530b4-fc5b-4282-90ff-f20316e73da9" providerId="ADAL" clId="{A6E23FF9-A202-405A-86DB-85155AE92A7C}" dt="2022-01-09T10:36:40.253" v="1806" actId="478"/>
          <ac:picMkLst>
            <pc:docMk/>
            <pc:sldMk cId="1896657614" sldId="292"/>
            <ac:picMk id="26" creationId="{621E77E1-AEB9-4A6C-97E8-5FA28F1839C0}"/>
          </ac:picMkLst>
        </pc:picChg>
        <pc:cxnChg chg="add del mod">
          <ac:chgData name="Farooq Abdulaziz" userId="31f530b4-fc5b-4282-90ff-f20316e73da9" providerId="ADAL" clId="{A6E23FF9-A202-405A-86DB-85155AE92A7C}" dt="2022-01-09T10:33:02.342" v="1757" actId="478"/>
          <ac:cxnSpMkLst>
            <pc:docMk/>
            <pc:sldMk cId="1896657614" sldId="292"/>
            <ac:cxnSpMk id="5" creationId="{00000000-0000-0000-0000-000000000000}"/>
          </ac:cxnSpMkLst>
        </pc:cxnChg>
      </pc:sldChg>
      <pc:sldChg chg="add modTransition">
        <pc:chgData name="Farooq Abdulaziz" userId="31f530b4-fc5b-4282-90ff-f20316e73da9" providerId="ADAL" clId="{A6E23FF9-A202-405A-86DB-85155AE92A7C}" dt="2022-01-10T05:47:04.804" v="8129"/>
        <pc:sldMkLst>
          <pc:docMk/>
          <pc:sldMk cId="3381177207" sldId="293"/>
        </pc:sldMkLst>
      </pc:sldChg>
      <pc:sldChg chg="addSp delSp modSp add mod modTransition">
        <pc:chgData name="Farooq Abdulaziz" userId="31f530b4-fc5b-4282-90ff-f20316e73da9" providerId="ADAL" clId="{A6E23FF9-A202-405A-86DB-85155AE92A7C}" dt="2022-01-10T05:47:04.804" v="8129"/>
        <pc:sldMkLst>
          <pc:docMk/>
          <pc:sldMk cId="2233731185" sldId="294"/>
        </pc:sldMkLst>
        <pc:spChg chg="add del mod">
          <ac:chgData name="Farooq Abdulaziz" userId="31f530b4-fc5b-4282-90ff-f20316e73da9" providerId="ADAL" clId="{A6E23FF9-A202-405A-86DB-85155AE92A7C}" dt="2022-01-10T05:44:25.438" v="8122" actId="11529"/>
          <ac:spMkLst>
            <pc:docMk/>
            <pc:sldMk cId="2233731185" sldId="294"/>
            <ac:spMk id="2" creationId="{785B614A-5FEF-4C25-B727-224ED950CA27}"/>
          </ac:spMkLst>
        </pc:spChg>
        <pc:picChg chg="add mod">
          <ac:chgData name="Farooq Abdulaziz" userId="31f530b4-fc5b-4282-90ff-f20316e73da9" providerId="ADAL" clId="{A6E23FF9-A202-405A-86DB-85155AE92A7C}" dt="2022-01-10T05:44:36.760" v="8126" actId="1076"/>
          <ac:picMkLst>
            <pc:docMk/>
            <pc:sldMk cId="2233731185" sldId="294"/>
            <ac:picMk id="3" creationId="{F0A98BF8-AB41-4498-A6CA-E0674ED4DE88}"/>
          </ac:picMkLst>
        </pc:picChg>
        <pc:picChg chg="del">
          <ac:chgData name="Farooq Abdulaziz" userId="31f530b4-fc5b-4282-90ff-f20316e73da9" providerId="ADAL" clId="{A6E23FF9-A202-405A-86DB-85155AE92A7C}" dt="2022-01-09T20:12:23.696" v="4868" actId="478"/>
          <ac:picMkLst>
            <pc:docMk/>
            <pc:sldMk cId="2233731185" sldId="294"/>
            <ac:picMk id="7" creationId="{8569F4D1-65CD-457A-8133-A523BB20F8A6}"/>
          </ac:picMkLst>
        </pc:picChg>
      </pc:sldChg>
      <pc:sldChg chg="addSp delSp modSp add mod modTransition modAnim modNotesTx">
        <pc:chgData name="Farooq Abdulaziz" userId="31f530b4-fc5b-4282-90ff-f20316e73da9" providerId="ADAL" clId="{A6E23FF9-A202-405A-86DB-85155AE92A7C}" dt="2022-01-10T11:39:36.599" v="10059" actId="6549"/>
        <pc:sldMkLst>
          <pc:docMk/>
          <pc:sldMk cId="2364053714" sldId="295"/>
        </pc:sldMkLst>
        <pc:spChg chg="add mod">
          <ac:chgData name="Farooq Abdulaziz" userId="31f530b4-fc5b-4282-90ff-f20316e73da9" providerId="ADAL" clId="{A6E23FF9-A202-405A-86DB-85155AE92A7C}" dt="2022-01-10T04:25:25.022" v="5377" actId="207"/>
          <ac:spMkLst>
            <pc:docMk/>
            <pc:sldMk cId="2364053714" sldId="295"/>
            <ac:spMk id="2" creationId="{6B9EB63F-BE2D-482B-AB74-1068A9CB2953}"/>
          </ac:spMkLst>
        </pc:spChg>
        <pc:spChg chg="mod">
          <ac:chgData name="Farooq Abdulaziz" userId="31f530b4-fc5b-4282-90ff-f20316e73da9" providerId="ADAL" clId="{A6E23FF9-A202-405A-86DB-85155AE92A7C}" dt="2022-01-10T04:22:01.133" v="5356" actId="313"/>
          <ac:spMkLst>
            <pc:docMk/>
            <pc:sldMk cId="2364053714" sldId="295"/>
            <ac:spMk id="10" creationId="{9D43EAC9-02F6-4151-8563-39AE5D0271E2}"/>
          </ac:spMkLst>
        </pc:spChg>
        <pc:spChg chg="add mod">
          <ac:chgData name="Farooq Abdulaziz" userId="31f530b4-fc5b-4282-90ff-f20316e73da9" providerId="ADAL" clId="{A6E23FF9-A202-405A-86DB-85155AE92A7C}" dt="2022-01-10T04:25:25.022" v="5377" actId="207"/>
          <ac:spMkLst>
            <pc:docMk/>
            <pc:sldMk cId="2364053714" sldId="295"/>
            <ac:spMk id="12" creationId="{652328AA-33D9-41D8-9314-6B0EF5B6FAD7}"/>
          </ac:spMkLst>
        </pc:spChg>
        <pc:spChg chg="add mod ord topLvl">
          <ac:chgData name="Farooq Abdulaziz" userId="31f530b4-fc5b-4282-90ff-f20316e73da9" providerId="ADAL" clId="{A6E23FF9-A202-405A-86DB-85155AE92A7C}" dt="2022-01-10T06:18:15.349" v="8492" actId="164"/>
          <ac:spMkLst>
            <pc:docMk/>
            <pc:sldMk cId="2364053714" sldId="295"/>
            <ac:spMk id="13" creationId="{5DC0DEE3-4E0A-45CA-8877-A8ADDD69E8A1}"/>
          </ac:spMkLst>
        </pc:spChg>
        <pc:spChg chg="add del mod">
          <ac:chgData name="Farooq Abdulaziz" userId="31f530b4-fc5b-4282-90ff-f20316e73da9" providerId="ADAL" clId="{A6E23FF9-A202-405A-86DB-85155AE92A7C}" dt="2022-01-10T03:59:13.605" v="5040" actId="478"/>
          <ac:spMkLst>
            <pc:docMk/>
            <pc:sldMk cId="2364053714" sldId="295"/>
            <ac:spMk id="14" creationId="{22D32D00-83F6-4C32-9EAB-4AD0EB52E0A8}"/>
          </ac:spMkLst>
        </pc:spChg>
        <pc:spChg chg="add mod">
          <ac:chgData name="Farooq Abdulaziz" userId="31f530b4-fc5b-4282-90ff-f20316e73da9" providerId="ADAL" clId="{A6E23FF9-A202-405A-86DB-85155AE92A7C}" dt="2022-01-10T04:48:25.869" v="6168" actId="1076"/>
          <ac:spMkLst>
            <pc:docMk/>
            <pc:sldMk cId="2364053714" sldId="295"/>
            <ac:spMk id="19" creationId="{64D71610-1DF3-470D-9019-D127C7D84B07}"/>
          </ac:spMkLst>
        </pc:spChg>
        <pc:spChg chg="del">
          <ac:chgData name="Farooq Abdulaziz" userId="31f530b4-fc5b-4282-90ff-f20316e73da9" providerId="ADAL" clId="{A6E23FF9-A202-405A-86DB-85155AE92A7C}" dt="2022-01-10T03:52:13.950" v="4897" actId="478"/>
          <ac:spMkLst>
            <pc:docMk/>
            <pc:sldMk cId="2364053714" sldId="295"/>
            <ac:spMk id="24" creationId="{1903452E-4BC5-473B-A58A-48A8CECD7E6B}"/>
          </ac:spMkLst>
        </pc:spChg>
        <pc:spChg chg="add mod topLvl">
          <ac:chgData name="Farooq Abdulaziz" userId="31f530b4-fc5b-4282-90ff-f20316e73da9" providerId="ADAL" clId="{A6E23FF9-A202-405A-86DB-85155AE92A7C}" dt="2022-01-10T06:18:15.349" v="8492" actId="164"/>
          <ac:spMkLst>
            <pc:docMk/>
            <pc:sldMk cId="2364053714" sldId="295"/>
            <ac:spMk id="39" creationId="{7DC3C2D8-D767-41D7-9BA0-3DA2DB412A1B}"/>
          </ac:spMkLst>
        </pc:spChg>
        <pc:spChg chg="mod">
          <ac:chgData name="Farooq Abdulaziz" userId="31f530b4-fc5b-4282-90ff-f20316e73da9" providerId="ADAL" clId="{A6E23FF9-A202-405A-86DB-85155AE92A7C}" dt="2022-01-10T04:03:21.230" v="5100" actId="20577"/>
          <ac:spMkLst>
            <pc:docMk/>
            <pc:sldMk cId="2364053714" sldId="295"/>
            <ac:spMk id="45" creationId="{67C323A8-33D3-4FCE-B1CB-51BFBBBA89B2}"/>
          </ac:spMkLst>
        </pc:spChg>
        <pc:spChg chg="mod">
          <ac:chgData name="Farooq Abdulaziz" userId="31f530b4-fc5b-4282-90ff-f20316e73da9" providerId="ADAL" clId="{A6E23FF9-A202-405A-86DB-85155AE92A7C}" dt="2022-01-10T04:03:29.134" v="5107" actId="20577"/>
          <ac:spMkLst>
            <pc:docMk/>
            <pc:sldMk cId="2364053714" sldId="295"/>
            <ac:spMk id="47" creationId="{4C8385FA-3A15-4D4C-933A-185AA7E62399}"/>
          </ac:spMkLst>
        </pc:spChg>
        <pc:spChg chg="mod">
          <ac:chgData name="Farooq Abdulaziz" userId="31f530b4-fc5b-4282-90ff-f20316e73da9" providerId="ADAL" clId="{A6E23FF9-A202-405A-86DB-85155AE92A7C}" dt="2022-01-10T04:22:47.082" v="5357"/>
          <ac:spMkLst>
            <pc:docMk/>
            <pc:sldMk cId="2364053714" sldId="295"/>
            <ac:spMk id="50" creationId="{5AB94159-80A2-4F05-91A2-3EFEBC6BDDDE}"/>
          </ac:spMkLst>
        </pc:spChg>
        <pc:spChg chg="mod">
          <ac:chgData name="Farooq Abdulaziz" userId="31f530b4-fc5b-4282-90ff-f20316e73da9" providerId="ADAL" clId="{A6E23FF9-A202-405A-86DB-85155AE92A7C}" dt="2022-01-10T04:22:47.082" v="5357"/>
          <ac:spMkLst>
            <pc:docMk/>
            <pc:sldMk cId="2364053714" sldId="295"/>
            <ac:spMk id="51" creationId="{26EB4DF0-3AFC-4444-BE40-33D55CA03610}"/>
          </ac:spMkLst>
        </pc:spChg>
        <pc:spChg chg="del mod">
          <ac:chgData name="Farooq Abdulaziz" userId="31f530b4-fc5b-4282-90ff-f20316e73da9" providerId="ADAL" clId="{A6E23FF9-A202-405A-86DB-85155AE92A7C}" dt="2022-01-10T03:52:22.198" v="4906" actId="478"/>
          <ac:spMkLst>
            <pc:docMk/>
            <pc:sldMk cId="2364053714" sldId="295"/>
            <ac:spMk id="101" creationId="{9E3C9794-8A1E-4288-A6A1-3C9D322275D8}"/>
          </ac:spMkLst>
        </pc:spChg>
        <pc:spChg chg="del">
          <ac:chgData name="Farooq Abdulaziz" userId="31f530b4-fc5b-4282-90ff-f20316e73da9" providerId="ADAL" clId="{A6E23FF9-A202-405A-86DB-85155AE92A7C}" dt="2022-01-10T03:52:18.926" v="4902" actId="478"/>
          <ac:spMkLst>
            <pc:docMk/>
            <pc:sldMk cId="2364053714" sldId="295"/>
            <ac:spMk id="105" creationId="{F76DB759-286D-4D23-9567-D4397C666EAD}"/>
          </ac:spMkLst>
        </pc:spChg>
        <pc:spChg chg="del">
          <ac:chgData name="Farooq Abdulaziz" userId="31f530b4-fc5b-4282-90ff-f20316e73da9" providerId="ADAL" clId="{A6E23FF9-A202-405A-86DB-85155AE92A7C}" dt="2022-01-10T03:52:17.918" v="4901" actId="478"/>
          <ac:spMkLst>
            <pc:docMk/>
            <pc:sldMk cId="2364053714" sldId="295"/>
            <ac:spMk id="106" creationId="{23DA5FD6-0BD8-4A6F-B41A-9FC46904844A}"/>
          </ac:spMkLst>
        </pc:spChg>
        <pc:spChg chg="del mod">
          <ac:chgData name="Farooq Abdulaziz" userId="31f530b4-fc5b-4282-90ff-f20316e73da9" providerId="ADAL" clId="{A6E23FF9-A202-405A-86DB-85155AE92A7C}" dt="2022-01-10T03:52:24.310" v="4909" actId="478"/>
          <ac:spMkLst>
            <pc:docMk/>
            <pc:sldMk cId="2364053714" sldId="295"/>
            <ac:spMk id="107" creationId="{4C5B805B-984B-48E4-A8AE-E6F72E3A0286}"/>
          </ac:spMkLst>
        </pc:spChg>
        <pc:grpChg chg="add mod topLvl">
          <ac:chgData name="Farooq Abdulaziz" userId="31f530b4-fc5b-4282-90ff-f20316e73da9" providerId="ADAL" clId="{A6E23FF9-A202-405A-86DB-85155AE92A7C}" dt="2022-01-10T04:25:24.470" v="5376" actId="207"/>
          <ac:grpSpMkLst>
            <pc:docMk/>
            <pc:sldMk cId="2364053714" sldId="295"/>
            <ac:grpSpMk id="15" creationId="{29DA4DB2-7881-495F-9DB2-2E8ED4B5572E}"/>
          </ac:grpSpMkLst>
        </pc:grpChg>
        <pc:grpChg chg="add del mod">
          <ac:chgData name="Farooq Abdulaziz" userId="31f530b4-fc5b-4282-90ff-f20316e73da9" providerId="ADAL" clId="{A6E23FF9-A202-405A-86DB-85155AE92A7C}" dt="2022-01-10T04:01:36.990" v="5079" actId="165"/>
          <ac:grpSpMkLst>
            <pc:docMk/>
            <pc:sldMk cId="2364053714" sldId="295"/>
            <ac:grpSpMk id="18" creationId="{E0FB8777-B88B-448F-9A72-F18E75B0FDF5}"/>
          </ac:grpSpMkLst>
        </pc:grpChg>
        <pc:grpChg chg="add mod">
          <ac:chgData name="Farooq Abdulaziz" userId="31f530b4-fc5b-4282-90ff-f20316e73da9" providerId="ADAL" clId="{A6E23FF9-A202-405A-86DB-85155AE92A7C}" dt="2022-01-10T06:18:15.349" v="8492" actId="164"/>
          <ac:grpSpMkLst>
            <pc:docMk/>
            <pc:sldMk cId="2364053714" sldId="295"/>
            <ac:grpSpMk id="20" creationId="{21E96498-664C-49B8-A1C8-38F42E272226}"/>
          </ac:grpSpMkLst>
        </pc:grpChg>
        <pc:grpChg chg="add del mod">
          <ac:chgData name="Farooq Abdulaziz" userId="31f530b4-fc5b-4282-90ff-f20316e73da9" providerId="ADAL" clId="{A6E23FF9-A202-405A-86DB-85155AE92A7C}" dt="2022-01-10T04:03:59.022" v="5116" actId="478"/>
          <ac:grpSpMkLst>
            <pc:docMk/>
            <pc:sldMk cId="2364053714" sldId="295"/>
            <ac:grpSpMk id="44" creationId="{61751830-407D-4BC0-8D3B-DC92CB103C57}"/>
          </ac:grpSpMkLst>
        </pc:grpChg>
        <pc:grpChg chg="add del mod">
          <ac:chgData name="Farooq Abdulaziz" userId="31f530b4-fc5b-4282-90ff-f20316e73da9" providerId="ADAL" clId="{A6E23FF9-A202-405A-86DB-85155AE92A7C}" dt="2022-01-10T04:22:50.262" v="5359" actId="478"/>
          <ac:grpSpMkLst>
            <pc:docMk/>
            <pc:sldMk cId="2364053714" sldId="295"/>
            <ac:grpSpMk id="49" creationId="{38167968-E722-46F3-BED2-DFD364100A5E}"/>
          </ac:grpSpMkLst>
        </pc:grpChg>
        <pc:grpChg chg="del">
          <ac:chgData name="Farooq Abdulaziz" userId="31f530b4-fc5b-4282-90ff-f20316e73da9" providerId="ADAL" clId="{A6E23FF9-A202-405A-86DB-85155AE92A7C}" dt="2022-01-10T03:52:22.782" v="4907" actId="478"/>
          <ac:grpSpMkLst>
            <pc:docMk/>
            <pc:sldMk cId="2364053714" sldId="295"/>
            <ac:grpSpMk id="86" creationId="{725D0010-9A80-43A0-A507-BD31855FF00E}"/>
          </ac:grpSpMkLst>
        </pc:grpChg>
        <pc:grpChg chg="del">
          <ac:chgData name="Farooq Abdulaziz" userId="31f530b4-fc5b-4282-90ff-f20316e73da9" providerId="ADAL" clId="{A6E23FF9-A202-405A-86DB-85155AE92A7C}" dt="2022-01-10T03:52:15.225" v="4898" actId="478"/>
          <ac:grpSpMkLst>
            <pc:docMk/>
            <pc:sldMk cId="2364053714" sldId="295"/>
            <ac:grpSpMk id="97" creationId="{B123A08B-1D3F-416A-8BC8-C8FC9834F9E5}"/>
          </ac:grpSpMkLst>
        </pc:grpChg>
        <pc:grpChg chg="del">
          <ac:chgData name="Farooq Abdulaziz" userId="31f530b4-fc5b-4282-90ff-f20316e73da9" providerId="ADAL" clId="{A6E23FF9-A202-405A-86DB-85155AE92A7C}" dt="2022-01-10T03:52:16.590" v="4900" actId="478"/>
          <ac:grpSpMkLst>
            <pc:docMk/>
            <pc:sldMk cId="2364053714" sldId="295"/>
            <ac:grpSpMk id="98" creationId="{BDEBF4A2-268E-4A51-B905-6C2FE9A33134}"/>
          </ac:grpSpMkLst>
        </pc:grpChg>
        <pc:grpChg chg="del">
          <ac:chgData name="Farooq Abdulaziz" userId="31f530b4-fc5b-4282-90ff-f20316e73da9" providerId="ADAL" clId="{A6E23FF9-A202-405A-86DB-85155AE92A7C}" dt="2022-01-10T03:52:19.550" v="4903" actId="478"/>
          <ac:grpSpMkLst>
            <pc:docMk/>
            <pc:sldMk cId="2364053714" sldId="295"/>
            <ac:grpSpMk id="99" creationId="{E626D211-025C-4A13-87F2-6F958707B603}"/>
          </ac:grpSpMkLst>
        </pc:grpChg>
        <pc:grpChg chg="del">
          <ac:chgData name="Farooq Abdulaziz" userId="31f530b4-fc5b-4282-90ff-f20316e73da9" providerId="ADAL" clId="{A6E23FF9-A202-405A-86DB-85155AE92A7C}" dt="2022-01-10T03:52:20.358" v="4904" actId="478"/>
          <ac:grpSpMkLst>
            <pc:docMk/>
            <pc:sldMk cId="2364053714" sldId="295"/>
            <ac:grpSpMk id="100" creationId="{F5051E8D-7554-4EB0-A1C2-C9704F641B0E}"/>
          </ac:grpSpMkLst>
        </pc:grpChg>
        <pc:picChg chg="add del mod">
          <ac:chgData name="Farooq Abdulaziz" userId="31f530b4-fc5b-4282-90ff-f20316e73da9" providerId="ADAL" clId="{A6E23FF9-A202-405A-86DB-85155AE92A7C}" dt="2022-01-10T03:53:58.054" v="4935" actId="478"/>
          <ac:picMkLst>
            <pc:docMk/>
            <pc:sldMk cId="2364053714" sldId="295"/>
            <ac:picMk id="4" creationId="{3E69CF36-900C-4CFE-BE96-800D8B62DCE5}"/>
          </ac:picMkLst>
        </pc:picChg>
        <pc:picChg chg="add mod topLvl">
          <ac:chgData name="Farooq Abdulaziz" userId="31f530b4-fc5b-4282-90ff-f20316e73da9" providerId="ADAL" clId="{A6E23FF9-A202-405A-86DB-85155AE92A7C}" dt="2022-01-10T04:25:29.432" v="5378" actId="207"/>
          <ac:picMkLst>
            <pc:docMk/>
            <pc:sldMk cId="2364053714" sldId="295"/>
            <ac:picMk id="7" creationId="{3271A598-9783-4363-B3F0-9C3FD5C16383}"/>
          </ac:picMkLst>
        </pc:picChg>
        <pc:picChg chg="add del mod">
          <ac:chgData name="Farooq Abdulaziz" userId="31f530b4-fc5b-4282-90ff-f20316e73da9" providerId="ADAL" clId="{A6E23FF9-A202-405A-86DB-85155AE92A7C}" dt="2022-01-10T03:54:59.406" v="4949" actId="478"/>
          <ac:picMkLst>
            <pc:docMk/>
            <pc:sldMk cId="2364053714" sldId="295"/>
            <ac:picMk id="9" creationId="{BD7BF7DE-67D5-4900-89FB-1624F2F2596C}"/>
          </ac:picMkLst>
        </pc:picChg>
        <pc:cxnChg chg="add mod topLvl">
          <ac:chgData name="Farooq Abdulaziz" userId="31f530b4-fc5b-4282-90ff-f20316e73da9" providerId="ADAL" clId="{A6E23FF9-A202-405A-86DB-85155AE92A7C}" dt="2022-01-10T04:02:02.782" v="5094" actId="1036"/>
          <ac:cxnSpMkLst>
            <pc:docMk/>
            <pc:sldMk cId="2364053714" sldId="295"/>
            <ac:cxnSpMk id="17" creationId="{62E575BA-3303-4B7B-9F5E-748ABD356AB5}"/>
          </ac:cxnSpMkLst>
        </pc:cxnChg>
        <pc:cxnChg chg="mod">
          <ac:chgData name="Farooq Abdulaziz" userId="31f530b4-fc5b-4282-90ff-f20316e73da9" providerId="ADAL" clId="{A6E23FF9-A202-405A-86DB-85155AE92A7C}" dt="2022-01-10T03:52:20.358" v="4904" actId="478"/>
          <ac:cxnSpMkLst>
            <pc:docMk/>
            <pc:sldMk cId="2364053714" sldId="295"/>
            <ac:cxnSpMk id="46" creationId="{2D177CFA-3F53-4670-808C-FB979CCF8E22}"/>
          </ac:cxnSpMkLst>
        </pc:cxnChg>
        <pc:cxnChg chg="mod">
          <ac:chgData name="Farooq Abdulaziz" userId="31f530b4-fc5b-4282-90ff-f20316e73da9" providerId="ADAL" clId="{A6E23FF9-A202-405A-86DB-85155AE92A7C}" dt="2022-01-10T03:52:19.550" v="4903" actId="478"/>
          <ac:cxnSpMkLst>
            <pc:docMk/>
            <pc:sldMk cId="2364053714" sldId="295"/>
            <ac:cxnSpMk id="48" creationId="{8401A14D-7378-44EA-9627-3222C3283326}"/>
          </ac:cxnSpMkLst>
        </pc:cxnChg>
        <pc:cxnChg chg="mod">
          <ac:chgData name="Farooq Abdulaziz" userId="31f530b4-fc5b-4282-90ff-f20316e73da9" providerId="ADAL" clId="{A6E23FF9-A202-405A-86DB-85155AE92A7C}" dt="2022-01-10T03:52:16.590" v="4900" actId="478"/>
          <ac:cxnSpMkLst>
            <pc:docMk/>
            <pc:sldMk cId="2364053714" sldId="295"/>
            <ac:cxnSpMk id="57" creationId="{ED86D92E-5CCF-476A-AABA-F25166AC1B42}"/>
          </ac:cxnSpMkLst>
        </pc:cxnChg>
        <pc:cxnChg chg="mod">
          <ac:chgData name="Farooq Abdulaziz" userId="31f530b4-fc5b-4282-90ff-f20316e73da9" providerId="ADAL" clId="{A6E23FF9-A202-405A-86DB-85155AE92A7C}" dt="2022-01-10T03:52:15.225" v="4898" actId="478"/>
          <ac:cxnSpMkLst>
            <pc:docMk/>
            <pc:sldMk cId="2364053714" sldId="295"/>
            <ac:cxnSpMk id="65" creationId="{DD280A91-6C7B-4BA5-A95C-6FFD5A89DBA0}"/>
          </ac:cxnSpMkLst>
        </pc:cxnChg>
      </pc:sldChg>
      <pc:sldChg chg="addSp delSp modSp add mod modTransition modAnim modNotesTx">
        <pc:chgData name="Farooq Abdulaziz" userId="31f530b4-fc5b-4282-90ff-f20316e73da9" providerId="ADAL" clId="{A6E23FF9-A202-405A-86DB-85155AE92A7C}" dt="2022-01-10T06:19:10.401" v="8505" actId="20577"/>
        <pc:sldMkLst>
          <pc:docMk/>
          <pc:sldMk cId="3880990803" sldId="296"/>
        </pc:sldMkLst>
        <pc:spChg chg="mod">
          <ac:chgData name="Farooq Abdulaziz" userId="31f530b4-fc5b-4282-90ff-f20316e73da9" providerId="ADAL" clId="{A6E23FF9-A202-405A-86DB-85155AE92A7C}" dt="2022-01-10T04:25:14.519" v="5373" actId="207"/>
          <ac:spMkLst>
            <pc:docMk/>
            <pc:sldMk cId="3880990803" sldId="296"/>
            <ac:spMk id="2" creationId="{6B9EB63F-BE2D-482B-AB74-1068A9CB2953}"/>
          </ac:spMkLst>
        </pc:spChg>
        <pc:spChg chg="mod">
          <ac:chgData name="Farooq Abdulaziz" userId="31f530b4-fc5b-4282-90ff-f20316e73da9" providerId="ADAL" clId="{A6E23FF9-A202-405A-86DB-85155AE92A7C}" dt="2022-01-10T06:19:10.401" v="8505" actId="20577"/>
          <ac:spMkLst>
            <pc:docMk/>
            <pc:sldMk cId="3880990803" sldId="296"/>
            <ac:spMk id="10" creationId="{9D43EAC9-02F6-4151-8563-39AE5D0271E2}"/>
          </ac:spMkLst>
        </pc:spChg>
        <pc:spChg chg="mod">
          <ac:chgData name="Farooq Abdulaziz" userId="31f530b4-fc5b-4282-90ff-f20316e73da9" providerId="ADAL" clId="{A6E23FF9-A202-405A-86DB-85155AE92A7C}" dt="2022-01-10T04:25:14.519" v="5373" actId="207"/>
          <ac:spMkLst>
            <pc:docMk/>
            <pc:sldMk cId="3880990803" sldId="296"/>
            <ac:spMk id="12" creationId="{652328AA-33D9-41D8-9314-6B0EF5B6FAD7}"/>
          </ac:spMkLst>
        </pc:spChg>
        <pc:spChg chg="mod">
          <ac:chgData name="Farooq Abdulaziz" userId="31f530b4-fc5b-4282-90ff-f20316e73da9" providerId="ADAL" clId="{A6E23FF9-A202-405A-86DB-85155AE92A7C}" dt="2022-01-10T06:18:26.701" v="8495" actId="164"/>
          <ac:spMkLst>
            <pc:docMk/>
            <pc:sldMk cId="3880990803" sldId="296"/>
            <ac:spMk id="13" creationId="{5DC0DEE3-4E0A-45CA-8877-A8ADDD69E8A1}"/>
          </ac:spMkLst>
        </pc:spChg>
        <pc:spChg chg="add mod">
          <ac:chgData name="Farooq Abdulaziz" userId="31f530b4-fc5b-4282-90ff-f20316e73da9" providerId="ADAL" clId="{A6E23FF9-A202-405A-86DB-85155AE92A7C}" dt="2022-01-10T04:48:29.274" v="6169"/>
          <ac:spMkLst>
            <pc:docMk/>
            <pc:sldMk cId="3880990803" sldId="296"/>
            <ac:spMk id="14" creationId="{B72DEB5D-32E6-4EB5-BD9D-98BF5C13C988}"/>
          </ac:spMkLst>
        </pc:spChg>
        <pc:spChg chg="mod">
          <ac:chgData name="Farooq Abdulaziz" userId="31f530b4-fc5b-4282-90ff-f20316e73da9" providerId="ADAL" clId="{A6E23FF9-A202-405A-86DB-85155AE92A7C}" dt="2022-01-10T06:18:26.701" v="8495" actId="164"/>
          <ac:spMkLst>
            <pc:docMk/>
            <pc:sldMk cId="3880990803" sldId="296"/>
            <ac:spMk id="39" creationId="{7DC3C2D8-D767-41D7-9BA0-3DA2DB412A1B}"/>
          </ac:spMkLst>
        </pc:spChg>
        <pc:grpChg chg="add mod">
          <ac:chgData name="Farooq Abdulaziz" userId="31f530b4-fc5b-4282-90ff-f20316e73da9" providerId="ADAL" clId="{A6E23FF9-A202-405A-86DB-85155AE92A7C}" dt="2022-01-10T06:18:26.701" v="8495" actId="164"/>
          <ac:grpSpMkLst>
            <pc:docMk/>
            <pc:sldMk cId="3880990803" sldId="296"/>
            <ac:grpSpMk id="5" creationId="{8EC2719D-303E-4420-ACC7-9A049EA406DD}"/>
          </ac:grpSpMkLst>
        </pc:grpChg>
        <pc:picChg chg="add mod">
          <ac:chgData name="Farooq Abdulaziz" userId="31f530b4-fc5b-4282-90ff-f20316e73da9" providerId="ADAL" clId="{A6E23FF9-A202-405A-86DB-85155AE92A7C}" dt="2022-01-10T04:25:17.197" v="5374" actId="207"/>
          <ac:picMkLst>
            <pc:docMk/>
            <pc:sldMk cId="3880990803" sldId="296"/>
            <ac:picMk id="4" creationId="{52D9ED2D-FA4B-4791-8546-86772C7E3FDE}"/>
          </ac:picMkLst>
        </pc:picChg>
        <pc:picChg chg="del">
          <ac:chgData name="Farooq Abdulaziz" userId="31f530b4-fc5b-4282-90ff-f20316e73da9" providerId="ADAL" clId="{A6E23FF9-A202-405A-86DB-85155AE92A7C}" dt="2022-01-10T04:06:08.046" v="5147" actId="478"/>
          <ac:picMkLst>
            <pc:docMk/>
            <pc:sldMk cId="3880990803" sldId="296"/>
            <ac:picMk id="7" creationId="{3271A598-9783-4363-B3F0-9C3FD5C16383}"/>
          </ac:picMkLst>
        </pc:picChg>
      </pc:sldChg>
      <pc:sldChg chg="addSp delSp modSp add mod modTransition modAnim modNotesTx">
        <pc:chgData name="Farooq Abdulaziz" userId="31f530b4-fc5b-4282-90ff-f20316e73da9" providerId="ADAL" clId="{A6E23FF9-A202-405A-86DB-85155AE92A7C}" dt="2022-01-10T06:19:13.956" v="8507" actId="20577"/>
        <pc:sldMkLst>
          <pc:docMk/>
          <pc:sldMk cId="2215055981" sldId="297"/>
        </pc:sldMkLst>
        <pc:spChg chg="mod">
          <ac:chgData name="Farooq Abdulaziz" userId="31f530b4-fc5b-4282-90ff-f20316e73da9" providerId="ADAL" clId="{A6E23FF9-A202-405A-86DB-85155AE92A7C}" dt="2022-01-10T04:25:00.927" v="5371" actId="207"/>
          <ac:spMkLst>
            <pc:docMk/>
            <pc:sldMk cId="2215055981" sldId="297"/>
            <ac:spMk id="2" creationId="{6B9EB63F-BE2D-482B-AB74-1068A9CB2953}"/>
          </ac:spMkLst>
        </pc:spChg>
        <pc:spChg chg="mod">
          <ac:chgData name="Farooq Abdulaziz" userId="31f530b4-fc5b-4282-90ff-f20316e73da9" providerId="ADAL" clId="{A6E23FF9-A202-405A-86DB-85155AE92A7C}" dt="2022-01-10T06:19:13.956" v="8507" actId="20577"/>
          <ac:spMkLst>
            <pc:docMk/>
            <pc:sldMk cId="2215055981" sldId="297"/>
            <ac:spMk id="10" creationId="{9D43EAC9-02F6-4151-8563-39AE5D0271E2}"/>
          </ac:spMkLst>
        </pc:spChg>
        <pc:spChg chg="mod">
          <ac:chgData name="Farooq Abdulaziz" userId="31f530b4-fc5b-4282-90ff-f20316e73da9" providerId="ADAL" clId="{A6E23FF9-A202-405A-86DB-85155AE92A7C}" dt="2022-01-10T04:25:00.927" v="5371" actId="207"/>
          <ac:spMkLst>
            <pc:docMk/>
            <pc:sldMk cId="2215055981" sldId="297"/>
            <ac:spMk id="12" creationId="{652328AA-33D9-41D8-9314-6B0EF5B6FAD7}"/>
          </ac:spMkLst>
        </pc:spChg>
        <pc:spChg chg="mod">
          <ac:chgData name="Farooq Abdulaziz" userId="31f530b4-fc5b-4282-90ff-f20316e73da9" providerId="ADAL" clId="{A6E23FF9-A202-405A-86DB-85155AE92A7C}" dt="2022-01-10T06:18:34.870" v="8498" actId="164"/>
          <ac:spMkLst>
            <pc:docMk/>
            <pc:sldMk cId="2215055981" sldId="297"/>
            <ac:spMk id="13" creationId="{5DC0DEE3-4E0A-45CA-8877-A8ADDD69E8A1}"/>
          </ac:spMkLst>
        </pc:spChg>
        <pc:spChg chg="add mod">
          <ac:chgData name="Farooq Abdulaziz" userId="31f530b4-fc5b-4282-90ff-f20316e73da9" providerId="ADAL" clId="{A6E23FF9-A202-405A-86DB-85155AE92A7C}" dt="2022-01-10T04:48:30.729" v="6170"/>
          <ac:spMkLst>
            <pc:docMk/>
            <pc:sldMk cId="2215055981" sldId="297"/>
            <ac:spMk id="14" creationId="{3D61317B-FE45-4632-9443-EC8ADA61D4D1}"/>
          </ac:spMkLst>
        </pc:spChg>
        <pc:spChg chg="mod">
          <ac:chgData name="Farooq Abdulaziz" userId="31f530b4-fc5b-4282-90ff-f20316e73da9" providerId="ADAL" clId="{A6E23FF9-A202-405A-86DB-85155AE92A7C}" dt="2022-01-10T06:18:34.870" v="8498" actId="164"/>
          <ac:spMkLst>
            <pc:docMk/>
            <pc:sldMk cId="2215055981" sldId="297"/>
            <ac:spMk id="39" creationId="{7DC3C2D8-D767-41D7-9BA0-3DA2DB412A1B}"/>
          </ac:spMkLst>
        </pc:spChg>
        <pc:grpChg chg="add mod">
          <ac:chgData name="Farooq Abdulaziz" userId="31f530b4-fc5b-4282-90ff-f20316e73da9" providerId="ADAL" clId="{A6E23FF9-A202-405A-86DB-85155AE92A7C}" dt="2022-01-10T06:18:34.870" v="8498" actId="164"/>
          <ac:grpSpMkLst>
            <pc:docMk/>
            <pc:sldMk cId="2215055981" sldId="297"/>
            <ac:grpSpMk id="6" creationId="{DC2F689E-10D5-4946-92AC-534B06061BA3}"/>
          </ac:grpSpMkLst>
        </pc:grpChg>
        <pc:grpChg chg="mod">
          <ac:chgData name="Farooq Abdulaziz" userId="31f530b4-fc5b-4282-90ff-f20316e73da9" providerId="ADAL" clId="{A6E23FF9-A202-405A-86DB-85155AE92A7C}" dt="2022-01-10T04:08:24.809" v="5184" actId="20578"/>
          <ac:grpSpMkLst>
            <pc:docMk/>
            <pc:sldMk cId="2215055981" sldId="297"/>
            <ac:grpSpMk id="15" creationId="{29DA4DB2-7881-495F-9DB2-2E8ED4B5572E}"/>
          </ac:grpSpMkLst>
        </pc:grpChg>
        <pc:picChg chg="del">
          <ac:chgData name="Farooq Abdulaziz" userId="31f530b4-fc5b-4282-90ff-f20316e73da9" providerId="ADAL" clId="{A6E23FF9-A202-405A-86DB-85155AE92A7C}" dt="2022-01-10T04:10:36.086" v="5221" actId="478"/>
          <ac:picMkLst>
            <pc:docMk/>
            <pc:sldMk cId="2215055981" sldId="297"/>
            <ac:picMk id="4" creationId="{52D9ED2D-FA4B-4791-8546-86772C7E3FDE}"/>
          </ac:picMkLst>
        </pc:picChg>
        <pc:picChg chg="add mod">
          <ac:chgData name="Farooq Abdulaziz" userId="31f530b4-fc5b-4282-90ff-f20316e73da9" providerId="ADAL" clId="{A6E23FF9-A202-405A-86DB-85155AE92A7C}" dt="2022-01-10T04:25:05.306" v="5372" actId="207"/>
          <ac:picMkLst>
            <pc:docMk/>
            <pc:sldMk cId="2215055981" sldId="297"/>
            <ac:picMk id="5" creationId="{C767258B-D6AA-42E6-831A-5ABE68CCA242}"/>
          </ac:picMkLst>
        </pc:picChg>
      </pc:sldChg>
      <pc:sldChg chg="addSp delSp modSp add mod modTransition modAnim modNotesTx">
        <pc:chgData name="Farooq Abdulaziz" userId="31f530b4-fc5b-4282-90ff-f20316e73da9" providerId="ADAL" clId="{A6E23FF9-A202-405A-86DB-85155AE92A7C}" dt="2022-01-10T06:19:17.604" v="8509" actId="20577"/>
        <pc:sldMkLst>
          <pc:docMk/>
          <pc:sldMk cId="3637661360" sldId="298"/>
        </pc:sldMkLst>
        <pc:spChg chg="mod">
          <ac:chgData name="Farooq Abdulaziz" userId="31f530b4-fc5b-4282-90ff-f20316e73da9" providerId="ADAL" clId="{A6E23FF9-A202-405A-86DB-85155AE92A7C}" dt="2022-01-10T04:24:38.676" v="5368" actId="207"/>
          <ac:spMkLst>
            <pc:docMk/>
            <pc:sldMk cId="3637661360" sldId="298"/>
            <ac:spMk id="2" creationId="{6B9EB63F-BE2D-482B-AB74-1068A9CB2953}"/>
          </ac:spMkLst>
        </pc:spChg>
        <pc:spChg chg="mod">
          <ac:chgData name="Farooq Abdulaziz" userId="31f530b4-fc5b-4282-90ff-f20316e73da9" providerId="ADAL" clId="{A6E23FF9-A202-405A-86DB-85155AE92A7C}" dt="2022-01-10T06:19:17.604" v="8509" actId="20577"/>
          <ac:spMkLst>
            <pc:docMk/>
            <pc:sldMk cId="3637661360" sldId="298"/>
            <ac:spMk id="10" creationId="{9D43EAC9-02F6-4151-8563-39AE5D0271E2}"/>
          </ac:spMkLst>
        </pc:spChg>
        <pc:spChg chg="mod">
          <ac:chgData name="Farooq Abdulaziz" userId="31f530b4-fc5b-4282-90ff-f20316e73da9" providerId="ADAL" clId="{A6E23FF9-A202-405A-86DB-85155AE92A7C}" dt="2022-01-10T04:24:38.676" v="5368" actId="207"/>
          <ac:spMkLst>
            <pc:docMk/>
            <pc:sldMk cId="3637661360" sldId="298"/>
            <ac:spMk id="12" creationId="{652328AA-33D9-41D8-9314-6B0EF5B6FAD7}"/>
          </ac:spMkLst>
        </pc:spChg>
        <pc:spChg chg="mod">
          <ac:chgData name="Farooq Abdulaziz" userId="31f530b4-fc5b-4282-90ff-f20316e73da9" providerId="ADAL" clId="{A6E23FF9-A202-405A-86DB-85155AE92A7C}" dt="2022-01-10T06:18:44.470" v="8501" actId="164"/>
          <ac:spMkLst>
            <pc:docMk/>
            <pc:sldMk cId="3637661360" sldId="298"/>
            <ac:spMk id="13" creationId="{5DC0DEE3-4E0A-45CA-8877-A8ADDD69E8A1}"/>
          </ac:spMkLst>
        </pc:spChg>
        <pc:spChg chg="add mod">
          <ac:chgData name="Farooq Abdulaziz" userId="31f530b4-fc5b-4282-90ff-f20316e73da9" providerId="ADAL" clId="{A6E23FF9-A202-405A-86DB-85155AE92A7C}" dt="2022-01-10T04:48:31.866" v="6171"/>
          <ac:spMkLst>
            <pc:docMk/>
            <pc:sldMk cId="3637661360" sldId="298"/>
            <ac:spMk id="18" creationId="{82C86E0F-C4B3-4F81-8D65-0595A1F5D1C3}"/>
          </ac:spMkLst>
        </pc:spChg>
        <pc:spChg chg="mod">
          <ac:chgData name="Farooq Abdulaziz" userId="31f530b4-fc5b-4282-90ff-f20316e73da9" providerId="ADAL" clId="{A6E23FF9-A202-405A-86DB-85155AE92A7C}" dt="2022-01-10T06:18:44.470" v="8501" actId="164"/>
          <ac:spMkLst>
            <pc:docMk/>
            <pc:sldMk cId="3637661360" sldId="298"/>
            <ac:spMk id="39" creationId="{7DC3C2D8-D767-41D7-9BA0-3DA2DB412A1B}"/>
          </ac:spMkLst>
        </pc:spChg>
        <pc:grpChg chg="add mod">
          <ac:chgData name="Farooq Abdulaziz" userId="31f530b4-fc5b-4282-90ff-f20316e73da9" providerId="ADAL" clId="{A6E23FF9-A202-405A-86DB-85155AE92A7C}" dt="2022-01-10T06:18:44.470" v="8501" actId="164"/>
          <ac:grpSpMkLst>
            <pc:docMk/>
            <pc:sldMk cId="3637661360" sldId="298"/>
            <ac:grpSpMk id="11" creationId="{2D03F58E-2771-44AF-96A7-43238DBB9B6D}"/>
          </ac:grpSpMkLst>
        </pc:grpChg>
        <pc:grpChg chg="mod">
          <ac:chgData name="Farooq Abdulaziz" userId="31f530b4-fc5b-4282-90ff-f20316e73da9" providerId="ADAL" clId="{A6E23FF9-A202-405A-86DB-85155AE92A7C}" dt="2022-01-10T04:24:29.535" v="5367" actId="207"/>
          <ac:grpSpMkLst>
            <pc:docMk/>
            <pc:sldMk cId="3637661360" sldId="298"/>
            <ac:grpSpMk id="15" creationId="{29DA4DB2-7881-495F-9DB2-2E8ED4B5572E}"/>
          </ac:grpSpMkLst>
        </pc:grpChg>
        <pc:picChg chg="del">
          <ac:chgData name="Farooq Abdulaziz" userId="31f530b4-fc5b-4282-90ff-f20316e73da9" providerId="ADAL" clId="{A6E23FF9-A202-405A-86DB-85155AE92A7C}" dt="2022-01-10T04:18:36.295" v="5261" actId="478"/>
          <ac:picMkLst>
            <pc:docMk/>
            <pc:sldMk cId="3637661360" sldId="298"/>
            <ac:picMk id="5" creationId="{C767258B-D6AA-42E6-831A-5ABE68CCA242}"/>
          </ac:picMkLst>
        </pc:picChg>
        <pc:picChg chg="add del mod">
          <ac:chgData name="Farooq Abdulaziz" userId="31f530b4-fc5b-4282-90ff-f20316e73da9" providerId="ADAL" clId="{A6E23FF9-A202-405A-86DB-85155AE92A7C}" dt="2022-01-10T04:18:41.414" v="5263" actId="478"/>
          <ac:picMkLst>
            <pc:docMk/>
            <pc:sldMk cId="3637661360" sldId="298"/>
            <ac:picMk id="7" creationId="{F80C9FF6-BBBD-4C87-9E86-E15965835EA9}"/>
          </ac:picMkLst>
        </pc:picChg>
        <pc:picChg chg="add del mod">
          <ac:chgData name="Farooq Abdulaziz" userId="31f530b4-fc5b-4282-90ff-f20316e73da9" providerId="ADAL" clId="{A6E23FF9-A202-405A-86DB-85155AE92A7C}" dt="2022-01-10T04:18:08.190" v="5250" actId="478"/>
          <ac:picMkLst>
            <pc:docMk/>
            <pc:sldMk cId="3637661360" sldId="298"/>
            <ac:picMk id="9" creationId="{BE27A92F-7428-48B3-8898-0D2D032F297C}"/>
          </ac:picMkLst>
        </pc:picChg>
        <pc:picChg chg="add mod">
          <ac:chgData name="Farooq Abdulaziz" userId="31f530b4-fc5b-4282-90ff-f20316e73da9" providerId="ADAL" clId="{A6E23FF9-A202-405A-86DB-85155AE92A7C}" dt="2022-01-10T04:24:29.535" v="5367" actId="207"/>
          <ac:picMkLst>
            <pc:docMk/>
            <pc:sldMk cId="3637661360" sldId="298"/>
            <ac:picMk id="16" creationId="{DB88F7AA-89FA-4B18-A20F-FEB34C73BACB}"/>
          </ac:picMkLst>
        </pc:picChg>
      </pc:sldChg>
      <pc:sldChg chg="add modTransition modAnim modNotesTx">
        <pc:chgData name="Farooq Abdulaziz" userId="31f530b4-fc5b-4282-90ff-f20316e73da9" providerId="ADAL" clId="{A6E23FF9-A202-405A-86DB-85155AE92A7C}" dt="2022-01-10T06:05:27.778" v="8381"/>
        <pc:sldMkLst>
          <pc:docMk/>
          <pc:sldMk cId="1741630218" sldId="299"/>
        </pc:sldMkLst>
      </pc:sldChg>
      <pc:sldChg chg="addSp delSp modSp add mod delAnim">
        <pc:chgData name="Farooq Abdulaziz" userId="31f530b4-fc5b-4282-90ff-f20316e73da9" providerId="ADAL" clId="{A6E23FF9-A202-405A-86DB-85155AE92A7C}" dt="2022-01-10T07:21:12.250" v="8883" actId="2085"/>
        <pc:sldMkLst>
          <pc:docMk/>
          <pc:sldMk cId="932994956" sldId="300"/>
        </pc:sldMkLst>
        <pc:spChg chg="add mod ord">
          <ac:chgData name="Farooq Abdulaziz" userId="31f530b4-fc5b-4282-90ff-f20316e73da9" providerId="ADAL" clId="{A6E23FF9-A202-405A-86DB-85155AE92A7C}" dt="2022-01-10T07:20:57.759" v="8879" actId="14861"/>
          <ac:spMkLst>
            <pc:docMk/>
            <pc:sldMk cId="932994956" sldId="300"/>
            <ac:spMk id="4" creationId="{1B2E6A01-8DDF-4CBF-9CF1-975C64C6D1A7}"/>
          </ac:spMkLst>
        </pc:spChg>
        <pc:spChg chg="add mod">
          <ac:chgData name="Farooq Abdulaziz" userId="31f530b4-fc5b-4282-90ff-f20316e73da9" providerId="ADAL" clId="{A6E23FF9-A202-405A-86DB-85155AE92A7C}" dt="2022-01-10T07:21:03.241" v="8880" actId="207"/>
          <ac:spMkLst>
            <pc:docMk/>
            <pc:sldMk cId="932994956" sldId="300"/>
            <ac:spMk id="5" creationId="{FFF0B8AD-A1EE-4F5A-B939-3FF9034B1566}"/>
          </ac:spMkLst>
        </pc:spChg>
        <pc:spChg chg="del">
          <ac:chgData name="Farooq Abdulaziz" userId="31f530b4-fc5b-4282-90ff-f20316e73da9" providerId="ADAL" clId="{A6E23FF9-A202-405A-86DB-85155AE92A7C}" dt="2022-01-10T06:24:52.447" v="8511" actId="478"/>
          <ac:spMkLst>
            <pc:docMk/>
            <pc:sldMk cId="932994956" sldId="300"/>
            <ac:spMk id="6" creationId="{9B6B20B5-20D7-4F63-82CF-50E3095B97F7}"/>
          </ac:spMkLst>
        </pc:spChg>
        <pc:spChg chg="del">
          <ac:chgData name="Farooq Abdulaziz" userId="31f530b4-fc5b-4282-90ff-f20316e73da9" providerId="ADAL" clId="{A6E23FF9-A202-405A-86DB-85155AE92A7C}" dt="2022-01-10T06:24:52.926" v="8512" actId="478"/>
          <ac:spMkLst>
            <pc:docMk/>
            <pc:sldMk cId="932994956" sldId="300"/>
            <ac:spMk id="10" creationId="{33C1EC63-4B27-4B79-A12E-94575805853E}"/>
          </ac:spMkLst>
        </pc:spChg>
        <pc:spChg chg="del">
          <ac:chgData name="Farooq Abdulaziz" userId="31f530b4-fc5b-4282-90ff-f20316e73da9" providerId="ADAL" clId="{A6E23FF9-A202-405A-86DB-85155AE92A7C}" dt="2022-01-10T06:24:53.297" v="8513" actId="478"/>
          <ac:spMkLst>
            <pc:docMk/>
            <pc:sldMk cId="932994956" sldId="300"/>
            <ac:spMk id="11" creationId="{ABAF9446-7048-48A3-9CA2-FE780ECF42D1}"/>
          </ac:spMkLst>
        </pc:spChg>
        <pc:spChg chg="del">
          <ac:chgData name="Farooq Abdulaziz" userId="31f530b4-fc5b-4282-90ff-f20316e73da9" providerId="ADAL" clId="{A6E23FF9-A202-405A-86DB-85155AE92A7C}" dt="2022-01-10T06:24:53.750" v="8514" actId="478"/>
          <ac:spMkLst>
            <pc:docMk/>
            <pc:sldMk cId="932994956" sldId="300"/>
            <ac:spMk id="12" creationId="{89E53777-1D8F-4D55-B0AB-0419379EE4EB}"/>
          </ac:spMkLst>
        </pc:spChg>
        <pc:spChg chg="del">
          <ac:chgData name="Farooq Abdulaziz" userId="31f530b4-fc5b-4282-90ff-f20316e73da9" providerId="ADAL" clId="{A6E23FF9-A202-405A-86DB-85155AE92A7C}" dt="2022-01-10T06:24:54.198" v="8515" actId="478"/>
          <ac:spMkLst>
            <pc:docMk/>
            <pc:sldMk cId="932994956" sldId="300"/>
            <ac:spMk id="13" creationId="{EA7702D1-F5C6-449F-ADF5-708BB8EA2022}"/>
          </ac:spMkLst>
        </pc:spChg>
        <pc:spChg chg="del">
          <ac:chgData name="Farooq Abdulaziz" userId="31f530b4-fc5b-4282-90ff-f20316e73da9" providerId="ADAL" clId="{A6E23FF9-A202-405A-86DB-85155AE92A7C}" dt="2022-01-10T06:25:01.660" v="8520" actId="478"/>
          <ac:spMkLst>
            <pc:docMk/>
            <pc:sldMk cId="932994956" sldId="300"/>
            <ac:spMk id="15" creationId="{4679B467-E4CD-42F8-ACC3-AC7ABE21A04F}"/>
          </ac:spMkLst>
        </pc:spChg>
        <pc:spChg chg="del mod">
          <ac:chgData name="Farooq Abdulaziz" userId="31f530b4-fc5b-4282-90ff-f20316e73da9" providerId="ADAL" clId="{A6E23FF9-A202-405A-86DB-85155AE92A7C}" dt="2022-01-10T06:24:58.804" v="8517" actId="478"/>
          <ac:spMkLst>
            <pc:docMk/>
            <pc:sldMk cId="932994956" sldId="300"/>
            <ac:spMk id="16" creationId="{95D6D69F-5581-48BE-AF7C-4B6B2ECA7F18}"/>
          </ac:spMkLst>
        </pc:spChg>
        <pc:spChg chg="del">
          <ac:chgData name="Farooq Abdulaziz" userId="31f530b4-fc5b-4282-90ff-f20316e73da9" providerId="ADAL" clId="{A6E23FF9-A202-405A-86DB-85155AE92A7C}" dt="2022-01-10T06:24:59.635" v="8518" actId="478"/>
          <ac:spMkLst>
            <pc:docMk/>
            <pc:sldMk cId="932994956" sldId="300"/>
            <ac:spMk id="17" creationId="{61D00DB5-E79D-4B75-8B89-4DE18AC6C299}"/>
          </ac:spMkLst>
        </pc:spChg>
        <pc:spChg chg="del">
          <ac:chgData name="Farooq Abdulaziz" userId="31f530b4-fc5b-4282-90ff-f20316e73da9" providerId="ADAL" clId="{A6E23FF9-A202-405A-86DB-85155AE92A7C}" dt="2022-01-10T06:25:00.123" v="8519" actId="478"/>
          <ac:spMkLst>
            <pc:docMk/>
            <pc:sldMk cId="932994956" sldId="300"/>
            <ac:spMk id="18" creationId="{80A23B98-21A8-4692-94A2-7F6575970381}"/>
          </ac:spMkLst>
        </pc:spChg>
        <pc:spChg chg="add mod">
          <ac:chgData name="Farooq Abdulaziz" userId="31f530b4-fc5b-4282-90ff-f20316e73da9" providerId="ADAL" clId="{A6E23FF9-A202-405A-86DB-85155AE92A7C}" dt="2022-01-10T07:21:12.250" v="8883" actId="2085"/>
          <ac:spMkLst>
            <pc:docMk/>
            <pc:sldMk cId="932994956" sldId="300"/>
            <ac:spMk id="19" creationId="{763CEB7D-758A-4C04-BAA8-0DE72176787E}"/>
          </ac:spMkLst>
        </pc:spChg>
        <pc:spChg chg="add mod">
          <ac:chgData name="Farooq Abdulaziz" userId="31f530b4-fc5b-4282-90ff-f20316e73da9" providerId="ADAL" clId="{A6E23FF9-A202-405A-86DB-85155AE92A7C}" dt="2022-01-10T07:21:12.250" v="8883" actId="2085"/>
          <ac:spMkLst>
            <pc:docMk/>
            <pc:sldMk cId="932994956" sldId="300"/>
            <ac:spMk id="20" creationId="{6E2B66C0-30B7-47D2-9BA1-803A80F1BB3D}"/>
          </ac:spMkLst>
        </pc:spChg>
        <pc:picChg chg="add mod">
          <ac:chgData name="Farooq Abdulaziz" userId="31f530b4-fc5b-4282-90ff-f20316e73da9" providerId="ADAL" clId="{A6E23FF9-A202-405A-86DB-85155AE92A7C}" dt="2022-01-10T06:30:08.510" v="8556" actId="1582"/>
          <ac:picMkLst>
            <pc:docMk/>
            <pc:sldMk cId="932994956" sldId="300"/>
            <ac:picMk id="3" creationId="{8CA03078-8EBB-47D0-9318-12E1A20AC743}"/>
          </ac:picMkLst>
        </pc:picChg>
      </pc:sldChg>
      <pc:sldChg chg="addSp delSp modSp add mod">
        <pc:chgData name="Farooq Abdulaziz" userId="31f530b4-fc5b-4282-90ff-f20316e73da9" providerId="ADAL" clId="{A6E23FF9-A202-405A-86DB-85155AE92A7C}" dt="2022-01-10T07:21:23.106" v="8886" actId="14861"/>
        <pc:sldMkLst>
          <pc:docMk/>
          <pc:sldMk cId="3619624836" sldId="301"/>
        </pc:sldMkLst>
        <pc:spChg chg="add mod">
          <ac:chgData name="Farooq Abdulaziz" userId="31f530b4-fc5b-4282-90ff-f20316e73da9" providerId="ADAL" clId="{A6E23FF9-A202-405A-86DB-85155AE92A7C}" dt="2022-01-10T07:21:23.106" v="8886" actId="14861"/>
          <ac:spMkLst>
            <pc:docMk/>
            <pc:sldMk cId="3619624836" sldId="301"/>
            <ac:spMk id="6" creationId="{8C4F7FC5-B42C-4D5F-9B23-671DBAA9FDCC}"/>
          </ac:spMkLst>
        </pc:spChg>
        <pc:spChg chg="add mod">
          <ac:chgData name="Farooq Abdulaziz" userId="31f530b4-fc5b-4282-90ff-f20316e73da9" providerId="ADAL" clId="{A6E23FF9-A202-405A-86DB-85155AE92A7C}" dt="2022-01-10T07:21:23.106" v="8886" actId="14861"/>
          <ac:spMkLst>
            <pc:docMk/>
            <pc:sldMk cId="3619624836" sldId="301"/>
            <ac:spMk id="8" creationId="{36DC3FC0-B434-4A09-991B-160743DCB0BE}"/>
          </ac:spMkLst>
        </pc:spChg>
        <pc:spChg chg="add mod">
          <ac:chgData name="Farooq Abdulaziz" userId="31f530b4-fc5b-4282-90ff-f20316e73da9" providerId="ADAL" clId="{A6E23FF9-A202-405A-86DB-85155AE92A7C}" dt="2022-01-10T07:21:23.106" v="8886" actId="14861"/>
          <ac:spMkLst>
            <pc:docMk/>
            <pc:sldMk cId="3619624836" sldId="301"/>
            <ac:spMk id="9" creationId="{FFF0B8AD-A1EE-4F5A-B939-3FF9034B1566}"/>
          </ac:spMkLst>
        </pc:spChg>
        <pc:spChg chg="add mod">
          <ac:chgData name="Farooq Abdulaziz" userId="31f530b4-fc5b-4282-90ff-f20316e73da9" providerId="ADAL" clId="{A6E23FF9-A202-405A-86DB-85155AE92A7C}" dt="2022-01-10T07:21:23.106" v="8886" actId="14861"/>
          <ac:spMkLst>
            <pc:docMk/>
            <pc:sldMk cId="3619624836" sldId="301"/>
            <ac:spMk id="10" creationId="{1B2E6A01-8DDF-4CBF-9CF1-975C64C6D1A7}"/>
          </ac:spMkLst>
        </pc:spChg>
        <pc:picChg chg="del">
          <ac:chgData name="Farooq Abdulaziz" userId="31f530b4-fc5b-4282-90ff-f20316e73da9" providerId="ADAL" clId="{A6E23FF9-A202-405A-86DB-85155AE92A7C}" dt="2022-01-10T06:26:25.555" v="8533" actId="478"/>
          <ac:picMkLst>
            <pc:docMk/>
            <pc:sldMk cId="3619624836" sldId="301"/>
            <ac:picMk id="3" creationId="{8CA03078-8EBB-47D0-9318-12E1A20AC743}"/>
          </ac:picMkLst>
        </pc:picChg>
        <pc:picChg chg="add mod">
          <ac:chgData name="Farooq Abdulaziz" userId="31f530b4-fc5b-4282-90ff-f20316e73da9" providerId="ADAL" clId="{A6E23FF9-A202-405A-86DB-85155AE92A7C}" dt="2022-01-10T06:30:17.782" v="8558" actId="1582"/>
          <ac:picMkLst>
            <pc:docMk/>
            <pc:sldMk cId="3619624836" sldId="301"/>
            <ac:picMk id="4" creationId="{14672F1B-7A6C-4E47-B695-9DAE47C91A99}"/>
          </ac:picMkLst>
        </pc:picChg>
      </pc:sldChg>
      <pc:sldChg chg="addSp delSp modSp add mod">
        <pc:chgData name="Farooq Abdulaziz" userId="31f530b4-fc5b-4282-90ff-f20316e73da9" providerId="ADAL" clId="{A6E23FF9-A202-405A-86DB-85155AE92A7C}" dt="2022-01-10T07:21:31.163" v="8889" actId="14861"/>
        <pc:sldMkLst>
          <pc:docMk/>
          <pc:sldMk cId="3436175971" sldId="302"/>
        </pc:sldMkLst>
        <pc:spChg chg="add mod">
          <ac:chgData name="Farooq Abdulaziz" userId="31f530b4-fc5b-4282-90ff-f20316e73da9" providerId="ADAL" clId="{A6E23FF9-A202-405A-86DB-85155AE92A7C}" dt="2022-01-10T07:21:31.163" v="8889" actId="14861"/>
          <ac:spMkLst>
            <pc:docMk/>
            <pc:sldMk cId="3436175971" sldId="302"/>
            <ac:spMk id="6" creationId="{FFF0B8AD-A1EE-4F5A-B939-3FF9034B1566}"/>
          </ac:spMkLst>
        </pc:spChg>
        <pc:spChg chg="add mod">
          <ac:chgData name="Farooq Abdulaziz" userId="31f530b4-fc5b-4282-90ff-f20316e73da9" providerId="ADAL" clId="{A6E23FF9-A202-405A-86DB-85155AE92A7C}" dt="2022-01-10T07:21:31.163" v="8889" actId="14861"/>
          <ac:spMkLst>
            <pc:docMk/>
            <pc:sldMk cId="3436175971" sldId="302"/>
            <ac:spMk id="8" creationId="{1B2E6A01-8DDF-4CBF-9CF1-975C64C6D1A7}"/>
          </ac:spMkLst>
        </pc:spChg>
        <pc:picChg chg="add mod">
          <ac:chgData name="Farooq Abdulaziz" userId="31f530b4-fc5b-4282-90ff-f20316e73da9" providerId="ADAL" clId="{A6E23FF9-A202-405A-86DB-85155AE92A7C}" dt="2022-01-10T06:30:26.404" v="8560" actId="1582"/>
          <ac:picMkLst>
            <pc:docMk/>
            <pc:sldMk cId="3436175971" sldId="302"/>
            <ac:picMk id="3" creationId="{2F11B0EB-6697-460F-9215-7A1DDE7B91B8}"/>
          </ac:picMkLst>
        </pc:picChg>
        <pc:picChg chg="del">
          <ac:chgData name="Farooq Abdulaziz" userId="31f530b4-fc5b-4282-90ff-f20316e73da9" providerId="ADAL" clId="{A6E23FF9-A202-405A-86DB-85155AE92A7C}" dt="2022-01-10T06:26:59.267" v="8540" actId="478"/>
          <ac:picMkLst>
            <pc:docMk/>
            <pc:sldMk cId="3436175971" sldId="302"/>
            <ac:picMk id="4" creationId="{14672F1B-7A6C-4E47-B695-9DAE47C91A99}"/>
          </ac:picMkLst>
        </pc:picChg>
      </pc:sldChg>
      <pc:sldChg chg="addSp delSp modSp add mod">
        <pc:chgData name="Farooq Abdulaziz" userId="31f530b4-fc5b-4282-90ff-f20316e73da9" providerId="ADAL" clId="{A6E23FF9-A202-405A-86DB-85155AE92A7C}" dt="2022-01-10T07:21:41.464" v="8892" actId="14861"/>
        <pc:sldMkLst>
          <pc:docMk/>
          <pc:sldMk cId="751429390" sldId="303"/>
        </pc:sldMkLst>
        <pc:spChg chg="add mod">
          <ac:chgData name="Farooq Abdulaziz" userId="31f530b4-fc5b-4282-90ff-f20316e73da9" providerId="ADAL" clId="{A6E23FF9-A202-405A-86DB-85155AE92A7C}" dt="2022-01-10T07:21:41.464" v="8892" actId="14861"/>
          <ac:spMkLst>
            <pc:docMk/>
            <pc:sldMk cId="751429390" sldId="303"/>
            <ac:spMk id="6" creationId="{FFF0B8AD-A1EE-4F5A-B939-3FF9034B1566}"/>
          </ac:spMkLst>
        </pc:spChg>
        <pc:spChg chg="add mod">
          <ac:chgData name="Farooq Abdulaziz" userId="31f530b4-fc5b-4282-90ff-f20316e73da9" providerId="ADAL" clId="{A6E23FF9-A202-405A-86DB-85155AE92A7C}" dt="2022-01-10T07:21:41.464" v="8892" actId="14861"/>
          <ac:spMkLst>
            <pc:docMk/>
            <pc:sldMk cId="751429390" sldId="303"/>
            <ac:spMk id="8" creationId="{1B2E6A01-8DDF-4CBF-9CF1-975C64C6D1A7}"/>
          </ac:spMkLst>
        </pc:spChg>
        <pc:spChg chg="add mod">
          <ac:chgData name="Farooq Abdulaziz" userId="31f530b4-fc5b-4282-90ff-f20316e73da9" providerId="ADAL" clId="{A6E23FF9-A202-405A-86DB-85155AE92A7C}" dt="2022-01-10T07:21:41.464" v="8892" actId="14861"/>
          <ac:spMkLst>
            <pc:docMk/>
            <pc:sldMk cId="751429390" sldId="303"/>
            <ac:spMk id="9" creationId="{FFF0B8AD-A1EE-4F5A-B939-3FF9034B1566}"/>
          </ac:spMkLst>
        </pc:spChg>
        <pc:spChg chg="add mod">
          <ac:chgData name="Farooq Abdulaziz" userId="31f530b4-fc5b-4282-90ff-f20316e73da9" providerId="ADAL" clId="{A6E23FF9-A202-405A-86DB-85155AE92A7C}" dt="2022-01-10T07:21:41.464" v="8892" actId="14861"/>
          <ac:spMkLst>
            <pc:docMk/>
            <pc:sldMk cId="751429390" sldId="303"/>
            <ac:spMk id="10" creationId="{1B2E6A01-8DDF-4CBF-9CF1-975C64C6D1A7}"/>
          </ac:spMkLst>
        </pc:spChg>
        <pc:picChg chg="del">
          <ac:chgData name="Farooq Abdulaziz" userId="31f530b4-fc5b-4282-90ff-f20316e73da9" providerId="ADAL" clId="{A6E23FF9-A202-405A-86DB-85155AE92A7C}" dt="2022-01-10T06:27:43.347" v="8548" actId="478"/>
          <ac:picMkLst>
            <pc:docMk/>
            <pc:sldMk cId="751429390" sldId="303"/>
            <ac:picMk id="3" creationId="{2F11B0EB-6697-460F-9215-7A1DDE7B91B8}"/>
          </ac:picMkLst>
        </pc:picChg>
        <pc:picChg chg="add mod">
          <ac:chgData name="Farooq Abdulaziz" userId="31f530b4-fc5b-4282-90ff-f20316e73da9" providerId="ADAL" clId="{A6E23FF9-A202-405A-86DB-85155AE92A7C}" dt="2022-01-10T06:30:36.925" v="8562" actId="208"/>
          <ac:picMkLst>
            <pc:docMk/>
            <pc:sldMk cId="751429390" sldId="303"/>
            <ac:picMk id="4" creationId="{03D4EB38-7D93-48A4-8FB3-15818D776ECF}"/>
          </ac:picMkLst>
        </pc:picChg>
      </pc:sldChg>
      <pc:sldChg chg="addSp delSp modSp add mod">
        <pc:chgData name="Farooq Abdulaziz" userId="31f530b4-fc5b-4282-90ff-f20316e73da9" providerId="ADAL" clId="{A6E23FF9-A202-405A-86DB-85155AE92A7C}" dt="2022-01-10T07:21:52.053" v="8895" actId="14861"/>
        <pc:sldMkLst>
          <pc:docMk/>
          <pc:sldMk cId="1413060736" sldId="304"/>
        </pc:sldMkLst>
        <pc:spChg chg="add mod">
          <ac:chgData name="Farooq Abdulaziz" userId="31f530b4-fc5b-4282-90ff-f20316e73da9" providerId="ADAL" clId="{A6E23FF9-A202-405A-86DB-85155AE92A7C}" dt="2022-01-10T07:21:52.053" v="8895" actId="14861"/>
          <ac:spMkLst>
            <pc:docMk/>
            <pc:sldMk cId="1413060736" sldId="304"/>
            <ac:spMk id="6" creationId="{FFF0B8AD-A1EE-4F5A-B939-3FF9034B1566}"/>
          </ac:spMkLst>
        </pc:spChg>
        <pc:spChg chg="add mod">
          <ac:chgData name="Farooq Abdulaziz" userId="31f530b4-fc5b-4282-90ff-f20316e73da9" providerId="ADAL" clId="{A6E23FF9-A202-405A-86DB-85155AE92A7C}" dt="2022-01-10T07:21:52.053" v="8895" actId="14861"/>
          <ac:spMkLst>
            <pc:docMk/>
            <pc:sldMk cId="1413060736" sldId="304"/>
            <ac:spMk id="8" creationId="{1B2E6A01-8DDF-4CBF-9CF1-975C64C6D1A7}"/>
          </ac:spMkLst>
        </pc:spChg>
        <pc:spChg chg="add mod">
          <ac:chgData name="Farooq Abdulaziz" userId="31f530b4-fc5b-4282-90ff-f20316e73da9" providerId="ADAL" clId="{A6E23FF9-A202-405A-86DB-85155AE92A7C}" dt="2022-01-10T07:21:52.053" v="8895" actId="14861"/>
          <ac:spMkLst>
            <pc:docMk/>
            <pc:sldMk cId="1413060736" sldId="304"/>
            <ac:spMk id="9" creationId="{FFF0B8AD-A1EE-4F5A-B939-3FF9034B1566}"/>
          </ac:spMkLst>
        </pc:spChg>
        <pc:spChg chg="add mod">
          <ac:chgData name="Farooq Abdulaziz" userId="31f530b4-fc5b-4282-90ff-f20316e73da9" providerId="ADAL" clId="{A6E23FF9-A202-405A-86DB-85155AE92A7C}" dt="2022-01-10T07:21:52.053" v="8895" actId="14861"/>
          <ac:spMkLst>
            <pc:docMk/>
            <pc:sldMk cId="1413060736" sldId="304"/>
            <ac:spMk id="10" creationId="{1B2E6A01-8DDF-4CBF-9CF1-975C64C6D1A7}"/>
          </ac:spMkLst>
        </pc:spChg>
        <pc:picChg chg="add mod">
          <ac:chgData name="Farooq Abdulaziz" userId="31f530b4-fc5b-4282-90ff-f20316e73da9" providerId="ADAL" clId="{A6E23FF9-A202-405A-86DB-85155AE92A7C}" dt="2022-01-10T06:30:43.361" v="8564" actId="1582"/>
          <ac:picMkLst>
            <pc:docMk/>
            <pc:sldMk cId="1413060736" sldId="304"/>
            <ac:picMk id="3" creationId="{687DA570-58C6-4942-B193-DEBC607E605B}"/>
          </ac:picMkLst>
        </pc:picChg>
        <pc:picChg chg="del">
          <ac:chgData name="Farooq Abdulaziz" userId="31f530b4-fc5b-4282-90ff-f20316e73da9" providerId="ADAL" clId="{A6E23FF9-A202-405A-86DB-85155AE92A7C}" dt="2022-01-10T06:29:11.283" v="8551" actId="478"/>
          <ac:picMkLst>
            <pc:docMk/>
            <pc:sldMk cId="1413060736" sldId="304"/>
            <ac:picMk id="4" creationId="{03D4EB38-7D93-48A4-8FB3-15818D776ECF}"/>
          </ac:picMkLst>
        </pc:picChg>
      </pc:sldChg>
      <pc:sldMasterChg chg="modSp modTransition modSldLayout">
        <pc:chgData name="Farooq Abdulaziz" userId="31f530b4-fc5b-4282-90ff-f20316e73da9" providerId="ADAL" clId="{A6E23FF9-A202-405A-86DB-85155AE92A7C}" dt="2022-01-10T05:47:04.804" v="8129"/>
        <pc:sldMasterMkLst>
          <pc:docMk/>
          <pc:sldMasterMk cId="275022685" sldId="2147483660"/>
        </pc:sldMasterMkLst>
        <pc:spChg chg="mod">
          <ac:chgData name="Farooq Abdulaziz" userId="31f530b4-fc5b-4282-90ff-f20316e73da9" providerId="ADAL" clId="{A6E23FF9-A202-405A-86DB-85155AE92A7C}" dt="2022-01-09T07:14:30.484" v="3"/>
          <ac:spMkLst>
            <pc:docMk/>
            <pc:sldMasterMk cId="275022685" sldId="2147483660"/>
            <ac:spMk id="2" creationId="{00000000-0000-0000-0000-000000000000}"/>
          </ac:spMkLst>
        </pc:spChg>
        <pc:spChg chg="mod">
          <ac:chgData name="Farooq Abdulaziz" userId="31f530b4-fc5b-4282-90ff-f20316e73da9" providerId="ADAL" clId="{A6E23FF9-A202-405A-86DB-85155AE92A7C}" dt="2022-01-09T07:14:30.484" v="3"/>
          <ac:spMkLst>
            <pc:docMk/>
            <pc:sldMasterMk cId="275022685" sldId="2147483660"/>
            <ac:spMk id="3" creationId="{00000000-0000-0000-0000-000000000000}"/>
          </ac:spMkLst>
        </pc:spChg>
        <pc:spChg chg="mod">
          <ac:chgData name="Farooq Abdulaziz" userId="31f530b4-fc5b-4282-90ff-f20316e73da9" providerId="ADAL" clId="{A6E23FF9-A202-405A-86DB-85155AE92A7C}" dt="2022-01-09T07:14:30.484" v="3"/>
          <ac:spMkLst>
            <pc:docMk/>
            <pc:sldMasterMk cId="275022685" sldId="2147483660"/>
            <ac:spMk id="4" creationId="{00000000-0000-0000-0000-000000000000}"/>
          </ac:spMkLst>
        </pc:spChg>
        <pc:spChg chg="mod">
          <ac:chgData name="Farooq Abdulaziz" userId="31f530b4-fc5b-4282-90ff-f20316e73da9" providerId="ADAL" clId="{A6E23FF9-A202-405A-86DB-85155AE92A7C}" dt="2022-01-09T07:14:30.484" v="3"/>
          <ac:spMkLst>
            <pc:docMk/>
            <pc:sldMasterMk cId="275022685" sldId="2147483660"/>
            <ac:spMk id="5" creationId="{00000000-0000-0000-0000-000000000000}"/>
          </ac:spMkLst>
        </pc:spChg>
        <pc:spChg chg="mod">
          <ac:chgData name="Farooq Abdulaziz" userId="31f530b4-fc5b-4282-90ff-f20316e73da9" providerId="ADAL" clId="{A6E23FF9-A202-405A-86DB-85155AE92A7C}" dt="2022-01-09T07:14:30.484" v="3"/>
          <ac:spMkLst>
            <pc:docMk/>
            <pc:sldMasterMk cId="275022685" sldId="2147483660"/>
            <ac:spMk id="6" creationId="{00000000-0000-0000-0000-000000000000}"/>
          </ac:spMkLst>
        </pc:spChg>
        <pc:sldLayoutChg chg="modSp modTransition">
          <pc:chgData name="Farooq Abdulaziz" userId="31f530b4-fc5b-4282-90ff-f20316e73da9" providerId="ADAL" clId="{A6E23FF9-A202-405A-86DB-85155AE92A7C}" dt="2022-01-10T05:47:04.804" v="8129"/>
          <pc:sldLayoutMkLst>
            <pc:docMk/>
            <pc:sldMasterMk cId="275022685" sldId="2147483660"/>
            <pc:sldLayoutMk cId="3953462702" sldId="2147483661"/>
          </pc:sldLayoutMkLst>
          <pc:spChg chg="mod">
            <ac:chgData name="Farooq Abdulaziz" userId="31f530b4-fc5b-4282-90ff-f20316e73da9" providerId="ADAL" clId="{A6E23FF9-A202-405A-86DB-85155AE92A7C}" dt="2022-01-09T07:14:30.484" v="3"/>
            <ac:spMkLst>
              <pc:docMk/>
              <pc:sldMasterMk cId="275022685" sldId="2147483660"/>
              <pc:sldLayoutMk cId="3953462702" sldId="2147483661"/>
              <ac:spMk id="2" creationId="{00000000-0000-0000-0000-000000000000}"/>
            </ac:spMkLst>
          </pc:spChg>
          <pc:spChg chg="mod">
            <ac:chgData name="Farooq Abdulaziz" userId="31f530b4-fc5b-4282-90ff-f20316e73da9" providerId="ADAL" clId="{A6E23FF9-A202-405A-86DB-85155AE92A7C}" dt="2022-01-09T07:14:30.484" v="3"/>
            <ac:spMkLst>
              <pc:docMk/>
              <pc:sldMasterMk cId="275022685" sldId="2147483660"/>
              <pc:sldLayoutMk cId="3953462702" sldId="2147483661"/>
              <ac:spMk id="3" creationId="{00000000-0000-0000-0000-000000000000}"/>
            </ac:spMkLst>
          </pc:spChg>
        </pc:sldLayoutChg>
        <pc:sldLayoutChg chg="modTransition">
          <pc:chgData name="Farooq Abdulaziz" userId="31f530b4-fc5b-4282-90ff-f20316e73da9" providerId="ADAL" clId="{A6E23FF9-A202-405A-86DB-85155AE92A7C}" dt="2022-01-10T05:47:04.804" v="8129"/>
          <pc:sldLayoutMkLst>
            <pc:docMk/>
            <pc:sldMasterMk cId="275022685" sldId="2147483660"/>
            <pc:sldLayoutMk cId="4268591886" sldId="2147483662"/>
          </pc:sldLayoutMkLst>
        </pc:sldLayoutChg>
        <pc:sldLayoutChg chg="modSp modTransition">
          <pc:chgData name="Farooq Abdulaziz" userId="31f530b4-fc5b-4282-90ff-f20316e73da9" providerId="ADAL" clId="{A6E23FF9-A202-405A-86DB-85155AE92A7C}" dt="2022-01-10T05:47:04.804" v="8129"/>
          <pc:sldLayoutMkLst>
            <pc:docMk/>
            <pc:sldMasterMk cId="275022685" sldId="2147483660"/>
            <pc:sldLayoutMk cId="3524493595" sldId="2147483663"/>
          </pc:sldLayoutMkLst>
          <pc:spChg chg="mod">
            <ac:chgData name="Farooq Abdulaziz" userId="31f530b4-fc5b-4282-90ff-f20316e73da9" providerId="ADAL" clId="{A6E23FF9-A202-405A-86DB-85155AE92A7C}" dt="2022-01-09T07:14:30.484" v="3"/>
            <ac:spMkLst>
              <pc:docMk/>
              <pc:sldMasterMk cId="275022685" sldId="2147483660"/>
              <pc:sldLayoutMk cId="3524493595" sldId="2147483663"/>
              <ac:spMk id="2" creationId="{00000000-0000-0000-0000-000000000000}"/>
            </ac:spMkLst>
          </pc:spChg>
          <pc:spChg chg="mod">
            <ac:chgData name="Farooq Abdulaziz" userId="31f530b4-fc5b-4282-90ff-f20316e73da9" providerId="ADAL" clId="{A6E23FF9-A202-405A-86DB-85155AE92A7C}" dt="2022-01-09T07:14:30.484" v="3"/>
            <ac:spMkLst>
              <pc:docMk/>
              <pc:sldMasterMk cId="275022685" sldId="2147483660"/>
              <pc:sldLayoutMk cId="3524493595" sldId="2147483663"/>
              <ac:spMk id="3" creationId="{00000000-0000-0000-0000-000000000000}"/>
            </ac:spMkLst>
          </pc:spChg>
        </pc:sldLayoutChg>
        <pc:sldLayoutChg chg="modSp modTransition">
          <pc:chgData name="Farooq Abdulaziz" userId="31f530b4-fc5b-4282-90ff-f20316e73da9" providerId="ADAL" clId="{A6E23FF9-A202-405A-86DB-85155AE92A7C}" dt="2022-01-10T05:47:04.804" v="8129"/>
          <pc:sldLayoutMkLst>
            <pc:docMk/>
            <pc:sldMasterMk cId="275022685" sldId="2147483660"/>
            <pc:sldLayoutMk cId="114779316" sldId="2147483664"/>
          </pc:sldLayoutMkLst>
          <pc:spChg chg="mod">
            <ac:chgData name="Farooq Abdulaziz" userId="31f530b4-fc5b-4282-90ff-f20316e73da9" providerId="ADAL" clId="{A6E23FF9-A202-405A-86DB-85155AE92A7C}" dt="2022-01-09T07:14:30.484" v="3"/>
            <ac:spMkLst>
              <pc:docMk/>
              <pc:sldMasterMk cId="275022685" sldId="2147483660"/>
              <pc:sldLayoutMk cId="114779316" sldId="2147483664"/>
              <ac:spMk id="3" creationId="{00000000-0000-0000-0000-000000000000}"/>
            </ac:spMkLst>
          </pc:spChg>
          <pc:spChg chg="mod">
            <ac:chgData name="Farooq Abdulaziz" userId="31f530b4-fc5b-4282-90ff-f20316e73da9" providerId="ADAL" clId="{A6E23FF9-A202-405A-86DB-85155AE92A7C}" dt="2022-01-09T07:14:30.484" v="3"/>
            <ac:spMkLst>
              <pc:docMk/>
              <pc:sldMasterMk cId="275022685" sldId="2147483660"/>
              <pc:sldLayoutMk cId="114779316" sldId="2147483664"/>
              <ac:spMk id="4" creationId="{00000000-0000-0000-0000-000000000000}"/>
            </ac:spMkLst>
          </pc:spChg>
        </pc:sldLayoutChg>
        <pc:sldLayoutChg chg="modSp modTransition">
          <pc:chgData name="Farooq Abdulaziz" userId="31f530b4-fc5b-4282-90ff-f20316e73da9" providerId="ADAL" clId="{A6E23FF9-A202-405A-86DB-85155AE92A7C}" dt="2022-01-10T05:47:04.804" v="8129"/>
          <pc:sldLayoutMkLst>
            <pc:docMk/>
            <pc:sldMasterMk cId="275022685" sldId="2147483660"/>
            <pc:sldLayoutMk cId="145076811" sldId="2147483665"/>
          </pc:sldLayoutMkLst>
          <pc:spChg chg="mod">
            <ac:chgData name="Farooq Abdulaziz" userId="31f530b4-fc5b-4282-90ff-f20316e73da9" providerId="ADAL" clId="{A6E23FF9-A202-405A-86DB-85155AE92A7C}" dt="2022-01-09T07:14:30.484" v="3"/>
            <ac:spMkLst>
              <pc:docMk/>
              <pc:sldMasterMk cId="275022685" sldId="2147483660"/>
              <pc:sldLayoutMk cId="145076811" sldId="2147483665"/>
              <ac:spMk id="2" creationId="{00000000-0000-0000-0000-000000000000}"/>
            </ac:spMkLst>
          </pc:spChg>
          <pc:spChg chg="mod">
            <ac:chgData name="Farooq Abdulaziz" userId="31f530b4-fc5b-4282-90ff-f20316e73da9" providerId="ADAL" clId="{A6E23FF9-A202-405A-86DB-85155AE92A7C}" dt="2022-01-09T07:14:30.484" v="3"/>
            <ac:spMkLst>
              <pc:docMk/>
              <pc:sldMasterMk cId="275022685" sldId="2147483660"/>
              <pc:sldLayoutMk cId="145076811" sldId="2147483665"/>
              <ac:spMk id="3" creationId="{00000000-0000-0000-0000-000000000000}"/>
            </ac:spMkLst>
          </pc:spChg>
          <pc:spChg chg="mod">
            <ac:chgData name="Farooq Abdulaziz" userId="31f530b4-fc5b-4282-90ff-f20316e73da9" providerId="ADAL" clId="{A6E23FF9-A202-405A-86DB-85155AE92A7C}" dt="2022-01-09T07:14:30.484" v="3"/>
            <ac:spMkLst>
              <pc:docMk/>
              <pc:sldMasterMk cId="275022685" sldId="2147483660"/>
              <pc:sldLayoutMk cId="145076811" sldId="2147483665"/>
              <ac:spMk id="4" creationId="{00000000-0000-0000-0000-000000000000}"/>
            </ac:spMkLst>
          </pc:spChg>
          <pc:spChg chg="mod">
            <ac:chgData name="Farooq Abdulaziz" userId="31f530b4-fc5b-4282-90ff-f20316e73da9" providerId="ADAL" clId="{A6E23FF9-A202-405A-86DB-85155AE92A7C}" dt="2022-01-09T07:14:30.484" v="3"/>
            <ac:spMkLst>
              <pc:docMk/>
              <pc:sldMasterMk cId="275022685" sldId="2147483660"/>
              <pc:sldLayoutMk cId="145076811" sldId="2147483665"/>
              <ac:spMk id="5" creationId="{00000000-0000-0000-0000-000000000000}"/>
            </ac:spMkLst>
          </pc:spChg>
          <pc:spChg chg="mod">
            <ac:chgData name="Farooq Abdulaziz" userId="31f530b4-fc5b-4282-90ff-f20316e73da9" providerId="ADAL" clId="{A6E23FF9-A202-405A-86DB-85155AE92A7C}" dt="2022-01-09T07:14:30.484" v="3"/>
            <ac:spMkLst>
              <pc:docMk/>
              <pc:sldMasterMk cId="275022685" sldId="2147483660"/>
              <pc:sldLayoutMk cId="145076811" sldId="2147483665"/>
              <ac:spMk id="6" creationId="{00000000-0000-0000-0000-000000000000}"/>
            </ac:spMkLst>
          </pc:spChg>
        </pc:sldLayoutChg>
        <pc:sldLayoutChg chg="modTransition">
          <pc:chgData name="Farooq Abdulaziz" userId="31f530b4-fc5b-4282-90ff-f20316e73da9" providerId="ADAL" clId="{A6E23FF9-A202-405A-86DB-85155AE92A7C}" dt="2022-01-10T05:47:04.804" v="8129"/>
          <pc:sldLayoutMkLst>
            <pc:docMk/>
            <pc:sldMasterMk cId="275022685" sldId="2147483660"/>
            <pc:sldLayoutMk cId="2930193927" sldId="2147483666"/>
          </pc:sldLayoutMkLst>
        </pc:sldLayoutChg>
        <pc:sldLayoutChg chg="modTransition">
          <pc:chgData name="Farooq Abdulaziz" userId="31f530b4-fc5b-4282-90ff-f20316e73da9" providerId="ADAL" clId="{A6E23FF9-A202-405A-86DB-85155AE92A7C}" dt="2022-01-10T05:47:04.804" v="8129"/>
          <pc:sldLayoutMkLst>
            <pc:docMk/>
            <pc:sldMasterMk cId="275022685" sldId="2147483660"/>
            <pc:sldLayoutMk cId="2358896878" sldId="2147483667"/>
          </pc:sldLayoutMkLst>
        </pc:sldLayoutChg>
        <pc:sldLayoutChg chg="modSp modTransition">
          <pc:chgData name="Farooq Abdulaziz" userId="31f530b4-fc5b-4282-90ff-f20316e73da9" providerId="ADAL" clId="{A6E23FF9-A202-405A-86DB-85155AE92A7C}" dt="2022-01-10T05:47:04.804" v="8129"/>
          <pc:sldLayoutMkLst>
            <pc:docMk/>
            <pc:sldMasterMk cId="275022685" sldId="2147483660"/>
            <pc:sldLayoutMk cId="1904355889" sldId="2147483668"/>
          </pc:sldLayoutMkLst>
          <pc:spChg chg="mod">
            <ac:chgData name="Farooq Abdulaziz" userId="31f530b4-fc5b-4282-90ff-f20316e73da9" providerId="ADAL" clId="{A6E23FF9-A202-405A-86DB-85155AE92A7C}" dt="2022-01-09T07:14:30.484" v="3"/>
            <ac:spMkLst>
              <pc:docMk/>
              <pc:sldMasterMk cId="275022685" sldId="2147483660"/>
              <pc:sldLayoutMk cId="1904355889" sldId="2147483668"/>
              <ac:spMk id="2" creationId="{00000000-0000-0000-0000-000000000000}"/>
            </ac:spMkLst>
          </pc:spChg>
          <pc:spChg chg="mod">
            <ac:chgData name="Farooq Abdulaziz" userId="31f530b4-fc5b-4282-90ff-f20316e73da9" providerId="ADAL" clId="{A6E23FF9-A202-405A-86DB-85155AE92A7C}" dt="2022-01-09T07:14:30.484" v="3"/>
            <ac:spMkLst>
              <pc:docMk/>
              <pc:sldMasterMk cId="275022685" sldId="2147483660"/>
              <pc:sldLayoutMk cId="1904355889" sldId="2147483668"/>
              <ac:spMk id="3" creationId="{00000000-0000-0000-0000-000000000000}"/>
            </ac:spMkLst>
          </pc:spChg>
          <pc:spChg chg="mod">
            <ac:chgData name="Farooq Abdulaziz" userId="31f530b4-fc5b-4282-90ff-f20316e73da9" providerId="ADAL" clId="{A6E23FF9-A202-405A-86DB-85155AE92A7C}" dt="2022-01-09T07:14:30.484" v="3"/>
            <ac:spMkLst>
              <pc:docMk/>
              <pc:sldMasterMk cId="275022685" sldId="2147483660"/>
              <pc:sldLayoutMk cId="1904355889" sldId="2147483668"/>
              <ac:spMk id="4" creationId="{00000000-0000-0000-0000-000000000000}"/>
            </ac:spMkLst>
          </pc:spChg>
        </pc:sldLayoutChg>
        <pc:sldLayoutChg chg="modSp modTransition">
          <pc:chgData name="Farooq Abdulaziz" userId="31f530b4-fc5b-4282-90ff-f20316e73da9" providerId="ADAL" clId="{A6E23FF9-A202-405A-86DB-85155AE92A7C}" dt="2022-01-10T05:47:04.804" v="8129"/>
          <pc:sldLayoutMkLst>
            <pc:docMk/>
            <pc:sldMasterMk cId="275022685" sldId="2147483660"/>
            <pc:sldLayoutMk cId="3905695277" sldId="2147483669"/>
          </pc:sldLayoutMkLst>
          <pc:spChg chg="mod">
            <ac:chgData name="Farooq Abdulaziz" userId="31f530b4-fc5b-4282-90ff-f20316e73da9" providerId="ADAL" clId="{A6E23FF9-A202-405A-86DB-85155AE92A7C}" dt="2022-01-09T07:14:30.484" v="3"/>
            <ac:spMkLst>
              <pc:docMk/>
              <pc:sldMasterMk cId="275022685" sldId="2147483660"/>
              <pc:sldLayoutMk cId="3905695277" sldId="2147483669"/>
              <ac:spMk id="2" creationId="{00000000-0000-0000-0000-000000000000}"/>
            </ac:spMkLst>
          </pc:spChg>
          <pc:spChg chg="mod">
            <ac:chgData name="Farooq Abdulaziz" userId="31f530b4-fc5b-4282-90ff-f20316e73da9" providerId="ADAL" clId="{A6E23FF9-A202-405A-86DB-85155AE92A7C}" dt="2022-01-09T07:14:30.484" v="3"/>
            <ac:spMkLst>
              <pc:docMk/>
              <pc:sldMasterMk cId="275022685" sldId="2147483660"/>
              <pc:sldLayoutMk cId="3905695277" sldId="2147483669"/>
              <ac:spMk id="3" creationId="{00000000-0000-0000-0000-000000000000}"/>
            </ac:spMkLst>
          </pc:spChg>
          <pc:spChg chg="mod">
            <ac:chgData name="Farooq Abdulaziz" userId="31f530b4-fc5b-4282-90ff-f20316e73da9" providerId="ADAL" clId="{A6E23FF9-A202-405A-86DB-85155AE92A7C}" dt="2022-01-09T07:14:30.484" v="3"/>
            <ac:spMkLst>
              <pc:docMk/>
              <pc:sldMasterMk cId="275022685" sldId="2147483660"/>
              <pc:sldLayoutMk cId="3905695277" sldId="2147483669"/>
              <ac:spMk id="4" creationId="{00000000-0000-0000-0000-000000000000}"/>
            </ac:spMkLst>
          </pc:spChg>
        </pc:sldLayoutChg>
        <pc:sldLayoutChg chg="modTransition">
          <pc:chgData name="Farooq Abdulaziz" userId="31f530b4-fc5b-4282-90ff-f20316e73da9" providerId="ADAL" clId="{A6E23FF9-A202-405A-86DB-85155AE92A7C}" dt="2022-01-10T05:47:04.804" v="8129"/>
          <pc:sldLayoutMkLst>
            <pc:docMk/>
            <pc:sldMasterMk cId="275022685" sldId="2147483660"/>
            <pc:sldLayoutMk cId="3140676748" sldId="2147483670"/>
          </pc:sldLayoutMkLst>
        </pc:sldLayoutChg>
        <pc:sldLayoutChg chg="modSp modTransition">
          <pc:chgData name="Farooq Abdulaziz" userId="31f530b4-fc5b-4282-90ff-f20316e73da9" providerId="ADAL" clId="{A6E23FF9-A202-405A-86DB-85155AE92A7C}" dt="2022-01-10T05:47:04.804" v="8129"/>
          <pc:sldLayoutMkLst>
            <pc:docMk/>
            <pc:sldMasterMk cId="275022685" sldId="2147483660"/>
            <pc:sldLayoutMk cId="3328490466" sldId="2147483671"/>
          </pc:sldLayoutMkLst>
          <pc:spChg chg="mod">
            <ac:chgData name="Farooq Abdulaziz" userId="31f530b4-fc5b-4282-90ff-f20316e73da9" providerId="ADAL" clId="{A6E23FF9-A202-405A-86DB-85155AE92A7C}" dt="2022-01-09T07:14:30.484" v="3"/>
            <ac:spMkLst>
              <pc:docMk/>
              <pc:sldMasterMk cId="275022685" sldId="2147483660"/>
              <pc:sldLayoutMk cId="3328490466" sldId="2147483671"/>
              <ac:spMk id="2" creationId="{00000000-0000-0000-0000-000000000000}"/>
            </ac:spMkLst>
          </pc:spChg>
          <pc:spChg chg="mod">
            <ac:chgData name="Farooq Abdulaziz" userId="31f530b4-fc5b-4282-90ff-f20316e73da9" providerId="ADAL" clId="{A6E23FF9-A202-405A-86DB-85155AE92A7C}" dt="2022-01-09T07:14:30.484" v="3"/>
            <ac:spMkLst>
              <pc:docMk/>
              <pc:sldMasterMk cId="275022685" sldId="2147483660"/>
              <pc:sldLayoutMk cId="3328490466" sldId="2147483671"/>
              <ac:spMk id="3" creationId="{00000000-0000-0000-0000-000000000000}"/>
            </ac:spMkLst>
          </pc:spChg>
        </pc:sldLayoutChg>
      </pc:sldMasterChg>
    </pc:docChg>
  </pc:docChgLst>
  <pc:docChgLst>
    <pc:chgData name="Farooq Abdulaziz" userId="31f530b4-fc5b-4282-90ff-f20316e73da9" providerId="ADAL" clId="{6EC9A59C-F8CF-40E4-99B7-3853D99D40F9}"/>
    <pc:docChg chg="modSld">
      <pc:chgData name="Farooq Abdulaziz" userId="31f530b4-fc5b-4282-90ff-f20316e73da9" providerId="ADAL" clId="{6EC9A59C-F8CF-40E4-99B7-3853D99D40F9}" dt="2021-12-28T13:56:50.003" v="0" actId="255"/>
      <pc:docMkLst>
        <pc:docMk/>
      </pc:docMkLst>
      <pc:sldChg chg="modSp mod">
        <pc:chgData name="Farooq Abdulaziz" userId="31f530b4-fc5b-4282-90ff-f20316e73da9" providerId="ADAL" clId="{6EC9A59C-F8CF-40E4-99B7-3853D99D40F9}" dt="2021-12-28T13:56:50.003" v="0" actId="255"/>
        <pc:sldMkLst>
          <pc:docMk/>
          <pc:sldMk cId="1338201733" sldId="262"/>
        </pc:sldMkLst>
        <pc:spChg chg="mod">
          <ac:chgData name="Farooq Abdulaziz" userId="31f530b4-fc5b-4282-90ff-f20316e73da9" providerId="ADAL" clId="{6EC9A59C-F8CF-40E4-99B7-3853D99D40F9}" dt="2021-12-28T13:56:50.003" v="0" actId="255"/>
          <ac:spMkLst>
            <pc:docMk/>
            <pc:sldMk cId="1338201733" sldId="262"/>
            <ac:spMk id="2" creationId="{9D43EAC9-02F6-4151-8563-39AE5D0271E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2584A1-828A-4767-8593-35984BCBD3A7}" type="datetimeFigureOut">
              <a:rPr lang="en-US" smtClean="0"/>
              <a:t>1/10/2022</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3CFC24-14C4-411E-BB39-03F2E82D006E}" type="slidenum">
              <a:rPr lang="en-US" smtClean="0"/>
              <a:t>‹#›</a:t>
            </a:fld>
            <a:endParaRPr lang="en-US"/>
          </a:p>
        </p:txBody>
      </p:sp>
    </p:spTree>
    <p:extLst>
      <p:ext uri="{BB962C8B-B14F-4D97-AF65-F5344CB8AC3E}">
        <p14:creationId xmlns:p14="http://schemas.microsoft.com/office/powerpoint/2010/main" val="3428056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 and welcome to my presentation. First of all, let me thank you all for being here till this time. </a:t>
            </a:r>
          </a:p>
          <a:p>
            <a:endParaRPr lang="en-US" dirty="0"/>
          </a:p>
          <a:p>
            <a:r>
              <a:rPr lang="en-US" dirty="0"/>
              <a:t>I am Farooq Abdulaziz and, today I would like to talk about  ‘Smart water consumption measurement system based on </a:t>
            </a:r>
            <a:r>
              <a:rPr lang="en-US" dirty="0" err="1"/>
              <a:t>iot</a:t>
            </a:r>
            <a:r>
              <a:rPr lang="en-US" dirty="0"/>
              <a:t>’,  this is an extension of my previous seminar project, but today I will discuss more about the practical and technical part of implementing a smart water meter. so let us start</a:t>
            </a:r>
          </a:p>
        </p:txBody>
      </p:sp>
      <p:sp>
        <p:nvSpPr>
          <p:cNvPr id="4" name="Slide Number Placeholder 3"/>
          <p:cNvSpPr>
            <a:spLocks noGrp="1"/>
          </p:cNvSpPr>
          <p:nvPr>
            <p:ph type="sldNum" sz="quarter" idx="5"/>
          </p:nvPr>
        </p:nvSpPr>
        <p:spPr/>
        <p:txBody>
          <a:bodyPr/>
          <a:lstStyle/>
          <a:p>
            <a:fld id="{5C3CFC24-14C4-411E-BB39-03F2E82D006E}" type="slidenum">
              <a:rPr lang="en-US" smtClean="0"/>
              <a:t>1</a:t>
            </a:fld>
            <a:endParaRPr lang="en-US"/>
          </a:p>
        </p:txBody>
      </p:sp>
    </p:spTree>
    <p:extLst>
      <p:ext uri="{BB962C8B-B14F-4D97-AF65-F5344CB8AC3E}">
        <p14:creationId xmlns:p14="http://schemas.microsoft.com/office/powerpoint/2010/main" val="1352879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r>
              <a:rPr lang="en-US" dirty="0"/>
              <a:t>For the device installation we have 3 options, </a:t>
            </a:r>
          </a:p>
          <a:p>
            <a:endParaRPr lang="en-US" dirty="0"/>
          </a:p>
          <a:p>
            <a:r>
              <a:rPr lang="en-US" dirty="0"/>
              <a:t>Option: 1 Install it on every facet that available at home in </a:t>
            </a:r>
          </a:p>
          <a:p>
            <a:r>
              <a:rPr lang="en-US" dirty="0"/>
              <a:t>either to install it on the main water source or installing it in every facet in home </a:t>
            </a:r>
          </a:p>
        </p:txBody>
      </p:sp>
      <p:sp>
        <p:nvSpPr>
          <p:cNvPr id="4" name="Slide Number Placeholder 3"/>
          <p:cNvSpPr>
            <a:spLocks noGrp="1"/>
          </p:cNvSpPr>
          <p:nvPr>
            <p:ph type="sldNum" sz="quarter" idx="5"/>
          </p:nvPr>
        </p:nvSpPr>
        <p:spPr/>
        <p:txBody>
          <a:bodyPr/>
          <a:lstStyle/>
          <a:p>
            <a:fld id="{5C3CFC24-14C4-411E-BB39-03F2E82D006E}" type="slidenum">
              <a:rPr lang="en-US" smtClean="0"/>
              <a:t>10</a:t>
            </a:fld>
            <a:endParaRPr lang="en-US"/>
          </a:p>
        </p:txBody>
      </p:sp>
    </p:spTree>
    <p:extLst>
      <p:ext uri="{BB962C8B-B14F-4D97-AF65-F5344CB8AC3E}">
        <p14:creationId xmlns:p14="http://schemas.microsoft.com/office/powerpoint/2010/main" val="3611685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3CFC24-14C4-411E-BB39-03F2E82D006E}" type="slidenum">
              <a:rPr lang="en-US" smtClean="0"/>
              <a:t>11</a:t>
            </a:fld>
            <a:endParaRPr lang="en-US"/>
          </a:p>
        </p:txBody>
      </p:sp>
    </p:spTree>
    <p:extLst>
      <p:ext uri="{BB962C8B-B14F-4D97-AF65-F5344CB8AC3E}">
        <p14:creationId xmlns:p14="http://schemas.microsoft.com/office/powerpoint/2010/main" val="1089084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t>NodeMCU</a:t>
            </a:r>
            <a:r>
              <a:rPr lang="en-US" sz="1200" dirty="0"/>
              <a:t> is an open source platform based on ESP8266 which can connect objects and let data transfer using the Wi-Fi protocol. </a:t>
            </a:r>
          </a:p>
          <a:p>
            <a:pPr>
              <a:buFont typeface="Arial" panose="020B0604020202020204" pitchFamily="34" charset="0"/>
              <a:buChar char="•"/>
            </a:pPr>
            <a:endParaRPr lang="en-US" dirty="0"/>
          </a:p>
          <a:p>
            <a:pPr>
              <a:buFont typeface="Arial" panose="020B0604020202020204" pitchFamily="34" charset="0"/>
              <a:buChar char="•"/>
            </a:pPr>
            <a:r>
              <a:rPr lang="en-US" dirty="0"/>
              <a:t>Low cost</a:t>
            </a:r>
          </a:p>
          <a:p>
            <a:pPr>
              <a:buFont typeface="Arial" panose="020B0604020202020204" pitchFamily="34" charset="0"/>
              <a:buChar char="•"/>
            </a:pPr>
            <a:r>
              <a:rPr lang="en-US" dirty="0"/>
              <a:t>Integrated support for WIFI network</a:t>
            </a:r>
          </a:p>
          <a:p>
            <a:pPr>
              <a:buFont typeface="Arial" panose="020B0604020202020204" pitchFamily="34" charset="0"/>
              <a:buChar char="•"/>
            </a:pPr>
            <a:r>
              <a:rPr lang="en-US" dirty="0"/>
              <a:t>Reduced size of the board</a:t>
            </a:r>
          </a:p>
          <a:p>
            <a:pPr>
              <a:buFont typeface="Arial" panose="020B0604020202020204" pitchFamily="34" charset="0"/>
              <a:buChar char="•"/>
            </a:pPr>
            <a:r>
              <a:rPr lang="en-US" dirty="0"/>
              <a:t>Low energy consumption</a:t>
            </a:r>
          </a:p>
          <a:p>
            <a:pPr>
              <a:buFont typeface="Arial" panose="020B0604020202020204" pitchFamily="34" charset="0"/>
              <a:buChar char="•"/>
            </a:pPr>
            <a:endParaRPr lang="en-US" dirty="0"/>
          </a:p>
          <a:p>
            <a:pPr>
              <a:buFont typeface="Arial" panose="020B0604020202020204" pitchFamily="34" charset="0"/>
              <a:buChar char="•"/>
            </a:pPr>
            <a:r>
              <a:rPr lang="en-US" sz="1200" dirty="0"/>
              <a:t>In addition, by providing some of the most important features of microcontrollers such as GPIO, PWM, ADC, and </a:t>
            </a:r>
            <a:r>
              <a:rPr lang="en-US" sz="1200" dirty="0" err="1"/>
              <a:t>etc</a:t>
            </a:r>
            <a:r>
              <a:rPr lang="en-US" sz="1200" dirty="0"/>
              <a:t>, it can solve many of the project’s needs alone.</a:t>
            </a:r>
            <a:endParaRPr lang="en-US" dirty="0"/>
          </a:p>
          <a:p>
            <a:endParaRPr lang="en-US" dirty="0"/>
          </a:p>
          <a:p>
            <a:r>
              <a:rPr lang="en-US" dirty="0"/>
              <a:t>GPIO : General Purpose Input/Output</a:t>
            </a:r>
          </a:p>
          <a:p>
            <a:endParaRPr lang="en-US" dirty="0"/>
          </a:p>
        </p:txBody>
      </p:sp>
      <p:sp>
        <p:nvSpPr>
          <p:cNvPr id="4" name="Slide Number Placeholder 3"/>
          <p:cNvSpPr>
            <a:spLocks noGrp="1"/>
          </p:cNvSpPr>
          <p:nvPr>
            <p:ph type="sldNum" sz="quarter" idx="5"/>
          </p:nvPr>
        </p:nvSpPr>
        <p:spPr/>
        <p:txBody>
          <a:bodyPr/>
          <a:lstStyle/>
          <a:p>
            <a:fld id="{5C3CFC24-14C4-411E-BB39-03F2E82D006E}" type="slidenum">
              <a:rPr lang="en-US" smtClean="0"/>
              <a:t>12</a:t>
            </a:fld>
            <a:endParaRPr lang="en-US"/>
          </a:p>
        </p:txBody>
      </p:sp>
    </p:spTree>
    <p:extLst>
      <p:ext uri="{BB962C8B-B14F-4D97-AF65-F5344CB8AC3E}">
        <p14:creationId xmlns:p14="http://schemas.microsoft.com/office/powerpoint/2010/main" val="1904718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r>
              <a:rPr lang="en-US" dirty="0"/>
              <a:t>Here are the list of components that I have used in this project beside some resistors and capacitors for the solar power </a:t>
            </a:r>
          </a:p>
        </p:txBody>
      </p:sp>
      <p:sp>
        <p:nvSpPr>
          <p:cNvPr id="4" name="Slide Number Placeholder 3"/>
          <p:cNvSpPr>
            <a:spLocks noGrp="1"/>
          </p:cNvSpPr>
          <p:nvPr>
            <p:ph type="sldNum" sz="quarter" idx="5"/>
          </p:nvPr>
        </p:nvSpPr>
        <p:spPr/>
        <p:txBody>
          <a:bodyPr/>
          <a:lstStyle/>
          <a:p>
            <a:fld id="{5C3CFC24-14C4-411E-BB39-03F2E82D006E}" type="slidenum">
              <a:rPr lang="en-US" smtClean="0"/>
              <a:t>13</a:t>
            </a:fld>
            <a:endParaRPr lang="en-US"/>
          </a:p>
        </p:txBody>
      </p:sp>
    </p:spTree>
    <p:extLst>
      <p:ext uri="{BB962C8B-B14F-4D97-AF65-F5344CB8AC3E}">
        <p14:creationId xmlns:p14="http://schemas.microsoft.com/office/powerpoint/2010/main" val="1931898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I am sharing the circuit construction, actually it consist of 2 parts</a:t>
            </a:r>
          </a:p>
          <a:p>
            <a:endParaRPr lang="en-US" dirty="0"/>
          </a:p>
          <a:p>
            <a:r>
              <a:rPr lang="en-US" dirty="0"/>
              <a:t>Part A and part B</a:t>
            </a:r>
          </a:p>
          <a:p>
            <a:endParaRPr lang="en-US" dirty="0"/>
          </a:p>
          <a:p>
            <a:r>
              <a:rPr lang="en-US" dirty="0"/>
              <a:t>Part A is where our Arduino board and water flow sensor</a:t>
            </a:r>
          </a:p>
          <a:p>
            <a:endParaRPr lang="en-US" dirty="0"/>
          </a:p>
          <a:p>
            <a:r>
              <a:rPr lang="en-US" dirty="0"/>
              <a:t>And part B is a small circuit for operating part A using the solar power</a:t>
            </a:r>
          </a:p>
        </p:txBody>
      </p:sp>
      <p:sp>
        <p:nvSpPr>
          <p:cNvPr id="4" name="Slide Number Placeholder 3"/>
          <p:cNvSpPr>
            <a:spLocks noGrp="1"/>
          </p:cNvSpPr>
          <p:nvPr>
            <p:ph type="sldNum" sz="quarter" idx="5"/>
          </p:nvPr>
        </p:nvSpPr>
        <p:spPr/>
        <p:txBody>
          <a:bodyPr/>
          <a:lstStyle/>
          <a:p>
            <a:fld id="{5C3CFC24-14C4-411E-BB39-03F2E82D006E}" type="slidenum">
              <a:rPr lang="en-US" smtClean="0"/>
              <a:t>14</a:t>
            </a:fld>
            <a:endParaRPr lang="en-US"/>
          </a:p>
        </p:txBody>
      </p:sp>
    </p:spTree>
    <p:extLst>
      <p:ext uri="{BB962C8B-B14F-4D97-AF65-F5344CB8AC3E}">
        <p14:creationId xmlns:p14="http://schemas.microsoft.com/office/powerpoint/2010/main" val="3004371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3CFC24-14C4-411E-BB39-03F2E82D006E}" type="slidenum">
              <a:rPr lang="en-US" smtClean="0"/>
              <a:t>15</a:t>
            </a:fld>
            <a:endParaRPr lang="en-US"/>
          </a:p>
        </p:txBody>
      </p:sp>
    </p:spTree>
    <p:extLst>
      <p:ext uri="{BB962C8B-B14F-4D97-AF65-F5344CB8AC3E}">
        <p14:creationId xmlns:p14="http://schemas.microsoft.com/office/powerpoint/2010/main" val="1705057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3CFC24-14C4-411E-BB39-03F2E82D006E}" type="slidenum">
              <a:rPr lang="en-US" smtClean="0"/>
              <a:t>16</a:t>
            </a:fld>
            <a:endParaRPr lang="en-US"/>
          </a:p>
        </p:txBody>
      </p:sp>
    </p:spTree>
    <p:extLst>
      <p:ext uri="{BB962C8B-B14F-4D97-AF65-F5344CB8AC3E}">
        <p14:creationId xmlns:p14="http://schemas.microsoft.com/office/powerpoint/2010/main" val="1552345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3CFC24-14C4-411E-BB39-03F2E82D006E}" type="slidenum">
              <a:rPr lang="en-US" smtClean="0"/>
              <a:t>17</a:t>
            </a:fld>
            <a:endParaRPr lang="en-US"/>
          </a:p>
        </p:txBody>
      </p:sp>
    </p:spTree>
    <p:extLst>
      <p:ext uri="{BB962C8B-B14F-4D97-AF65-F5344CB8AC3E}">
        <p14:creationId xmlns:p14="http://schemas.microsoft.com/office/powerpoint/2010/main" val="1126387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3CFC24-14C4-411E-BB39-03F2E82D006E}" type="slidenum">
              <a:rPr lang="en-US" smtClean="0"/>
              <a:t>18</a:t>
            </a:fld>
            <a:endParaRPr lang="en-US"/>
          </a:p>
        </p:txBody>
      </p:sp>
    </p:spTree>
    <p:extLst>
      <p:ext uri="{BB962C8B-B14F-4D97-AF65-F5344CB8AC3E}">
        <p14:creationId xmlns:p14="http://schemas.microsoft.com/office/powerpoint/2010/main" val="2073257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3CFC24-14C4-411E-BB39-03F2E82D006E}" type="slidenum">
              <a:rPr lang="en-US" smtClean="0"/>
              <a:t>19</a:t>
            </a:fld>
            <a:endParaRPr lang="en-US"/>
          </a:p>
        </p:txBody>
      </p:sp>
    </p:spTree>
    <p:extLst>
      <p:ext uri="{BB962C8B-B14F-4D97-AF65-F5344CB8AC3E}">
        <p14:creationId xmlns:p14="http://schemas.microsoft.com/office/powerpoint/2010/main" val="3170603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r>
              <a:rPr lang="en-US" b="1" dirty="0"/>
              <a:t>Do you know that about  771 (Seven hundreds and seventy-one) million people in the world do not have clean water close to home?</a:t>
            </a:r>
          </a:p>
        </p:txBody>
      </p:sp>
      <p:sp>
        <p:nvSpPr>
          <p:cNvPr id="4" name="Slide Number Placeholder 3"/>
          <p:cNvSpPr>
            <a:spLocks noGrp="1"/>
          </p:cNvSpPr>
          <p:nvPr>
            <p:ph type="sldNum" sz="quarter" idx="5"/>
          </p:nvPr>
        </p:nvSpPr>
        <p:spPr/>
        <p:txBody>
          <a:bodyPr/>
          <a:lstStyle/>
          <a:p>
            <a:fld id="{5C3CFC24-14C4-411E-BB39-03F2E82D006E}" type="slidenum">
              <a:rPr lang="en-US" smtClean="0"/>
              <a:t>2</a:t>
            </a:fld>
            <a:endParaRPr lang="en-US"/>
          </a:p>
        </p:txBody>
      </p:sp>
    </p:spTree>
    <p:extLst>
      <p:ext uri="{BB962C8B-B14F-4D97-AF65-F5344CB8AC3E}">
        <p14:creationId xmlns:p14="http://schemas.microsoft.com/office/powerpoint/2010/main" val="355529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3CFC24-14C4-411E-BB39-03F2E82D006E}" type="slidenum">
              <a:rPr lang="en-US" smtClean="0"/>
              <a:t>20</a:t>
            </a:fld>
            <a:endParaRPr lang="en-US"/>
          </a:p>
        </p:txBody>
      </p:sp>
    </p:spTree>
    <p:extLst>
      <p:ext uri="{BB962C8B-B14F-4D97-AF65-F5344CB8AC3E}">
        <p14:creationId xmlns:p14="http://schemas.microsoft.com/office/powerpoint/2010/main" val="4004513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3CFC24-14C4-411E-BB39-03F2E82D006E}" type="slidenum">
              <a:rPr lang="en-US" smtClean="0"/>
              <a:t>21</a:t>
            </a:fld>
            <a:endParaRPr lang="en-US"/>
          </a:p>
        </p:txBody>
      </p:sp>
    </p:spTree>
    <p:extLst>
      <p:ext uri="{BB962C8B-B14F-4D97-AF65-F5344CB8AC3E}">
        <p14:creationId xmlns:p14="http://schemas.microsoft.com/office/powerpoint/2010/main" val="3096599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3CFC24-14C4-411E-BB39-03F2E82D006E}" type="slidenum">
              <a:rPr lang="en-US" smtClean="0"/>
              <a:t>22</a:t>
            </a:fld>
            <a:endParaRPr lang="en-US"/>
          </a:p>
        </p:txBody>
      </p:sp>
    </p:spTree>
    <p:extLst>
      <p:ext uri="{BB962C8B-B14F-4D97-AF65-F5344CB8AC3E}">
        <p14:creationId xmlns:p14="http://schemas.microsoft.com/office/powerpoint/2010/main" val="4140587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3CFC24-14C4-411E-BB39-03F2E82D006E}" type="slidenum">
              <a:rPr lang="en-US" smtClean="0"/>
              <a:t>25</a:t>
            </a:fld>
            <a:endParaRPr lang="en-US"/>
          </a:p>
        </p:txBody>
      </p:sp>
    </p:spTree>
    <p:extLst>
      <p:ext uri="{BB962C8B-B14F-4D97-AF65-F5344CB8AC3E}">
        <p14:creationId xmlns:p14="http://schemas.microsoft.com/office/powerpoint/2010/main" val="3742493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indent="0">
              <a:spcBef>
                <a:spcPts val="1200"/>
              </a:spcBef>
              <a:spcAft>
                <a:spcPts val="600"/>
              </a:spcAft>
              <a:buNone/>
            </a:pPr>
            <a:r>
              <a:rPr lang="en-US" dirty="0"/>
              <a:t>Total amount spent on this project is almost 100 BD for four smart meters (Including Home Mesh Wi-Fi device ).</a:t>
            </a:r>
          </a:p>
          <a:p>
            <a:pPr marL="0" indent="0">
              <a:spcBef>
                <a:spcPts val="1200"/>
              </a:spcBef>
              <a:buNone/>
            </a:pPr>
            <a:r>
              <a:rPr lang="en-US" dirty="0"/>
              <a:t>The list below shows the total cost of building one smart water meter:</a:t>
            </a:r>
          </a:p>
          <a:p>
            <a:pPr lvl="1">
              <a:spcBef>
                <a:spcPts val="1200"/>
              </a:spcBef>
              <a:buFont typeface="Wingdings" panose="05000000000000000000" pitchFamily="2" charset="2"/>
              <a:buChar char="ü"/>
            </a:pPr>
            <a:r>
              <a:rPr lang="en-US" sz="2800" dirty="0"/>
              <a:t>Arduino Board + Water flow sensor almost 10 BD</a:t>
            </a:r>
          </a:p>
          <a:p>
            <a:pPr lvl="1">
              <a:spcBef>
                <a:spcPts val="1200"/>
              </a:spcBef>
              <a:buFont typeface="Wingdings" panose="05000000000000000000" pitchFamily="2" charset="2"/>
              <a:buChar char="ü"/>
            </a:pPr>
            <a:r>
              <a:rPr lang="en-US" sz="2800" dirty="0"/>
              <a:t>Solar System 8 BD </a:t>
            </a:r>
          </a:p>
          <a:p>
            <a:pPr marL="457213" lvl="1" indent="0">
              <a:spcBef>
                <a:spcPts val="1200"/>
              </a:spcBef>
              <a:buNone/>
            </a:pPr>
            <a:r>
              <a:rPr lang="en-US" sz="2800" dirty="0"/>
              <a:t>Total cost per device = 18 BD</a:t>
            </a:r>
          </a:p>
          <a:p>
            <a:pPr>
              <a:spcBef>
                <a:spcPts val="1200"/>
              </a:spcBef>
            </a:pPr>
            <a:endParaRPr lang="en-US" dirty="0"/>
          </a:p>
          <a:p>
            <a:pPr marL="0" indent="0">
              <a:spcBef>
                <a:spcPts val="1200"/>
              </a:spcBef>
              <a:buNone/>
            </a:pPr>
            <a:r>
              <a:rPr lang="en-US" b="1" dirty="0"/>
              <a:t>Additional Cost</a:t>
            </a:r>
          </a:p>
          <a:p>
            <a:pPr lvl="1">
              <a:spcBef>
                <a:spcPts val="1200"/>
              </a:spcBef>
              <a:buFont typeface="Wingdings" panose="05000000000000000000" pitchFamily="2" charset="2"/>
              <a:buChar char="ü"/>
            </a:pPr>
            <a:r>
              <a:rPr lang="en-US" sz="2800" dirty="0"/>
              <a:t>Home Mesh Wi-Fi 40 BD  </a:t>
            </a:r>
          </a:p>
          <a:p>
            <a:endParaRPr lang="en-US" dirty="0"/>
          </a:p>
        </p:txBody>
      </p:sp>
      <p:sp>
        <p:nvSpPr>
          <p:cNvPr id="4" name="Slide Number Placeholder 3"/>
          <p:cNvSpPr>
            <a:spLocks noGrp="1"/>
          </p:cNvSpPr>
          <p:nvPr>
            <p:ph type="sldNum" sz="quarter" idx="5"/>
          </p:nvPr>
        </p:nvSpPr>
        <p:spPr/>
        <p:txBody>
          <a:bodyPr/>
          <a:lstStyle/>
          <a:p>
            <a:fld id="{5C3CFC24-14C4-411E-BB39-03F2E82D006E}" type="slidenum">
              <a:rPr lang="en-US" smtClean="0"/>
              <a:t>26</a:t>
            </a:fld>
            <a:endParaRPr lang="en-US"/>
          </a:p>
        </p:txBody>
      </p:sp>
    </p:spTree>
    <p:extLst>
      <p:ext uri="{BB962C8B-B14F-4D97-AF65-F5344CB8AC3E}">
        <p14:creationId xmlns:p14="http://schemas.microsoft.com/office/powerpoint/2010/main" val="636491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a:p>
            <a:r>
              <a:rPr lang="en-US" dirty="0"/>
              <a:t>The project demonstrates how to build a smart water meter with an Arduino Node-MCU microcontroller such that household owners can monitor the amount of water used every day.</a:t>
            </a:r>
          </a:p>
          <a:p>
            <a:endParaRPr lang="en-US" dirty="0"/>
          </a:p>
          <a:p>
            <a:r>
              <a:rPr lang="en-US" dirty="0"/>
              <a:t>We were able to achieve our goals more efficiently by integrating solar energy into the system to power the microcontroller.</a:t>
            </a:r>
          </a:p>
          <a:p>
            <a:endParaRPr lang="en-US" dirty="0"/>
          </a:p>
          <a:p>
            <a:r>
              <a:rPr lang="en-US" dirty="0"/>
              <a:t>Future plans will take advantage of machine learning algorithms to improve the smart meter by incorporating them into the current system in order to automate the process of predicting future water needs and costs based on consumption levels.</a:t>
            </a:r>
          </a:p>
        </p:txBody>
      </p:sp>
      <p:sp>
        <p:nvSpPr>
          <p:cNvPr id="4" name="Slide Number Placeholder 3"/>
          <p:cNvSpPr>
            <a:spLocks noGrp="1"/>
          </p:cNvSpPr>
          <p:nvPr>
            <p:ph type="sldNum" sz="quarter" idx="5"/>
          </p:nvPr>
        </p:nvSpPr>
        <p:spPr/>
        <p:txBody>
          <a:bodyPr/>
          <a:lstStyle/>
          <a:p>
            <a:fld id="{5C3CFC24-14C4-411E-BB39-03F2E82D006E}" type="slidenum">
              <a:rPr lang="en-US" smtClean="0"/>
              <a:t>28</a:t>
            </a:fld>
            <a:endParaRPr lang="en-US"/>
          </a:p>
        </p:txBody>
      </p:sp>
    </p:spTree>
    <p:extLst>
      <p:ext uri="{BB962C8B-B14F-4D97-AF65-F5344CB8AC3E}">
        <p14:creationId xmlns:p14="http://schemas.microsoft.com/office/powerpoint/2010/main" val="1482356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3CFC24-14C4-411E-BB39-03F2E82D006E}" type="slidenum">
              <a:rPr lang="en-US" smtClean="0"/>
              <a:t>29</a:t>
            </a:fld>
            <a:endParaRPr lang="en-US"/>
          </a:p>
        </p:txBody>
      </p:sp>
    </p:spTree>
    <p:extLst>
      <p:ext uri="{BB962C8B-B14F-4D97-AF65-F5344CB8AC3E}">
        <p14:creationId xmlns:p14="http://schemas.microsoft.com/office/powerpoint/2010/main" val="275203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r>
              <a:rPr lang="en-US" b="1" dirty="0"/>
              <a:t>Can you imagine that </a:t>
            </a:r>
          </a:p>
          <a:p>
            <a:endParaRPr lang="en-US" b="1" dirty="0"/>
          </a:p>
          <a:p>
            <a:r>
              <a:rPr lang="en-US" b="1" dirty="0"/>
              <a:t>1.7 billion people in the world do not have a decent toilet of their own?</a:t>
            </a:r>
          </a:p>
        </p:txBody>
      </p:sp>
      <p:sp>
        <p:nvSpPr>
          <p:cNvPr id="4" name="Slide Number Placeholder 3"/>
          <p:cNvSpPr>
            <a:spLocks noGrp="1"/>
          </p:cNvSpPr>
          <p:nvPr>
            <p:ph type="sldNum" sz="quarter" idx="5"/>
          </p:nvPr>
        </p:nvSpPr>
        <p:spPr/>
        <p:txBody>
          <a:bodyPr/>
          <a:lstStyle/>
          <a:p>
            <a:fld id="{5C3CFC24-14C4-411E-BB39-03F2E82D006E}" type="slidenum">
              <a:rPr lang="en-US" smtClean="0"/>
              <a:t>3</a:t>
            </a:fld>
            <a:endParaRPr lang="en-US"/>
          </a:p>
        </p:txBody>
      </p:sp>
    </p:spTree>
    <p:extLst>
      <p:ext uri="{BB962C8B-B14F-4D97-AF65-F5344CB8AC3E}">
        <p14:creationId xmlns:p14="http://schemas.microsoft.com/office/powerpoint/2010/main" val="4258101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r>
              <a:rPr lang="en-US" dirty="0"/>
              <a:t>Or Do you have any idea that about</a:t>
            </a:r>
            <a:endParaRPr lang="en-US" b="1" dirty="0"/>
          </a:p>
          <a:p>
            <a:r>
              <a:rPr lang="en-US" b="1" dirty="0"/>
              <a:t>489 (four hundreds and eighty-nine) million people in the world have no choice but to drink dirty water?</a:t>
            </a:r>
          </a:p>
        </p:txBody>
      </p:sp>
      <p:sp>
        <p:nvSpPr>
          <p:cNvPr id="4" name="Slide Number Placeholder 3"/>
          <p:cNvSpPr>
            <a:spLocks noGrp="1"/>
          </p:cNvSpPr>
          <p:nvPr>
            <p:ph type="sldNum" sz="quarter" idx="5"/>
          </p:nvPr>
        </p:nvSpPr>
        <p:spPr/>
        <p:txBody>
          <a:bodyPr/>
          <a:lstStyle/>
          <a:p>
            <a:fld id="{5C3CFC24-14C4-411E-BB39-03F2E82D006E}" type="slidenum">
              <a:rPr lang="en-US" smtClean="0"/>
              <a:t>4</a:t>
            </a:fld>
            <a:endParaRPr lang="en-US"/>
          </a:p>
        </p:txBody>
      </p:sp>
    </p:spTree>
    <p:extLst>
      <p:ext uri="{BB962C8B-B14F-4D97-AF65-F5344CB8AC3E}">
        <p14:creationId xmlns:p14="http://schemas.microsoft.com/office/powerpoint/2010/main" val="310448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r>
              <a:rPr lang="en-US" b="1" dirty="0"/>
              <a:t>Do you believe that in Every minute a newborn dies from an infection caused by lack of safe water? </a:t>
            </a:r>
          </a:p>
          <a:p>
            <a:endParaRPr lang="en-US" b="1" dirty="0"/>
          </a:p>
          <a:p>
            <a:r>
              <a:rPr lang="en-US" b="0" dirty="0"/>
              <a:t>These are real facts around us, but we might not be aware of them because we are not suffering from the lack of fresh or drinking water today, but it could be tomorrow. </a:t>
            </a:r>
          </a:p>
          <a:p>
            <a:endParaRPr lang="en-US" b="0" dirty="0"/>
          </a:p>
          <a:p>
            <a:r>
              <a:rPr lang="en-US" b="0" dirty="0"/>
              <a:t>So let us help others by saving the water in our hands from excess use and being more careful when consuming water in home, office, schools, or anywhere else!! </a:t>
            </a:r>
          </a:p>
        </p:txBody>
      </p:sp>
      <p:sp>
        <p:nvSpPr>
          <p:cNvPr id="4" name="Slide Number Placeholder 3"/>
          <p:cNvSpPr>
            <a:spLocks noGrp="1"/>
          </p:cNvSpPr>
          <p:nvPr>
            <p:ph type="sldNum" sz="quarter" idx="5"/>
          </p:nvPr>
        </p:nvSpPr>
        <p:spPr/>
        <p:txBody>
          <a:bodyPr/>
          <a:lstStyle/>
          <a:p>
            <a:fld id="{5C3CFC24-14C4-411E-BB39-03F2E82D006E}" type="slidenum">
              <a:rPr lang="en-US" smtClean="0"/>
              <a:t>5</a:t>
            </a:fld>
            <a:endParaRPr lang="en-US"/>
          </a:p>
        </p:txBody>
      </p:sp>
    </p:spTree>
    <p:extLst>
      <p:ext uri="{BB962C8B-B14F-4D97-AF65-F5344CB8AC3E}">
        <p14:creationId xmlns:p14="http://schemas.microsoft.com/office/powerpoint/2010/main" val="2507875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rPr>
              <a:t>Now let me highlight some points that is related to water consumption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rPr>
              <a:t>-------Click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rPr>
              <a:t>The rapid growth of population around the world,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rPr>
              <a:t>-------Click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rPr>
              <a:t>Led the increase in demands for freshwater, people need more water to consume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rPr>
              <a:t>-------Click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rPr>
              <a:t>So, we have high demands on water consumption and unmanaged water supply,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rPr>
              <a:t>-------Click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rPr>
              <a:t>we don’t have a tracking system to track and monitor daily water usage.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rPr>
              <a:t>-------Click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rPr>
              <a:t>Which causes the high monthly billings that need to be paid</a:t>
            </a:r>
          </a:p>
          <a:p>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C3CFC24-14C4-411E-BB39-03F2E82D006E}" type="slidenum">
              <a:rPr lang="en-US" smtClean="0"/>
              <a:t>6</a:t>
            </a:fld>
            <a:endParaRPr lang="en-US"/>
          </a:p>
        </p:txBody>
      </p:sp>
    </p:spTree>
    <p:extLst>
      <p:ext uri="{BB962C8B-B14F-4D97-AF65-F5344CB8AC3E}">
        <p14:creationId xmlns:p14="http://schemas.microsoft.com/office/powerpoint/2010/main" val="3064994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indent="0">
              <a:spcBef>
                <a:spcPts val="1800"/>
              </a:spcBef>
              <a:buNone/>
            </a:pPr>
            <a:r>
              <a:rPr lang="en-US" dirty="0"/>
              <a:t>So what is my objective ?</a:t>
            </a:r>
          </a:p>
          <a:p>
            <a:pPr marL="0" indent="0">
              <a:spcBef>
                <a:spcPts val="1800"/>
              </a:spcBef>
              <a:buNone/>
            </a:pPr>
            <a:endParaRPr lang="en-US" dirty="0"/>
          </a:p>
          <a:p>
            <a:pPr marL="0" indent="0">
              <a:spcBef>
                <a:spcPts val="1800"/>
              </a:spcBef>
              <a:buNone/>
            </a:pPr>
            <a:r>
              <a:rPr lang="en-US" dirty="0"/>
              <a:t>The objective of this project is to </a:t>
            </a:r>
            <a:r>
              <a:rPr lang="en-US" dirty="0">
                <a:solidFill>
                  <a:srgbClr val="E0311E"/>
                </a:solidFill>
              </a:rPr>
              <a:t>implement a low cost</a:t>
            </a:r>
            <a:r>
              <a:rPr lang="en-US" dirty="0"/>
              <a:t>, </a:t>
            </a:r>
            <a:r>
              <a:rPr lang="en-US" dirty="0">
                <a:solidFill>
                  <a:srgbClr val="E0311E"/>
                </a:solidFill>
              </a:rPr>
              <a:t>reliable</a:t>
            </a:r>
            <a:r>
              <a:rPr lang="en-US" dirty="0"/>
              <a:t> and </a:t>
            </a:r>
            <a:r>
              <a:rPr lang="en-US" dirty="0">
                <a:solidFill>
                  <a:srgbClr val="E0311E"/>
                </a:solidFill>
              </a:rPr>
              <a:t>scalable</a:t>
            </a:r>
            <a:r>
              <a:rPr lang="en-US" dirty="0"/>
              <a:t> water smart meter that helps to monitor our daily water consumption.</a:t>
            </a:r>
          </a:p>
          <a:p>
            <a:pPr marL="0" indent="0">
              <a:spcBef>
                <a:spcPts val="1800"/>
              </a:spcBef>
              <a:buNone/>
            </a:pPr>
            <a:endParaRPr lang="en-US" dirty="0"/>
          </a:p>
          <a:p>
            <a:pPr marL="0" indent="0">
              <a:spcBef>
                <a:spcPts val="1800"/>
              </a:spcBef>
              <a:buNone/>
            </a:pPr>
            <a:r>
              <a:rPr lang="en-US" dirty="0"/>
              <a:t>------click--------------------</a:t>
            </a:r>
          </a:p>
          <a:p>
            <a:pPr marL="0" indent="0">
              <a:spcBef>
                <a:spcPts val="1800"/>
              </a:spcBef>
              <a:buNone/>
            </a:pPr>
            <a:endParaRPr lang="en-US" dirty="0"/>
          </a:p>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solidFill>
                  <a:schemeClr val="bg1"/>
                </a:solidFill>
                <a:latin typeface="Tw Cen MT" panose="020B0602020104020603" pitchFamily="34" charset="0"/>
              </a:rPr>
              <a:t>To experiment how to solve this problem by building and programing an IoT application based on Arduino microcontrollers and how we can integrate them with other platforms.</a:t>
            </a:r>
          </a:p>
          <a:p>
            <a:pPr marL="0" marR="0" lvl="0" indent="0" algn="l" defTabSz="914400" rtl="0" eaLnBrk="1" fontAlgn="auto" latinLnBrk="0" hangingPunct="1">
              <a:lnSpc>
                <a:spcPct val="100000"/>
              </a:lnSpc>
              <a:spcBef>
                <a:spcPts val="1800"/>
              </a:spcBef>
              <a:spcAft>
                <a:spcPts val="0"/>
              </a:spcAft>
              <a:buClrTx/>
              <a:buSzTx/>
              <a:buFontTx/>
              <a:buNone/>
              <a:tabLst/>
              <a:defRPr/>
            </a:pPr>
            <a:endParaRPr lang="en-US" sz="1200" dirty="0">
              <a:solidFill>
                <a:schemeClr val="bg1"/>
              </a:solidFill>
              <a:latin typeface="Tw Cen MT" panose="020B0602020104020603" pitchFamily="34" charset="0"/>
            </a:endParaRPr>
          </a:p>
          <a:p>
            <a:pPr marL="0" marR="0" lvl="0" indent="0" algn="l" defTabSz="914400" rtl="0" eaLnBrk="1" fontAlgn="auto" latinLnBrk="0" hangingPunct="1">
              <a:lnSpc>
                <a:spcPct val="100000"/>
              </a:lnSpc>
              <a:spcBef>
                <a:spcPts val="1800"/>
              </a:spcBef>
              <a:spcAft>
                <a:spcPts val="0"/>
              </a:spcAft>
              <a:buClrTx/>
              <a:buSzTx/>
              <a:buFontTx/>
              <a:buNone/>
              <a:tabLst/>
              <a:defRPr/>
            </a:pPr>
            <a:r>
              <a:rPr lang="en-US" dirty="0"/>
              <a:t>------click--------------------</a:t>
            </a:r>
          </a:p>
          <a:p>
            <a:pPr marL="0" indent="0">
              <a:spcBef>
                <a:spcPts val="1800"/>
              </a:spcBef>
              <a:buNone/>
            </a:pPr>
            <a:endParaRPr lang="en-US" dirty="0"/>
          </a:p>
          <a:p>
            <a:pPr marL="0" indent="0">
              <a:spcBef>
                <a:spcPts val="1800"/>
              </a:spcBef>
              <a:buNone/>
            </a:pPr>
            <a:r>
              <a:rPr lang="en-US" dirty="0"/>
              <a:t>Save the </a:t>
            </a:r>
            <a:r>
              <a:rPr lang="en-US" dirty="0">
                <a:solidFill>
                  <a:srgbClr val="E0311E"/>
                </a:solidFill>
              </a:rPr>
              <a:t>excess water consumption </a:t>
            </a:r>
            <a:r>
              <a:rPr lang="en-US" dirty="0"/>
              <a:t>and reduce the monthly billing.</a:t>
            </a:r>
          </a:p>
          <a:p>
            <a:pPr marL="0" indent="0">
              <a:spcBef>
                <a:spcPts val="1800"/>
              </a:spcBef>
              <a:buNone/>
            </a:pPr>
            <a:endParaRPr lang="en-US" dirty="0"/>
          </a:p>
          <a:p>
            <a:pPr marL="0" marR="0" indent="0" algn="l" defTabSz="914400" rtl="0" eaLnBrk="1" fontAlgn="auto" latinLnBrk="0" hangingPunct="1">
              <a:lnSpc>
                <a:spcPct val="100000"/>
              </a:lnSpc>
              <a:spcBef>
                <a:spcPts val="1800"/>
              </a:spcBef>
              <a:spcAft>
                <a:spcPts val="0"/>
              </a:spcAft>
              <a:buClrTx/>
              <a:buSzTx/>
              <a:buFontTx/>
              <a:buNone/>
              <a:tabLst/>
              <a:defRPr/>
            </a:pPr>
            <a:r>
              <a:rPr lang="en-US" dirty="0"/>
              <a:t>------click--------------------</a:t>
            </a:r>
          </a:p>
          <a:p>
            <a:pPr marL="0" indent="0">
              <a:spcBef>
                <a:spcPts val="1800"/>
              </a:spcBef>
              <a:buNone/>
            </a:pPr>
            <a:endParaRPr lang="en-US" dirty="0"/>
          </a:p>
          <a:p>
            <a:endParaRPr lang="en-US" dirty="0"/>
          </a:p>
        </p:txBody>
      </p:sp>
      <p:sp>
        <p:nvSpPr>
          <p:cNvPr id="4" name="Slide Number Placeholder 3"/>
          <p:cNvSpPr>
            <a:spLocks noGrp="1"/>
          </p:cNvSpPr>
          <p:nvPr>
            <p:ph type="sldNum" sz="quarter" idx="5"/>
          </p:nvPr>
        </p:nvSpPr>
        <p:spPr/>
        <p:txBody>
          <a:bodyPr/>
          <a:lstStyle/>
          <a:p>
            <a:fld id="{5C3CFC24-14C4-411E-BB39-03F2E82D006E}" type="slidenum">
              <a:rPr lang="en-US" smtClean="0"/>
              <a:t>7</a:t>
            </a:fld>
            <a:endParaRPr lang="en-US"/>
          </a:p>
        </p:txBody>
      </p:sp>
    </p:spTree>
    <p:extLst>
      <p:ext uri="{BB962C8B-B14F-4D97-AF65-F5344CB8AC3E}">
        <p14:creationId xmlns:p14="http://schemas.microsoft.com/office/powerpoint/2010/main" val="1160449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indent="0">
              <a:buNone/>
            </a:pPr>
            <a:r>
              <a:rPr lang="en-US" sz="1200" dirty="0"/>
              <a:t>So here is my plan in how to build the smart meter and where to install it?</a:t>
            </a:r>
          </a:p>
          <a:p>
            <a:pPr marL="0" indent="0">
              <a:buNone/>
            </a:pPr>
            <a:endParaRPr lang="en-US" sz="1200" dirty="0"/>
          </a:p>
          <a:p>
            <a:pPr marL="0" indent="0">
              <a:buNone/>
            </a:pPr>
            <a:r>
              <a:rPr lang="en-US" sz="1200" dirty="0"/>
              <a:t>As it shows in this figure, the water flow sensor is connected to the main water tank, which will sense the water flow and then will move the readings to the microcontroller. As the plan the microcontroller should be powered by a solar panels. The microcontroller will push the data to the cloud for processing and presenting in a proper detailed dashboard</a:t>
            </a:r>
          </a:p>
        </p:txBody>
      </p:sp>
      <p:sp>
        <p:nvSpPr>
          <p:cNvPr id="4" name="Slide Number Placeholder 3"/>
          <p:cNvSpPr>
            <a:spLocks noGrp="1"/>
          </p:cNvSpPr>
          <p:nvPr>
            <p:ph type="sldNum" sz="quarter" idx="5"/>
          </p:nvPr>
        </p:nvSpPr>
        <p:spPr/>
        <p:txBody>
          <a:bodyPr/>
          <a:lstStyle/>
          <a:p>
            <a:fld id="{5C3CFC24-14C4-411E-BB39-03F2E82D006E}" type="slidenum">
              <a:rPr lang="en-US" smtClean="0"/>
              <a:t>8</a:t>
            </a:fld>
            <a:endParaRPr lang="en-US"/>
          </a:p>
        </p:txBody>
      </p:sp>
    </p:spTree>
    <p:extLst>
      <p:ext uri="{BB962C8B-B14F-4D97-AF65-F5344CB8AC3E}">
        <p14:creationId xmlns:p14="http://schemas.microsoft.com/office/powerpoint/2010/main" val="698647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r>
              <a:rPr lang="en-US" dirty="0"/>
              <a:t>This is a block diagram for the water meter system, as we can see on the left side where the water flow sensor take the readings from any water source…</a:t>
            </a:r>
          </a:p>
          <a:p>
            <a:endParaRPr lang="en-US" dirty="0"/>
          </a:p>
          <a:p>
            <a:r>
              <a:rPr lang="en-US" dirty="0"/>
              <a:t>---------click-------------------------------</a:t>
            </a:r>
          </a:p>
          <a:p>
            <a:r>
              <a:rPr lang="en-US" dirty="0"/>
              <a:t>then that readings will be passed into the microcontroller which is connected the OLED display screen to show the water volume and water flow.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The microcontroller will push the fetched data to the thinger.io cloud where the data can be processed </a:t>
            </a:r>
          </a:p>
          <a:p>
            <a:endParaRPr lang="en-US" dirty="0"/>
          </a:p>
          <a:p>
            <a:r>
              <a:rPr lang="en-US" dirty="0"/>
              <a:t>Alert***</a:t>
            </a:r>
          </a:p>
          <a:p>
            <a:r>
              <a:rPr lang="en-US" dirty="0"/>
              <a:t>All the data will be stored into the database in the cloud, and by using node-red we set a simple flow to alert me by email whenever the data is disconnected</a:t>
            </a:r>
          </a:p>
          <a:p>
            <a:endParaRPr lang="en-US" dirty="0"/>
          </a:p>
          <a:p>
            <a:r>
              <a:rPr lang="en-US" dirty="0"/>
              <a:t>The dashboard built by utilizing the widgets offered by thinger.io to present these data </a:t>
            </a:r>
          </a:p>
        </p:txBody>
      </p:sp>
      <p:sp>
        <p:nvSpPr>
          <p:cNvPr id="4" name="Slide Number Placeholder 3"/>
          <p:cNvSpPr>
            <a:spLocks noGrp="1"/>
          </p:cNvSpPr>
          <p:nvPr>
            <p:ph type="sldNum" sz="quarter" idx="5"/>
          </p:nvPr>
        </p:nvSpPr>
        <p:spPr/>
        <p:txBody>
          <a:bodyPr/>
          <a:lstStyle/>
          <a:p>
            <a:fld id="{5C3CFC24-14C4-411E-BB39-03F2E82D006E}" type="slidenum">
              <a:rPr lang="en-US" smtClean="0"/>
              <a:t>9</a:t>
            </a:fld>
            <a:endParaRPr lang="en-US"/>
          </a:p>
        </p:txBody>
      </p:sp>
    </p:spTree>
    <p:extLst>
      <p:ext uri="{BB962C8B-B14F-4D97-AF65-F5344CB8AC3E}">
        <p14:creationId xmlns:p14="http://schemas.microsoft.com/office/powerpoint/2010/main" val="179843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122363"/>
            <a:ext cx="8229600" cy="2387600"/>
          </a:xfrm>
        </p:spPr>
        <p:txBody>
          <a:bodyPr anchor="b"/>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1600" y="3602038"/>
            <a:ext cx="8229600" cy="1655762"/>
          </a:xfrm>
        </p:spPr>
        <p:txBody>
          <a:bodyPr/>
          <a:lstStyle>
            <a:lvl1pPr marL="0" indent="0" algn="ctr">
              <a:buNone/>
              <a:defRPr sz="2160"/>
            </a:lvl1pPr>
            <a:lvl2pPr marL="411491" indent="0" algn="ctr">
              <a:buNone/>
              <a:defRPr sz="1800"/>
            </a:lvl2pPr>
            <a:lvl3pPr marL="822983" indent="0" algn="ctr">
              <a:buNone/>
              <a:defRPr sz="1620"/>
            </a:lvl3pPr>
            <a:lvl4pPr marL="1234474" indent="0" algn="ctr">
              <a:buNone/>
              <a:defRPr sz="1440"/>
            </a:lvl4pPr>
            <a:lvl5pPr marL="1645966" indent="0" algn="ctr">
              <a:buNone/>
              <a:defRPr sz="1440"/>
            </a:lvl5pPr>
            <a:lvl6pPr marL="2057457" indent="0" algn="ctr">
              <a:buNone/>
              <a:defRPr sz="1440"/>
            </a:lvl6pPr>
            <a:lvl7pPr marL="2468949" indent="0" algn="ctr">
              <a:buNone/>
              <a:defRPr sz="1440"/>
            </a:lvl7pPr>
            <a:lvl8pPr marL="2880440" indent="0" algn="ctr">
              <a:buNone/>
              <a:defRPr sz="1440"/>
            </a:lvl8pPr>
            <a:lvl9pPr marL="3291931" indent="0" algn="ctr">
              <a:buNone/>
              <a:defRPr sz="14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AEB792-C213-4F01-B97A-E297169A6990}"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10863-E26C-418D-A88C-12270E916214}" type="slidenum">
              <a:rPr lang="en-US" smtClean="0"/>
              <a:t>‹#›</a:t>
            </a:fld>
            <a:endParaRPr lang="en-US"/>
          </a:p>
        </p:txBody>
      </p:sp>
    </p:spTree>
    <p:extLst>
      <p:ext uri="{BB962C8B-B14F-4D97-AF65-F5344CB8AC3E}">
        <p14:creationId xmlns:p14="http://schemas.microsoft.com/office/powerpoint/2010/main" val="395346270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AEB792-C213-4F01-B97A-E297169A6990}"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10863-E26C-418D-A88C-12270E916214}" type="slidenum">
              <a:rPr lang="en-US" smtClean="0"/>
              <a:t>‹#›</a:t>
            </a:fld>
            <a:endParaRPr lang="en-US"/>
          </a:p>
        </p:txBody>
      </p:sp>
    </p:spTree>
    <p:extLst>
      <p:ext uri="{BB962C8B-B14F-4D97-AF65-F5344CB8AC3E}">
        <p14:creationId xmlns:p14="http://schemas.microsoft.com/office/powerpoint/2010/main" val="314067674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52410" y="365125"/>
            <a:ext cx="236601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54380" y="365125"/>
            <a:ext cx="696087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AEB792-C213-4F01-B97A-E297169A6990}"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10863-E26C-418D-A88C-12270E916214}" type="slidenum">
              <a:rPr lang="en-US" smtClean="0"/>
              <a:t>‹#›</a:t>
            </a:fld>
            <a:endParaRPr lang="en-US"/>
          </a:p>
        </p:txBody>
      </p:sp>
    </p:spTree>
    <p:extLst>
      <p:ext uri="{BB962C8B-B14F-4D97-AF65-F5344CB8AC3E}">
        <p14:creationId xmlns:p14="http://schemas.microsoft.com/office/powerpoint/2010/main" val="332849046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AEB792-C213-4F01-B97A-E297169A6990}"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10863-E26C-418D-A88C-12270E916214}" type="slidenum">
              <a:rPr lang="en-US" smtClean="0"/>
              <a:t>‹#›</a:t>
            </a:fld>
            <a:endParaRPr lang="en-US"/>
          </a:p>
        </p:txBody>
      </p:sp>
    </p:spTree>
    <p:extLst>
      <p:ext uri="{BB962C8B-B14F-4D97-AF65-F5344CB8AC3E}">
        <p14:creationId xmlns:p14="http://schemas.microsoft.com/office/powerpoint/2010/main" val="426859188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5" y="1709741"/>
            <a:ext cx="9464040" cy="2852737"/>
          </a:xfrm>
        </p:spPr>
        <p:txBody>
          <a:bodyPr anchor="b"/>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748665" y="4589466"/>
            <a:ext cx="9464040" cy="1500187"/>
          </a:xfrm>
        </p:spPr>
        <p:txBody>
          <a:bodyPr/>
          <a:lstStyle>
            <a:lvl1pPr marL="0" indent="0">
              <a:buNone/>
              <a:defRPr sz="2160">
                <a:solidFill>
                  <a:schemeClr val="tx1">
                    <a:tint val="75000"/>
                  </a:schemeClr>
                </a:solidFill>
              </a:defRPr>
            </a:lvl1pPr>
            <a:lvl2pPr marL="411491" indent="0">
              <a:buNone/>
              <a:defRPr sz="1800">
                <a:solidFill>
                  <a:schemeClr val="tx1">
                    <a:tint val="75000"/>
                  </a:schemeClr>
                </a:solidFill>
              </a:defRPr>
            </a:lvl2pPr>
            <a:lvl3pPr marL="822983" indent="0">
              <a:buNone/>
              <a:defRPr sz="1620">
                <a:solidFill>
                  <a:schemeClr val="tx1">
                    <a:tint val="75000"/>
                  </a:schemeClr>
                </a:solidFill>
              </a:defRPr>
            </a:lvl3pPr>
            <a:lvl4pPr marL="1234474" indent="0">
              <a:buNone/>
              <a:defRPr sz="1440">
                <a:solidFill>
                  <a:schemeClr val="tx1">
                    <a:tint val="75000"/>
                  </a:schemeClr>
                </a:solidFill>
              </a:defRPr>
            </a:lvl4pPr>
            <a:lvl5pPr marL="1645966" indent="0">
              <a:buNone/>
              <a:defRPr sz="1440">
                <a:solidFill>
                  <a:schemeClr val="tx1">
                    <a:tint val="75000"/>
                  </a:schemeClr>
                </a:solidFill>
              </a:defRPr>
            </a:lvl5pPr>
            <a:lvl6pPr marL="2057457" indent="0">
              <a:buNone/>
              <a:defRPr sz="1440">
                <a:solidFill>
                  <a:schemeClr val="tx1">
                    <a:tint val="75000"/>
                  </a:schemeClr>
                </a:solidFill>
              </a:defRPr>
            </a:lvl6pPr>
            <a:lvl7pPr marL="2468949" indent="0">
              <a:buNone/>
              <a:defRPr sz="1440">
                <a:solidFill>
                  <a:schemeClr val="tx1">
                    <a:tint val="75000"/>
                  </a:schemeClr>
                </a:solidFill>
              </a:defRPr>
            </a:lvl7pPr>
            <a:lvl8pPr marL="2880440" indent="0">
              <a:buNone/>
              <a:defRPr sz="1440">
                <a:solidFill>
                  <a:schemeClr val="tx1">
                    <a:tint val="75000"/>
                  </a:schemeClr>
                </a:solidFill>
              </a:defRPr>
            </a:lvl8pPr>
            <a:lvl9pPr marL="3291931" indent="0">
              <a:buNone/>
              <a:defRPr sz="14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AEB792-C213-4F01-B97A-E297169A6990}"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10863-E26C-418D-A88C-12270E916214}" type="slidenum">
              <a:rPr lang="en-US" smtClean="0"/>
              <a:t>‹#›</a:t>
            </a:fld>
            <a:endParaRPr lang="en-US"/>
          </a:p>
        </p:txBody>
      </p:sp>
    </p:spTree>
    <p:extLst>
      <p:ext uri="{BB962C8B-B14F-4D97-AF65-F5344CB8AC3E}">
        <p14:creationId xmlns:p14="http://schemas.microsoft.com/office/powerpoint/2010/main" val="352449359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54380" y="1825625"/>
            <a:ext cx="466344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54980" y="1825625"/>
            <a:ext cx="466344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AEB792-C213-4F01-B97A-E297169A6990}" type="datetimeFigureOut">
              <a:rPr lang="en-US" smtClean="0"/>
              <a:t>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D10863-E26C-418D-A88C-12270E916214}" type="slidenum">
              <a:rPr lang="en-US" smtClean="0"/>
              <a:t>‹#›</a:t>
            </a:fld>
            <a:endParaRPr lang="en-US"/>
          </a:p>
        </p:txBody>
      </p:sp>
    </p:spTree>
    <p:extLst>
      <p:ext uri="{BB962C8B-B14F-4D97-AF65-F5344CB8AC3E}">
        <p14:creationId xmlns:p14="http://schemas.microsoft.com/office/powerpoint/2010/main" val="11477931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5809" y="365128"/>
            <a:ext cx="946404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55811" y="1681163"/>
            <a:ext cx="4642008" cy="823912"/>
          </a:xfrm>
        </p:spPr>
        <p:txBody>
          <a:bodyPr anchor="b"/>
          <a:lstStyle>
            <a:lvl1pPr marL="0" indent="0">
              <a:buNone/>
              <a:defRPr sz="2160" b="1"/>
            </a:lvl1pPr>
            <a:lvl2pPr marL="411491" indent="0">
              <a:buNone/>
              <a:defRPr sz="1800" b="1"/>
            </a:lvl2pPr>
            <a:lvl3pPr marL="822983" indent="0">
              <a:buNone/>
              <a:defRPr sz="1620" b="1"/>
            </a:lvl3pPr>
            <a:lvl4pPr marL="1234474" indent="0">
              <a:buNone/>
              <a:defRPr sz="1440" b="1"/>
            </a:lvl4pPr>
            <a:lvl5pPr marL="1645966" indent="0">
              <a:buNone/>
              <a:defRPr sz="1440" b="1"/>
            </a:lvl5pPr>
            <a:lvl6pPr marL="2057457" indent="0">
              <a:buNone/>
              <a:defRPr sz="1440" b="1"/>
            </a:lvl6pPr>
            <a:lvl7pPr marL="2468949" indent="0">
              <a:buNone/>
              <a:defRPr sz="1440" b="1"/>
            </a:lvl7pPr>
            <a:lvl8pPr marL="2880440" indent="0">
              <a:buNone/>
              <a:defRPr sz="1440" b="1"/>
            </a:lvl8pPr>
            <a:lvl9pPr marL="3291931" indent="0">
              <a:buNone/>
              <a:defRPr sz="1440" b="1"/>
            </a:lvl9pPr>
          </a:lstStyle>
          <a:p>
            <a:pPr lvl="0"/>
            <a:r>
              <a:rPr lang="en-US"/>
              <a:t>Edit Master text styles</a:t>
            </a:r>
          </a:p>
        </p:txBody>
      </p:sp>
      <p:sp>
        <p:nvSpPr>
          <p:cNvPr id="4" name="Content Placeholder 3"/>
          <p:cNvSpPr>
            <a:spLocks noGrp="1"/>
          </p:cNvSpPr>
          <p:nvPr>
            <p:ph sz="half" idx="2"/>
          </p:nvPr>
        </p:nvSpPr>
        <p:spPr>
          <a:xfrm>
            <a:off x="755811" y="2505075"/>
            <a:ext cx="464200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554981" y="1681163"/>
            <a:ext cx="4664869" cy="823912"/>
          </a:xfrm>
        </p:spPr>
        <p:txBody>
          <a:bodyPr anchor="b"/>
          <a:lstStyle>
            <a:lvl1pPr marL="0" indent="0">
              <a:buNone/>
              <a:defRPr sz="2160" b="1"/>
            </a:lvl1pPr>
            <a:lvl2pPr marL="411491" indent="0">
              <a:buNone/>
              <a:defRPr sz="1800" b="1"/>
            </a:lvl2pPr>
            <a:lvl3pPr marL="822983" indent="0">
              <a:buNone/>
              <a:defRPr sz="1620" b="1"/>
            </a:lvl3pPr>
            <a:lvl4pPr marL="1234474" indent="0">
              <a:buNone/>
              <a:defRPr sz="1440" b="1"/>
            </a:lvl4pPr>
            <a:lvl5pPr marL="1645966" indent="0">
              <a:buNone/>
              <a:defRPr sz="1440" b="1"/>
            </a:lvl5pPr>
            <a:lvl6pPr marL="2057457" indent="0">
              <a:buNone/>
              <a:defRPr sz="1440" b="1"/>
            </a:lvl6pPr>
            <a:lvl7pPr marL="2468949" indent="0">
              <a:buNone/>
              <a:defRPr sz="1440" b="1"/>
            </a:lvl7pPr>
            <a:lvl8pPr marL="2880440" indent="0">
              <a:buNone/>
              <a:defRPr sz="1440" b="1"/>
            </a:lvl8pPr>
            <a:lvl9pPr marL="3291931" indent="0">
              <a:buNone/>
              <a:defRPr sz="1440" b="1"/>
            </a:lvl9pPr>
          </a:lstStyle>
          <a:p>
            <a:pPr lvl="0"/>
            <a:r>
              <a:rPr lang="en-US"/>
              <a:t>Edit Master text styles</a:t>
            </a:r>
          </a:p>
        </p:txBody>
      </p:sp>
      <p:sp>
        <p:nvSpPr>
          <p:cNvPr id="6" name="Content Placeholder 5"/>
          <p:cNvSpPr>
            <a:spLocks noGrp="1"/>
          </p:cNvSpPr>
          <p:nvPr>
            <p:ph sz="quarter" idx="4"/>
          </p:nvPr>
        </p:nvSpPr>
        <p:spPr>
          <a:xfrm>
            <a:off x="5554981" y="2505075"/>
            <a:ext cx="466486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AEB792-C213-4F01-B97A-E297169A6990}" type="datetimeFigureOut">
              <a:rPr lang="en-US" smtClean="0"/>
              <a:t>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D10863-E26C-418D-A88C-12270E916214}" type="slidenum">
              <a:rPr lang="en-US" smtClean="0"/>
              <a:t>‹#›</a:t>
            </a:fld>
            <a:endParaRPr lang="en-US"/>
          </a:p>
        </p:txBody>
      </p:sp>
    </p:spTree>
    <p:extLst>
      <p:ext uri="{BB962C8B-B14F-4D97-AF65-F5344CB8AC3E}">
        <p14:creationId xmlns:p14="http://schemas.microsoft.com/office/powerpoint/2010/main" val="14507681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AEB792-C213-4F01-B97A-E297169A6990}" type="datetimeFigureOut">
              <a:rPr lang="en-US" smtClean="0"/>
              <a:t>1/10/2022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D10863-E26C-418D-A88C-12270E916214}" type="slidenum">
              <a:rPr lang="en-US" smtClean="0"/>
              <a:t>‹#›</a:t>
            </a:fld>
            <a:endParaRPr lang="en-US"/>
          </a:p>
        </p:txBody>
      </p:sp>
    </p:spTree>
    <p:extLst>
      <p:ext uri="{BB962C8B-B14F-4D97-AF65-F5344CB8AC3E}">
        <p14:creationId xmlns:p14="http://schemas.microsoft.com/office/powerpoint/2010/main" val="293019392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AEB792-C213-4F01-B97A-E297169A6990}" type="datetimeFigureOut">
              <a:rPr lang="en-US" smtClean="0"/>
              <a:t>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D10863-E26C-418D-A88C-12270E916214}" type="slidenum">
              <a:rPr lang="en-US" smtClean="0"/>
              <a:t>‹#›</a:t>
            </a:fld>
            <a:endParaRPr lang="en-US"/>
          </a:p>
        </p:txBody>
      </p:sp>
    </p:spTree>
    <p:extLst>
      <p:ext uri="{BB962C8B-B14F-4D97-AF65-F5344CB8AC3E}">
        <p14:creationId xmlns:p14="http://schemas.microsoft.com/office/powerpoint/2010/main" val="235889687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11" y="457200"/>
            <a:ext cx="3539013" cy="1600200"/>
          </a:xfrm>
        </p:spPr>
        <p:txBody>
          <a:bodyPr anchor="b"/>
          <a:lstStyle>
            <a:lvl1pPr>
              <a:defRPr sz="2880"/>
            </a:lvl1pPr>
          </a:lstStyle>
          <a:p>
            <a:r>
              <a:rPr lang="en-US"/>
              <a:t>Click to edit Master title style</a:t>
            </a:r>
            <a:endParaRPr lang="en-US" dirty="0"/>
          </a:p>
        </p:txBody>
      </p:sp>
      <p:sp>
        <p:nvSpPr>
          <p:cNvPr id="3" name="Content Placeholder 2"/>
          <p:cNvSpPr>
            <a:spLocks noGrp="1"/>
          </p:cNvSpPr>
          <p:nvPr>
            <p:ph idx="1"/>
          </p:nvPr>
        </p:nvSpPr>
        <p:spPr>
          <a:xfrm>
            <a:off x="4664869" y="987428"/>
            <a:ext cx="555498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55811" y="2057400"/>
            <a:ext cx="3539013" cy="3811588"/>
          </a:xfrm>
        </p:spPr>
        <p:txBody>
          <a:bodyPr/>
          <a:lstStyle>
            <a:lvl1pPr marL="0" indent="0">
              <a:buNone/>
              <a:defRPr sz="1440"/>
            </a:lvl1pPr>
            <a:lvl2pPr marL="411491" indent="0">
              <a:buNone/>
              <a:defRPr sz="1260"/>
            </a:lvl2pPr>
            <a:lvl3pPr marL="822983" indent="0">
              <a:buNone/>
              <a:defRPr sz="1080"/>
            </a:lvl3pPr>
            <a:lvl4pPr marL="1234474" indent="0">
              <a:buNone/>
              <a:defRPr sz="900"/>
            </a:lvl4pPr>
            <a:lvl5pPr marL="1645966" indent="0">
              <a:buNone/>
              <a:defRPr sz="900"/>
            </a:lvl5pPr>
            <a:lvl6pPr marL="2057457" indent="0">
              <a:buNone/>
              <a:defRPr sz="900"/>
            </a:lvl6pPr>
            <a:lvl7pPr marL="2468949" indent="0">
              <a:buNone/>
              <a:defRPr sz="900"/>
            </a:lvl7pPr>
            <a:lvl8pPr marL="2880440" indent="0">
              <a:buNone/>
              <a:defRPr sz="900"/>
            </a:lvl8pPr>
            <a:lvl9pPr marL="3291931"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AEB792-C213-4F01-B97A-E297169A6990}" type="datetimeFigureOut">
              <a:rPr lang="en-US" smtClean="0"/>
              <a:t>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D10863-E26C-418D-A88C-12270E916214}" type="slidenum">
              <a:rPr lang="en-US" smtClean="0"/>
              <a:t>‹#›</a:t>
            </a:fld>
            <a:endParaRPr lang="en-US"/>
          </a:p>
        </p:txBody>
      </p:sp>
    </p:spTree>
    <p:extLst>
      <p:ext uri="{BB962C8B-B14F-4D97-AF65-F5344CB8AC3E}">
        <p14:creationId xmlns:p14="http://schemas.microsoft.com/office/powerpoint/2010/main" val="190435588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11" y="457200"/>
            <a:ext cx="3539013" cy="1600200"/>
          </a:xfrm>
        </p:spPr>
        <p:txBody>
          <a:bodyPr anchor="b"/>
          <a:lstStyle>
            <a:lvl1pPr>
              <a:defRPr sz="2880"/>
            </a:lvl1pPr>
          </a:lstStyle>
          <a:p>
            <a:r>
              <a:rPr lang="en-US"/>
              <a:t>Click to edit Master title style</a:t>
            </a:r>
            <a:endParaRPr lang="en-US" dirty="0"/>
          </a:p>
        </p:txBody>
      </p:sp>
      <p:sp>
        <p:nvSpPr>
          <p:cNvPr id="3" name="Picture Placeholder 2"/>
          <p:cNvSpPr>
            <a:spLocks noGrp="1" noChangeAspect="1"/>
          </p:cNvSpPr>
          <p:nvPr>
            <p:ph type="pic" idx="1"/>
          </p:nvPr>
        </p:nvSpPr>
        <p:spPr>
          <a:xfrm>
            <a:off x="4664869" y="987428"/>
            <a:ext cx="5554980" cy="4873625"/>
          </a:xfrm>
        </p:spPr>
        <p:txBody>
          <a:bodyPr anchor="t"/>
          <a:lstStyle>
            <a:lvl1pPr marL="0" indent="0">
              <a:buNone/>
              <a:defRPr sz="2880"/>
            </a:lvl1pPr>
            <a:lvl2pPr marL="411491" indent="0">
              <a:buNone/>
              <a:defRPr sz="2520"/>
            </a:lvl2pPr>
            <a:lvl3pPr marL="822983" indent="0">
              <a:buNone/>
              <a:defRPr sz="2160"/>
            </a:lvl3pPr>
            <a:lvl4pPr marL="1234474" indent="0">
              <a:buNone/>
              <a:defRPr sz="1800"/>
            </a:lvl4pPr>
            <a:lvl5pPr marL="1645966" indent="0">
              <a:buNone/>
              <a:defRPr sz="1800"/>
            </a:lvl5pPr>
            <a:lvl6pPr marL="2057457" indent="0">
              <a:buNone/>
              <a:defRPr sz="1800"/>
            </a:lvl6pPr>
            <a:lvl7pPr marL="2468949" indent="0">
              <a:buNone/>
              <a:defRPr sz="1800"/>
            </a:lvl7pPr>
            <a:lvl8pPr marL="2880440" indent="0">
              <a:buNone/>
              <a:defRPr sz="1800"/>
            </a:lvl8pPr>
            <a:lvl9pPr marL="3291931" indent="0">
              <a:buNone/>
              <a:defRPr sz="1800"/>
            </a:lvl9pPr>
          </a:lstStyle>
          <a:p>
            <a:r>
              <a:rPr lang="en-US"/>
              <a:t>Click icon to add picture</a:t>
            </a:r>
            <a:endParaRPr lang="en-US" dirty="0"/>
          </a:p>
        </p:txBody>
      </p:sp>
      <p:sp>
        <p:nvSpPr>
          <p:cNvPr id="4" name="Text Placeholder 3"/>
          <p:cNvSpPr>
            <a:spLocks noGrp="1"/>
          </p:cNvSpPr>
          <p:nvPr>
            <p:ph type="body" sz="half" idx="2"/>
          </p:nvPr>
        </p:nvSpPr>
        <p:spPr>
          <a:xfrm>
            <a:off x="755811" y="2057400"/>
            <a:ext cx="3539013" cy="3811588"/>
          </a:xfrm>
        </p:spPr>
        <p:txBody>
          <a:bodyPr/>
          <a:lstStyle>
            <a:lvl1pPr marL="0" indent="0">
              <a:buNone/>
              <a:defRPr sz="1440"/>
            </a:lvl1pPr>
            <a:lvl2pPr marL="411491" indent="0">
              <a:buNone/>
              <a:defRPr sz="1260"/>
            </a:lvl2pPr>
            <a:lvl3pPr marL="822983" indent="0">
              <a:buNone/>
              <a:defRPr sz="1080"/>
            </a:lvl3pPr>
            <a:lvl4pPr marL="1234474" indent="0">
              <a:buNone/>
              <a:defRPr sz="900"/>
            </a:lvl4pPr>
            <a:lvl5pPr marL="1645966" indent="0">
              <a:buNone/>
              <a:defRPr sz="900"/>
            </a:lvl5pPr>
            <a:lvl6pPr marL="2057457" indent="0">
              <a:buNone/>
              <a:defRPr sz="900"/>
            </a:lvl6pPr>
            <a:lvl7pPr marL="2468949" indent="0">
              <a:buNone/>
              <a:defRPr sz="900"/>
            </a:lvl7pPr>
            <a:lvl8pPr marL="2880440" indent="0">
              <a:buNone/>
              <a:defRPr sz="900"/>
            </a:lvl8pPr>
            <a:lvl9pPr marL="3291931"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AEB792-C213-4F01-B97A-E297169A6990}" type="datetimeFigureOut">
              <a:rPr lang="en-US" smtClean="0"/>
              <a:t>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D10863-E26C-418D-A88C-12270E916214}" type="slidenum">
              <a:rPr lang="en-US" smtClean="0"/>
              <a:t>‹#›</a:t>
            </a:fld>
            <a:endParaRPr lang="en-US"/>
          </a:p>
        </p:txBody>
      </p:sp>
    </p:spTree>
    <p:extLst>
      <p:ext uri="{BB962C8B-B14F-4D97-AF65-F5344CB8AC3E}">
        <p14:creationId xmlns:p14="http://schemas.microsoft.com/office/powerpoint/2010/main" val="390569527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4380" y="365128"/>
            <a:ext cx="946404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54380" y="1825625"/>
            <a:ext cx="946404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4380" y="6356353"/>
            <a:ext cx="2468880" cy="365125"/>
          </a:xfrm>
          <a:prstGeom prst="rect">
            <a:avLst/>
          </a:prstGeom>
        </p:spPr>
        <p:txBody>
          <a:bodyPr vert="horz" lIns="91440" tIns="45720" rIns="91440" bIns="45720" rtlCol="0" anchor="ctr"/>
          <a:lstStyle>
            <a:lvl1pPr algn="l">
              <a:defRPr sz="1080">
                <a:solidFill>
                  <a:schemeClr val="tx1">
                    <a:tint val="75000"/>
                  </a:schemeClr>
                </a:solidFill>
              </a:defRPr>
            </a:lvl1pPr>
          </a:lstStyle>
          <a:p>
            <a:fld id="{9AAEB792-C213-4F01-B97A-E297169A6990}" type="datetimeFigureOut">
              <a:rPr lang="en-US" smtClean="0"/>
              <a:t>1/10/2022</a:t>
            </a:fld>
            <a:endParaRPr lang="en-US"/>
          </a:p>
        </p:txBody>
      </p:sp>
      <p:sp>
        <p:nvSpPr>
          <p:cNvPr id="5" name="Footer Placeholder 4"/>
          <p:cNvSpPr>
            <a:spLocks noGrp="1"/>
          </p:cNvSpPr>
          <p:nvPr>
            <p:ph type="ftr" sz="quarter" idx="3"/>
          </p:nvPr>
        </p:nvSpPr>
        <p:spPr>
          <a:xfrm>
            <a:off x="3634740" y="6356353"/>
            <a:ext cx="370332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749541" y="6356353"/>
            <a:ext cx="2468880" cy="365125"/>
          </a:xfrm>
          <a:prstGeom prst="rect">
            <a:avLst/>
          </a:prstGeom>
        </p:spPr>
        <p:txBody>
          <a:bodyPr vert="horz" lIns="91440" tIns="45720" rIns="91440" bIns="45720" rtlCol="0" anchor="ctr"/>
          <a:lstStyle>
            <a:lvl1pPr algn="r">
              <a:defRPr sz="1080">
                <a:solidFill>
                  <a:schemeClr val="tx1">
                    <a:tint val="75000"/>
                  </a:schemeClr>
                </a:solidFill>
              </a:defRPr>
            </a:lvl1pPr>
          </a:lstStyle>
          <a:p>
            <a:fld id="{C6D10863-E26C-418D-A88C-12270E916214}" type="slidenum">
              <a:rPr lang="en-US" smtClean="0"/>
              <a:t>‹#›</a:t>
            </a:fld>
            <a:endParaRPr lang="en-US"/>
          </a:p>
        </p:txBody>
      </p:sp>
    </p:spTree>
    <p:extLst>
      <p:ext uri="{BB962C8B-B14F-4D97-AF65-F5344CB8AC3E}">
        <p14:creationId xmlns:p14="http://schemas.microsoft.com/office/powerpoint/2010/main" val="275022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822983"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6" indent="-205746" algn="l" defTabSz="822983"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37" indent="-205746" algn="l" defTabSz="822983"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29" indent="-205746" algn="l" defTabSz="822983"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220" indent="-205746" algn="l" defTabSz="82298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711" indent="-205746" algn="l" defTabSz="82298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203" indent="-205746" algn="l" defTabSz="82298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94" indent="-205746" algn="l" defTabSz="82298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85" indent="-205746" algn="l" defTabSz="82298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677" indent="-205746" algn="l" defTabSz="82298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83" rtl="0" eaLnBrk="1" latinLnBrk="0" hangingPunct="1">
        <a:defRPr sz="1620" kern="1200">
          <a:solidFill>
            <a:schemeClr val="tx1"/>
          </a:solidFill>
          <a:latin typeface="+mn-lt"/>
          <a:ea typeface="+mn-ea"/>
          <a:cs typeface="+mn-cs"/>
        </a:defRPr>
      </a:lvl1pPr>
      <a:lvl2pPr marL="411491" algn="l" defTabSz="822983" rtl="0" eaLnBrk="1" latinLnBrk="0" hangingPunct="1">
        <a:defRPr sz="1620" kern="1200">
          <a:solidFill>
            <a:schemeClr val="tx1"/>
          </a:solidFill>
          <a:latin typeface="+mn-lt"/>
          <a:ea typeface="+mn-ea"/>
          <a:cs typeface="+mn-cs"/>
        </a:defRPr>
      </a:lvl2pPr>
      <a:lvl3pPr marL="822983" algn="l" defTabSz="822983" rtl="0" eaLnBrk="1" latinLnBrk="0" hangingPunct="1">
        <a:defRPr sz="1620" kern="1200">
          <a:solidFill>
            <a:schemeClr val="tx1"/>
          </a:solidFill>
          <a:latin typeface="+mn-lt"/>
          <a:ea typeface="+mn-ea"/>
          <a:cs typeface="+mn-cs"/>
        </a:defRPr>
      </a:lvl3pPr>
      <a:lvl4pPr marL="1234474" algn="l" defTabSz="822983" rtl="0" eaLnBrk="1" latinLnBrk="0" hangingPunct="1">
        <a:defRPr sz="1620" kern="1200">
          <a:solidFill>
            <a:schemeClr val="tx1"/>
          </a:solidFill>
          <a:latin typeface="+mn-lt"/>
          <a:ea typeface="+mn-ea"/>
          <a:cs typeface="+mn-cs"/>
        </a:defRPr>
      </a:lvl4pPr>
      <a:lvl5pPr marL="1645966" algn="l" defTabSz="822983" rtl="0" eaLnBrk="1" latinLnBrk="0" hangingPunct="1">
        <a:defRPr sz="1620" kern="1200">
          <a:solidFill>
            <a:schemeClr val="tx1"/>
          </a:solidFill>
          <a:latin typeface="+mn-lt"/>
          <a:ea typeface="+mn-ea"/>
          <a:cs typeface="+mn-cs"/>
        </a:defRPr>
      </a:lvl5pPr>
      <a:lvl6pPr marL="2057457" algn="l" defTabSz="822983" rtl="0" eaLnBrk="1" latinLnBrk="0" hangingPunct="1">
        <a:defRPr sz="1620" kern="1200">
          <a:solidFill>
            <a:schemeClr val="tx1"/>
          </a:solidFill>
          <a:latin typeface="+mn-lt"/>
          <a:ea typeface="+mn-ea"/>
          <a:cs typeface="+mn-cs"/>
        </a:defRPr>
      </a:lvl6pPr>
      <a:lvl7pPr marL="2468949" algn="l" defTabSz="822983" rtl="0" eaLnBrk="1" latinLnBrk="0" hangingPunct="1">
        <a:defRPr sz="1620" kern="1200">
          <a:solidFill>
            <a:schemeClr val="tx1"/>
          </a:solidFill>
          <a:latin typeface="+mn-lt"/>
          <a:ea typeface="+mn-ea"/>
          <a:cs typeface="+mn-cs"/>
        </a:defRPr>
      </a:lvl7pPr>
      <a:lvl8pPr marL="2880440" algn="l" defTabSz="822983" rtl="0" eaLnBrk="1" latinLnBrk="0" hangingPunct="1">
        <a:defRPr sz="1620" kern="1200">
          <a:solidFill>
            <a:schemeClr val="tx1"/>
          </a:solidFill>
          <a:latin typeface="+mn-lt"/>
          <a:ea typeface="+mn-ea"/>
          <a:cs typeface="+mn-cs"/>
        </a:defRPr>
      </a:lvl8pPr>
      <a:lvl9pPr marL="3291931" algn="l" defTabSz="822983"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OZ4goViCck8?feature=oembed" TargetMode="External"/><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sv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71.jpg"/><Relationship Id="rId4" Type="http://schemas.openxmlformats.org/officeDocument/2006/relationships/image" Target="../media/image70.jpg"/></Relationships>
</file>

<file path=ppt/slides/_rels/slide28.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29.xml.rels><?xml version="1.0" encoding="UTF-8" standalone="yes"?>
<Relationships xmlns="http://schemas.openxmlformats.org/package/2006/relationships"><Relationship Id="rId3" Type="http://schemas.openxmlformats.org/officeDocument/2006/relationships/hyperlink" Target="https://how2electronics.com/iot-water-flow-meter-using-esp8266-water-flow-sensor/"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doi.org/10.1007/s10661-020-08535-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23.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notesSlide" Target="../notesSlides/notesSlide9.xml"/><Relationship Id="rId16" Type="http://schemas.openxmlformats.org/officeDocument/2006/relationships/image" Target="../media/image34.svg"/><Relationship Id="rId20" Type="http://schemas.openxmlformats.org/officeDocument/2006/relationships/image" Target="../media/image38.svg"/><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29.png"/><Relationship Id="rId24" Type="http://schemas.openxmlformats.org/officeDocument/2006/relationships/image" Target="../media/image42.png"/><Relationship Id="rId5" Type="http://schemas.openxmlformats.org/officeDocument/2006/relationships/image" Target="../media/image9.png"/><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8.svg"/><Relationship Id="rId19" Type="http://schemas.openxmlformats.org/officeDocument/2006/relationships/image" Target="../media/image37.png"/><Relationship Id="rId4" Type="http://schemas.openxmlformats.org/officeDocument/2006/relationships/image" Target="../media/image24.svg"/><Relationship Id="rId9" Type="http://schemas.openxmlformats.org/officeDocument/2006/relationships/image" Target="../media/image27.png"/><Relationship Id="rId14" Type="http://schemas.openxmlformats.org/officeDocument/2006/relationships/image" Target="../media/image32.svg"/><Relationship Id="rId22"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phic 28" descr="Water with solid fill">
            <a:extLst>
              <a:ext uri="{FF2B5EF4-FFF2-40B4-BE49-F238E27FC236}">
                <a16:creationId xmlns:a16="http://schemas.microsoft.com/office/drawing/2014/main" id="{055298BC-10A5-488E-9F7F-401324D551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3101" y="2371075"/>
            <a:ext cx="2838450" cy="2838450"/>
          </a:xfrm>
          <a:prstGeom prst="rect">
            <a:avLst/>
          </a:prstGeom>
        </p:spPr>
      </p:pic>
      <p:grpSp>
        <p:nvGrpSpPr>
          <p:cNvPr id="2" name="Group 1">
            <a:extLst>
              <a:ext uri="{FF2B5EF4-FFF2-40B4-BE49-F238E27FC236}">
                <a16:creationId xmlns:a16="http://schemas.microsoft.com/office/drawing/2014/main" id="{C12FF033-CE9E-4804-ABDD-1E5134210E5A}"/>
              </a:ext>
            </a:extLst>
          </p:cNvPr>
          <p:cNvGrpSpPr/>
          <p:nvPr/>
        </p:nvGrpSpPr>
        <p:grpSpPr>
          <a:xfrm>
            <a:off x="4828270" y="4959868"/>
            <a:ext cx="2105527" cy="841953"/>
            <a:chOff x="721894" y="4680285"/>
            <a:chExt cx="2105527" cy="841953"/>
          </a:xfrm>
        </p:grpSpPr>
        <p:sp>
          <p:nvSpPr>
            <p:cNvPr id="3" name="TextBox 2">
              <a:extLst>
                <a:ext uri="{FF2B5EF4-FFF2-40B4-BE49-F238E27FC236}">
                  <a16:creationId xmlns:a16="http://schemas.microsoft.com/office/drawing/2014/main" id="{DBDBE323-7310-4B73-ABD1-B1F1F9613F00}"/>
                </a:ext>
              </a:extLst>
            </p:cNvPr>
            <p:cNvSpPr txBox="1"/>
            <p:nvPr/>
          </p:nvSpPr>
          <p:spPr>
            <a:xfrm>
              <a:off x="721894" y="4680285"/>
              <a:ext cx="2105527" cy="369332"/>
            </a:xfrm>
            <a:prstGeom prst="rect">
              <a:avLst/>
            </a:prstGeom>
            <a:noFill/>
          </p:spPr>
          <p:txBody>
            <a:bodyPr wrap="square" rtlCol="0">
              <a:spAutoFit/>
            </a:bodyPr>
            <a:lstStyle/>
            <a:p>
              <a:r>
                <a:rPr lang="en-US" b="1" dirty="0">
                  <a:solidFill>
                    <a:schemeClr val="tx1">
                      <a:lumMod val="75000"/>
                      <a:lumOff val="25000"/>
                    </a:schemeClr>
                  </a:solidFill>
                  <a:latin typeface="Tw Cen MT" panose="020B0602020104020603" pitchFamily="34" charset="0"/>
                </a:rPr>
                <a:t>Prepared By</a:t>
              </a:r>
            </a:p>
          </p:txBody>
        </p:sp>
        <p:sp>
          <p:nvSpPr>
            <p:cNvPr id="4" name="TextBox 3">
              <a:extLst>
                <a:ext uri="{FF2B5EF4-FFF2-40B4-BE49-F238E27FC236}">
                  <a16:creationId xmlns:a16="http://schemas.microsoft.com/office/drawing/2014/main" id="{103441A7-1435-4D68-B865-1AF40BD02834}"/>
                </a:ext>
              </a:extLst>
            </p:cNvPr>
            <p:cNvSpPr txBox="1"/>
            <p:nvPr/>
          </p:nvSpPr>
          <p:spPr>
            <a:xfrm>
              <a:off x="721894" y="4909431"/>
              <a:ext cx="2105527" cy="369332"/>
            </a:xfrm>
            <a:prstGeom prst="rect">
              <a:avLst/>
            </a:prstGeom>
            <a:noFill/>
          </p:spPr>
          <p:txBody>
            <a:bodyPr wrap="square" rtlCol="0">
              <a:spAutoFit/>
            </a:bodyPr>
            <a:lstStyle/>
            <a:p>
              <a:r>
                <a:rPr lang="en-US" b="1" dirty="0">
                  <a:solidFill>
                    <a:schemeClr val="tx1">
                      <a:lumMod val="50000"/>
                      <a:lumOff val="50000"/>
                    </a:schemeClr>
                  </a:solidFill>
                  <a:latin typeface="Tw Cen MT" panose="020B0602020104020603" pitchFamily="34" charset="0"/>
                </a:rPr>
                <a:t>Farooq Abdulaziz</a:t>
              </a:r>
            </a:p>
          </p:txBody>
        </p:sp>
        <p:sp>
          <p:nvSpPr>
            <p:cNvPr id="5" name="TextBox 4">
              <a:extLst>
                <a:ext uri="{FF2B5EF4-FFF2-40B4-BE49-F238E27FC236}">
                  <a16:creationId xmlns:a16="http://schemas.microsoft.com/office/drawing/2014/main" id="{214DA2DA-1921-41BE-8A71-2DD205F03367}"/>
                </a:ext>
              </a:extLst>
            </p:cNvPr>
            <p:cNvSpPr txBox="1"/>
            <p:nvPr/>
          </p:nvSpPr>
          <p:spPr>
            <a:xfrm>
              <a:off x="721894" y="5186705"/>
              <a:ext cx="2105527" cy="335533"/>
            </a:xfrm>
            <a:prstGeom prst="rect">
              <a:avLst/>
            </a:prstGeom>
            <a:noFill/>
          </p:spPr>
          <p:txBody>
            <a:bodyPr wrap="square" rtlCol="0">
              <a:spAutoFit/>
            </a:bodyPr>
            <a:lstStyle/>
            <a:p>
              <a:r>
                <a:rPr lang="en-US" sz="1600" dirty="0">
                  <a:solidFill>
                    <a:schemeClr val="tx1">
                      <a:lumMod val="50000"/>
                      <a:lumOff val="50000"/>
                    </a:schemeClr>
                  </a:solidFill>
                  <a:latin typeface="Tw Cen MT" panose="020B0602020104020603" pitchFamily="34" charset="0"/>
                </a:rPr>
                <a:t>Student ID# 19992198</a:t>
              </a:r>
            </a:p>
          </p:txBody>
        </p:sp>
      </p:grpSp>
      <p:grpSp>
        <p:nvGrpSpPr>
          <p:cNvPr id="6" name="Group 5">
            <a:extLst>
              <a:ext uri="{FF2B5EF4-FFF2-40B4-BE49-F238E27FC236}">
                <a16:creationId xmlns:a16="http://schemas.microsoft.com/office/drawing/2014/main" id="{69DBC356-1FBD-4510-B5E1-46CE1DF3A54D}"/>
              </a:ext>
            </a:extLst>
          </p:cNvPr>
          <p:cNvGrpSpPr/>
          <p:nvPr/>
        </p:nvGrpSpPr>
        <p:grpSpPr>
          <a:xfrm>
            <a:off x="7563621" y="4956315"/>
            <a:ext cx="2541618" cy="622542"/>
            <a:chOff x="3536507" y="4680285"/>
            <a:chExt cx="2541618" cy="622542"/>
          </a:xfrm>
        </p:grpSpPr>
        <p:sp>
          <p:nvSpPr>
            <p:cNvPr id="7" name="TextBox 6">
              <a:extLst>
                <a:ext uri="{FF2B5EF4-FFF2-40B4-BE49-F238E27FC236}">
                  <a16:creationId xmlns:a16="http://schemas.microsoft.com/office/drawing/2014/main" id="{96A3E25A-F7C5-46C5-9610-97B59D6C540E}"/>
                </a:ext>
              </a:extLst>
            </p:cNvPr>
            <p:cNvSpPr txBox="1"/>
            <p:nvPr/>
          </p:nvSpPr>
          <p:spPr>
            <a:xfrm>
              <a:off x="3536507" y="4680285"/>
              <a:ext cx="2105527" cy="369332"/>
            </a:xfrm>
            <a:prstGeom prst="rect">
              <a:avLst/>
            </a:prstGeom>
            <a:noFill/>
          </p:spPr>
          <p:txBody>
            <a:bodyPr wrap="square" rtlCol="0">
              <a:spAutoFit/>
            </a:bodyPr>
            <a:lstStyle/>
            <a:p>
              <a:r>
                <a:rPr lang="en-US" b="1" dirty="0">
                  <a:solidFill>
                    <a:schemeClr val="tx1">
                      <a:lumMod val="75000"/>
                      <a:lumOff val="25000"/>
                    </a:schemeClr>
                  </a:solidFill>
                  <a:latin typeface="Tw Cen MT" panose="020B0602020104020603" pitchFamily="34" charset="0"/>
                </a:rPr>
                <a:t>Supervised By</a:t>
              </a:r>
            </a:p>
          </p:txBody>
        </p:sp>
        <p:sp>
          <p:nvSpPr>
            <p:cNvPr id="8" name="TextBox 7">
              <a:extLst>
                <a:ext uri="{FF2B5EF4-FFF2-40B4-BE49-F238E27FC236}">
                  <a16:creationId xmlns:a16="http://schemas.microsoft.com/office/drawing/2014/main" id="{185B8328-0A4A-421D-A30E-003A2E9EC215}"/>
                </a:ext>
              </a:extLst>
            </p:cNvPr>
            <p:cNvSpPr txBox="1"/>
            <p:nvPr/>
          </p:nvSpPr>
          <p:spPr>
            <a:xfrm>
              <a:off x="3536507" y="4933495"/>
              <a:ext cx="2541618" cy="369332"/>
            </a:xfrm>
            <a:prstGeom prst="rect">
              <a:avLst/>
            </a:prstGeom>
            <a:noFill/>
          </p:spPr>
          <p:txBody>
            <a:bodyPr wrap="square" rtlCol="0">
              <a:spAutoFit/>
            </a:bodyPr>
            <a:lstStyle/>
            <a:p>
              <a:r>
                <a:rPr lang="en-US" b="1" dirty="0">
                  <a:solidFill>
                    <a:schemeClr val="tx1">
                      <a:lumMod val="50000"/>
                      <a:lumOff val="50000"/>
                    </a:schemeClr>
                  </a:solidFill>
                  <a:latin typeface="Tw Cen MT" panose="020B0602020104020603" pitchFamily="34" charset="0"/>
                </a:rPr>
                <a:t>Prof. Mohab Mangoud</a:t>
              </a:r>
            </a:p>
          </p:txBody>
        </p:sp>
      </p:grpSp>
      <p:pic>
        <p:nvPicPr>
          <p:cNvPr id="9" name="Picture 8">
            <a:extLst>
              <a:ext uri="{FF2B5EF4-FFF2-40B4-BE49-F238E27FC236}">
                <a16:creationId xmlns:a16="http://schemas.microsoft.com/office/drawing/2014/main" id="{B4CBE2AF-5360-4A88-8D12-125AD9FD950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5820" y="269457"/>
            <a:ext cx="1089197" cy="1309555"/>
          </a:xfrm>
          <a:prstGeom prst="rect">
            <a:avLst/>
          </a:prstGeom>
        </p:spPr>
      </p:pic>
      <p:grpSp>
        <p:nvGrpSpPr>
          <p:cNvPr id="10" name="Group 9">
            <a:extLst>
              <a:ext uri="{FF2B5EF4-FFF2-40B4-BE49-F238E27FC236}">
                <a16:creationId xmlns:a16="http://schemas.microsoft.com/office/drawing/2014/main" id="{9D0B25DE-A353-4CF8-90B1-AF1773AE645B}"/>
              </a:ext>
            </a:extLst>
          </p:cNvPr>
          <p:cNvGrpSpPr/>
          <p:nvPr/>
        </p:nvGrpSpPr>
        <p:grpSpPr>
          <a:xfrm>
            <a:off x="1566173" y="519960"/>
            <a:ext cx="3684832" cy="872956"/>
            <a:chOff x="2033337" y="625371"/>
            <a:chExt cx="3684833" cy="872956"/>
          </a:xfrm>
        </p:grpSpPr>
        <p:sp>
          <p:nvSpPr>
            <p:cNvPr id="11" name="TextBox 10">
              <a:extLst>
                <a:ext uri="{FF2B5EF4-FFF2-40B4-BE49-F238E27FC236}">
                  <a16:creationId xmlns:a16="http://schemas.microsoft.com/office/drawing/2014/main" id="{EA22FC78-3CA2-4077-A88A-3250AF7305B1}"/>
                </a:ext>
              </a:extLst>
            </p:cNvPr>
            <p:cNvSpPr txBox="1"/>
            <p:nvPr/>
          </p:nvSpPr>
          <p:spPr>
            <a:xfrm>
              <a:off x="2045369" y="625371"/>
              <a:ext cx="2183612" cy="369332"/>
            </a:xfrm>
            <a:prstGeom prst="rect">
              <a:avLst/>
            </a:prstGeom>
            <a:noFill/>
          </p:spPr>
          <p:txBody>
            <a:bodyPr wrap="none" rtlCol="0">
              <a:spAutoFit/>
            </a:bodyPr>
            <a:lstStyle/>
            <a:p>
              <a:r>
                <a:rPr lang="en-US" b="1" dirty="0">
                  <a:solidFill>
                    <a:srgbClr val="383E4E"/>
                  </a:solidFill>
                  <a:latin typeface="Oswald" pitchFamily="2" charset="0"/>
                </a:rPr>
                <a:t>University of Bahrain</a:t>
              </a:r>
            </a:p>
          </p:txBody>
        </p:sp>
        <p:sp>
          <p:nvSpPr>
            <p:cNvPr id="12" name="TextBox 11">
              <a:extLst>
                <a:ext uri="{FF2B5EF4-FFF2-40B4-BE49-F238E27FC236}">
                  <a16:creationId xmlns:a16="http://schemas.microsoft.com/office/drawing/2014/main" id="{5ED11E96-9C30-40F0-A027-1D67457FF05A}"/>
                </a:ext>
              </a:extLst>
            </p:cNvPr>
            <p:cNvSpPr txBox="1"/>
            <p:nvPr/>
          </p:nvSpPr>
          <p:spPr>
            <a:xfrm>
              <a:off x="2033337" y="894531"/>
              <a:ext cx="2047356" cy="369332"/>
            </a:xfrm>
            <a:prstGeom prst="rect">
              <a:avLst/>
            </a:prstGeom>
            <a:noFill/>
          </p:spPr>
          <p:txBody>
            <a:bodyPr wrap="none" rtlCol="0">
              <a:spAutoFit/>
            </a:bodyPr>
            <a:lstStyle/>
            <a:p>
              <a:r>
                <a:rPr lang="en-US" dirty="0">
                  <a:solidFill>
                    <a:schemeClr val="bg1">
                      <a:lumMod val="50000"/>
                    </a:schemeClr>
                  </a:solidFill>
                  <a:latin typeface="Oswald" pitchFamily="2" charset="0"/>
                </a:rPr>
                <a:t>College of Engineering</a:t>
              </a:r>
            </a:p>
          </p:txBody>
        </p:sp>
        <p:sp>
          <p:nvSpPr>
            <p:cNvPr id="13" name="TextBox 12">
              <a:extLst>
                <a:ext uri="{FF2B5EF4-FFF2-40B4-BE49-F238E27FC236}">
                  <a16:creationId xmlns:a16="http://schemas.microsoft.com/office/drawing/2014/main" id="{CE918A07-B3FA-4CCD-8902-22107141A423}"/>
                </a:ext>
              </a:extLst>
            </p:cNvPr>
            <p:cNvSpPr txBox="1"/>
            <p:nvPr/>
          </p:nvSpPr>
          <p:spPr>
            <a:xfrm>
              <a:off x="2045369" y="1159773"/>
              <a:ext cx="3672801" cy="338554"/>
            </a:xfrm>
            <a:prstGeom prst="rect">
              <a:avLst/>
            </a:prstGeom>
            <a:noFill/>
          </p:spPr>
          <p:txBody>
            <a:bodyPr wrap="none" rtlCol="0">
              <a:spAutoFit/>
            </a:bodyPr>
            <a:lstStyle/>
            <a:p>
              <a:r>
                <a:rPr lang="en-US" sz="1600" dirty="0">
                  <a:solidFill>
                    <a:schemeClr val="bg1">
                      <a:lumMod val="50000"/>
                    </a:schemeClr>
                  </a:solidFill>
                  <a:latin typeface="Oswald" pitchFamily="2" charset="0"/>
                </a:rPr>
                <a:t>Electrical &amp; Electronic Engineering Department</a:t>
              </a:r>
            </a:p>
          </p:txBody>
        </p:sp>
      </p:grpSp>
      <p:grpSp>
        <p:nvGrpSpPr>
          <p:cNvPr id="14" name="Group 13">
            <a:extLst>
              <a:ext uri="{FF2B5EF4-FFF2-40B4-BE49-F238E27FC236}">
                <a16:creationId xmlns:a16="http://schemas.microsoft.com/office/drawing/2014/main" id="{F136A38F-F35A-4148-9AD9-3CC60B2628AC}"/>
              </a:ext>
            </a:extLst>
          </p:cNvPr>
          <p:cNvGrpSpPr/>
          <p:nvPr/>
        </p:nvGrpSpPr>
        <p:grpSpPr>
          <a:xfrm>
            <a:off x="4765049" y="2268750"/>
            <a:ext cx="5991347" cy="2001380"/>
            <a:chOff x="3921879" y="2030475"/>
            <a:chExt cx="5991347" cy="2001379"/>
          </a:xfrm>
        </p:grpSpPr>
        <p:sp>
          <p:nvSpPr>
            <p:cNvPr id="15" name="TextBox 14">
              <a:extLst>
                <a:ext uri="{FF2B5EF4-FFF2-40B4-BE49-F238E27FC236}">
                  <a16:creationId xmlns:a16="http://schemas.microsoft.com/office/drawing/2014/main" id="{577022C2-0DCC-419C-8824-283A1511752E}"/>
                </a:ext>
              </a:extLst>
            </p:cNvPr>
            <p:cNvSpPr txBox="1"/>
            <p:nvPr/>
          </p:nvSpPr>
          <p:spPr>
            <a:xfrm>
              <a:off x="3921879" y="3018392"/>
              <a:ext cx="4904099" cy="456279"/>
            </a:xfrm>
            <a:prstGeom prst="rect">
              <a:avLst/>
            </a:prstGeom>
            <a:noFill/>
          </p:spPr>
          <p:txBody>
            <a:bodyPr wrap="none" rtlCol="0">
              <a:spAutoFit/>
            </a:bodyPr>
            <a:lstStyle/>
            <a:p>
              <a:pPr>
                <a:lnSpc>
                  <a:spcPct val="70000"/>
                </a:lnSpc>
              </a:pPr>
              <a:r>
                <a:rPr lang="en-US" sz="3201" b="1" dirty="0">
                  <a:solidFill>
                    <a:srgbClr val="455A64"/>
                  </a:solidFill>
                  <a:latin typeface="Tw Cen MT" panose="020B0602020104020603" pitchFamily="34" charset="0"/>
                </a:rPr>
                <a:t>consumption measurement </a:t>
              </a:r>
            </a:p>
          </p:txBody>
        </p:sp>
        <p:sp>
          <p:nvSpPr>
            <p:cNvPr id="16" name="TextBox 15">
              <a:extLst>
                <a:ext uri="{FF2B5EF4-FFF2-40B4-BE49-F238E27FC236}">
                  <a16:creationId xmlns:a16="http://schemas.microsoft.com/office/drawing/2014/main" id="{32FF6E8F-AA7E-4A76-8B0E-9A9A186DA00A}"/>
                </a:ext>
              </a:extLst>
            </p:cNvPr>
            <p:cNvSpPr txBox="1"/>
            <p:nvPr/>
          </p:nvSpPr>
          <p:spPr>
            <a:xfrm>
              <a:off x="3928653" y="3268568"/>
              <a:ext cx="5984573" cy="763286"/>
            </a:xfrm>
            <a:prstGeom prst="rect">
              <a:avLst/>
            </a:prstGeom>
            <a:noFill/>
          </p:spPr>
          <p:txBody>
            <a:bodyPr wrap="square" rtlCol="0">
              <a:spAutoFit/>
            </a:bodyPr>
            <a:lstStyle/>
            <a:p>
              <a:r>
                <a:rPr lang="en-US" sz="4360" dirty="0">
                  <a:solidFill>
                    <a:srgbClr val="455A64"/>
                  </a:solidFill>
                </a:rPr>
                <a:t>system based on IoT</a:t>
              </a:r>
            </a:p>
          </p:txBody>
        </p:sp>
        <p:sp>
          <p:nvSpPr>
            <p:cNvPr id="17" name="TextBox 16">
              <a:extLst>
                <a:ext uri="{FF2B5EF4-FFF2-40B4-BE49-F238E27FC236}">
                  <a16:creationId xmlns:a16="http://schemas.microsoft.com/office/drawing/2014/main" id="{244137FD-3408-4025-B2C1-83965D412C77}"/>
                </a:ext>
              </a:extLst>
            </p:cNvPr>
            <p:cNvSpPr txBox="1"/>
            <p:nvPr/>
          </p:nvSpPr>
          <p:spPr>
            <a:xfrm>
              <a:off x="3928653" y="2030475"/>
              <a:ext cx="5333416" cy="1169550"/>
            </a:xfrm>
            <a:prstGeom prst="rect">
              <a:avLst/>
            </a:prstGeom>
            <a:noFill/>
          </p:spPr>
          <p:txBody>
            <a:bodyPr wrap="square" rtlCol="0">
              <a:spAutoFit/>
            </a:bodyPr>
            <a:lstStyle/>
            <a:p>
              <a:r>
                <a:rPr lang="en-US" sz="7000" b="1" dirty="0">
                  <a:solidFill>
                    <a:srgbClr val="69C3C5"/>
                  </a:solidFill>
                  <a:latin typeface="Tw Cen MT" panose="020B0602020104020603" pitchFamily="34" charset="0"/>
                </a:rPr>
                <a:t>Smart Water</a:t>
              </a:r>
              <a:r>
                <a:rPr lang="en-US" sz="7000" b="1" dirty="0">
                  <a:solidFill>
                    <a:schemeClr val="tx1">
                      <a:lumMod val="75000"/>
                      <a:lumOff val="25000"/>
                    </a:schemeClr>
                  </a:solidFill>
                  <a:latin typeface="Tw Cen MT" panose="020B0602020104020603" pitchFamily="34" charset="0"/>
                </a:rPr>
                <a:t> </a:t>
              </a:r>
              <a:endParaRPr lang="en-US" sz="7000" dirty="0"/>
            </a:p>
          </p:txBody>
        </p:sp>
      </p:grpSp>
      <p:pic>
        <p:nvPicPr>
          <p:cNvPr id="27" name="Picture 26" descr="A picture containing text, person, electronics&#10;&#10;Description automatically generated">
            <a:extLst>
              <a:ext uri="{FF2B5EF4-FFF2-40B4-BE49-F238E27FC236}">
                <a16:creationId xmlns:a16="http://schemas.microsoft.com/office/drawing/2014/main" id="{8B59A7EE-0867-4EB6-BE2B-EAF7DE934EEF}"/>
              </a:ext>
            </a:extLst>
          </p:cNvPr>
          <p:cNvPicPr>
            <a:picLocks noChangeAspect="1"/>
          </p:cNvPicPr>
          <p:nvPr/>
        </p:nvPicPr>
        <p:blipFill>
          <a:blip r:embed="rId6">
            <a:extLst>
              <a:ext uri="{28A0092B-C50C-407E-A947-70E740481C1C}">
                <a14:useLocalDpi xmlns:a14="http://schemas.microsoft.com/office/drawing/2010/main" val="0"/>
              </a:ext>
            </a:extLst>
          </a:blip>
          <a:srcRect l="1508" t="312" r="2502" b="2418"/>
          <a:stretch>
            <a:fillRect/>
          </a:stretch>
        </p:blipFill>
        <p:spPr>
          <a:xfrm>
            <a:off x="1852326" y="2024111"/>
            <a:ext cx="2661032" cy="4044769"/>
          </a:xfrm>
          <a:custGeom>
            <a:avLst/>
            <a:gdLst>
              <a:gd name="connsiteX0" fmla="*/ 2194330 w 4388659"/>
              <a:gd name="connsiteY0" fmla="*/ 0 h 6670762"/>
              <a:gd name="connsiteX1" fmla="*/ 4388659 w 4388659"/>
              <a:gd name="connsiteY1" fmla="*/ 4476432 h 6670762"/>
              <a:gd name="connsiteX2" fmla="*/ 2194330 w 4388659"/>
              <a:gd name="connsiteY2" fmla="*/ 6670762 h 6670762"/>
              <a:gd name="connsiteX3" fmla="*/ 0 w 4388659"/>
              <a:gd name="connsiteY3" fmla="*/ 4476432 h 6670762"/>
              <a:gd name="connsiteX4" fmla="*/ 2194330 w 4388659"/>
              <a:gd name="connsiteY4" fmla="*/ 0 h 6670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59" h="6670762">
                <a:moveTo>
                  <a:pt x="2194330" y="0"/>
                </a:moveTo>
                <a:cubicBezTo>
                  <a:pt x="2194330" y="0"/>
                  <a:pt x="4388659" y="3080839"/>
                  <a:pt x="4388659" y="4476432"/>
                </a:cubicBezTo>
                <a:cubicBezTo>
                  <a:pt x="4388659" y="5687702"/>
                  <a:pt x="3405599" y="6670762"/>
                  <a:pt x="2194330" y="6670762"/>
                </a:cubicBezTo>
                <a:cubicBezTo>
                  <a:pt x="983060" y="6670762"/>
                  <a:pt x="0" y="5687702"/>
                  <a:pt x="0" y="4476432"/>
                </a:cubicBezTo>
                <a:cubicBezTo>
                  <a:pt x="0" y="3089616"/>
                  <a:pt x="2194330" y="0"/>
                  <a:pt x="2194330" y="0"/>
                </a:cubicBezTo>
                <a:close/>
              </a:path>
            </a:pathLst>
          </a:custGeom>
          <a:ln>
            <a:noFill/>
          </a:ln>
        </p:spPr>
      </p:pic>
      <p:pic>
        <p:nvPicPr>
          <p:cNvPr id="30" name="Graphic 29" descr="Water with solid fill">
            <a:extLst>
              <a:ext uri="{FF2B5EF4-FFF2-40B4-BE49-F238E27FC236}">
                <a16:creationId xmlns:a16="http://schemas.microsoft.com/office/drawing/2014/main" id="{47F6E26F-3E29-423F-8143-0DC5CA6B4B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1357" y="2101915"/>
            <a:ext cx="1424460" cy="1424460"/>
          </a:xfrm>
          <a:prstGeom prst="rect">
            <a:avLst/>
          </a:prstGeom>
        </p:spPr>
      </p:pic>
    </p:spTree>
    <p:extLst>
      <p:ext uri="{BB962C8B-B14F-4D97-AF65-F5344CB8AC3E}">
        <p14:creationId xmlns:p14="http://schemas.microsoft.com/office/powerpoint/2010/main" val="2743133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2"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additive="base">
                                        <p:cTn id="10" dur="200" fill="hold"/>
                                        <p:tgtEl>
                                          <p:spTgt spid="30"/>
                                        </p:tgtEl>
                                        <p:attrNameLst>
                                          <p:attrName>ppt_x</p:attrName>
                                        </p:attrNameLst>
                                      </p:cBhvr>
                                      <p:tavLst>
                                        <p:tav tm="0">
                                          <p:val>
                                            <p:strVal val="#ppt_x"/>
                                          </p:val>
                                        </p:tav>
                                        <p:tav tm="100000">
                                          <p:val>
                                            <p:strVal val="#ppt_x"/>
                                          </p:val>
                                        </p:tav>
                                      </p:tavLst>
                                    </p:anim>
                                    <p:anim calcmode="lin" valueType="num">
                                      <p:cBhvr additive="base">
                                        <p:cTn id="11" dur="200" fill="hold"/>
                                        <p:tgtEl>
                                          <p:spTgt spid="30"/>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 presetClass="entr" presetSubtype="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00" fill="hold"/>
                                        <p:tgtEl>
                                          <p:spTgt spid="27"/>
                                        </p:tgtEl>
                                        <p:attrNameLst>
                                          <p:attrName>ppt_x</p:attrName>
                                        </p:attrNameLst>
                                      </p:cBhvr>
                                      <p:tavLst>
                                        <p:tav tm="0">
                                          <p:val>
                                            <p:strVal val="#ppt_x"/>
                                          </p:val>
                                        </p:tav>
                                        <p:tav tm="100000">
                                          <p:val>
                                            <p:strVal val="#ppt_x"/>
                                          </p:val>
                                        </p:tav>
                                      </p:tavLst>
                                    </p:anim>
                                    <p:anim calcmode="lin" valueType="num">
                                      <p:cBhvr additive="base">
                                        <p:cTn id="19" dur="200" fill="hold"/>
                                        <p:tgtEl>
                                          <p:spTgt spid="27"/>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2" presetClass="entr" presetSubtype="1"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200" fill="hold"/>
                                        <p:tgtEl>
                                          <p:spTgt spid="29"/>
                                        </p:tgtEl>
                                        <p:attrNameLst>
                                          <p:attrName>ppt_x</p:attrName>
                                        </p:attrNameLst>
                                      </p:cBhvr>
                                      <p:tavLst>
                                        <p:tav tm="0">
                                          <p:val>
                                            <p:strVal val="#ppt_x"/>
                                          </p:val>
                                        </p:tav>
                                        <p:tav tm="100000">
                                          <p:val>
                                            <p:strVal val="#ppt_x"/>
                                          </p:val>
                                        </p:tav>
                                      </p:tavLst>
                                    </p:anim>
                                    <p:anim calcmode="lin" valueType="num">
                                      <p:cBhvr additive="base">
                                        <p:cTn id="27" dur="2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EAC9-02F6-4151-8563-39AE5D0271E2}"/>
              </a:ext>
            </a:extLst>
          </p:cNvPr>
          <p:cNvSpPr>
            <a:spLocks noGrp="1"/>
          </p:cNvSpPr>
          <p:nvPr>
            <p:ph type="title"/>
          </p:nvPr>
        </p:nvSpPr>
        <p:spPr>
          <a:xfrm>
            <a:off x="69105" y="336551"/>
            <a:ext cx="10515600" cy="855852"/>
          </a:xfrm>
        </p:spPr>
        <p:txBody>
          <a:bodyPr>
            <a:normAutofit/>
          </a:bodyPr>
          <a:lstStyle/>
          <a:p>
            <a:pPr algn="ctr"/>
            <a:r>
              <a:rPr lang="en-US" sz="4400" b="1" dirty="0">
                <a:solidFill>
                  <a:schemeClr val="tx1">
                    <a:lumMod val="75000"/>
                    <a:lumOff val="25000"/>
                  </a:schemeClr>
                </a:solidFill>
                <a:latin typeface="Tw Cen MT" panose="020B0602020104020603" pitchFamily="34" charset="0"/>
                <a:cs typeface="Aharoni" panose="02010803020104030203" pitchFamily="2" charset="-79"/>
              </a:rPr>
              <a:t>Installation</a:t>
            </a:r>
          </a:p>
        </p:txBody>
      </p:sp>
      <p:pic>
        <p:nvPicPr>
          <p:cNvPr id="8" name="Picture 7" descr="Diagram&#10;&#10;Description automatically generated with low confidence">
            <a:extLst>
              <a:ext uri="{FF2B5EF4-FFF2-40B4-BE49-F238E27FC236}">
                <a16:creationId xmlns:a16="http://schemas.microsoft.com/office/drawing/2014/main" id="{3C6EE4E9-13AC-41EC-90E9-42110030C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204" y="1910572"/>
            <a:ext cx="5205260" cy="3785826"/>
          </a:xfrm>
          <a:prstGeom prst="rect">
            <a:avLst/>
          </a:prstGeom>
        </p:spPr>
      </p:pic>
      <p:sp>
        <p:nvSpPr>
          <p:cNvPr id="32" name="Speech Bubble: Rectangle 31">
            <a:extLst>
              <a:ext uri="{FF2B5EF4-FFF2-40B4-BE49-F238E27FC236}">
                <a16:creationId xmlns:a16="http://schemas.microsoft.com/office/drawing/2014/main" id="{6CD299C3-14AB-4AE5-9651-FEEECEC5589D}"/>
              </a:ext>
            </a:extLst>
          </p:cNvPr>
          <p:cNvSpPr/>
          <p:nvPr/>
        </p:nvSpPr>
        <p:spPr>
          <a:xfrm>
            <a:off x="1822563" y="1796220"/>
            <a:ext cx="1402653" cy="624872"/>
          </a:xfrm>
          <a:prstGeom prst="wedgeRectCallout">
            <a:avLst>
              <a:gd name="adj1" fmla="val 41378"/>
              <a:gd name="adj2" fmla="val 90636"/>
            </a:avLst>
          </a:prstGeom>
          <a:solidFill>
            <a:srgbClr val="45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w Cen MT" panose="020B0602020104020603" pitchFamily="34" charset="0"/>
              </a:rPr>
              <a:t>Water Flow</a:t>
            </a:r>
          </a:p>
          <a:p>
            <a:pPr algn="ctr"/>
            <a:r>
              <a:rPr lang="en-US" sz="1600" dirty="0">
                <a:latin typeface="Tw Cen MT" panose="020B0602020104020603" pitchFamily="34" charset="0"/>
              </a:rPr>
              <a:t>Sensor</a:t>
            </a:r>
          </a:p>
        </p:txBody>
      </p:sp>
      <p:grpSp>
        <p:nvGrpSpPr>
          <p:cNvPr id="9" name="Group 8">
            <a:extLst>
              <a:ext uri="{FF2B5EF4-FFF2-40B4-BE49-F238E27FC236}">
                <a16:creationId xmlns:a16="http://schemas.microsoft.com/office/drawing/2014/main" id="{D934EBE3-0832-4D4B-8BBC-C1EB85FD3015}"/>
              </a:ext>
            </a:extLst>
          </p:cNvPr>
          <p:cNvGrpSpPr/>
          <p:nvPr/>
        </p:nvGrpSpPr>
        <p:grpSpPr>
          <a:xfrm>
            <a:off x="3239108" y="1323693"/>
            <a:ext cx="6044048" cy="4306899"/>
            <a:chOff x="3239108" y="1323693"/>
            <a:chExt cx="6044048" cy="4306899"/>
          </a:xfrm>
        </p:grpSpPr>
        <p:grpSp>
          <p:nvGrpSpPr>
            <p:cNvPr id="30" name="Group 29">
              <a:extLst>
                <a:ext uri="{FF2B5EF4-FFF2-40B4-BE49-F238E27FC236}">
                  <a16:creationId xmlns:a16="http://schemas.microsoft.com/office/drawing/2014/main" id="{90DE1011-43B5-4CDC-B25D-27008C4D84EF}"/>
                </a:ext>
              </a:extLst>
            </p:cNvPr>
            <p:cNvGrpSpPr/>
            <p:nvPr/>
          </p:nvGrpSpPr>
          <p:grpSpPr>
            <a:xfrm>
              <a:off x="3239108" y="1323693"/>
              <a:ext cx="6044048" cy="4306899"/>
              <a:chOff x="3239108" y="1323693"/>
              <a:chExt cx="6044048" cy="4306899"/>
            </a:xfrm>
          </p:grpSpPr>
          <p:pic>
            <p:nvPicPr>
              <p:cNvPr id="25" name="Picture 24" descr="Diagram&#10;&#10;Description automatically generated with low confidence">
                <a:extLst>
                  <a:ext uri="{FF2B5EF4-FFF2-40B4-BE49-F238E27FC236}">
                    <a16:creationId xmlns:a16="http://schemas.microsoft.com/office/drawing/2014/main" id="{8E7ED086-857E-4EE1-9C8B-9F2DD3DEDC48}"/>
                  </a:ext>
                </a:extLst>
              </p:cNvPr>
              <p:cNvPicPr>
                <a:picLocks noChangeAspect="1"/>
              </p:cNvPicPr>
              <p:nvPr/>
            </p:nvPicPr>
            <p:blipFill>
              <a:blip r:embed="rId3">
                <a:extLst>
                  <a:ext uri="{28A0092B-C50C-407E-A947-70E740481C1C}">
                    <a14:useLocalDpi xmlns:a14="http://schemas.microsoft.com/office/drawing/2010/main" val="0"/>
                  </a:ext>
                </a:extLst>
              </a:blip>
              <a:srcRect l="30319" t="4488" r="19693" b="26782"/>
              <a:stretch>
                <a:fillRect/>
              </a:stretch>
            </p:blipFill>
            <p:spPr>
              <a:xfrm>
                <a:off x="5078431" y="1478412"/>
                <a:ext cx="4071806" cy="4071806"/>
              </a:xfrm>
              <a:custGeom>
                <a:avLst/>
                <a:gdLst>
                  <a:gd name="connsiteX0" fmla="*/ 2356757 w 4713514"/>
                  <a:gd name="connsiteY0" fmla="*/ 0 h 4713514"/>
                  <a:gd name="connsiteX1" fmla="*/ 4713514 w 4713514"/>
                  <a:gd name="connsiteY1" fmla="*/ 2356757 h 4713514"/>
                  <a:gd name="connsiteX2" fmla="*/ 2356757 w 4713514"/>
                  <a:gd name="connsiteY2" fmla="*/ 4713514 h 4713514"/>
                  <a:gd name="connsiteX3" fmla="*/ 0 w 4713514"/>
                  <a:gd name="connsiteY3" fmla="*/ 2356757 h 4713514"/>
                  <a:gd name="connsiteX4" fmla="*/ 2356757 w 4713514"/>
                  <a:gd name="connsiteY4" fmla="*/ 0 h 4713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3514" h="4713514">
                    <a:moveTo>
                      <a:pt x="2356757" y="0"/>
                    </a:moveTo>
                    <a:cubicBezTo>
                      <a:pt x="3658358" y="0"/>
                      <a:pt x="4713514" y="1055156"/>
                      <a:pt x="4713514" y="2356757"/>
                    </a:cubicBezTo>
                    <a:cubicBezTo>
                      <a:pt x="4713514" y="3658358"/>
                      <a:pt x="3658358" y="4713514"/>
                      <a:pt x="2356757" y="4713514"/>
                    </a:cubicBezTo>
                    <a:cubicBezTo>
                      <a:pt x="1055156" y="4713514"/>
                      <a:pt x="0" y="3658358"/>
                      <a:pt x="0" y="2356757"/>
                    </a:cubicBezTo>
                    <a:cubicBezTo>
                      <a:pt x="0" y="1055156"/>
                      <a:pt x="1055156" y="0"/>
                      <a:pt x="2356757" y="0"/>
                    </a:cubicBezTo>
                    <a:close/>
                  </a:path>
                </a:pathLst>
              </a:custGeom>
              <a:ln>
                <a:solidFill>
                  <a:schemeClr val="bg2"/>
                </a:solidFill>
              </a:ln>
            </p:spPr>
          </p:pic>
          <p:sp>
            <p:nvSpPr>
              <p:cNvPr id="28" name="Freeform: Shape 27">
                <a:extLst>
                  <a:ext uri="{FF2B5EF4-FFF2-40B4-BE49-F238E27FC236}">
                    <a16:creationId xmlns:a16="http://schemas.microsoft.com/office/drawing/2014/main" id="{E7B80648-2E3A-453F-8C07-DDBAE6F37A12}"/>
                  </a:ext>
                </a:extLst>
              </p:cNvPr>
              <p:cNvSpPr/>
              <p:nvPr/>
            </p:nvSpPr>
            <p:spPr>
              <a:xfrm rot="188150">
                <a:off x="3239108" y="1323693"/>
                <a:ext cx="6044048" cy="4306899"/>
              </a:xfrm>
              <a:custGeom>
                <a:avLst/>
                <a:gdLst>
                  <a:gd name="connsiteX0" fmla="*/ 4483871 w 6996577"/>
                  <a:gd name="connsiteY0" fmla="*/ 130628 h 4985657"/>
                  <a:gd name="connsiteX1" fmla="*/ 2123566 w 6996577"/>
                  <a:gd name="connsiteY1" fmla="*/ 2490933 h 4985657"/>
                  <a:gd name="connsiteX2" fmla="*/ 4483871 w 6996577"/>
                  <a:gd name="connsiteY2" fmla="*/ 4851238 h 4985657"/>
                  <a:gd name="connsiteX3" fmla="*/ 6844176 w 6996577"/>
                  <a:gd name="connsiteY3" fmla="*/ 2490933 h 4985657"/>
                  <a:gd name="connsiteX4" fmla="*/ 4483871 w 6996577"/>
                  <a:gd name="connsiteY4" fmla="*/ 130628 h 4985657"/>
                  <a:gd name="connsiteX5" fmla="*/ 4503748 w 6996577"/>
                  <a:gd name="connsiteY5" fmla="*/ 0 h 4985657"/>
                  <a:gd name="connsiteX6" fmla="*/ 6996577 w 6996577"/>
                  <a:gd name="connsiteY6" fmla="*/ 2492828 h 4985657"/>
                  <a:gd name="connsiteX7" fmla="*/ 4503749 w 6996577"/>
                  <a:gd name="connsiteY7" fmla="*/ 4985657 h 4985657"/>
                  <a:gd name="connsiteX8" fmla="*/ 3109984 w 6996577"/>
                  <a:gd name="connsiteY8" fmla="*/ 4559922 h 4985657"/>
                  <a:gd name="connsiteX9" fmla="*/ 2961602 w 6996577"/>
                  <a:gd name="connsiteY9" fmla="*/ 4448962 h 4985657"/>
                  <a:gd name="connsiteX10" fmla="*/ 2961212 w 6996577"/>
                  <a:gd name="connsiteY10" fmla="*/ 4451344 h 4985657"/>
                  <a:gd name="connsiteX11" fmla="*/ 2944525 w 6996577"/>
                  <a:gd name="connsiteY11" fmla="*/ 4436193 h 4985657"/>
                  <a:gd name="connsiteX12" fmla="*/ 2918078 w 6996577"/>
                  <a:gd name="connsiteY12" fmla="*/ 4416416 h 4985657"/>
                  <a:gd name="connsiteX13" fmla="*/ 2741053 w 6996577"/>
                  <a:gd name="connsiteY13" fmla="*/ 4255524 h 4985657"/>
                  <a:gd name="connsiteX14" fmla="*/ 2719905 w 6996577"/>
                  <a:gd name="connsiteY14" fmla="*/ 4232257 h 4985657"/>
                  <a:gd name="connsiteX15" fmla="*/ 0 w 6996577"/>
                  <a:gd name="connsiteY15" fmla="*/ 1762806 h 4985657"/>
                  <a:gd name="connsiteX16" fmla="*/ 3260805 w 6996577"/>
                  <a:gd name="connsiteY16" fmla="*/ 334109 h 4985657"/>
                  <a:gd name="connsiteX17" fmla="*/ 3315518 w 6996577"/>
                  <a:gd name="connsiteY17" fmla="*/ 300870 h 4985657"/>
                  <a:gd name="connsiteX18" fmla="*/ 4503748 w 6996577"/>
                  <a:gd name="connsiteY18" fmla="*/ 0 h 498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96577" h="4985657">
                    <a:moveTo>
                      <a:pt x="4483871" y="130628"/>
                    </a:moveTo>
                    <a:cubicBezTo>
                      <a:pt x="3180311" y="130628"/>
                      <a:pt x="2123566" y="1187373"/>
                      <a:pt x="2123566" y="2490933"/>
                    </a:cubicBezTo>
                    <a:cubicBezTo>
                      <a:pt x="2123566" y="3794493"/>
                      <a:pt x="3180311" y="4851238"/>
                      <a:pt x="4483871" y="4851238"/>
                    </a:cubicBezTo>
                    <a:cubicBezTo>
                      <a:pt x="5787431" y="4851238"/>
                      <a:pt x="6844176" y="3794493"/>
                      <a:pt x="6844176" y="2490933"/>
                    </a:cubicBezTo>
                    <a:cubicBezTo>
                      <a:pt x="6844176" y="1187373"/>
                      <a:pt x="5787431" y="130628"/>
                      <a:pt x="4483871" y="130628"/>
                    </a:cubicBezTo>
                    <a:close/>
                    <a:moveTo>
                      <a:pt x="4503748" y="0"/>
                    </a:moveTo>
                    <a:cubicBezTo>
                      <a:pt x="5880499" y="-1"/>
                      <a:pt x="6996577" y="1116077"/>
                      <a:pt x="6996577" y="2492828"/>
                    </a:cubicBezTo>
                    <a:cubicBezTo>
                      <a:pt x="6996577" y="3869579"/>
                      <a:pt x="5880500" y="4985657"/>
                      <a:pt x="4503749" y="4985657"/>
                    </a:cubicBezTo>
                    <a:cubicBezTo>
                      <a:pt x="3987467" y="4985657"/>
                      <a:pt x="3507842" y="4828709"/>
                      <a:pt x="3109984" y="4559922"/>
                    </a:cubicBezTo>
                    <a:lnTo>
                      <a:pt x="2961602" y="4448962"/>
                    </a:lnTo>
                    <a:lnTo>
                      <a:pt x="2961212" y="4451344"/>
                    </a:lnTo>
                    <a:lnTo>
                      <a:pt x="2944525" y="4436193"/>
                    </a:lnTo>
                    <a:lnTo>
                      <a:pt x="2918078" y="4416416"/>
                    </a:lnTo>
                    <a:cubicBezTo>
                      <a:pt x="2856520" y="4365614"/>
                      <a:pt x="2797442" y="4311914"/>
                      <a:pt x="2741053" y="4255524"/>
                    </a:cubicBezTo>
                    <a:lnTo>
                      <a:pt x="2719905" y="4232257"/>
                    </a:lnTo>
                    <a:lnTo>
                      <a:pt x="0" y="1762806"/>
                    </a:lnTo>
                    <a:lnTo>
                      <a:pt x="3260805" y="334109"/>
                    </a:lnTo>
                    <a:lnTo>
                      <a:pt x="3315518" y="300870"/>
                    </a:lnTo>
                    <a:cubicBezTo>
                      <a:pt x="3668736" y="108992"/>
                      <a:pt x="4073514" y="-1"/>
                      <a:pt x="4503748" y="0"/>
                    </a:cubicBezTo>
                    <a:close/>
                  </a:path>
                </a:pathLst>
              </a:custGeom>
              <a:solidFill>
                <a:srgbClr val="A1DA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7" name="Graphic 6" descr="Walk with solid fill">
              <a:extLst>
                <a:ext uri="{FF2B5EF4-FFF2-40B4-BE49-F238E27FC236}">
                  <a16:creationId xmlns:a16="http://schemas.microsoft.com/office/drawing/2014/main" id="{548D12D3-7556-4A4B-B113-CBAB069AC0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65800" y="2052697"/>
              <a:ext cx="663289" cy="663289"/>
            </a:xfrm>
            <a:prstGeom prst="rect">
              <a:avLst/>
            </a:prstGeom>
          </p:spPr>
        </p:pic>
      </p:grpSp>
    </p:spTree>
    <p:extLst>
      <p:ext uri="{BB962C8B-B14F-4D97-AF65-F5344CB8AC3E}">
        <p14:creationId xmlns:p14="http://schemas.microsoft.com/office/powerpoint/2010/main" val="18966576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EAC9-02F6-4151-8563-39AE5D0271E2}"/>
              </a:ext>
            </a:extLst>
          </p:cNvPr>
          <p:cNvSpPr>
            <a:spLocks noGrp="1"/>
          </p:cNvSpPr>
          <p:nvPr>
            <p:ph type="title"/>
          </p:nvPr>
        </p:nvSpPr>
        <p:spPr>
          <a:xfrm>
            <a:off x="228601" y="365127"/>
            <a:ext cx="10515600" cy="854075"/>
          </a:xfrm>
        </p:spPr>
        <p:txBody>
          <a:bodyPr>
            <a:normAutofit/>
          </a:bodyPr>
          <a:lstStyle/>
          <a:p>
            <a:pPr algn="ctr"/>
            <a:r>
              <a:rPr lang="en-US" sz="4400" b="1" dirty="0">
                <a:solidFill>
                  <a:schemeClr val="tx1">
                    <a:lumMod val="75000"/>
                    <a:lumOff val="25000"/>
                  </a:schemeClr>
                </a:solidFill>
                <a:latin typeface="Tw Cen MT" panose="020B0602020104020603" pitchFamily="34" charset="0"/>
                <a:cs typeface="Aharoni" panose="02010803020104030203" pitchFamily="2" charset="-79"/>
              </a:rPr>
              <a:t>Demonstration</a:t>
            </a:r>
          </a:p>
        </p:txBody>
      </p:sp>
      <p:pic>
        <p:nvPicPr>
          <p:cNvPr id="5" name="Online Media 4" title="Untitled">
            <a:hlinkClick r:id="" action="ppaction://media"/>
            <a:extLst>
              <a:ext uri="{FF2B5EF4-FFF2-40B4-BE49-F238E27FC236}">
                <a16:creationId xmlns:a16="http://schemas.microsoft.com/office/drawing/2014/main" id="{82213D13-CB34-4395-B36E-0C1534AE0C1B}"/>
              </a:ext>
            </a:extLst>
          </p:cNvPr>
          <p:cNvPicPr>
            <a:picLocks noRot="1" noChangeAspect="1"/>
          </p:cNvPicPr>
          <p:nvPr>
            <a:videoFile r:link="rId1"/>
          </p:nvPr>
        </p:nvPicPr>
        <p:blipFill>
          <a:blip r:embed="rId4"/>
          <a:stretch>
            <a:fillRect/>
          </a:stretch>
        </p:blipFill>
        <p:spPr>
          <a:xfrm>
            <a:off x="1678324" y="1521478"/>
            <a:ext cx="7616151" cy="4303125"/>
          </a:xfrm>
          <a:prstGeom prst="rect">
            <a:avLst/>
          </a:prstGeom>
        </p:spPr>
      </p:pic>
    </p:spTree>
    <p:extLst>
      <p:ext uri="{BB962C8B-B14F-4D97-AF65-F5344CB8AC3E}">
        <p14:creationId xmlns:p14="http://schemas.microsoft.com/office/powerpoint/2010/main" val="3381177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EAC9-02F6-4151-8563-39AE5D0271E2}"/>
              </a:ext>
            </a:extLst>
          </p:cNvPr>
          <p:cNvSpPr>
            <a:spLocks noGrp="1"/>
          </p:cNvSpPr>
          <p:nvPr>
            <p:ph type="title"/>
          </p:nvPr>
        </p:nvSpPr>
        <p:spPr>
          <a:xfrm>
            <a:off x="0" y="266866"/>
            <a:ext cx="10972800" cy="937243"/>
          </a:xfrm>
        </p:spPr>
        <p:txBody>
          <a:bodyPr vert="horz" lIns="91440" tIns="45720" rIns="91440" bIns="45720" rtlCol="0" anchor="ctr">
            <a:normAutofit/>
          </a:bodyPr>
          <a:lstStyle/>
          <a:p>
            <a:pPr algn="ctr"/>
            <a:r>
              <a:rPr lang="en-US" sz="4400" b="1" dirty="0">
                <a:solidFill>
                  <a:schemeClr val="tx1">
                    <a:lumMod val="75000"/>
                    <a:lumOff val="25000"/>
                  </a:schemeClr>
                </a:solidFill>
                <a:latin typeface="Tw Cen MT" panose="020B0602020104020603" pitchFamily="34" charset="0"/>
              </a:rPr>
              <a:t>Why Arduino Node-MCU?</a:t>
            </a:r>
          </a:p>
        </p:txBody>
      </p:sp>
      <p:sp>
        <p:nvSpPr>
          <p:cNvPr id="8" name="TextBox 7">
            <a:extLst>
              <a:ext uri="{FF2B5EF4-FFF2-40B4-BE49-F238E27FC236}">
                <a16:creationId xmlns:a16="http://schemas.microsoft.com/office/drawing/2014/main" id="{FB104055-519D-4962-AE0E-8A8BFE350D3E}"/>
              </a:ext>
            </a:extLst>
          </p:cNvPr>
          <p:cNvSpPr txBox="1"/>
          <p:nvPr/>
        </p:nvSpPr>
        <p:spPr>
          <a:xfrm>
            <a:off x="12020113" y="4290941"/>
            <a:ext cx="5446041" cy="2427333"/>
          </a:xfrm>
          <a:prstGeom prst="rect">
            <a:avLst/>
          </a:prstGeom>
        </p:spPr>
        <p:txBody>
          <a:bodyPr vert="horz" lIns="91440" tIns="45720" rIns="91440" bIns="45720" rtlCol="0">
            <a:normAutofit/>
          </a:bodyPr>
          <a:lstStyle/>
          <a:p>
            <a:pPr algn="ctr">
              <a:lnSpc>
                <a:spcPct val="90000"/>
              </a:lnSpc>
              <a:spcAft>
                <a:spcPts val="600"/>
              </a:spcAft>
            </a:pPr>
            <a:r>
              <a:rPr lang="en-US" sz="1050" i="1" dirty="0">
                <a:solidFill>
                  <a:schemeClr val="bg2">
                    <a:lumMod val="50000"/>
                  </a:schemeClr>
                </a:solidFill>
              </a:rPr>
              <a:t>Taken from https://hackster.imgix.net/uploads/attachments/790923/pinout-nodemcu-1_1_8_YQmrIoNMO1.jpg?auto=compress%2Cformat&amp;w=1280&amp;h=960&amp;fit=max</a:t>
            </a:r>
          </a:p>
        </p:txBody>
      </p:sp>
      <p:pic>
        <p:nvPicPr>
          <p:cNvPr id="7" name="Picture 6">
            <a:extLst>
              <a:ext uri="{FF2B5EF4-FFF2-40B4-BE49-F238E27FC236}">
                <a16:creationId xmlns:a16="http://schemas.microsoft.com/office/drawing/2014/main" id="{7EEC78D2-58BD-4360-851B-566488388F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34287" y="1657433"/>
            <a:ext cx="7331555" cy="4322135"/>
          </a:xfrm>
          <a:prstGeom prst="rect">
            <a:avLst/>
          </a:prstGeom>
        </p:spPr>
      </p:pic>
    </p:spTree>
    <p:extLst>
      <p:ext uri="{BB962C8B-B14F-4D97-AF65-F5344CB8AC3E}">
        <p14:creationId xmlns:p14="http://schemas.microsoft.com/office/powerpoint/2010/main" val="336989330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556D096C-5E79-4EB0-9B67-40C7C5CBB101}"/>
              </a:ext>
            </a:extLst>
          </p:cNvPr>
          <p:cNvSpPr txBox="1">
            <a:spLocks/>
          </p:cNvSpPr>
          <p:nvPr/>
        </p:nvSpPr>
        <p:spPr>
          <a:xfrm>
            <a:off x="0" y="266866"/>
            <a:ext cx="10972800" cy="937243"/>
          </a:xfrm>
          <a:prstGeom prst="rect">
            <a:avLst/>
          </a:prstGeom>
        </p:spPr>
        <p:txBody>
          <a:bodyPr vert="horz" lIns="91440" tIns="45720" rIns="91440" bIns="45720" rtlCol="0" anchor="ctr">
            <a:normAutofit/>
          </a:bodyPr>
          <a:lstStyle>
            <a:lvl1pPr algn="l" defTabSz="822983" rtl="0" eaLnBrk="1" latinLnBrk="0" hangingPunct="1">
              <a:lnSpc>
                <a:spcPct val="90000"/>
              </a:lnSpc>
              <a:spcBef>
                <a:spcPct val="0"/>
              </a:spcBef>
              <a:buNone/>
              <a:defRPr sz="3960" kern="1200">
                <a:solidFill>
                  <a:schemeClr val="tx1"/>
                </a:solidFill>
                <a:latin typeface="+mj-lt"/>
                <a:ea typeface="+mj-ea"/>
                <a:cs typeface="+mj-cs"/>
              </a:defRPr>
            </a:lvl1pPr>
          </a:lstStyle>
          <a:p>
            <a:pPr algn="ctr"/>
            <a:r>
              <a:rPr lang="en-US" sz="4400" b="1" dirty="0">
                <a:solidFill>
                  <a:schemeClr val="tx1">
                    <a:lumMod val="75000"/>
                    <a:lumOff val="25000"/>
                  </a:schemeClr>
                </a:solidFill>
                <a:latin typeface="Tw Cen MT" panose="020B0602020104020603" pitchFamily="34" charset="0"/>
              </a:rPr>
              <a:t>Components</a:t>
            </a:r>
          </a:p>
        </p:txBody>
      </p:sp>
      <p:grpSp>
        <p:nvGrpSpPr>
          <p:cNvPr id="56" name="Group 55">
            <a:extLst>
              <a:ext uri="{FF2B5EF4-FFF2-40B4-BE49-F238E27FC236}">
                <a16:creationId xmlns:a16="http://schemas.microsoft.com/office/drawing/2014/main" id="{BDEF097F-AA54-4234-BB93-9335FE8BFAE6}"/>
              </a:ext>
            </a:extLst>
          </p:cNvPr>
          <p:cNvGrpSpPr/>
          <p:nvPr/>
        </p:nvGrpSpPr>
        <p:grpSpPr>
          <a:xfrm>
            <a:off x="3402262" y="1659176"/>
            <a:ext cx="2133644" cy="2133644"/>
            <a:chOff x="3306250" y="1659176"/>
            <a:chExt cx="2133644" cy="2133644"/>
          </a:xfrm>
        </p:grpSpPr>
        <p:pic>
          <p:nvPicPr>
            <p:cNvPr id="33" name="Picture 32" descr="A close-up of a computer chip&#10;&#10;Description automatically generated with medium confidence">
              <a:extLst>
                <a:ext uri="{FF2B5EF4-FFF2-40B4-BE49-F238E27FC236}">
                  <a16:creationId xmlns:a16="http://schemas.microsoft.com/office/drawing/2014/main" id="{97513495-BF78-45B9-96C2-DA3C9ED44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5344" y="1676487"/>
              <a:ext cx="1876097" cy="1876097"/>
            </a:xfrm>
            <a:prstGeom prst="rect">
              <a:avLst/>
            </a:prstGeom>
          </p:spPr>
        </p:pic>
        <p:sp>
          <p:nvSpPr>
            <p:cNvPr id="44" name="Oval 43">
              <a:extLst>
                <a:ext uri="{FF2B5EF4-FFF2-40B4-BE49-F238E27FC236}">
                  <a16:creationId xmlns:a16="http://schemas.microsoft.com/office/drawing/2014/main" id="{D1404E4A-5AA8-4575-A569-A822B8842BB4}"/>
                </a:ext>
              </a:extLst>
            </p:cNvPr>
            <p:cNvSpPr/>
            <p:nvPr/>
          </p:nvSpPr>
          <p:spPr>
            <a:xfrm>
              <a:off x="3306250" y="1659176"/>
              <a:ext cx="2133644" cy="2133644"/>
            </a:xfrm>
            <a:prstGeom prst="ellipse">
              <a:avLst/>
            </a:prstGeom>
            <a:noFill/>
            <a:ln w="38100">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11CBCB5D-8113-4F89-AF51-59A74DACA126}"/>
              </a:ext>
            </a:extLst>
          </p:cNvPr>
          <p:cNvGrpSpPr/>
          <p:nvPr/>
        </p:nvGrpSpPr>
        <p:grpSpPr>
          <a:xfrm>
            <a:off x="799843" y="1682049"/>
            <a:ext cx="2073387" cy="2073387"/>
            <a:chOff x="587315" y="1682049"/>
            <a:chExt cx="2073387" cy="2073387"/>
          </a:xfrm>
        </p:grpSpPr>
        <p:pic>
          <p:nvPicPr>
            <p:cNvPr id="28" name="Picture 27" descr="A close-up of a watch&#10;&#10;Description automatically generated with low confidence">
              <a:extLst>
                <a:ext uri="{FF2B5EF4-FFF2-40B4-BE49-F238E27FC236}">
                  <a16:creationId xmlns:a16="http://schemas.microsoft.com/office/drawing/2014/main" id="{6120A6E6-5C0E-4D8F-A729-9B82B627F4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612" y="2032428"/>
              <a:ext cx="1671277" cy="1490534"/>
            </a:xfrm>
            <a:prstGeom prst="rect">
              <a:avLst/>
            </a:prstGeom>
          </p:spPr>
        </p:pic>
        <p:sp>
          <p:nvSpPr>
            <p:cNvPr id="45" name="Oval 44">
              <a:extLst>
                <a:ext uri="{FF2B5EF4-FFF2-40B4-BE49-F238E27FC236}">
                  <a16:creationId xmlns:a16="http://schemas.microsoft.com/office/drawing/2014/main" id="{9D51E576-EA9D-4E4A-A17D-7BE9AE977823}"/>
                </a:ext>
              </a:extLst>
            </p:cNvPr>
            <p:cNvSpPr/>
            <p:nvPr/>
          </p:nvSpPr>
          <p:spPr>
            <a:xfrm>
              <a:off x="587315" y="1682049"/>
              <a:ext cx="2073387" cy="2073387"/>
            </a:xfrm>
            <a:prstGeom prst="ellipse">
              <a:avLst/>
            </a:prstGeom>
            <a:noFill/>
            <a:ln w="38100">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29F49431-20A2-477A-A44D-4DE1BEC23D6C}"/>
              </a:ext>
            </a:extLst>
          </p:cNvPr>
          <p:cNvGrpSpPr/>
          <p:nvPr/>
        </p:nvGrpSpPr>
        <p:grpSpPr>
          <a:xfrm>
            <a:off x="8064210" y="1692048"/>
            <a:ext cx="1849857" cy="1849857"/>
            <a:chOff x="8233595" y="1692048"/>
            <a:chExt cx="1849857" cy="1849857"/>
          </a:xfrm>
        </p:grpSpPr>
        <p:pic>
          <p:nvPicPr>
            <p:cNvPr id="37" name="Picture 36" descr="Text&#10;&#10;Description automatically generated with low confidence">
              <a:extLst>
                <a:ext uri="{FF2B5EF4-FFF2-40B4-BE49-F238E27FC236}">
                  <a16:creationId xmlns:a16="http://schemas.microsoft.com/office/drawing/2014/main" id="{40B720FA-0729-45A3-9330-1257AAD8AD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429983" y="1900664"/>
              <a:ext cx="1528336" cy="1528336"/>
            </a:xfrm>
            <a:prstGeom prst="rect">
              <a:avLst/>
            </a:prstGeom>
          </p:spPr>
        </p:pic>
        <p:sp>
          <p:nvSpPr>
            <p:cNvPr id="46" name="Oval 45">
              <a:extLst>
                <a:ext uri="{FF2B5EF4-FFF2-40B4-BE49-F238E27FC236}">
                  <a16:creationId xmlns:a16="http://schemas.microsoft.com/office/drawing/2014/main" id="{8EABF73B-3D4A-4DA1-A6C0-9EDD056704AF}"/>
                </a:ext>
              </a:extLst>
            </p:cNvPr>
            <p:cNvSpPr/>
            <p:nvPr/>
          </p:nvSpPr>
          <p:spPr>
            <a:xfrm>
              <a:off x="8233595" y="1692048"/>
              <a:ext cx="1849857" cy="1849857"/>
            </a:xfrm>
            <a:prstGeom prst="ellipse">
              <a:avLst/>
            </a:prstGeom>
            <a:noFill/>
            <a:ln w="38100">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 name="Group 60">
            <a:extLst>
              <a:ext uri="{FF2B5EF4-FFF2-40B4-BE49-F238E27FC236}">
                <a16:creationId xmlns:a16="http://schemas.microsoft.com/office/drawing/2014/main" id="{ACB9B8AB-E040-494E-AE2C-CD35B3B4BC99}"/>
              </a:ext>
            </a:extLst>
          </p:cNvPr>
          <p:cNvGrpSpPr/>
          <p:nvPr/>
        </p:nvGrpSpPr>
        <p:grpSpPr>
          <a:xfrm>
            <a:off x="3548444" y="4286525"/>
            <a:ext cx="1841280" cy="1841280"/>
            <a:chOff x="3519842" y="4422658"/>
            <a:chExt cx="1841280" cy="1841280"/>
          </a:xfrm>
        </p:grpSpPr>
        <p:pic>
          <p:nvPicPr>
            <p:cNvPr id="41" name="Picture 40" descr="A picture containing electronics&#10;&#10;Description automatically generated">
              <a:extLst>
                <a:ext uri="{FF2B5EF4-FFF2-40B4-BE49-F238E27FC236}">
                  <a16:creationId xmlns:a16="http://schemas.microsoft.com/office/drawing/2014/main" id="{79D9877E-65B2-4CBF-B229-E2CDEA178F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6815" y="4576405"/>
              <a:ext cx="1663322" cy="1663322"/>
            </a:xfrm>
            <a:prstGeom prst="rect">
              <a:avLst/>
            </a:prstGeom>
          </p:spPr>
        </p:pic>
        <p:sp>
          <p:nvSpPr>
            <p:cNvPr id="47" name="Oval 46">
              <a:extLst>
                <a:ext uri="{FF2B5EF4-FFF2-40B4-BE49-F238E27FC236}">
                  <a16:creationId xmlns:a16="http://schemas.microsoft.com/office/drawing/2014/main" id="{03A12394-67AF-4F31-8851-B01E5A305097}"/>
                </a:ext>
              </a:extLst>
            </p:cNvPr>
            <p:cNvSpPr/>
            <p:nvPr/>
          </p:nvSpPr>
          <p:spPr>
            <a:xfrm>
              <a:off x="3519842" y="4422658"/>
              <a:ext cx="1841280" cy="1841280"/>
            </a:xfrm>
            <a:prstGeom prst="ellipse">
              <a:avLst/>
            </a:prstGeom>
            <a:noFill/>
            <a:ln w="38100">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4B5BEB7D-53E7-44AD-BF22-C5DAFB522649}"/>
              </a:ext>
            </a:extLst>
          </p:cNvPr>
          <p:cNvGrpSpPr/>
          <p:nvPr/>
        </p:nvGrpSpPr>
        <p:grpSpPr>
          <a:xfrm>
            <a:off x="6947280" y="3851810"/>
            <a:ext cx="2013401" cy="2013401"/>
            <a:chOff x="6947280" y="4044893"/>
            <a:chExt cx="2013401" cy="2013401"/>
          </a:xfrm>
        </p:grpSpPr>
        <p:pic>
          <p:nvPicPr>
            <p:cNvPr id="43" name="Picture 42">
              <a:extLst>
                <a:ext uri="{FF2B5EF4-FFF2-40B4-BE49-F238E27FC236}">
                  <a16:creationId xmlns:a16="http://schemas.microsoft.com/office/drawing/2014/main" id="{3579D5DD-F939-462E-B472-0CA0BC52AF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33719" y="4352434"/>
              <a:ext cx="1759638" cy="1435864"/>
            </a:xfrm>
            <a:prstGeom prst="rect">
              <a:avLst/>
            </a:prstGeom>
          </p:spPr>
        </p:pic>
        <p:sp>
          <p:nvSpPr>
            <p:cNvPr id="48" name="Oval 47">
              <a:extLst>
                <a:ext uri="{FF2B5EF4-FFF2-40B4-BE49-F238E27FC236}">
                  <a16:creationId xmlns:a16="http://schemas.microsoft.com/office/drawing/2014/main" id="{3CDF508B-71ED-4DDD-AB3B-B22EC2ABD47A}"/>
                </a:ext>
              </a:extLst>
            </p:cNvPr>
            <p:cNvSpPr/>
            <p:nvPr/>
          </p:nvSpPr>
          <p:spPr>
            <a:xfrm>
              <a:off x="6947280" y="4044893"/>
              <a:ext cx="2013401" cy="2013401"/>
            </a:xfrm>
            <a:prstGeom prst="ellipse">
              <a:avLst/>
            </a:prstGeom>
            <a:noFill/>
            <a:ln w="38100">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3D162D56-63B4-4237-A2D2-A4806DA45632}"/>
              </a:ext>
            </a:extLst>
          </p:cNvPr>
          <p:cNvGrpSpPr/>
          <p:nvPr/>
        </p:nvGrpSpPr>
        <p:grpSpPr>
          <a:xfrm>
            <a:off x="6041673" y="1907318"/>
            <a:ext cx="1495606" cy="1495606"/>
            <a:chOff x="6091777" y="1907318"/>
            <a:chExt cx="1495606" cy="1495606"/>
          </a:xfrm>
        </p:grpSpPr>
        <p:pic>
          <p:nvPicPr>
            <p:cNvPr id="39" name="Picture 38">
              <a:extLst>
                <a:ext uri="{FF2B5EF4-FFF2-40B4-BE49-F238E27FC236}">
                  <a16:creationId xmlns:a16="http://schemas.microsoft.com/office/drawing/2014/main" id="{31F59D9B-CC80-4D7E-B275-F9A5616503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7030" y="2110230"/>
              <a:ext cx="1474441" cy="1042832"/>
            </a:xfrm>
            <a:prstGeom prst="rect">
              <a:avLst/>
            </a:prstGeom>
          </p:spPr>
        </p:pic>
        <p:sp>
          <p:nvSpPr>
            <p:cNvPr id="49" name="Oval 48">
              <a:extLst>
                <a:ext uri="{FF2B5EF4-FFF2-40B4-BE49-F238E27FC236}">
                  <a16:creationId xmlns:a16="http://schemas.microsoft.com/office/drawing/2014/main" id="{FF04A6B8-5969-455C-A345-1730AF13E428}"/>
                </a:ext>
              </a:extLst>
            </p:cNvPr>
            <p:cNvSpPr/>
            <p:nvPr/>
          </p:nvSpPr>
          <p:spPr>
            <a:xfrm>
              <a:off x="6091777" y="1907318"/>
              <a:ext cx="1495606" cy="1495606"/>
            </a:xfrm>
            <a:prstGeom prst="ellipse">
              <a:avLst/>
            </a:prstGeom>
            <a:noFill/>
            <a:ln w="38100">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Arrow: Right 49">
            <a:extLst>
              <a:ext uri="{FF2B5EF4-FFF2-40B4-BE49-F238E27FC236}">
                <a16:creationId xmlns:a16="http://schemas.microsoft.com/office/drawing/2014/main" id="{D76D4D34-19B5-4501-8B13-2668E6D7D769}"/>
              </a:ext>
            </a:extLst>
          </p:cNvPr>
          <p:cNvSpPr/>
          <p:nvPr/>
        </p:nvSpPr>
        <p:spPr>
          <a:xfrm>
            <a:off x="3031976" y="2522225"/>
            <a:ext cx="211540" cy="204284"/>
          </a:xfrm>
          <a:prstGeom prst="rightArrow">
            <a:avLst/>
          </a:prstGeom>
          <a:solidFill>
            <a:srgbClr val="45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Right 50">
            <a:extLst>
              <a:ext uri="{FF2B5EF4-FFF2-40B4-BE49-F238E27FC236}">
                <a16:creationId xmlns:a16="http://schemas.microsoft.com/office/drawing/2014/main" id="{2A9CDAAB-06D1-4E4E-A0A3-08E5A7D9D907}"/>
              </a:ext>
            </a:extLst>
          </p:cNvPr>
          <p:cNvSpPr/>
          <p:nvPr/>
        </p:nvSpPr>
        <p:spPr>
          <a:xfrm>
            <a:off x="5702094" y="2507164"/>
            <a:ext cx="211540" cy="204284"/>
          </a:xfrm>
          <a:prstGeom prst="rightArrow">
            <a:avLst/>
          </a:prstGeom>
          <a:solidFill>
            <a:srgbClr val="45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row: Right 51">
            <a:extLst>
              <a:ext uri="{FF2B5EF4-FFF2-40B4-BE49-F238E27FC236}">
                <a16:creationId xmlns:a16="http://schemas.microsoft.com/office/drawing/2014/main" id="{C594A29F-499E-4AC1-9CAB-06EC36851764}"/>
              </a:ext>
            </a:extLst>
          </p:cNvPr>
          <p:cNvSpPr/>
          <p:nvPr/>
        </p:nvSpPr>
        <p:spPr>
          <a:xfrm>
            <a:off x="7705182" y="2507164"/>
            <a:ext cx="211540" cy="204284"/>
          </a:xfrm>
          <a:prstGeom prst="rightArrow">
            <a:avLst/>
          </a:prstGeom>
          <a:solidFill>
            <a:srgbClr val="45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Right 52">
            <a:extLst>
              <a:ext uri="{FF2B5EF4-FFF2-40B4-BE49-F238E27FC236}">
                <a16:creationId xmlns:a16="http://schemas.microsoft.com/office/drawing/2014/main" id="{571B38E7-931C-48E9-B03E-042099D863F4}"/>
              </a:ext>
            </a:extLst>
          </p:cNvPr>
          <p:cNvSpPr/>
          <p:nvPr/>
        </p:nvSpPr>
        <p:spPr>
          <a:xfrm rot="7200000">
            <a:off x="8597652" y="3670876"/>
            <a:ext cx="237302" cy="243889"/>
          </a:xfrm>
          <a:prstGeom prst="rightArrow">
            <a:avLst/>
          </a:prstGeom>
          <a:solidFill>
            <a:srgbClr val="45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Right 53">
            <a:extLst>
              <a:ext uri="{FF2B5EF4-FFF2-40B4-BE49-F238E27FC236}">
                <a16:creationId xmlns:a16="http://schemas.microsoft.com/office/drawing/2014/main" id="{B95B27D0-2C45-471A-B1A8-AD209DD1D90A}"/>
              </a:ext>
            </a:extLst>
          </p:cNvPr>
          <p:cNvSpPr/>
          <p:nvPr/>
        </p:nvSpPr>
        <p:spPr>
          <a:xfrm rot="14003638">
            <a:off x="7197556" y="3546525"/>
            <a:ext cx="237302" cy="243889"/>
          </a:xfrm>
          <a:prstGeom prst="rightArrow">
            <a:avLst/>
          </a:prstGeom>
          <a:solidFill>
            <a:srgbClr val="45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Right 54">
            <a:extLst>
              <a:ext uri="{FF2B5EF4-FFF2-40B4-BE49-F238E27FC236}">
                <a16:creationId xmlns:a16="http://schemas.microsoft.com/office/drawing/2014/main" id="{CCE82450-F163-4E37-95BF-51F3583A6989}"/>
              </a:ext>
            </a:extLst>
          </p:cNvPr>
          <p:cNvSpPr/>
          <p:nvPr/>
        </p:nvSpPr>
        <p:spPr>
          <a:xfrm rot="5400000">
            <a:off x="4365721" y="3937530"/>
            <a:ext cx="211541" cy="204285"/>
          </a:xfrm>
          <a:prstGeom prst="rightArrow">
            <a:avLst/>
          </a:prstGeom>
          <a:solidFill>
            <a:srgbClr val="45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8201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par>
                                <p:cTn id="13" presetID="10" presetClass="entr" presetSubtype="0"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par>
                                <p:cTn id="21" presetID="10"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par>
                                <p:cTn id="29" presetID="10" presetClass="entr" presetSubtype="0"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500"/>
                                        <p:tgtEl>
                                          <p:spTgt spid="52"/>
                                        </p:tgtEl>
                                      </p:cBhvr>
                                    </p:animEffect>
                                  </p:childTnLst>
                                </p:cTn>
                              </p:par>
                              <p:par>
                                <p:cTn id="37" presetID="10" presetClass="entr" presetSubtype="0"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par>
                                <p:cTn id="45" presetID="10" presetClass="entr" presetSubtype="0" fill="hold"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fade">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EAC9-02F6-4151-8563-39AE5D0271E2}"/>
              </a:ext>
            </a:extLst>
          </p:cNvPr>
          <p:cNvSpPr>
            <a:spLocks noGrp="1"/>
          </p:cNvSpPr>
          <p:nvPr>
            <p:ph type="title"/>
          </p:nvPr>
        </p:nvSpPr>
        <p:spPr>
          <a:xfrm>
            <a:off x="228601" y="365127"/>
            <a:ext cx="10515600" cy="873739"/>
          </a:xfrm>
        </p:spPr>
        <p:txBody>
          <a:bodyPr>
            <a:normAutofit/>
          </a:bodyPr>
          <a:lstStyle/>
          <a:p>
            <a:pPr algn="ctr"/>
            <a:r>
              <a:rPr lang="en-US" sz="4400" b="1" dirty="0">
                <a:solidFill>
                  <a:schemeClr val="tx1">
                    <a:lumMod val="75000"/>
                    <a:lumOff val="25000"/>
                  </a:schemeClr>
                </a:solidFill>
                <a:latin typeface="Tw Cen MT" panose="020B0602020104020603" pitchFamily="34" charset="0"/>
                <a:cs typeface="Aharoni" panose="02010803020104030203" pitchFamily="2" charset="-79"/>
              </a:rPr>
              <a:t>Circuit Construction</a:t>
            </a:r>
          </a:p>
        </p:txBody>
      </p:sp>
      <p:pic>
        <p:nvPicPr>
          <p:cNvPr id="7" name="Content Placeholder 6" descr="A screenshot of a computer&#10;&#10;Description automatically generated with medium confidence">
            <a:extLst>
              <a:ext uri="{FF2B5EF4-FFF2-40B4-BE49-F238E27FC236}">
                <a16:creationId xmlns:a16="http://schemas.microsoft.com/office/drawing/2014/main" id="{5A1358D9-CA1B-4C56-B52E-76CCB8EE465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9925" y="1698172"/>
            <a:ext cx="8118774" cy="3995627"/>
          </a:xfrm>
        </p:spPr>
      </p:pic>
      <p:sp>
        <p:nvSpPr>
          <p:cNvPr id="8" name="Oval 7">
            <a:extLst>
              <a:ext uri="{FF2B5EF4-FFF2-40B4-BE49-F238E27FC236}">
                <a16:creationId xmlns:a16="http://schemas.microsoft.com/office/drawing/2014/main" id="{D96C0DD1-07EF-4FD3-8E3F-98A017CB3BBD}"/>
              </a:ext>
            </a:extLst>
          </p:cNvPr>
          <p:cNvSpPr/>
          <p:nvPr/>
        </p:nvSpPr>
        <p:spPr>
          <a:xfrm>
            <a:off x="7718540" y="5421941"/>
            <a:ext cx="543715" cy="543715"/>
          </a:xfrm>
          <a:prstGeom prst="ellipse">
            <a:avLst/>
          </a:prstGeom>
          <a:solidFill>
            <a:schemeClr val="bg1"/>
          </a:solidFill>
          <a:ln w="19050">
            <a:solidFill>
              <a:srgbClr val="455A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55A64"/>
                </a:solidFill>
              </a:rPr>
              <a:t>A</a:t>
            </a:r>
          </a:p>
        </p:txBody>
      </p:sp>
      <p:cxnSp>
        <p:nvCxnSpPr>
          <p:cNvPr id="12" name="Straight Connector 11">
            <a:extLst>
              <a:ext uri="{FF2B5EF4-FFF2-40B4-BE49-F238E27FC236}">
                <a16:creationId xmlns:a16="http://schemas.microsoft.com/office/drawing/2014/main" id="{4DD3EC05-6BA3-4541-BA84-4A0DE635A759}"/>
              </a:ext>
            </a:extLst>
          </p:cNvPr>
          <p:cNvCxnSpPr>
            <a:stCxn id="8" idx="0"/>
          </p:cNvCxnSpPr>
          <p:nvPr/>
        </p:nvCxnSpPr>
        <p:spPr>
          <a:xfrm flipH="1" flipV="1">
            <a:off x="7990397" y="5061857"/>
            <a:ext cx="1" cy="360084"/>
          </a:xfrm>
          <a:prstGeom prst="line">
            <a:avLst/>
          </a:prstGeom>
          <a:ln w="19050">
            <a:solidFill>
              <a:srgbClr val="455A64"/>
            </a:solidFill>
            <a:prstDash val="solid"/>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7A95FB13-57E8-4D1D-89DE-AD85753E00EC}"/>
              </a:ext>
            </a:extLst>
          </p:cNvPr>
          <p:cNvSpPr/>
          <p:nvPr/>
        </p:nvSpPr>
        <p:spPr>
          <a:xfrm>
            <a:off x="3849589" y="5421941"/>
            <a:ext cx="543715" cy="543715"/>
          </a:xfrm>
          <a:prstGeom prst="ellipse">
            <a:avLst/>
          </a:prstGeom>
          <a:solidFill>
            <a:schemeClr val="bg1"/>
          </a:solidFill>
          <a:ln w="19050">
            <a:solidFill>
              <a:srgbClr val="455A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55A64"/>
                </a:solidFill>
              </a:rPr>
              <a:t>B</a:t>
            </a:r>
          </a:p>
        </p:txBody>
      </p:sp>
      <p:cxnSp>
        <p:nvCxnSpPr>
          <p:cNvPr id="14" name="Straight Connector 13">
            <a:extLst>
              <a:ext uri="{FF2B5EF4-FFF2-40B4-BE49-F238E27FC236}">
                <a16:creationId xmlns:a16="http://schemas.microsoft.com/office/drawing/2014/main" id="{2F95C1F3-27A2-4240-90CE-5754C97EE286}"/>
              </a:ext>
            </a:extLst>
          </p:cNvPr>
          <p:cNvCxnSpPr>
            <a:stCxn id="13" idx="0"/>
          </p:cNvCxnSpPr>
          <p:nvPr/>
        </p:nvCxnSpPr>
        <p:spPr>
          <a:xfrm flipH="1" flipV="1">
            <a:off x="4121446" y="5061857"/>
            <a:ext cx="1" cy="360084"/>
          </a:xfrm>
          <a:prstGeom prst="line">
            <a:avLst/>
          </a:prstGeom>
          <a:ln w="19050">
            <a:solidFill>
              <a:srgbClr val="455A64"/>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05788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EAC9-02F6-4151-8563-39AE5D0271E2}"/>
              </a:ext>
            </a:extLst>
          </p:cNvPr>
          <p:cNvSpPr>
            <a:spLocks noGrp="1"/>
          </p:cNvSpPr>
          <p:nvPr>
            <p:ph type="title"/>
          </p:nvPr>
        </p:nvSpPr>
        <p:spPr>
          <a:xfrm>
            <a:off x="228601" y="365126"/>
            <a:ext cx="10515600" cy="883572"/>
          </a:xfrm>
        </p:spPr>
        <p:txBody>
          <a:bodyPr>
            <a:normAutofit/>
          </a:bodyPr>
          <a:lstStyle/>
          <a:p>
            <a:pPr algn="ctr"/>
            <a:r>
              <a:rPr lang="en-US" sz="4400" b="1" dirty="0">
                <a:solidFill>
                  <a:schemeClr val="tx1">
                    <a:lumMod val="75000"/>
                    <a:lumOff val="25000"/>
                  </a:schemeClr>
                </a:solidFill>
                <a:latin typeface="Tw Cen MT" panose="020B0602020104020603" pitchFamily="34" charset="0"/>
                <a:cs typeface="Aharoni" panose="02010803020104030203" pitchFamily="2" charset="-79"/>
              </a:rPr>
              <a:t>Software Development</a:t>
            </a:r>
          </a:p>
        </p:txBody>
      </p:sp>
      <p:pic>
        <p:nvPicPr>
          <p:cNvPr id="9" name="Picture 8" descr="Logo&#10;&#10;Description automatically generated">
            <a:extLst>
              <a:ext uri="{FF2B5EF4-FFF2-40B4-BE49-F238E27FC236}">
                <a16:creationId xmlns:a16="http://schemas.microsoft.com/office/drawing/2014/main" id="{8E99DBF4-EA39-40DA-8D78-AEF06765D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499" y="2491427"/>
            <a:ext cx="3571707" cy="1875146"/>
          </a:xfrm>
          <a:prstGeom prst="rect">
            <a:avLst/>
          </a:prstGeom>
        </p:spPr>
      </p:pic>
      <p:sp>
        <p:nvSpPr>
          <p:cNvPr id="12" name="Rectangle 11">
            <a:extLst>
              <a:ext uri="{FF2B5EF4-FFF2-40B4-BE49-F238E27FC236}">
                <a16:creationId xmlns:a16="http://schemas.microsoft.com/office/drawing/2014/main" id="{16C7C7F0-CE5A-4656-B3DD-A5F5CF3B5AE2}"/>
              </a:ext>
            </a:extLst>
          </p:cNvPr>
          <p:cNvSpPr/>
          <p:nvPr/>
        </p:nvSpPr>
        <p:spPr>
          <a:xfrm>
            <a:off x="5586609" y="2491427"/>
            <a:ext cx="3571707" cy="1875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graphical user interface&#10;&#10;Description automatically generated">
            <a:extLst>
              <a:ext uri="{FF2B5EF4-FFF2-40B4-BE49-F238E27FC236}">
                <a16:creationId xmlns:a16="http://schemas.microsoft.com/office/drawing/2014/main" id="{1A717AD5-1C43-4F63-9444-EC9202EB02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4707" y="3021643"/>
            <a:ext cx="3031298" cy="926230"/>
          </a:xfrm>
          <a:prstGeom prst="rect">
            <a:avLst/>
          </a:prstGeom>
        </p:spPr>
      </p:pic>
    </p:spTree>
    <p:extLst>
      <p:ext uri="{BB962C8B-B14F-4D97-AF65-F5344CB8AC3E}">
        <p14:creationId xmlns:p14="http://schemas.microsoft.com/office/powerpoint/2010/main" val="398307103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C0EDDAF-2889-4071-985E-90F93F9A8718}"/>
              </a:ext>
            </a:extLst>
          </p:cNvPr>
          <p:cNvSpPr txBox="1">
            <a:spLocks/>
          </p:cNvSpPr>
          <p:nvPr/>
        </p:nvSpPr>
        <p:spPr>
          <a:xfrm>
            <a:off x="228601" y="365126"/>
            <a:ext cx="10515600" cy="883572"/>
          </a:xfrm>
          <a:prstGeom prst="rect">
            <a:avLst/>
          </a:prstGeom>
        </p:spPr>
        <p:txBody>
          <a:bodyPr vert="horz" lIns="91440" tIns="45720" rIns="91440" bIns="45720" rtlCol="0" anchor="ctr">
            <a:normAutofit/>
          </a:bodyPr>
          <a:lstStyle>
            <a:lvl1pPr algn="l" defTabSz="822983" rtl="0" eaLnBrk="1" latinLnBrk="0" hangingPunct="1">
              <a:lnSpc>
                <a:spcPct val="90000"/>
              </a:lnSpc>
              <a:spcBef>
                <a:spcPct val="0"/>
              </a:spcBef>
              <a:buNone/>
              <a:defRPr sz="3960" kern="1200">
                <a:solidFill>
                  <a:schemeClr val="tx1"/>
                </a:solidFill>
                <a:latin typeface="+mj-lt"/>
                <a:ea typeface="+mj-ea"/>
                <a:cs typeface="+mj-cs"/>
              </a:defRPr>
            </a:lvl1pPr>
          </a:lstStyle>
          <a:p>
            <a:pPr algn="ctr"/>
            <a:r>
              <a:rPr lang="en-US" sz="4400" b="1" dirty="0">
                <a:solidFill>
                  <a:schemeClr val="tx1">
                    <a:lumMod val="75000"/>
                    <a:lumOff val="25000"/>
                  </a:schemeClr>
                </a:solidFill>
                <a:latin typeface="Tw Cen MT" panose="020B0602020104020603" pitchFamily="34" charset="0"/>
                <a:cs typeface="Aharoni" panose="02010803020104030203" pitchFamily="2" charset="-79"/>
              </a:rPr>
              <a:t>Source Code</a:t>
            </a:r>
          </a:p>
        </p:txBody>
      </p:sp>
      <p:sp>
        <p:nvSpPr>
          <p:cNvPr id="6" name="Rectangle: Rounded Corners 5">
            <a:extLst>
              <a:ext uri="{FF2B5EF4-FFF2-40B4-BE49-F238E27FC236}">
                <a16:creationId xmlns:a16="http://schemas.microsoft.com/office/drawing/2014/main" id="{9B6B20B5-20D7-4F63-82CF-50E3095B97F7}"/>
              </a:ext>
            </a:extLst>
          </p:cNvPr>
          <p:cNvSpPr/>
          <p:nvPr/>
        </p:nvSpPr>
        <p:spPr>
          <a:xfrm>
            <a:off x="4647156" y="1415442"/>
            <a:ext cx="5210828" cy="764087"/>
          </a:xfrm>
          <a:prstGeom prst="roundRect">
            <a:avLst>
              <a:gd name="adj" fmla="val 50000"/>
            </a:avLst>
          </a:prstGeom>
          <a:solidFill>
            <a:srgbClr val="668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t>Include Thinger &amp; Adafruit Library</a:t>
            </a:r>
          </a:p>
        </p:txBody>
      </p:sp>
      <p:sp>
        <p:nvSpPr>
          <p:cNvPr id="10" name="Rectangle: Rounded Corners 9">
            <a:extLst>
              <a:ext uri="{FF2B5EF4-FFF2-40B4-BE49-F238E27FC236}">
                <a16:creationId xmlns:a16="http://schemas.microsoft.com/office/drawing/2014/main" id="{33C1EC63-4B27-4B79-A12E-94575805853E}"/>
              </a:ext>
            </a:extLst>
          </p:cNvPr>
          <p:cNvSpPr/>
          <p:nvPr/>
        </p:nvSpPr>
        <p:spPr>
          <a:xfrm>
            <a:off x="4647155" y="2411547"/>
            <a:ext cx="5210828" cy="764087"/>
          </a:xfrm>
          <a:prstGeom prst="roundRect">
            <a:avLst>
              <a:gd name="adj" fmla="val 50000"/>
            </a:avLst>
          </a:prstGeom>
          <a:solidFill>
            <a:srgbClr val="668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t>Define &amp; Initialize variables</a:t>
            </a:r>
          </a:p>
        </p:txBody>
      </p:sp>
      <p:sp>
        <p:nvSpPr>
          <p:cNvPr id="11" name="Rectangle: Rounded Corners 10">
            <a:extLst>
              <a:ext uri="{FF2B5EF4-FFF2-40B4-BE49-F238E27FC236}">
                <a16:creationId xmlns:a16="http://schemas.microsoft.com/office/drawing/2014/main" id="{ABAF9446-7048-48A3-9CA2-FE780ECF42D1}"/>
              </a:ext>
            </a:extLst>
          </p:cNvPr>
          <p:cNvSpPr/>
          <p:nvPr/>
        </p:nvSpPr>
        <p:spPr>
          <a:xfrm>
            <a:off x="4647155" y="3407652"/>
            <a:ext cx="5210828" cy="764087"/>
          </a:xfrm>
          <a:prstGeom prst="roundRect">
            <a:avLst>
              <a:gd name="adj" fmla="val 50000"/>
            </a:avLst>
          </a:prstGeom>
          <a:solidFill>
            <a:srgbClr val="668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t>Set Display Screen &amp; water flow variables</a:t>
            </a:r>
          </a:p>
        </p:txBody>
      </p:sp>
      <p:sp>
        <p:nvSpPr>
          <p:cNvPr id="12" name="Rectangle: Rounded Corners 11">
            <a:extLst>
              <a:ext uri="{FF2B5EF4-FFF2-40B4-BE49-F238E27FC236}">
                <a16:creationId xmlns:a16="http://schemas.microsoft.com/office/drawing/2014/main" id="{89E53777-1D8F-4D55-B0AB-0419379EE4EB}"/>
              </a:ext>
            </a:extLst>
          </p:cNvPr>
          <p:cNvSpPr/>
          <p:nvPr/>
        </p:nvSpPr>
        <p:spPr>
          <a:xfrm>
            <a:off x="4647155" y="4403757"/>
            <a:ext cx="5210828" cy="764087"/>
          </a:xfrm>
          <a:prstGeom prst="roundRect">
            <a:avLst>
              <a:gd name="adj" fmla="val 50000"/>
            </a:avLst>
          </a:prstGeom>
          <a:solidFill>
            <a:srgbClr val="668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t>Set the formulas to calculate the water consumption </a:t>
            </a:r>
          </a:p>
        </p:txBody>
      </p:sp>
      <p:sp>
        <p:nvSpPr>
          <p:cNvPr id="13" name="Rectangle: Rounded Corners 12">
            <a:extLst>
              <a:ext uri="{FF2B5EF4-FFF2-40B4-BE49-F238E27FC236}">
                <a16:creationId xmlns:a16="http://schemas.microsoft.com/office/drawing/2014/main" id="{EA7702D1-F5C6-449F-ADF5-708BB8EA2022}"/>
              </a:ext>
            </a:extLst>
          </p:cNvPr>
          <p:cNvSpPr/>
          <p:nvPr/>
        </p:nvSpPr>
        <p:spPr>
          <a:xfrm>
            <a:off x="4647154" y="5399860"/>
            <a:ext cx="5210828" cy="764087"/>
          </a:xfrm>
          <a:prstGeom prst="roundRect">
            <a:avLst>
              <a:gd name="adj" fmla="val 50000"/>
            </a:avLst>
          </a:prstGeom>
          <a:solidFill>
            <a:srgbClr val="668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t>Push data to the cloud every 2 second</a:t>
            </a:r>
          </a:p>
        </p:txBody>
      </p:sp>
      <p:sp>
        <p:nvSpPr>
          <p:cNvPr id="15" name="TextBox 14">
            <a:extLst>
              <a:ext uri="{FF2B5EF4-FFF2-40B4-BE49-F238E27FC236}">
                <a16:creationId xmlns:a16="http://schemas.microsoft.com/office/drawing/2014/main" id="{4679B467-E4CD-42F8-ACC3-AC7ABE21A04F}"/>
              </a:ext>
            </a:extLst>
          </p:cNvPr>
          <p:cNvSpPr txBox="1"/>
          <p:nvPr/>
        </p:nvSpPr>
        <p:spPr>
          <a:xfrm>
            <a:off x="613775" y="1803812"/>
            <a:ext cx="954107" cy="3785652"/>
          </a:xfrm>
          <a:prstGeom prst="rect">
            <a:avLst/>
          </a:prstGeom>
          <a:noFill/>
        </p:spPr>
        <p:txBody>
          <a:bodyPr wrap="square" rtlCol="0">
            <a:spAutoFit/>
          </a:bodyPr>
          <a:lstStyle/>
          <a:p>
            <a:r>
              <a:rPr lang="en-US" sz="24000" dirty="0">
                <a:solidFill>
                  <a:schemeClr val="tx1">
                    <a:lumMod val="75000"/>
                    <a:lumOff val="25000"/>
                  </a:schemeClr>
                </a:solidFill>
                <a:latin typeface="Oswald" panose="00000500000000000000" pitchFamily="50" charset="0"/>
              </a:rPr>
              <a:t>{</a:t>
            </a:r>
          </a:p>
        </p:txBody>
      </p:sp>
      <p:sp>
        <p:nvSpPr>
          <p:cNvPr id="16" name="TextBox 15">
            <a:extLst>
              <a:ext uri="{FF2B5EF4-FFF2-40B4-BE49-F238E27FC236}">
                <a16:creationId xmlns:a16="http://schemas.microsoft.com/office/drawing/2014/main" id="{95D6D69F-5581-48BE-AF7C-4B6B2ECA7F18}"/>
              </a:ext>
            </a:extLst>
          </p:cNvPr>
          <p:cNvSpPr txBox="1"/>
          <p:nvPr/>
        </p:nvSpPr>
        <p:spPr>
          <a:xfrm flipH="1">
            <a:off x="2636772" y="1803812"/>
            <a:ext cx="720202" cy="3785652"/>
          </a:xfrm>
          <a:prstGeom prst="rect">
            <a:avLst/>
          </a:prstGeom>
          <a:noFill/>
        </p:spPr>
        <p:txBody>
          <a:bodyPr wrap="square" rtlCol="0">
            <a:spAutoFit/>
          </a:bodyPr>
          <a:lstStyle/>
          <a:p>
            <a:r>
              <a:rPr lang="en-US" sz="24000" dirty="0">
                <a:solidFill>
                  <a:schemeClr val="tx1">
                    <a:lumMod val="75000"/>
                    <a:lumOff val="25000"/>
                  </a:schemeClr>
                </a:solidFill>
                <a:latin typeface="Oswald" panose="00000500000000000000" pitchFamily="50" charset="0"/>
              </a:rPr>
              <a:t>}</a:t>
            </a:r>
          </a:p>
        </p:txBody>
      </p:sp>
      <p:sp>
        <p:nvSpPr>
          <p:cNvPr id="17" name="Oval 16">
            <a:extLst>
              <a:ext uri="{FF2B5EF4-FFF2-40B4-BE49-F238E27FC236}">
                <a16:creationId xmlns:a16="http://schemas.microsoft.com/office/drawing/2014/main" id="{61D00DB5-E79D-4B75-8B89-4DE18AC6C299}"/>
              </a:ext>
            </a:extLst>
          </p:cNvPr>
          <p:cNvSpPr/>
          <p:nvPr/>
        </p:nvSpPr>
        <p:spPr>
          <a:xfrm>
            <a:off x="1913770" y="3000841"/>
            <a:ext cx="485669" cy="485669"/>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0A23B98-21A8-4692-94A2-7F6575970381}"/>
              </a:ext>
            </a:extLst>
          </p:cNvPr>
          <p:cNvSpPr/>
          <p:nvPr/>
        </p:nvSpPr>
        <p:spPr>
          <a:xfrm>
            <a:off x="1913770" y="3984135"/>
            <a:ext cx="485669" cy="485669"/>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850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C0EDDAF-2889-4071-985E-90F93F9A8718}"/>
              </a:ext>
            </a:extLst>
          </p:cNvPr>
          <p:cNvSpPr txBox="1">
            <a:spLocks/>
          </p:cNvSpPr>
          <p:nvPr/>
        </p:nvSpPr>
        <p:spPr>
          <a:xfrm>
            <a:off x="228601" y="365126"/>
            <a:ext cx="10515600" cy="883572"/>
          </a:xfrm>
          <a:prstGeom prst="rect">
            <a:avLst/>
          </a:prstGeom>
        </p:spPr>
        <p:txBody>
          <a:bodyPr vert="horz" lIns="91440" tIns="45720" rIns="91440" bIns="45720" rtlCol="0" anchor="ctr">
            <a:normAutofit/>
          </a:bodyPr>
          <a:lstStyle>
            <a:lvl1pPr algn="l" defTabSz="822983" rtl="0" eaLnBrk="1" latinLnBrk="0" hangingPunct="1">
              <a:lnSpc>
                <a:spcPct val="90000"/>
              </a:lnSpc>
              <a:spcBef>
                <a:spcPct val="0"/>
              </a:spcBef>
              <a:buNone/>
              <a:defRPr sz="3960" kern="1200">
                <a:solidFill>
                  <a:schemeClr val="tx1"/>
                </a:solidFill>
                <a:latin typeface="+mj-lt"/>
                <a:ea typeface="+mj-ea"/>
                <a:cs typeface="+mj-cs"/>
              </a:defRPr>
            </a:lvl1pPr>
          </a:lstStyle>
          <a:p>
            <a:pPr algn="ctr"/>
            <a:r>
              <a:rPr lang="en-US" sz="4400" b="1" dirty="0">
                <a:solidFill>
                  <a:schemeClr val="tx1">
                    <a:lumMod val="75000"/>
                    <a:lumOff val="25000"/>
                  </a:schemeClr>
                </a:solidFill>
                <a:latin typeface="Tw Cen MT" panose="020B0602020104020603" pitchFamily="34" charset="0"/>
                <a:cs typeface="Aharoni" panose="02010803020104030203" pitchFamily="2" charset="-79"/>
              </a:rPr>
              <a:t>Source Code</a:t>
            </a:r>
          </a:p>
        </p:txBody>
      </p:sp>
      <p:pic>
        <p:nvPicPr>
          <p:cNvPr id="3" name="Picture 2">
            <a:extLst>
              <a:ext uri="{FF2B5EF4-FFF2-40B4-BE49-F238E27FC236}">
                <a16:creationId xmlns:a16="http://schemas.microsoft.com/office/drawing/2014/main" id="{8CA03078-8EBB-47D0-9318-12E1A20AC743}"/>
              </a:ext>
            </a:extLst>
          </p:cNvPr>
          <p:cNvPicPr>
            <a:picLocks noChangeAspect="1"/>
          </p:cNvPicPr>
          <p:nvPr/>
        </p:nvPicPr>
        <p:blipFill>
          <a:blip r:embed="rId3"/>
          <a:stretch>
            <a:fillRect/>
          </a:stretch>
        </p:blipFill>
        <p:spPr>
          <a:xfrm>
            <a:off x="2259917" y="1248698"/>
            <a:ext cx="6192422" cy="5012515"/>
          </a:xfrm>
          <a:prstGeom prst="rect">
            <a:avLst/>
          </a:prstGeom>
          <a:ln w="57150">
            <a:solidFill>
              <a:schemeClr val="bg1">
                <a:lumMod val="85000"/>
              </a:schemeClr>
            </a:solidFill>
          </a:ln>
        </p:spPr>
      </p:pic>
      <p:sp>
        <p:nvSpPr>
          <p:cNvPr id="5" name="Arrow: Left 4">
            <a:extLst>
              <a:ext uri="{FF2B5EF4-FFF2-40B4-BE49-F238E27FC236}">
                <a16:creationId xmlns:a16="http://schemas.microsoft.com/office/drawing/2014/main" id="{FFF0B8AD-A1EE-4F5A-B939-3FF9034B1566}"/>
              </a:ext>
            </a:extLst>
          </p:cNvPr>
          <p:cNvSpPr/>
          <p:nvPr/>
        </p:nvSpPr>
        <p:spPr>
          <a:xfrm>
            <a:off x="6868925" y="1918138"/>
            <a:ext cx="798653" cy="428263"/>
          </a:xfrm>
          <a:prstGeom prst="leftArrow">
            <a:avLst/>
          </a:prstGeom>
          <a:solidFill>
            <a:srgbClr val="668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B2E6A01-8DDF-4CBF-9CF1-975C64C6D1A7}"/>
              </a:ext>
            </a:extLst>
          </p:cNvPr>
          <p:cNvSpPr/>
          <p:nvPr/>
        </p:nvSpPr>
        <p:spPr>
          <a:xfrm>
            <a:off x="7609703" y="1690484"/>
            <a:ext cx="2594610" cy="883572"/>
          </a:xfrm>
          <a:prstGeom prst="roundRect">
            <a:avLst/>
          </a:prstGeom>
          <a:solidFill>
            <a:srgbClr val="66859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Include Thinger.io and </a:t>
            </a:r>
            <a:r>
              <a:rPr lang="en-US" dirty="0" err="1"/>
              <a:t>adafruit</a:t>
            </a:r>
            <a:r>
              <a:rPr lang="en-US" dirty="0"/>
              <a:t> libraries</a:t>
            </a:r>
          </a:p>
        </p:txBody>
      </p:sp>
      <p:sp>
        <p:nvSpPr>
          <p:cNvPr id="19" name="Arrow: Left 18">
            <a:extLst>
              <a:ext uri="{FF2B5EF4-FFF2-40B4-BE49-F238E27FC236}">
                <a16:creationId xmlns:a16="http://schemas.microsoft.com/office/drawing/2014/main" id="{763CEB7D-758A-4C04-BAA8-0DE72176787E}"/>
              </a:ext>
            </a:extLst>
          </p:cNvPr>
          <p:cNvSpPr/>
          <p:nvPr/>
        </p:nvSpPr>
        <p:spPr>
          <a:xfrm>
            <a:off x="6868925" y="3243496"/>
            <a:ext cx="798653" cy="428263"/>
          </a:xfrm>
          <a:prstGeom prst="leftArrow">
            <a:avLst/>
          </a:prstGeom>
          <a:solidFill>
            <a:srgbClr val="6685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6E2B66C0-30B7-47D2-9BA1-803A80F1BB3D}"/>
              </a:ext>
            </a:extLst>
          </p:cNvPr>
          <p:cNvSpPr/>
          <p:nvPr/>
        </p:nvSpPr>
        <p:spPr>
          <a:xfrm>
            <a:off x="7609703" y="3015842"/>
            <a:ext cx="2594610" cy="883572"/>
          </a:xfrm>
          <a:prstGeom prst="roundRect">
            <a:avLst/>
          </a:prstGeom>
          <a:solidFill>
            <a:srgbClr val="66859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Define Variables</a:t>
            </a:r>
          </a:p>
        </p:txBody>
      </p:sp>
    </p:spTree>
    <p:extLst>
      <p:ext uri="{BB962C8B-B14F-4D97-AF65-F5344CB8AC3E}">
        <p14:creationId xmlns:p14="http://schemas.microsoft.com/office/powerpoint/2010/main" val="93299495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C0EDDAF-2889-4071-985E-90F93F9A8718}"/>
              </a:ext>
            </a:extLst>
          </p:cNvPr>
          <p:cNvSpPr txBox="1">
            <a:spLocks/>
          </p:cNvSpPr>
          <p:nvPr/>
        </p:nvSpPr>
        <p:spPr>
          <a:xfrm>
            <a:off x="228601" y="365126"/>
            <a:ext cx="10515600" cy="883572"/>
          </a:xfrm>
          <a:prstGeom prst="rect">
            <a:avLst/>
          </a:prstGeom>
        </p:spPr>
        <p:txBody>
          <a:bodyPr vert="horz" lIns="91440" tIns="45720" rIns="91440" bIns="45720" rtlCol="0" anchor="ctr">
            <a:normAutofit/>
          </a:bodyPr>
          <a:lstStyle>
            <a:lvl1pPr algn="l" defTabSz="822983" rtl="0" eaLnBrk="1" latinLnBrk="0" hangingPunct="1">
              <a:lnSpc>
                <a:spcPct val="90000"/>
              </a:lnSpc>
              <a:spcBef>
                <a:spcPct val="0"/>
              </a:spcBef>
              <a:buNone/>
              <a:defRPr sz="3960" kern="1200">
                <a:solidFill>
                  <a:schemeClr val="tx1"/>
                </a:solidFill>
                <a:latin typeface="+mj-lt"/>
                <a:ea typeface="+mj-ea"/>
                <a:cs typeface="+mj-cs"/>
              </a:defRPr>
            </a:lvl1pPr>
          </a:lstStyle>
          <a:p>
            <a:pPr algn="ctr"/>
            <a:r>
              <a:rPr lang="en-US" sz="4400" b="1" dirty="0">
                <a:solidFill>
                  <a:schemeClr val="tx1">
                    <a:lumMod val="75000"/>
                    <a:lumOff val="25000"/>
                  </a:schemeClr>
                </a:solidFill>
                <a:latin typeface="Tw Cen MT" panose="020B0602020104020603" pitchFamily="34" charset="0"/>
                <a:cs typeface="Aharoni" panose="02010803020104030203" pitchFamily="2" charset="-79"/>
              </a:rPr>
              <a:t>Source Code</a:t>
            </a:r>
          </a:p>
        </p:txBody>
      </p:sp>
      <p:pic>
        <p:nvPicPr>
          <p:cNvPr id="4" name="Picture 3">
            <a:extLst>
              <a:ext uri="{FF2B5EF4-FFF2-40B4-BE49-F238E27FC236}">
                <a16:creationId xmlns:a16="http://schemas.microsoft.com/office/drawing/2014/main" id="{14672F1B-7A6C-4E47-B695-9DAE47C91A99}"/>
              </a:ext>
            </a:extLst>
          </p:cNvPr>
          <p:cNvPicPr>
            <a:picLocks noChangeAspect="1"/>
          </p:cNvPicPr>
          <p:nvPr/>
        </p:nvPicPr>
        <p:blipFill>
          <a:blip r:embed="rId3"/>
          <a:stretch>
            <a:fillRect/>
          </a:stretch>
        </p:blipFill>
        <p:spPr>
          <a:xfrm>
            <a:off x="2390189" y="1248697"/>
            <a:ext cx="6192422" cy="5012515"/>
          </a:xfrm>
          <a:prstGeom prst="rect">
            <a:avLst/>
          </a:prstGeom>
          <a:ln w="57150">
            <a:solidFill>
              <a:schemeClr val="bg1">
                <a:lumMod val="85000"/>
              </a:schemeClr>
            </a:solidFill>
          </a:ln>
        </p:spPr>
      </p:pic>
      <p:sp>
        <p:nvSpPr>
          <p:cNvPr id="6" name="Arrow: Left 5">
            <a:extLst>
              <a:ext uri="{FF2B5EF4-FFF2-40B4-BE49-F238E27FC236}">
                <a16:creationId xmlns:a16="http://schemas.microsoft.com/office/drawing/2014/main" id="{8C4F7FC5-B42C-4D5F-9B23-671DBAA9FDCC}"/>
              </a:ext>
            </a:extLst>
          </p:cNvPr>
          <p:cNvSpPr/>
          <p:nvPr/>
        </p:nvSpPr>
        <p:spPr>
          <a:xfrm>
            <a:off x="6868925" y="2265378"/>
            <a:ext cx="798653" cy="428263"/>
          </a:xfrm>
          <a:prstGeom prst="leftArrow">
            <a:avLst/>
          </a:prstGeom>
          <a:solidFill>
            <a:srgbClr val="6685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6DC3FC0-B434-4A09-991B-160743DCB0BE}"/>
              </a:ext>
            </a:extLst>
          </p:cNvPr>
          <p:cNvSpPr/>
          <p:nvPr/>
        </p:nvSpPr>
        <p:spPr>
          <a:xfrm>
            <a:off x="7609703" y="2037724"/>
            <a:ext cx="2594610" cy="883572"/>
          </a:xfrm>
          <a:prstGeom prst="roundRect">
            <a:avLst/>
          </a:prstGeom>
          <a:solidFill>
            <a:srgbClr val="66859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Define and initialize </a:t>
            </a:r>
          </a:p>
          <a:p>
            <a:pPr algn="ctr"/>
            <a:r>
              <a:rPr lang="en-US" dirty="0"/>
              <a:t>variables</a:t>
            </a:r>
          </a:p>
        </p:txBody>
      </p:sp>
      <p:sp>
        <p:nvSpPr>
          <p:cNvPr id="9" name="Arrow: Left 8">
            <a:extLst>
              <a:ext uri="{FF2B5EF4-FFF2-40B4-BE49-F238E27FC236}">
                <a16:creationId xmlns:a16="http://schemas.microsoft.com/office/drawing/2014/main" id="{FFF0B8AD-A1EE-4F5A-B939-3FF9034B1566}"/>
              </a:ext>
            </a:extLst>
          </p:cNvPr>
          <p:cNvSpPr/>
          <p:nvPr/>
        </p:nvSpPr>
        <p:spPr>
          <a:xfrm>
            <a:off x="6868925" y="4263294"/>
            <a:ext cx="798653" cy="428263"/>
          </a:xfrm>
          <a:prstGeom prst="leftArrow">
            <a:avLst/>
          </a:prstGeom>
          <a:solidFill>
            <a:srgbClr val="6685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Rounded Corners 9">
            <a:extLst>
              <a:ext uri="{FF2B5EF4-FFF2-40B4-BE49-F238E27FC236}">
                <a16:creationId xmlns:a16="http://schemas.microsoft.com/office/drawing/2014/main" id="{1B2E6A01-8DDF-4CBF-9CF1-975C64C6D1A7}"/>
              </a:ext>
            </a:extLst>
          </p:cNvPr>
          <p:cNvSpPr/>
          <p:nvPr/>
        </p:nvSpPr>
        <p:spPr>
          <a:xfrm>
            <a:off x="7609703" y="4035640"/>
            <a:ext cx="2594610" cy="883572"/>
          </a:xfrm>
          <a:prstGeom prst="roundRect">
            <a:avLst/>
          </a:prstGeom>
          <a:solidFill>
            <a:srgbClr val="66859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Pulse counter function</a:t>
            </a:r>
          </a:p>
        </p:txBody>
      </p:sp>
    </p:spTree>
    <p:extLst>
      <p:ext uri="{BB962C8B-B14F-4D97-AF65-F5344CB8AC3E}">
        <p14:creationId xmlns:p14="http://schemas.microsoft.com/office/powerpoint/2010/main" val="361962483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C0EDDAF-2889-4071-985E-90F93F9A8718}"/>
              </a:ext>
            </a:extLst>
          </p:cNvPr>
          <p:cNvSpPr txBox="1">
            <a:spLocks/>
          </p:cNvSpPr>
          <p:nvPr/>
        </p:nvSpPr>
        <p:spPr>
          <a:xfrm>
            <a:off x="228601" y="365126"/>
            <a:ext cx="10515600" cy="883572"/>
          </a:xfrm>
          <a:prstGeom prst="rect">
            <a:avLst/>
          </a:prstGeom>
        </p:spPr>
        <p:txBody>
          <a:bodyPr vert="horz" lIns="91440" tIns="45720" rIns="91440" bIns="45720" rtlCol="0" anchor="ctr">
            <a:normAutofit/>
          </a:bodyPr>
          <a:lstStyle>
            <a:lvl1pPr algn="l" defTabSz="822983" rtl="0" eaLnBrk="1" latinLnBrk="0" hangingPunct="1">
              <a:lnSpc>
                <a:spcPct val="90000"/>
              </a:lnSpc>
              <a:spcBef>
                <a:spcPct val="0"/>
              </a:spcBef>
              <a:buNone/>
              <a:defRPr sz="3960" kern="1200">
                <a:solidFill>
                  <a:schemeClr val="tx1"/>
                </a:solidFill>
                <a:latin typeface="+mj-lt"/>
                <a:ea typeface="+mj-ea"/>
                <a:cs typeface="+mj-cs"/>
              </a:defRPr>
            </a:lvl1pPr>
          </a:lstStyle>
          <a:p>
            <a:pPr algn="ctr"/>
            <a:r>
              <a:rPr lang="en-US" sz="4400" b="1" dirty="0">
                <a:solidFill>
                  <a:schemeClr val="tx1">
                    <a:lumMod val="75000"/>
                    <a:lumOff val="25000"/>
                  </a:schemeClr>
                </a:solidFill>
                <a:latin typeface="Tw Cen MT" panose="020B0602020104020603" pitchFamily="34" charset="0"/>
                <a:cs typeface="Aharoni" panose="02010803020104030203" pitchFamily="2" charset="-79"/>
              </a:rPr>
              <a:t>Source Code</a:t>
            </a:r>
          </a:p>
        </p:txBody>
      </p:sp>
      <p:pic>
        <p:nvPicPr>
          <p:cNvPr id="3" name="Picture 2">
            <a:extLst>
              <a:ext uri="{FF2B5EF4-FFF2-40B4-BE49-F238E27FC236}">
                <a16:creationId xmlns:a16="http://schemas.microsoft.com/office/drawing/2014/main" id="{2F11B0EB-6697-460F-9215-7A1DDE7B91B8}"/>
              </a:ext>
            </a:extLst>
          </p:cNvPr>
          <p:cNvPicPr>
            <a:picLocks noChangeAspect="1"/>
          </p:cNvPicPr>
          <p:nvPr/>
        </p:nvPicPr>
        <p:blipFill>
          <a:blip r:embed="rId3"/>
          <a:stretch>
            <a:fillRect/>
          </a:stretch>
        </p:blipFill>
        <p:spPr>
          <a:xfrm>
            <a:off x="2390188" y="1248696"/>
            <a:ext cx="6192423" cy="5012515"/>
          </a:xfrm>
          <a:prstGeom prst="rect">
            <a:avLst/>
          </a:prstGeom>
          <a:ln w="57150">
            <a:solidFill>
              <a:schemeClr val="bg1">
                <a:lumMod val="85000"/>
              </a:schemeClr>
            </a:solidFill>
          </a:ln>
        </p:spPr>
      </p:pic>
      <p:sp>
        <p:nvSpPr>
          <p:cNvPr id="6" name="Arrow: Left 5">
            <a:extLst>
              <a:ext uri="{FF2B5EF4-FFF2-40B4-BE49-F238E27FC236}">
                <a16:creationId xmlns:a16="http://schemas.microsoft.com/office/drawing/2014/main" id="{FFF0B8AD-A1EE-4F5A-B939-3FF9034B1566}"/>
              </a:ext>
            </a:extLst>
          </p:cNvPr>
          <p:cNvSpPr/>
          <p:nvPr/>
        </p:nvSpPr>
        <p:spPr>
          <a:xfrm>
            <a:off x="6909146" y="4476509"/>
            <a:ext cx="798653" cy="428263"/>
          </a:xfrm>
          <a:prstGeom prst="leftArrow">
            <a:avLst/>
          </a:prstGeom>
          <a:solidFill>
            <a:srgbClr val="6685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Rounded Corners 7">
            <a:extLst>
              <a:ext uri="{FF2B5EF4-FFF2-40B4-BE49-F238E27FC236}">
                <a16:creationId xmlns:a16="http://schemas.microsoft.com/office/drawing/2014/main" id="{1B2E6A01-8DDF-4CBF-9CF1-975C64C6D1A7}"/>
              </a:ext>
            </a:extLst>
          </p:cNvPr>
          <p:cNvSpPr/>
          <p:nvPr/>
        </p:nvSpPr>
        <p:spPr>
          <a:xfrm>
            <a:off x="7649924" y="4248855"/>
            <a:ext cx="2594610" cy="883572"/>
          </a:xfrm>
          <a:prstGeom prst="roundRect">
            <a:avLst/>
          </a:prstGeom>
          <a:solidFill>
            <a:srgbClr val="66859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Battery Readings</a:t>
            </a:r>
          </a:p>
        </p:txBody>
      </p:sp>
    </p:spTree>
    <p:extLst>
      <p:ext uri="{BB962C8B-B14F-4D97-AF65-F5344CB8AC3E}">
        <p14:creationId xmlns:p14="http://schemas.microsoft.com/office/powerpoint/2010/main" val="343617597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D43EAC9-02F6-4151-8563-39AE5D0271E2}"/>
              </a:ext>
            </a:extLst>
          </p:cNvPr>
          <p:cNvSpPr txBox="1">
            <a:spLocks/>
          </p:cNvSpPr>
          <p:nvPr/>
        </p:nvSpPr>
        <p:spPr>
          <a:xfrm>
            <a:off x="228601" y="186707"/>
            <a:ext cx="10515600" cy="9917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401" b="1" dirty="0">
                <a:solidFill>
                  <a:schemeClr val="tx1">
                    <a:lumMod val="75000"/>
                    <a:lumOff val="25000"/>
                  </a:schemeClr>
                </a:solidFill>
                <a:latin typeface="Tw Cen MT" panose="020B0602020104020603" pitchFamily="34" charset="0"/>
                <a:cs typeface="Aharoni" panose="02010803020104030203" pitchFamily="2" charset="-79"/>
              </a:rPr>
              <a:t>Facts &amp; Statistics</a:t>
            </a:r>
          </a:p>
        </p:txBody>
      </p:sp>
      <p:pic>
        <p:nvPicPr>
          <p:cNvPr id="7" name="Graphic 6" descr="Group of people with solid fill">
            <a:extLst>
              <a:ext uri="{FF2B5EF4-FFF2-40B4-BE49-F238E27FC236}">
                <a16:creationId xmlns:a16="http://schemas.microsoft.com/office/drawing/2014/main" id="{3271A598-9783-4363-B3F0-9C3FD5C163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25448" y="1790623"/>
            <a:ext cx="2633472" cy="2633472"/>
          </a:xfrm>
          <a:prstGeom prst="rect">
            <a:avLst/>
          </a:prstGeom>
        </p:spPr>
      </p:pic>
      <p:grpSp>
        <p:nvGrpSpPr>
          <p:cNvPr id="15" name="Group 14">
            <a:extLst>
              <a:ext uri="{FF2B5EF4-FFF2-40B4-BE49-F238E27FC236}">
                <a16:creationId xmlns:a16="http://schemas.microsoft.com/office/drawing/2014/main" id="{29DA4DB2-7881-495F-9DB2-2E8ED4B5572E}"/>
              </a:ext>
            </a:extLst>
          </p:cNvPr>
          <p:cNvGrpSpPr/>
          <p:nvPr/>
        </p:nvGrpSpPr>
        <p:grpSpPr>
          <a:xfrm>
            <a:off x="2322432" y="1609596"/>
            <a:ext cx="2622834" cy="3008515"/>
            <a:chOff x="1624263" y="2223701"/>
            <a:chExt cx="2622834" cy="3008515"/>
          </a:xfrm>
        </p:grpSpPr>
        <p:sp>
          <p:nvSpPr>
            <p:cNvPr id="2" name="TextBox 1">
              <a:extLst>
                <a:ext uri="{FF2B5EF4-FFF2-40B4-BE49-F238E27FC236}">
                  <a16:creationId xmlns:a16="http://schemas.microsoft.com/office/drawing/2014/main" id="{6B9EB63F-BE2D-482B-AB74-1068A9CB2953}"/>
                </a:ext>
              </a:extLst>
            </p:cNvPr>
            <p:cNvSpPr txBox="1"/>
            <p:nvPr/>
          </p:nvSpPr>
          <p:spPr>
            <a:xfrm>
              <a:off x="1624263" y="2223701"/>
              <a:ext cx="2622834" cy="2400657"/>
            </a:xfrm>
            <a:prstGeom prst="rect">
              <a:avLst/>
            </a:prstGeom>
            <a:noFill/>
          </p:spPr>
          <p:txBody>
            <a:bodyPr wrap="none" rtlCol="0">
              <a:spAutoFit/>
            </a:bodyPr>
            <a:lstStyle/>
            <a:p>
              <a:r>
                <a:rPr lang="en-US" sz="15000" b="1" dirty="0">
                  <a:solidFill>
                    <a:srgbClr val="455A64"/>
                  </a:solidFill>
                  <a:latin typeface="Oswald" panose="00000500000000000000" pitchFamily="50" charset="0"/>
                </a:rPr>
                <a:t>771</a:t>
              </a:r>
            </a:p>
          </p:txBody>
        </p:sp>
        <p:sp>
          <p:nvSpPr>
            <p:cNvPr id="12" name="TextBox 11">
              <a:extLst>
                <a:ext uri="{FF2B5EF4-FFF2-40B4-BE49-F238E27FC236}">
                  <a16:creationId xmlns:a16="http://schemas.microsoft.com/office/drawing/2014/main" id="{652328AA-33D9-41D8-9314-6B0EF5B6FAD7}"/>
                </a:ext>
              </a:extLst>
            </p:cNvPr>
            <p:cNvSpPr txBox="1"/>
            <p:nvPr/>
          </p:nvSpPr>
          <p:spPr>
            <a:xfrm>
              <a:off x="1624263" y="4016499"/>
              <a:ext cx="2488182" cy="1215717"/>
            </a:xfrm>
            <a:prstGeom prst="rect">
              <a:avLst/>
            </a:prstGeom>
            <a:noFill/>
          </p:spPr>
          <p:txBody>
            <a:bodyPr wrap="none" rtlCol="0">
              <a:spAutoFit/>
            </a:bodyPr>
            <a:lstStyle/>
            <a:p>
              <a:r>
                <a:rPr lang="en-US" sz="7300" dirty="0">
                  <a:solidFill>
                    <a:srgbClr val="455A64"/>
                  </a:solidFill>
                  <a:latin typeface="Oswald" panose="00000500000000000000" pitchFamily="50" charset="0"/>
                </a:rPr>
                <a:t>million</a:t>
              </a:r>
            </a:p>
          </p:txBody>
        </p:sp>
      </p:grpSp>
      <p:grpSp>
        <p:nvGrpSpPr>
          <p:cNvPr id="20" name="Group 19">
            <a:extLst>
              <a:ext uri="{FF2B5EF4-FFF2-40B4-BE49-F238E27FC236}">
                <a16:creationId xmlns:a16="http://schemas.microsoft.com/office/drawing/2014/main" id="{21E96498-664C-49B8-A1C8-38F42E272226}"/>
              </a:ext>
            </a:extLst>
          </p:cNvPr>
          <p:cNvGrpSpPr/>
          <p:nvPr/>
        </p:nvGrpSpPr>
        <p:grpSpPr>
          <a:xfrm>
            <a:off x="1880174" y="4605730"/>
            <a:ext cx="7293698" cy="889250"/>
            <a:chOff x="1880174" y="4605730"/>
            <a:chExt cx="7293698" cy="889250"/>
          </a:xfrm>
        </p:grpSpPr>
        <p:sp>
          <p:nvSpPr>
            <p:cNvPr id="39" name="Rectangle: Rounded Corners 38">
              <a:extLst>
                <a:ext uri="{FF2B5EF4-FFF2-40B4-BE49-F238E27FC236}">
                  <a16:creationId xmlns:a16="http://schemas.microsoft.com/office/drawing/2014/main" id="{7DC3C2D8-D767-41D7-9BA0-3DA2DB412A1B}"/>
                </a:ext>
              </a:extLst>
            </p:cNvPr>
            <p:cNvSpPr/>
            <p:nvPr/>
          </p:nvSpPr>
          <p:spPr>
            <a:xfrm>
              <a:off x="1880174" y="4605730"/>
              <a:ext cx="7293698" cy="889250"/>
            </a:xfrm>
            <a:prstGeom prst="roundRect">
              <a:avLst>
                <a:gd name="adj" fmla="val 19960"/>
              </a:avLst>
            </a:prstGeom>
            <a:solidFill>
              <a:srgbClr val="40404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DC0DEE3-4E0A-45CA-8877-A8ADDD69E8A1}"/>
                </a:ext>
              </a:extLst>
            </p:cNvPr>
            <p:cNvSpPr txBox="1"/>
            <p:nvPr/>
          </p:nvSpPr>
          <p:spPr>
            <a:xfrm>
              <a:off x="2213606" y="4820294"/>
              <a:ext cx="6709025" cy="461665"/>
            </a:xfrm>
            <a:prstGeom prst="rect">
              <a:avLst/>
            </a:prstGeom>
            <a:noFill/>
          </p:spPr>
          <p:txBody>
            <a:bodyPr wrap="square" rtlCol="0">
              <a:spAutoFit/>
            </a:bodyPr>
            <a:lstStyle/>
            <a:p>
              <a:r>
                <a:rPr lang="en-US" sz="2400" dirty="0">
                  <a:solidFill>
                    <a:schemeClr val="bg1"/>
                  </a:solidFill>
                  <a:latin typeface="Oswald" panose="00000500000000000000" pitchFamily="50" charset="0"/>
                </a:rPr>
                <a:t>People in the world do not have clean water close to home</a:t>
              </a:r>
            </a:p>
          </p:txBody>
        </p:sp>
      </p:grpSp>
      <p:cxnSp>
        <p:nvCxnSpPr>
          <p:cNvPr id="17" name="Straight Connector 16">
            <a:extLst>
              <a:ext uri="{FF2B5EF4-FFF2-40B4-BE49-F238E27FC236}">
                <a16:creationId xmlns:a16="http://schemas.microsoft.com/office/drawing/2014/main" id="{62E575BA-3303-4B7B-9F5E-748ABD356AB5}"/>
              </a:ext>
            </a:extLst>
          </p:cNvPr>
          <p:cNvCxnSpPr>
            <a:cxnSpLocks/>
          </p:cNvCxnSpPr>
          <p:nvPr/>
        </p:nvCxnSpPr>
        <p:spPr>
          <a:xfrm>
            <a:off x="5527023" y="1882515"/>
            <a:ext cx="0" cy="2412514"/>
          </a:xfrm>
          <a:prstGeom prst="line">
            <a:avLst/>
          </a:prstGeom>
          <a:ln w="28575">
            <a:solidFill>
              <a:srgbClr val="404040"/>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4D71610-1DF3-470D-9019-D127C7D84B07}"/>
              </a:ext>
            </a:extLst>
          </p:cNvPr>
          <p:cNvSpPr txBox="1"/>
          <p:nvPr/>
        </p:nvSpPr>
        <p:spPr>
          <a:xfrm>
            <a:off x="166394" y="6394294"/>
            <a:ext cx="4778872" cy="276999"/>
          </a:xfrm>
          <a:prstGeom prst="rect">
            <a:avLst/>
          </a:prstGeom>
          <a:noFill/>
        </p:spPr>
        <p:txBody>
          <a:bodyPr wrap="none" rtlCol="0">
            <a:spAutoFit/>
          </a:bodyPr>
          <a:lstStyle/>
          <a:p>
            <a:r>
              <a:rPr lang="en-US" sz="1200" i="1" dirty="0">
                <a:solidFill>
                  <a:schemeClr val="tx1">
                    <a:lumMod val="75000"/>
                    <a:lumOff val="25000"/>
                  </a:schemeClr>
                </a:solidFill>
              </a:rPr>
              <a:t>* Facts were taken from https://www.wateraid.org/us/facts-and-statistics</a:t>
            </a:r>
          </a:p>
        </p:txBody>
      </p:sp>
    </p:spTree>
    <p:extLst>
      <p:ext uri="{BB962C8B-B14F-4D97-AF65-F5344CB8AC3E}">
        <p14:creationId xmlns:p14="http://schemas.microsoft.com/office/powerpoint/2010/main" val="2364053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C0EDDAF-2889-4071-985E-90F93F9A8718}"/>
              </a:ext>
            </a:extLst>
          </p:cNvPr>
          <p:cNvSpPr txBox="1">
            <a:spLocks/>
          </p:cNvSpPr>
          <p:nvPr/>
        </p:nvSpPr>
        <p:spPr>
          <a:xfrm>
            <a:off x="228601" y="365126"/>
            <a:ext cx="10515600" cy="883572"/>
          </a:xfrm>
          <a:prstGeom prst="rect">
            <a:avLst/>
          </a:prstGeom>
        </p:spPr>
        <p:txBody>
          <a:bodyPr vert="horz" lIns="91440" tIns="45720" rIns="91440" bIns="45720" rtlCol="0" anchor="ctr">
            <a:normAutofit/>
          </a:bodyPr>
          <a:lstStyle>
            <a:lvl1pPr algn="l" defTabSz="822983" rtl="0" eaLnBrk="1" latinLnBrk="0" hangingPunct="1">
              <a:lnSpc>
                <a:spcPct val="90000"/>
              </a:lnSpc>
              <a:spcBef>
                <a:spcPct val="0"/>
              </a:spcBef>
              <a:buNone/>
              <a:defRPr sz="3960" kern="1200">
                <a:solidFill>
                  <a:schemeClr val="tx1"/>
                </a:solidFill>
                <a:latin typeface="+mj-lt"/>
                <a:ea typeface="+mj-ea"/>
                <a:cs typeface="+mj-cs"/>
              </a:defRPr>
            </a:lvl1pPr>
          </a:lstStyle>
          <a:p>
            <a:pPr algn="ctr"/>
            <a:r>
              <a:rPr lang="en-US" sz="4400" b="1" dirty="0">
                <a:solidFill>
                  <a:schemeClr val="tx1">
                    <a:lumMod val="75000"/>
                    <a:lumOff val="25000"/>
                  </a:schemeClr>
                </a:solidFill>
                <a:latin typeface="Tw Cen MT" panose="020B0602020104020603" pitchFamily="34" charset="0"/>
                <a:cs typeface="Aharoni" panose="02010803020104030203" pitchFamily="2" charset="-79"/>
              </a:rPr>
              <a:t>Source Code</a:t>
            </a:r>
          </a:p>
        </p:txBody>
      </p:sp>
      <p:pic>
        <p:nvPicPr>
          <p:cNvPr id="4" name="Picture 3">
            <a:extLst>
              <a:ext uri="{FF2B5EF4-FFF2-40B4-BE49-F238E27FC236}">
                <a16:creationId xmlns:a16="http://schemas.microsoft.com/office/drawing/2014/main" id="{03D4EB38-7D93-48A4-8FB3-15818D776ECF}"/>
              </a:ext>
            </a:extLst>
          </p:cNvPr>
          <p:cNvPicPr>
            <a:picLocks noChangeAspect="1"/>
          </p:cNvPicPr>
          <p:nvPr/>
        </p:nvPicPr>
        <p:blipFill>
          <a:blip r:embed="rId3"/>
          <a:stretch>
            <a:fillRect/>
          </a:stretch>
        </p:blipFill>
        <p:spPr>
          <a:xfrm>
            <a:off x="2390188" y="1248697"/>
            <a:ext cx="6192424" cy="5012516"/>
          </a:xfrm>
          <a:prstGeom prst="rect">
            <a:avLst/>
          </a:prstGeom>
          <a:ln w="57150">
            <a:solidFill>
              <a:schemeClr val="bg1">
                <a:lumMod val="85000"/>
              </a:schemeClr>
            </a:solidFill>
          </a:ln>
        </p:spPr>
      </p:pic>
      <p:sp>
        <p:nvSpPr>
          <p:cNvPr id="6" name="Arrow: Left 5">
            <a:extLst>
              <a:ext uri="{FF2B5EF4-FFF2-40B4-BE49-F238E27FC236}">
                <a16:creationId xmlns:a16="http://schemas.microsoft.com/office/drawing/2014/main" id="{FFF0B8AD-A1EE-4F5A-B939-3FF9034B1566}"/>
              </a:ext>
            </a:extLst>
          </p:cNvPr>
          <p:cNvSpPr/>
          <p:nvPr/>
        </p:nvSpPr>
        <p:spPr>
          <a:xfrm>
            <a:off x="6793400" y="2115273"/>
            <a:ext cx="798653" cy="428263"/>
          </a:xfrm>
          <a:prstGeom prst="leftArrow">
            <a:avLst/>
          </a:prstGeom>
          <a:solidFill>
            <a:srgbClr val="6685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Rounded Corners 7">
            <a:extLst>
              <a:ext uri="{FF2B5EF4-FFF2-40B4-BE49-F238E27FC236}">
                <a16:creationId xmlns:a16="http://schemas.microsoft.com/office/drawing/2014/main" id="{1B2E6A01-8DDF-4CBF-9CF1-975C64C6D1A7}"/>
              </a:ext>
            </a:extLst>
          </p:cNvPr>
          <p:cNvSpPr/>
          <p:nvPr/>
        </p:nvSpPr>
        <p:spPr>
          <a:xfrm>
            <a:off x="7534178" y="1887619"/>
            <a:ext cx="2594610" cy="883572"/>
          </a:xfrm>
          <a:prstGeom prst="roundRect">
            <a:avLst/>
          </a:prstGeom>
          <a:solidFill>
            <a:srgbClr val="66859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Water flow </a:t>
            </a:r>
          </a:p>
          <a:p>
            <a:pPr algn="ctr"/>
            <a:r>
              <a:rPr lang="en-US" dirty="0"/>
              <a:t>Calculations</a:t>
            </a:r>
          </a:p>
        </p:txBody>
      </p:sp>
      <p:sp>
        <p:nvSpPr>
          <p:cNvPr id="9" name="Arrow: Left 8">
            <a:extLst>
              <a:ext uri="{FF2B5EF4-FFF2-40B4-BE49-F238E27FC236}">
                <a16:creationId xmlns:a16="http://schemas.microsoft.com/office/drawing/2014/main" id="{FFF0B8AD-A1EE-4F5A-B939-3FF9034B1566}"/>
              </a:ext>
            </a:extLst>
          </p:cNvPr>
          <p:cNvSpPr/>
          <p:nvPr/>
        </p:nvSpPr>
        <p:spPr>
          <a:xfrm>
            <a:off x="6793400" y="4302070"/>
            <a:ext cx="798653" cy="428263"/>
          </a:xfrm>
          <a:prstGeom prst="leftArrow">
            <a:avLst/>
          </a:prstGeom>
          <a:solidFill>
            <a:srgbClr val="6685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Rounded Corners 9">
            <a:extLst>
              <a:ext uri="{FF2B5EF4-FFF2-40B4-BE49-F238E27FC236}">
                <a16:creationId xmlns:a16="http://schemas.microsoft.com/office/drawing/2014/main" id="{1B2E6A01-8DDF-4CBF-9CF1-975C64C6D1A7}"/>
              </a:ext>
            </a:extLst>
          </p:cNvPr>
          <p:cNvSpPr/>
          <p:nvPr/>
        </p:nvSpPr>
        <p:spPr>
          <a:xfrm>
            <a:off x="7534178" y="4074416"/>
            <a:ext cx="2594610" cy="883572"/>
          </a:xfrm>
          <a:prstGeom prst="roundRect">
            <a:avLst/>
          </a:prstGeom>
          <a:solidFill>
            <a:srgbClr val="66859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Pushing data to the cloud</a:t>
            </a:r>
          </a:p>
        </p:txBody>
      </p:sp>
    </p:spTree>
    <p:extLst>
      <p:ext uri="{BB962C8B-B14F-4D97-AF65-F5344CB8AC3E}">
        <p14:creationId xmlns:p14="http://schemas.microsoft.com/office/powerpoint/2010/main" val="75142939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C0EDDAF-2889-4071-985E-90F93F9A8718}"/>
              </a:ext>
            </a:extLst>
          </p:cNvPr>
          <p:cNvSpPr txBox="1">
            <a:spLocks/>
          </p:cNvSpPr>
          <p:nvPr/>
        </p:nvSpPr>
        <p:spPr>
          <a:xfrm>
            <a:off x="228601" y="365126"/>
            <a:ext cx="10515600" cy="883572"/>
          </a:xfrm>
          <a:prstGeom prst="rect">
            <a:avLst/>
          </a:prstGeom>
        </p:spPr>
        <p:txBody>
          <a:bodyPr vert="horz" lIns="91440" tIns="45720" rIns="91440" bIns="45720" rtlCol="0" anchor="ctr">
            <a:normAutofit/>
          </a:bodyPr>
          <a:lstStyle>
            <a:lvl1pPr algn="l" defTabSz="822983" rtl="0" eaLnBrk="1" latinLnBrk="0" hangingPunct="1">
              <a:lnSpc>
                <a:spcPct val="90000"/>
              </a:lnSpc>
              <a:spcBef>
                <a:spcPct val="0"/>
              </a:spcBef>
              <a:buNone/>
              <a:defRPr sz="3960" kern="1200">
                <a:solidFill>
                  <a:schemeClr val="tx1"/>
                </a:solidFill>
                <a:latin typeface="+mj-lt"/>
                <a:ea typeface="+mj-ea"/>
                <a:cs typeface="+mj-cs"/>
              </a:defRPr>
            </a:lvl1pPr>
          </a:lstStyle>
          <a:p>
            <a:pPr algn="ctr"/>
            <a:r>
              <a:rPr lang="en-US" sz="4400" b="1" dirty="0">
                <a:solidFill>
                  <a:schemeClr val="tx1">
                    <a:lumMod val="75000"/>
                    <a:lumOff val="25000"/>
                  </a:schemeClr>
                </a:solidFill>
                <a:latin typeface="Tw Cen MT" panose="020B0602020104020603" pitchFamily="34" charset="0"/>
                <a:cs typeface="Aharoni" panose="02010803020104030203" pitchFamily="2" charset="-79"/>
              </a:rPr>
              <a:t>Source Code</a:t>
            </a:r>
          </a:p>
        </p:txBody>
      </p:sp>
      <p:pic>
        <p:nvPicPr>
          <p:cNvPr id="3" name="Picture 2">
            <a:extLst>
              <a:ext uri="{FF2B5EF4-FFF2-40B4-BE49-F238E27FC236}">
                <a16:creationId xmlns:a16="http://schemas.microsoft.com/office/drawing/2014/main" id="{687DA570-58C6-4942-B193-DEBC607E605B}"/>
              </a:ext>
            </a:extLst>
          </p:cNvPr>
          <p:cNvPicPr>
            <a:picLocks noChangeAspect="1"/>
          </p:cNvPicPr>
          <p:nvPr/>
        </p:nvPicPr>
        <p:blipFill>
          <a:blip r:embed="rId3"/>
          <a:stretch>
            <a:fillRect/>
          </a:stretch>
        </p:blipFill>
        <p:spPr>
          <a:xfrm>
            <a:off x="2592082" y="1248698"/>
            <a:ext cx="5788636" cy="5087770"/>
          </a:xfrm>
          <a:prstGeom prst="rect">
            <a:avLst/>
          </a:prstGeom>
          <a:ln w="57150">
            <a:solidFill>
              <a:schemeClr val="bg1">
                <a:lumMod val="85000"/>
              </a:schemeClr>
            </a:solidFill>
          </a:ln>
        </p:spPr>
      </p:pic>
      <p:sp>
        <p:nvSpPr>
          <p:cNvPr id="6" name="Arrow: Left 5">
            <a:extLst>
              <a:ext uri="{FF2B5EF4-FFF2-40B4-BE49-F238E27FC236}">
                <a16:creationId xmlns:a16="http://schemas.microsoft.com/office/drawing/2014/main" id="{FFF0B8AD-A1EE-4F5A-B939-3FF9034B1566}"/>
              </a:ext>
            </a:extLst>
          </p:cNvPr>
          <p:cNvSpPr/>
          <p:nvPr/>
        </p:nvSpPr>
        <p:spPr>
          <a:xfrm>
            <a:off x="6897572" y="1756458"/>
            <a:ext cx="798653" cy="428263"/>
          </a:xfrm>
          <a:prstGeom prst="leftArrow">
            <a:avLst/>
          </a:prstGeom>
          <a:solidFill>
            <a:srgbClr val="6685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Rounded Corners 7">
            <a:extLst>
              <a:ext uri="{FF2B5EF4-FFF2-40B4-BE49-F238E27FC236}">
                <a16:creationId xmlns:a16="http://schemas.microsoft.com/office/drawing/2014/main" id="{1B2E6A01-8DDF-4CBF-9CF1-975C64C6D1A7}"/>
              </a:ext>
            </a:extLst>
          </p:cNvPr>
          <p:cNvSpPr/>
          <p:nvPr/>
        </p:nvSpPr>
        <p:spPr>
          <a:xfrm>
            <a:off x="7638350" y="1528804"/>
            <a:ext cx="2594610" cy="883572"/>
          </a:xfrm>
          <a:prstGeom prst="roundRect">
            <a:avLst/>
          </a:prstGeom>
          <a:solidFill>
            <a:srgbClr val="66859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Display data on OLED screen</a:t>
            </a:r>
          </a:p>
        </p:txBody>
      </p:sp>
      <p:sp>
        <p:nvSpPr>
          <p:cNvPr id="9" name="Arrow: Left 8">
            <a:extLst>
              <a:ext uri="{FF2B5EF4-FFF2-40B4-BE49-F238E27FC236}">
                <a16:creationId xmlns:a16="http://schemas.microsoft.com/office/drawing/2014/main" id="{FFF0B8AD-A1EE-4F5A-B939-3FF9034B1566}"/>
              </a:ext>
            </a:extLst>
          </p:cNvPr>
          <p:cNvSpPr/>
          <p:nvPr/>
        </p:nvSpPr>
        <p:spPr>
          <a:xfrm>
            <a:off x="6897572" y="3523602"/>
            <a:ext cx="798653" cy="428263"/>
          </a:xfrm>
          <a:prstGeom prst="leftArrow">
            <a:avLst/>
          </a:prstGeom>
          <a:solidFill>
            <a:srgbClr val="6685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Rounded Corners 9">
            <a:extLst>
              <a:ext uri="{FF2B5EF4-FFF2-40B4-BE49-F238E27FC236}">
                <a16:creationId xmlns:a16="http://schemas.microsoft.com/office/drawing/2014/main" id="{1B2E6A01-8DDF-4CBF-9CF1-975C64C6D1A7}"/>
              </a:ext>
            </a:extLst>
          </p:cNvPr>
          <p:cNvSpPr/>
          <p:nvPr/>
        </p:nvSpPr>
        <p:spPr>
          <a:xfrm>
            <a:off x="7638350" y="3295948"/>
            <a:ext cx="2594610" cy="883572"/>
          </a:xfrm>
          <a:prstGeom prst="roundRect">
            <a:avLst/>
          </a:prstGeom>
          <a:solidFill>
            <a:srgbClr val="66859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Print output data for debugging</a:t>
            </a:r>
          </a:p>
        </p:txBody>
      </p:sp>
    </p:spTree>
    <p:extLst>
      <p:ext uri="{BB962C8B-B14F-4D97-AF65-F5344CB8AC3E}">
        <p14:creationId xmlns:p14="http://schemas.microsoft.com/office/powerpoint/2010/main" val="141306073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CE6CC49-1535-4195-9B60-BDE99CB13737}"/>
              </a:ext>
            </a:extLst>
          </p:cNvPr>
          <p:cNvSpPr txBox="1">
            <a:spLocks/>
          </p:cNvSpPr>
          <p:nvPr/>
        </p:nvSpPr>
        <p:spPr>
          <a:xfrm>
            <a:off x="228601" y="365127"/>
            <a:ext cx="10515600" cy="873739"/>
          </a:xfrm>
          <a:prstGeom prst="rect">
            <a:avLst/>
          </a:prstGeom>
        </p:spPr>
        <p:txBody>
          <a:bodyPr vert="horz" lIns="91440" tIns="45720" rIns="91440" bIns="45720" rtlCol="0" anchor="ctr">
            <a:normAutofit/>
          </a:bodyPr>
          <a:lstStyle>
            <a:lvl1pPr algn="l" defTabSz="822983" rtl="0" eaLnBrk="1" latinLnBrk="0" hangingPunct="1">
              <a:lnSpc>
                <a:spcPct val="90000"/>
              </a:lnSpc>
              <a:spcBef>
                <a:spcPct val="0"/>
              </a:spcBef>
              <a:buNone/>
              <a:defRPr sz="3960" kern="1200">
                <a:solidFill>
                  <a:schemeClr val="tx1"/>
                </a:solidFill>
                <a:latin typeface="+mj-lt"/>
                <a:ea typeface="+mj-ea"/>
                <a:cs typeface="+mj-cs"/>
              </a:defRPr>
            </a:lvl1pPr>
          </a:lstStyle>
          <a:p>
            <a:pPr algn="ctr"/>
            <a:r>
              <a:rPr lang="en-US" sz="4400" b="1" dirty="0">
                <a:solidFill>
                  <a:schemeClr val="tx1">
                    <a:lumMod val="75000"/>
                    <a:lumOff val="25000"/>
                  </a:schemeClr>
                </a:solidFill>
                <a:latin typeface="Tw Cen MT" panose="020B0602020104020603" pitchFamily="34" charset="0"/>
                <a:cs typeface="Aharoni" panose="02010803020104030203" pitchFamily="2" charset="-79"/>
              </a:rPr>
              <a:t>Why Thinger.io?</a:t>
            </a:r>
          </a:p>
        </p:txBody>
      </p:sp>
      <p:grpSp>
        <p:nvGrpSpPr>
          <p:cNvPr id="51" name="Group 50">
            <a:extLst>
              <a:ext uri="{FF2B5EF4-FFF2-40B4-BE49-F238E27FC236}">
                <a16:creationId xmlns:a16="http://schemas.microsoft.com/office/drawing/2014/main" id="{E6C4E04D-12D5-4EAF-8A4E-249F5B6078FC}"/>
              </a:ext>
            </a:extLst>
          </p:cNvPr>
          <p:cNvGrpSpPr/>
          <p:nvPr/>
        </p:nvGrpSpPr>
        <p:grpSpPr>
          <a:xfrm>
            <a:off x="5785688" y="1649647"/>
            <a:ext cx="4172504" cy="873739"/>
            <a:chOff x="6199047" y="1486809"/>
            <a:chExt cx="4172504" cy="873739"/>
          </a:xfrm>
        </p:grpSpPr>
        <p:sp>
          <p:nvSpPr>
            <p:cNvPr id="30" name="Rectangle: Rounded Corners 29">
              <a:extLst>
                <a:ext uri="{FF2B5EF4-FFF2-40B4-BE49-F238E27FC236}">
                  <a16:creationId xmlns:a16="http://schemas.microsoft.com/office/drawing/2014/main" id="{A1573423-F3A3-4EEA-B661-ECF83CD45C37}"/>
                </a:ext>
              </a:extLst>
            </p:cNvPr>
            <p:cNvSpPr/>
            <p:nvPr/>
          </p:nvSpPr>
          <p:spPr>
            <a:xfrm>
              <a:off x="6199047" y="1486809"/>
              <a:ext cx="4172504" cy="873739"/>
            </a:xfrm>
            <a:prstGeom prst="roundRect">
              <a:avLst>
                <a:gd name="adj" fmla="val 50000"/>
              </a:avLst>
            </a:prstGeom>
            <a:solidFill>
              <a:srgbClr val="668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1F81CA7A-D915-4D74-819C-8987B428FCA5}"/>
                </a:ext>
              </a:extLst>
            </p:cNvPr>
            <p:cNvSpPr txBox="1"/>
            <p:nvPr/>
          </p:nvSpPr>
          <p:spPr>
            <a:xfrm>
              <a:off x="6342486" y="1625564"/>
              <a:ext cx="606256" cy="646331"/>
            </a:xfrm>
            <a:prstGeom prst="rect">
              <a:avLst/>
            </a:prstGeom>
            <a:noFill/>
          </p:spPr>
          <p:txBody>
            <a:bodyPr wrap="none" rtlCol="0">
              <a:spAutoFit/>
            </a:bodyPr>
            <a:lstStyle/>
            <a:p>
              <a:r>
                <a:rPr lang="en-US" sz="3600" dirty="0">
                  <a:solidFill>
                    <a:schemeClr val="bg1"/>
                  </a:solidFill>
                  <a:latin typeface="Oswald" panose="00000500000000000000" pitchFamily="50" charset="0"/>
                </a:rPr>
                <a:t>01</a:t>
              </a:r>
            </a:p>
          </p:txBody>
        </p:sp>
        <p:cxnSp>
          <p:nvCxnSpPr>
            <p:cNvPr id="33" name="Straight Connector 32">
              <a:extLst>
                <a:ext uri="{FF2B5EF4-FFF2-40B4-BE49-F238E27FC236}">
                  <a16:creationId xmlns:a16="http://schemas.microsoft.com/office/drawing/2014/main" id="{76AA2DB2-D05A-4977-AAE3-C0F773CA2FA2}"/>
                </a:ext>
              </a:extLst>
            </p:cNvPr>
            <p:cNvCxnSpPr/>
            <p:nvPr/>
          </p:nvCxnSpPr>
          <p:spPr>
            <a:xfrm>
              <a:off x="7011372" y="1486809"/>
              <a:ext cx="0" cy="873739"/>
            </a:xfrm>
            <a:prstGeom prst="line">
              <a:avLst/>
            </a:prstGeom>
            <a:ln>
              <a:solidFill>
                <a:srgbClr val="F2F2F2"/>
              </a:solidFill>
              <a:prstDash val="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0D13E81-1669-48F9-9091-12682A3E6E5C}"/>
                </a:ext>
              </a:extLst>
            </p:cNvPr>
            <p:cNvSpPr txBox="1"/>
            <p:nvPr/>
          </p:nvSpPr>
          <p:spPr>
            <a:xfrm>
              <a:off x="7105928" y="1600512"/>
              <a:ext cx="2924868" cy="584775"/>
            </a:xfrm>
            <a:prstGeom prst="rect">
              <a:avLst/>
            </a:prstGeom>
            <a:noFill/>
          </p:spPr>
          <p:txBody>
            <a:bodyPr wrap="square" rtlCol="0">
              <a:spAutoFit/>
            </a:bodyPr>
            <a:lstStyle/>
            <a:p>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Easy to connect and administrate your device</a:t>
              </a:r>
            </a:p>
          </p:txBody>
        </p:sp>
      </p:grpSp>
      <p:grpSp>
        <p:nvGrpSpPr>
          <p:cNvPr id="50" name="Group 49">
            <a:extLst>
              <a:ext uri="{FF2B5EF4-FFF2-40B4-BE49-F238E27FC236}">
                <a16:creationId xmlns:a16="http://schemas.microsoft.com/office/drawing/2014/main" id="{25D9AB1B-36B0-40C7-83EF-41A91B9C9BA5}"/>
              </a:ext>
            </a:extLst>
          </p:cNvPr>
          <p:cNvGrpSpPr/>
          <p:nvPr/>
        </p:nvGrpSpPr>
        <p:grpSpPr>
          <a:xfrm>
            <a:off x="6233422" y="2823925"/>
            <a:ext cx="4172504" cy="873739"/>
            <a:chOff x="6643111" y="2744751"/>
            <a:chExt cx="4172504" cy="873739"/>
          </a:xfrm>
        </p:grpSpPr>
        <p:sp>
          <p:nvSpPr>
            <p:cNvPr id="36" name="Rectangle: Rounded Corners 35">
              <a:extLst>
                <a:ext uri="{FF2B5EF4-FFF2-40B4-BE49-F238E27FC236}">
                  <a16:creationId xmlns:a16="http://schemas.microsoft.com/office/drawing/2014/main" id="{6810AA26-0A15-4C14-B372-6293D242FBB5}"/>
                </a:ext>
              </a:extLst>
            </p:cNvPr>
            <p:cNvSpPr/>
            <p:nvPr/>
          </p:nvSpPr>
          <p:spPr>
            <a:xfrm>
              <a:off x="6643111" y="2744751"/>
              <a:ext cx="4172504" cy="873739"/>
            </a:xfrm>
            <a:prstGeom prst="roundRect">
              <a:avLst>
                <a:gd name="adj" fmla="val 50000"/>
              </a:avLst>
            </a:prstGeom>
            <a:solidFill>
              <a:srgbClr val="668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8D2F6561-66DB-497F-A16E-12475ECD4501}"/>
                </a:ext>
              </a:extLst>
            </p:cNvPr>
            <p:cNvSpPr txBox="1"/>
            <p:nvPr/>
          </p:nvSpPr>
          <p:spPr>
            <a:xfrm>
              <a:off x="6786550" y="2883506"/>
              <a:ext cx="644728" cy="646331"/>
            </a:xfrm>
            <a:prstGeom prst="rect">
              <a:avLst/>
            </a:prstGeom>
            <a:noFill/>
          </p:spPr>
          <p:txBody>
            <a:bodyPr wrap="none" rtlCol="0">
              <a:spAutoFit/>
            </a:bodyPr>
            <a:lstStyle/>
            <a:p>
              <a:r>
                <a:rPr lang="en-US" sz="3600" dirty="0">
                  <a:solidFill>
                    <a:schemeClr val="bg1"/>
                  </a:solidFill>
                  <a:latin typeface="Oswald" panose="00000500000000000000" pitchFamily="50" charset="0"/>
                </a:rPr>
                <a:t>02</a:t>
              </a:r>
            </a:p>
          </p:txBody>
        </p:sp>
        <p:cxnSp>
          <p:nvCxnSpPr>
            <p:cNvPr id="38" name="Straight Connector 37">
              <a:extLst>
                <a:ext uri="{FF2B5EF4-FFF2-40B4-BE49-F238E27FC236}">
                  <a16:creationId xmlns:a16="http://schemas.microsoft.com/office/drawing/2014/main" id="{27308217-154B-4C4C-B643-9A2D95E62F8C}"/>
                </a:ext>
              </a:extLst>
            </p:cNvPr>
            <p:cNvCxnSpPr/>
            <p:nvPr/>
          </p:nvCxnSpPr>
          <p:spPr>
            <a:xfrm>
              <a:off x="7455436" y="2744751"/>
              <a:ext cx="0" cy="873739"/>
            </a:xfrm>
            <a:prstGeom prst="line">
              <a:avLst/>
            </a:prstGeom>
            <a:ln>
              <a:solidFill>
                <a:srgbClr val="F2F2F2"/>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CCB82A9-77B9-4BC2-9CAA-2FC241D6701C}"/>
                </a:ext>
              </a:extLst>
            </p:cNvPr>
            <p:cNvSpPr txBox="1"/>
            <p:nvPr/>
          </p:nvSpPr>
          <p:spPr>
            <a:xfrm>
              <a:off x="7537466" y="2883506"/>
              <a:ext cx="3047028" cy="584775"/>
            </a:xfrm>
            <a:prstGeom prst="rect">
              <a:avLst/>
            </a:prstGeom>
            <a:noFill/>
          </p:spPr>
          <p:txBody>
            <a:bodyPr wrap="square" rtlCol="0">
              <a:spAutoFit/>
            </a:bodyPr>
            <a:lstStyle/>
            <a:p>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Store Device Data in buckets and easy to fetch or edit</a:t>
              </a:r>
            </a:p>
          </p:txBody>
        </p:sp>
      </p:grpSp>
      <p:grpSp>
        <p:nvGrpSpPr>
          <p:cNvPr id="49" name="Group 48">
            <a:extLst>
              <a:ext uri="{FF2B5EF4-FFF2-40B4-BE49-F238E27FC236}">
                <a16:creationId xmlns:a16="http://schemas.microsoft.com/office/drawing/2014/main" id="{FE1DD73B-EF93-4717-9F54-6ED6C2D62F81}"/>
              </a:ext>
            </a:extLst>
          </p:cNvPr>
          <p:cNvGrpSpPr/>
          <p:nvPr/>
        </p:nvGrpSpPr>
        <p:grpSpPr>
          <a:xfrm>
            <a:off x="6233422" y="3998203"/>
            <a:ext cx="4172504" cy="873739"/>
            <a:chOff x="6618059" y="4040271"/>
            <a:chExt cx="4172504" cy="873739"/>
          </a:xfrm>
        </p:grpSpPr>
        <p:sp>
          <p:nvSpPr>
            <p:cNvPr id="40" name="Rectangle: Rounded Corners 39">
              <a:extLst>
                <a:ext uri="{FF2B5EF4-FFF2-40B4-BE49-F238E27FC236}">
                  <a16:creationId xmlns:a16="http://schemas.microsoft.com/office/drawing/2014/main" id="{DBAF6B83-3B43-4A0E-BC2D-54AD2DAA92FD}"/>
                </a:ext>
              </a:extLst>
            </p:cNvPr>
            <p:cNvSpPr/>
            <p:nvPr/>
          </p:nvSpPr>
          <p:spPr>
            <a:xfrm>
              <a:off x="6618059" y="4040271"/>
              <a:ext cx="4172504" cy="873739"/>
            </a:xfrm>
            <a:prstGeom prst="roundRect">
              <a:avLst>
                <a:gd name="adj" fmla="val 50000"/>
              </a:avLst>
            </a:prstGeom>
            <a:solidFill>
              <a:srgbClr val="668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18D91E94-D007-4BFE-810F-28AC911F2A18}"/>
                </a:ext>
              </a:extLst>
            </p:cNvPr>
            <p:cNvSpPr txBox="1"/>
            <p:nvPr/>
          </p:nvSpPr>
          <p:spPr>
            <a:xfrm>
              <a:off x="6761498" y="4179026"/>
              <a:ext cx="643125" cy="646331"/>
            </a:xfrm>
            <a:prstGeom prst="rect">
              <a:avLst/>
            </a:prstGeom>
            <a:noFill/>
          </p:spPr>
          <p:txBody>
            <a:bodyPr wrap="none" rtlCol="0">
              <a:spAutoFit/>
            </a:bodyPr>
            <a:lstStyle/>
            <a:p>
              <a:r>
                <a:rPr lang="en-US" sz="3600" dirty="0">
                  <a:solidFill>
                    <a:schemeClr val="bg1"/>
                  </a:solidFill>
                  <a:latin typeface="Oswald" panose="00000500000000000000" pitchFamily="50" charset="0"/>
                </a:rPr>
                <a:t>03</a:t>
              </a:r>
            </a:p>
          </p:txBody>
        </p:sp>
        <p:cxnSp>
          <p:nvCxnSpPr>
            <p:cNvPr id="42" name="Straight Connector 41">
              <a:extLst>
                <a:ext uri="{FF2B5EF4-FFF2-40B4-BE49-F238E27FC236}">
                  <a16:creationId xmlns:a16="http://schemas.microsoft.com/office/drawing/2014/main" id="{273FEBB8-B9B5-4179-937D-6A046FEFC6ED}"/>
                </a:ext>
              </a:extLst>
            </p:cNvPr>
            <p:cNvCxnSpPr/>
            <p:nvPr/>
          </p:nvCxnSpPr>
          <p:spPr>
            <a:xfrm>
              <a:off x="7430384" y="4040271"/>
              <a:ext cx="0" cy="873739"/>
            </a:xfrm>
            <a:prstGeom prst="line">
              <a:avLst/>
            </a:prstGeom>
            <a:ln>
              <a:solidFill>
                <a:srgbClr val="F2F2F2"/>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2F899C7E-19EE-4B16-8137-87BD9A4EB2C4}"/>
                </a:ext>
              </a:extLst>
            </p:cNvPr>
            <p:cNvSpPr txBox="1"/>
            <p:nvPr/>
          </p:nvSpPr>
          <p:spPr>
            <a:xfrm>
              <a:off x="7512414" y="4179026"/>
              <a:ext cx="3047028" cy="584775"/>
            </a:xfrm>
            <a:prstGeom prst="rect">
              <a:avLst/>
            </a:prstGeom>
            <a:noFill/>
          </p:spPr>
          <p:txBody>
            <a:bodyPr wrap="square" rtlCol="0">
              <a:spAutoFit/>
            </a:bodyPr>
            <a:lstStyle/>
            <a:p>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Display Real-time or Stored Data in multiple widgets </a:t>
              </a:r>
            </a:p>
          </p:txBody>
        </p:sp>
      </p:grpSp>
      <p:grpSp>
        <p:nvGrpSpPr>
          <p:cNvPr id="48" name="Group 47">
            <a:extLst>
              <a:ext uri="{FF2B5EF4-FFF2-40B4-BE49-F238E27FC236}">
                <a16:creationId xmlns:a16="http://schemas.microsoft.com/office/drawing/2014/main" id="{4A4F4BC0-35AF-4AC6-8123-BF6A03A854A4}"/>
              </a:ext>
            </a:extLst>
          </p:cNvPr>
          <p:cNvGrpSpPr/>
          <p:nvPr/>
        </p:nvGrpSpPr>
        <p:grpSpPr>
          <a:xfrm>
            <a:off x="5785688" y="5172481"/>
            <a:ext cx="4172504" cy="873739"/>
            <a:chOff x="6286729" y="5360371"/>
            <a:chExt cx="4172504" cy="873739"/>
          </a:xfrm>
        </p:grpSpPr>
        <p:sp>
          <p:nvSpPr>
            <p:cNvPr id="44" name="Rectangle: Rounded Corners 43">
              <a:extLst>
                <a:ext uri="{FF2B5EF4-FFF2-40B4-BE49-F238E27FC236}">
                  <a16:creationId xmlns:a16="http://schemas.microsoft.com/office/drawing/2014/main" id="{2F66CC88-9A63-4AE5-AFCF-6853C5A063BB}"/>
                </a:ext>
              </a:extLst>
            </p:cNvPr>
            <p:cNvSpPr/>
            <p:nvPr/>
          </p:nvSpPr>
          <p:spPr>
            <a:xfrm>
              <a:off x="6286729" y="5360371"/>
              <a:ext cx="4172504" cy="873739"/>
            </a:xfrm>
            <a:prstGeom prst="roundRect">
              <a:avLst>
                <a:gd name="adj" fmla="val 50000"/>
              </a:avLst>
            </a:prstGeom>
            <a:solidFill>
              <a:srgbClr val="668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53847B69-A5BF-42C6-896F-80E27E350CC3}"/>
                </a:ext>
              </a:extLst>
            </p:cNvPr>
            <p:cNvSpPr txBox="1"/>
            <p:nvPr/>
          </p:nvSpPr>
          <p:spPr>
            <a:xfrm>
              <a:off x="6430168" y="5499126"/>
              <a:ext cx="646331" cy="646331"/>
            </a:xfrm>
            <a:prstGeom prst="rect">
              <a:avLst/>
            </a:prstGeom>
            <a:noFill/>
          </p:spPr>
          <p:txBody>
            <a:bodyPr wrap="none" rtlCol="0">
              <a:spAutoFit/>
            </a:bodyPr>
            <a:lstStyle/>
            <a:p>
              <a:r>
                <a:rPr lang="en-US" sz="3600" dirty="0">
                  <a:solidFill>
                    <a:schemeClr val="bg1"/>
                  </a:solidFill>
                  <a:latin typeface="Oswald" panose="00000500000000000000" pitchFamily="50" charset="0"/>
                </a:rPr>
                <a:t>04</a:t>
              </a:r>
            </a:p>
          </p:txBody>
        </p:sp>
        <p:cxnSp>
          <p:nvCxnSpPr>
            <p:cNvPr id="46" name="Straight Connector 45">
              <a:extLst>
                <a:ext uri="{FF2B5EF4-FFF2-40B4-BE49-F238E27FC236}">
                  <a16:creationId xmlns:a16="http://schemas.microsoft.com/office/drawing/2014/main" id="{6A7C1980-D098-499E-B336-95CABDA120B2}"/>
                </a:ext>
              </a:extLst>
            </p:cNvPr>
            <p:cNvCxnSpPr/>
            <p:nvPr/>
          </p:nvCxnSpPr>
          <p:spPr>
            <a:xfrm>
              <a:off x="7099054" y="5360371"/>
              <a:ext cx="0" cy="873739"/>
            </a:xfrm>
            <a:prstGeom prst="line">
              <a:avLst/>
            </a:prstGeom>
            <a:ln>
              <a:solidFill>
                <a:srgbClr val="F2F2F2"/>
              </a:solidFill>
              <a:prstDash val="dash"/>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77C79169-236C-4947-B4EE-A0B069BD5E61}"/>
                </a:ext>
              </a:extLst>
            </p:cNvPr>
            <p:cNvSpPr txBox="1"/>
            <p:nvPr/>
          </p:nvSpPr>
          <p:spPr>
            <a:xfrm>
              <a:off x="7193610" y="5499126"/>
              <a:ext cx="2924868" cy="584775"/>
            </a:xfrm>
            <a:prstGeom prst="rect">
              <a:avLst/>
            </a:prstGeom>
            <a:noFill/>
          </p:spPr>
          <p:txBody>
            <a:bodyPr wrap="square" rtlCol="0">
              <a:spAutoFit/>
            </a:bodyPr>
            <a:lstStyle/>
            <a:p>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Customizable dashboard widgets</a:t>
              </a:r>
            </a:p>
          </p:txBody>
        </p:sp>
      </p:grpSp>
      <p:sp>
        <p:nvSpPr>
          <p:cNvPr id="53" name="Oval 52">
            <a:extLst>
              <a:ext uri="{FF2B5EF4-FFF2-40B4-BE49-F238E27FC236}">
                <a16:creationId xmlns:a16="http://schemas.microsoft.com/office/drawing/2014/main" id="{A757753A-DB31-4BA2-8581-7EE8F4B12D27}"/>
              </a:ext>
            </a:extLst>
          </p:cNvPr>
          <p:cNvSpPr/>
          <p:nvPr/>
        </p:nvSpPr>
        <p:spPr>
          <a:xfrm>
            <a:off x="1352108" y="1602108"/>
            <a:ext cx="896112" cy="896112"/>
          </a:xfrm>
          <a:prstGeom prst="ellipse">
            <a:avLst/>
          </a:prstGeom>
          <a:noFill/>
          <a:ln w="38100">
            <a:solidFill>
              <a:srgbClr val="AFABA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rPr>
              <a:t>OTA</a:t>
            </a:r>
            <a:endParaRPr lang="en-US" dirty="0">
              <a:solidFill>
                <a:schemeClr val="tx1">
                  <a:lumMod val="75000"/>
                  <a:lumOff val="25000"/>
                </a:schemeClr>
              </a:solidFill>
            </a:endParaRPr>
          </a:p>
        </p:txBody>
      </p:sp>
      <p:sp>
        <p:nvSpPr>
          <p:cNvPr id="55" name="Oval 54">
            <a:extLst>
              <a:ext uri="{FF2B5EF4-FFF2-40B4-BE49-F238E27FC236}">
                <a16:creationId xmlns:a16="http://schemas.microsoft.com/office/drawing/2014/main" id="{CFC210B7-D033-4773-87D2-DCFB89D69CFD}"/>
              </a:ext>
            </a:extLst>
          </p:cNvPr>
          <p:cNvSpPr/>
          <p:nvPr/>
        </p:nvSpPr>
        <p:spPr>
          <a:xfrm>
            <a:off x="792257" y="3978749"/>
            <a:ext cx="894897" cy="894897"/>
          </a:xfrm>
          <a:prstGeom prst="ellipse">
            <a:avLst/>
          </a:prstGeom>
          <a:noFill/>
          <a:ln w="38100">
            <a:solidFill>
              <a:srgbClr val="AFABA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dirty="0">
                <a:solidFill>
                  <a:schemeClr val="tx1">
                    <a:lumMod val="75000"/>
                    <a:lumOff val="25000"/>
                  </a:schemeClr>
                </a:solidFill>
              </a:rPr>
              <a:t>Node</a:t>
            </a:r>
          </a:p>
          <a:p>
            <a:pPr algn="ctr">
              <a:lnSpc>
                <a:spcPct val="80000"/>
              </a:lnSpc>
            </a:pPr>
            <a:r>
              <a:rPr lang="en-US" sz="1400" dirty="0">
                <a:solidFill>
                  <a:schemeClr val="tx1">
                    <a:lumMod val="75000"/>
                    <a:lumOff val="25000"/>
                  </a:schemeClr>
                </a:solidFill>
              </a:rPr>
              <a:t>Red</a:t>
            </a:r>
          </a:p>
        </p:txBody>
      </p:sp>
      <p:sp>
        <p:nvSpPr>
          <p:cNvPr id="56" name="Oval 55">
            <a:extLst>
              <a:ext uri="{FF2B5EF4-FFF2-40B4-BE49-F238E27FC236}">
                <a16:creationId xmlns:a16="http://schemas.microsoft.com/office/drawing/2014/main" id="{B7BDA0B9-985B-41CA-8A1B-E1D6CC7C3111}"/>
              </a:ext>
            </a:extLst>
          </p:cNvPr>
          <p:cNvSpPr/>
          <p:nvPr/>
        </p:nvSpPr>
        <p:spPr>
          <a:xfrm>
            <a:off x="1311326" y="5139490"/>
            <a:ext cx="896112" cy="896112"/>
          </a:xfrm>
          <a:prstGeom prst="ellipse">
            <a:avLst/>
          </a:prstGeom>
          <a:noFill/>
          <a:ln w="38100">
            <a:solidFill>
              <a:srgbClr val="AFABA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chemeClr val="tx1">
                    <a:lumMod val="75000"/>
                    <a:lumOff val="25000"/>
                  </a:schemeClr>
                </a:solidFill>
              </a:rPr>
              <a:t>MQTT</a:t>
            </a:r>
            <a:endParaRPr lang="en-US" sz="1200" dirty="0">
              <a:solidFill>
                <a:schemeClr val="tx1">
                  <a:lumMod val="75000"/>
                  <a:lumOff val="25000"/>
                </a:schemeClr>
              </a:solidFill>
            </a:endParaRPr>
          </a:p>
        </p:txBody>
      </p:sp>
      <p:grpSp>
        <p:nvGrpSpPr>
          <p:cNvPr id="58" name="Group 57">
            <a:extLst>
              <a:ext uri="{FF2B5EF4-FFF2-40B4-BE49-F238E27FC236}">
                <a16:creationId xmlns:a16="http://schemas.microsoft.com/office/drawing/2014/main" id="{8FA72096-8333-405C-8B27-9853ED268132}"/>
              </a:ext>
            </a:extLst>
          </p:cNvPr>
          <p:cNvGrpSpPr/>
          <p:nvPr/>
        </p:nvGrpSpPr>
        <p:grpSpPr>
          <a:xfrm>
            <a:off x="780855" y="2772444"/>
            <a:ext cx="944153" cy="896112"/>
            <a:chOff x="1244317" y="2672236"/>
            <a:chExt cx="944153" cy="896112"/>
          </a:xfrm>
        </p:grpSpPr>
        <p:sp>
          <p:nvSpPr>
            <p:cNvPr id="54" name="Oval 53">
              <a:extLst>
                <a:ext uri="{FF2B5EF4-FFF2-40B4-BE49-F238E27FC236}">
                  <a16:creationId xmlns:a16="http://schemas.microsoft.com/office/drawing/2014/main" id="{AE66A8FD-76FB-4ACD-A28B-D0A8CBFDE197}"/>
                </a:ext>
              </a:extLst>
            </p:cNvPr>
            <p:cNvSpPr/>
            <p:nvPr/>
          </p:nvSpPr>
          <p:spPr>
            <a:xfrm>
              <a:off x="1244317" y="2672236"/>
              <a:ext cx="896112" cy="896112"/>
            </a:xfrm>
            <a:prstGeom prst="ellipse">
              <a:avLst/>
            </a:prstGeom>
            <a:noFill/>
            <a:ln w="38100">
              <a:solidFill>
                <a:srgbClr val="AFABA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200" dirty="0">
                <a:solidFill>
                  <a:schemeClr val="tx1">
                    <a:lumMod val="75000"/>
                    <a:lumOff val="25000"/>
                  </a:schemeClr>
                </a:solidFill>
              </a:endParaRPr>
            </a:p>
          </p:txBody>
        </p:sp>
        <p:sp>
          <p:nvSpPr>
            <p:cNvPr id="57" name="TextBox 56">
              <a:extLst>
                <a:ext uri="{FF2B5EF4-FFF2-40B4-BE49-F238E27FC236}">
                  <a16:creationId xmlns:a16="http://schemas.microsoft.com/office/drawing/2014/main" id="{B432834D-303E-4BB9-81E4-0FB93CA1DEAE}"/>
                </a:ext>
              </a:extLst>
            </p:cNvPr>
            <p:cNvSpPr txBox="1"/>
            <p:nvPr/>
          </p:nvSpPr>
          <p:spPr>
            <a:xfrm>
              <a:off x="1328082" y="2966403"/>
              <a:ext cx="860388" cy="307777"/>
            </a:xfrm>
            <a:prstGeom prst="rect">
              <a:avLst/>
            </a:prstGeom>
            <a:noFill/>
          </p:spPr>
          <p:txBody>
            <a:bodyPr wrap="square" rtlCol="0">
              <a:spAutoFit/>
            </a:bodyPr>
            <a:lstStyle/>
            <a:p>
              <a:r>
                <a:rPr lang="en-US" sz="1400" dirty="0"/>
                <a:t>Console</a:t>
              </a:r>
            </a:p>
          </p:txBody>
        </p:sp>
      </p:grpSp>
      <p:grpSp>
        <p:nvGrpSpPr>
          <p:cNvPr id="2" name="Group 1">
            <a:extLst>
              <a:ext uri="{FF2B5EF4-FFF2-40B4-BE49-F238E27FC236}">
                <a16:creationId xmlns:a16="http://schemas.microsoft.com/office/drawing/2014/main" id="{17AE21C4-3DB9-4CE5-8813-7DDAE0D702C3}"/>
              </a:ext>
            </a:extLst>
          </p:cNvPr>
          <p:cNvGrpSpPr/>
          <p:nvPr/>
        </p:nvGrpSpPr>
        <p:grpSpPr>
          <a:xfrm>
            <a:off x="1527350" y="1954061"/>
            <a:ext cx="4821494" cy="3831746"/>
            <a:chOff x="1527350" y="1954061"/>
            <a:chExt cx="4821494" cy="3831746"/>
          </a:xfrm>
        </p:grpSpPr>
        <p:sp>
          <p:nvSpPr>
            <p:cNvPr id="13" name="Oval 12">
              <a:extLst>
                <a:ext uri="{FF2B5EF4-FFF2-40B4-BE49-F238E27FC236}">
                  <a16:creationId xmlns:a16="http://schemas.microsoft.com/office/drawing/2014/main" id="{3088300A-B881-44B9-9AC2-B5255A99D48D}"/>
                </a:ext>
              </a:extLst>
            </p:cNvPr>
            <p:cNvSpPr/>
            <p:nvPr/>
          </p:nvSpPr>
          <p:spPr>
            <a:xfrm>
              <a:off x="2566497" y="2523386"/>
              <a:ext cx="2693097" cy="2693097"/>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DE2F225-3473-4BF8-B450-88125CD6AB59}"/>
                </a:ext>
              </a:extLst>
            </p:cNvPr>
            <p:cNvSpPr/>
            <p:nvPr/>
          </p:nvSpPr>
          <p:spPr>
            <a:xfrm>
              <a:off x="1997171" y="1954061"/>
              <a:ext cx="3831748" cy="3831746"/>
            </a:xfrm>
            <a:prstGeom prst="ellipse">
              <a:avLst/>
            </a:prstGeom>
            <a:solidFill>
              <a:schemeClr val="bg1">
                <a:alpha val="32000"/>
              </a:schemeClr>
            </a:solidFill>
            <a:ln>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graphical user interface&#10;&#10;Description automatically generated">
              <a:extLst>
                <a:ext uri="{FF2B5EF4-FFF2-40B4-BE49-F238E27FC236}">
                  <a16:creationId xmlns:a16="http://schemas.microsoft.com/office/drawing/2014/main" id="{D449DCDE-2686-45AA-A907-F77D3F2BB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1966" y="3527382"/>
              <a:ext cx="2242159" cy="685104"/>
            </a:xfrm>
            <a:prstGeom prst="rect">
              <a:avLst/>
            </a:prstGeom>
          </p:spPr>
        </p:pic>
        <p:sp>
          <p:nvSpPr>
            <p:cNvPr id="21" name="Oval 20">
              <a:extLst>
                <a:ext uri="{FF2B5EF4-FFF2-40B4-BE49-F238E27FC236}">
                  <a16:creationId xmlns:a16="http://schemas.microsoft.com/office/drawing/2014/main" id="{44BCEC6A-36BC-432E-8A21-03C4FE761CC3}"/>
                </a:ext>
              </a:extLst>
            </p:cNvPr>
            <p:cNvSpPr/>
            <p:nvPr/>
          </p:nvSpPr>
          <p:spPr>
            <a:xfrm>
              <a:off x="2272743" y="2229633"/>
              <a:ext cx="3280604" cy="3280602"/>
            </a:xfrm>
            <a:prstGeom prst="ellipse">
              <a:avLst/>
            </a:prstGeom>
            <a:noFill/>
            <a:ln w="5715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id="{E061F2C0-0866-4E95-A3C0-7B095C5314C2}"/>
                </a:ext>
              </a:extLst>
            </p:cNvPr>
            <p:cNvSpPr/>
            <p:nvPr/>
          </p:nvSpPr>
          <p:spPr>
            <a:xfrm rot="14044694">
              <a:off x="1236285" y="2748039"/>
              <a:ext cx="2955376" cy="2373246"/>
            </a:xfrm>
            <a:custGeom>
              <a:avLst/>
              <a:gdLst>
                <a:gd name="connsiteX0" fmla="*/ 2937771 w 2955376"/>
                <a:gd name="connsiteY0" fmla="*/ 2373246 h 2373246"/>
                <a:gd name="connsiteX1" fmla="*/ 2887457 w 2955376"/>
                <a:gd name="connsiteY1" fmla="*/ 2336795 h 2373246"/>
                <a:gd name="connsiteX2" fmla="*/ 2888216 w 2955376"/>
                <a:gd name="connsiteY2" fmla="*/ 2327449 h 2373246"/>
                <a:gd name="connsiteX3" fmla="*/ 2018583 w 2955376"/>
                <a:gd name="connsiteY3" fmla="*/ 550647 h 2373246"/>
                <a:gd name="connsiteX4" fmla="*/ 59261 w 2955376"/>
                <a:gd name="connsiteY4" fmla="*/ 277989 h 2373246"/>
                <a:gd name="connsiteX5" fmla="*/ 50616 w 2955376"/>
                <a:gd name="connsiteY5" fmla="*/ 281622 h 2373246"/>
                <a:gd name="connsiteX6" fmla="*/ 0 w 2955376"/>
                <a:gd name="connsiteY6" fmla="*/ 244953 h 2373246"/>
                <a:gd name="connsiteX7" fmla="*/ 58434 w 2955376"/>
                <a:gd name="connsiteY7" fmla="*/ 220392 h 2373246"/>
                <a:gd name="connsiteX8" fmla="*/ 559421 w 2955376"/>
                <a:gd name="connsiteY8" fmla="*/ 103015 h 2373246"/>
                <a:gd name="connsiteX9" fmla="*/ 623007 w 2955376"/>
                <a:gd name="connsiteY9" fmla="*/ 99769 h 2373246"/>
                <a:gd name="connsiteX10" fmla="*/ 708991 w 2955376"/>
                <a:gd name="connsiteY10" fmla="*/ 0 h 2373246"/>
                <a:gd name="connsiteX11" fmla="*/ 802675 w 2955376"/>
                <a:gd name="connsiteY11" fmla="*/ 90596 h 2373246"/>
                <a:gd name="connsiteX12" fmla="*/ 816890 w 2955376"/>
                <a:gd name="connsiteY12" fmla="*/ 89870 h 2373246"/>
                <a:gd name="connsiteX13" fmla="*/ 1457289 w 2955376"/>
                <a:gd name="connsiteY13" fmla="*/ 193617 h 2373246"/>
                <a:gd name="connsiteX14" fmla="*/ 1550249 w 2955376"/>
                <a:gd name="connsiteY14" fmla="*/ 226927 h 2373246"/>
                <a:gd name="connsiteX15" fmla="*/ 1656927 w 2955376"/>
                <a:gd name="connsiteY15" fmla="*/ 171647 h 2373246"/>
                <a:gd name="connsiteX16" fmla="*/ 1712074 w 2955376"/>
                <a:gd name="connsiteY16" fmla="*/ 294878 h 2373246"/>
                <a:gd name="connsiteX17" fmla="*/ 1824561 w 2955376"/>
                <a:gd name="connsiteY17" fmla="*/ 351892 h 2373246"/>
                <a:gd name="connsiteX18" fmla="*/ 2056204 w 2955376"/>
                <a:gd name="connsiteY18" fmla="*/ 498400 h 2373246"/>
                <a:gd name="connsiteX19" fmla="*/ 2267601 w 2955376"/>
                <a:gd name="connsiteY19" fmla="*/ 672856 h 2373246"/>
                <a:gd name="connsiteX20" fmla="*/ 2356783 w 2955376"/>
                <a:gd name="connsiteY20" fmla="*/ 761931 h 2373246"/>
                <a:gd name="connsiteX21" fmla="*/ 2475849 w 2955376"/>
                <a:gd name="connsiteY21" fmla="*/ 766419 h 2373246"/>
                <a:gd name="connsiteX22" fmla="*/ 2464531 w 2955376"/>
                <a:gd name="connsiteY22" fmla="*/ 885193 h 2373246"/>
                <a:gd name="connsiteX23" fmla="*/ 2532442 w 2955376"/>
                <a:gd name="connsiteY23" fmla="*/ 972520 h 2373246"/>
                <a:gd name="connsiteX24" fmla="*/ 2830579 w 2955376"/>
                <a:gd name="connsiteY24" fmla="*/ 1548704 h 2373246"/>
                <a:gd name="connsiteX25" fmla="*/ 2841936 w 2955376"/>
                <a:gd name="connsiteY25" fmla="*/ 1590408 h 2373246"/>
                <a:gd name="connsiteX26" fmla="*/ 2955376 w 2955376"/>
                <a:gd name="connsiteY26" fmla="*/ 1647953 h 2373246"/>
                <a:gd name="connsiteX27" fmla="*/ 2888787 w 2955376"/>
                <a:gd name="connsiteY27" fmla="*/ 1762447 h 2373246"/>
                <a:gd name="connsiteX28" fmla="*/ 2898319 w 2955376"/>
                <a:gd name="connsiteY28" fmla="*/ 1797449 h 2373246"/>
                <a:gd name="connsiteX29" fmla="*/ 2942901 w 2955376"/>
                <a:gd name="connsiteY29" fmla="*/ 2310069 h 237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55376" h="2373246">
                  <a:moveTo>
                    <a:pt x="2937771" y="2373246"/>
                  </a:moveTo>
                  <a:lnTo>
                    <a:pt x="2887457" y="2336795"/>
                  </a:lnTo>
                  <a:lnTo>
                    <a:pt x="2888216" y="2327449"/>
                  </a:lnTo>
                  <a:cubicBezTo>
                    <a:pt x="2910391" y="1651624"/>
                    <a:pt x="2607388" y="977211"/>
                    <a:pt x="2018583" y="550647"/>
                  </a:cubicBezTo>
                  <a:cubicBezTo>
                    <a:pt x="1429778" y="124082"/>
                    <a:pt x="694526" y="46322"/>
                    <a:pt x="59261" y="277989"/>
                  </a:cubicBezTo>
                  <a:lnTo>
                    <a:pt x="50616" y="281622"/>
                  </a:lnTo>
                  <a:lnTo>
                    <a:pt x="0" y="244953"/>
                  </a:lnTo>
                  <a:lnTo>
                    <a:pt x="58434" y="220392"/>
                  </a:lnTo>
                  <a:cubicBezTo>
                    <a:pt x="220367" y="161339"/>
                    <a:pt x="388671" y="122004"/>
                    <a:pt x="559421" y="103015"/>
                  </a:cubicBezTo>
                  <a:lnTo>
                    <a:pt x="623007" y="99769"/>
                  </a:lnTo>
                  <a:lnTo>
                    <a:pt x="708991" y="0"/>
                  </a:lnTo>
                  <a:lnTo>
                    <a:pt x="802675" y="90596"/>
                  </a:lnTo>
                  <a:lnTo>
                    <a:pt x="816890" y="89870"/>
                  </a:lnTo>
                  <a:cubicBezTo>
                    <a:pt x="1032159" y="91763"/>
                    <a:pt x="1248181" y="125937"/>
                    <a:pt x="1457289" y="193617"/>
                  </a:cubicBezTo>
                  <a:lnTo>
                    <a:pt x="1550249" y="226927"/>
                  </a:lnTo>
                  <a:lnTo>
                    <a:pt x="1656927" y="171647"/>
                  </a:lnTo>
                  <a:lnTo>
                    <a:pt x="1712074" y="294878"/>
                  </a:lnTo>
                  <a:lnTo>
                    <a:pt x="1824561" y="351892"/>
                  </a:lnTo>
                  <a:cubicBezTo>
                    <a:pt x="1903781" y="395223"/>
                    <a:pt x="1981160" y="444033"/>
                    <a:pt x="2056204" y="498400"/>
                  </a:cubicBezTo>
                  <a:cubicBezTo>
                    <a:pt x="2131249" y="552767"/>
                    <a:pt x="2201741" y="611082"/>
                    <a:pt x="2267601" y="672856"/>
                  </a:cubicBezTo>
                  <a:lnTo>
                    <a:pt x="2356783" y="761931"/>
                  </a:lnTo>
                  <a:lnTo>
                    <a:pt x="2475849" y="766419"/>
                  </a:lnTo>
                  <a:lnTo>
                    <a:pt x="2464531" y="885193"/>
                  </a:lnTo>
                  <a:lnTo>
                    <a:pt x="2532442" y="972520"/>
                  </a:lnTo>
                  <a:cubicBezTo>
                    <a:pt x="2661912" y="1150127"/>
                    <a:pt x="2761700" y="1344744"/>
                    <a:pt x="2830579" y="1548704"/>
                  </a:cubicBezTo>
                  <a:lnTo>
                    <a:pt x="2841936" y="1590408"/>
                  </a:lnTo>
                  <a:lnTo>
                    <a:pt x="2955376" y="1647953"/>
                  </a:lnTo>
                  <a:lnTo>
                    <a:pt x="2888787" y="1762447"/>
                  </a:lnTo>
                  <a:lnTo>
                    <a:pt x="2898319" y="1797449"/>
                  </a:lnTo>
                  <a:cubicBezTo>
                    <a:pt x="2933484" y="1965615"/>
                    <a:pt x="2948554" y="2137797"/>
                    <a:pt x="2942901" y="2310069"/>
                  </a:cubicBezTo>
                  <a:close/>
                </a:path>
              </a:pathLst>
            </a:custGeom>
            <a:solidFill>
              <a:srgbClr val="A1DA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Shape 85">
              <a:extLst>
                <a:ext uri="{FF2B5EF4-FFF2-40B4-BE49-F238E27FC236}">
                  <a16:creationId xmlns:a16="http://schemas.microsoft.com/office/drawing/2014/main" id="{624ECC2B-2EF7-4F6C-8DC2-C8DC7E8B13FE}"/>
                </a:ext>
              </a:extLst>
            </p:cNvPr>
            <p:cNvSpPr/>
            <p:nvPr/>
          </p:nvSpPr>
          <p:spPr>
            <a:xfrm rot="7555306" flipH="1">
              <a:off x="3684533" y="2748039"/>
              <a:ext cx="2955376" cy="2373246"/>
            </a:xfrm>
            <a:custGeom>
              <a:avLst/>
              <a:gdLst>
                <a:gd name="connsiteX0" fmla="*/ 2937771 w 2955376"/>
                <a:gd name="connsiteY0" fmla="*/ 2373246 h 2373246"/>
                <a:gd name="connsiteX1" fmla="*/ 2887457 w 2955376"/>
                <a:gd name="connsiteY1" fmla="*/ 2336795 h 2373246"/>
                <a:gd name="connsiteX2" fmla="*/ 2888216 w 2955376"/>
                <a:gd name="connsiteY2" fmla="*/ 2327449 h 2373246"/>
                <a:gd name="connsiteX3" fmla="*/ 2018583 w 2955376"/>
                <a:gd name="connsiteY3" fmla="*/ 550647 h 2373246"/>
                <a:gd name="connsiteX4" fmla="*/ 59261 w 2955376"/>
                <a:gd name="connsiteY4" fmla="*/ 277989 h 2373246"/>
                <a:gd name="connsiteX5" fmla="*/ 50616 w 2955376"/>
                <a:gd name="connsiteY5" fmla="*/ 281622 h 2373246"/>
                <a:gd name="connsiteX6" fmla="*/ 0 w 2955376"/>
                <a:gd name="connsiteY6" fmla="*/ 244953 h 2373246"/>
                <a:gd name="connsiteX7" fmla="*/ 58434 w 2955376"/>
                <a:gd name="connsiteY7" fmla="*/ 220392 h 2373246"/>
                <a:gd name="connsiteX8" fmla="*/ 559421 w 2955376"/>
                <a:gd name="connsiteY8" fmla="*/ 103015 h 2373246"/>
                <a:gd name="connsiteX9" fmla="*/ 623007 w 2955376"/>
                <a:gd name="connsiteY9" fmla="*/ 99769 h 2373246"/>
                <a:gd name="connsiteX10" fmla="*/ 708991 w 2955376"/>
                <a:gd name="connsiteY10" fmla="*/ 0 h 2373246"/>
                <a:gd name="connsiteX11" fmla="*/ 802675 w 2955376"/>
                <a:gd name="connsiteY11" fmla="*/ 90596 h 2373246"/>
                <a:gd name="connsiteX12" fmla="*/ 816890 w 2955376"/>
                <a:gd name="connsiteY12" fmla="*/ 89870 h 2373246"/>
                <a:gd name="connsiteX13" fmla="*/ 1457289 w 2955376"/>
                <a:gd name="connsiteY13" fmla="*/ 193617 h 2373246"/>
                <a:gd name="connsiteX14" fmla="*/ 1550249 w 2955376"/>
                <a:gd name="connsiteY14" fmla="*/ 226927 h 2373246"/>
                <a:gd name="connsiteX15" fmla="*/ 1656927 w 2955376"/>
                <a:gd name="connsiteY15" fmla="*/ 171647 h 2373246"/>
                <a:gd name="connsiteX16" fmla="*/ 1712074 w 2955376"/>
                <a:gd name="connsiteY16" fmla="*/ 294878 h 2373246"/>
                <a:gd name="connsiteX17" fmla="*/ 1824561 w 2955376"/>
                <a:gd name="connsiteY17" fmla="*/ 351892 h 2373246"/>
                <a:gd name="connsiteX18" fmla="*/ 2056204 w 2955376"/>
                <a:gd name="connsiteY18" fmla="*/ 498400 h 2373246"/>
                <a:gd name="connsiteX19" fmla="*/ 2267601 w 2955376"/>
                <a:gd name="connsiteY19" fmla="*/ 672856 h 2373246"/>
                <a:gd name="connsiteX20" fmla="*/ 2356783 w 2955376"/>
                <a:gd name="connsiteY20" fmla="*/ 761931 h 2373246"/>
                <a:gd name="connsiteX21" fmla="*/ 2475849 w 2955376"/>
                <a:gd name="connsiteY21" fmla="*/ 766419 h 2373246"/>
                <a:gd name="connsiteX22" fmla="*/ 2464531 w 2955376"/>
                <a:gd name="connsiteY22" fmla="*/ 885193 h 2373246"/>
                <a:gd name="connsiteX23" fmla="*/ 2532442 w 2955376"/>
                <a:gd name="connsiteY23" fmla="*/ 972520 h 2373246"/>
                <a:gd name="connsiteX24" fmla="*/ 2830579 w 2955376"/>
                <a:gd name="connsiteY24" fmla="*/ 1548704 h 2373246"/>
                <a:gd name="connsiteX25" fmla="*/ 2841936 w 2955376"/>
                <a:gd name="connsiteY25" fmla="*/ 1590408 h 2373246"/>
                <a:gd name="connsiteX26" fmla="*/ 2955376 w 2955376"/>
                <a:gd name="connsiteY26" fmla="*/ 1647953 h 2373246"/>
                <a:gd name="connsiteX27" fmla="*/ 2888787 w 2955376"/>
                <a:gd name="connsiteY27" fmla="*/ 1762447 h 2373246"/>
                <a:gd name="connsiteX28" fmla="*/ 2898319 w 2955376"/>
                <a:gd name="connsiteY28" fmla="*/ 1797449 h 2373246"/>
                <a:gd name="connsiteX29" fmla="*/ 2942901 w 2955376"/>
                <a:gd name="connsiteY29" fmla="*/ 2310069 h 237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55376" h="2373246">
                  <a:moveTo>
                    <a:pt x="2937771" y="2373246"/>
                  </a:moveTo>
                  <a:lnTo>
                    <a:pt x="2887457" y="2336795"/>
                  </a:lnTo>
                  <a:lnTo>
                    <a:pt x="2888216" y="2327449"/>
                  </a:lnTo>
                  <a:cubicBezTo>
                    <a:pt x="2910391" y="1651624"/>
                    <a:pt x="2607388" y="977211"/>
                    <a:pt x="2018583" y="550647"/>
                  </a:cubicBezTo>
                  <a:cubicBezTo>
                    <a:pt x="1429778" y="124082"/>
                    <a:pt x="694526" y="46322"/>
                    <a:pt x="59261" y="277989"/>
                  </a:cubicBezTo>
                  <a:lnTo>
                    <a:pt x="50616" y="281622"/>
                  </a:lnTo>
                  <a:lnTo>
                    <a:pt x="0" y="244953"/>
                  </a:lnTo>
                  <a:lnTo>
                    <a:pt x="58434" y="220392"/>
                  </a:lnTo>
                  <a:cubicBezTo>
                    <a:pt x="220367" y="161339"/>
                    <a:pt x="388671" y="122004"/>
                    <a:pt x="559421" y="103015"/>
                  </a:cubicBezTo>
                  <a:lnTo>
                    <a:pt x="623007" y="99769"/>
                  </a:lnTo>
                  <a:lnTo>
                    <a:pt x="708991" y="0"/>
                  </a:lnTo>
                  <a:lnTo>
                    <a:pt x="802675" y="90596"/>
                  </a:lnTo>
                  <a:lnTo>
                    <a:pt x="816890" y="89870"/>
                  </a:lnTo>
                  <a:cubicBezTo>
                    <a:pt x="1032159" y="91763"/>
                    <a:pt x="1248181" y="125937"/>
                    <a:pt x="1457289" y="193617"/>
                  </a:cubicBezTo>
                  <a:lnTo>
                    <a:pt x="1550249" y="226927"/>
                  </a:lnTo>
                  <a:lnTo>
                    <a:pt x="1656927" y="171647"/>
                  </a:lnTo>
                  <a:lnTo>
                    <a:pt x="1712074" y="294878"/>
                  </a:lnTo>
                  <a:lnTo>
                    <a:pt x="1824561" y="351892"/>
                  </a:lnTo>
                  <a:cubicBezTo>
                    <a:pt x="1903781" y="395223"/>
                    <a:pt x="1981160" y="444033"/>
                    <a:pt x="2056204" y="498400"/>
                  </a:cubicBezTo>
                  <a:cubicBezTo>
                    <a:pt x="2131249" y="552767"/>
                    <a:pt x="2201741" y="611082"/>
                    <a:pt x="2267601" y="672856"/>
                  </a:cubicBezTo>
                  <a:lnTo>
                    <a:pt x="2356783" y="761931"/>
                  </a:lnTo>
                  <a:lnTo>
                    <a:pt x="2475849" y="766419"/>
                  </a:lnTo>
                  <a:lnTo>
                    <a:pt x="2464531" y="885193"/>
                  </a:lnTo>
                  <a:lnTo>
                    <a:pt x="2532442" y="972520"/>
                  </a:lnTo>
                  <a:cubicBezTo>
                    <a:pt x="2661912" y="1150127"/>
                    <a:pt x="2761700" y="1344744"/>
                    <a:pt x="2830579" y="1548704"/>
                  </a:cubicBezTo>
                  <a:lnTo>
                    <a:pt x="2841936" y="1590408"/>
                  </a:lnTo>
                  <a:lnTo>
                    <a:pt x="2955376" y="1647953"/>
                  </a:lnTo>
                  <a:lnTo>
                    <a:pt x="2888787" y="1762447"/>
                  </a:lnTo>
                  <a:lnTo>
                    <a:pt x="2898319" y="1797449"/>
                  </a:lnTo>
                  <a:cubicBezTo>
                    <a:pt x="2933484" y="1965615"/>
                    <a:pt x="2948554" y="2137797"/>
                    <a:pt x="2942901" y="2310069"/>
                  </a:cubicBezTo>
                  <a:close/>
                </a:path>
              </a:pathLst>
            </a:custGeom>
            <a:solidFill>
              <a:srgbClr val="A1DA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540654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5" grpId="0" animBg="1"/>
      <p:bldP spid="5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A2AC9F2-61F2-4122-9FA6-005189FA2827}"/>
              </a:ext>
            </a:extLst>
          </p:cNvPr>
          <p:cNvSpPr txBox="1">
            <a:spLocks/>
          </p:cNvSpPr>
          <p:nvPr/>
        </p:nvSpPr>
        <p:spPr>
          <a:xfrm>
            <a:off x="228601" y="365127"/>
            <a:ext cx="10515600" cy="873739"/>
          </a:xfrm>
          <a:prstGeom prst="rect">
            <a:avLst/>
          </a:prstGeom>
        </p:spPr>
        <p:txBody>
          <a:bodyPr vert="horz" lIns="91440" tIns="45720" rIns="91440" bIns="45720" rtlCol="0" anchor="ctr">
            <a:normAutofit/>
          </a:bodyPr>
          <a:lstStyle>
            <a:lvl1pPr algn="l" defTabSz="822983" rtl="0" eaLnBrk="1" latinLnBrk="0" hangingPunct="1">
              <a:lnSpc>
                <a:spcPct val="90000"/>
              </a:lnSpc>
              <a:spcBef>
                <a:spcPct val="0"/>
              </a:spcBef>
              <a:buNone/>
              <a:defRPr sz="3960" kern="1200">
                <a:solidFill>
                  <a:schemeClr val="tx1"/>
                </a:solidFill>
                <a:latin typeface="+mj-lt"/>
                <a:ea typeface="+mj-ea"/>
                <a:cs typeface="+mj-cs"/>
              </a:defRPr>
            </a:lvl1pPr>
          </a:lstStyle>
          <a:p>
            <a:pPr algn="ctr"/>
            <a:r>
              <a:rPr lang="en-US" b="1" dirty="0">
                <a:solidFill>
                  <a:schemeClr val="tx1">
                    <a:lumMod val="75000"/>
                    <a:lumOff val="25000"/>
                  </a:schemeClr>
                </a:solidFill>
                <a:latin typeface="Tw Cen MT" panose="020B0602020104020603" pitchFamily="34" charset="0"/>
                <a:cs typeface="Aharoni" panose="02010803020104030203" pitchFamily="2" charset="-79"/>
              </a:rPr>
              <a:t>Challenges</a:t>
            </a:r>
          </a:p>
        </p:txBody>
      </p:sp>
      <p:grpSp>
        <p:nvGrpSpPr>
          <p:cNvPr id="10" name="Group 9">
            <a:extLst>
              <a:ext uri="{FF2B5EF4-FFF2-40B4-BE49-F238E27FC236}">
                <a16:creationId xmlns:a16="http://schemas.microsoft.com/office/drawing/2014/main" id="{11F17ECB-CCC3-4EB4-9CB4-FD7D637FE509}"/>
              </a:ext>
            </a:extLst>
          </p:cNvPr>
          <p:cNvGrpSpPr/>
          <p:nvPr/>
        </p:nvGrpSpPr>
        <p:grpSpPr>
          <a:xfrm>
            <a:off x="2414251" y="2177145"/>
            <a:ext cx="6144297" cy="3095619"/>
            <a:chOff x="2640477" y="2351316"/>
            <a:chExt cx="6144297" cy="3095619"/>
          </a:xfrm>
        </p:grpSpPr>
        <p:pic>
          <p:nvPicPr>
            <p:cNvPr id="3" name="Graphic 2" descr="Full battery with solid fill">
              <a:extLst>
                <a:ext uri="{FF2B5EF4-FFF2-40B4-BE49-F238E27FC236}">
                  <a16:creationId xmlns:a16="http://schemas.microsoft.com/office/drawing/2014/main" id="{65DB4779-A974-4526-9153-8C5F3A1EEA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2846218" y="2645228"/>
              <a:ext cx="1872343" cy="1872343"/>
            </a:xfrm>
            <a:prstGeom prst="rect">
              <a:avLst/>
            </a:prstGeom>
          </p:spPr>
        </p:pic>
        <p:pic>
          <p:nvPicPr>
            <p:cNvPr id="5" name="Graphic 4" descr="Wireless router with solid fill">
              <a:extLst>
                <a:ext uri="{FF2B5EF4-FFF2-40B4-BE49-F238E27FC236}">
                  <a16:creationId xmlns:a16="http://schemas.microsoft.com/office/drawing/2014/main" id="{5F5975B4-50C3-474A-A4BF-B070734161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35486" y="2351316"/>
              <a:ext cx="2449288" cy="2449288"/>
            </a:xfrm>
            <a:prstGeom prst="rect">
              <a:avLst/>
            </a:prstGeom>
          </p:spPr>
        </p:pic>
        <p:cxnSp>
          <p:nvCxnSpPr>
            <p:cNvPr id="7" name="Straight Connector 6">
              <a:extLst>
                <a:ext uri="{FF2B5EF4-FFF2-40B4-BE49-F238E27FC236}">
                  <a16:creationId xmlns:a16="http://schemas.microsoft.com/office/drawing/2014/main" id="{65AB6DCC-8E68-4CB3-BF35-F754FB5346F0}"/>
                </a:ext>
              </a:extLst>
            </p:cNvPr>
            <p:cNvCxnSpPr>
              <a:cxnSpLocks/>
            </p:cNvCxnSpPr>
            <p:nvPr/>
          </p:nvCxnSpPr>
          <p:spPr>
            <a:xfrm>
              <a:off x="5527023" y="2351316"/>
              <a:ext cx="0" cy="2412514"/>
            </a:xfrm>
            <a:prstGeom prst="line">
              <a:avLst/>
            </a:prstGeom>
            <a:ln w="28575">
              <a:solidFill>
                <a:srgbClr val="404040"/>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506A0EB-7B9C-4152-84AF-62AB8890DFA1}"/>
                </a:ext>
              </a:extLst>
            </p:cNvPr>
            <p:cNvSpPr txBox="1"/>
            <p:nvPr/>
          </p:nvSpPr>
          <p:spPr>
            <a:xfrm flipH="1">
              <a:off x="2640477" y="4800604"/>
              <a:ext cx="2283824" cy="646331"/>
            </a:xfrm>
            <a:prstGeom prst="rect">
              <a:avLst/>
            </a:prstGeom>
            <a:noFill/>
          </p:spPr>
          <p:txBody>
            <a:bodyPr wrap="square" rtlCol="0">
              <a:spAutoFit/>
            </a:bodyPr>
            <a:lstStyle/>
            <a:p>
              <a:pPr algn="ctr"/>
              <a:r>
                <a:rPr lang="en-US" dirty="0"/>
                <a:t>Continuous, low-cost Power supply</a:t>
              </a:r>
            </a:p>
          </p:txBody>
        </p:sp>
        <p:sp>
          <p:nvSpPr>
            <p:cNvPr id="9" name="TextBox 8">
              <a:extLst>
                <a:ext uri="{FF2B5EF4-FFF2-40B4-BE49-F238E27FC236}">
                  <a16:creationId xmlns:a16="http://schemas.microsoft.com/office/drawing/2014/main" id="{40902CEB-7B83-4F68-AFDE-56E933D798F2}"/>
                </a:ext>
              </a:extLst>
            </p:cNvPr>
            <p:cNvSpPr txBox="1"/>
            <p:nvPr/>
          </p:nvSpPr>
          <p:spPr>
            <a:xfrm flipH="1">
              <a:off x="6418218" y="4800604"/>
              <a:ext cx="2283824" cy="646331"/>
            </a:xfrm>
            <a:prstGeom prst="rect">
              <a:avLst/>
            </a:prstGeom>
            <a:noFill/>
          </p:spPr>
          <p:txBody>
            <a:bodyPr wrap="square" rtlCol="0">
              <a:spAutoFit/>
            </a:bodyPr>
            <a:lstStyle/>
            <a:p>
              <a:pPr algn="ctr"/>
              <a:r>
                <a:rPr lang="en-US" dirty="0"/>
                <a:t>Wireless signals</a:t>
              </a:r>
            </a:p>
            <a:p>
              <a:pPr algn="ctr"/>
              <a:r>
                <a:rPr lang="en-US" dirty="0"/>
                <a:t>coverage</a:t>
              </a:r>
            </a:p>
          </p:txBody>
        </p:sp>
      </p:grpSp>
    </p:spTree>
    <p:extLst>
      <p:ext uri="{BB962C8B-B14F-4D97-AF65-F5344CB8AC3E}">
        <p14:creationId xmlns:p14="http://schemas.microsoft.com/office/powerpoint/2010/main" val="1953545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A2AC9F2-61F2-4122-9FA6-005189FA2827}"/>
              </a:ext>
            </a:extLst>
          </p:cNvPr>
          <p:cNvSpPr txBox="1">
            <a:spLocks/>
          </p:cNvSpPr>
          <p:nvPr/>
        </p:nvSpPr>
        <p:spPr>
          <a:xfrm>
            <a:off x="228601" y="365127"/>
            <a:ext cx="10515600" cy="873739"/>
          </a:xfrm>
          <a:prstGeom prst="rect">
            <a:avLst/>
          </a:prstGeom>
        </p:spPr>
        <p:txBody>
          <a:bodyPr vert="horz" lIns="91440" tIns="45720" rIns="91440" bIns="45720" rtlCol="0" anchor="ctr">
            <a:normAutofit/>
          </a:bodyPr>
          <a:lstStyle>
            <a:lvl1pPr algn="l" defTabSz="822983" rtl="0" eaLnBrk="1" latinLnBrk="0" hangingPunct="1">
              <a:lnSpc>
                <a:spcPct val="90000"/>
              </a:lnSpc>
              <a:spcBef>
                <a:spcPct val="0"/>
              </a:spcBef>
              <a:buNone/>
              <a:defRPr sz="3960" kern="1200">
                <a:solidFill>
                  <a:schemeClr val="tx1"/>
                </a:solidFill>
                <a:latin typeface="+mj-lt"/>
                <a:ea typeface="+mj-ea"/>
                <a:cs typeface="+mj-cs"/>
              </a:defRPr>
            </a:lvl1pPr>
          </a:lstStyle>
          <a:p>
            <a:pPr algn="ctr"/>
            <a:r>
              <a:rPr lang="en-US" b="1" dirty="0">
                <a:solidFill>
                  <a:schemeClr val="tx1">
                    <a:lumMod val="75000"/>
                    <a:lumOff val="25000"/>
                  </a:schemeClr>
                </a:solidFill>
                <a:latin typeface="Tw Cen MT" panose="020B0602020104020603" pitchFamily="34" charset="0"/>
                <a:cs typeface="Aharoni" panose="02010803020104030203" pitchFamily="2" charset="-79"/>
              </a:rPr>
              <a:t>Dashboard</a:t>
            </a:r>
          </a:p>
        </p:txBody>
      </p:sp>
      <p:pic>
        <p:nvPicPr>
          <p:cNvPr id="3" name="Picture 2" descr="Graphical user interface, application&#10;&#10;Description automatically generated">
            <a:extLst>
              <a:ext uri="{FF2B5EF4-FFF2-40B4-BE49-F238E27FC236}">
                <a16:creationId xmlns:a16="http://schemas.microsoft.com/office/drawing/2014/main" id="{F0A98BF8-AB41-4498-A6CA-E0674ED4D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826" y="1238866"/>
            <a:ext cx="8871147" cy="5232691"/>
          </a:xfrm>
          <a:prstGeom prst="rect">
            <a:avLst/>
          </a:prstGeom>
        </p:spPr>
      </p:pic>
    </p:spTree>
    <p:extLst>
      <p:ext uri="{BB962C8B-B14F-4D97-AF65-F5344CB8AC3E}">
        <p14:creationId xmlns:p14="http://schemas.microsoft.com/office/powerpoint/2010/main" val="223373118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8BE4761-69EE-40BC-99D0-5E0066FC02C4}"/>
              </a:ext>
            </a:extLst>
          </p:cNvPr>
          <p:cNvSpPr txBox="1">
            <a:spLocks/>
          </p:cNvSpPr>
          <p:nvPr/>
        </p:nvSpPr>
        <p:spPr>
          <a:xfrm>
            <a:off x="228601" y="365126"/>
            <a:ext cx="10515600" cy="883572"/>
          </a:xfrm>
          <a:prstGeom prst="rect">
            <a:avLst/>
          </a:prstGeom>
        </p:spPr>
        <p:txBody>
          <a:bodyPr vert="horz" lIns="91440" tIns="45720" rIns="91440" bIns="45720" rtlCol="0" anchor="ctr">
            <a:normAutofit/>
          </a:bodyPr>
          <a:lstStyle>
            <a:lvl1pPr algn="l" defTabSz="822983" rtl="0" eaLnBrk="1" latinLnBrk="0" hangingPunct="1">
              <a:lnSpc>
                <a:spcPct val="90000"/>
              </a:lnSpc>
              <a:spcBef>
                <a:spcPct val="0"/>
              </a:spcBef>
              <a:buNone/>
              <a:defRPr sz="3960" kern="1200">
                <a:solidFill>
                  <a:schemeClr val="tx1"/>
                </a:solidFill>
                <a:latin typeface="+mj-lt"/>
                <a:ea typeface="+mj-ea"/>
                <a:cs typeface="+mj-cs"/>
              </a:defRPr>
            </a:lvl1pPr>
          </a:lstStyle>
          <a:p>
            <a:pPr algn="ctr"/>
            <a:r>
              <a:rPr lang="en-US" sz="4400" b="1" dirty="0">
                <a:solidFill>
                  <a:schemeClr val="tx1">
                    <a:lumMod val="75000"/>
                    <a:lumOff val="25000"/>
                  </a:schemeClr>
                </a:solidFill>
                <a:latin typeface="Tw Cen MT" panose="020B0602020104020603" pitchFamily="34" charset="0"/>
                <a:cs typeface="Aharoni" panose="02010803020104030203" pitchFamily="2" charset="-79"/>
              </a:rPr>
              <a:t>Database</a:t>
            </a:r>
          </a:p>
        </p:txBody>
      </p:sp>
      <p:pic>
        <p:nvPicPr>
          <p:cNvPr id="11" name="Picture 10" descr="Table&#10;&#10;Description automatically generated">
            <a:extLst>
              <a:ext uri="{FF2B5EF4-FFF2-40B4-BE49-F238E27FC236}">
                <a16:creationId xmlns:a16="http://schemas.microsoft.com/office/drawing/2014/main" id="{0962A1AC-2C05-4F4E-ADA7-937CCF131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564" y="1354200"/>
            <a:ext cx="9807879" cy="4470402"/>
          </a:xfrm>
          <a:prstGeom prst="rect">
            <a:avLst/>
          </a:prstGeom>
        </p:spPr>
      </p:pic>
    </p:spTree>
    <p:extLst>
      <p:ext uri="{BB962C8B-B14F-4D97-AF65-F5344CB8AC3E}">
        <p14:creationId xmlns:p14="http://schemas.microsoft.com/office/powerpoint/2010/main" val="350166316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F2BB9ED2-5EAE-40E0-BD83-52793A808AEC}"/>
              </a:ext>
            </a:extLst>
          </p:cNvPr>
          <p:cNvSpPr txBox="1">
            <a:spLocks/>
          </p:cNvSpPr>
          <p:nvPr/>
        </p:nvSpPr>
        <p:spPr>
          <a:xfrm>
            <a:off x="228601" y="365126"/>
            <a:ext cx="10515600" cy="883572"/>
          </a:xfrm>
          <a:prstGeom prst="rect">
            <a:avLst/>
          </a:prstGeom>
        </p:spPr>
        <p:txBody>
          <a:bodyPr vert="horz" lIns="91440" tIns="45720" rIns="91440" bIns="45720" rtlCol="0" anchor="ctr">
            <a:normAutofit/>
          </a:bodyPr>
          <a:lstStyle>
            <a:lvl1pPr algn="l" defTabSz="822983" rtl="0" eaLnBrk="1" latinLnBrk="0" hangingPunct="1">
              <a:lnSpc>
                <a:spcPct val="90000"/>
              </a:lnSpc>
              <a:spcBef>
                <a:spcPct val="0"/>
              </a:spcBef>
              <a:buNone/>
              <a:defRPr sz="3960" kern="1200">
                <a:solidFill>
                  <a:schemeClr val="tx1"/>
                </a:solidFill>
                <a:latin typeface="+mj-lt"/>
                <a:ea typeface="+mj-ea"/>
                <a:cs typeface="+mj-cs"/>
              </a:defRPr>
            </a:lvl1pPr>
          </a:lstStyle>
          <a:p>
            <a:pPr algn="ctr"/>
            <a:r>
              <a:rPr lang="en-US" sz="4400" b="1" dirty="0">
                <a:solidFill>
                  <a:schemeClr val="tx1">
                    <a:lumMod val="75000"/>
                    <a:lumOff val="25000"/>
                  </a:schemeClr>
                </a:solidFill>
                <a:latin typeface="Tw Cen MT" panose="020B0602020104020603" pitchFamily="34" charset="0"/>
                <a:cs typeface="Aharoni" panose="02010803020104030203" pitchFamily="2" charset="-79"/>
              </a:rPr>
              <a:t>Cost &amp; Time Calculation</a:t>
            </a:r>
          </a:p>
        </p:txBody>
      </p:sp>
      <p:grpSp>
        <p:nvGrpSpPr>
          <p:cNvPr id="2" name="Group 1">
            <a:extLst>
              <a:ext uri="{FF2B5EF4-FFF2-40B4-BE49-F238E27FC236}">
                <a16:creationId xmlns:a16="http://schemas.microsoft.com/office/drawing/2014/main" id="{0A164348-401B-454B-8201-508118EE51C4}"/>
              </a:ext>
            </a:extLst>
          </p:cNvPr>
          <p:cNvGrpSpPr/>
          <p:nvPr/>
        </p:nvGrpSpPr>
        <p:grpSpPr>
          <a:xfrm>
            <a:off x="806966" y="1377652"/>
            <a:ext cx="9403834" cy="4868009"/>
            <a:chOff x="701458" y="1279612"/>
            <a:chExt cx="9917483" cy="5133905"/>
          </a:xfrm>
        </p:grpSpPr>
        <p:sp>
          <p:nvSpPr>
            <p:cNvPr id="6" name="TextBox 5">
              <a:extLst>
                <a:ext uri="{FF2B5EF4-FFF2-40B4-BE49-F238E27FC236}">
                  <a16:creationId xmlns:a16="http://schemas.microsoft.com/office/drawing/2014/main" id="{FEA0C117-5F2B-48FB-8F91-0D810BD50A72}"/>
                </a:ext>
              </a:extLst>
            </p:cNvPr>
            <p:cNvSpPr txBox="1"/>
            <p:nvPr/>
          </p:nvSpPr>
          <p:spPr>
            <a:xfrm>
              <a:off x="701458" y="1289662"/>
              <a:ext cx="2592376" cy="3170099"/>
            </a:xfrm>
            <a:prstGeom prst="rect">
              <a:avLst/>
            </a:prstGeom>
            <a:noFill/>
          </p:spPr>
          <p:txBody>
            <a:bodyPr wrap="none" rtlCol="0">
              <a:spAutoFit/>
            </a:bodyPr>
            <a:lstStyle/>
            <a:p>
              <a:r>
                <a:rPr lang="en-US" sz="20000" b="1" dirty="0">
                  <a:solidFill>
                    <a:schemeClr val="tx1">
                      <a:lumMod val="75000"/>
                      <a:lumOff val="25000"/>
                    </a:schemeClr>
                  </a:solidFill>
                  <a:latin typeface="Oswald" panose="00000500000000000000" pitchFamily="50" charset="0"/>
                </a:rPr>
                <a:t>10</a:t>
              </a:r>
              <a:endParaRPr lang="en-US" sz="2000" b="1" dirty="0">
                <a:solidFill>
                  <a:schemeClr val="tx1">
                    <a:lumMod val="75000"/>
                    <a:lumOff val="25000"/>
                  </a:schemeClr>
                </a:solidFill>
                <a:latin typeface="Oswald" panose="00000500000000000000" pitchFamily="50" charset="0"/>
              </a:endParaRPr>
            </a:p>
          </p:txBody>
        </p:sp>
        <p:sp>
          <p:nvSpPr>
            <p:cNvPr id="7" name="TextBox 6">
              <a:extLst>
                <a:ext uri="{FF2B5EF4-FFF2-40B4-BE49-F238E27FC236}">
                  <a16:creationId xmlns:a16="http://schemas.microsoft.com/office/drawing/2014/main" id="{EEEE50DB-13FF-4581-B998-03C37469C318}"/>
                </a:ext>
              </a:extLst>
            </p:cNvPr>
            <p:cNvSpPr txBox="1"/>
            <p:nvPr/>
          </p:nvSpPr>
          <p:spPr>
            <a:xfrm>
              <a:off x="3081404" y="3348516"/>
              <a:ext cx="839244" cy="553998"/>
            </a:xfrm>
            <a:prstGeom prst="rect">
              <a:avLst/>
            </a:prstGeom>
            <a:noFill/>
          </p:spPr>
          <p:txBody>
            <a:bodyPr wrap="square" rtlCol="0">
              <a:spAutoFit/>
            </a:bodyPr>
            <a:lstStyle/>
            <a:p>
              <a:r>
                <a:rPr lang="en-US" sz="3000" b="1" dirty="0">
                  <a:solidFill>
                    <a:schemeClr val="tx1">
                      <a:lumMod val="75000"/>
                      <a:lumOff val="25000"/>
                    </a:schemeClr>
                  </a:solidFill>
                  <a:latin typeface="Oswald" panose="00000500000000000000" pitchFamily="50" charset="0"/>
                </a:rPr>
                <a:t>BD</a:t>
              </a:r>
              <a:endParaRPr lang="en-US" sz="3000" dirty="0">
                <a:solidFill>
                  <a:schemeClr val="tx1">
                    <a:lumMod val="75000"/>
                    <a:lumOff val="25000"/>
                  </a:schemeClr>
                </a:solidFill>
              </a:endParaRPr>
            </a:p>
          </p:txBody>
        </p:sp>
        <p:sp>
          <p:nvSpPr>
            <p:cNvPr id="9" name="TextBox 8">
              <a:extLst>
                <a:ext uri="{FF2B5EF4-FFF2-40B4-BE49-F238E27FC236}">
                  <a16:creationId xmlns:a16="http://schemas.microsoft.com/office/drawing/2014/main" id="{EB1897BB-64B9-4D0A-B09B-E5B3330902D2}"/>
                </a:ext>
              </a:extLst>
            </p:cNvPr>
            <p:cNvSpPr txBox="1"/>
            <p:nvPr/>
          </p:nvSpPr>
          <p:spPr>
            <a:xfrm>
              <a:off x="701458" y="3902514"/>
              <a:ext cx="3181611" cy="800219"/>
            </a:xfrm>
            <a:prstGeom prst="rect">
              <a:avLst/>
            </a:prstGeom>
            <a:noFill/>
          </p:spPr>
          <p:txBody>
            <a:bodyPr wrap="square" rtlCol="0">
              <a:spAutoFit/>
            </a:bodyPr>
            <a:lstStyle/>
            <a:p>
              <a:pPr algn="ctr"/>
              <a:r>
                <a:rPr lang="en-US" sz="3000" dirty="0">
                  <a:solidFill>
                    <a:srgbClr val="69C3C5"/>
                  </a:solidFill>
                  <a:latin typeface="Lato" panose="020B0604020202020204" pitchFamily="34" charset="0"/>
                  <a:ea typeface="Lato" panose="020B0604020202020204" pitchFamily="34" charset="0"/>
                  <a:cs typeface="Lato" panose="020B0604020202020204" pitchFamily="34" charset="0"/>
                </a:rPr>
                <a:t>Arduino Board</a:t>
              </a:r>
              <a:r>
                <a:rPr lang="en-US" sz="3000" dirty="0">
                  <a:solidFill>
                    <a:schemeClr val="tx1">
                      <a:lumMod val="75000"/>
                      <a:lumOff val="25000"/>
                    </a:schemeClr>
                  </a:solidFill>
                  <a:latin typeface="Lato" panose="020B0604020202020204" pitchFamily="34" charset="0"/>
                  <a:ea typeface="Lato" panose="020B0604020202020204" pitchFamily="34" charset="0"/>
                  <a:cs typeface="Lato" panose="020B0604020202020204" pitchFamily="34" charset="0"/>
                </a:rPr>
                <a:t> </a:t>
              </a:r>
            </a:p>
            <a:p>
              <a:pPr algn="ctr"/>
              <a:r>
                <a:rPr lang="en-US" sz="1600" dirty="0">
                  <a:solidFill>
                    <a:schemeClr val="tx1">
                      <a:lumMod val="75000"/>
                      <a:lumOff val="25000"/>
                    </a:schemeClr>
                  </a:solidFill>
                  <a:latin typeface="Lato" panose="020B0604020202020204" pitchFamily="34" charset="0"/>
                  <a:ea typeface="Lato" panose="020B0604020202020204" pitchFamily="34" charset="0"/>
                  <a:cs typeface="Lato" panose="020B0604020202020204" pitchFamily="34" charset="0"/>
                </a:rPr>
                <a:t>+ Water flow sensor almost</a:t>
              </a:r>
            </a:p>
          </p:txBody>
        </p:sp>
        <p:cxnSp>
          <p:nvCxnSpPr>
            <p:cNvPr id="12" name="Straight Connector 11">
              <a:extLst>
                <a:ext uri="{FF2B5EF4-FFF2-40B4-BE49-F238E27FC236}">
                  <a16:creationId xmlns:a16="http://schemas.microsoft.com/office/drawing/2014/main" id="{F6FDF0B7-F33A-4E69-814D-C9F78D450716}"/>
                </a:ext>
              </a:extLst>
            </p:cNvPr>
            <p:cNvCxnSpPr>
              <a:cxnSpLocks/>
            </p:cNvCxnSpPr>
            <p:nvPr/>
          </p:nvCxnSpPr>
          <p:spPr>
            <a:xfrm>
              <a:off x="3945701" y="1402914"/>
              <a:ext cx="1" cy="3551827"/>
            </a:xfrm>
            <a:prstGeom prst="line">
              <a:avLst/>
            </a:prstGeom>
            <a:ln w="19050">
              <a:solidFill>
                <a:srgbClr val="AFABAB"/>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43C2586-C20A-474F-81DD-CA3A8C22834D}"/>
                </a:ext>
              </a:extLst>
            </p:cNvPr>
            <p:cNvCxnSpPr>
              <a:cxnSpLocks/>
            </p:cNvCxnSpPr>
            <p:nvPr/>
          </p:nvCxnSpPr>
          <p:spPr>
            <a:xfrm flipH="1">
              <a:off x="701458" y="5109101"/>
              <a:ext cx="6025020" cy="0"/>
            </a:xfrm>
            <a:prstGeom prst="line">
              <a:avLst/>
            </a:prstGeom>
            <a:ln w="19050">
              <a:solidFill>
                <a:srgbClr val="AFABAB"/>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262EABD-ECAE-4F04-B5D5-9161850E423F}"/>
                </a:ext>
              </a:extLst>
            </p:cNvPr>
            <p:cNvSpPr txBox="1"/>
            <p:nvPr/>
          </p:nvSpPr>
          <p:spPr>
            <a:xfrm>
              <a:off x="4606942" y="1279612"/>
              <a:ext cx="814190" cy="3170099"/>
            </a:xfrm>
            <a:prstGeom prst="rect">
              <a:avLst/>
            </a:prstGeom>
            <a:noFill/>
          </p:spPr>
          <p:txBody>
            <a:bodyPr wrap="square" rtlCol="0">
              <a:spAutoFit/>
            </a:bodyPr>
            <a:lstStyle/>
            <a:p>
              <a:r>
                <a:rPr lang="en-US" sz="20000" b="1" dirty="0">
                  <a:solidFill>
                    <a:schemeClr val="tx1">
                      <a:lumMod val="75000"/>
                      <a:lumOff val="25000"/>
                    </a:schemeClr>
                  </a:solidFill>
                  <a:latin typeface="Oswald" panose="00000500000000000000" pitchFamily="50" charset="0"/>
                </a:rPr>
                <a:t>8</a:t>
              </a:r>
            </a:p>
          </p:txBody>
        </p:sp>
        <p:sp>
          <p:nvSpPr>
            <p:cNvPr id="35" name="TextBox 34">
              <a:extLst>
                <a:ext uri="{FF2B5EF4-FFF2-40B4-BE49-F238E27FC236}">
                  <a16:creationId xmlns:a16="http://schemas.microsoft.com/office/drawing/2014/main" id="{2107FDEA-D9E4-4831-BFA9-4F412B7EF027}"/>
                </a:ext>
              </a:extLst>
            </p:cNvPr>
            <p:cNvSpPr txBox="1"/>
            <p:nvPr/>
          </p:nvSpPr>
          <p:spPr>
            <a:xfrm>
              <a:off x="5949504" y="3327091"/>
              <a:ext cx="667170" cy="584775"/>
            </a:xfrm>
            <a:prstGeom prst="rect">
              <a:avLst/>
            </a:prstGeom>
            <a:noFill/>
          </p:spPr>
          <p:txBody>
            <a:bodyPr wrap="none" rtlCol="0">
              <a:spAutoFit/>
            </a:bodyPr>
            <a:lstStyle/>
            <a:p>
              <a:r>
                <a:rPr lang="en-US" sz="3200" b="1" dirty="0">
                  <a:solidFill>
                    <a:schemeClr val="tx1">
                      <a:lumMod val="75000"/>
                      <a:lumOff val="25000"/>
                    </a:schemeClr>
                  </a:solidFill>
                  <a:latin typeface="Oswald" panose="00000500000000000000" pitchFamily="50" charset="0"/>
                </a:rPr>
                <a:t>BD</a:t>
              </a:r>
              <a:endParaRPr lang="en-US" b="1" dirty="0">
                <a:solidFill>
                  <a:schemeClr val="tx1">
                    <a:lumMod val="75000"/>
                    <a:lumOff val="25000"/>
                  </a:schemeClr>
                </a:solidFill>
              </a:endParaRPr>
            </a:p>
          </p:txBody>
        </p:sp>
        <p:sp>
          <p:nvSpPr>
            <p:cNvPr id="36" name="TextBox 35">
              <a:extLst>
                <a:ext uri="{FF2B5EF4-FFF2-40B4-BE49-F238E27FC236}">
                  <a16:creationId xmlns:a16="http://schemas.microsoft.com/office/drawing/2014/main" id="{5C2B8347-49CF-4EE5-9F59-90BA249DBFB2}"/>
                </a:ext>
              </a:extLst>
            </p:cNvPr>
            <p:cNvSpPr txBox="1"/>
            <p:nvPr/>
          </p:nvSpPr>
          <p:spPr>
            <a:xfrm>
              <a:off x="4721069" y="3783148"/>
              <a:ext cx="1316386" cy="707886"/>
            </a:xfrm>
            <a:prstGeom prst="rect">
              <a:avLst/>
            </a:prstGeom>
            <a:noFill/>
          </p:spPr>
          <p:txBody>
            <a:bodyPr wrap="none" rtlCol="0">
              <a:spAutoFit/>
            </a:bodyPr>
            <a:lstStyle/>
            <a:p>
              <a:r>
                <a:rPr lang="en-US" sz="4000" dirty="0">
                  <a:solidFill>
                    <a:srgbClr val="69C3C5"/>
                  </a:solidFill>
                  <a:latin typeface="Lato" panose="020F0502020204030203" pitchFamily="34" charset="0"/>
                  <a:ea typeface="Lato" panose="020F0502020204030203" pitchFamily="34" charset="0"/>
                  <a:cs typeface="Lato" panose="020F0502020204030203" pitchFamily="34" charset="0"/>
                </a:rPr>
                <a:t>Solar</a:t>
              </a:r>
            </a:p>
          </p:txBody>
        </p:sp>
        <p:sp>
          <p:nvSpPr>
            <p:cNvPr id="37" name="TextBox 36">
              <a:extLst>
                <a:ext uri="{FF2B5EF4-FFF2-40B4-BE49-F238E27FC236}">
                  <a16:creationId xmlns:a16="http://schemas.microsoft.com/office/drawing/2014/main" id="{083C8970-1571-4FD6-8E41-A77D92A10B9C}"/>
                </a:ext>
              </a:extLst>
            </p:cNvPr>
            <p:cNvSpPr txBox="1"/>
            <p:nvPr/>
          </p:nvSpPr>
          <p:spPr>
            <a:xfrm>
              <a:off x="4731226" y="4343286"/>
              <a:ext cx="1388289" cy="324588"/>
            </a:xfrm>
            <a:prstGeom prst="rect">
              <a:avLst/>
            </a:prstGeom>
            <a:noFill/>
          </p:spPr>
          <p:txBody>
            <a:bodyPr wrap="none" rtlCol="0">
              <a:spAutoFit/>
            </a:bodyPr>
            <a:lstStyle/>
            <a:p>
              <a:r>
                <a:rPr lang="en-US" sz="14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Power System</a:t>
              </a:r>
            </a:p>
          </p:txBody>
        </p:sp>
        <p:cxnSp>
          <p:nvCxnSpPr>
            <p:cNvPr id="38" name="Straight Connector 37">
              <a:extLst>
                <a:ext uri="{FF2B5EF4-FFF2-40B4-BE49-F238E27FC236}">
                  <a16:creationId xmlns:a16="http://schemas.microsoft.com/office/drawing/2014/main" id="{A7F82BCF-11CD-4143-9026-AD85D6B8BE25}"/>
                </a:ext>
              </a:extLst>
            </p:cNvPr>
            <p:cNvCxnSpPr>
              <a:cxnSpLocks/>
            </p:cNvCxnSpPr>
            <p:nvPr/>
          </p:nvCxnSpPr>
          <p:spPr>
            <a:xfrm flipH="1">
              <a:off x="6926278" y="1440492"/>
              <a:ext cx="25052" cy="4872625"/>
            </a:xfrm>
            <a:prstGeom prst="line">
              <a:avLst/>
            </a:prstGeom>
            <a:ln w="19050">
              <a:solidFill>
                <a:srgbClr val="AFABAB"/>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10AF4C2-7E7F-4B37-8910-771CFFC1382F}"/>
                </a:ext>
              </a:extLst>
            </p:cNvPr>
            <p:cNvSpPr txBox="1"/>
            <p:nvPr/>
          </p:nvSpPr>
          <p:spPr>
            <a:xfrm>
              <a:off x="7469476" y="1364086"/>
              <a:ext cx="2831224" cy="1107996"/>
            </a:xfrm>
            <a:prstGeom prst="rect">
              <a:avLst/>
            </a:prstGeom>
            <a:noFill/>
          </p:spPr>
          <p:txBody>
            <a:bodyPr wrap="none" rtlCol="0">
              <a:spAutoFit/>
            </a:bodyPr>
            <a:lstStyle/>
            <a:p>
              <a:r>
                <a:rPr lang="en-US" sz="6600" b="1" dirty="0">
                  <a:solidFill>
                    <a:schemeClr val="tx1">
                      <a:lumMod val="75000"/>
                      <a:lumOff val="25000"/>
                    </a:schemeClr>
                  </a:solidFill>
                  <a:latin typeface="Oswald" panose="00000500000000000000" pitchFamily="50" charset="0"/>
                </a:rPr>
                <a:t>4</a:t>
              </a:r>
              <a:r>
                <a:rPr lang="en-US" sz="6600" dirty="0">
                  <a:solidFill>
                    <a:schemeClr val="tx1">
                      <a:lumMod val="75000"/>
                      <a:lumOff val="25000"/>
                    </a:schemeClr>
                  </a:solidFill>
                  <a:latin typeface="Oswald" panose="00000500000000000000" pitchFamily="50" charset="0"/>
                </a:rPr>
                <a:t> Weeks</a:t>
              </a:r>
            </a:p>
          </p:txBody>
        </p:sp>
        <p:sp>
          <p:nvSpPr>
            <p:cNvPr id="42" name="TextBox 41">
              <a:extLst>
                <a:ext uri="{FF2B5EF4-FFF2-40B4-BE49-F238E27FC236}">
                  <a16:creationId xmlns:a16="http://schemas.microsoft.com/office/drawing/2014/main" id="{12A2078D-7AE0-4CE0-A1C3-0229C1AB46D8}"/>
                </a:ext>
              </a:extLst>
            </p:cNvPr>
            <p:cNvSpPr txBox="1"/>
            <p:nvPr/>
          </p:nvSpPr>
          <p:spPr>
            <a:xfrm>
              <a:off x="7541034" y="2194552"/>
              <a:ext cx="2810193" cy="477054"/>
            </a:xfrm>
            <a:prstGeom prst="rect">
              <a:avLst/>
            </a:prstGeom>
            <a:noFill/>
          </p:spPr>
          <p:txBody>
            <a:bodyPr wrap="none" rtlCol="0">
              <a:spAutoFit/>
            </a:bodyPr>
            <a:lstStyle/>
            <a:p>
              <a:r>
                <a:rPr lang="en-US" sz="2500" dirty="0">
                  <a:solidFill>
                    <a:srgbClr val="69C3C5"/>
                  </a:solidFill>
                </a:rPr>
                <a:t>Almost to complete </a:t>
              </a:r>
            </a:p>
          </p:txBody>
        </p:sp>
        <p:cxnSp>
          <p:nvCxnSpPr>
            <p:cNvPr id="43" name="Straight Connector 42">
              <a:extLst>
                <a:ext uri="{FF2B5EF4-FFF2-40B4-BE49-F238E27FC236}">
                  <a16:creationId xmlns:a16="http://schemas.microsoft.com/office/drawing/2014/main" id="{D4E9BA2E-50F3-43F6-A0DE-17C4C648E457}"/>
                </a:ext>
              </a:extLst>
            </p:cNvPr>
            <p:cNvCxnSpPr>
              <a:cxnSpLocks/>
            </p:cNvCxnSpPr>
            <p:nvPr/>
          </p:nvCxnSpPr>
          <p:spPr>
            <a:xfrm flipH="1">
              <a:off x="7041716" y="3122290"/>
              <a:ext cx="3577225" cy="0"/>
            </a:xfrm>
            <a:prstGeom prst="line">
              <a:avLst/>
            </a:prstGeom>
            <a:ln w="19050">
              <a:solidFill>
                <a:srgbClr val="AFABAB"/>
              </a:solidFill>
              <a:prstDash val="dash"/>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90127E2-4AD3-44B0-A508-4FE18B723628}"/>
                </a:ext>
              </a:extLst>
            </p:cNvPr>
            <p:cNvSpPr txBox="1"/>
            <p:nvPr/>
          </p:nvSpPr>
          <p:spPr>
            <a:xfrm>
              <a:off x="7469476" y="3461753"/>
              <a:ext cx="2626040" cy="1107996"/>
            </a:xfrm>
            <a:prstGeom prst="rect">
              <a:avLst/>
            </a:prstGeom>
            <a:noFill/>
          </p:spPr>
          <p:txBody>
            <a:bodyPr wrap="none" rtlCol="0">
              <a:spAutoFit/>
            </a:bodyPr>
            <a:lstStyle/>
            <a:p>
              <a:r>
                <a:rPr lang="en-US" sz="6600" b="1" dirty="0">
                  <a:solidFill>
                    <a:schemeClr val="tx1">
                      <a:lumMod val="75000"/>
                      <a:lumOff val="25000"/>
                    </a:schemeClr>
                  </a:solidFill>
                  <a:latin typeface="Oswald" panose="00000500000000000000" pitchFamily="50" charset="0"/>
                </a:rPr>
                <a:t>3</a:t>
              </a:r>
              <a:r>
                <a:rPr lang="en-US" sz="6600" dirty="0">
                  <a:solidFill>
                    <a:schemeClr val="tx1">
                      <a:lumMod val="75000"/>
                      <a:lumOff val="25000"/>
                    </a:schemeClr>
                  </a:solidFill>
                  <a:latin typeface="Oswald" panose="00000500000000000000" pitchFamily="50" charset="0"/>
                </a:rPr>
                <a:t> Hours</a:t>
              </a:r>
            </a:p>
          </p:txBody>
        </p:sp>
        <p:sp>
          <p:nvSpPr>
            <p:cNvPr id="46" name="TextBox 45">
              <a:extLst>
                <a:ext uri="{FF2B5EF4-FFF2-40B4-BE49-F238E27FC236}">
                  <a16:creationId xmlns:a16="http://schemas.microsoft.com/office/drawing/2014/main" id="{FD36AA3C-EDE0-4858-8344-BE767644FF47}"/>
                </a:ext>
              </a:extLst>
            </p:cNvPr>
            <p:cNvSpPr txBox="1"/>
            <p:nvPr/>
          </p:nvSpPr>
          <p:spPr>
            <a:xfrm>
              <a:off x="8833358" y="4244559"/>
              <a:ext cx="1345818" cy="523220"/>
            </a:xfrm>
            <a:prstGeom prst="rect">
              <a:avLst/>
            </a:prstGeom>
            <a:noFill/>
          </p:spPr>
          <p:txBody>
            <a:bodyPr wrap="none" rtlCol="0">
              <a:spAutoFit/>
            </a:bodyPr>
            <a:lstStyle/>
            <a:p>
              <a:r>
                <a:rPr lang="en-US" sz="2800" dirty="0">
                  <a:solidFill>
                    <a:srgbClr val="69C3C5"/>
                  </a:solidFill>
                </a:rPr>
                <a:t>Per day </a:t>
              </a:r>
            </a:p>
          </p:txBody>
        </p:sp>
        <p:cxnSp>
          <p:nvCxnSpPr>
            <p:cNvPr id="52" name="Straight Connector 51">
              <a:extLst>
                <a:ext uri="{FF2B5EF4-FFF2-40B4-BE49-F238E27FC236}">
                  <a16:creationId xmlns:a16="http://schemas.microsoft.com/office/drawing/2014/main" id="{5CDF4B36-E207-4587-809F-F085B9FB5B09}"/>
                </a:ext>
              </a:extLst>
            </p:cNvPr>
            <p:cNvCxnSpPr>
              <a:cxnSpLocks/>
            </p:cNvCxnSpPr>
            <p:nvPr/>
          </p:nvCxnSpPr>
          <p:spPr>
            <a:xfrm flipH="1">
              <a:off x="7041715" y="5109101"/>
              <a:ext cx="3577225" cy="0"/>
            </a:xfrm>
            <a:prstGeom prst="line">
              <a:avLst/>
            </a:prstGeom>
            <a:ln w="19050">
              <a:solidFill>
                <a:srgbClr val="AFABAB"/>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A8BDFEE-606D-43F6-9336-DF1943F91403}"/>
                </a:ext>
              </a:extLst>
            </p:cNvPr>
            <p:cNvSpPr txBox="1"/>
            <p:nvPr/>
          </p:nvSpPr>
          <p:spPr>
            <a:xfrm>
              <a:off x="2728362" y="5293913"/>
              <a:ext cx="1889428" cy="584775"/>
            </a:xfrm>
            <a:prstGeom prst="rect">
              <a:avLst/>
            </a:prstGeom>
            <a:noFill/>
          </p:spPr>
          <p:txBody>
            <a:bodyPr wrap="none" rtlCol="0">
              <a:spAutoFit/>
            </a:bodyPr>
            <a:lstStyle/>
            <a:p>
              <a:r>
                <a:rPr lang="en-US" sz="3200" b="1" dirty="0">
                  <a:solidFill>
                    <a:srgbClr val="69C3C5"/>
                  </a:solidFill>
                </a:rPr>
                <a:t>Extra Cost</a:t>
              </a:r>
            </a:p>
          </p:txBody>
        </p:sp>
        <p:sp>
          <p:nvSpPr>
            <p:cNvPr id="54" name="TextBox 53">
              <a:extLst>
                <a:ext uri="{FF2B5EF4-FFF2-40B4-BE49-F238E27FC236}">
                  <a16:creationId xmlns:a16="http://schemas.microsoft.com/office/drawing/2014/main" id="{CED80702-F465-4E7F-B0D7-648D4BD062F6}"/>
                </a:ext>
              </a:extLst>
            </p:cNvPr>
            <p:cNvSpPr txBox="1"/>
            <p:nvPr/>
          </p:nvSpPr>
          <p:spPr>
            <a:xfrm>
              <a:off x="2715990" y="5642058"/>
              <a:ext cx="3542958" cy="646331"/>
            </a:xfrm>
            <a:prstGeom prst="rect">
              <a:avLst/>
            </a:prstGeom>
            <a:noFill/>
          </p:spPr>
          <p:txBody>
            <a:bodyPr wrap="none" rtlCol="0">
              <a:spAutoFit/>
            </a:bodyPr>
            <a:lstStyle/>
            <a:p>
              <a:r>
                <a:rPr lang="en-US" sz="3600" dirty="0">
                  <a:solidFill>
                    <a:schemeClr val="tx1">
                      <a:lumMod val="75000"/>
                      <a:lumOff val="25000"/>
                    </a:schemeClr>
                  </a:solidFill>
                </a:rPr>
                <a:t>Home Mesh Wi-Fi</a:t>
              </a:r>
            </a:p>
          </p:txBody>
        </p:sp>
        <p:sp>
          <p:nvSpPr>
            <p:cNvPr id="55" name="TextBox 54">
              <a:extLst>
                <a:ext uri="{FF2B5EF4-FFF2-40B4-BE49-F238E27FC236}">
                  <a16:creationId xmlns:a16="http://schemas.microsoft.com/office/drawing/2014/main" id="{D53A1F8A-91FD-4575-B1B0-4DC2DBA2AD18}"/>
                </a:ext>
              </a:extLst>
            </p:cNvPr>
            <p:cNvSpPr txBox="1"/>
            <p:nvPr/>
          </p:nvSpPr>
          <p:spPr>
            <a:xfrm>
              <a:off x="914999" y="5213188"/>
              <a:ext cx="1176925" cy="1200329"/>
            </a:xfrm>
            <a:prstGeom prst="rect">
              <a:avLst/>
            </a:prstGeom>
            <a:noFill/>
          </p:spPr>
          <p:txBody>
            <a:bodyPr wrap="none" rtlCol="0">
              <a:spAutoFit/>
            </a:bodyPr>
            <a:lstStyle/>
            <a:p>
              <a:r>
                <a:rPr lang="en-US" sz="7200" b="1" dirty="0">
                  <a:solidFill>
                    <a:schemeClr val="tx1">
                      <a:lumMod val="75000"/>
                      <a:lumOff val="25000"/>
                    </a:schemeClr>
                  </a:solidFill>
                  <a:latin typeface="Oswald" panose="00000500000000000000" pitchFamily="50" charset="0"/>
                </a:rPr>
                <a:t>40</a:t>
              </a:r>
              <a:endParaRPr lang="en-US" sz="4800" b="1" dirty="0">
                <a:solidFill>
                  <a:schemeClr val="tx1">
                    <a:lumMod val="75000"/>
                    <a:lumOff val="25000"/>
                  </a:schemeClr>
                </a:solidFill>
                <a:latin typeface="Oswald" panose="00000500000000000000" pitchFamily="50" charset="0"/>
              </a:endParaRPr>
            </a:p>
          </p:txBody>
        </p:sp>
        <p:sp>
          <p:nvSpPr>
            <p:cNvPr id="56" name="TextBox 55">
              <a:extLst>
                <a:ext uri="{FF2B5EF4-FFF2-40B4-BE49-F238E27FC236}">
                  <a16:creationId xmlns:a16="http://schemas.microsoft.com/office/drawing/2014/main" id="{17C31214-0470-4F2A-ACF7-18CF8D35B7C9}"/>
                </a:ext>
              </a:extLst>
            </p:cNvPr>
            <p:cNvSpPr txBox="1"/>
            <p:nvPr/>
          </p:nvSpPr>
          <p:spPr>
            <a:xfrm>
              <a:off x="2026148" y="5766736"/>
              <a:ext cx="508473" cy="461665"/>
            </a:xfrm>
            <a:prstGeom prst="rect">
              <a:avLst/>
            </a:prstGeom>
            <a:noFill/>
          </p:spPr>
          <p:txBody>
            <a:bodyPr wrap="none" rtlCol="0">
              <a:spAutoFit/>
            </a:bodyPr>
            <a:lstStyle/>
            <a:p>
              <a:r>
                <a:rPr lang="en-US" sz="2400" dirty="0">
                  <a:solidFill>
                    <a:schemeClr val="tx1">
                      <a:lumMod val="75000"/>
                      <a:lumOff val="25000"/>
                    </a:schemeClr>
                  </a:solidFill>
                  <a:latin typeface="Oswald" panose="00000500000000000000" pitchFamily="50" charset="0"/>
                </a:rPr>
                <a:t>BD</a:t>
              </a:r>
            </a:p>
          </p:txBody>
        </p:sp>
        <p:sp>
          <p:nvSpPr>
            <p:cNvPr id="60" name="TextBox 59">
              <a:extLst>
                <a:ext uri="{FF2B5EF4-FFF2-40B4-BE49-F238E27FC236}">
                  <a16:creationId xmlns:a16="http://schemas.microsoft.com/office/drawing/2014/main" id="{20F0D02D-BEDE-4C6A-BBE0-5D3EBE59EDB4}"/>
                </a:ext>
              </a:extLst>
            </p:cNvPr>
            <p:cNvSpPr txBox="1"/>
            <p:nvPr/>
          </p:nvSpPr>
          <p:spPr>
            <a:xfrm>
              <a:off x="7175697" y="5213188"/>
              <a:ext cx="1560042" cy="1200329"/>
            </a:xfrm>
            <a:prstGeom prst="rect">
              <a:avLst/>
            </a:prstGeom>
            <a:noFill/>
          </p:spPr>
          <p:txBody>
            <a:bodyPr wrap="none" rtlCol="0">
              <a:spAutoFit/>
            </a:bodyPr>
            <a:lstStyle/>
            <a:p>
              <a:r>
                <a:rPr lang="en-US" sz="7200" b="1" dirty="0">
                  <a:solidFill>
                    <a:schemeClr val="tx1">
                      <a:lumMod val="75000"/>
                      <a:lumOff val="25000"/>
                    </a:schemeClr>
                  </a:solidFill>
                  <a:latin typeface="Oswald" panose="00000500000000000000" pitchFamily="50" charset="0"/>
                </a:rPr>
                <a:t>100</a:t>
              </a:r>
              <a:endParaRPr lang="en-US" sz="4800" b="1" dirty="0">
                <a:solidFill>
                  <a:schemeClr val="tx1">
                    <a:lumMod val="75000"/>
                    <a:lumOff val="25000"/>
                  </a:schemeClr>
                </a:solidFill>
                <a:latin typeface="Oswald" panose="00000500000000000000" pitchFamily="50" charset="0"/>
              </a:endParaRPr>
            </a:p>
          </p:txBody>
        </p:sp>
        <p:sp>
          <p:nvSpPr>
            <p:cNvPr id="61" name="TextBox 60">
              <a:extLst>
                <a:ext uri="{FF2B5EF4-FFF2-40B4-BE49-F238E27FC236}">
                  <a16:creationId xmlns:a16="http://schemas.microsoft.com/office/drawing/2014/main" id="{3445DB21-AA36-49BA-94AA-7E66A84B29A5}"/>
                </a:ext>
              </a:extLst>
            </p:cNvPr>
            <p:cNvSpPr txBox="1"/>
            <p:nvPr/>
          </p:nvSpPr>
          <p:spPr>
            <a:xfrm>
              <a:off x="8609991" y="5788300"/>
              <a:ext cx="508473" cy="461665"/>
            </a:xfrm>
            <a:prstGeom prst="rect">
              <a:avLst/>
            </a:prstGeom>
            <a:noFill/>
          </p:spPr>
          <p:txBody>
            <a:bodyPr wrap="none" rtlCol="0">
              <a:spAutoFit/>
            </a:bodyPr>
            <a:lstStyle/>
            <a:p>
              <a:r>
                <a:rPr lang="en-US" sz="2400" dirty="0">
                  <a:solidFill>
                    <a:schemeClr val="tx1">
                      <a:lumMod val="75000"/>
                      <a:lumOff val="25000"/>
                    </a:schemeClr>
                  </a:solidFill>
                  <a:latin typeface="Oswald" panose="00000500000000000000" pitchFamily="50" charset="0"/>
                </a:rPr>
                <a:t>BD</a:t>
              </a:r>
            </a:p>
          </p:txBody>
        </p:sp>
        <p:sp>
          <p:nvSpPr>
            <p:cNvPr id="62" name="TextBox 61">
              <a:extLst>
                <a:ext uri="{FF2B5EF4-FFF2-40B4-BE49-F238E27FC236}">
                  <a16:creationId xmlns:a16="http://schemas.microsoft.com/office/drawing/2014/main" id="{1A2B898D-8829-439E-9545-7DFEBB05C67C}"/>
                </a:ext>
              </a:extLst>
            </p:cNvPr>
            <p:cNvSpPr txBox="1"/>
            <p:nvPr/>
          </p:nvSpPr>
          <p:spPr>
            <a:xfrm>
              <a:off x="9009515" y="5318550"/>
              <a:ext cx="1338828" cy="707886"/>
            </a:xfrm>
            <a:prstGeom prst="rect">
              <a:avLst/>
            </a:prstGeom>
            <a:noFill/>
          </p:spPr>
          <p:txBody>
            <a:bodyPr wrap="none" rtlCol="0">
              <a:spAutoFit/>
            </a:bodyPr>
            <a:lstStyle/>
            <a:p>
              <a:r>
                <a:rPr lang="en-US" sz="4000" dirty="0">
                  <a:solidFill>
                    <a:srgbClr val="69C3C5"/>
                  </a:solidFill>
                  <a:latin typeface="Lato" panose="020F0502020204030203" pitchFamily="34" charset="0"/>
                  <a:ea typeface="Lato" panose="020F0502020204030203" pitchFamily="34" charset="0"/>
                  <a:cs typeface="Lato" panose="020F0502020204030203" pitchFamily="34" charset="0"/>
                </a:rPr>
                <a:t>Total</a:t>
              </a:r>
            </a:p>
          </p:txBody>
        </p:sp>
        <p:sp>
          <p:nvSpPr>
            <p:cNvPr id="63" name="TextBox 62">
              <a:extLst>
                <a:ext uri="{FF2B5EF4-FFF2-40B4-BE49-F238E27FC236}">
                  <a16:creationId xmlns:a16="http://schemas.microsoft.com/office/drawing/2014/main" id="{F9D40E7B-36E2-4930-A873-E99B131AA8E3}"/>
                </a:ext>
              </a:extLst>
            </p:cNvPr>
            <p:cNvSpPr txBox="1"/>
            <p:nvPr/>
          </p:nvSpPr>
          <p:spPr>
            <a:xfrm>
              <a:off x="9054927" y="5878688"/>
              <a:ext cx="1281120" cy="323165"/>
            </a:xfrm>
            <a:prstGeom prst="rect">
              <a:avLst/>
            </a:prstGeom>
            <a:noFill/>
          </p:spPr>
          <p:txBody>
            <a:bodyPr wrap="none" rtlCol="0">
              <a:spAutoFit/>
            </a:bodyPr>
            <a:lstStyle/>
            <a:p>
              <a:r>
                <a:rPr lang="en-US" sz="15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Amount Paid</a:t>
              </a:r>
            </a:p>
          </p:txBody>
        </p:sp>
      </p:grpSp>
    </p:spTree>
    <p:extLst>
      <p:ext uri="{BB962C8B-B14F-4D97-AF65-F5344CB8AC3E}">
        <p14:creationId xmlns:p14="http://schemas.microsoft.com/office/powerpoint/2010/main" val="64506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9898C2C-2896-4FB4-B720-96CD6CE45AD9}"/>
              </a:ext>
            </a:extLst>
          </p:cNvPr>
          <p:cNvSpPr txBox="1">
            <a:spLocks/>
          </p:cNvSpPr>
          <p:nvPr/>
        </p:nvSpPr>
        <p:spPr>
          <a:xfrm>
            <a:off x="228601" y="365127"/>
            <a:ext cx="10515600" cy="873739"/>
          </a:xfrm>
          <a:prstGeom prst="rect">
            <a:avLst/>
          </a:prstGeom>
        </p:spPr>
        <p:txBody>
          <a:bodyPr vert="horz" lIns="91440" tIns="45720" rIns="91440" bIns="45720" rtlCol="0" anchor="ctr">
            <a:normAutofit/>
          </a:bodyPr>
          <a:lstStyle>
            <a:lvl1pPr algn="l" defTabSz="822983" rtl="0" eaLnBrk="1" latinLnBrk="0" hangingPunct="1">
              <a:lnSpc>
                <a:spcPct val="90000"/>
              </a:lnSpc>
              <a:spcBef>
                <a:spcPct val="0"/>
              </a:spcBef>
              <a:buNone/>
              <a:defRPr sz="3960" kern="1200">
                <a:solidFill>
                  <a:schemeClr val="tx1"/>
                </a:solidFill>
                <a:latin typeface="+mj-lt"/>
                <a:ea typeface="+mj-ea"/>
                <a:cs typeface="+mj-cs"/>
              </a:defRPr>
            </a:lvl1pPr>
          </a:lstStyle>
          <a:p>
            <a:pPr algn="ctr"/>
            <a:r>
              <a:rPr lang="en-US" b="1" dirty="0">
                <a:solidFill>
                  <a:schemeClr val="tx1">
                    <a:lumMod val="75000"/>
                    <a:lumOff val="25000"/>
                  </a:schemeClr>
                </a:solidFill>
                <a:latin typeface="Tw Cen MT" panose="020B0602020104020603" pitchFamily="34" charset="0"/>
                <a:cs typeface="Aharoni" panose="02010803020104030203" pitchFamily="2" charset="-79"/>
              </a:rPr>
              <a:t>Clips</a:t>
            </a:r>
          </a:p>
        </p:txBody>
      </p:sp>
      <p:grpSp>
        <p:nvGrpSpPr>
          <p:cNvPr id="4" name="Group 3">
            <a:extLst>
              <a:ext uri="{FF2B5EF4-FFF2-40B4-BE49-F238E27FC236}">
                <a16:creationId xmlns:a16="http://schemas.microsoft.com/office/drawing/2014/main" id="{6915E51E-66B4-46BB-A884-0AC54F3613A1}"/>
              </a:ext>
            </a:extLst>
          </p:cNvPr>
          <p:cNvGrpSpPr/>
          <p:nvPr/>
        </p:nvGrpSpPr>
        <p:grpSpPr>
          <a:xfrm>
            <a:off x="543548" y="1387714"/>
            <a:ext cx="9632208" cy="4543186"/>
            <a:chOff x="-1442119" y="1349614"/>
            <a:chExt cx="10512975" cy="4958614"/>
          </a:xfrm>
        </p:grpSpPr>
        <p:pic>
          <p:nvPicPr>
            <p:cNvPr id="5" name="Content Placeholder 4" descr="A couple of electronic devices&#10;&#10;Description automatically generated with low confidence">
              <a:extLst>
                <a:ext uri="{FF2B5EF4-FFF2-40B4-BE49-F238E27FC236}">
                  <a16:creationId xmlns:a16="http://schemas.microsoft.com/office/drawing/2014/main" id="{597A0856-06E4-4C66-9C71-D3448DE3D990}"/>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val="0"/>
                </a:ext>
              </a:extLst>
            </a:blip>
            <a:srcRect l="29883" r="22549" b="1"/>
            <a:stretch/>
          </p:blipFill>
          <p:spPr>
            <a:xfrm>
              <a:off x="3918834" y="1349614"/>
              <a:ext cx="2880360" cy="272484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47DD4E1F-81CA-4FC4-9132-C510B8841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74879" y="2712250"/>
              <a:ext cx="4958612" cy="2233343"/>
            </a:xfrm>
            <a:prstGeom prst="rect">
              <a:avLst/>
            </a:prstGeom>
          </p:spPr>
        </p:pic>
        <p:pic>
          <p:nvPicPr>
            <p:cNvPr id="9" name="Picture 8" descr="A picture containing automaton&#10;&#10;Description automatically generated">
              <a:extLst>
                <a:ext uri="{FF2B5EF4-FFF2-40B4-BE49-F238E27FC236}">
                  <a16:creationId xmlns:a16="http://schemas.microsoft.com/office/drawing/2014/main" id="{4C7856A8-3CC2-4D8A-9020-284703DC1B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901947" y="4102188"/>
              <a:ext cx="4897989" cy="2206039"/>
            </a:xfrm>
            <a:prstGeom prst="rect">
              <a:avLst/>
            </a:prstGeom>
          </p:spPr>
        </p:pic>
        <p:pic>
          <p:nvPicPr>
            <p:cNvPr id="11" name="Picture 10">
              <a:extLst>
                <a:ext uri="{FF2B5EF4-FFF2-40B4-BE49-F238E27FC236}">
                  <a16:creationId xmlns:a16="http://schemas.microsoft.com/office/drawing/2014/main" id="{E8E43D24-FB3C-4DEE-8A7D-D3C6F589F6D0}"/>
                </a:ext>
              </a:extLst>
            </p:cNvPr>
            <p:cNvPicPr>
              <a:picLocks noChangeAspect="1"/>
            </p:cNvPicPr>
            <p:nvPr/>
          </p:nvPicPr>
          <p:blipFill rotWithShape="1">
            <a:blip r:embed="rId5">
              <a:extLst>
                <a:ext uri="{28A0092B-C50C-407E-A947-70E740481C1C}">
                  <a14:useLocalDpi xmlns:a14="http://schemas.microsoft.com/office/drawing/2010/main" val="0"/>
                </a:ext>
              </a:extLst>
            </a:blip>
            <a:srcRect l="12232" r="25740"/>
            <a:stretch/>
          </p:blipFill>
          <p:spPr>
            <a:xfrm rot="5400000">
              <a:off x="1528809" y="1722750"/>
              <a:ext cx="2724839" cy="1978569"/>
            </a:xfrm>
            <a:prstGeom prst="rect">
              <a:avLst/>
            </a:prstGeom>
          </p:spPr>
        </p:pic>
        <p:pic>
          <p:nvPicPr>
            <p:cNvPr id="3" name="Picture 2" descr="A picture containing text, person, electronics&#10;&#10;Description automatically generated">
              <a:extLst>
                <a:ext uri="{FF2B5EF4-FFF2-40B4-BE49-F238E27FC236}">
                  <a16:creationId xmlns:a16="http://schemas.microsoft.com/office/drawing/2014/main" id="{FC1366BA-473A-4B49-AB96-3D6BE0DC3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2119" y="1349614"/>
              <a:ext cx="3305742" cy="4958613"/>
            </a:xfrm>
            <a:prstGeom prst="rect">
              <a:avLst/>
            </a:prstGeom>
          </p:spPr>
        </p:pic>
      </p:grpSp>
    </p:spTree>
    <p:extLst>
      <p:ext uri="{BB962C8B-B14F-4D97-AF65-F5344CB8AC3E}">
        <p14:creationId xmlns:p14="http://schemas.microsoft.com/office/powerpoint/2010/main" val="890432659"/>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EAC9-02F6-4151-8563-39AE5D0271E2}"/>
              </a:ext>
            </a:extLst>
          </p:cNvPr>
          <p:cNvSpPr>
            <a:spLocks noGrp="1"/>
          </p:cNvSpPr>
          <p:nvPr>
            <p:ph type="title"/>
          </p:nvPr>
        </p:nvSpPr>
        <p:spPr>
          <a:xfrm>
            <a:off x="228601" y="365126"/>
            <a:ext cx="10515600" cy="873740"/>
          </a:xfrm>
        </p:spPr>
        <p:txBody>
          <a:bodyPr>
            <a:normAutofit/>
          </a:bodyPr>
          <a:lstStyle/>
          <a:p>
            <a:pPr algn="ctr"/>
            <a:r>
              <a:rPr lang="en-US" sz="4400" b="1" dirty="0">
                <a:solidFill>
                  <a:schemeClr val="tx1">
                    <a:lumMod val="75000"/>
                    <a:lumOff val="25000"/>
                  </a:schemeClr>
                </a:solidFill>
                <a:latin typeface="Tw Cen MT" panose="020B0602020104020603" pitchFamily="34" charset="0"/>
                <a:cs typeface="Aharoni" panose="02010803020104030203" pitchFamily="2" charset="-79"/>
              </a:rPr>
              <a:t>Conclusion</a:t>
            </a:r>
          </a:p>
        </p:txBody>
      </p:sp>
      <p:sp>
        <p:nvSpPr>
          <p:cNvPr id="3" name="Content Placeholder 2">
            <a:extLst>
              <a:ext uri="{FF2B5EF4-FFF2-40B4-BE49-F238E27FC236}">
                <a16:creationId xmlns:a16="http://schemas.microsoft.com/office/drawing/2014/main" id="{EC943C33-4D2A-40E0-965D-4252ED3C2035}"/>
              </a:ext>
            </a:extLst>
          </p:cNvPr>
          <p:cNvSpPr>
            <a:spLocks noGrp="1"/>
          </p:cNvSpPr>
          <p:nvPr>
            <p:ph idx="1"/>
          </p:nvPr>
        </p:nvSpPr>
        <p:spPr>
          <a:xfrm>
            <a:off x="1665147" y="1893657"/>
            <a:ext cx="8323805" cy="1000014"/>
          </a:xfrm>
        </p:spPr>
        <p:txBody>
          <a:bodyPr>
            <a:normAutofit/>
          </a:bodyPr>
          <a:lstStyle/>
          <a:p>
            <a:pPr marL="0" indent="0">
              <a:spcAft>
                <a:spcPts val="600"/>
              </a:spcAft>
              <a:buNone/>
            </a:pPr>
            <a:r>
              <a:rPr lang="en-US" sz="30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rPr>
              <a:t>Build a smart water meter to monitor daily water consumption.</a:t>
            </a:r>
          </a:p>
        </p:txBody>
      </p:sp>
      <p:grpSp>
        <p:nvGrpSpPr>
          <p:cNvPr id="4" name="Group 3">
            <a:extLst>
              <a:ext uri="{FF2B5EF4-FFF2-40B4-BE49-F238E27FC236}">
                <a16:creationId xmlns:a16="http://schemas.microsoft.com/office/drawing/2014/main" id="{F0ED3089-B48B-4BDB-A055-F54A7E92DF0C}"/>
              </a:ext>
            </a:extLst>
          </p:cNvPr>
          <p:cNvGrpSpPr/>
          <p:nvPr/>
        </p:nvGrpSpPr>
        <p:grpSpPr>
          <a:xfrm>
            <a:off x="1235597" y="1990293"/>
            <a:ext cx="406400" cy="406401"/>
            <a:chOff x="184150" y="1752602"/>
            <a:chExt cx="406400" cy="406401"/>
          </a:xfrm>
        </p:grpSpPr>
        <p:sp>
          <p:nvSpPr>
            <p:cNvPr id="5" name="Rectangle: Rounded Corners 4">
              <a:extLst>
                <a:ext uri="{FF2B5EF4-FFF2-40B4-BE49-F238E27FC236}">
                  <a16:creationId xmlns:a16="http://schemas.microsoft.com/office/drawing/2014/main" id="{02B93022-C0C8-45EB-948E-2874EA45AC03}"/>
                </a:ext>
              </a:extLst>
            </p:cNvPr>
            <p:cNvSpPr/>
            <p:nvPr/>
          </p:nvSpPr>
          <p:spPr>
            <a:xfrm>
              <a:off x="184150" y="1752602"/>
              <a:ext cx="406400" cy="406401"/>
            </a:xfrm>
            <a:prstGeom prst="roundRect">
              <a:avLst>
                <a:gd name="adj" fmla="val 14323"/>
              </a:avLst>
            </a:prstGeom>
            <a:solidFill>
              <a:srgbClr val="69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Single gear with solid fill">
              <a:extLst>
                <a:ext uri="{FF2B5EF4-FFF2-40B4-BE49-F238E27FC236}">
                  <a16:creationId xmlns:a16="http://schemas.microsoft.com/office/drawing/2014/main" id="{EFB718C0-27FF-42B5-A189-5B61F693E4D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883" y="1779113"/>
              <a:ext cx="353378" cy="353378"/>
            </a:xfrm>
            <a:prstGeom prst="rect">
              <a:avLst/>
            </a:prstGeom>
          </p:spPr>
        </p:pic>
      </p:grpSp>
      <p:grpSp>
        <p:nvGrpSpPr>
          <p:cNvPr id="6" name="Group 5">
            <a:extLst>
              <a:ext uri="{FF2B5EF4-FFF2-40B4-BE49-F238E27FC236}">
                <a16:creationId xmlns:a16="http://schemas.microsoft.com/office/drawing/2014/main" id="{52BA5982-0524-4814-994A-126580F830DA}"/>
              </a:ext>
            </a:extLst>
          </p:cNvPr>
          <p:cNvGrpSpPr/>
          <p:nvPr/>
        </p:nvGrpSpPr>
        <p:grpSpPr>
          <a:xfrm>
            <a:off x="1232423" y="3012400"/>
            <a:ext cx="406400" cy="407183"/>
            <a:chOff x="180976" y="3098800"/>
            <a:chExt cx="406400" cy="407183"/>
          </a:xfrm>
        </p:grpSpPr>
        <p:sp>
          <p:nvSpPr>
            <p:cNvPr id="8" name="Rectangle: Rounded Corners 7">
              <a:extLst>
                <a:ext uri="{FF2B5EF4-FFF2-40B4-BE49-F238E27FC236}">
                  <a16:creationId xmlns:a16="http://schemas.microsoft.com/office/drawing/2014/main" id="{D055A72D-E017-4FDD-8397-DE116BE23BCB}"/>
                </a:ext>
              </a:extLst>
            </p:cNvPr>
            <p:cNvSpPr/>
            <p:nvPr/>
          </p:nvSpPr>
          <p:spPr>
            <a:xfrm>
              <a:off x="180976" y="3098800"/>
              <a:ext cx="406400" cy="406401"/>
            </a:xfrm>
            <a:prstGeom prst="roundRect">
              <a:avLst>
                <a:gd name="adj" fmla="val 14323"/>
              </a:avLst>
            </a:prstGeom>
            <a:solidFill>
              <a:srgbClr val="69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Dim (Medium Sun) with solid fill">
              <a:extLst>
                <a:ext uri="{FF2B5EF4-FFF2-40B4-BE49-F238E27FC236}">
                  <a16:creationId xmlns:a16="http://schemas.microsoft.com/office/drawing/2014/main" id="{B2AD43E4-CD5A-4BE8-A0D6-E342708B6CB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0976" y="3099583"/>
              <a:ext cx="406400" cy="406400"/>
            </a:xfrm>
            <a:prstGeom prst="rect">
              <a:avLst/>
            </a:prstGeom>
          </p:spPr>
        </p:pic>
      </p:grpSp>
      <p:grpSp>
        <p:nvGrpSpPr>
          <p:cNvPr id="7" name="Group 6">
            <a:extLst>
              <a:ext uri="{FF2B5EF4-FFF2-40B4-BE49-F238E27FC236}">
                <a16:creationId xmlns:a16="http://schemas.microsoft.com/office/drawing/2014/main" id="{B476D350-69F5-4345-A1C2-E01A0F1E6C54}"/>
              </a:ext>
            </a:extLst>
          </p:cNvPr>
          <p:cNvGrpSpPr/>
          <p:nvPr/>
        </p:nvGrpSpPr>
        <p:grpSpPr>
          <a:xfrm>
            <a:off x="1235597" y="4014238"/>
            <a:ext cx="406400" cy="406401"/>
            <a:chOff x="1258747" y="4581092"/>
            <a:chExt cx="406400" cy="406401"/>
          </a:xfrm>
        </p:grpSpPr>
        <p:sp>
          <p:nvSpPr>
            <p:cNvPr id="11" name="Rectangle: Rounded Corners 10">
              <a:extLst>
                <a:ext uri="{FF2B5EF4-FFF2-40B4-BE49-F238E27FC236}">
                  <a16:creationId xmlns:a16="http://schemas.microsoft.com/office/drawing/2014/main" id="{AD523A61-FA8C-4A54-BE1D-BD4D38B1785D}"/>
                </a:ext>
              </a:extLst>
            </p:cNvPr>
            <p:cNvSpPr/>
            <p:nvPr/>
          </p:nvSpPr>
          <p:spPr>
            <a:xfrm>
              <a:off x="1258747" y="4581092"/>
              <a:ext cx="406400" cy="406401"/>
            </a:xfrm>
            <a:prstGeom prst="roundRect">
              <a:avLst>
                <a:gd name="adj" fmla="val 14323"/>
              </a:avLst>
            </a:prstGeom>
            <a:solidFill>
              <a:srgbClr val="69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Artificial Intelligence with solid fill">
              <a:extLst>
                <a:ext uri="{FF2B5EF4-FFF2-40B4-BE49-F238E27FC236}">
                  <a16:creationId xmlns:a16="http://schemas.microsoft.com/office/drawing/2014/main" id="{2E832A34-DEE0-49BA-9B37-A9E78E946F8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80973" y="4607616"/>
              <a:ext cx="355600" cy="355600"/>
            </a:xfrm>
            <a:prstGeom prst="rect">
              <a:avLst/>
            </a:prstGeom>
          </p:spPr>
        </p:pic>
      </p:grpSp>
      <p:sp>
        <p:nvSpPr>
          <p:cNvPr id="13" name="Content Placeholder 2">
            <a:extLst>
              <a:ext uri="{FF2B5EF4-FFF2-40B4-BE49-F238E27FC236}">
                <a16:creationId xmlns:a16="http://schemas.microsoft.com/office/drawing/2014/main" id="{002B464C-0A3D-4426-B83F-A0199469DEE7}"/>
              </a:ext>
            </a:extLst>
          </p:cNvPr>
          <p:cNvSpPr txBox="1">
            <a:spLocks/>
          </p:cNvSpPr>
          <p:nvPr/>
        </p:nvSpPr>
        <p:spPr>
          <a:xfrm>
            <a:off x="1665147" y="2918794"/>
            <a:ext cx="8323805" cy="1000014"/>
          </a:xfrm>
          <a:prstGeom prst="rect">
            <a:avLst/>
          </a:prstGeom>
        </p:spPr>
        <p:txBody>
          <a:bodyPr vert="horz" lIns="91440" tIns="45720" rIns="91440" bIns="45720" rtlCol="0">
            <a:normAutofit/>
          </a:bodyPr>
          <a:lstStyle>
            <a:lvl1pPr marL="205746" indent="-205746" algn="l" defTabSz="822983"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37" indent="-205746" algn="l" defTabSz="822983"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29" indent="-205746" algn="l" defTabSz="822983"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220" indent="-205746" algn="l" defTabSz="82298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711" indent="-205746" algn="l" defTabSz="82298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203" indent="-205746" algn="l" defTabSz="82298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94" indent="-205746" algn="l" defTabSz="82298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85" indent="-205746" algn="l" defTabSz="82298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677" indent="-205746" algn="l" defTabSz="82298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30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rPr>
              <a:t>Integrating solar energy as source power to Arduino board.</a:t>
            </a:r>
          </a:p>
        </p:txBody>
      </p:sp>
      <p:sp>
        <p:nvSpPr>
          <p:cNvPr id="15" name="Content Placeholder 2">
            <a:extLst>
              <a:ext uri="{FF2B5EF4-FFF2-40B4-BE49-F238E27FC236}">
                <a16:creationId xmlns:a16="http://schemas.microsoft.com/office/drawing/2014/main" id="{70D31910-37EF-4A97-B603-48242CDF9CCB}"/>
              </a:ext>
            </a:extLst>
          </p:cNvPr>
          <p:cNvSpPr txBox="1">
            <a:spLocks/>
          </p:cNvSpPr>
          <p:nvPr/>
        </p:nvSpPr>
        <p:spPr>
          <a:xfrm>
            <a:off x="1665147" y="3943931"/>
            <a:ext cx="8323805" cy="1000014"/>
          </a:xfrm>
          <a:prstGeom prst="rect">
            <a:avLst/>
          </a:prstGeom>
        </p:spPr>
        <p:txBody>
          <a:bodyPr vert="horz" lIns="91440" tIns="45720" rIns="91440" bIns="45720" rtlCol="0">
            <a:normAutofit/>
          </a:bodyPr>
          <a:lstStyle>
            <a:lvl1pPr marL="205746" indent="-205746" algn="l" defTabSz="822983"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37" indent="-205746" algn="l" defTabSz="822983"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29" indent="-205746" algn="l" defTabSz="822983"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220" indent="-205746" algn="l" defTabSz="82298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711" indent="-205746" algn="l" defTabSz="82298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203" indent="-205746" algn="l" defTabSz="82298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94" indent="-205746" algn="l" defTabSz="82298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85" indent="-205746" algn="l" defTabSz="82298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677" indent="-205746" algn="l" defTabSz="82298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30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rPr>
              <a:t>Integrating machine learning algorithms to predict future water needs and costs.</a:t>
            </a:r>
          </a:p>
        </p:txBody>
      </p:sp>
    </p:spTree>
    <p:extLst>
      <p:ext uri="{BB962C8B-B14F-4D97-AF65-F5344CB8AC3E}">
        <p14:creationId xmlns:p14="http://schemas.microsoft.com/office/powerpoint/2010/main" val="33680737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EAC9-02F6-4151-8563-39AE5D0271E2}"/>
              </a:ext>
            </a:extLst>
          </p:cNvPr>
          <p:cNvSpPr>
            <a:spLocks noGrp="1"/>
          </p:cNvSpPr>
          <p:nvPr>
            <p:ph type="title"/>
          </p:nvPr>
        </p:nvSpPr>
        <p:spPr/>
        <p:txBody>
          <a:bodyPr>
            <a:normAutofit/>
          </a:bodyPr>
          <a:lstStyle/>
          <a:p>
            <a:pPr algn="ctr"/>
            <a:r>
              <a:rPr lang="en-US" sz="4400" b="1" dirty="0">
                <a:solidFill>
                  <a:schemeClr val="tx1">
                    <a:lumMod val="75000"/>
                    <a:lumOff val="25000"/>
                  </a:schemeClr>
                </a:solidFill>
                <a:latin typeface="Tw Cen MT" panose="020B0602020104020603" pitchFamily="34" charset="0"/>
                <a:cs typeface="Aharoni" panose="02010803020104030203" pitchFamily="2" charset="-79"/>
              </a:rPr>
              <a:t>References</a:t>
            </a:r>
          </a:p>
        </p:txBody>
      </p:sp>
      <p:sp>
        <p:nvSpPr>
          <p:cNvPr id="3" name="Content Placeholder 2">
            <a:extLst>
              <a:ext uri="{FF2B5EF4-FFF2-40B4-BE49-F238E27FC236}">
                <a16:creationId xmlns:a16="http://schemas.microsoft.com/office/drawing/2014/main" id="{EC943C33-4D2A-40E0-965D-4252ED3C2035}"/>
              </a:ext>
            </a:extLst>
          </p:cNvPr>
          <p:cNvSpPr>
            <a:spLocks noGrp="1"/>
          </p:cNvSpPr>
          <p:nvPr>
            <p:ph idx="1"/>
          </p:nvPr>
        </p:nvSpPr>
        <p:spPr/>
        <p:txBody>
          <a:bodyPr>
            <a:normAutofit/>
          </a:bodyPr>
          <a:lstStyle/>
          <a:p>
            <a:pPr marL="342910" indent="-342910">
              <a:lnSpc>
                <a:spcPct val="107000"/>
              </a:lnSpc>
              <a:spcBef>
                <a:spcPts val="0"/>
              </a:spcBef>
              <a:spcAft>
                <a:spcPts val="1200"/>
              </a:spcAft>
              <a:buFont typeface="+mj-lt"/>
              <a:buAutoNum type="arabicPeriod"/>
            </a:pPr>
            <a:r>
              <a:rPr lang="en-US" sz="2000" dirty="0">
                <a:latin typeface="Calibri" panose="020F0502020204030204" pitchFamily="34" charset="0"/>
                <a:ea typeface="Calibri" panose="020F0502020204030204" pitchFamily="34" charset="0"/>
                <a:cs typeface="Arial" panose="020B0604020202020204" pitchFamily="34" charset="0"/>
              </a:rPr>
              <a:t>IoT Water Flow Meter using ESP8266 &amp; Water Flow Sensor, Alex Newton, accessed Oct 01, 2021, &lt;</a:t>
            </a:r>
            <a:r>
              <a:rPr lang="en-US" sz="2000" u="sng" dirty="0">
                <a:solidFill>
                  <a:srgbClr val="0563C1"/>
                </a:solidFill>
                <a:latin typeface="Calibri" panose="020F0502020204030204" pitchFamily="34" charset="0"/>
                <a:ea typeface="Calibri" panose="020F0502020204030204" pitchFamily="34" charset="0"/>
                <a:cs typeface="Arial" panose="020B0604020202020204" pitchFamily="34" charset="0"/>
                <a:hlinkClick r:id="rId3"/>
              </a:rPr>
              <a:t>https://how2electronics.com/iot-water-flow-meter-using-esp8266-water-flow-sensor/</a:t>
            </a:r>
            <a:r>
              <a:rPr lang="en-US" sz="2000" dirty="0">
                <a:latin typeface="Calibri" panose="020F0502020204030204" pitchFamily="34" charset="0"/>
                <a:ea typeface="Calibri" panose="020F0502020204030204" pitchFamily="34" charset="0"/>
                <a:cs typeface="Arial" panose="020B0604020202020204" pitchFamily="34" charset="0"/>
              </a:rPr>
              <a:t>&gt;</a:t>
            </a:r>
          </a:p>
          <a:p>
            <a:pPr marL="342910" indent="-342910">
              <a:lnSpc>
                <a:spcPct val="107000"/>
              </a:lnSpc>
              <a:spcBef>
                <a:spcPts val="0"/>
              </a:spcBef>
              <a:spcAft>
                <a:spcPts val="1200"/>
              </a:spcAft>
              <a:buFont typeface="+mj-lt"/>
              <a:buAutoNum type="arabicPeriod"/>
            </a:pPr>
            <a:r>
              <a:rPr lang="en-US" sz="2000" dirty="0">
                <a:solidFill>
                  <a:srgbClr val="333333"/>
                </a:solidFill>
                <a:latin typeface="Calibri" panose="020F0502020204030204" pitchFamily="34" charset="0"/>
                <a:ea typeface="Calibri" panose="020F0502020204030204" pitchFamily="34" charset="0"/>
                <a:cs typeface="Calibri" panose="020F0502020204030204" pitchFamily="34" charset="0"/>
              </a:rPr>
              <a:t>Fuentes, H., Mauricio, D. Smart water consumption measurement system for houses using IoT and cloud computing. </a:t>
            </a:r>
            <a:r>
              <a:rPr lang="en-US" sz="2000" i="1" dirty="0">
                <a:solidFill>
                  <a:srgbClr val="333333"/>
                </a:solidFill>
                <a:latin typeface="Calibri" panose="020F0502020204030204" pitchFamily="34" charset="0"/>
                <a:ea typeface="Calibri" panose="020F0502020204030204" pitchFamily="34" charset="0"/>
                <a:cs typeface="Calibri" panose="020F0502020204030204" pitchFamily="34" charset="0"/>
              </a:rPr>
              <a:t>Environ </a:t>
            </a:r>
            <a:r>
              <a:rPr lang="en-US" sz="2000" i="1" dirty="0" err="1">
                <a:solidFill>
                  <a:srgbClr val="333333"/>
                </a:solidFill>
                <a:latin typeface="Calibri" panose="020F0502020204030204" pitchFamily="34" charset="0"/>
                <a:ea typeface="Calibri" panose="020F0502020204030204" pitchFamily="34" charset="0"/>
                <a:cs typeface="Calibri" panose="020F0502020204030204" pitchFamily="34" charset="0"/>
              </a:rPr>
              <a:t>Monit</a:t>
            </a:r>
            <a:r>
              <a:rPr lang="en-US" sz="2000" i="1" dirty="0">
                <a:solidFill>
                  <a:srgbClr val="333333"/>
                </a:solidFill>
                <a:latin typeface="Calibri" panose="020F0502020204030204" pitchFamily="34" charset="0"/>
                <a:ea typeface="Calibri" panose="020F0502020204030204" pitchFamily="34" charset="0"/>
                <a:cs typeface="Calibri" panose="020F0502020204030204" pitchFamily="34" charset="0"/>
              </a:rPr>
              <a:t> Assess</a:t>
            </a:r>
            <a:r>
              <a:rPr lang="en-US" sz="2000" dirty="0">
                <a:solidFill>
                  <a:srgbClr val="333333"/>
                </a:solidFill>
                <a:latin typeface="Calibri" panose="020F0502020204030204" pitchFamily="34" charset="0"/>
                <a:ea typeface="Calibri" panose="020F0502020204030204" pitchFamily="34" charset="0"/>
                <a:cs typeface="Calibri" panose="020F0502020204030204" pitchFamily="34" charset="0"/>
              </a:rPr>
              <a:t> 192,</a:t>
            </a:r>
            <a:r>
              <a:rPr lang="en-US" sz="2000" b="1"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rgbClr val="333333"/>
                </a:solidFill>
                <a:latin typeface="Calibri" panose="020F0502020204030204" pitchFamily="34" charset="0"/>
                <a:ea typeface="Calibri" panose="020F0502020204030204" pitchFamily="34" charset="0"/>
                <a:cs typeface="Calibri" panose="020F0502020204030204" pitchFamily="34" charset="0"/>
              </a:rPr>
              <a:t>602 (2020). </a:t>
            </a:r>
            <a:r>
              <a:rPr lang="en-US" sz="20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4"/>
              </a:rPr>
              <a:t>https://doi.org/10.1007/s10661-020-08535-4</a:t>
            </a:r>
            <a:endParaRPr lang="en-US" sz="2000" dirty="0">
              <a:latin typeface="Calibri" panose="020F0502020204030204" pitchFamily="34" charset="0"/>
              <a:ea typeface="Calibri" panose="020F0502020204030204" pitchFamily="34" charset="0"/>
              <a:cs typeface="Arial" panose="020B0604020202020204" pitchFamily="34" charset="0"/>
            </a:endParaRPr>
          </a:p>
          <a:p>
            <a:pPr marL="342910" indent="-342910">
              <a:lnSpc>
                <a:spcPct val="107000"/>
              </a:lnSpc>
              <a:spcBef>
                <a:spcPts val="0"/>
              </a:spcBef>
              <a:spcAft>
                <a:spcPts val="1200"/>
              </a:spcAft>
              <a:buFont typeface="+mj-lt"/>
              <a:buAutoNum type="arabicPeriod"/>
            </a:pPr>
            <a:r>
              <a:rPr lang="en-US" sz="2000" dirty="0">
                <a:latin typeface="Calibri" panose="020F0502020204030204" pitchFamily="34" charset="0"/>
                <a:ea typeface="Calibri" panose="020F0502020204030204" pitchFamily="34" charset="0"/>
                <a:cs typeface="Calibri" panose="020F0502020204030204" pitchFamily="34" charset="0"/>
              </a:rPr>
              <a:t>Power ESP32/ESP8266 with Solar Panels,</a:t>
            </a:r>
            <a:r>
              <a:rPr lang="en-US" sz="2000" dirty="0">
                <a:latin typeface="Calibri" panose="020F0502020204030204" pitchFamily="34" charset="0"/>
                <a:ea typeface="Calibri" panose="020F0502020204030204" pitchFamily="34" charset="0"/>
                <a:cs typeface="Arial" panose="020B0604020202020204" pitchFamily="34" charset="0"/>
              </a:rPr>
              <a:t> </a:t>
            </a:r>
            <a:r>
              <a:rPr lang="en-US" sz="2000" i="1" dirty="0">
                <a:latin typeface="Calibri" panose="020F0502020204030204" pitchFamily="34" charset="0"/>
                <a:ea typeface="Calibri" panose="020F0502020204030204" pitchFamily="34" charset="0"/>
                <a:cs typeface="Arial" panose="020B0604020202020204" pitchFamily="34" charset="0"/>
              </a:rPr>
              <a:t>Nick, accessed Dec 12</a:t>
            </a:r>
            <a:r>
              <a:rPr lang="en-US" sz="2000" dirty="0">
                <a:latin typeface="Calibri" panose="020F0502020204030204" pitchFamily="34" charset="0"/>
                <a:ea typeface="Calibri" panose="020F0502020204030204" pitchFamily="34" charset="0"/>
                <a:cs typeface="Calibri" panose="020F0502020204030204" pitchFamily="34" charset="0"/>
              </a:rPr>
              <a:t>, 2021, &lt;https://randomnerdtutorials.com/power-esp32-esp8266-solar-panels-battery-level-monitoring/&gt;</a:t>
            </a:r>
            <a:endParaRPr lang="en-US" sz="2000" dirty="0">
              <a:latin typeface="Calibri" panose="020F0502020204030204" pitchFamily="34" charset="0"/>
              <a:ea typeface="Calibri" panose="020F0502020204030204" pitchFamily="34" charset="0"/>
              <a:cs typeface="Arial" panose="020B0604020202020204" pitchFamily="34" charset="0"/>
            </a:endParaRPr>
          </a:p>
          <a:p>
            <a:endParaRPr lang="en-US" sz="3201" dirty="0"/>
          </a:p>
        </p:txBody>
      </p:sp>
    </p:spTree>
    <p:extLst>
      <p:ext uri="{BB962C8B-B14F-4D97-AF65-F5344CB8AC3E}">
        <p14:creationId xmlns:p14="http://schemas.microsoft.com/office/powerpoint/2010/main" val="7705226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D43EAC9-02F6-4151-8563-39AE5D0271E2}"/>
              </a:ext>
            </a:extLst>
          </p:cNvPr>
          <p:cNvSpPr txBox="1">
            <a:spLocks/>
          </p:cNvSpPr>
          <p:nvPr/>
        </p:nvSpPr>
        <p:spPr>
          <a:xfrm>
            <a:off x="228601" y="186707"/>
            <a:ext cx="10515600" cy="9917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401" b="1" dirty="0">
                <a:solidFill>
                  <a:schemeClr val="tx1">
                    <a:lumMod val="75000"/>
                    <a:lumOff val="25000"/>
                  </a:schemeClr>
                </a:solidFill>
                <a:latin typeface="Tw Cen MT" panose="020B0602020104020603" pitchFamily="34" charset="0"/>
                <a:cs typeface="Aharoni" panose="02010803020104030203" pitchFamily="2" charset="-79"/>
              </a:rPr>
              <a:t>Facts &amp; Statistics</a:t>
            </a:r>
          </a:p>
        </p:txBody>
      </p:sp>
      <p:grpSp>
        <p:nvGrpSpPr>
          <p:cNvPr id="15" name="Group 14">
            <a:extLst>
              <a:ext uri="{FF2B5EF4-FFF2-40B4-BE49-F238E27FC236}">
                <a16:creationId xmlns:a16="http://schemas.microsoft.com/office/drawing/2014/main" id="{29DA4DB2-7881-495F-9DB2-2E8ED4B5572E}"/>
              </a:ext>
            </a:extLst>
          </p:cNvPr>
          <p:cNvGrpSpPr/>
          <p:nvPr/>
        </p:nvGrpSpPr>
        <p:grpSpPr>
          <a:xfrm>
            <a:off x="2322432" y="1609596"/>
            <a:ext cx="2270173" cy="3008515"/>
            <a:chOff x="1624263" y="2223701"/>
            <a:chExt cx="2270173" cy="3008515"/>
          </a:xfrm>
        </p:grpSpPr>
        <p:sp>
          <p:nvSpPr>
            <p:cNvPr id="2" name="TextBox 1">
              <a:extLst>
                <a:ext uri="{FF2B5EF4-FFF2-40B4-BE49-F238E27FC236}">
                  <a16:creationId xmlns:a16="http://schemas.microsoft.com/office/drawing/2014/main" id="{6B9EB63F-BE2D-482B-AB74-1068A9CB2953}"/>
                </a:ext>
              </a:extLst>
            </p:cNvPr>
            <p:cNvSpPr txBox="1"/>
            <p:nvPr/>
          </p:nvSpPr>
          <p:spPr>
            <a:xfrm>
              <a:off x="1624263" y="2223701"/>
              <a:ext cx="2247731" cy="2400657"/>
            </a:xfrm>
            <a:prstGeom prst="rect">
              <a:avLst/>
            </a:prstGeom>
            <a:noFill/>
          </p:spPr>
          <p:txBody>
            <a:bodyPr wrap="none" rtlCol="0">
              <a:spAutoFit/>
            </a:bodyPr>
            <a:lstStyle/>
            <a:p>
              <a:r>
                <a:rPr lang="en-US" sz="15000" b="1" dirty="0">
                  <a:solidFill>
                    <a:srgbClr val="455A64"/>
                  </a:solidFill>
                  <a:latin typeface="Oswald" panose="00000500000000000000" pitchFamily="50" charset="0"/>
                </a:rPr>
                <a:t>1.7</a:t>
              </a:r>
            </a:p>
          </p:txBody>
        </p:sp>
        <p:sp>
          <p:nvSpPr>
            <p:cNvPr id="12" name="TextBox 11">
              <a:extLst>
                <a:ext uri="{FF2B5EF4-FFF2-40B4-BE49-F238E27FC236}">
                  <a16:creationId xmlns:a16="http://schemas.microsoft.com/office/drawing/2014/main" id="{652328AA-33D9-41D8-9314-6B0EF5B6FAD7}"/>
                </a:ext>
              </a:extLst>
            </p:cNvPr>
            <p:cNvSpPr txBox="1"/>
            <p:nvPr/>
          </p:nvSpPr>
          <p:spPr>
            <a:xfrm>
              <a:off x="1624263" y="4016499"/>
              <a:ext cx="2270173" cy="1215717"/>
            </a:xfrm>
            <a:prstGeom prst="rect">
              <a:avLst/>
            </a:prstGeom>
            <a:noFill/>
          </p:spPr>
          <p:txBody>
            <a:bodyPr wrap="none" rtlCol="0">
              <a:spAutoFit/>
            </a:bodyPr>
            <a:lstStyle/>
            <a:p>
              <a:r>
                <a:rPr lang="en-US" sz="7300" dirty="0">
                  <a:solidFill>
                    <a:srgbClr val="455A64"/>
                  </a:solidFill>
                  <a:latin typeface="Oswald" panose="00000500000000000000" pitchFamily="50" charset="0"/>
                </a:rPr>
                <a:t>billion</a:t>
              </a:r>
            </a:p>
          </p:txBody>
        </p:sp>
      </p:grpSp>
      <p:grpSp>
        <p:nvGrpSpPr>
          <p:cNvPr id="5" name="Group 4">
            <a:extLst>
              <a:ext uri="{FF2B5EF4-FFF2-40B4-BE49-F238E27FC236}">
                <a16:creationId xmlns:a16="http://schemas.microsoft.com/office/drawing/2014/main" id="{8EC2719D-303E-4420-ACC7-9A049EA406DD}"/>
              </a:ext>
            </a:extLst>
          </p:cNvPr>
          <p:cNvGrpSpPr/>
          <p:nvPr/>
        </p:nvGrpSpPr>
        <p:grpSpPr>
          <a:xfrm>
            <a:off x="1880174" y="4605729"/>
            <a:ext cx="7293698" cy="886968"/>
            <a:chOff x="1880174" y="4605729"/>
            <a:chExt cx="7293698" cy="886968"/>
          </a:xfrm>
        </p:grpSpPr>
        <p:sp>
          <p:nvSpPr>
            <p:cNvPr id="39" name="Rectangle: Rounded Corners 38">
              <a:extLst>
                <a:ext uri="{FF2B5EF4-FFF2-40B4-BE49-F238E27FC236}">
                  <a16:creationId xmlns:a16="http://schemas.microsoft.com/office/drawing/2014/main" id="{7DC3C2D8-D767-41D7-9BA0-3DA2DB412A1B}"/>
                </a:ext>
              </a:extLst>
            </p:cNvPr>
            <p:cNvSpPr/>
            <p:nvPr/>
          </p:nvSpPr>
          <p:spPr>
            <a:xfrm>
              <a:off x="1880174" y="4605729"/>
              <a:ext cx="7293698" cy="886968"/>
            </a:xfrm>
            <a:prstGeom prst="roundRect">
              <a:avLst>
                <a:gd name="adj" fmla="val 19960"/>
              </a:avLst>
            </a:prstGeom>
            <a:solidFill>
              <a:srgbClr val="40404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DC0DEE3-4E0A-45CA-8877-A8ADDD69E8A1}"/>
                </a:ext>
              </a:extLst>
            </p:cNvPr>
            <p:cNvSpPr txBox="1"/>
            <p:nvPr/>
          </p:nvSpPr>
          <p:spPr>
            <a:xfrm>
              <a:off x="2136313" y="4830568"/>
              <a:ext cx="6863612" cy="461665"/>
            </a:xfrm>
            <a:prstGeom prst="rect">
              <a:avLst/>
            </a:prstGeom>
            <a:noFill/>
          </p:spPr>
          <p:txBody>
            <a:bodyPr wrap="square" rtlCol="0">
              <a:spAutoFit/>
            </a:bodyPr>
            <a:lstStyle/>
            <a:p>
              <a:r>
                <a:rPr lang="en-US" sz="2400" dirty="0">
                  <a:solidFill>
                    <a:schemeClr val="bg1"/>
                  </a:solidFill>
                  <a:latin typeface="Oswald" panose="00000500000000000000" pitchFamily="50" charset="0"/>
                </a:rPr>
                <a:t>People in the world do not have a decent toilet of their own</a:t>
              </a:r>
            </a:p>
          </p:txBody>
        </p:sp>
      </p:grpSp>
      <p:cxnSp>
        <p:nvCxnSpPr>
          <p:cNvPr id="17" name="Straight Connector 16">
            <a:extLst>
              <a:ext uri="{FF2B5EF4-FFF2-40B4-BE49-F238E27FC236}">
                <a16:creationId xmlns:a16="http://schemas.microsoft.com/office/drawing/2014/main" id="{62E575BA-3303-4B7B-9F5E-748ABD356AB5}"/>
              </a:ext>
            </a:extLst>
          </p:cNvPr>
          <p:cNvCxnSpPr>
            <a:cxnSpLocks/>
          </p:cNvCxnSpPr>
          <p:nvPr/>
        </p:nvCxnSpPr>
        <p:spPr>
          <a:xfrm>
            <a:off x="5527023" y="1882515"/>
            <a:ext cx="0" cy="2412514"/>
          </a:xfrm>
          <a:prstGeom prst="line">
            <a:avLst/>
          </a:prstGeom>
          <a:ln w="28575">
            <a:solidFill>
              <a:srgbClr val="404040"/>
            </a:solidFill>
            <a:prstDash val="dash"/>
          </a:ln>
        </p:spPr>
        <p:style>
          <a:lnRef idx="1">
            <a:schemeClr val="accent1"/>
          </a:lnRef>
          <a:fillRef idx="0">
            <a:schemeClr val="accent1"/>
          </a:fillRef>
          <a:effectRef idx="0">
            <a:schemeClr val="accent1"/>
          </a:effectRef>
          <a:fontRef idx="minor">
            <a:schemeClr val="tx1"/>
          </a:fontRef>
        </p:style>
      </p:cxnSp>
      <p:pic>
        <p:nvPicPr>
          <p:cNvPr id="4" name="Graphic 3" descr="Toilet with solid fill">
            <a:extLst>
              <a:ext uri="{FF2B5EF4-FFF2-40B4-BE49-F238E27FC236}">
                <a16:creationId xmlns:a16="http://schemas.microsoft.com/office/drawing/2014/main" id="{52D9ED2D-FA4B-4791-8546-86772C7E3F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1351" y="1498539"/>
            <a:ext cx="3030730" cy="3030730"/>
          </a:xfrm>
          <a:prstGeom prst="rect">
            <a:avLst/>
          </a:prstGeom>
        </p:spPr>
      </p:pic>
      <p:sp>
        <p:nvSpPr>
          <p:cNvPr id="14" name="TextBox 13">
            <a:extLst>
              <a:ext uri="{FF2B5EF4-FFF2-40B4-BE49-F238E27FC236}">
                <a16:creationId xmlns:a16="http://schemas.microsoft.com/office/drawing/2014/main" id="{B72DEB5D-32E6-4EB5-BD9D-98BF5C13C988}"/>
              </a:ext>
            </a:extLst>
          </p:cNvPr>
          <p:cNvSpPr txBox="1"/>
          <p:nvPr/>
        </p:nvSpPr>
        <p:spPr>
          <a:xfrm>
            <a:off x="166394" y="6394294"/>
            <a:ext cx="4778872" cy="276999"/>
          </a:xfrm>
          <a:prstGeom prst="rect">
            <a:avLst/>
          </a:prstGeom>
          <a:noFill/>
        </p:spPr>
        <p:txBody>
          <a:bodyPr wrap="none" rtlCol="0">
            <a:spAutoFit/>
          </a:bodyPr>
          <a:lstStyle/>
          <a:p>
            <a:r>
              <a:rPr lang="en-US" sz="1200" i="1" dirty="0">
                <a:solidFill>
                  <a:schemeClr val="tx1">
                    <a:lumMod val="75000"/>
                    <a:lumOff val="25000"/>
                  </a:schemeClr>
                </a:solidFill>
              </a:rPr>
              <a:t>* Facts were taken from https://www.wateraid.org/us/facts-and-statistics</a:t>
            </a:r>
          </a:p>
        </p:txBody>
      </p:sp>
    </p:spTree>
    <p:extLst>
      <p:ext uri="{BB962C8B-B14F-4D97-AF65-F5344CB8AC3E}">
        <p14:creationId xmlns:p14="http://schemas.microsoft.com/office/powerpoint/2010/main" val="3880990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943C33-4D2A-40E0-965D-4252ED3C2035}"/>
              </a:ext>
            </a:extLst>
          </p:cNvPr>
          <p:cNvSpPr>
            <a:spLocks noGrp="1"/>
          </p:cNvSpPr>
          <p:nvPr>
            <p:ph idx="1"/>
          </p:nvPr>
        </p:nvSpPr>
        <p:spPr>
          <a:xfrm>
            <a:off x="228601" y="2987566"/>
            <a:ext cx="10515600" cy="1109801"/>
          </a:xfrm>
        </p:spPr>
        <p:txBody>
          <a:bodyPr>
            <a:normAutofit fontScale="92500" lnSpcReduction="10000"/>
          </a:bodyPr>
          <a:lstStyle/>
          <a:p>
            <a:pPr marL="0" indent="0" algn="ctr">
              <a:buNone/>
            </a:pPr>
            <a:r>
              <a:rPr lang="en-US" sz="8000" dirty="0">
                <a:solidFill>
                  <a:schemeClr val="tx1">
                    <a:lumMod val="75000"/>
                    <a:lumOff val="25000"/>
                  </a:schemeClr>
                </a:solidFill>
                <a:latin typeface="Aharoni" panose="02010803020104030203" pitchFamily="2" charset="-79"/>
                <a:cs typeface="Aharoni" panose="02010803020104030203" pitchFamily="2" charset="-79"/>
              </a:rPr>
              <a:t>Thank You</a:t>
            </a:r>
          </a:p>
        </p:txBody>
      </p:sp>
      <p:pic>
        <p:nvPicPr>
          <p:cNvPr id="6" name="Graphic 5" descr="Water with solid fill">
            <a:extLst>
              <a:ext uri="{FF2B5EF4-FFF2-40B4-BE49-F238E27FC236}">
                <a16:creationId xmlns:a16="http://schemas.microsoft.com/office/drawing/2014/main" id="{89B41A44-02CD-4BC1-B42D-C2D6AAC85C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49011" y="479612"/>
            <a:ext cx="5474778" cy="5474778"/>
          </a:xfrm>
          <a:custGeom>
            <a:avLst/>
            <a:gdLst>
              <a:gd name="connsiteX0" fmla="*/ 0 w 5474778"/>
              <a:gd name="connsiteY0" fmla="*/ 3504288 h 5474778"/>
              <a:gd name="connsiteX1" fmla="*/ 5474778 w 5474778"/>
              <a:gd name="connsiteY1" fmla="*/ 3504288 h 5474778"/>
              <a:gd name="connsiteX2" fmla="*/ 5474778 w 5474778"/>
              <a:gd name="connsiteY2" fmla="*/ 5474778 h 5474778"/>
              <a:gd name="connsiteX3" fmla="*/ 0 w 5474778"/>
              <a:gd name="connsiteY3" fmla="*/ 5474778 h 5474778"/>
              <a:gd name="connsiteX4" fmla="*/ 0 w 5474778"/>
              <a:gd name="connsiteY4" fmla="*/ 0 h 5474778"/>
              <a:gd name="connsiteX5" fmla="*/ 5474778 w 5474778"/>
              <a:gd name="connsiteY5" fmla="*/ 0 h 5474778"/>
              <a:gd name="connsiteX6" fmla="*/ 5474778 w 5474778"/>
              <a:gd name="connsiteY6" fmla="*/ 2394487 h 5474778"/>
              <a:gd name="connsiteX7" fmla="*/ 0 w 5474778"/>
              <a:gd name="connsiteY7" fmla="*/ 2394487 h 547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778" h="5474778">
                <a:moveTo>
                  <a:pt x="0" y="3504288"/>
                </a:moveTo>
                <a:lnTo>
                  <a:pt x="5474778" y="3504288"/>
                </a:lnTo>
                <a:lnTo>
                  <a:pt x="5474778" y="5474778"/>
                </a:lnTo>
                <a:lnTo>
                  <a:pt x="0" y="5474778"/>
                </a:lnTo>
                <a:close/>
                <a:moveTo>
                  <a:pt x="0" y="0"/>
                </a:moveTo>
                <a:lnTo>
                  <a:pt x="5474778" y="0"/>
                </a:lnTo>
                <a:lnTo>
                  <a:pt x="5474778" y="2394487"/>
                </a:lnTo>
                <a:lnTo>
                  <a:pt x="0" y="2394487"/>
                </a:lnTo>
                <a:close/>
              </a:path>
            </a:pathLst>
          </a:custGeom>
        </p:spPr>
      </p:pic>
    </p:spTree>
    <p:extLst>
      <p:ext uri="{BB962C8B-B14F-4D97-AF65-F5344CB8AC3E}">
        <p14:creationId xmlns:p14="http://schemas.microsoft.com/office/powerpoint/2010/main" val="234753587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D43EAC9-02F6-4151-8563-39AE5D0271E2}"/>
              </a:ext>
            </a:extLst>
          </p:cNvPr>
          <p:cNvSpPr txBox="1">
            <a:spLocks/>
          </p:cNvSpPr>
          <p:nvPr/>
        </p:nvSpPr>
        <p:spPr>
          <a:xfrm>
            <a:off x="228601" y="186707"/>
            <a:ext cx="10515600" cy="9917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401" b="1" dirty="0">
                <a:solidFill>
                  <a:schemeClr val="tx1">
                    <a:lumMod val="75000"/>
                    <a:lumOff val="25000"/>
                  </a:schemeClr>
                </a:solidFill>
                <a:latin typeface="Tw Cen MT" panose="020B0602020104020603" pitchFamily="34" charset="0"/>
                <a:cs typeface="Aharoni" panose="02010803020104030203" pitchFamily="2" charset="-79"/>
              </a:rPr>
              <a:t>Facts &amp; Statistics</a:t>
            </a:r>
          </a:p>
        </p:txBody>
      </p:sp>
      <p:grpSp>
        <p:nvGrpSpPr>
          <p:cNvPr id="15" name="Group 14">
            <a:extLst>
              <a:ext uri="{FF2B5EF4-FFF2-40B4-BE49-F238E27FC236}">
                <a16:creationId xmlns:a16="http://schemas.microsoft.com/office/drawing/2014/main" id="{29DA4DB2-7881-495F-9DB2-2E8ED4B5572E}"/>
              </a:ext>
            </a:extLst>
          </p:cNvPr>
          <p:cNvGrpSpPr/>
          <p:nvPr/>
        </p:nvGrpSpPr>
        <p:grpSpPr>
          <a:xfrm>
            <a:off x="2173050" y="1691789"/>
            <a:ext cx="2824812" cy="2929768"/>
            <a:chOff x="1474881" y="2305894"/>
            <a:chExt cx="2824812" cy="2929768"/>
          </a:xfrm>
        </p:grpSpPr>
        <p:sp>
          <p:nvSpPr>
            <p:cNvPr id="2" name="TextBox 1">
              <a:extLst>
                <a:ext uri="{FF2B5EF4-FFF2-40B4-BE49-F238E27FC236}">
                  <a16:creationId xmlns:a16="http://schemas.microsoft.com/office/drawing/2014/main" id="{6B9EB63F-BE2D-482B-AB74-1068A9CB2953}"/>
                </a:ext>
              </a:extLst>
            </p:cNvPr>
            <p:cNvSpPr txBox="1"/>
            <p:nvPr/>
          </p:nvSpPr>
          <p:spPr>
            <a:xfrm>
              <a:off x="1474881" y="2305894"/>
              <a:ext cx="2824812" cy="2092881"/>
            </a:xfrm>
            <a:prstGeom prst="rect">
              <a:avLst/>
            </a:prstGeom>
            <a:noFill/>
          </p:spPr>
          <p:txBody>
            <a:bodyPr wrap="none" rtlCol="0">
              <a:spAutoFit/>
            </a:bodyPr>
            <a:lstStyle/>
            <a:p>
              <a:r>
                <a:rPr lang="en-US" sz="13000" b="1" dirty="0">
                  <a:solidFill>
                    <a:srgbClr val="455A64"/>
                  </a:solidFill>
                  <a:latin typeface="Oswald" panose="00000500000000000000" pitchFamily="50" charset="0"/>
                </a:rPr>
                <a:t>489</a:t>
              </a:r>
            </a:p>
          </p:txBody>
        </p:sp>
        <p:sp>
          <p:nvSpPr>
            <p:cNvPr id="12" name="TextBox 11">
              <a:extLst>
                <a:ext uri="{FF2B5EF4-FFF2-40B4-BE49-F238E27FC236}">
                  <a16:creationId xmlns:a16="http://schemas.microsoft.com/office/drawing/2014/main" id="{652328AA-33D9-41D8-9314-6B0EF5B6FAD7}"/>
                </a:ext>
              </a:extLst>
            </p:cNvPr>
            <p:cNvSpPr txBox="1"/>
            <p:nvPr/>
          </p:nvSpPr>
          <p:spPr>
            <a:xfrm>
              <a:off x="1531797" y="3912223"/>
              <a:ext cx="2710999" cy="1323439"/>
            </a:xfrm>
            <a:prstGeom prst="rect">
              <a:avLst/>
            </a:prstGeom>
            <a:noFill/>
          </p:spPr>
          <p:txBody>
            <a:bodyPr wrap="none" rtlCol="0">
              <a:spAutoFit/>
            </a:bodyPr>
            <a:lstStyle/>
            <a:p>
              <a:r>
                <a:rPr lang="en-US" sz="8000" dirty="0">
                  <a:solidFill>
                    <a:srgbClr val="455A64"/>
                  </a:solidFill>
                  <a:latin typeface="Oswald" panose="00000500000000000000" pitchFamily="50" charset="0"/>
                </a:rPr>
                <a:t>million</a:t>
              </a:r>
              <a:endParaRPr lang="en-US" sz="7200" dirty="0">
                <a:solidFill>
                  <a:srgbClr val="455A64"/>
                </a:solidFill>
                <a:latin typeface="Oswald" panose="00000500000000000000" pitchFamily="50" charset="0"/>
              </a:endParaRPr>
            </a:p>
          </p:txBody>
        </p:sp>
      </p:grpSp>
      <p:grpSp>
        <p:nvGrpSpPr>
          <p:cNvPr id="6" name="Group 5">
            <a:extLst>
              <a:ext uri="{FF2B5EF4-FFF2-40B4-BE49-F238E27FC236}">
                <a16:creationId xmlns:a16="http://schemas.microsoft.com/office/drawing/2014/main" id="{DC2F689E-10D5-4946-92AC-534B06061BA3}"/>
              </a:ext>
            </a:extLst>
          </p:cNvPr>
          <p:cNvGrpSpPr/>
          <p:nvPr/>
        </p:nvGrpSpPr>
        <p:grpSpPr>
          <a:xfrm>
            <a:off x="1880174" y="4605729"/>
            <a:ext cx="7293698" cy="886968"/>
            <a:chOff x="1880174" y="4605729"/>
            <a:chExt cx="7293698" cy="886968"/>
          </a:xfrm>
        </p:grpSpPr>
        <p:sp>
          <p:nvSpPr>
            <p:cNvPr id="39" name="Rectangle: Rounded Corners 38">
              <a:extLst>
                <a:ext uri="{FF2B5EF4-FFF2-40B4-BE49-F238E27FC236}">
                  <a16:creationId xmlns:a16="http://schemas.microsoft.com/office/drawing/2014/main" id="{7DC3C2D8-D767-41D7-9BA0-3DA2DB412A1B}"/>
                </a:ext>
              </a:extLst>
            </p:cNvPr>
            <p:cNvSpPr/>
            <p:nvPr/>
          </p:nvSpPr>
          <p:spPr>
            <a:xfrm>
              <a:off x="1880174" y="4605729"/>
              <a:ext cx="7293698" cy="886968"/>
            </a:xfrm>
            <a:prstGeom prst="roundRect">
              <a:avLst>
                <a:gd name="adj" fmla="val 19960"/>
              </a:avLst>
            </a:prstGeom>
            <a:solidFill>
              <a:srgbClr val="40404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DC0DEE3-4E0A-45CA-8877-A8ADDD69E8A1}"/>
                </a:ext>
              </a:extLst>
            </p:cNvPr>
            <p:cNvSpPr txBox="1"/>
            <p:nvPr/>
          </p:nvSpPr>
          <p:spPr>
            <a:xfrm>
              <a:off x="2167491" y="4828655"/>
              <a:ext cx="6699462" cy="461665"/>
            </a:xfrm>
            <a:prstGeom prst="rect">
              <a:avLst/>
            </a:prstGeom>
            <a:noFill/>
          </p:spPr>
          <p:txBody>
            <a:bodyPr wrap="square" rtlCol="0">
              <a:spAutoFit/>
            </a:bodyPr>
            <a:lstStyle/>
            <a:p>
              <a:r>
                <a:rPr lang="en-US" sz="2400" dirty="0">
                  <a:solidFill>
                    <a:schemeClr val="bg1"/>
                  </a:solidFill>
                  <a:latin typeface="Oswald" panose="00000500000000000000" pitchFamily="50" charset="0"/>
                </a:rPr>
                <a:t>People in the world have no choice but to drink dirty water</a:t>
              </a:r>
            </a:p>
          </p:txBody>
        </p:sp>
      </p:grpSp>
      <p:cxnSp>
        <p:nvCxnSpPr>
          <p:cNvPr id="17" name="Straight Connector 16">
            <a:extLst>
              <a:ext uri="{FF2B5EF4-FFF2-40B4-BE49-F238E27FC236}">
                <a16:creationId xmlns:a16="http://schemas.microsoft.com/office/drawing/2014/main" id="{62E575BA-3303-4B7B-9F5E-748ABD356AB5}"/>
              </a:ext>
            </a:extLst>
          </p:cNvPr>
          <p:cNvCxnSpPr>
            <a:cxnSpLocks/>
          </p:cNvCxnSpPr>
          <p:nvPr/>
        </p:nvCxnSpPr>
        <p:spPr>
          <a:xfrm>
            <a:off x="5527023" y="1882515"/>
            <a:ext cx="0" cy="2412514"/>
          </a:xfrm>
          <a:prstGeom prst="line">
            <a:avLst/>
          </a:prstGeom>
          <a:ln w="28575">
            <a:solidFill>
              <a:srgbClr val="404040"/>
            </a:solidFill>
            <a:prstDash val="dash"/>
          </a:ln>
        </p:spPr>
        <p:style>
          <a:lnRef idx="1">
            <a:schemeClr val="accent1"/>
          </a:lnRef>
          <a:fillRef idx="0">
            <a:schemeClr val="accent1"/>
          </a:fillRef>
          <a:effectRef idx="0">
            <a:schemeClr val="accent1"/>
          </a:effectRef>
          <a:fontRef idx="minor">
            <a:schemeClr val="tx1"/>
          </a:fontRef>
        </p:style>
      </p:cxnSp>
      <p:pic>
        <p:nvPicPr>
          <p:cNvPr id="5" name="Graphic 4" descr="Leaky Tap with solid fill">
            <a:extLst>
              <a:ext uri="{FF2B5EF4-FFF2-40B4-BE49-F238E27FC236}">
                <a16:creationId xmlns:a16="http://schemas.microsoft.com/office/drawing/2014/main" id="{C767258B-D6AA-42E6-831A-5ABE68CCA2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36611" y="1563232"/>
            <a:ext cx="3097140" cy="3097140"/>
          </a:xfrm>
          <a:prstGeom prst="rect">
            <a:avLst/>
          </a:prstGeom>
        </p:spPr>
      </p:pic>
      <p:sp>
        <p:nvSpPr>
          <p:cNvPr id="14" name="TextBox 13">
            <a:extLst>
              <a:ext uri="{FF2B5EF4-FFF2-40B4-BE49-F238E27FC236}">
                <a16:creationId xmlns:a16="http://schemas.microsoft.com/office/drawing/2014/main" id="{3D61317B-FE45-4632-9443-EC8ADA61D4D1}"/>
              </a:ext>
            </a:extLst>
          </p:cNvPr>
          <p:cNvSpPr txBox="1"/>
          <p:nvPr/>
        </p:nvSpPr>
        <p:spPr>
          <a:xfrm>
            <a:off x="166394" y="6394294"/>
            <a:ext cx="4778872" cy="276999"/>
          </a:xfrm>
          <a:prstGeom prst="rect">
            <a:avLst/>
          </a:prstGeom>
          <a:noFill/>
        </p:spPr>
        <p:txBody>
          <a:bodyPr wrap="none" rtlCol="0">
            <a:spAutoFit/>
          </a:bodyPr>
          <a:lstStyle/>
          <a:p>
            <a:r>
              <a:rPr lang="en-US" sz="1200" i="1" dirty="0">
                <a:solidFill>
                  <a:schemeClr val="tx1">
                    <a:lumMod val="75000"/>
                    <a:lumOff val="25000"/>
                  </a:schemeClr>
                </a:solidFill>
              </a:rPr>
              <a:t>* Facts were taken from https://www.wateraid.org/us/facts-and-statistics</a:t>
            </a:r>
          </a:p>
        </p:txBody>
      </p:sp>
    </p:spTree>
    <p:extLst>
      <p:ext uri="{BB962C8B-B14F-4D97-AF65-F5344CB8AC3E}">
        <p14:creationId xmlns:p14="http://schemas.microsoft.com/office/powerpoint/2010/main" val="2215055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D43EAC9-02F6-4151-8563-39AE5D0271E2}"/>
              </a:ext>
            </a:extLst>
          </p:cNvPr>
          <p:cNvSpPr txBox="1">
            <a:spLocks/>
          </p:cNvSpPr>
          <p:nvPr/>
        </p:nvSpPr>
        <p:spPr>
          <a:xfrm>
            <a:off x="228601" y="186707"/>
            <a:ext cx="10515600" cy="9917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401" b="1" dirty="0">
                <a:solidFill>
                  <a:schemeClr val="tx1">
                    <a:lumMod val="75000"/>
                    <a:lumOff val="25000"/>
                  </a:schemeClr>
                </a:solidFill>
                <a:latin typeface="Tw Cen MT" panose="020B0602020104020603" pitchFamily="34" charset="0"/>
                <a:cs typeface="Aharoni" panose="02010803020104030203" pitchFamily="2" charset="-79"/>
              </a:rPr>
              <a:t>Facts &amp; Statistics</a:t>
            </a:r>
          </a:p>
        </p:txBody>
      </p:sp>
      <p:grpSp>
        <p:nvGrpSpPr>
          <p:cNvPr id="15" name="Group 14">
            <a:extLst>
              <a:ext uri="{FF2B5EF4-FFF2-40B4-BE49-F238E27FC236}">
                <a16:creationId xmlns:a16="http://schemas.microsoft.com/office/drawing/2014/main" id="{29DA4DB2-7881-495F-9DB2-2E8ED4B5572E}"/>
              </a:ext>
            </a:extLst>
          </p:cNvPr>
          <p:cNvGrpSpPr/>
          <p:nvPr/>
        </p:nvGrpSpPr>
        <p:grpSpPr>
          <a:xfrm>
            <a:off x="2682920" y="1691789"/>
            <a:ext cx="1999265" cy="2929768"/>
            <a:chOff x="1474881" y="2305894"/>
            <a:chExt cx="1999265" cy="2929768"/>
          </a:xfrm>
        </p:grpSpPr>
        <p:sp>
          <p:nvSpPr>
            <p:cNvPr id="2" name="TextBox 1">
              <a:extLst>
                <a:ext uri="{FF2B5EF4-FFF2-40B4-BE49-F238E27FC236}">
                  <a16:creationId xmlns:a16="http://schemas.microsoft.com/office/drawing/2014/main" id="{6B9EB63F-BE2D-482B-AB74-1068A9CB2953}"/>
                </a:ext>
              </a:extLst>
            </p:cNvPr>
            <p:cNvSpPr txBox="1"/>
            <p:nvPr/>
          </p:nvSpPr>
          <p:spPr>
            <a:xfrm>
              <a:off x="1474881" y="2305894"/>
              <a:ext cx="1999265" cy="2092881"/>
            </a:xfrm>
            <a:prstGeom prst="rect">
              <a:avLst/>
            </a:prstGeom>
            <a:noFill/>
          </p:spPr>
          <p:txBody>
            <a:bodyPr wrap="none" rtlCol="0">
              <a:spAutoFit/>
            </a:bodyPr>
            <a:lstStyle/>
            <a:p>
              <a:r>
                <a:rPr lang="en-US" sz="13000" b="1" dirty="0">
                  <a:solidFill>
                    <a:srgbClr val="455A64"/>
                  </a:solidFill>
                  <a:latin typeface="Oswald" panose="00000500000000000000" pitchFamily="50" charset="0"/>
                </a:rPr>
                <a:t>60</a:t>
              </a:r>
            </a:p>
          </p:txBody>
        </p:sp>
        <p:sp>
          <p:nvSpPr>
            <p:cNvPr id="12" name="TextBox 11">
              <a:extLst>
                <a:ext uri="{FF2B5EF4-FFF2-40B4-BE49-F238E27FC236}">
                  <a16:creationId xmlns:a16="http://schemas.microsoft.com/office/drawing/2014/main" id="{652328AA-33D9-41D8-9314-6B0EF5B6FAD7}"/>
                </a:ext>
              </a:extLst>
            </p:cNvPr>
            <p:cNvSpPr txBox="1"/>
            <p:nvPr/>
          </p:nvSpPr>
          <p:spPr>
            <a:xfrm>
              <a:off x="1531797" y="3912223"/>
              <a:ext cx="1803699" cy="1323439"/>
            </a:xfrm>
            <a:prstGeom prst="rect">
              <a:avLst/>
            </a:prstGeom>
            <a:noFill/>
          </p:spPr>
          <p:txBody>
            <a:bodyPr wrap="none" rtlCol="0">
              <a:spAutoFit/>
            </a:bodyPr>
            <a:lstStyle/>
            <a:p>
              <a:r>
                <a:rPr lang="en-US" sz="8000" dirty="0">
                  <a:solidFill>
                    <a:srgbClr val="455A64"/>
                  </a:solidFill>
                  <a:latin typeface="Oswald" panose="00000500000000000000" pitchFamily="50" charset="0"/>
                </a:rPr>
                <a:t>secs</a:t>
              </a:r>
              <a:endParaRPr lang="en-US" sz="7200" dirty="0">
                <a:solidFill>
                  <a:srgbClr val="455A64"/>
                </a:solidFill>
                <a:latin typeface="Oswald" panose="00000500000000000000" pitchFamily="50" charset="0"/>
              </a:endParaRPr>
            </a:p>
          </p:txBody>
        </p:sp>
      </p:grpSp>
      <p:grpSp>
        <p:nvGrpSpPr>
          <p:cNvPr id="11" name="Group 10">
            <a:extLst>
              <a:ext uri="{FF2B5EF4-FFF2-40B4-BE49-F238E27FC236}">
                <a16:creationId xmlns:a16="http://schemas.microsoft.com/office/drawing/2014/main" id="{2D03F58E-2771-44AF-96A7-43238DBB9B6D}"/>
              </a:ext>
            </a:extLst>
          </p:cNvPr>
          <p:cNvGrpSpPr/>
          <p:nvPr/>
        </p:nvGrpSpPr>
        <p:grpSpPr>
          <a:xfrm>
            <a:off x="1880174" y="4605729"/>
            <a:ext cx="7293698" cy="991726"/>
            <a:chOff x="1880174" y="4605729"/>
            <a:chExt cx="7293698" cy="991726"/>
          </a:xfrm>
        </p:grpSpPr>
        <p:sp>
          <p:nvSpPr>
            <p:cNvPr id="39" name="Rectangle: Rounded Corners 38">
              <a:extLst>
                <a:ext uri="{FF2B5EF4-FFF2-40B4-BE49-F238E27FC236}">
                  <a16:creationId xmlns:a16="http://schemas.microsoft.com/office/drawing/2014/main" id="{7DC3C2D8-D767-41D7-9BA0-3DA2DB412A1B}"/>
                </a:ext>
              </a:extLst>
            </p:cNvPr>
            <p:cNvSpPr/>
            <p:nvPr/>
          </p:nvSpPr>
          <p:spPr>
            <a:xfrm>
              <a:off x="1880174" y="4605729"/>
              <a:ext cx="7293698" cy="991726"/>
            </a:xfrm>
            <a:prstGeom prst="roundRect">
              <a:avLst>
                <a:gd name="adj" fmla="val 19960"/>
              </a:avLst>
            </a:prstGeom>
            <a:solidFill>
              <a:srgbClr val="40404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DC0DEE3-4E0A-45CA-8877-A8ADDD69E8A1}"/>
                </a:ext>
              </a:extLst>
            </p:cNvPr>
            <p:cNvSpPr txBox="1"/>
            <p:nvPr/>
          </p:nvSpPr>
          <p:spPr>
            <a:xfrm>
              <a:off x="2095217" y="4686094"/>
              <a:ext cx="6863612" cy="830997"/>
            </a:xfrm>
            <a:prstGeom prst="rect">
              <a:avLst/>
            </a:prstGeom>
            <a:noFill/>
          </p:spPr>
          <p:txBody>
            <a:bodyPr wrap="square" rtlCol="0">
              <a:spAutoFit/>
            </a:bodyPr>
            <a:lstStyle/>
            <a:p>
              <a:pPr algn="ctr"/>
              <a:r>
                <a:rPr lang="en-US" sz="2400" dirty="0">
                  <a:solidFill>
                    <a:schemeClr val="bg1"/>
                  </a:solidFill>
                  <a:latin typeface="Oswald" panose="00000500000000000000" pitchFamily="50" charset="0"/>
                </a:rPr>
                <a:t>Every 60 seconds a newborn dies from an infection caused by lack of safe water</a:t>
              </a:r>
            </a:p>
          </p:txBody>
        </p:sp>
      </p:grpSp>
      <p:cxnSp>
        <p:nvCxnSpPr>
          <p:cNvPr id="17" name="Straight Connector 16">
            <a:extLst>
              <a:ext uri="{FF2B5EF4-FFF2-40B4-BE49-F238E27FC236}">
                <a16:creationId xmlns:a16="http://schemas.microsoft.com/office/drawing/2014/main" id="{62E575BA-3303-4B7B-9F5E-748ABD356AB5}"/>
              </a:ext>
            </a:extLst>
          </p:cNvPr>
          <p:cNvCxnSpPr>
            <a:cxnSpLocks/>
          </p:cNvCxnSpPr>
          <p:nvPr/>
        </p:nvCxnSpPr>
        <p:spPr>
          <a:xfrm>
            <a:off x="5527023" y="1882515"/>
            <a:ext cx="0" cy="2412514"/>
          </a:xfrm>
          <a:prstGeom prst="line">
            <a:avLst/>
          </a:prstGeom>
          <a:ln w="28575">
            <a:solidFill>
              <a:srgbClr val="404040"/>
            </a:solidFill>
            <a:prstDash val="dash"/>
          </a:ln>
        </p:spPr>
        <p:style>
          <a:lnRef idx="1">
            <a:schemeClr val="accent1"/>
          </a:lnRef>
          <a:fillRef idx="0">
            <a:schemeClr val="accent1"/>
          </a:fillRef>
          <a:effectRef idx="0">
            <a:schemeClr val="accent1"/>
          </a:effectRef>
          <a:fontRef idx="minor">
            <a:schemeClr val="tx1"/>
          </a:fontRef>
        </p:style>
      </p:cxnSp>
      <p:pic>
        <p:nvPicPr>
          <p:cNvPr id="16" name="Graphic 15" descr="Child with balloon with solid fill">
            <a:extLst>
              <a:ext uri="{FF2B5EF4-FFF2-40B4-BE49-F238E27FC236}">
                <a16:creationId xmlns:a16="http://schemas.microsoft.com/office/drawing/2014/main" id="{DB88F7AA-89FA-4B18-A20F-FEB34C73BA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11932" y="1878127"/>
            <a:ext cx="2490791" cy="2490791"/>
          </a:xfrm>
          <a:prstGeom prst="rect">
            <a:avLst/>
          </a:prstGeom>
        </p:spPr>
      </p:pic>
      <p:sp>
        <p:nvSpPr>
          <p:cNvPr id="18" name="TextBox 17">
            <a:extLst>
              <a:ext uri="{FF2B5EF4-FFF2-40B4-BE49-F238E27FC236}">
                <a16:creationId xmlns:a16="http://schemas.microsoft.com/office/drawing/2014/main" id="{82C86E0F-C4B3-4F81-8D65-0595A1F5D1C3}"/>
              </a:ext>
            </a:extLst>
          </p:cNvPr>
          <p:cNvSpPr txBox="1"/>
          <p:nvPr/>
        </p:nvSpPr>
        <p:spPr>
          <a:xfrm>
            <a:off x="166394" y="6394294"/>
            <a:ext cx="4778872" cy="276999"/>
          </a:xfrm>
          <a:prstGeom prst="rect">
            <a:avLst/>
          </a:prstGeom>
          <a:noFill/>
        </p:spPr>
        <p:txBody>
          <a:bodyPr wrap="none" rtlCol="0">
            <a:spAutoFit/>
          </a:bodyPr>
          <a:lstStyle/>
          <a:p>
            <a:r>
              <a:rPr lang="en-US" sz="1200" i="1" dirty="0">
                <a:solidFill>
                  <a:schemeClr val="tx1">
                    <a:lumMod val="75000"/>
                    <a:lumOff val="25000"/>
                  </a:schemeClr>
                </a:solidFill>
              </a:rPr>
              <a:t>* Facts were taken from https://www.wateraid.org/us/facts-and-statistics</a:t>
            </a:r>
          </a:p>
        </p:txBody>
      </p:sp>
    </p:spTree>
    <p:extLst>
      <p:ext uri="{BB962C8B-B14F-4D97-AF65-F5344CB8AC3E}">
        <p14:creationId xmlns:p14="http://schemas.microsoft.com/office/powerpoint/2010/main" val="36376613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D43EAC9-02F6-4151-8563-39AE5D0271E2}"/>
              </a:ext>
            </a:extLst>
          </p:cNvPr>
          <p:cNvSpPr txBox="1">
            <a:spLocks/>
          </p:cNvSpPr>
          <p:nvPr/>
        </p:nvSpPr>
        <p:spPr>
          <a:xfrm>
            <a:off x="228601" y="186707"/>
            <a:ext cx="10515600" cy="9917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401" b="1" dirty="0">
                <a:solidFill>
                  <a:schemeClr val="tx1">
                    <a:lumMod val="75000"/>
                    <a:lumOff val="25000"/>
                  </a:schemeClr>
                </a:solidFill>
                <a:latin typeface="Tw Cen MT" panose="020B0602020104020603" pitchFamily="34" charset="0"/>
                <a:cs typeface="Aharoni" panose="02010803020104030203" pitchFamily="2" charset="-79"/>
              </a:rPr>
              <a:t>Introduction</a:t>
            </a:r>
          </a:p>
        </p:txBody>
      </p:sp>
      <p:sp>
        <p:nvSpPr>
          <p:cNvPr id="24" name="Freeform: Shape 23">
            <a:extLst>
              <a:ext uri="{FF2B5EF4-FFF2-40B4-BE49-F238E27FC236}">
                <a16:creationId xmlns:a16="http://schemas.microsoft.com/office/drawing/2014/main" id="{1903452E-4BC5-473B-A58A-48A8CECD7E6B}"/>
              </a:ext>
            </a:extLst>
          </p:cNvPr>
          <p:cNvSpPr/>
          <p:nvPr/>
        </p:nvSpPr>
        <p:spPr>
          <a:xfrm>
            <a:off x="2780650" y="2739785"/>
            <a:ext cx="5210780" cy="2579348"/>
          </a:xfrm>
          <a:custGeom>
            <a:avLst/>
            <a:gdLst>
              <a:gd name="connsiteX0" fmla="*/ 2655441 w 5310883"/>
              <a:gd name="connsiteY0" fmla="*/ 0 h 2628900"/>
              <a:gd name="connsiteX1" fmla="*/ 5298577 w 5310883"/>
              <a:gd name="connsiteY1" fmla="*/ 2385206 h 2628900"/>
              <a:gd name="connsiteX2" fmla="*/ 5310883 w 5310883"/>
              <a:gd name="connsiteY2" fmla="*/ 2628900 h 2628900"/>
              <a:gd name="connsiteX3" fmla="*/ 5235021 w 5310883"/>
              <a:gd name="connsiteY3" fmla="*/ 2628900 h 2628900"/>
              <a:gd name="connsiteX4" fmla="*/ 5223553 w 5310883"/>
              <a:gd name="connsiteY4" fmla="*/ 2401795 h 2628900"/>
              <a:gd name="connsiteX5" fmla="*/ 2657030 w 5310883"/>
              <a:gd name="connsiteY5" fmla="*/ 85725 h 2628900"/>
              <a:gd name="connsiteX6" fmla="*/ 90506 w 5310883"/>
              <a:gd name="connsiteY6" fmla="*/ 2401795 h 2628900"/>
              <a:gd name="connsiteX7" fmla="*/ 79039 w 5310883"/>
              <a:gd name="connsiteY7" fmla="*/ 2628900 h 2628900"/>
              <a:gd name="connsiteX8" fmla="*/ 0 w 5310883"/>
              <a:gd name="connsiteY8" fmla="*/ 2628900 h 2628900"/>
              <a:gd name="connsiteX9" fmla="*/ 12305 w 5310883"/>
              <a:gd name="connsiteY9" fmla="*/ 2385206 h 2628900"/>
              <a:gd name="connsiteX10" fmla="*/ 2655441 w 5310883"/>
              <a:gd name="connsiteY10" fmla="*/ 0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10883" h="2628900">
                <a:moveTo>
                  <a:pt x="2655441" y="0"/>
                </a:moveTo>
                <a:cubicBezTo>
                  <a:pt x="4031072" y="0"/>
                  <a:pt x="5162520" y="1045472"/>
                  <a:pt x="5298577" y="2385206"/>
                </a:cubicBezTo>
                <a:lnTo>
                  <a:pt x="5310883" y="2628900"/>
                </a:lnTo>
                <a:lnTo>
                  <a:pt x="5235021" y="2628900"/>
                </a:lnTo>
                <a:lnTo>
                  <a:pt x="5223553" y="2401795"/>
                </a:lnTo>
                <a:cubicBezTo>
                  <a:pt x="5091440" y="1100894"/>
                  <a:pt x="3992787" y="85725"/>
                  <a:pt x="2657030" y="85725"/>
                </a:cubicBezTo>
                <a:cubicBezTo>
                  <a:pt x="1321273" y="85725"/>
                  <a:pt x="222621" y="1100894"/>
                  <a:pt x="90506" y="2401795"/>
                </a:cubicBezTo>
                <a:lnTo>
                  <a:pt x="79039" y="2628900"/>
                </a:lnTo>
                <a:lnTo>
                  <a:pt x="0" y="2628900"/>
                </a:lnTo>
                <a:lnTo>
                  <a:pt x="12305" y="2385206"/>
                </a:lnTo>
                <a:cubicBezTo>
                  <a:pt x="148363" y="1045472"/>
                  <a:pt x="1279811" y="0"/>
                  <a:pt x="2655441" y="0"/>
                </a:cubicBezTo>
                <a:close/>
              </a:path>
            </a:pathLst>
          </a:custGeom>
          <a:solidFill>
            <a:srgbClr val="455A6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6" name="Group 85">
            <a:extLst>
              <a:ext uri="{FF2B5EF4-FFF2-40B4-BE49-F238E27FC236}">
                <a16:creationId xmlns:a16="http://schemas.microsoft.com/office/drawing/2014/main" id="{725D0010-9A80-43A0-A507-BD31855FF00E}"/>
              </a:ext>
            </a:extLst>
          </p:cNvPr>
          <p:cNvGrpSpPr/>
          <p:nvPr/>
        </p:nvGrpSpPr>
        <p:grpSpPr>
          <a:xfrm>
            <a:off x="2997409" y="3064090"/>
            <a:ext cx="4523206" cy="3157338"/>
            <a:chOff x="3097769" y="2841064"/>
            <a:chExt cx="4523206" cy="3157338"/>
          </a:xfrm>
        </p:grpSpPr>
        <p:pic>
          <p:nvPicPr>
            <p:cNvPr id="5" name="Picture 4">
              <a:extLst>
                <a:ext uri="{FF2B5EF4-FFF2-40B4-BE49-F238E27FC236}">
                  <a16:creationId xmlns:a16="http://schemas.microsoft.com/office/drawing/2014/main" id="{30E313ED-08A9-40AE-B83E-5185F58CC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7362" y="2841064"/>
              <a:ext cx="2918075" cy="3157338"/>
            </a:xfrm>
            <a:prstGeom prst="rect">
              <a:avLst/>
            </a:prstGeom>
          </p:spPr>
        </p:pic>
        <p:cxnSp>
          <p:nvCxnSpPr>
            <p:cNvPr id="78" name="Straight Connector 77">
              <a:extLst>
                <a:ext uri="{FF2B5EF4-FFF2-40B4-BE49-F238E27FC236}">
                  <a16:creationId xmlns:a16="http://schemas.microsoft.com/office/drawing/2014/main" id="{A57AFB52-BC1C-4CFD-A8BF-172FC17E0F6F}"/>
                </a:ext>
              </a:extLst>
            </p:cNvPr>
            <p:cNvCxnSpPr>
              <a:cxnSpLocks/>
            </p:cNvCxnSpPr>
            <p:nvPr/>
          </p:nvCxnSpPr>
          <p:spPr>
            <a:xfrm>
              <a:off x="3097769" y="5832088"/>
              <a:ext cx="3847668" cy="0"/>
            </a:xfrm>
            <a:prstGeom prst="line">
              <a:avLst/>
            </a:prstGeom>
            <a:ln w="38100" cap="rnd">
              <a:solidFill>
                <a:srgbClr val="455A64"/>
              </a:solidFill>
              <a:roun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482DBE9-247A-4AE2-98BB-FD3385AD8851}"/>
                </a:ext>
              </a:extLst>
            </p:cNvPr>
            <p:cNvCxnSpPr>
              <a:cxnSpLocks/>
            </p:cNvCxnSpPr>
            <p:nvPr/>
          </p:nvCxnSpPr>
          <p:spPr>
            <a:xfrm flipH="1">
              <a:off x="7048068" y="5832088"/>
              <a:ext cx="99864" cy="0"/>
            </a:xfrm>
            <a:prstGeom prst="line">
              <a:avLst/>
            </a:prstGeom>
            <a:ln w="38100" cap="rnd">
              <a:solidFill>
                <a:srgbClr val="455A64"/>
              </a:solidFill>
              <a:roun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57AFB52-BC1C-4CFD-A8BF-172FC17E0F6F}"/>
                </a:ext>
              </a:extLst>
            </p:cNvPr>
            <p:cNvCxnSpPr>
              <a:cxnSpLocks/>
            </p:cNvCxnSpPr>
            <p:nvPr/>
          </p:nvCxnSpPr>
          <p:spPr>
            <a:xfrm>
              <a:off x="7259442" y="5832088"/>
              <a:ext cx="361533" cy="0"/>
            </a:xfrm>
            <a:prstGeom prst="line">
              <a:avLst/>
            </a:prstGeom>
            <a:ln w="38100" cap="rnd">
              <a:solidFill>
                <a:srgbClr val="455A64"/>
              </a:solidFill>
              <a:round/>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E626D211-025C-4A13-87F2-6F958707B603}"/>
              </a:ext>
            </a:extLst>
          </p:cNvPr>
          <p:cNvGrpSpPr/>
          <p:nvPr/>
        </p:nvGrpSpPr>
        <p:grpSpPr>
          <a:xfrm>
            <a:off x="3703710" y="1723968"/>
            <a:ext cx="956206" cy="1219273"/>
            <a:chOff x="3804070" y="1500942"/>
            <a:chExt cx="956206" cy="1219273"/>
          </a:xfrm>
        </p:grpSpPr>
        <p:sp>
          <p:nvSpPr>
            <p:cNvPr id="42" name="Oval 41">
              <a:extLst>
                <a:ext uri="{FF2B5EF4-FFF2-40B4-BE49-F238E27FC236}">
                  <a16:creationId xmlns:a16="http://schemas.microsoft.com/office/drawing/2014/main" id="{490BCA27-E043-460B-9772-C224ACF6A060}"/>
                </a:ext>
              </a:extLst>
            </p:cNvPr>
            <p:cNvSpPr/>
            <p:nvPr/>
          </p:nvSpPr>
          <p:spPr>
            <a:xfrm rot="1381833">
              <a:off x="3804070" y="1500942"/>
              <a:ext cx="956206" cy="956206"/>
            </a:xfrm>
            <a:prstGeom prst="ellipse">
              <a:avLst/>
            </a:prstGeom>
            <a:solidFill>
              <a:schemeClr val="bg1"/>
            </a:solidFill>
            <a:ln w="28575">
              <a:solidFill>
                <a:srgbClr val="455A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8401A14D-7378-44EA-9627-3222C3283326}"/>
                </a:ext>
              </a:extLst>
            </p:cNvPr>
            <p:cNvCxnSpPr>
              <a:cxnSpLocks/>
              <a:stCxn id="42" idx="5"/>
            </p:cNvCxnSpPr>
            <p:nvPr/>
          </p:nvCxnSpPr>
          <p:spPr>
            <a:xfrm>
              <a:off x="4461037" y="2422430"/>
              <a:ext cx="112552" cy="297785"/>
            </a:xfrm>
            <a:prstGeom prst="line">
              <a:avLst/>
            </a:prstGeom>
            <a:ln w="28575">
              <a:solidFill>
                <a:srgbClr val="455A64"/>
              </a:solidFill>
              <a:prstDash val="dash"/>
            </a:ln>
          </p:spPr>
          <p:style>
            <a:lnRef idx="1">
              <a:schemeClr val="accent1"/>
            </a:lnRef>
            <a:fillRef idx="0">
              <a:schemeClr val="accent1"/>
            </a:fillRef>
            <a:effectRef idx="0">
              <a:schemeClr val="accent1"/>
            </a:effectRef>
            <a:fontRef idx="minor">
              <a:schemeClr val="tx1"/>
            </a:fontRef>
          </p:style>
        </p:cxnSp>
        <p:pic>
          <p:nvPicPr>
            <p:cNvPr id="88" name="Graphic 87" descr="Leaky Tap with solid fill">
              <a:extLst>
                <a:ext uri="{FF2B5EF4-FFF2-40B4-BE49-F238E27FC236}">
                  <a16:creationId xmlns:a16="http://schemas.microsoft.com/office/drawing/2014/main" id="{17A69340-16A8-489E-BD8C-72BC9151A6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11876" y="1648694"/>
              <a:ext cx="661713" cy="661713"/>
            </a:xfrm>
            <a:prstGeom prst="rect">
              <a:avLst/>
            </a:prstGeom>
          </p:spPr>
        </p:pic>
      </p:grpSp>
      <p:grpSp>
        <p:nvGrpSpPr>
          <p:cNvPr id="98" name="Group 97">
            <a:extLst>
              <a:ext uri="{FF2B5EF4-FFF2-40B4-BE49-F238E27FC236}">
                <a16:creationId xmlns:a16="http://schemas.microsoft.com/office/drawing/2014/main" id="{BDEBF4A2-268E-4A51-B905-6C2FE9A33134}"/>
              </a:ext>
            </a:extLst>
          </p:cNvPr>
          <p:cNvGrpSpPr/>
          <p:nvPr/>
        </p:nvGrpSpPr>
        <p:grpSpPr>
          <a:xfrm>
            <a:off x="6340628" y="1770527"/>
            <a:ext cx="963656" cy="1172714"/>
            <a:chOff x="6440988" y="1547501"/>
            <a:chExt cx="963656" cy="1172714"/>
          </a:xfrm>
        </p:grpSpPr>
        <p:sp>
          <p:nvSpPr>
            <p:cNvPr id="43" name="Oval 42">
              <a:extLst>
                <a:ext uri="{FF2B5EF4-FFF2-40B4-BE49-F238E27FC236}">
                  <a16:creationId xmlns:a16="http://schemas.microsoft.com/office/drawing/2014/main" id="{CBD1BD8A-AE69-40DB-ACA8-7D0FD60DB89C}"/>
                </a:ext>
              </a:extLst>
            </p:cNvPr>
            <p:cNvSpPr/>
            <p:nvPr/>
          </p:nvSpPr>
          <p:spPr>
            <a:xfrm rot="2061220">
              <a:off x="6440988" y="1547501"/>
              <a:ext cx="963656" cy="963656"/>
            </a:xfrm>
            <a:prstGeom prst="ellipse">
              <a:avLst/>
            </a:prstGeom>
            <a:solidFill>
              <a:schemeClr val="bg1"/>
            </a:solidFill>
            <a:ln w="28575">
              <a:solidFill>
                <a:srgbClr val="455A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id="{ED86D92E-5CCF-476A-AABA-F25166AC1B42}"/>
                </a:ext>
              </a:extLst>
            </p:cNvPr>
            <p:cNvCxnSpPr>
              <a:cxnSpLocks/>
              <a:stCxn id="43" idx="4"/>
            </p:cNvCxnSpPr>
            <p:nvPr/>
          </p:nvCxnSpPr>
          <p:spPr>
            <a:xfrm flipH="1">
              <a:off x="6447975" y="2427112"/>
              <a:ext cx="202946" cy="293103"/>
            </a:xfrm>
            <a:prstGeom prst="line">
              <a:avLst/>
            </a:prstGeom>
            <a:ln w="28575">
              <a:solidFill>
                <a:srgbClr val="455A64"/>
              </a:solidFill>
              <a:prstDash val="dash"/>
            </a:ln>
          </p:spPr>
          <p:style>
            <a:lnRef idx="1">
              <a:schemeClr val="accent1"/>
            </a:lnRef>
            <a:fillRef idx="0">
              <a:schemeClr val="accent1"/>
            </a:fillRef>
            <a:effectRef idx="0">
              <a:schemeClr val="accent1"/>
            </a:effectRef>
            <a:fontRef idx="minor">
              <a:schemeClr val="tx1"/>
            </a:fontRef>
          </p:style>
        </p:cxnSp>
        <p:pic>
          <p:nvPicPr>
            <p:cNvPr id="92" name="Graphic 91" descr="Clipboard with solid fill">
              <a:extLst>
                <a:ext uri="{FF2B5EF4-FFF2-40B4-BE49-F238E27FC236}">
                  <a16:creationId xmlns:a16="http://schemas.microsoft.com/office/drawing/2014/main" id="{BABB1663-8D97-468E-9673-F223A74C31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0921" y="1704204"/>
              <a:ext cx="556595" cy="556595"/>
            </a:xfrm>
            <a:prstGeom prst="rect">
              <a:avLst/>
            </a:prstGeom>
          </p:spPr>
        </p:pic>
      </p:grpSp>
      <p:grpSp>
        <p:nvGrpSpPr>
          <p:cNvPr id="100" name="Group 99">
            <a:extLst>
              <a:ext uri="{FF2B5EF4-FFF2-40B4-BE49-F238E27FC236}">
                <a16:creationId xmlns:a16="http://schemas.microsoft.com/office/drawing/2014/main" id="{F5051E8D-7554-4EB0-A1C2-C9704F641B0E}"/>
              </a:ext>
            </a:extLst>
          </p:cNvPr>
          <p:cNvGrpSpPr/>
          <p:nvPr/>
        </p:nvGrpSpPr>
        <p:grpSpPr>
          <a:xfrm>
            <a:off x="2016082" y="3135399"/>
            <a:ext cx="1083958" cy="1024179"/>
            <a:chOff x="2116442" y="2912373"/>
            <a:chExt cx="1083958" cy="1024179"/>
          </a:xfrm>
        </p:grpSpPr>
        <p:sp>
          <p:nvSpPr>
            <p:cNvPr id="11" name="Oval 10">
              <a:extLst>
                <a:ext uri="{FF2B5EF4-FFF2-40B4-BE49-F238E27FC236}">
                  <a16:creationId xmlns:a16="http://schemas.microsoft.com/office/drawing/2014/main" id="{6B275ACA-8D15-4FB6-B57A-5B5F99DBE736}"/>
                </a:ext>
              </a:extLst>
            </p:cNvPr>
            <p:cNvSpPr/>
            <p:nvPr/>
          </p:nvSpPr>
          <p:spPr>
            <a:xfrm rot="21444574">
              <a:off x="2116442" y="2912373"/>
              <a:ext cx="960120" cy="960120"/>
            </a:xfrm>
            <a:prstGeom prst="ellipse">
              <a:avLst/>
            </a:prstGeom>
            <a:solidFill>
              <a:schemeClr val="bg1"/>
            </a:solidFill>
            <a:ln w="28575">
              <a:solidFill>
                <a:srgbClr val="455A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2D177CFA-3F53-4670-808C-FB979CCF8E22}"/>
                </a:ext>
              </a:extLst>
            </p:cNvPr>
            <p:cNvCxnSpPr>
              <a:cxnSpLocks/>
              <a:stCxn id="11" idx="5"/>
            </p:cNvCxnSpPr>
            <p:nvPr/>
          </p:nvCxnSpPr>
          <p:spPr>
            <a:xfrm>
              <a:off x="2950951" y="3716198"/>
              <a:ext cx="249449" cy="220354"/>
            </a:xfrm>
            <a:prstGeom prst="line">
              <a:avLst/>
            </a:prstGeom>
            <a:ln w="28575">
              <a:solidFill>
                <a:srgbClr val="455A64"/>
              </a:solidFill>
              <a:prstDash val="dash"/>
            </a:ln>
          </p:spPr>
          <p:style>
            <a:lnRef idx="1">
              <a:schemeClr val="accent1"/>
            </a:lnRef>
            <a:fillRef idx="0">
              <a:schemeClr val="accent1"/>
            </a:fillRef>
            <a:effectRef idx="0">
              <a:schemeClr val="accent1"/>
            </a:effectRef>
            <a:fontRef idx="minor">
              <a:schemeClr val="tx1"/>
            </a:fontRef>
          </p:style>
        </p:cxnSp>
        <p:pic>
          <p:nvPicPr>
            <p:cNvPr id="94" name="Graphic 93" descr="Group of men with solid fill">
              <a:extLst>
                <a:ext uri="{FF2B5EF4-FFF2-40B4-BE49-F238E27FC236}">
                  <a16:creationId xmlns:a16="http://schemas.microsoft.com/office/drawing/2014/main" id="{0AB4571C-C783-4146-9F74-3C36A9CC4AC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99670" y="3081218"/>
              <a:ext cx="581339" cy="581339"/>
            </a:xfrm>
            <a:prstGeom prst="rect">
              <a:avLst/>
            </a:prstGeom>
          </p:spPr>
        </p:pic>
      </p:grpSp>
      <p:grpSp>
        <p:nvGrpSpPr>
          <p:cNvPr id="97" name="Group 96">
            <a:extLst>
              <a:ext uri="{FF2B5EF4-FFF2-40B4-BE49-F238E27FC236}">
                <a16:creationId xmlns:a16="http://schemas.microsoft.com/office/drawing/2014/main" id="{B123A08B-1D3F-416A-8BC8-C8FC9834F9E5}"/>
              </a:ext>
            </a:extLst>
          </p:cNvPr>
          <p:cNvGrpSpPr/>
          <p:nvPr/>
        </p:nvGrpSpPr>
        <p:grpSpPr>
          <a:xfrm>
            <a:off x="7647090" y="3136662"/>
            <a:ext cx="1117925" cy="960120"/>
            <a:chOff x="7843397" y="3164378"/>
            <a:chExt cx="1117925" cy="960120"/>
          </a:xfrm>
        </p:grpSpPr>
        <p:sp>
          <p:nvSpPr>
            <p:cNvPr id="29" name="Oval 28">
              <a:extLst>
                <a:ext uri="{FF2B5EF4-FFF2-40B4-BE49-F238E27FC236}">
                  <a16:creationId xmlns:a16="http://schemas.microsoft.com/office/drawing/2014/main" id="{541E591D-290D-4875-B28E-6B31E4CF2088}"/>
                </a:ext>
              </a:extLst>
            </p:cNvPr>
            <p:cNvSpPr/>
            <p:nvPr/>
          </p:nvSpPr>
          <p:spPr>
            <a:xfrm rot="3132835">
              <a:off x="8001202" y="3164378"/>
              <a:ext cx="960120" cy="960120"/>
            </a:xfrm>
            <a:prstGeom prst="ellipse">
              <a:avLst/>
            </a:prstGeom>
            <a:solidFill>
              <a:schemeClr val="bg1"/>
            </a:solidFill>
            <a:ln w="28575">
              <a:solidFill>
                <a:srgbClr val="455A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DD280A91-6C7B-4BA5-A95C-6FFD5A89DBA0}"/>
                </a:ext>
              </a:extLst>
            </p:cNvPr>
            <p:cNvCxnSpPr>
              <a:cxnSpLocks/>
              <a:stCxn id="29" idx="4"/>
            </p:cNvCxnSpPr>
            <p:nvPr/>
          </p:nvCxnSpPr>
          <p:spPr>
            <a:xfrm flipH="1">
              <a:off x="7843397" y="3938578"/>
              <a:ext cx="258472" cy="138122"/>
            </a:xfrm>
            <a:prstGeom prst="line">
              <a:avLst/>
            </a:prstGeom>
            <a:ln w="28575">
              <a:solidFill>
                <a:srgbClr val="455A64"/>
              </a:solidFill>
              <a:prstDash val="dash"/>
            </a:ln>
          </p:spPr>
          <p:style>
            <a:lnRef idx="1">
              <a:schemeClr val="accent1"/>
            </a:lnRef>
            <a:fillRef idx="0">
              <a:schemeClr val="accent1"/>
            </a:fillRef>
            <a:effectRef idx="0">
              <a:schemeClr val="accent1"/>
            </a:effectRef>
            <a:fontRef idx="minor">
              <a:schemeClr val="tx1"/>
            </a:fontRef>
          </p:style>
        </p:cxnSp>
        <p:pic>
          <p:nvPicPr>
            <p:cNvPr id="96" name="Graphic 95" descr="Money with solid fill">
              <a:extLst>
                <a:ext uri="{FF2B5EF4-FFF2-40B4-BE49-F238E27FC236}">
                  <a16:creationId xmlns:a16="http://schemas.microsoft.com/office/drawing/2014/main" id="{C481D9A6-F916-4734-9CA3-BA1AE0EBB89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141772" y="3300932"/>
              <a:ext cx="635620" cy="635620"/>
            </a:xfrm>
            <a:prstGeom prst="rect">
              <a:avLst/>
            </a:prstGeom>
          </p:spPr>
        </p:pic>
      </p:grpSp>
      <p:sp>
        <p:nvSpPr>
          <p:cNvPr id="101" name="TextBox 100">
            <a:extLst>
              <a:ext uri="{FF2B5EF4-FFF2-40B4-BE49-F238E27FC236}">
                <a16:creationId xmlns:a16="http://schemas.microsoft.com/office/drawing/2014/main" id="{9E3C9794-8A1E-4288-A6A1-3C9D322275D8}"/>
              </a:ext>
            </a:extLst>
          </p:cNvPr>
          <p:cNvSpPr txBox="1"/>
          <p:nvPr/>
        </p:nvSpPr>
        <p:spPr>
          <a:xfrm>
            <a:off x="1928061" y="2667597"/>
            <a:ext cx="1353109" cy="369332"/>
          </a:xfrm>
          <a:prstGeom prst="rect">
            <a:avLst/>
          </a:prstGeom>
          <a:noFill/>
        </p:spPr>
        <p:txBody>
          <a:bodyPr wrap="square" rtlCol="0">
            <a:spAutoFit/>
          </a:bodyPr>
          <a:lstStyle/>
          <a:p>
            <a:r>
              <a:rPr lang="en-US" dirty="0">
                <a:solidFill>
                  <a:schemeClr val="tx1">
                    <a:lumMod val="65000"/>
                    <a:lumOff val="35000"/>
                  </a:schemeClr>
                </a:solidFill>
                <a:latin typeface="Tw Cen MT" panose="020B0602020104020603" pitchFamily="34" charset="0"/>
              </a:rPr>
              <a:t>Population</a:t>
            </a:r>
          </a:p>
        </p:txBody>
      </p:sp>
      <p:sp>
        <p:nvSpPr>
          <p:cNvPr id="105" name="TextBox 104">
            <a:extLst>
              <a:ext uri="{FF2B5EF4-FFF2-40B4-BE49-F238E27FC236}">
                <a16:creationId xmlns:a16="http://schemas.microsoft.com/office/drawing/2014/main" id="{F76DB759-286D-4D23-9567-D4397C666EAD}"/>
              </a:ext>
            </a:extLst>
          </p:cNvPr>
          <p:cNvSpPr txBox="1"/>
          <p:nvPr/>
        </p:nvSpPr>
        <p:spPr>
          <a:xfrm>
            <a:off x="3554772" y="1296036"/>
            <a:ext cx="1353109" cy="369332"/>
          </a:xfrm>
          <a:prstGeom prst="rect">
            <a:avLst/>
          </a:prstGeom>
          <a:noFill/>
        </p:spPr>
        <p:txBody>
          <a:bodyPr wrap="square" rtlCol="0">
            <a:spAutoFit/>
          </a:bodyPr>
          <a:lstStyle/>
          <a:p>
            <a:r>
              <a:rPr lang="en-US" dirty="0">
                <a:solidFill>
                  <a:schemeClr val="tx1">
                    <a:lumMod val="65000"/>
                    <a:lumOff val="35000"/>
                  </a:schemeClr>
                </a:solidFill>
                <a:latin typeface="Tw Cen MT" panose="020B0602020104020603" pitchFamily="34" charset="0"/>
              </a:rPr>
              <a:t>Fresh water</a:t>
            </a:r>
          </a:p>
        </p:txBody>
      </p:sp>
      <p:sp>
        <p:nvSpPr>
          <p:cNvPr id="106" name="TextBox 105">
            <a:extLst>
              <a:ext uri="{FF2B5EF4-FFF2-40B4-BE49-F238E27FC236}">
                <a16:creationId xmlns:a16="http://schemas.microsoft.com/office/drawing/2014/main" id="{23DA5FD6-0BD8-4A6F-B41A-9FC46904844A}"/>
              </a:ext>
            </a:extLst>
          </p:cNvPr>
          <p:cNvSpPr txBox="1"/>
          <p:nvPr/>
        </p:nvSpPr>
        <p:spPr>
          <a:xfrm>
            <a:off x="6347615" y="1295826"/>
            <a:ext cx="1353109" cy="369332"/>
          </a:xfrm>
          <a:prstGeom prst="rect">
            <a:avLst/>
          </a:prstGeom>
          <a:noFill/>
        </p:spPr>
        <p:txBody>
          <a:bodyPr wrap="square" rtlCol="0">
            <a:spAutoFit/>
          </a:bodyPr>
          <a:lstStyle/>
          <a:p>
            <a:r>
              <a:rPr lang="en-US" dirty="0">
                <a:solidFill>
                  <a:schemeClr val="tx1">
                    <a:lumMod val="65000"/>
                    <a:lumOff val="35000"/>
                  </a:schemeClr>
                </a:solidFill>
                <a:latin typeface="Tw Cen MT" panose="020B0602020104020603" pitchFamily="34" charset="0"/>
              </a:rPr>
              <a:t>Tracking</a:t>
            </a:r>
          </a:p>
        </p:txBody>
      </p:sp>
      <p:sp>
        <p:nvSpPr>
          <p:cNvPr id="107" name="TextBox 106">
            <a:extLst>
              <a:ext uri="{FF2B5EF4-FFF2-40B4-BE49-F238E27FC236}">
                <a16:creationId xmlns:a16="http://schemas.microsoft.com/office/drawing/2014/main" id="{4C5B805B-984B-48E4-A8AE-E6F72E3A0286}"/>
              </a:ext>
            </a:extLst>
          </p:cNvPr>
          <p:cNvSpPr txBox="1"/>
          <p:nvPr/>
        </p:nvSpPr>
        <p:spPr>
          <a:xfrm>
            <a:off x="7624708" y="2667636"/>
            <a:ext cx="1353109" cy="369332"/>
          </a:xfrm>
          <a:prstGeom prst="rect">
            <a:avLst/>
          </a:prstGeom>
          <a:noFill/>
        </p:spPr>
        <p:txBody>
          <a:bodyPr wrap="square" rtlCol="0">
            <a:spAutoFit/>
          </a:bodyPr>
          <a:lstStyle/>
          <a:p>
            <a:pPr algn="ctr"/>
            <a:r>
              <a:rPr lang="en-US" dirty="0">
                <a:solidFill>
                  <a:schemeClr val="tx1">
                    <a:lumMod val="65000"/>
                    <a:lumOff val="35000"/>
                  </a:schemeClr>
                </a:solidFill>
                <a:latin typeface="Tw Cen MT" panose="020B0602020104020603" pitchFamily="34" charset="0"/>
              </a:rPr>
              <a:t>Saving</a:t>
            </a:r>
          </a:p>
        </p:txBody>
      </p:sp>
    </p:spTree>
    <p:extLst>
      <p:ext uri="{BB962C8B-B14F-4D97-AF65-F5344CB8AC3E}">
        <p14:creationId xmlns:p14="http://schemas.microsoft.com/office/powerpoint/2010/main" val="1741630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500" fill="hold"/>
                                        <p:tgtEl>
                                          <p:spTgt spid="86"/>
                                        </p:tgtEl>
                                        <p:attrNameLst>
                                          <p:attrName>ppt_x</p:attrName>
                                        </p:attrNameLst>
                                      </p:cBhvr>
                                      <p:tavLst>
                                        <p:tav tm="0">
                                          <p:val>
                                            <p:strVal val="#ppt_x"/>
                                          </p:val>
                                        </p:tav>
                                        <p:tav tm="100000">
                                          <p:val>
                                            <p:strVal val="#ppt_x"/>
                                          </p:val>
                                        </p:tav>
                                      </p:tavLst>
                                    </p:anim>
                                    <p:anim calcmode="lin" valueType="num">
                                      <p:cBhvr additive="base">
                                        <p:cTn id="8" dur="500" fill="hold"/>
                                        <p:tgtEl>
                                          <p:spTgt spid="8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500"/>
                                        <p:tgtEl>
                                          <p:spTgt spid="10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fade">
                                      <p:cBhvr>
                                        <p:cTn id="20" dur="500"/>
                                        <p:tgtEl>
                                          <p:spTgt spid="10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9"/>
                                        </p:tgtEl>
                                        <p:attrNameLst>
                                          <p:attrName>style.visibility</p:attrName>
                                        </p:attrNameLst>
                                      </p:cBhvr>
                                      <p:to>
                                        <p:strVal val="visible"/>
                                      </p:to>
                                    </p:set>
                                    <p:animEffect transition="in" filter="fade">
                                      <p:cBhvr>
                                        <p:cTn id="25" dur="500"/>
                                        <p:tgtEl>
                                          <p:spTgt spid="9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fade">
                                      <p:cBhvr>
                                        <p:cTn id="28" dur="500"/>
                                        <p:tgtEl>
                                          <p:spTgt spid="10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8"/>
                                        </p:tgtEl>
                                        <p:attrNameLst>
                                          <p:attrName>style.visibility</p:attrName>
                                        </p:attrNameLst>
                                      </p:cBhvr>
                                      <p:to>
                                        <p:strVal val="visible"/>
                                      </p:to>
                                    </p:set>
                                    <p:animEffect transition="in" filter="fade">
                                      <p:cBhvr>
                                        <p:cTn id="33" dur="500"/>
                                        <p:tgtEl>
                                          <p:spTgt spid="9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6"/>
                                        </p:tgtEl>
                                        <p:attrNameLst>
                                          <p:attrName>style.visibility</p:attrName>
                                        </p:attrNameLst>
                                      </p:cBhvr>
                                      <p:to>
                                        <p:strVal val="visible"/>
                                      </p:to>
                                    </p:set>
                                    <p:animEffect transition="in" filter="fade">
                                      <p:cBhvr>
                                        <p:cTn id="36" dur="500"/>
                                        <p:tgtEl>
                                          <p:spTgt spid="10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7"/>
                                        </p:tgtEl>
                                        <p:attrNameLst>
                                          <p:attrName>style.visibility</p:attrName>
                                        </p:attrNameLst>
                                      </p:cBhvr>
                                      <p:to>
                                        <p:strVal val="visible"/>
                                      </p:to>
                                    </p:set>
                                    <p:animEffect transition="in" filter="fade">
                                      <p:cBhvr>
                                        <p:cTn id="41" dur="500"/>
                                        <p:tgtEl>
                                          <p:spTgt spid="9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7"/>
                                        </p:tgtEl>
                                        <p:attrNameLst>
                                          <p:attrName>style.visibility</p:attrName>
                                        </p:attrNameLst>
                                      </p:cBhvr>
                                      <p:to>
                                        <p:strVal val="visible"/>
                                      </p:to>
                                    </p:set>
                                    <p:animEffect transition="in" filter="fade">
                                      <p:cBhvr>
                                        <p:cTn id="44"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01" grpId="0"/>
      <p:bldP spid="105" grpId="0"/>
      <p:bldP spid="106" grpId="0"/>
      <p:bldP spid="10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EAC9-02F6-4151-8563-39AE5D0271E2}"/>
              </a:ext>
            </a:extLst>
          </p:cNvPr>
          <p:cNvSpPr>
            <a:spLocks noGrp="1"/>
          </p:cNvSpPr>
          <p:nvPr>
            <p:ph type="title"/>
          </p:nvPr>
        </p:nvSpPr>
        <p:spPr>
          <a:xfrm>
            <a:off x="228601" y="365126"/>
            <a:ext cx="10515600" cy="944562"/>
          </a:xfrm>
        </p:spPr>
        <p:txBody>
          <a:bodyPr>
            <a:normAutofit/>
          </a:bodyPr>
          <a:lstStyle/>
          <a:p>
            <a:pPr algn="ctr"/>
            <a:r>
              <a:rPr lang="en-US" sz="4400" b="1" dirty="0">
                <a:solidFill>
                  <a:schemeClr val="tx1">
                    <a:lumMod val="75000"/>
                    <a:lumOff val="25000"/>
                  </a:schemeClr>
                </a:solidFill>
                <a:latin typeface="Tw Cen MT" panose="020B0602020104020603" pitchFamily="34" charset="0"/>
                <a:cs typeface="Aharoni" panose="02010803020104030203" pitchFamily="2" charset="-79"/>
              </a:rPr>
              <a:t>Objectives</a:t>
            </a:r>
          </a:p>
        </p:txBody>
      </p:sp>
      <p:sp>
        <p:nvSpPr>
          <p:cNvPr id="3" name="Rectangle: Rounded Corners 2">
            <a:extLst>
              <a:ext uri="{FF2B5EF4-FFF2-40B4-BE49-F238E27FC236}">
                <a16:creationId xmlns:a16="http://schemas.microsoft.com/office/drawing/2014/main" id="{63B0D809-C6D5-43B9-A345-7738A4AEEAFE}"/>
              </a:ext>
            </a:extLst>
          </p:cNvPr>
          <p:cNvSpPr/>
          <p:nvPr/>
        </p:nvSpPr>
        <p:spPr>
          <a:xfrm>
            <a:off x="1090246" y="1535722"/>
            <a:ext cx="9061939" cy="1031631"/>
          </a:xfrm>
          <a:prstGeom prst="roundRect">
            <a:avLst>
              <a:gd name="adj" fmla="val 7576"/>
            </a:avLst>
          </a:prstGeom>
          <a:solidFill>
            <a:srgbClr val="455A64"/>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a:solidFill>
                  <a:schemeClr val="bg1"/>
                </a:solidFill>
                <a:latin typeface="Tw Cen MT" panose="020B0602020104020603" pitchFamily="34" charset="0"/>
              </a:rPr>
              <a:t>Implement a low cost, reliable and scalable water smart meter that helps to monitor our daily water consumption.</a:t>
            </a:r>
          </a:p>
        </p:txBody>
      </p:sp>
      <p:sp>
        <p:nvSpPr>
          <p:cNvPr id="4" name="Rectangle: Rounded Corners 3">
            <a:extLst>
              <a:ext uri="{FF2B5EF4-FFF2-40B4-BE49-F238E27FC236}">
                <a16:creationId xmlns:a16="http://schemas.microsoft.com/office/drawing/2014/main" id="{5AC2FBFC-2FD8-4A1A-BAC2-D1E21BCA5AE6}"/>
              </a:ext>
            </a:extLst>
          </p:cNvPr>
          <p:cNvSpPr/>
          <p:nvPr/>
        </p:nvSpPr>
        <p:spPr>
          <a:xfrm>
            <a:off x="2391507" y="2840279"/>
            <a:ext cx="7760677" cy="1031630"/>
          </a:xfrm>
          <a:prstGeom prst="roundRect">
            <a:avLst>
              <a:gd name="adj" fmla="val 7576"/>
            </a:avLst>
          </a:prstGeom>
          <a:solidFill>
            <a:srgbClr val="69C3C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1800"/>
              </a:spcBef>
            </a:pPr>
            <a:r>
              <a:rPr lang="en-US" sz="2000" dirty="0">
                <a:solidFill>
                  <a:schemeClr val="bg1"/>
                </a:solidFill>
                <a:latin typeface="Tw Cen MT" panose="020B0602020104020603" pitchFamily="34" charset="0"/>
              </a:rPr>
              <a:t>To experiment how to build and program an IoT application based on Arduino microcontrollers and how integrate them with other platforms.</a:t>
            </a:r>
          </a:p>
        </p:txBody>
      </p:sp>
      <p:sp>
        <p:nvSpPr>
          <p:cNvPr id="5" name="Rectangle: Rounded Corners 4">
            <a:extLst>
              <a:ext uri="{FF2B5EF4-FFF2-40B4-BE49-F238E27FC236}">
                <a16:creationId xmlns:a16="http://schemas.microsoft.com/office/drawing/2014/main" id="{6A13DDF5-D858-4C91-A8D5-136755506059}"/>
              </a:ext>
            </a:extLst>
          </p:cNvPr>
          <p:cNvSpPr/>
          <p:nvPr/>
        </p:nvSpPr>
        <p:spPr>
          <a:xfrm>
            <a:off x="4548554" y="4149971"/>
            <a:ext cx="5603630" cy="1031631"/>
          </a:xfrm>
          <a:prstGeom prst="roundRect">
            <a:avLst>
              <a:gd name="adj" fmla="val 7576"/>
            </a:avLst>
          </a:prstGeom>
          <a:solidFill>
            <a:schemeClr val="bg1"/>
          </a:solidFill>
          <a:ln w="28575">
            <a:solidFill>
              <a:srgbClr val="45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1800"/>
              </a:spcBef>
            </a:pPr>
            <a:r>
              <a:rPr lang="en-US" sz="2000" dirty="0">
                <a:solidFill>
                  <a:srgbClr val="455A64"/>
                </a:solidFill>
                <a:latin typeface="Tw Cen MT" panose="020B0602020104020603" pitchFamily="34" charset="0"/>
              </a:rPr>
              <a:t>Save the excess water consumption and reduce the monthly billing.</a:t>
            </a:r>
          </a:p>
        </p:txBody>
      </p:sp>
      <p:cxnSp>
        <p:nvCxnSpPr>
          <p:cNvPr id="7" name="Straight Connector 6">
            <a:extLst>
              <a:ext uri="{FF2B5EF4-FFF2-40B4-BE49-F238E27FC236}">
                <a16:creationId xmlns:a16="http://schemas.microsoft.com/office/drawing/2014/main" id="{D5DCC927-2499-4EBF-88A6-A9DF3010B3FB}"/>
              </a:ext>
            </a:extLst>
          </p:cNvPr>
          <p:cNvCxnSpPr>
            <a:cxnSpLocks/>
          </p:cNvCxnSpPr>
          <p:nvPr/>
        </p:nvCxnSpPr>
        <p:spPr>
          <a:xfrm flipH="1">
            <a:off x="398586" y="6013938"/>
            <a:ext cx="9999783" cy="0"/>
          </a:xfrm>
          <a:prstGeom prst="line">
            <a:avLst/>
          </a:prstGeom>
          <a:ln w="57150">
            <a:solidFill>
              <a:srgbClr val="455A64"/>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E0F1B56C-B2EB-455E-AF52-CEE7F6ABAEF9}"/>
              </a:ext>
            </a:extLst>
          </p:cNvPr>
          <p:cNvGrpSpPr/>
          <p:nvPr/>
        </p:nvGrpSpPr>
        <p:grpSpPr>
          <a:xfrm>
            <a:off x="1565031" y="2482178"/>
            <a:ext cx="152400" cy="3695884"/>
            <a:chOff x="1565031" y="2482178"/>
            <a:chExt cx="152400" cy="3695884"/>
          </a:xfrm>
        </p:grpSpPr>
        <p:cxnSp>
          <p:nvCxnSpPr>
            <p:cNvPr id="10" name="Straight Connector 9">
              <a:extLst>
                <a:ext uri="{FF2B5EF4-FFF2-40B4-BE49-F238E27FC236}">
                  <a16:creationId xmlns:a16="http://schemas.microsoft.com/office/drawing/2014/main" id="{65F59EC7-42D3-4618-94EC-918C0FEB6FC4}"/>
                </a:ext>
              </a:extLst>
            </p:cNvPr>
            <p:cNvCxnSpPr>
              <a:cxnSpLocks/>
            </p:cNvCxnSpPr>
            <p:nvPr/>
          </p:nvCxnSpPr>
          <p:spPr>
            <a:xfrm>
              <a:off x="1641231" y="2590799"/>
              <a:ext cx="0" cy="3587263"/>
            </a:xfrm>
            <a:prstGeom prst="line">
              <a:avLst/>
            </a:prstGeom>
            <a:ln w="38100" cap="rnd">
              <a:solidFill>
                <a:srgbClr val="455A64"/>
              </a:solidFill>
              <a:prstDash val="dash"/>
              <a:roun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CB0C276-0EDC-4FA3-AE1C-F7614BFCFEE8}"/>
                </a:ext>
              </a:extLst>
            </p:cNvPr>
            <p:cNvSpPr/>
            <p:nvPr/>
          </p:nvSpPr>
          <p:spPr>
            <a:xfrm>
              <a:off x="1565031" y="2482178"/>
              <a:ext cx="152400" cy="152400"/>
            </a:xfrm>
            <a:prstGeom prst="ellipse">
              <a:avLst/>
            </a:prstGeom>
            <a:solidFill>
              <a:schemeClr val="bg1"/>
            </a:solidFill>
            <a:ln w="28575">
              <a:solidFill>
                <a:srgbClr val="45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5F3209-8FEE-43D6-A0E4-6AD7450E0258}"/>
                </a:ext>
              </a:extLst>
            </p:cNvPr>
            <p:cNvSpPr/>
            <p:nvPr/>
          </p:nvSpPr>
          <p:spPr>
            <a:xfrm>
              <a:off x="1565031" y="5940484"/>
              <a:ext cx="152400" cy="152400"/>
            </a:xfrm>
            <a:prstGeom prst="ellipse">
              <a:avLst/>
            </a:prstGeom>
            <a:solidFill>
              <a:schemeClr val="bg1"/>
            </a:solidFill>
            <a:ln w="28575">
              <a:solidFill>
                <a:srgbClr val="45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7F514E1B-A3B6-4FA2-922D-5C379BC5C052}"/>
              </a:ext>
            </a:extLst>
          </p:cNvPr>
          <p:cNvGrpSpPr/>
          <p:nvPr/>
        </p:nvGrpSpPr>
        <p:grpSpPr>
          <a:xfrm>
            <a:off x="3018692" y="3775011"/>
            <a:ext cx="152400" cy="2403051"/>
            <a:chOff x="3018692" y="3775011"/>
            <a:chExt cx="152400" cy="2403051"/>
          </a:xfrm>
        </p:grpSpPr>
        <p:cxnSp>
          <p:nvCxnSpPr>
            <p:cNvPr id="13" name="Straight Connector 12">
              <a:extLst>
                <a:ext uri="{FF2B5EF4-FFF2-40B4-BE49-F238E27FC236}">
                  <a16:creationId xmlns:a16="http://schemas.microsoft.com/office/drawing/2014/main" id="{5F0686AF-F66C-4F40-BF8B-AC0E1222C95A}"/>
                </a:ext>
              </a:extLst>
            </p:cNvPr>
            <p:cNvCxnSpPr>
              <a:cxnSpLocks/>
            </p:cNvCxnSpPr>
            <p:nvPr/>
          </p:nvCxnSpPr>
          <p:spPr>
            <a:xfrm>
              <a:off x="3083169" y="3883632"/>
              <a:ext cx="0" cy="2294430"/>
            </a:xfrm>
            <a:prstGeom prst="line">
              <a:avLst/>
            </a:prstGeom>
            <a:ln w="38100" cap="rnd">
              <a:solidFill>
                <a:srgbClr val="455A64"/>
              </a:solidFill>
              <a:prstDash val="dash"/>
              <a:round/>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44E2737-97DC-4F02-AA58-2E364B423200}"/>
                </a:ext>
              </a:extLst>
            </p:cNvPr>
            <p:cNvSpPr/>
            <p:nvPr/>
          </p:nvSpPr>
          <p:spPr>
            <a:xfrm>
              <a:off x="3018692" y="3775011"/>
              <a:ext cx="152400" cy="152400"/>
            </a:xfrm>
            <a:prstGeom prst="ellipse">
              <a:avLst/>
            </a:prstGeom>
            <a:solidFill>
              <a:schemeClr val="bg1"/>
            </a:solidFill>
            <a:ln w="28575">
              <a:solidFill>
                <a:srgbClr val="45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422FD2E-7440-411B-8EF7-F53EA593863A}"/>
                </a:ext>
              </a:extLst>
            </p:cNvPr>
            <p:cNvSpPr/>
            <p:nvPr/>
          </p:nvSpPr>
          <p:spPr>
            <a:xfrm>
              <a:off x="3018692" y="5943778"/>
              <a:ext cx="152400" cy="152400"/>
            </a:xfrm>
            <a:prstGeom prst="ellipse">
              <a:avLst/>
            </a:prstGeom>
            <a:solidFill>
              <a:schemeClr val="bg1"/>
            </a:solidFill>
            <a:ln w="28575">
              <a:solidFill>
                <a:srgbClr val="45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A2A0A8AB-0FDF-432D-96FA-F01861E651DD}"/>
              </a:ext>
            </a:extLst>
          </p:cNvPr>
          <p:cNvGrpSpPr/>
          <p:nvPr/>
        </p:nvGrpSpPr>
        <p:grpSpPr>
          <a:xfrm>
            <a:off x="4882661" y="5096427"/>
            <a:ext cx="152400" cy="1081635"/>
            <a:chOff x="4882661" y="5096427"/>
            <a:chExt cx="152400" cy="1081635"/>
          </a:xfrm>
        </p:grpSpPr>
        <p:cxnSp>
          <p:nvCxnSpPr>
            <p:cNvPr id="17" name="Straight Connector 16">
              <a:extLst>
                <a:ext uri="{FF2B5EF4-FFF2-40B4-BE49-F238E27FC236}">
                  <a16:creationId xmlns:a16="http://schemas.microsoft.com/office/drawing/2014/main" id="{1762105B-B95C-42B6-A2A4-783C6D8184F5}"/>
                </a:ext>
              </a:extLst>
            </p:cNvPr>
            <p:cNvCxnSpPr>
              <a:cxnSpLocks/>
            </p:cNvCxnSpPr>
            <p:nvPr/>
          </p:nvCxnSpPr>
          <p:spPr>
            <a:xfrm>
              <a:off x="4947138" y="5205048"/>
              <a:ext cx="0" cy="973014"/>
            </a:xfrm>
            <a:prstGeom prst="line">
              <a:avLst/>
            </a:prstGeom>
            <a:ln w="38100" cap="rnd">
              <a:solidFill>
                <a:srgbClr val="455A64"/>
              </a:solidFill>
              <a:prstDash val="dash"/>
              <a:roun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52FEF153-F2EA-42BB-8E0F-2E6732275B34}"/>
                </a:ext>
              </a:extLst>
            </p:cNvPr>
            <p:cNvSpPr/>
            <p:nvPr/>
          </p:nvSpPr>
          <p:spPr>
            <a:xfrm>
              <a:off x="4882661" y="5096427"/>
              <a:ext cx="152400" cy="152400"/>
            </a:xfrm>
            <a:prstGeom prst="ellipse">
              <a:avLst/>
            </a:prstGeom>
            <a:solidFill>
              <a:schemeClr val="bg1"/>
            </a:solidFill>
            <a:ln w="28575">
              <a:solidFill>
                <a:srgbClr val="45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02A835C-396A-404B-A07C-9F409EC0CD71}"/>
                </a:ext>
              </a:extLst>
            </p:cNvPr>
            <p:cNvSpPr/>
            <p:nvPr/>
          </p:nvSpPr>
          <p:spPr>
            <a:xfrm>
              <a:off x="4882661" y="5926015"/>
              <a:ext cx="152400" cy="152400"/>
            </a:xfrm>
            <a:prstGeom prst="ellipse">
              <a:avLst/>
            </a:prstGeom>
            <a:solidFill>
              <a:schemeClr val="bg1"/>
            </a:solidFill>
            <a:ln w="28575">
              <a:solidFill>
                <a:srgbClr val="45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 name="Straight Connector 25">
            <a:extLst>
              <a:ext uri="{FF2B5EF4-FFF2-40B4-BE49-F238E27FC236}">
                <a16:creationId xmlns:a16="http://schemas.microsoft.com/office/drawing/2014/main" id="{CE117758-17BC-40A2-BCC7-F3E03FA97158}"/>
              </a:ext>
            </a:extLst>
          </p:cNvPr>
          <p:cNvCxnSpPr>
            <a:cxnSpLocks/>
          </p:cNvCxnSpPr>
          <p:nvPr/>
        </p:nvCxnSpPr>
        <p:spPr>
          <a:xfrm>
            <a:off x="984738" y="6005732"/>
            <a:ext cx="0" cy="99646"/>
          </a:xfrm>
          <a:prstGeom prst="line">
            <a:avLst/>
          </a:prstGeom>
          <a:ln w="38100" cap="rnd">
            <a:solidFill>
              <a:srgbClr val="455A64"/>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95A9F5B-19B5-4D4F-B20C-3BC39E1B805A}"/>
              </a:ext>
            </a:extLst>
          </p:cNvPr>
          <p:cNvCxnSpPr>
            <a:cxnSpLocks/>
          </p:cNvCxnSpPr>
          <p:nvPr/>
        </p:nvCxnSpPr>
        <p:spPr>
          <a:xfrm>
            <a:off x="2317065" y="6013938"/>
            <a:ext cx="0" cy="99646"/>
          </a:xfrm>
          <a:prstGeom prst="line">
            <a:avLst/>
          </a:prstGeom>
          <a:ln w="38100" cap="rnd">
            <a:solidFill>
              <a:srgbClr val="455A64"/>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F33FE2-0B21-45EB-A9CC-87A8DB8C5D8E}"/>
              </a:ext>
            </a:extLst>
          </p:cNvPr>
          <p:cNvCxnSpPr>
            <a:cxnSpLocks/>
          </p:cNvCxnSpPr>
          <p:nvPr/>
        </p:nvCxnSpPr>
        <p:spPr>
          <a:xfrm>
            <a:off x="3970605" y="6013352"/>
            <a:ext cx="0" cy="99646"/>
          </a:xfrm>
          <a:prstGeom prst="line">
            <a:avLst/>
          </a:prstGeom>
          <a:ln w="38100" cap="rnd">
            <a:solidFill>
              <a:srgbClr val="455A64"/>
            </a:solidFill>
            <a:roun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9D711AF-1E2B-4170-B0B6-B3016C069417}"/>
              </a:ext>
            </a:extLst>
          </p:cNvPr>
          <p:cNvSpPr txBox="1"/>
          <p:nvPr/>
        </p:nvSpPr>
        <p:spPr>
          <a:xfrm>
            <a:off x="1493259" y="6201508"/>
            <a:ext cx="317716" cy="369332"/>
          </a:xfrm>
          <a:prstGeom prst="rect">
            <a:avLst/>
          </a:prstGeom>
          <a:noFill/>
        </p:spPr>
        <p:txBody>
          <a:bodyPr wrap="none" rtlCol="0">
            <a:spAutoFit/>
          </a:bodyPr>
          <a:lstStyle/>
          <a:p>
            <a:r>
              <a:rPr lang="en-US" dirty="0">
                <a:solidFill>
                  <a:srgbClr val="455A64"/>
                </a:solidFill>
              </a:rPr>
              <a:t>A</a:t>
            </a:r>
          </a:p>
        </p:txBody>
      </p:sp>
      <p:sp>
        <p:nvSpPr>
          <p:cNvPr id="33" name="TextBox 32">
            <a:extLst>
              <a:ext uri="{FF2B5EF4-FFF2-40B4-BE49-F238E27FC236}">
                <a16:creationId xmlns:a16="http://schemas.microsoft.com/office/drawing/2014/main" id="{4E946726-4F57-43F0-8412-7512252BEE70}"/>
              </a:ext>
            </a:extLst>
          </p:cNvPr>
          <p:cNvSpPr txBox="1"/>
          <p:nvPr/>
        </p:nvSpPr>
        <p:spPr>
          <a:xfrm>
            <a:off x="2936034" y="6201508"/>
            <a:ext cx="317716" cy="369332"/>
          </a:xfrm>
          <a:prstGeom prst="rect">
            <a:avLst/>
          </a:prstGeom>
          <a:noFill/>
        </p:spPr>
        <p:txBody>
          <a:bodyPr wrap="none" rtlCol="0">
            <a:spAutoFit/>
          </a:bodyPr>
          <a:lstStyle/>
          <a:p>
            <a:r>
              <a:rPr lang="en-US" dirty="0">
                <a:solidFill>
                  <a:srgbClr val="455A64"/>
                </a:solidFill>
              </a:rPr>
              <a:t>B</a:t>
            </a:r>
          </a:p>
        </p:txBody>
      </p:sp>
      <p:sp>
        <p:nvSpPr>
          <p:cNvPr id="34" name="TextBox 33">
            <a:extLst>
              <a:ext uri="{FF2B5EF4-FFF2-40B4-BE49-F238E27FC236}">
                <a16:creationId xmlns:a16="http://schemas.microsoft.com/office/drawing/2014/main" id="{D1BC096A-ACE3-4B6C-BFB5-3740617BEC9F}"/>
              </a:ext>
            </a:extLst>
          </p:cNvPr>
          <p:cNvSpPr txBox="1"/>
          <p:nvPr/>
        </p:nvSpPr>
        <p:spPr>
          <a:xfrm>
            <a:off x="4800003" y="6201508"/>
            <a:ext cx="317716" cy="369332"/>
          </a:xfrm>
          <a:prstGeom prst="rect">
            <a:avLst/>
          </a:prstGeom>
          <a:noFill/>
        </p:spPr>
        <p:txBody>
          <a:bodyPr wrap="none" rtlCol="0">
            <a:spAutoFit/>
          </a:bodyPr>
          <a:lstStyle/>
          <a:p>
            <a:r>
              <a:rPr lang="en-US" dirty="0">
                <a:solidFill>
                  <a:srgbClr val="455A64"/>
                </a:solidFill>
              </a:rPr>
              <a:t>C</a:t>
            </a:r>
          </a:p>
        </p:txBody>
      </p:sp>
    </p:spTree>
    <p:extLst>
      <p:ext uri="{BB962C8B-B14F-4D97-AF65-F5344CB8AC3E}">
        <p14:creationId xmlns:p14="http://schemas.microsoft.com/office/powerpoint/2010/main" val="3905979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43EAC9-02F6-4151-8563-39AE5D0271E2}"/>
              </a:ext>
            </a:extLst>
          </p:cNvPr>
          <p:cNvSpPr txBox="1">
            <a:spLocks/>
          </p:cNvSpPr>
          <p:nvPr/>
        </p:nvSpPr>
        <p:spPr>
          <a:xfrm>
            <a:off x="228601" y="365126"/>
            <a:ext cx="10515600" cy="9032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401" b="1" dirty="0">
                <a:solidFill>
                  <a:schemeClr val="tx1">
                    <a:lumMod val="75000"/>
                    <a:lumOff val="25000"/>
                  </a:schemeClr>
                </a:solidFill>
                <a:latin typeface="Tw Cen MT" panose="020B0602020104020603" pitchFamily="34" charset="0"/>
                <a:cs typeface="Aharoni" panose="02010803020104030203" pitchFamily="2" charset="-79"/>
              </a:rPr>
              <a:t>What is Smart Meter?</a:t>
            </a:r>
          </a:p>
        </p:txBody>
      </p:sp>
      <p:pic>
        <p:nvPicPr>
          <p:cNvPr id="6" name="Picture 5" descr="Diagram&#10;&#10;Description automatically generated with medium confidence">
            <a:extLst>
              <a:ext uri="{FF2B5EF4-FFF2-40B4-BE49-F238E27FC236}">
                <a16:creationId xmlns:a16="http://schemas.microsoft.com/office/drawing/2014/main" id="{E2FFBDFB-1A00-45D5-8611-793E253C2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138" y="1933612"/>
            <a:ext cx="8102375" cy="3182676"/>
          </a:xfrm>
          <a:prstGeom prst="rect">
            <a:avLst/>
          </a:prstGeom>
        </p:spPr>
      </p:pic>
    </p:spTree>
    <p:extLst>
      <p:ext uri="{BB962C8B-B14F-4D97-AF65-F5344CB8AC3E}">
        <p14:creationId xmlns:p14="http://schemas.microsoft.com/office/powerpoint/2010/main" val="304626460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BC226AD-BE66-4012-9F5C-FA4595899D6C}"/>
              </a:ext>
            </a:extLst>
          </p:cNvPr>
          <p:cNvSpPr>
            <a:spLocks noGrp="1"/>
          </p:cNvSpPr>
          <p:nvPr>
            <p:ph type="title"/>
          </p:nvPr>
        </p:nvSpPr>
        <p:spPr>
          <a:xfrm>
            <a:off x="228601" y="365126"/>
            <a:ext cx="10515600" cy="873740"/>
          </a:xfrm>
        </p:spPr>
        <p:txBody>
          <a:bodyPr>
            <a:normAutofit/>
          </a:bodyPr>
          <a:lstStyle/>
          <a:p>
            <a:pPr algn="ctr"/>
            <a:r>
              <a:rPr lang="en-US" sz="4400" b="1" dirty="0">
                <a:solidFill>
                  <a:schemeClr val="tx1">
                    <a:lumMod val="75000"/>
                    <a:lumOff val="25000"/>
                  </a:schemeClr>
                </a:solidFill>
                <a:latin typeface="Tw Cen MT" panose="020B0602020104020603" pitchFamily="34" charset="0"/>
                <a:cs typeface="Aharoni" panose="02010803020104030203" pitchFamily="2" charset="-79"/>
              </a:rPr>
              <a:t>Block Diagram</a:t>
            </a:r>
          </a:p>
        </p:txBody>
      </p:sp>
      <p:grpSp>
        <p:nvGrpSpPr>
          <p:cNvPr id="3" name="Group 2">
            <a:extLst>
              <a:ext uri="{FF2B5EF4-FFF2-40B4-BE49-F238E27FC236}">
                <a16:creationId xmlns:a16="http://schemas.microsoft.com/office/drawing/2014/main" id="{9A4ED513-B238-44FE-BDAD-C65EE38E4BE0}"/>
              </a:ext>
            </a:extLst>
          </p:cNvPr>
          <p:cNvGrpSpPr/>
          <p:nvPr/>
        </p:nvGrpSpPr>
        <p:grpSpPr>
          <a:xfrm>
            <a:off x="4213611" y="2728047"/>
            <a:ext cx="1794934" cy="2731912"/>
            <a:chOff x="4213611" y="2728047"/>
            <a:chExt cx="1794934" cy="2731912"/>
          </a:xfrm>
        </p:grpSpPr>
        <p:sp>
          <p:nvSpPr>
            <p:cNvPr id="2" name="Rectangle 1">
              <a:extLst>
                <a:ext uri="{FF2B5EF4-FFF2-40B4-BE49-F238E27FC236}">
                  <a16:creationId xmlns:a16="http://schemas.microsoft.com/office/drawing/2014/main" id="{AA8F488C-D4B7-4369-8471-672A73D8F8BE}"/>
                </a:ext>
              </a:extLst>
            </p:cNvPr>
            <p:cNvSpPr/>
            <p:nvPr/>
          </p:nvSpPr>
          <p:spPr>
            <a:xfrm>
              <a:off x="4213611" y="2728047"/>
              <a:ext cx="1794934" cy="2731912"/>
            </a:xfrm>
            <a:prstGeom prst="rect">
              <a:avLst/>
            </a:prstGeom>
            <a:solidFill>
              <a:srgbClr val="45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Arduino</a:t>
              </a:r>
              <a:endParaRPr lang="en-US" dirty="0"/>
            </a:p>
            <a:p>
              <a:pPr algn="ctr"/>
              <a:r>
                <a:rPr lang="en-US" sz="1600" dirty="0"/>
                <a:t>Node-MCU</a:t>
              </a:r>
              <a:endParaRPr lang="en-US" dirty="0"/>
            </a:p>
          </p:txBody>
        </p:sp>
        <p:pic>
          <p:nvPicPr>
            <p:cNvPr id="4" name="Graphic 3" descr="Wi-Fi with solid fill">
              <a:extLst>
                <a:ext uri="{FF2B5EF4-FFF2-40B4-BE49-F238E27FC236}">
                  <a16:creationId xmlns:a16="http://schemas.microsoft.com/office/drawing/2014/main" id="{3949D931-DA87-4BA8-994E-E545E8B659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53878" y="2902495"/>
              <a:ext cx="914400" cy="914400"/>
            </a:xfrm>
            <a:prstGeom prst="rect">
              <a:avLst/>
            </a:prstGeom>
          </p:spPr>
        </p:pic>
      </p:grpSp>
      <p:sp>
        <p:nvSpPr>
          <p:cNvPr id="5" name="Rectangle: Rounded Corners 4">
            <a:extLst>
              <a:ext uri="{FF2B5EF4-FFF2-40B4-BE49-F238E27FC236}">
                <a16:creationId xmlns:a16="http://schemas.microsoft.com/office/drawing/2014/main" id="{111873AF-1008-4369-84A3-BD9672E1A810}"/>
              </a:ext>
            </a:extLst>
          </p:cNvPr>
          <p:cNvSpPr/>
          <p:nvPr/>
        </p:nvSpPr>
        <p:spPr>
          <a:xfrm>
            <a:off x="1950189" y="3802945"/>
            <a:ext cx="1535289" cy="581907"/>
          </a:xfrm>
          <a:prstGeom prst="roundRect">
            <a:avLst>
              <a:gd name="adj" fmla="val 50000"/>
            </a:avLst>
          </a:prstGeom>
          <a:solidFill>
            <a:srgbClr val="A1D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465EF0E-BFAC-46D7-8E6F-0CFB511D8CA8}"/>
              </a:ext>
            </a:extLst>
          </p:cNvPr>
          <p:cNvSpPr/>
          <p:nvPr/>
        </p:nvSpPr>
        <p:spPr>
          <a:xfrm>
            <a:off x="2017923" y="3862476"/>
            <a:ext cx="485422" cy="4854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9470B1-E477-4C46-BEEB-F148CFC22270}"/>
              </a:ext>
            </a:extLst>
          </p:cNvPr>
          <p:cNvSpPr txBox="1"/>
          <p:nvPr/>
        </p:nvSpPr>
        <p:spPr>
          <a:xfrm>
            <a:off x="2458189" y="3881551"/>
            <a:ext cx="925690" cy="461665"/>
          </a:xfrm>
          <a:prstGeom prst="rect">
            <a:avLst/>
          </a:prstGeom>
          <a:noFill/>
        </p:spPr>
        <p:txBody>
          <a:bodyPr wrap="square" rtlCol="0">
            <a:spAutoFit/>
          </a:bodyPr>
          <a:lstStyle/>
          <a:p>
            <a:pPr algn="ctr"/>
            <a:r>
              <a:rPr lang="en-US" sz="1200" dirty="0">
                <a:solidFill>
                  <a:schemeClr val="tx1">
                    <a:lumMod val="75000"/>
                    <a:lumOff val="25000"/>
                  </a:schemeClr>
                </a:solidFill>
              </a:rPr>
              <a:t>Water Flow</a:t>
            </a:r>
          </a:p>
          <a:p>
            <a:pPr algn="ctr"/>
            <a:r>
              <a:rPr lang="en-US" sz="1200" dirty="0">
                <a:solidFill>
                  <a:schemeClr val="tx1">
                    <a:lumMod val="75000"/>
                    <a:lumOff val="25000"/>
                  </a:schemeClr>
                </a:solidFill>
              </a:rPr>
              <a:t>sensor</a:t>
            </a:r>
          </a:p>
        </p:txBody>
      </p:sp>
      <p:sp>
        <p:nvSpPr>
          <p:cNvPr id="8" name="Arrow: Striped Right 7">
            <a:extLst>
              <a:ext uri="{FF2B5EF4-FFF2-40B4-BE49-F238E27FC236}">
                <a16:creationId xmlns:a16="http://schemas.microsoft.com/office/drawing/2014/main" id="{60018535-FA2F-425D-9A23-8278CFA466A9}"/>
              </a:ext>
            </a:extLst>
          </p:cNvPr>
          <p:cNvSpPr/>
          <p:nvPr/>
        </p:nvSpPr>
        <p:spPr>
          <a:xfrm>
            <a:off x="3632234" y="3943527"/>
            <a:ext cx="406400" cy="330466"/>
          </a:xfrm>
          <a:prstGeom prst="striped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Striped Right 13">
            <a:extLst>
              <a:ext uri="{FF2B5EF4-FFF2-40B4-BE49-F238E27FC236}">
                <a16:creationId xmlns:a16="http://schemas.microsoft.com/office/drawing/2014/main" id="{331FAEED-03AC-432D-B2AF-23A7CBAAD0DB}"/>
              </a:ext>
            </a:extLst>
          </p:cNvPr>
          <p:cNvSpPr/>
          <p:nvPr/>
        </p:nvSpPr>
        <p:spPr>
          <a:xfrm rot="16200000">
            <a:off x="4934555" y="2264333"/>
            <a:ext cx="406400" cy="330466"/>
          </a:xfrm>
          <a:prstGeom prst="striped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Striped Right 16">
            <a:extLst>
              <a:ext uri="{FF2B5EF4-FFF2-40B4-BE49-F238E27FC236}">
                <a16:creationId xmlns:a16="http://schemas.microsoft.com/office/drawing/2014/main" id="{7317E360-596B-4EB4-9376-C1AC08CF9A7F}"/>
              </a:ext>
            </a:extLst>
          </p:cNvPr>
          <p:cNvSpPr/>
          <p:nvPr/>
        </p:nvSpPr>
        <p:spPr>
          <a:xfrm>
            <a:off x="6200008" y="3914877"/>
            <a:ext cx="406400" cy="330466"/>
          </a:xfrm>
          <a:prstGeom prst="striped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FE2245F-1D22-4681-A8E5-8054C8ACD538}"/>
              </a:ext>
            </a:extLst>
          </p:cNvPr>
          <p:cNvGrpSpPr/>
          <p:nvPr/>
        </p:nvGrpSpPr>
        <p:grpSpPr>
          <a:xfrm>
            <a:off x="6752716" y="2681715"/>
            <a:ext cx="1535289" cy="581907"/>
            <a:chOff x="7128038" y="2663002"/>
            <a:chExt cx="1535289" cy="581907"/>
          </a:xfrm>
        </p:grpSpPr>
        <p:sp>
          <p:nvSpPr>
            <p:cNvPr id="21" name="Rectangle: Rounded Corners 20">
              <a:extLst>
                <a:ext uri="{FF2B5EF4-FFF2-40B4-BE49-F238E27FC236}">
                  <a16:creationId xmlns:a16="http://schemas.microsoft.com/office/drawing/2014/main" id="{34AD2345-77F8-49C0-B46E-01B05D941CB8}"/>
                </a:ext>
              </a:extLst>
            </p:cNvPr>
            <p:cNvSpPr/>
            <p:nvPr/>
          </p:nvSpPr>
          <p:spPr>
            <a:xfrm>
              <a:off x="7128038" y="2663002"/>
              <a:ext cx="1535289" cy="581907"/>
            </a:xfrm>
            <a:prstGeom prst="roundRect">
              <a:avLst>
                <a:gd name="adj" fmla="val 50000"/>
              </a:avLst>
            </a:prstGeom>
            <a:solidFill>
              <a:srgbClr val="A1D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ECAD57B-001D-4ED4-A6FE-4EF201891B42}"/>
                </a:ext>
              </a:extLst>
            </p:cNvPr>
            <p:cNvSpPr/>
            <p:nvPr/>
          </p:nvSpPr>
          <p:spPr>
            <a:xfrm>
              <a:off x="7184483" y="2711244"/>
              <a:ext cx="485422" cy="4854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B8DCF04-4C84-4A1D-947F-9A74FC3D4102}"/>
                </a:ext>
              </a:extLst>
            </p:cNvPr>
            <p:cNvSpPr txBox="1"/>
            <p:nvPr/>
          </p:nvSpPr>
          <p:spPr>
            <a:xfrm>
              <a:off x="7557015" y="2709334"/>
              <a:ext cx="925690" cy="461665"/>
            </a:xfrm>
            <a:prstGeom prst="rect">
              <a:avLst/>
            </a:prstGeom>
            <a:noFill/>
          </p:spPr>
          <p:txBody>
            <a:bodyPr wrap="square" rtlCol="0">
              <a:spAutoFit/>
            </a:bodyPr>
            <a:lstStyle/>
            <a:p>
              <a:pPr algn="ctr"/>
              <a:r>
                <a:rPr lang="en-US" sz="1200" dirty="0">
                  <a:solidFill>
                    <a:schemeClr val="tx1">
                      <a:lumMod val="75000"/>
                      <a:lumOff val="25000"/>
                    </a:schemeClr>
                  </a:solidFill>
                </a:rPr>
                <a:t>Email</a:t>
              </a:r>
            </a:p>
            <a:p>
              <a:pPr algn="ctr"/>
              <a:r>
                <a:rPr lang="en-US" sz="1200" dirty="0">
                  <a:solidFill>
                    <a:schemeClr val="tx1">
                      <a:lumMod val="75000"/>
                      <a:lumOff val="25000"/>
                    </a:schemeClr>
                  </a:solidFill>
                </a:rPr>
                <a:t>Alert</a:t>
              </a:r>
            </a:p>
          </p:txBody>
        </p:sp>
      </p:grpSp>
      <p:grpSp>
        <p:nvGrpSpPr>
          <p:cNvPr id="24" name="Group 23">
            <a:extLst>
              <a:ext uri="{FF2B5EF4-FFF2-40B4-BE49-F238E27FC236}">
                <a16:creationId xmlns:a16="http://schemas.microsoft.com/office/drawing/2014/main" id="{8FA22F8F-4B30-432F-B6BF-88A126ED1F4E}"/>
              </a:ext>
            </a:extLst>
          </p:cNvPr>
          <p:cNvGrpSpPr/>
          <p:nvPr/>
        </p:nvGrpSpPr>
        <p:grpSpPr>
          <a:xfrm>
            <a:off x="6797871" y="3803049"/>
            <a:ext cx="1535289" cy="581907"/>
            <a:chOff x="7128038" y="2663002"/>
            <a:chExt cx="1535289" cy="581907"/>
          </a:xfrm>
        </p:grpSpPr>
        <p:sp>
          <p:nvSpPr>
            <p:cNvPr id="25" name="Rectangle: Rounded Corners 24">
              <a:extLst>
                <a:ext uri="{FF2B5EF4-FFF2-40B4-BE49-F238E27FC236}">
                  <a16:creationId xmlns:a16="http://schemas.microsoft.com/office/drawing/2014/main" id="{A58CA571-C0F5-49A6-861F-D1ABF1ED76A8}"/>
                </a:ext>
              </a:extLst>
            </p:cNvPr>
            <p:cNvSpPr/>
            <p:nvPr/>
          </p:nvSpPr>
          <p:spPr>
            <a:xfrm>
              <a:off x="7128038" y="2663002"/>
              <a:ext cx="1535289" cy="581907"/>
            </a:xfrm>
            <a:prstGeom prst="roundRect">
              <a:avLst>
                <a:gd name="adj" fmla="val 50000"/>
              </a:avLst>
            </a:prstGeom>
            <a:solidFill>
              <a:srgbClr val="A1D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2D104C9-E541-43AB-B3AD-AEEE9AEA0257}"/>
                </a:ext>
              </a:extLst>
            </p:cNvPr>
            <p:cNvSpPr/>
            <p:nvPr/>
          </p:nvSpPr>
          <p:spPr>
            <a:xfrm>
              <a:off x="7184483" y="2711244"/>
              <a:ext cx="485422" cy="4854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3AB9C7E-87AD-4496-875F-8A1C239C5558}"/>
                </a:ext>
              </a:extLst>
            </p:cNvPr>
            <p:cNvSpPr txBox="1"/>
            <p:nvPr/>
          </p:nvSpPr>
          <p:spPr>
            <a:xfrm>
              <a:off x="7613460" y="2731912"/>
              <a:ext cx="925690" cy="461665"/>
            </a:xfrm>
            <a:prstGeom prst="rect">
              <a:avLst/>
            </a:prstGeom>
            <a:noFill/>
          </p:spPr>
          <p:txBody>
            <a:bodyPr wrap="square" rtlCol="0">
              <a:spAutoFit/>
            </a:bodyPr>
            <a:lstStyle/>
            <a:p>
              <a:pPr algn="ctr"/>
              <a:r>
                <a:rPr lang="en-US" sz="1200" dirty="0">
                  <a:solidFill>
                    <a:schemeClr val="tx1">
                      <a:lumMod val="75000"/>
                      <a:lumOff val="25000"/>
                    </a:schemeClr>
                  </a:solidFill>
                </a:rPr>
                <a:t>Thinger.io</a:t>
              </a:r>
            </a:p>
            <a:p>
              <a:pPr algn="ctr"/>
              <a:r>
                <a:rPr lang="en-US" sz="1200" dirty="0">
                  <a:solidFill>
                    <a:schemeClr val="tx1">
                      <a:lumMod val="75000"/>
                      <a:lumOff val="25000"/>
                    </a:schemeClr>
                  </a:solidFill>
                </a:rPr>
                <a:t>Cloud</a:t>
              </a:r>
            </a:p>
          </p:txBody>
        </p:sp>
      </p:grpSp>
      <p:grpSp>
        <p:nvGrpSpPr>
          <p:cNvPr id="28" name="Group 27">
            <a:extLst>
              <a:ext uri="{FF2B5EF4-FFF2-40B4-BE49-F238E27FC236}">
                <a16:creationId xmlns:a16="http://schemas.microsoft.com/office/drawing/2014/main" id="{201F94D4-CF10-44B3-9CCD-E9808262D8D2}"/>
              </a:ext>
            </a:extLst>
          </p:cNvPr>
          <p:cNvGrpSpPr/>
          <p:nvPr/>
        </p:nvGrpSpPr>
        <p:grpSpPr>
          <a:xfrm>
            <a:off x="6809161" y="4878052"/>
            <a:ext cx="1535289" cy="581907"/>
            <a:chOff x="7128038" y="2663002"/>
            <a:chExt cx="1535289" cy="581907"/>
          </a:xfrm>
        </p:grpSpPr>
        <p:sp>
          <p:nvSpPr>
            <p:cNvPr id="29" name="Rectangle: Rounded Corners 28">
              <a:extLst>
                <a:ext uri="{FF2B5EF4-FFF2-40B4-BE49-F238E27FC236}">
                  <a16:creationId xmlns:a16="http://schemas.microsoft.com/office/drawing/2014/main" id="{0E0FB268-7332-434A-8222-31D952B5E7E1}"/>
                </a:ext>
              </a:extLst>
            </p:cNvPr>
            <p:cNvSpPr/>
            <p:nvPr/>
          </p:nvSpPr>
          <p:spPr>
            <a:xfrm>
              <a:off x="7128038" y="2663002"/>
              <a:ext cx="1535289" cy="581907"/>
            </a:xfrm>
            <a:prstGeom prst="roundRect">
              <a:avLst>
                <a:gd name="adj" fmla="val 50000"/>
              </a:avLst>
            </a:prstGeom>
            <a:solidFill>
              <a:srgbClr val="A1D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B87F46D-AAF0-4450-B5DB-9958151079D4}"/>
                </a:ext>
              </a:extLst>
            </p:cNvPr>
            <p:cNvSpPr/>
            <p:nvPr/>
          </p:nvSpPr>
          <p:spPr>
            <a:xfrm>
              <a:off x="7184483" y="2711244"/>
              <a:ext cx="485422" cy="4854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4598E54-032D-496B-886C-EA183B4A9BE4}"/>
                </a:ext>
              </a:extLst>
            </p:cNvPr>
            <p:cNvSpPr txBox="1"/>
            <p:nvPr/>
          </p:nvSpPr>
          <p:spPr>
            <a:xfrm>
              <a:off x="7613460" y="2799646"/>
              <a:ext cx="925690" cy="276999"/>
            </a:xfrm>
            <a:prstGeom prst="rect">
              <a:avLst/>
            </a:prstGeom>
            <a:noFill/>
          </p:spPr>
          <p:txBody>
            <a:bodyPr wrap="square" rtlCol="0">
              <a:spAutoFit/>
            </a:bodyPr>
            <a:lstStyle/>
            <a:p>
              <a:pPr algn="ctr"/>
              <a:r>
                <a:rPr lang="en-US" sz="1200" dirty="0">
                  <a:solidFill>
                    <a:schemeClr val="tx1">
                      <a:lumMod val="75000"/>
                      <a:lumOff val="25000"/>
                    </a:schemeClr>
                  </a:solidFill>
                </a:rPr>
                <a:t>Dashboard</a:t>
              </a:r>
            </a:p>
          </p:txBody>
        </p:sp>
      </p:grpSp>
      <p:sp>
        <p:nvSpPr>
          <p:cNvPr id="32" name="Arrow: Left-Right 31">
            <a:extLst>
              <a:ext uri="{FF2B5EF4-FFF2-40B4-BE49-F238E27FC236}">
                <a16:creationId xmlns:a16="http://schemas.microsoft.com/office/drawing/2014/main" id="{FA2DC7A4-A140-462D-8E8C-7D2E6B4E2BBA}"/>
              </a:ext>
            </a:extLst>
          </p:cNvPr>
          <p:cNvSpPr/>
          <p:nvPr/>
        </p:nvSpPr>
        <p:spPr>
          <a:xfrm rot="5400000">
            <a:off x="7311515" y="3412804"/>
            <a:ext cx="417689" cy="194732"/>
          </a:xfrm>
          <a:prstGeom prst="leftRightArrow">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Left-Right 32">
            <a:extLst>
              <a:ext uri="{FF2B5EF4-FFF2-40B4-BE49-F238E27FC236}">
                <a16:creationId xmlns:a16="http://schemas.microsoft.com/office/drawing/2014/main" id="{BE6E4C21-A25A-4EF2-B552-73269DCF7F18}"/>
              </a:ext>
            </a:extLst>
          </p:cNvPr>
          <p:cNvSpPr/>
          <p:nvPr/>
        </p:nvSpPr>
        <p:spPr>
          <a:xfrm rot="5400000">
            <a:off x="7314853" y="4538623"/>
            <a:ext cx="417689" cy="194732"/>
          </a:xfrm>
          <a:prstGeom prst="leftRightArrow">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90ADDB5-B8E1-4BD9-9EB5-FDAAEBAD9316}"/>
              </a:ext>
            </a:extLst>
          </p:cNvPr>
          <p:cNvSpPr/>
          <p:nvPr/>
        </p:nvSpPr>
        <p:spPr>
          <a:xfrm>
            <a:off x="8242851" y="4060135"/>
            <a:ext cx="609600" cy="45719"/>
          </a:xfrm>
          <a:prstGeom prst="rect">
            <a:avLst/>
          </a:prstGeom>
          <a:solidFill>
            <a:srgbClr val="A1D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F81A1C8-F359-4FF2-9346-85C18C58070D}"/>
              </a:ext>
            </a:extLst>
          </p:cNvPr>
          <p:cNvSpPr/>
          <p:nvPr/>
        </p:nvSpPr>
        <p:spPr>
          <a:xfrm>
            <a:off x="8770020" y="3821359"/>
            <a:ext cx="517499" cy="517499"/>
          </a:xfrm>
          <a:prstGeom prst="ellipse">
            <a:avLst/>
          </a:prstGeom>
          <a:solidFill>
            <a:srgbClr val="A1D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941528BA-06C3-4652-B67C-C24B7CF6DB42}"/>
              </a:ext>
            </a:extLst>
          </p:cNvPr>
          <p:cNvSpPr/>
          <p:nvPr/>
        </p:nvSpPr>
        <p:spPr>
          <a:xfrm>
            <a:off x="8659553" y="4415000"/>
            <a:ext cx="781171" cy="229185"/>
          </a:xfrm>
          <a:prstGeom prst="roundRect">
            <a:avLst/>
          </a:prstGeom>
          <a:solidFill>
            <a:srgbClr val="45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Database</a:t>
            </a:r>
          </a:p>
        </p:txBody>
      </p:sp>
      <p:grpSp>
        <p:nvGrpSpPr>
          <p:cNvPr id="52" name="Group 51">
            <a:extLst>
              <a:ext uri="{FF2B5EF4-FFF2-40B4-BE49-F238E27FC236}">
                <a16:creationId xmlns:a16="http://schemas.microsoft.com/office/drawing/2014/main" id="{CCA943AF-F015-4E60-B7B6-0FF86644CDED}"/>
              </a:ext>
            </a:extLst>
          </p:cNvPr>
          <p:cNvGrpSpPr/>
          <p:nvPr/>
        </p:nvGrpSpPr>
        <p:grpSpPr>
          <a:xfrm>
            <a:off x="1984056" y="2892531"/>
            <a:ext cx="1284782" cy="908501"/>
            <a:chOff x="2156178" y="2873818"/>
            <a:chExt cx="1284782" cy="908501"/>
          </a:xfrm>
        </p:grpSpPr>
        <p:grpSp>
          <p:nvGrpSpPr>
            <p:cNvPr id="42" name="Group 41">
              <a:extLst>
                <a:ext uri="{FF2B5EF4-FFF2-40B4-BE49-F238E27FC236}">
                  <a16:creationId xmlns:a16="http://schemas.microsoft.com/office/drawing/2014/main" id="{7D61D539-1CE6-4379-8DE4-AE84530DC847}"/>
                </a:ext>
              </a:extLst>
            </p:cNvPr>
            <p:cNvGrpSpPr/>
            <p:nvPr/>
          </p:nvGrpSpPr>
          <p:grpSpPr>
            <a:xfrm>
              <a:off x="2156178" y="2883782"/>
              <a:ext cx="545218" cy="898537"/>
              <a:chOff x="2156178" y="2883782"/>
              <a:chExt cx="545218" cy="898537"/>
            </a:xfrm>
          </p:grpSpPr>
          <p:sp>
            <p:nvSpPr>
              <p:cNvPr id="39" name="Oval 38">
                <a:extLst>
                  <a:ext uri="{FF2B5EF4-FFF2-40B4-BE49-F238E27FC236}">
                    <a16:creationId xmlns:a16="http://schemas.microsoft.com/office/drawing/2014/main" id="{CADE7342-E282-4327-B862-14B9613520F3}"/>
                  </a:ext>
                </a:extLst>
              </p:cNvPr>
              <p:cNvSpPr/>
              <p:nvPr/>
            </p:nvSpPr>
            <p:spPr>
              <a:xfrm>
                <a:off x="2156178" y="2883782"/>
                <a:ext cx="545218" cy="545218"/>
              </a:xfrm>
              <a:prstGeom prst="ellipse">
                <a:avLst/>
              </a:prstGeom>
              <a:noFill/>
              <a:ln>
                <a:solidFill>
                  <a:srgbClr val="455A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21B0C663-8894-4204-96E3-FC80B736335D}"/>
                  </a:ext>
                </a:extLst>
              </p:cNvPr>
              <p:cNvCxnSpPr>
                <a:cxnSpLocks/>
              </p:cNvCxnSpPr>
              <p:nvPr/>
            </p:nvCxnSpPr>
            <p:spPr>
              <a:xfrm flipH="1">
                <a:off x="2427111" y="3417711"/>
                <a:ext cx="1676" cy="364608"/>
              </a:xfrm>
              <a:prstGeom prst="line">
                <a:avLst/>
              </a:prstGeom>
              <a:ln w="12700">
                <a:solidFill>
                  <a:srgbClr val="455A64"/>
                </a:solidFill>
                <a:prstDash val="dash"/>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13CDB3E9-EEC9-4E77-AA3A-33149A3B18C4}"/>
                </a:ext>
              </a:extLst>
            </p:cNvPr>
            <p:cNvGrpSpPr/>
            <p:nvPr/>
          </p:nvGrpSpPr>
          <p:grpSpPr>
            <a:xfrm>
              <a:off x="2895742" y="2873818"/>
              <a:ext cx="545218" cy="898537"/>
              <a:chOff x="2156178" y="2883782"/>
              <a:chExt cx="545218" cy="898537"/>
            </a:xfrm>
          </p:grpSpPr>
          <p:sp>
            <p:nvSpPr>
              <p:cNvPr id="44" name="Oval 43">
                <a:extLst>
                  <a:ext uri="{FF2B5EF4-FFF2-40B4-BE49-F238E27FC236}">
                    <a16:creationId xmlns:a16="http://schemas.microsoft.com/office/drawing/2014/main" id="{8F3E58E9-757C-4CD1-B36C-9CFC8DDAC684}"/>
                  </a:ext>
                </a:extLst>
              </p:cNvPr>
              <p:cNvSpPr/>
              <p:nvPr/>
            </p:nvSpPr>
            <p:spPr>
              <a:xfrm>
                <a:off x="2156178" y="2883782"/>
                <a:ext cx="545218" cy="545218"/>
              </a:xfrm>
              <a:prstGeom prst="ellipse">
                <a:avLst/>
              </a:prstGeom>
              <a:noFill/>
              <a:ln>
                <a:solidFill>
                  <a:srgbClr val="455A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173C11C5-2CD9-45F8-BE62-99D3AD98CD00}"/>
                  </a:ext>
                </a:extLst>
              </p:cNvPr>
              <p:cNvCxnSpPr>
                <a:cxnSpLocks/>
              </p:cNvCxnSpPr>
              <p:nvPr/>
            </p:nvCxnSpPr>
            <p:spPr>
              <a:xfrm flipH="1">
                <a:off x="2427111" y="3417711"/>
                <a:ext cx="1676" cy="364608"/>
              </a:xfrm>
              <a:prstGeom prst="line">
                <a:avLst/>
              </a:prstGeom>
              <a:ln w="12700">
                <a:solidFill>
                  <a:srgbClr val="455A64"/>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53" name="Group 52">
            <a:extLst>
              <a:ext uri="{FF2B5EF4-FFF2-40B4-BE49-F238E27FC236}">
                <a16:creationId xmlns:a16="http://schemas.microsoft.com/office/drawing/2014/main" id="{9F135036-D31A-4C43-BDC1-C76390574E76}"/>
              </a:ext>
            </a:extLst>
          </p:cNvPr>
          <p:cNvGrpSpPr/>
          <p:nvPr/>
        </p:nvGrpSpPr>
        <p:grpSpPr>
          <a:xfrm rot="10800000">
            <a:off x="1984056" y="4390229"/>
            <a:ext cx="1284782" cy="908501"/>
            <a:chOff x="2156178" y="2873818"/>
            <a:chExt cx="1284782" cy="908501"/>
          </a:xfrm>
        </p:grpSpPr>
        <p:grpSp>
          <p:nvGrpSpPr>
            <p:cNvPr id="54" name="Group 53">
              <a:extLst>
                <a:ext uri="{FF2B5EF4-FFF2-40B4-BE49-F238E27FC236}">
                  <a16:creationId xmlns:a16="http://schemas.microsoft.com/office/drawing/2014/main" id="{945B4419-D6CC-4042-8110-D2908805EAE9}"/>
                </a:ext>
              </a:extLst>
            </p:cNvPr>
            <p:cNvGrpSpPr/>
            <p:nvPr/>
          </p:nvGrpSpPr>
          <p:grpSpPr>
            <a:xfrm>
              <a:off x="2156178" y="2883782"/>
              <a:ext cx="545218" cy="898537"/>
              <a:chOff x="2156178" y="2883782"/>
              <a:chExt cx="545218" cy="898537"/>
            </a:xfrm>
          </p:grpSpPr>
          <p:sp>
            <p:nvSpPr>
              <p:cNvPr id="58" name="Oval 57">
                <a:extLst>
                  <a:ext uri="{FF2B5EF4-FFF2-40B4-BE49-F238E27FC236}">
                    <a16:creationId xmlns:a16="http://schemas.microsoft.com/office/drawing/2014/main" id="{91F2A611-BB1F-4D6D-84F8-FB2F5C321A18}"/>
                  </a:ext>
                </a:extLst>
              </p:cNvPr>
              <p:cNvSpPr/>
              <p:nvPr/>
            </p:nvSpPr>
            <p:spPr>
              <a:xfrm>
                <a:off x="2156178" y="2883782"/>
                <a:ext cx="545218" cy="545218"/>
              </a:xfrm>
              <a:prstGeom prst="ellipse">
                <a:avLst/>
              </a:prstGeom>
              <a:noFill/>
              <a:ln>
                <a:solidFill>
                  <a:srgbClr val="455A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AE598276-3BFA-439F-8644-750448680CFF}"/>
                  </a:ext>
                </a:extLst>
              </p:cNvPr>
              <p:cNvCxnSpPr>
                <a:cxnSpLocks/>
              </p:cNvCxnSpPr>
              <p:nvPr/>
            </p:nvCxnSpPr>
            <p:spPr>
              <a:xfrm flipH="1">
                <a:off x="2427111" y="3417711"/>
                <a:ext cx="1676" cy="364608"/>
              </a:xfrm>
              <a:prstGeom prst="line">
                <a:avLst/>
              </a:prstGeom>
              <a:ln w="12700">
                <a:solidFill>
                  <a:srgbClr val="455A64"/>
                </a:solidFill>
                <a:prstDash val="dash"/>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54B32E53-B928-4DE7-B623-76D20009BD82}"/>
                </a:ext>
              </a:extLst>
            </p:cNvPr>
            <p:cNvGrpSpPr/>
            <p:nvPr/>
          </p:nvGrpSpPr>
          <p:grpSpPr>
            <a:xfrm>
              <a:off x="2895742" y="2873818"/>
              <a:ext cx="545218" cy="898537"/>
              <a:chOff x="2156178" y="2883782"/>
              <a:chExt cx="545218" cy="898537"/>
            </a:xfrm>
          </p:grpSpPr>
          <p:sp>
            <p:nvSpPr>
              <p:cNvPr id="56" name="Oval 55">
                <a:extLst>
                  <a:ext uri="{FF2B5EF4-FFF2-40B4-BE49-F238E27FC236}">
                    <a16:creationId xmlns:a16="http://schemas.microsoft.com/office/drawing/2014/main" id="{0987EAAF-EEBA-4813-83A4-9BDFBEE0644C}"/>
                  </a:ext>
                </a:extLst>
              </p:cNvPr>
              <p:cNvSpPr/>
              <p:nvPr/>
            </p:nvSpPr>
            <p:spPr>
              <a:xfrm>
                <a:off x="2156178" y="2883782"/>
                <a:ext cx="545218" cy="545218"/>
              </a:xfrm>
              <a:prstGeom prst="ellipse">
                <a:avLst/>
              </a:prstGeom>
              <a:noFill/>
              <a:ln>
                <a:solidFill>
                  <a:srgbClr val="455A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id="{BBF31B78-1ABA-441A-93E5-4A90BB95611C}"/>
                  </a:ext>
                </a:extLst>
              </p:cNvPr>
              <p:cNvCxnSpPr>
                <a:cxnSpLocks/>
              </p:cNvCxnSpPr>
              <p:nvPr/>
            </p:nvCxnSpPr>
            <p:spPr>
              <a:xfrm flipH="1">
                <a:off x="2427111" y="3417711"/>
                <a:ext cx="1676" cy="364608"/>
              </a:xfrm>
              <a:prstGeom prst="line">
                <a:avLst/>
              </a:prstGeom>
              <a:ln w="12700">
                <a:solidFill>
                  <a:srgbClr val="455A64"/>
                </a:solidFill>
                <a:prstDash val="dash"/>
              </a:ln>
            </p:spPr>
            <p:style>
              <a:lnRef idx="1">
                <a:schemeClr val="accent1"/>
              </a:lnRef>
              <a:fillRef idx="0">
                <a:schemeClr val="accent1"/>
              </a:fillRef>
              <a:effectRef idx="0">
                <a:schemeClr val="accent1"/>
              </a:effectRef>
              <a:fontRef idx="minor">
                <a:schemeClr val="tx1"/>
              </a:fontRef>
            </p:style>
          </p:cxnSp>
        </p:grpSp>
      </p:grpSp>
      <p:pic>
        <p:nvPicPr>
          <p:cNvPr id="105" name="Graphic 104" descr="Leaky Tap with solid fill">
            <a:extLst>
              <a:ext uri="{FF2B5EF4-FFF2-40B4-BE49-F238E27FC236}">
                <a16:creationId xmlns:a16="http://schemas.microsoft.com/office/drawing/2014/main" id="{24AFBC00-97C8-44EC-A773-77731E73A7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92551" y="4807197"/>
            <a:ext cx="429208" cy="429208"/>
          </a:xfrm>
          <a:prstGeom prst="rect">
            <a:avLst/>
          </a:prstGeom>
        </p:spPr>
      </p:pic>
      <p:pic>
        <p:nvPicPr>
          <p:cNvPr id="107" name="Graphic 106" descr="Sink with solid fill">
            <a:extLst>
              <a:ext uri="{FF2B5EF4-FFF2-40B4-BE49-F238E27FC236}">
                <a16:creationId xmlns:a16="http://schemas.microsoft.com/office/drawing/2014/main" id="{84C1EAB4-C476-4AD2-84EF-76A91A64D1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09503" y="4764801"/>
            <a:ext cx="475815" cy="475815"/>
          </a:xfrm>
          <a:prstGeom prst="rect">
            <a:avLst/>
          </a:prstGeom>
        </p:spPr>
      </p:pic>
      <p:pic>
        <p:nvPicPr>
          <p:cNvPr id="109" name="Graphic 108" descr="Swimming with solid fill">
            <a:extLst>
              <a:ext uri="{FF2B5EF4-FFF2-40B4-BE49-F238E27FC236}">
                <a16:creationId xmlns:a16="http://schemas.microsoft.com/office/drawing/2014/main" id="{C292626B-3ECE-4BFD-B923-614AE364BE7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28575" y="2926616"/>
            <a:ext cx="451348" cy="451348"/>
          </a:xfrm>
          <a:prstGeom prst="rect">
            <a:avLst/>
          </a:prstGeom>
        </p:spPr>
      </p:pic>
      <p:pic>
        <p:nvPicPr>
          <p:cNvPr id="113" name="Graphic 112" descr="Shower with solid fill">
            <a:extLst>
              <a:ext uri="{FF2B5EF4-FFF2-40B4-BE49-F238E27FC236}">
                <a16:creationId xmlns:a16="http://schemas.microsoft.com/office/drawing/2014/main" id="{114CDACF-E35E-48A1-BFE8-1578F238D22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30580" y="2971654"/>
            <a:ext cx="386257" cy="386257"/>
          </a:xfrm>
          <a:prstGeom prst="rect">
            <a:avLst/>
          </a:prstGeom>
        </p:spPr>
      </p:pic>
      <p:pic>
        <p:nvPicPr>
          <p:cNvPr id="115" name="Graphic 114" descr="Speedometer Middle with solid fill">
            <a:extLst>
              <a:ext uri="{FF2B5EF4-FFF2-40B4-BE49-F238E27FC236}">
                <a16:creationId xmlns:a16="http://schemas.microsoft.com/office/drawing/2014/main" id="{28AEB485-9D30-4FA9-9012-7F13B33EBF2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079360" y="3886711"/>
            <a:ext cx="376041" cy="376041"/>
          </a:xfrm>
          <a:prstGeom prst="rect">
            <a:avLst/>
          </a:prstGeom>
        </p:spPr>
      </p:pic>
      <p:pic>
        <p:nvPicPr>
          <p:cNvPr id="117" name="Graphic 116" descr="Ringer with solid fill">
            <a:extLst>
              <a:ext uri="{FF2B5EF4-FFF2-40B4-BE49-F238E27FC236}">
                <a16:creationId xmlns:a16="http://schemas.microsoft.com/office/drawing/2014/main" id="{5A33E598-4D26-45A5-AD5E-B5650CC0648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862484" y="2768603"/>
            <a:ext cx="365311" cy="365311"/>
          </a:xfrm>
          <a:prstGeom prst="rect">
            <a:avLst/>
          </a:prstGeom>
        </p:spPr>
      </p:pic>
      <p:pic>
        <p:nvPicPr>
          <p:cNvPr id="119" name="Graphic 118" descr="Browser window with solid fill">
            <a:extLst>
              <a:ext uri="{FF2B5EF4-FFF2-40B4-BE49-F238E27FC236}">
                <a16:creationId xmlns:a16="http://schemas.microsoft.com/office/drawing/2014/main" id="{CAF9D1D4-909E-4D38-A933-0C5FD00140A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925522" y="4986117"/>
            <a:ext cx="355876" cy="355876"/>
          </a:xfrm>
          <a:prstGeom prst="rect">
            <a:avLst/>
          </a:prstGeom>
        </p:spPr>
      </p:pic>
      <p:pic>
        <p:nvPicPr>
          <p:cNvPr id="121" name="Graphic 120" descr="Cloud with solid fill">
            <a:extLst>
              <a:ext uri="{FF2B5EF4-FFF2-40B4-BE49-F238E27FC236}">
                <a16:creationId xmlns:a16="http://schemas.microsoft.com/office/drawing/2014/main" id="{EC4CC6A8-8CDE-41DD-8B24-06BE8474D75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933619" y="3913508"/>
            <a:ext cx="322445" cy="322445"/>
          </a:xfrm>
          <a:prstGeom prst="rect">
            <a:avLst/>
          </a:prstGeom>
        </p:spPr>
      </p:pic>
      <p:pic>
        <p:nvPicPr>
          <p:cNvPr id="124" name="Graphic 123" descr="Database with solid fill">
            <a:extLst>
              <a:ext uri="{FF2B5EF4-FFF2-40B4-BE49-F238E27FC236}">
                <a16:creationId xmlns:a16="http://schemas.microsoft.com/office/drawing/2014/main" id="{1C7AFD04-960D-47C8-A38D-A24B8E95B48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840414" y="3898359"/>
            <a:ext cx="364393" cy="364393"/>
          </a:xfrm>
          <a:prstGeom prst="rect">
            <a:avLst/>
          </a:prstGeom>
        </p:spPr>
      </p:pic>
      <p:grpSp>
        <p:nvGrpSpPr>
          <p:cNvPr id="12" name="Group 11">
            <a:extLst>
              <a:ext uri="{FF2B5EF4-FFF2-40B4-BE49-F238E27FC236}">
                <a16:creationId xmlns:a16="http://schemas.microsoft.com/office/drawing/2014/main" id="{2AF1BE96-EAFF-466A-8177-31DAF7C8634C}"/>
              </a:ext>
            </a:extLst>
          </p:cNvPr>
          <p:cNvGrpSpPr/>
          <p:nvPr/>
        </p:nvGrpSpPr>
        <p:grpSpPr>
          <a:xfrm>
            <a:off x="4212218" y="1455209"/>
            <a:ext cx="1796327" cy="680846"/>
            <a:chOff x="4212218" y="1455209"/>
            <a:chExt cx="1796327" cy="680846"/>
          </a:xfrm>
        </p:grpSpPr>
        <p:sp>
          <p:nvSpPr>
            <p:cNvPr id="11" name="Rectangle: Rounded Corners 10">
              <a:extLst>
                <a:ext uri="{FF2B5EF4-FFF2-40B4-BE49-F238E27FC236}">
                  <a16:creationId xmlns:a16="http://schemas.microsoft.com/office/drawing/2014/main" id="{55CAC859-F630-4066-B325-478CC8B24278}"/>
                </a:ext>
              </a:extLst>
            </p:cNvPr>
            <p:cNvSpPr/>
            <p:nvPr/>
          </p:nvSpPr>
          <p:spPr>
            <a:xfrm>
              <a:off x="4212218" y="1455209"/>
              <a:ext cx="1796327" cy="680846"/>
            </a:xfrm>
            <a:prstGeom prst="roundRect">
              <a:avLst>
                <a:gd name="adj" fmla="val 50000"/>
              </a:avLst>
            </a:prstGeom>
            <a:solidFill>
              <a:srgbClr val="A1D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68A6157-3E92-407E-BE68-6D6DF715B7DA}"/>
                </a:ext>
              </a:extLst>
            </p:cNvPr>
            <p:cNvSpPr/>
            <p:nvPr/>
          </p:nvSpPr>
          <p:spPr>
            <a:xfrm>
              <a:off x="4264410" y="1503877"/>
              <a:ext cx="575733" cy="5757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45B1C2C-6BBB-4932-9335-B879B9C4CEE0}"/>
                </a:ext>
              </a:extLst>
            </p:cNvPr>
            <p:cNvSpPr txBox="1"/>
            <p:nvPr/>
          </p:nvSpPr>
          <p:spPr>
            <a:xfrm>
              <a:off x="4840143" y="1530133"/>
              <a:ext cx="925690" cy="523220"/>
            </a:xfrm>
            <a:prstGeom prst="rect">
              <a:avLst/>
            </a:prstGeom>
            <a:noFill/>
          </p:spPr>
          <p:txBody>
            <a:bodyPr wrap="square" rtlCol="0">
              <a:spAutoFit/>
            </a:bodyPr>
            <a:lstStyle/>
            <a:p>
              <a:pPr algn="ctr"/>
              <a:r>
                <a:rPr lang="en-US" sz="1400" dirty="0">
                  <a:solidFill>
                    <a:schemeClr val="tx1">
                      <a:lumMod val="75000"/>
                      <a:lumOff val="25000"/>
                    </a:schemeClr>
                  </a:solidFill>
                </a:rPr>
                <a:t>OLED</a:t>
              </a:r>
            </a:p>
            <a:p>
              <a:pPr algn="ctr"/>
              <a:r>
                <a:rPr lang="en-US" sz="1400" dirty="0">
                  <a:solidFill>
                    <a:schemeClr val="tx1">
                      <a:lumMod val="75000"/>
                      <a:lumOff val="25000"/>
                    </a:schemeClr>
                  </a:solidFill>
                </a:rPr>
                <a:t>Display</a:t>
              </a:r>
            </a:p>
          </p:txBody>
        </p:sp>
        <p:pic>
          <p:nvPicPr>
            <p:cNvPr id="126" name="Picture 125" descr="Icon&#10;&#10;Description automatically generated">
              <a:extLst>
                <a:ext uri="{FF2B5EF4-FFF2-40B4-BE49-F238E27FC236}">
                  <a16:creationId xmlns:a16="http://schemas.microsoft.com/office/drawing/2014/main" id="{8AB54A25-0D01-46AD-A56B-C85ECA48966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45131" y="1579437"/>
              <a:ext cx="397420" cy="397420"/>
            </a:xfrm>
            <a:prstGeom prst="rect">
              <a:avLst/>
            </a:prstGeom>
          </p:spPr>
        </p:pic>
      </p:grpSp>
      <p:pic>
        <p:nvPicPr>
          <p:cNvPr id="128" name="Picture 127" descr="Icon&#10;&#10;Description automatically generated">
            <a:extLst>
              <a:ext uri="{FF2B5EF4-FFF2-40B4-BE49-F238E27FC236}">
                <a16:creationId xmlns:a16="http://schemas.microsoft.com/office/drawing/2014/main" id="{CA505CDB-3411-42C8-96A2-286E3C9D5BE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628255" y="4986117"/>
            <a:ext cx="768469" cy="768469"/>
          </a:xfrm>
          <a:prstGeom prst="rect">
            <a:avLst/>
          </a:prstGeom>
        </p:spPr>
      </p:pic>
    </p:spTree>
    <p:extLst>
      <p:ext uri="{BB962C8B-B14F-4D97-AF65-F5344CB8AC3E}">
        <p14:creationId xmlns:p14="http://schemas.microsoft.com/office/powerpoint/2010/main" val="281933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500"/>
                                        <p:tgtEl>
                                          <p:spTgt spid="105"/>
                                        </p:tgtEl>
                                      </p:cBhvr>
                                    </p:animEffect>
                                  </p:childTnLst>
                                </p:cTn>
                              </p:par>
                              <p:par>
                                <p:cTn id="23" presetID="10" presetClass="entr" presetSubtype="0" fill="hold" nodeType="with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fade">
                                      <p:cBhvr>
                                        <p:cTn id="25" dur="500"/>
                                        <p:tgtEl>
                                          <p:spTgt spid="107"/>
                                        </p:tgtEl>
                                      </p:cBhvr>
                                    </p:animEffect>
                                  </p:childTnLst>
                                </p:cTn>
                              </p:par>
                              <p:par>
                                <p:cTn id="26" presetID="10" presetClass="entr" presetSubtype="0" fill="hold" nodeType="with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fade">
                                      <p:cBhvr>
                                        <p:cTn id="28" dur="500"/>
                                        <p:tgtEl>
                                          <p:spTgt spid="109"/>
                                        </p:tgtEl>
                                      </p:cBhvr>
                                    </p:animEffect>
                                  </p:childTnLst>
                                </p:cTn>
                              </p:par>
                              <p:par>
                                <p:cTn id="29" presetID="10" presetClass="entr" presetSubtype="0" fill="hold" nodeType="withEffect">
                                  <p:stCondLst>
                                    <p:cond delay="0"/>
                                  </p:stCondLst>
                                  <p:childTnLst>
                                    <p:set>
                                      <p:cBhvr>
                                        <p:cTn id="30" dur="1" fill="hold">
                                          <p:stCondLst>
                                            <p:cond delay="0"/>
                                          </p:stCondLst>
                                        </p:cTn>
                                        <p:tgtEl>
                                          <p:spTgt spid="113"/>
                                        </p:tgtEl>
                                        <p:attrNameLst>
                                          <p:attrName>style.visibility</p:attrName>
                                        </p:attrNameLst>
                                      </p:cBhvr>
                                      <p:to>
                                        <p:strVal val="visible"/>
                                      </p:to>
                                    </p:set>
                                    <p:animEffect transition="in" filter="fade">
                                      <p:cBhvr>
                                        <p:cTn id="31" dur="500"/>
                                        <p:tgtEl>
                                          <p:spTgt spid="113"/>
                                        </p:tgtEl>
                                      </p:cBhvr>
                                    </p:animEffect>
                                  </p:childTnLst>
                                </p:cTn>
                              </p:par>
                              <p:par>
                                <p:cTn id="32" presetID="10" presetClass="entr" presetSubtype="0" fill="hold" nodeType="withEffect">
                                  <p:stCondLst>
                                    <p:cond delay="0"/>
                                  </p:stCondLst>
                                  <p:childTnLst>
                                    <p:set>
                                      <p:cBhvr>
                                        <p:cTn id="33" dur="1" fill="hold">
                                          <p:stCondLst>
                                            <p:cond delay="0"/>
                                          </p:stCondLst>
                                        </p:cTn>
                                        <p:tgtEl>
                                          <p:spTgt spid="115"/>
                                        </p:tgtEl>
                                        <p:attrNameLst>
                                          <p:attrName>style.visibility</p:attrName>
                                        </p:attrNameLst>
                                      </p:cBhvr>
                                      <p:to>
                                        <p:strVal val="visible"/>
                                      </p:to>
                                    </p:set>
                                    <p:animEffect transition="in" filter="fade">
                                      <p:cBhvr>
                                        <p:cTn id="34" dur="500"/>
                                        <p:tgtEl>
                                          <p:spTgt spid="1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par>
                                <p:cTn id="59" presetID="10"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par>
                                <p:cTn id="62" presetID="10" presetClass="entr" presetSubtype="0" fill="hold"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500"/>
                                        <p:tgtEl>
                                          <p:spTgt spid="38"/>
                                        </p:tgtEl>
                                      </p:cBhvr>
                                    </p:animEffect>
                                  </p:childTnLst>
                                </p:cTn>
                              </p:par>
                              <p:par>
                                <p:cTn id="80" presetID="10" presetClass="entr" presetSubtype="0" fill="hold" nodeType="withEffect">
                                  <p:stCondLst>
                                    <p:cond delay="0"/>
                                  </p:stCondLst>
                                  <p:childTnLst>
                                    <p:set>
                                      <p:cBhvr>
                                        <p:cTn id="81" dur="1" fill="hold">
                                          <p:stCondLst>
                                            <p:cond delay="0"/>
                                          </p:stCondLst>
                                        </p:cTn>
                                        <p:tgtEl>
                                          <p:spTgt spid="117"/>
                                        </p:tgtEl>
                                        <p:attrNameLst>
                                          <p:attrName>style.visibility</p:attrName>
                                        </p:attrNameLst>
                                      </p:cBhvr>
                                      <p:to>
                                        <p:strVal val="visible"/>
                                      </p:to>
                                    </p:set>
                                    <p:animEffect transition="in" filter="fade">
                                      <p:cBhvr>
                                        <p:cTn id="82" dur="500"/>
                                        <p:tgtEl>
                                          <p:spTgt spid="117"/>
                                        </p:tgtEl>
                                      </p:cBhvr>
                                    </p:animEffect>
                                  </p:childTnLst>
                                </p:cTn>
                              </p:par>
                              <p:par>
                                <p:cTn id="83" presetID="10" presetClass="entr" presetSubtype="0" fill="hold" nodeType="withEffect">
                                  <p:stCondLst>
                                    <p:cond delay="0"/>
                                  </p:stCondLst>
                                  <p:childTnLst>
                                    <p:set>
                                      <p:cBhvr>
                                        <p:cTn id="84" dur="1" fill="hold">
                                          <p:stCondLst>
                                            <p:cond delay="0"/>
                                          </p:stCondLst>
                                        </p:cTn>
                                        <p:tgtEl>
                                          <p:spTgt spid="119"/>
                                        </p:tgtEl>
                                        <p:attrNameLst>
                                          <p:attrName>style.visibility</p:attrName>
                                        </p:attrNameLst>
                                      </p:cBhvr>
                                      <p:to>
                                        <p:strVal val="visible"/>
                                      </p:to>
                                    </p:set>
                                    <p:animEffect transition="in" filter="fade">
                                      <p:cBhvr>
                                        <p:cTn id="85" dur="500"/>
                                        <p:tgtEl>
                                          <p:spTgt spid="119"/>
                                        </p:tgtEl>
                                      </p:cBhvr>
                                    </p:animEffect>
                                  </p:childTnLst>
                                </p:cTn>
                              </p:par>
                              <p:par>
                                <p:cTn id="86" presetID="10" presetClass="entr" presetSubtype="0" fill="hold" nodeType="withEffect">
                                  <p:stCondLst>
                                    <p:cond delay="0"/>
                                  </p:stCondLst>
                                  <p:childTnLst>
                                    <p:set>
                                      <p:cBhvr>
                                        <p:cTn id="87" dur="1" fill="hold">
                                          <p:stCondLst>
                                            <p:cond delay="0"/>
                                          </p:stCondLst>
                                        </p:cTn>
                                        <p:tgtEl>
                                          <p:spTgt spid="121"/>
                                        </p:tgtEl>
                                        <p:attrNameLst>
                                          <p:attrName>style.visibility</p:attrName>
                                        </p:attrNameLst>
                                      </p:cBhvr>
                                      <p:to>
                                        <p:strVal val="visible"/>
                                      </p:to>
                                    </p:set>
                                    <p:animEffect transition="in" filter="fade">
                                      <p:cBhvr>
                                        <p:cTn id="88" dur="500"/>
                                        <p:tgtEl>
                                          <p:spTgt spid="121"/>
                                        </p:tgtEl>
                                      </p:cBhvr>
                                    </p:animEffect>
                                  </p:childTnLst>
                                </p:cTn>
                              </p:par>
                              <p:par>
                                <p:cTn id="89" presetID="10" presetClass="entr" presetSubtype="0" fill="hold" nodeType="withEffect">
                                  <p:stCondLst>
                                    <p:cond delay="0"/>
                                  </p:stCondLst>
                                  <p:childTnLst>
                                    <p:set>
                                      <p:cBhvr>
                                        <p:cTn id="90" dur="1" fill="hold">
                                          <p:stCondLst>
                                            <p:cond delay="0"/>
                                          </p:stCondLst>
                                        </p:cTn>
                                        <p:tgtEl>
                                          <p:spTgt spid="124"/>
                                        </p:tgtEl>
                                        <p:attrNameLst>
                                          <p:attrName>style.visibility</p:attrName>
                                        </p:attrNameLst>
                                      </p:cBhvr>
                                      <p:to>
                                        <p:strVal val="visible"/>
                                      </p:to>
                                    </p:set>
                                    <p:animEffect transition="in" filter="fade">
                                      <p:cBhvr>
                                        <p:cTn id="91" dur="500"/>
                                        <p:tgtEl>
                                          <p:spTgt spid="124"/>
                                        </p:tgtEl>
                                      </p:cBhvr>
                                    </p:animEffect>
                                  </p:childTnLst>
                                </p:cTn>
                              </p:par>
                              <p:par>
                                <p:cTn id="92" presetID="10" presetClass="entr" presetSubtype="0" fill="hold" nodeType="withEffect">
                                  <p:stCondLst>
                                    <p:cond delay="0"/>
                                  </p:stCondLst>
                                  <p:childTnLst>
                                    <p:set>
                                      <p:cBhvr>
                                        <p:cTn id="93" dur="1" fill="hold">
                                          <p:stCondLst>
                                            <p:cond delay="0"/>
                                          </p:stCondLst>
                                        </p:cTn>
                                        <p:tgtEl>
                                          <p:spTgt spid="128"/>
                                        </p:tgtEl>
                                        <p:attrNameLst>
                                          <p:attrName>style.visibility</p:attrName>
                                        </p:attrNameLst>
                                      </p:cBhvr>
                                      <p:to>
                                        <p:strVal val="visible"/>
                                      </p:to>
                                    </p:set>
                                    <p:animEffect transition="in" filter="fade">
                                      <p:cBhvr>
                                        <p:cTn id="94"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P spid="14" grpId="0" animBg="1"/>
      <p:bldP spid="17" grpId="0" animBg="1"/>
      <p:bldP spid="32" grpId="0" animBg="1"/>
      <p:bldP spid="33" grpId="0" animBg="1"/>
      <p:bldP spid="35" grpId="0" animBg="1"/>
      <p:bldP spid="36" grpId="0" animBg="1"/>
      <p:bldP spid="38"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15597908F48340B1039EC0DD904A1D" ma:contentTypeVersion="10" ma:contentTypeDescription="Create a new document." ma:contentTypeScope="" ma:versionID="8784ff6736a5125d5c9b38601e65b07d">
  <xsd:schema xmlns:xsd="http://www.w3.org/2001/XMLSchema" xmlns:xs="http://www.w3.org/2001/XMLSchema" xmlns:p="http://schemas.microsoft.com/office/2006/metadata/properties" xmlns:ns2="9f432d9d-470c-4e06-bb65-e9d60e92f9a2" targetNamespace="http://schemas.microsoft.com/office/2006/metadata/properties" ma:root="true" ma:fieldsID="759b276c9eba9aa899f05a17a7a05cba" ns2:_="">
    <xsd:import namespace="9f432d9d-470c-4e06-bb65-e9d60e92f9a2"/>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432d9d-470c-4e06-bb65-e9d60e92f9a2"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ferenceId xmlns="9f432d9d-470c-4e06-bb65-e9d60e92f9a2" xsi:nil="true"/>
  </documentManagement>
</p:properties>
</file>

<file path=customXml/itemProps1.xml><?xml version="1.0" encoding="utf-8"?>
<ds:datastoreItem xmlns:ds="http://schemas.openxmlformats.org/officeDocument/2006/customXml" ds:itemID="{7A125F2F-0B4B-4599-BBD1-7C45BBCAD6EF}"/>
</file>

<file path=customXml/itemProps2.xml><?xml version="1.0" encoding="utf-8"?>
<ds:datastoreItem xmlns:ds="http://schemas.openxmlformats.org/officeDocument/2006/customXml" ds:itemID="{E21C22FC-F783-4018-89A9-34F1BC60AD51}"/>
</file>

<file path=customXml/itemProps3.xml><?xml version="1.0" encoding="utf-8"?>
<ds:datastoreItem xmlns:ds="http://schemas.openxmlformats.org/officeDocument/2006/customXml" ds:itemID="{8330DCC6-F19D-4277-A739-4F539DF2BCF1}"/>
</file>

<file path=docProps/app.xml><?xml version="1.0" encoding="utf-8"?>
<Properties xmlns="http://schemas.openxmlformats.org/officeDocument/2006/extended-properties" xmlns:vt="http://schemas.openxmlformats.org/officeDocument/2006/docPropsVTypes">
  <Template/>
  <TotalTime>2447</TotalTime>
  <Words>1617</Words>
  <Application>Microsoft Office PowerPoint</Application>
  <PresentationFormat>Custom</PresentationFormat>
  <Paragraphs>269</Paragraphs>
  <Slides>30</Slides>
  <Notes>26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Aharoni</vt:lpstr>
      <vt:lpstr>Arial</vt:lpstr>
      <vt:lpstr>Calibri</vt:lpstr>
      <vt:lpstr>Calibri Light</vt:lpstr>
      <vt:lpstr>Lato</vt:lpstr>
      <vt:lpstr>Oswald</vt:lpstr>
      <vt:lpstr>Tw Cen 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Objectives</vt:lpstr>
      <vt:lpstr>PowerPoint Presentation</vt:lpstr>
      <vt:lpstr>Block Diagram</vt:lpstr>
      <vt:lpstr>Installation</vt:lpstr>
      <vt:lpstr>Demonstration</vt:lpstr>
      <vt:lpstr>Why Arduino Node-MCU?</vt:lpstr>
      <vt:lpstr>PowerPoint Presentation</vt:lpstr>
      <vt:lpstr>Circuit Construction</vt:lpstr>
      <vt:lpstr>Software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water consumption measurement system based on IoT</dc:title>
  <dc:creator>Farooq Abdulaziz</dc:creator>
  <cp:lastModifiedBy>Farooq Abdulaziz</cp:lastModifiedBy>
  <cp:revision>16</cp:revision>
  <dcterms:created xsi:type="dcterms:W3CDTF">2021-12-18T17:49:27Z</dcterms:created>
  <dcterms:modified xsi:type="dcterms:W3CDTF">2022-01-10T12:33:55Z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0x0101002215597908F48340B1039EC0DD904A1D</vt:lpwstr>
  </property>
</Properties>
</file>