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0" r:id="rId5"/>
    <p:sldMasterId id="2147483712" r:id="rId6"/>
    <p:sldMasterId id="2147483722" r:id="rId7"/>
  </p:sldMasterIdLst>
  <p:notesMasterIdLst>
    <p:notesMasterId r:id="rId33"/>
  </p:notesMasterIdLst>
  <p:sldIdLst>
    <p:sldId id="261" r:id="rId8"/>
    <p:sldId id="314" r:id="rId9"/>
    <p:sldId id="263" r:id="rId10"/>
    <p:sldId id="1791" r:id="rId11"/>
    <p:sldId id="1775" r:id="rId12"/>
    <p:sldId id="1780" r:id="rId13"/>
    <p:sldId id="1781" r:id="rId14"/>
    <p:sldId id="1782" r:id="rId15"/>
    <p:sldId id="1774" r:id="rId16"/>
    <p:sldId id="1784" r:id="rId17"/>
    <p:sldId id="1785" r:id="rId18"/>
    <p:sldId id="1783" r:id="rId19"/>
    <p:sldId id="1786" r:id="rId20"/>
    <p:sldId id="1787" r:id="rId21"/>
    <p:sldId id="1788" r:id="rId22"/>
    <p:sldId id="1789" r:id="rId23"/>
    <p:sldId id="1790" r:id="rId24"/>
    <p:sldId id="1778" r:id="rId25"/>
    <p:sldId id="1795" r:id="rId26"/>
    <p:sldId id="1796" r:id="rId27"/>
    <p:sldId id="1779" r:id="rId28"/>
    <p:sldId id="1792" r:id="rId29"/>
    <p:sldId id="1793" r:id="rId30"/>
    <p:sldId id="1794" r:id="rId31"/>
    <p:sldId id="327"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C7C5B"/>
    <a:srgbClr val="F2F2EE"/>
    <a:srgbClr val="E4CBCB"/>
    <a:srgbClr val="A88755"/>
    <a:srgbClr val="1F2020"/>
    <a:srgbClr val="263B45"/>
    <a:srgbClr val="193B3C"/>
    <a:srgbClr val="4E6C57"/>
    <a:srgbClr val="F6EEDC"/>
    <a:srgbClr val="AA8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D933F-C591-4343-9303-FF06C20DC18F}" v="2" dt="2022-01-10T12:40:42.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3" autoAdjust="0"/>
    <p:restoredTop sz="94660"/>
  </p:normalViewPr>
  <p:slideViewPr>
    <p:cSldViewPr snapToGrid="0">
      <p:cViewPr varScale="1">
        <p:scale>
          <a:sx n="68" d="100"/>
          <a:sy n="68" d="100"/>
        </p:scale>
        <p:origin x="90" y="15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A ABDULJABBAR JAWAD ABDULLA SARHAN" userId="3d832b0d-5391-4798-8b9c-0d0f97df42ad" providerId="ADAL" clId="{072D933F-C591-4343-9303-FF06C20DC18F}"/>
    <pc:docChg chg="custSel modSld">
      <pc:chgData name="FATEMA ABDULJABBAR JAWAD ABDULLA SARHAN" userId="3d832b0d-5391-4798-8b9c-0d0f97df42ad" providerId="ADAL" clId="{072D933F-C591-4343-9303-FF06C20DC18F}" dt="2022-01-10T12:40:50.032" v="21" actId="1076"/>
      <pc:docMkLst>
        <pc:docMk/>
      </pc:docMkLst>
      <pc:sldChg chg="addSp delSp modSp mod delAnim">
        <pc:chgData name="FATEMA ABDULJABBAR JAWAD ABDULLA SARHAN" userId="3d832b0d-5391-4798-8b9c-0d0f97df42ad" providerId="ADAL" clId="{072D933F-C591-4343-9303-FF06C20DC18F}" dt="2022-01-10T12:40:50.032" v="21" actId="1076"/>
        <pc:sldMkLst>
          <pc:docMk/>
          <pc:sldMk cId="3928941518" sldId="1796"/>
        </pc:sldMkLst>
        <pc:spChg chg="add mod">
          <ac:chgData name="FATEMA ABDULJABBAR JAWAD ABDULLA SARHAN" userId="3d832b0d-5391-4798-8b9c-0d0f97df42ad" providerId="ADAL" clId="{072D933F-C591-4343-9303-FF06C20DC18F}" dt="2022-01-10T12:40:33.512" v="16" actId="122"/>
          <ac:spMkLst>
            <pc:docMk/>
            <pc:sldMk cId="3928941518" sldId="1796"/>
            <ac:spMk id="5" creationId="{7082293A-CD44-4537-B520-7C595C2C58F1}"/>
          </ac:spMkLst>
        </pc:spChg>
        <pc:spChg chg="add mod">
          <ac:chgData name="FATEMA ABDULJABBAR JAWAD ABDULLA SARHAN" userId="3d832b0d-5391-4798-8b9c-0d0f97df42ad" providerId="ADAL" clId="{072D933F-C591-4343-9303-FF06C20DC18F}" dt="2022-01-10T12:40:50.032" v="21" actId="1076"/>
          <ac:spMkLst>
            <pc:docMk/>
            <pc:sldMk cId="3928941518" sldId="1796"/>
            <ac:spMk id="7" creationId="{A3227AC2-7FEA-4918-9B1C-978C6C8940D5}"/>
          </ac:spMkLst>
        </pc:spChg>
        <pc:picChg chg="del">
          <ac:chgData name="FATEMA ABDULJABBAR JAWAD ABDULLA SARHAN" userId="3d832b0d-5391-4798-8b9c-0d0f97df42ad" providerId="ADAL" clId="{072D933F-C591-4343-9303-FF06C20DC18F}" dt="2022-01-10T12:40:13.747" v="0" actId="478"/>
          <ac:picMkLst>
            <pc:docMk/>
            <pc:sldMk cId="3928941518" sldId="1796"/>
            <ac:picMk id="4" creationId="{440D304B-6ED5-40FF-896A-9AE18E6D5D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438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472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491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663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1ppt.com/moba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Dar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4" name="Shape 88"/>
          <p:cNvSpPr/>
          <p:nvPr userDrawn="1"/>
        </p:nvSpPr>
        <p:spPr>
          <a:xfrm>
            <a:off x="8741575" y="-819179"/>
            <a:ext cx="8496359" cy="84963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1C1D21"/>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5" name="Shape 89"/>
          <p:cNvSpPr/>
          <p:nvPr userDrawn="1"/>
        </p:nvSpPr>
        <p:spPr>
          <a:xfrm>
            <a:off x="4366297" y="-5189947"/>
            <a:ext cx="8496359" cy="84963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1C1D21"/>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6" name="Shape 90"/>
          <p:cNvSpPr/>
          <p:nvPr userDrawn="1"/>
        </p:nvSpPr>
        <p:spPr>
          <a:xfrm>
            <a:off x="4367885" y="3553935"/>
            <a:ext cx="8496359" cy="84963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1C1D21"/>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3" name="Picture Placeholder 2"/>
          <p:cNvSpPr>
            <a:spLocks noGrp="1"/>
          </p:cNvSpPr>
          <p:nvPr>
            <p:ph type="pic" sz="quarter" idx="13"/>
          </p:nvPr>
        </p:nvSpPr>
        <p:spPr>
          <a:xfrm>
            <a:off x="4367120" y="-5191722"/>
            <a:ext cx="8494352" cy="8501643"/>
          </a:xfrm>
          <a:custGeom>
            <a:avLst/>
            <a:gdLst>
              <a:gd name="connsiteX0" fmla="*/ 0 w 10140950"/>
              <a:gd name="connsiteY0" fmla="*/ 0 h 9434513"/>
              <a:gd name="connsiteX1" fmla="*/ 10140950 w 10140950"/>
              <a:gd name="connsiteY1" fmla="*/ 0 h 9434513"/>
              <a:gd name="connsiteX2" fmla="*/ 10140950 w 10140950"/>
              <a:gd name="connsiteY2" fmla="*/ 9434513 h 9434513"/>
              <a:gd name="connsiteX3" fmla="*/ 0 w 10140950"/>
              <a:gd name="connsiteY3" fmla="*/ 9434513 h 9434513"/>
              <a:gd name="connsiteX4" fmla="*/ 0 w 10140950"/>
              <a:gd name="connsiteY4" fmla="*/ 0 h 9434513"/>
              <a:gd name="connsiteX0" fmla="*/ 3505200 w 13646150"/>
              <a:gd name="connsiteY0" fmla="*/ 0 h 9434513"/>
              <a:gd name="connsiteX1" fmla="*/ 13646150 w 13646150"/>
              <a:gd name="connsiteY1" fmla="*/ 0 h 9434513"/>
              <a:gd name="connsiteX2" fmla="*/ 13646150 w 13646150"/>
              <a:gd name="connsiteY2" fmla="*/ 9434513 h 9434513"/>
              <a:gd name="connsiteX3" fmla="*/ 0 w 13646150"/>
              <a:gd name="connsiteY3" fmla="*/ 8482013 h 9434513"/>
              <a:gd name="connsiteX4" fmla="*/ 3505200 w 13646150"/>
              <a:gd name="connsiteY4" fmla="*/ 0 h 9434513"/>
              <a:gd name="connsiteX0" fmla="*/ 3474464 w 13615414"/>
              <a:gd name="connsiteY0" fmla="*/ 0 h 9434513"/>
              <a:gd name="connsiteX1" fmla="*/ 13615414 w 13615414"/>
              <a:gd name="connsiteY1" fmla="*/ 0 h 9434513"/>
              <a:gd name="connsiteX2" fmla="*/ 13615414 w 13615414"/>
              <a:gd name="connsiteY2" fmla="*/ 9434513 h 9434513"/>
              <a:gd name="connsiteX3" fmla="*/ 0 w 13615414"/>
              <a:gd name="connsiteY3" fmla="*/ 8482013 h 9434513"/>
              <a:gd name="connsiteX4" fmla="*/ 3474464 w 13615414"/>
              <a:gd name="connsiteY4" fmla="*/ 0 h 9434513"/>
              <a:gd name="connsiteX0" fmla="*/ 8522874 w 13615414"/>
              <a:gd name="connsiteY0" fmla="*/ 0 h 9457565"/>
              <a:gd name="connsiteX1" fmla="*/ 13615414 w 13615414"/>
              <a:gd name="connsiteY1" fmla="*/ 23052 h 9457565"/>
              <a:gd name="connsiteX2" fmla="*/ 13615414 w 13615414"/>
              <a:gd name="connsiteY2" fmla="*/ 9457565 h 9457565"/>
              <a:gd name="connsiteX3" fmla="*/ 0 w 13615414"/>
              <a:gd name="connsiteY3" fmla="*/ 8505065 h 9457565"/>
              <a:gd name="connsiteX4" fmla="*/ 8522874 w 13615414"/>
              <a:gd name="connsiteY4" fmla="*/ 0 h 9457565"/>
              <a:gd name="connsiteX0" fmla="*/ 8499822 w 13592362"/>
              <a:gd name="connsiteY0" fmla="*/ 0 h 9457565"/>
              <a:gd name="connsiteX1" fmla="*/ 13592362 w 13592362"/>
              <a:gd name="connsiteY1" fmla="*/ 23052 h 9457565"/>
              <a:gd name="connsiteX2" fmla="*/ 13592362 w 13592362"/>
              <a:gd name="connsiteY2" fmla="*/ 9457565 h 9457565"/>
              <a:gd name="connsiteX3" fmla="*/ 0 w 13592362"/>
              <a:gd name="connsiteY3" fmla="*/ 8497381 h 9457565"/>
              <a:gd name="connsiteX4" fmla="*/ 8499822 w 13592362"/>
              <a:gd name="connsiteY4" fmla="*/ 0 h 9457565"/>
              <a:gd name="connsiteX0" fmla="*/ 8499822 w 13592362"/>
              <a:gd name="connsiteY0" fmla="*/ 0 h 10848375"/>
              <a:gd name="connsiteX1" fmla="*/ 13592362 w 13592362"/>
              <a:gd name="connsiteY1" fmla="*/ 23052 h 10848375"/>
              <a:gd name="connsiteX2" fmla="*/ 12401337 w 13592362"/>
              <a:gd name="connsiteY2" fmla="*/ 10848375 h 10848375"/>
              <a:gd name="connsiteX3" fmla="*/ 0 w 13592362"/>
              <a:gd name="connsiteY3" fmla="*/ 8497381 h 10848375"/>
              <a:gd name="connsiteX4" fmla="*/ 8499822 w 13592362"/>
              <a:gd name="connsiteY4" fmla="*/ 0 h 10848375"/>
              <a:gd name="connsiteX0" fmla="*/ 8499822 w 13592362"/>
              <a:gd name="connsiteY0" fmla="*/ 0 h 13491683"/>
              <a:gd name="connsiteX1" fmla="*/ 13592362 w 13592362"/>
              <a:gd name="connsiteY1" fmla="*/ 23052 h 13491683"/>
              <a:gd name="connsiteX2" fmla="*/ 11148840 w 13592362"/>
              <a:gd name="connsiteY2" fmla="*/ 13491683 h 13491683"/>
              <a:gd name="connsiteX3" fmla="*/ 0 w 13592362"/>
              <a:gd name="connsiteY3" fmla="*/ 8497381 h 13491683"/>
              <a:gd name="connsiteX4" fmla="*/ 8499822 w 13592362"/>
              <a:gd name="connsiteY4" fmla="*/ 0 h 13491683"/>
              <a:gd name="connsiteX0" fmla="*/ 8499822 w 13592362"/>
              <a:gd name="connsiteY0" fmla="*/ 0 h 16450036"/>
              <a:gd name="connsiteX1" fmla="*/ 13592362 w 13592362"/>
              <a:gd name="connsiteY1" fmla="*/ 23052 h 16450036"/>
              <a:gd name="connsiteX2" fmla="*/ 8605425 w 13592362"/>
              <a:gd name="connsiteY2" fmla="*/ 16450036 h 16450036"/>
              <a:gd name="connsiteX3" fmla="*/ 0 w 13592362"/>
              <a:gd name="connsiteY3" fmla="*/ 8497381 h 16450036"/>
              <a:gd name="connsiteX4" fmla="*/ 8499822 w 13592362"/>
              <a:gd name="connsiteY4" fmla="*/ 0 h 16450036"/>
              <a:gd name="connsiteX0" fmla="*/ 8499822 w 13592362"/>
              <a:gd name="connsiteY0" fmla="*/ 0 h 17003286"/>
              <a:gd name="connsiteX1" fmla="*/ 13592362 w 13592362"/>
              <a:gd name="connsiteY1" fmla="*/ 23052 h 17003286"/>
              <a:gd name="connsiteX2" fmla="*/ 8505532 w 13592362"/>
              <a:gd name="connsiteY2" fmla="*/ 17003286 h 17003286"/>
              <a:gd name="connsiteX3" fmla="*/ 0 w 13592362"/>
              <a:gd name="connsiteY3" fmla="*/ 8497381 h 17003286"/>
              <a:gd name="connsiteX4" fmla="*/ 8499822 w 13592362"/>
              <a:gd name="connsiteY4" fmla="*/ 0 h 17003286"/>
              <a:gd name="connsiteX0" fmla="*/ 8499822 w 13907407"/>
              <a:gd name="connsiteY0" fmla="*/ 0 h 17003286"/>
              <a:gd name="connsiteX1" fmla="*/ 13907407 w 13907407"/>
              <a:gd name="connsiteY1" fmla="*/ 4233902 h 17003286"/>
              <a:gd name="connsiteX2" fmla="*/ 8505532 w 13907407"/>
              <a:gd name="connsiteY2" fmla="*/ 17003286 h 17003286"/>
              <a:gd name="connsiteX3" fmla="*/ 0 w 13907407"/>
              <a:gd name="connsiteY3" fmla="*/ 8497381 h 17003286"/>
              <a:gd name="connsiteX4" fmla="*/ 8499822 w 13907407"/>
              <a:gd name="connsiteY4" fmla="*/ 0 h 17003286"/>
              <a:gd name="connsiteX0" fmla="*/ 8499822 w 16051252"/>
              <a:gd name="connsiteY0" fmla="*/ 0 h 17003286"/>
              <a:gd name="connsiteX1" fmla="*/ 16051252 w 16051252"/>
              <a:gd name="connsiteY1" fmla="*/ 8045183 h 17003286"/>
              <a:gd name="connsiteX2" fmla="*/ 8505532 w 16051252"/>
              <a:gd name="connsiteY2" fmla="*/ 17003286 h 17003286"/>
              <a:gd name="connsiteX3" fmla="*/ 0 w 16051252"/>
              <a:gd name="connsiteY3" fmla="*/ 8497381 h 17003286"/>
              <a:gd name="connsiteX4" fmla="*/ 8499822 w 16051252"/>
              <a:gd name="connsiteY4" fmla="*/ 0 h 17003286"/>
              <a:gd name="connsiteX0" fmla="*/ 8499822 w 16988704"/>
              <a:gd name="connsiteY0" fmla="*/ 0 h 17003286"/>
              <a:gd name="connsiteX1" fmla="*/ 16988704 w 16988704"/>
              <a:gd name="connsiteY1" fmla="*/ 8498541 h 17003286"/>
              <a:gd name="connsiteX2" fmla="*/ 8505532 w 16988704"/>
              <a:gd name="connsiteY2" fmla="*/ 17003286 h 17003286"/>
              <a:gd name="connsiteX3" fmla="*/ 0 w 16988704"/>
              <a:gd name="connsiteY3" fmla="*/ 8497381 h 17003286"/>
              <a:gd name="connsiteX4" fmla="*/ 8499822 w 16988704"/>
              <a:gd name="connsiteY4" fmla="*/ 0 h 170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8704" h="17003286">
                <a:moveTo>
                  <a:pt x="8499822" y="0"/>
                </a:moveTo>
                <a:lnTo>
                  <a:pt x="16988704" y="8498541"/>
                </a:lnTo>
                <a:lnTo>
                  <a:pt x="8505532" y="17003286"/>
                </a:lnTo>
                <a:lnTo>
                  <a:pt x="0" y="8497381"/>
                </a:lnTo>
                <a:lnTo>
                  <a:pt x="8499822" y="0"/>
                </a:lnTo>
                <a:close/>
              </a:path>
            </a:pathLst>
          </a:cu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
        <p:nvSpPr>
          <p:cNvPr id="11" name="Picture Placeholder 2"/>
          <p:cNvSpPr>
            <a:spLocks noGrp="1"/>
          </p:cNvSpPr>
          <p:nvPr>
            <p:ph type="pic" sz="quarter" idx="14"/>
          </p:nvPr>
        </p:nvSpPr>
        <p:spPr>
          <a:xfrm>
            <a:off x="4366297" y="3557445"/>
            <a:ext cx="8494352" cy="8501643"/>
          </a:xfrm>
          <a:custGeom>
            <a:avLst/>
            <a:gdLst>
              <a:gd name="connsiteX0" fmla="*/ 0 w 10140950"/>
              <a:gd name="connsiteY0" fmla="*/ 0 h 9434513"/>
              <a:gd name="connsiteX1" fmla="*/ 10140950 w 10140950"/>
              <a:gd name="connsiteY1" fmla="*/ 0 h 9434513"/>
              <a:gd name="connsiteX2" fmla="*/ 10140950 w 10140950"/>
              <a:gd name="connsiteY2" fmla="*/ 9434513 h 9434513"/>
              <a:gd name="connsiteX3" fmla="*/ 0 w 10140950"/>
              <a:gd name="connsiteY3" fmla="*/ 9434513 h 9434513"/>
              <a:gd name="connsiteX4" fmla="*/ 0 w 10140950"/>
              <a:gd name="connsiteY4" fmla="*/ 0 h 9434513"/>
              <a:gd name="connsiteX0" fmla="*/ 3505200 w 13646150"/>
              <a:gd name="connsiteY0" fmla="*/ 0 h 9434513"/>
              <a:gd name="connsiteX1" fmla="*/ 13646150 w 13646150"/>
              <a:gd name="connsiteY1" fmla="*/ 0 h 9434513"/>
              <a:gd name="connsiteX2" fmla="*/ 13646150 w 13646150"/>
              <a:gd name="connsiteY2" fmla="*/ 9434513 h 9434513"/>
              <a:gd name="connsiteX3" fmla="*/ 0 w 13646150"/>
              <a:gd name="connsiteY3" fmla="*/ 8482013 h 9434513"/>
              <a:gd name="connsiteX4" fmla="*/ 3505200 w 13646150"/>
              <a:gd name="connsiteY4" fmla="*/ 0 h 9434513"/>
              <a:gd name="connsiteX0" fmla="*/ 3474464 w 13615414"/>
              <a:gd name="connsiteY0" fmla="*/ 0 h 9434513"/>
              <a:gd name="connsiteX1" fmla="*/ 13615414 w 13615414"/>
              <a:gd name="connsiteY1" fmla="*/ 0 h 9434513"/>
              <a:gd name="connsiteX2" fmla="*/ 13615414 w 13615414"/>
              <a:gd name="connsiteY2" fmla="*/ 9434513 h 9434513"/>
              <a:gd name="connsiteX3" fmla="*/ 0 w 13615414"/>
              <a:gd name="connsiteY3" fmla="*/ 8482013 h 9434513"/>
              <a:gd name="connsiteX4" fmla="*/ 3474464 w 13615414"/>
              <a:gd name="connsiteY4" fmla="*/ 0 h 9434513"/>
              <a:gd name="connsiteX0" fmla="*/ 8522874 w 13615414"/>
              <a:gd name="connsiteY0" fmla="*/ 0 h 9457565"/>
              <a:gd name="connsiteX1" fmla="*/ 13615414 w 13615414"/>
              <a:gd name="connsiteY1" fmla="*/ 23052 h 9457565"/>
              <a:gd name="connsiteX2" fmla="*/ 13615414 w 13615414"/>
              <a:gd name="connsiteY2" fmla="*/ 9457565 h 9457565"/>
              <a:gd name="connsiteX3" fmla="*/ 0 w 13615414"/>
              <a:gd name="connsiteY3" fmla="*/ 8505065 h 9457565"/>
              <a:gd name="connsiteX4" fmla="*/ 8522874 w 13615414"/>
              <a:gd name="connsiteY4" fmla="*/ 0 h 9457565"/>
              <a:gd name="connsiteX0" fmla="*/ 8499822 w 13592362"/>
              <a:gd name="connsiteY0" fmla="*/ 0 h 9457565"/>
              <a:gd name="connsiteX1" fmla="*/ 13592362 w 13592362"/>
              <a:gd name="connsiteY1" fmla="*/ 23052 h 9457565"/>
              <a:gd name="connsiteX2" fmla="*/ 13592362 w 13592362"/>
              <a:gd name="connsiteY2" fmla="*/ 9457565 h 9457565"/>
              <a:gd name="connsiteX3" fmla="*/ 0 w 13592362"/>
              <a:gd name="connsiteY3" fmla="*/ 8497381 h 9457565"/>
              <a:gd name="connsiteX4" fmla="*/ 8499822 w 13592362"/>
              <a:gd name="connsiteY4" fmla="*/ 0 h 9457565"/>
              <a:gd name="connsiteX0" fmla="*/ 8499822 w 13592362"/>
              <a:gd name="connsiteY0" fmla="*/ 0 h 10848375"/>
              <a:gd name="connsiteX1" fmla="*/ 13592362 w 13592362"/>
              <a:gd name="connsiteY1" fmla="*/ 23052 h 10848375"/>
              <a:gd name="connsiteX2" fmla="*/ 12401337 w 13592362"/>
              <a:gd name="connsiteY2" fmla="*/ 10848375 h 10848375"/>
              <a:gd name="connsiteX3" fmla="*/ 0 w 13592362"/>
              <a:gd name="connsiteY3" fmla="*/ 8497381 h 10848375"/>
              <a:gd name="connsiteX4" fmla="*/ 8499822 w 13592362"/>
              <a:gd name="connsiteY4" fmla="*/ 0 h 10848375"/>
              <a:gd name="connsiteX0" fmla="*/ 8499822 w 13592362"/>
              <a:gd name="connsiteY0" fmla="*/ 0 h 13491683"/>
              <a:gd name="connsiteX1" fmla="*/ 13592362 w 13592362"/>
              <a:gd name="connsiteY1" fmla="*/ 23052 h 13491683"/>
              <a:gd name="connsiteX2" fmla="*/ 11148840 w 13592362"/>
              <a:gd name="connsiteY2" fmla="*/ 13491683 h 13491683"/>
              <a:gd name="connsiteX3" fmla="*/ 0 w 13592362"/>
              <a:gd name="connsiteY3" fmla="*/ 8497381 h 13491683"/>
              <a:gd name="connsiteX4" fmla="*/ 8499822 w 13592362"/>
              <a:gd name="connsiteY4" fmla="*/ 0 h 13491683"/>
              <a:gd name="connsiteX0" fmla="*/ 8499822 w 13592362"/>
              <a:gd name="connsiteY0" fmla="*/ 0 h 16450036"/>
              <a:gd name="connsiteX1" fmla="*/ 13592362 w 13592362"/>
              <a:gd name="connsiteY1" fmla="*/ 23052 h 16450036"/>
              <a:gd name="connsiteX2" fmla="*/ 8605425 w 13592362"/>
              <a:gd name="connsiteY2" fmla="*/ 16450036 h 16450036"/>
              <a:gd name="connsiteX3" fmla="*/ 0 w 13592362"/>
              <a:gd name="connsiteY3" fmla="*/ 8497381 h 16450036"/>
              <a:gd name="connsiteX4" fmla="*/ 8499822 w 13592362"/>
              <a:gd name="connsiteY4" fmla="*/ 0 h 16450036"/>
              <a:gd name="connsiteX0" fmla="*/ 8499822 w 13592362"/>
              <a:gd name="connsiteY0" fmla="*/ 0 h 17003286"/>
              <a:gd name="connsiteX1" fmla="*/ 13592362 w 13592362"/>
              <a:gd name="connsiteY1" fmla="*/ 23052 h 17003286"/>
              <a:gd name="connsiteX2" fmla="*/ 8505532 w 13592362"/>
              <a:gd name="connsiteY2" fmla="*/ 17003286 h 17003286"/>
              <a:gd name="connsiteX3" fmla="*/ 0 w 13592362"/>
              <a:gd name="connsiteY3" fmla="*/ 8497381 h 17003286"/>
              <a:gd name="connsiteX4" fmla="*/ 8499822 w 13592362"/>
              <a:gd name="connsiteY4" fmla="*/ 0 h 17003286"/>
              <a:gd name="connsiteX0" fmla="*/ 8499822 w 13907407"/>
              <a:gd name="connsiteY0" fmla="*/ 0 h 17003286"/>
              <a:gd name="connsiteX1" fmla="*/ 13907407 w 13907407"/>
              <a:gd name="connsiteY1" fmla="*/ 4233902 h 17003286"/>
              <a:gd name="connsiteX2" fmla="*/ 8505532 w 13907407"/>
              <a:gd name="connsiteY2" fmla="*/ 17003286 h 17003286"/>
              <a:gd name="connsiteX3" fmla="*/ 0 w 13907407"/>
              <a:gd name="connsiteY3" fmla="*/ 8497381 h 17003286"/>
              <a:gd name="connsiteX4" fmla="*/ 8499822 w 13907407"/>
              <a:gd name="connsiteY4" fmla="*/ 0 h 17003286"/>
              <a:gd name="connsiteX0" fmla="*/ 8499822 w 16051252"/>
              <a:gd name="connsiteY0" fmla="*/ 0 h 17003286"/>
              <a:gd name="connsiteX1" fmla="*/ 16051252 w 16051252"/>
              <a:gd name="connsiteY1" fmla="*/ 8045183 h 17003286"/>
              <a:gd name="connsiteX2" fmla="*/ 8505532 w 16051252"/>
              <a:gd name="connsiteY2" fmla="*/ 17003286 h 17003286"/>
              <a:gd name="connsiteX3" fmla="*/ 0 w 16051252"/>
              <a:gd name="connsiteY3" fmla="*/ 8497381 h 17003286"/>
              <a:gd name="connsiteX4" fmla="*/ 8499822 w 16051252"/>
              <a:gd name="connsiteY4" fmla="*/ 0 h 17003286"/>
              <a:gd name="connsiteX0" fmla="*/ 8499822 w 16988704"/>
              <a:gd name="connsiteY0" fmla="*/ 0 h 17003286"/>
              <a:gd name="connsiteX1" fmla="*/ 16988704 w 16988704"/>
              <a:gd name="connsiteY1" fmla="*/ 8498541 h 17003286"/>
              <a:gd name="connsiteX2" fmla="*/ 8505532 w 16988704"/>
              <a:gd name="connsiteY2" fmla="*/ 17003286 h 17003286"/>
              <a:gd name="connsiteX3" fmla="*/ 0 w 16988704"/>
              <a:gd name="connsiteY3" fmla="*/ 8497381 h 17003286"/>
              <a:gd name="connsiteX4" fmla="*/ 8499822 w 16988704"/>
              <a:gd name="connsiteY4" fmla="*/ 0 h 170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8704" h="17003286">
                <a:moveTo>
                  <a:pt x="8499822" y="0"/>
                </a:moveTo>
                <a:lnTo>
                  <a:pt x="16988704" y="8498541"/>
                </a:lnTo>
                <a:lnTo>
                  <a:pt x="8505532" y="17003286"/>
                </a:lnTo>
                <a:lnTo>
                  <a:pt x="0" y="8497381"/>
                </a:lnTo>
                <a:lnTo>
                  <a:pt x="8499822" y="0"/>
                </a:lnTo>
                <a:close/>
              </a:path>
            </a:pathLst>
          </a:cu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
        <p:nvSpPr>
          <p:cNvPr id="12" name="Picture Placeholder 2"/>
          <p:cNvSpPr>
            <a:spLocks noGrp="1"/>
          </p:cNvSpPr>
          <p:nvPr>
            <p:ph type="pic" sz="quarter" idx="15"/>
          </p:nvPr>
        </p:nvSpPr>
        <p:spPr>
          <a:xfrm>
            <a:off x="8743581" y="-827975"/>
            <a:ext cx="8494352" cy="8501643"/>
          </a:xfrm>
          <a:custGeom>
            <a:avLst/>
            <a:gdLst>
              <a:gd name="connsiteX0" fmla="*/ 0 w 10140950"/>
              <a:gd name="connsiteY0" fmla="*/ 0 h 9434513"/>
              <a:gd name="connsiteX1" fmla="*/ 10140950 w 10140950"/>
              <a:gd name="connsiteY1" fmla="*/ 0 h 9434513"/>
              <a:gd name="connsiteX2" fmla="*/ 10140950 w 10140950"/>
              <a:gd name="connsiteY2" fmla="*/ 9434513 h 9434513"/>
              <a:gd name="connsiteX3" fmla="*/ 0 w 10140950"/>
              <a:gd name="connsiteY3" fmla="*/ 9434513 h 9434513"/>
              <a:gd name="connsiteX4" fmla="*/ 0 w 10140950"/>
              <a:gd name="connsiteY4" fmla="*/ 0 h 9434513"/>
              <a:gd name="connsiteX0" fmla="*/ 3505200 w 13646150"/>
              <a:gd name="connsiteY0" fmla="*/ 0 h 9434513"/>
              <a:gd name="connsiteX1" fmla="*/ 13646150 w 13646150"/>
              <a:gd name="connsiteY1" fmla="*/ 0 h 9434513"/>
              <a:gd name="connsiteX2" fmla="*/ 13646150 w 13646150"/>
              <a:gd name="connsiteY2" fmla="*/ 9434513 h 9434513"/>
              <a:gd name="connsiteX3" fmla="*/ 0 w 13646150"/>
              <a:gd name="connsiteY3" fmla="*/ 8482013 h 9434513"/>
              <a:gd name="connsiteX4" fmla="*/ 3505200 w 13646150"/>
              <a:gd name="connsiteY4" fmla="*/ 0 h 9434513"/>
              <a:gd name="connsiteX0" fmla="*/ 3474464 w 13615414"/>
              <a:gd name="connsiteY0" fmla="*/ 0 h 9434513"/>
              <a:gd name="connsiteX1" fmla="*/ 13615414 w 13615414"/>
              <a:gd name="connsiteY1" fmla="*/ 0 h 9434513"/>
              <a:gd name="connsiteX2" fmla="*/ 13615414 w 13615414"/>
              <a:gd name="connsiteY2" fmla="*/ 9434513 h 9434513"/>
              <a:gd name="connsiteX3" fmla="*/ 0 w 13615414"/>
              <a:gd name="connsiteY3" fmla="*/ 8482013 h 9434513"/>
              <a:gd name="connsiteX4" fmla="*/ 3474464 w 13615414"/>
              <a:gd name="connsiteY4" fmla="*/ 0 h 9434513"/>
              <a:gd name="connsiteX0" fmla="*/ 8522874 w 13615414"/>
              <a:gd name="connsiteY0" fmla="*/ 0 h 9457565"/>
              <a:gd name="connsiteX1" fmla="*/ 13615414 w 13615414"/>
              <a:gd name="connsiteY1" fmla="*/ 23052 h 9457565"/>
              <a:gd name="connsiteX2" fmla="*/ 13615414 w 13615414"/>
              <a:gd name="connsiteY2" fmla="*/ 9457565 h 9457565"/>
              <a:gd name="connsiteX3" fmla="*/ 0 w 13615414"/>
              <a:gd name="connsiteY3" fmla="*/ 8505065 h 9457565"/>
              <a:gd name="connsiteX4" fmla="*/ 8522874 w 13615414"/>
              <a:gd name="connsiteY4" fmla="*/ 0 h 9457565"/>
              <a:gd name="connsiteX0" fmla="*/ 8499822 w 13592362"/>
              <a:gd name="connsiteY0" fmla="*/ 0 h 9457565"/>
              <a:gd name="connsiteX1" fmla="*/ 13592362 w 13592362"/>
              <a:gd name="connsiteY1" fmla="*/ 23052 h 9457565"/>
              <a:gd name="connsiteX2" fmla="*/ 13592362 w 13592362"/>
              <a:gd name="connsiteY2" fmla="*/ 9457565 h 9457565"/>
              <a:gd name="connsiteX3" fmla="*/ 0 w 13592362"/>
              <a:gd name="connsiteY3" fmla="*/ 8497381 h 9457565"/>
              <a:gd name="connsiteX4" fmla="*/ 8499822 w 13592362"/>
              <a:gd name="connsiteY4" fmla="*/ 0 h 9457565"/>
              <a:gd name="connsiteX0" fmla="*/ 8499822 w 13592362"/>
              <a:gd name="connsiteY0" fmla="*/ 0 h 10848375"/>
              <a:gd name="connsiteX1" fmla="*/ 13592362 w 13592362"/>
              <a:gd name="connsiteY1" fmla="*/ 23052 h 10848375"/>
              <a:gd name="connsiteX2" fmla="*/ 12401337 w 13592362"/>
              <a:gd name="connsiteY2" fmla="*/ 10848375 h 10848375"/>
              <a:gd name="connsiteX3" fmla="*/ 0 w 13592362"/>
              <a:gd name="connsiteY3" fmla="*/ 8497381 h 10848375"/>
              <a:gd name="connsiteX4" fmla="*/ 8499822 w 13592362"/>
              <a:gd name="connsiteY4" fmla="*/ 0 h 10848375"/>
              <a:gd name="connsiteX0" fmla="*/ 8499822 w 13592362"/>
              <a:gd name="connsiteY0" fmla="*/ 0 h 13491683"/>
              <a:gd name="connsiteX1" fmla="*/ 13592362 w 13592362"/>
              <a:gd name="connsiteY1" fmla="*/ 23052 h 13491683"/>
              <a:gd name="connsiteX2" fmla="*/ 11148840 w 13592362"/>
              <a:gd name="connsiteY2" fmla="*/ 13491683 h 13491683"/>
              <a:gd name="connsiteX3" fmla="*/ 0 w 13592362"/>
              <a:gd name="connsiteY3" fmla="*/ 8497381 h 13491683"/>
              <a:gd name="connsiteX4" fmla="*/ 8499822 w 13592362"/>
              <a:gd name="connsiteY4" fmla="*/ 0 h 13491683"/>
              <a:gd name="connsiteX0" fmla="*/ 8499822 w 13592362"/>
              <a:gd name="connsiteY0" fmla="*/ 0 h 16450036"/>
              <a:gd name="connsiteX1" fmla="*/ 13592362 w 13592362"/>
              <a:gd name="connsiteY1" fmla="*/ 23052 h 16450036"/>
              <a:gd name="connsiteX2" fmla="*/ 8605425 w 13592362"/>
              <a:gd name="connsiteY2" fmla="*/ 16450036 h 16450036"/>
              <a:gd name="connsiteX3" fmla="*/ 0 w 13592362"/>
              <a:gd name="connsiteY3" fmla="*/ 8497381 h 16450036"/>
              <a:gd name="connsiteX4" fmla="*/ 8499822 w 13592362"/>
              <a:gd name="connsiteY4" fmla="*/ 0 h 16450036"/>
              <a:gd name="connsiteX0" fmla="*/ 8499822 w 13592362"/>
              <a:gd name="connsiteY0" fmla="*/ 0 h 17003286"/>
              <a:gd name="connsiteX1" fmla="*/ 13592362 w 13592362"/>
              <a:gd name="connsiteY1" fmla="*/ 23052 h 17003286"/>
              <a:gd name="connsiteX2" fmla="*/ 8505532 w 13592362"/>
              <a:gd name="connsiteY2" fmla="*/ 17003286 h 17003286"/>
              <a:gd name="connsiteX3" fmla="*/ 0 w 13592362"/>
              <a:gd name="connsiteY3" fmla="*/ 8497381 h 17003286"/>
              <a:gd name="connsiteX4" fmla="*/ 8499822 w 13592362"/>
              <a:gd name="connsiteY4" fmla="*/ 0 h 17003286"/>
              <a:gd name="connsiteX0" fmla="*/ 8499822 w 13907407"/>
              <a:gd name="connsiteY0" fmla="*/ 0 h 17003286"/>
              <a:gd name="connsiteX1" fmla="*/ 13907407 w 13907407"/>
              <a:gd name="connsiteY1" fmla="*/ 4233902 h 17003286"/>
              <a:gd name="connsiteX2" fmla="*/ 8505532 w 13907407"/>
              <a:gd name="connsiteY2" fmla="*/ 17003286 h 17003286"/>
              <a:gd name="connsiteX3" fmla="*/ 0 w 13907407"/>
              <a:gd name="connsiteY3" fmla="*/ 8497381 h 17003286"/>
              <a:gd name="connsiteX4" fmla="*/ 8499822 w 13907407"/>
              <a:gd name="connsiteY4" fmla="*/ 0 h 17003286"/>
              <a:gd name="connsiteX0" fmla="*/ 8499822 w 16051252"/>
              <a:gd name="connsiteY0" fmla="*/ 0 h 17003286"/>
              <a:gd name="connsiteX1" fmla="*/ 16051252 w 16051252"/>
              <a:gd name="connsiteY1" fmla="*/ 8045183 h 17003286"/>
              <a:gd name="connsiteX2" fmla="*/ 8505532 w 16051252"/>
              <a:gd name="connsiteY2" fmla="*/ 17003286 h 17003286"/>
              <a:gd name="connsiteX3" fmla="*/ 0 w 16051252"/>
              <a:gd name="connsiteY3" fmla="*/ 8497381 h 17003286"/>
              <a:gd name="connsiteX4" fmla="*/ 8499822 w 16051252"/>
              <a:gd name="connsiteY4" fmla="*/ 0 h 17003286"/>
              <a:gd name="connsiteX0" fmla="*/ 8499822 w 16988704"/>
              <a:gd name="connsiteY0" fmla="*/ 0 h 17003286"/>
              <a:gd name="connsiteX1" fmla="*/ 16988704 w 16988704"/>
              <a:gd name="connsiteY1" fmla="*/ 8498541 h 17003286"/>
              <a:gd name="connsiteX2" fmla="*/ 8505532 w 16988704"/>
              <a:gd name="connsiteY2" fmla="*/ 17003286 h 17003286"/>
              <a:gd name="connsiteX3" fmla="*/ 0 w 16988704"/>
              <a:gd name="connsiteY3" fmla="*/ 8497381 h 17003286"/>
              <a:gd name="connsiteX4" fmla="*/ 8499822 w 16988704"/>
              <a:gd name="connsiteY4" fmla="*/ 0 h 170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8704" h="17003286">
                <a:moveTo>
                  <a:pt x="8499822" y="0"/>
                </a:moveTo>
                <a:lnTo>
                  <a:pt x="16988704" y="8498541"/>
                </a:lnTo>
                <a:lnTo>
                  <a:pt x="8505532" y="17003286"/>
                </a:lnTo>
                <a:lnTo>
                  <a:pt x="0" y="8497381"/>
                </a:lnTo>
                <a:lnTo>
                  <a:pt x="8499822" y="0"/>
                </a:lnTo>
                <a:close/>
              </a:path>
            </a:pathLst>
          </a:cu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14450079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99"/>
          <p:cNvSpPr/>
          <p:nvPr userDrawn="1"/>
        </p:nvSpPr>
        <p:spPr>
          <a:xfrm>
            <a:off x="7114991" y="-12488"/>
            <a:ext cx="5080001" cy="6882976"/>
          </a:xfrm>
          <a:prstGeom prst="rect">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4" name="Picture Placeholder 3"/>
          <p:cNvSpPr>
            <a:spLocks noGrp="1"/>
          </p:cNvSpPr>
          <p:nvPr>
            <p:ph type="pic" sz="quarter" idx="10"/>
          </p:nvPr>
        </p:nvSpPr>
        <p:spPr>
          <a:xfrm>
            <a:off x="7114991" y="-12488"/>
            <a:ext cx="5077010" cy="6882976"/>
          </a:xfrm>
        </p:spPr>
        <p:txBody>
          <a:bodyPr/>
          <a:lstStyle/>
          <a:p>
            <a:endParaRPr lang="en-US" dirty="0"/>
          </a:p>
        </p:txBody>
      </p:sp>
    </p:spTree>
    <p:extLst>
      <p:ext uri="{BB962C8B-B14F-4D97-AF65-F5344CB8AC3E}">
        <p14:creationId xmlns:p14="http://schemas.microsoft.com/office/powerpoint/2010/main" val="26841749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5" name="Shape 123"/>
          <p:cNvSpPr/>
          <p:nvPr userDrawn="1"/>
        </p:nvSpPr>
        <p:spPr>
          <a:xfrm>
            <a:off x="-4533" y="907"/>
            <a:ext cx="12201065" cy="4188618"/>
          </a:xfrm>
          <a:prstGeom prst="rect">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6" name="Picture Placeholder 5"/>
          <p:cNvSpPr>
            <a:spLocks noGrp="1"/>
          </p:cNvSpPr>
          <p:nvPr>
            <p:ph type="pic" sz="quarter" idx="10"/>
          </p:nvPr>
        </p:nvSpPr>
        <p:spPr>
          <a:xfrm>
            <a:off x="-4533" y="0"/>
            <a:ext cx="12196533" cy="4189525"/>
          </a:xfrm>
        </p:spPr>
        <p:txBody>
          <a:bodyPr/>
          <a:lstStyle/>
          <a:p>
            <a:endParaRPr lang="en-US"/>
          </a:p>
        </p:txBody>
      </p:sp>
    </p:spTree>
    <p:extLst>
      <p:ext uri="{BB962C8B-B14F-4D97-AF65-F5344CB8AC3E}">
        <p14:creationId xmlns:p14="http://schemas.microsoft.com/office/powerpoint/2010/main" val="19888238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4" name="Oval 3"/>
          <p:cNvSpPr/>
          <p:nvPr userDrawn="1"/>
        </p:nvSpPr>
        <p:spPr>
          <a:xfrm>
            <a:off x="5296503" y="2656501"/>
            <a:ext cx="1598608"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6" name="Picture Placeholder 15"/>
          <p:cNvSpPr>
            <a:spLocks noGrp="1"/>
          </p:cNvSpPr>
          <p:nvPr>
            <p:ph type="pic" sz="quarter" idx="10"/>
          </p:nvPr>
        </p:nvSpPr>
        <p:spPr>
          <a:xfrm>
            <a:off x="5282698" y="2061928"/>
            <a:ext cx="1623731" cy="1606582"/>
          </a:xfrm>
          <a:prstGeom prst="ellipse">
            <a:avLst/>
          </a:prstGeom>
        </p:spPr>
        <p:txBody>
          <a:bodyPr/>
          <a:lstStyle/>
          <a:p>
            <a:endParaRPr lang="en-US" dirty="0"/>
          </a:p>
        </p:txBody>
      </p:sp>
      <p:sp>
        <p:nvSpPr>
          <p:cNvPr id="25" name="Oval 24"/>
          <p:cNvSpPr/>
          <p:nvPr userDrawn="1"/>
        </p:nvSpPr>
        <p:spPr>
          <a:xfrm>
            <a:off x="5291499" y="5113682"/>
            <a:ext cx="1598608"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Picture Placeholder 15"/>
          <p:cNvSpPr>
            <a:spLocks noGrp="1"/>
          </p:cNvSpPr>
          <p:nvPr>
            <p:ph type="pic" sz="quarter" idx="12"/>
          </p:nvPr>
        </p:nvSpPr>
        <p:spPr>
          <a:xfrm>
            <a:off x="5279069" y="4519218"/>
            <a:ext cx="1623731" cy="1606582"/>
          </a:xfrm>
          <a:prstGeom prst="ellipse">
            <a:avLst/>
          </a:prstGeom>
        </p:spPr>
        <p:txBody>
          <a:bodyPr/>
          <a:lstStyle/>
          <a:p>
            <a:endParaRPr lang="en-US" dirty="0"/>
          </a:p>
        </p:txBody>
      </p:sp>
    </p:spTree>
    <p:extLst>
      <p:ext uri="{BB962C8B-B14F-4D97-AF65-F5344CB8AC3E}">
        <p14:creationId xmlns:p14="http://schemas.microsoft.com/office/powerpoint/2010/main" val="32775829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Dark)">
    <p:spTree>
      <p:nvGrpSpPr>
        <p:cNvPr id="1" name=""/>
        <p:cNvGrpSpPr/>
        <p:nvPr/>
      </p:nvGrpSpPr>
      <p:grpSpPr>
        <a:xfrm>
          <a:off x="0" y="0"/>
          <a:ext cx="0" cy="0"/>
          <a:chOff x="0" y="0"/>
          <a:chExt cx="0" cy="0"/>
        </a:xfrm>
      </p:grpSpPr>
      <p:sp>
        <p:nvSpPr>
          <p:cNvPr id="2" name="Oval 1"/>
          <p:cNvSpPr/>
          <p:nvPr userDrawn="1"/>
        </p:nvSpPr>
        <p:spPr>
          <a:xfrm>
            <a:off x="1481655" y="2625159"/>
            <a:ext cx="16092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icture Placeholder 6"/>
          <p:cNvSpPr>
            <a:spLocks noGrp="1"/>
          </p:cNvSpPr>
          <p:nvPr>
            <p:ph type="pic" sz="quarter" idx="10"/>
          </p:nvPr>
        </p:nvSpPr>
        <p:spPr>
          <a:xfrm>
            <a:off x="1481932" y="2041441"/>
            <a:ext cx="1608931" cy="1585997"/>
          </a:xfrm>
          <a:prstGeom prst="ellipse">
            <a:avLst/>
          </a:prstGeom>
          <a:ln>
            <a:noFill/>
          </a:ln>
        </p:spPr>
        <p:txBody>
          <a:bodyPr/>
          <a:lstStyle/>
          <a:p>
            <a:endParaRPr lang="en-US"/>
          </a:p>
        </p:txBody>
      </p:sp>
      <p:sp>
        <p:nvSpPr>
          <p:cNvPr id="9" name="Oval 8"/>
          <p:cNvSpPr/>
          <p:nvPr userDrawn="1"/>
        </p:nvSpPr>
        <p:spPr>
          <a:xfrm>
            <a:off x="5290532" y="3939289"/>
            <a:ext cx="16092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cture Placeholder 6"/>
          <p:cNvSpPr>
            <a:spLocks noGrp="1"/>
          </p:cNvSpPr>
          <p:nvPr>
            <p:ph type="pic" sz="quarter" idx="11"/>
          </p:nvPr>
        </p:nvSpPr>
        <p:spPr>
          <a:xfrm>
            <a:off x="5290808" y="3355571"/>
            <a:ext cx="1608931" cy="1585997"/>
          </a:xfrm>
          <a:prstGeom prst="ellipse">
            <a:avLst/>
          </a:prstGeom>
        </p:spPr>
        <p:txBody>
          <a:bodyPr/>
          <a:lstStyle/>
          <a:p>
            <a:endParaRPr lang="en-US"/>
          </a:p>
        </p:txBody>
      </p:sp>
      <p:sp>
        <p:nvSpPr>
          <p:cNvPr id="11" name="Oval 10"/>
          <p:cNvSpPr/>
          <p:nvPr userDrawn="1"/>
        </p:nvSpPr>
        <p:spPr>
          <a:xfrm>
            <a:off x="9099401" y="2624962"/>
            <a:ext cx="16092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6"/>
          <p:cNvSpPr>
            <a:spLocks noGrp="1"/>
          </p:cNvSpPr>
          <p:nvPr>
            <p:ph type="pic" sz="quarter" idx="12"/>
          </p:nvPr>
        </p:nvSpPr>
        <p:spPr>
          <a:xfrm>
            <a:off x="9099677" y="2041245"/>
            <a:ext cx="1608931" cy="1585997"/>
          </a:xfrm>
          <a:prstGeom prst="ellipse">
            <a:avLst/>
          </a:prstGeom>
        </p:spPr>
        <p:txBody>
          <a:bodyPr/>
          <a:lstStyle/>
          <a:p>
            <a:endParaRPr lang="en-US"/>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52327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Slide Number Placeholder 17"/>
          <p:cNvSpPr>
            <a:spLocks noGrp="1"/>
          </p:cNvSpPr>
          <p:nvPr>
            <p:ph type="sldNum" sz="quarter" idx="11"/>
          </p:nvPr>
        </p:nvSpPr>
        <p:spPr/>
        <p:txBody>
          <a:bodyPr/>
          <a:lstStyle/>
          <a:p>
            <a:fld id="{86CB4B4D-7CA3-9044-876B-883B54F8677D}" type="slidenum">
              <a:rPr lang="uk-UA" smtClean="0"/>
              <a:t>‹#›</a:t>
            </a:fld>
            <a:endParaRPr lang="uk-UA"/>
          </a:p>
        </p:txBody>
      </p:sp>
      <p:sp>
        <p:nvSpPr>
          <p:cNvPr id="9" name="Oval 8"/>
          <p:cNvSpPr/>
          <p:nvPr userDrawn="1"/>
        </p:nvSpPr>
        <p:spPr>
          <a:xfrm>
            <a:off x="5392693" y="1183135"/>
            <a:ext cx="13986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Oval 11"/>
          <p:cNvSpPr/>
          <p:nvPr userDrawn="1"/>
        </p:nvSpPr>
        <p:spPr>
          <a:xfrm>
            <a:off x="5392693" y="5290045"/>
            <a:ext cx="13986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Oval 12"/>
          <p:cNvSpPr/>
          <p:nvPr userDrawn="1"/>
        </p:nvSpPr>
        <p:spPr>
          <a:xfrm>
            <a:off x="5287335" y="3235780"/>
            <a:ext cx="16092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Picture Placeholder 2"/>
          <p:cNvSpPr>
            <a:spLocks noGrp="1"/>
          </p:cNvSpPr>
          <p:nvPr>
            <p:ph type="pic" sz="quarter" idx="12"/>
          </p:nvPr>
        </p:nvSpPr>
        <p:spPr>
          <a:xfrm>
            <a:off x="5382930" y="683318"/>
            <a:ext cx="1418022" cy="1417395"/>
          </a:xfrm>
          <a:prstGeom prst="ellipse">
            <a:avLst/>
          </a:prstGeom>
        </p:spPr>
        <p:txBody>
          <a:bodyPr/>
          <a:lstStyle/>
          <a:p>
            <a:endParaRPr lang="en-US"/>
          </a:p>
        </p:txBody>
      </p:sp>
      <p:sp>
        <p:nvSpPr>
          <p:cNvPr id="14" name="Picture Placeholder 13"/>
          <p:cNvSpPr>
            <a:spLocks noGrp="1"/>
          </p:cNvSpPr>
          <p:nvPr>
            <p:ph type="pic" sz="quarter" idx="13"/>
          </p:nvPr>
        </p:nvSpPr>
        <p:spPr>
          <a:xfrm>
            <a:off x="5269694" y="2641362"/>
            <a:ext cx="1636603" cy="1611886"/>
          </a:xfrm>
          <a:prstGeom prst="ellipse">
            <a:avLst/>
          </a:prstGeom>
        </p:spPr>
        <p:txBody>
          <a:bodyPr/>
          <a:lstStyle/>
          <a:p>
            <a:endParaRPr lang="en-US"/>
          </a:p>
        </p:txBody>
      </p:sp>
      <p:sp>
        <p:nvSpPr>
          <p:cNvPr id="10" name="Picture Placeholder 2"/>
          <p:cNvSpPr>
            <a:spLocks noGrp="1"/>
          </p:cNvSpPr>
          <p:nvPr>
            <p:ph type="pic" sz="quarter" idx="15"/>
          </p:nvPr>
        </p:nvSpPr>
        <p:spPr>
          <a:xfrm>
            <a:off x="5381912" y="4790039"/>
            <a:ext cx="1418022" cy="1417395"/>
          </a:xfrm>
          <a:prstGeom prst="ellipse">
            <a:avLst/>
          </a:prstGeom>
        </p:spPr>
        <p:txBody>
          <a:bodyPr/>
          <a:lstStyle/>
          <a:p>
            <a:endParaRPr lang="en-US" dirty="0"/>
          </a:p>
        </p:txBody>
      </p:sp>
    </p:spTree>
    <p:extLst>
      <p:ext uri="{BB962C8B-B14F-4D97-AF65-F5344CB8AC3E}">
        <p14:creationId xmlns:p14="http://schemas.microsoft.com/office/powerpoint/2010/main" val="13788923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7" name="Shape 216"/>
          <p:cNvSpPr/>
          <p:nvPr userDrawn="1"/>
        </p:nvSpPr>
        <p:spPr>
          <a:xfrm>
            <a:off x="-4553" y="1638"/>
            <a:ext cx="12192983" cy="3526876"/>
          </a:xfrm>
          <a:prstGeom prst="rect">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3" name="Picture Placeholder 2"/>
          <p:cNvSpPr>
            <a:spLocks noGrp="1"/>
          </p:cNvSpPr>
          <p:nvPr>
            <p:ph type="pic" sz="quarter" idx="10"/>
          </p:nvPr>
        </p:nvSpPr>
        <p:spPr>
          <a:xfrm>
            <a:off x="0" y="0"/>
            <a:ext cx="12192000" cy="3532982"/>
          </a:xfrm>
        </p:spPr>
        <p:txBody>
          <a:bodyPr/>
          <a:lstStyle/>
          <a:p>
            <a:endParaRPr lang="en-US"/>
          </a:p>
        </p:txBody>
      </p:sp>
    </p:spTree>
    <p:extLst>
      <p:ext uri="{BB962C8B-B14F-4D97-AF65-F5344CB8AC3E}">
        <p14:creationId xmlns:p14="http://schemas.microsoft.com/office/powerpoint/2010/main" val="9316293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5" name="Shape 229"/>
          <p:cNvSpPr/>
          <p:nvPr userDrawn="1"/>
        </p:nvSpPr>
        <p:spPr>
          <a:xfrm>
            <a:off x="1565" y="-3806"/>
            <a:ext cx="3370633" cy="6865613"/>
          </a:xfrm>
          <a:prstGeom prst="rect">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4" name="Picture Placeholder 3"/>
          <p:cNvSpPr>
            <a:spLocks noGrp="1"/>
          </p:cNvSpPr>
          <p:nvPr>
            <p:ph type="pic" sz="quarter" idx="10"/>
          </p:nvPr>
        </p:nvSpPr>
        <p:spPr>
          <a:xfrm>
            <a:off x="0" y="-3969"/>
            <a:ext cx="3371850" cy="6865938"/>
          </a:xfrm>
        </p:spPr>
        <p:txBody>
          <a:bodyPr/>
          <a:lstStyle/>
          <a:p>
            <a:endParaRPr lang="en-US"/>
          </a:p>
        </p:txBody>
      </p:sp>
    </p:spTree>
    <p:extLst>
      <p:ext uri="{BB962C8B-B14F-4D97-AF65-F5344CB8AC3E}">
        <p14:creationId xmlns:p14="http://schemas.microsoft.com/office/powerpoint/2010/main" val="27288385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asic (1)">
    <p:spTree>
      <p:nvGrpSpPr>
        <p:cNvPr id="1" name=""/>
        <p:cNvGrpSpPr/>
        <p:nvPr/>
      </p:nvGrpSpPr>
      <p:grpSpPr>
        <a:xfrm>
          <a:off x="0" y="0"/>
          <a:ext cx="0" cy="0"/>
          <a:chOff x="0" y="0"/>
          <a:chExt cx="0" cy="0"/>
        </a:xfrm>
      </p:grpSpPr>
      <p:sp>
        <p:nvSpPr>
          <p:cNvPr id="11" name="Shape 11"/>
          <p:cNvSpPr>
            <a:spLocks noGrp="1"/>
          </p:cNvSpPr>
          <p:nvPr>
            <p:ph type="body" sz="quarter" idx="1" hasCustomPrompt="1"/>
          </p:nvPr>
        </p:nvSpPr>
        <p:spPr>
          <a:xfrm>
            <a:off x="5581649" y="663588"/>
            <a:ext cx="4974996" cy="925264"/>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rPr dirty="0"/>
              <a:t>Body Level One</a:t>
            </a:r>
          </a:p>
          <a:p>
            <a:pPr lvl="1"/>
            <a:r>
              <a:rPr dirty="0"/>
              <a:t>Body Level Two</a:t>
            </a:r>
          </a:p>
          <a:p>
            <a:pPr lvl="2"/>
            <a:r>
              <a:rPr dirty="0"/>
              <a:t>Body Level Three</a:t>
            </a:r>
          </a:p>
        </p:txBody>
      </p:sp>
      <p:sp>
        <p:nvSpPr>
          <p:cNvPr id="12" name="Shape 12"/>
          <p:cNvSpPr>
            <a:spLocks noGrp="1"/>
          </p:cNvSpPr>
          <p:nvPr>
            <p:ph type="title"/>
          </p:nvPr>
        </p:nvSpPr>
        <p:spPr>
          <a:xfrm>
            <a:off x="1185837" y="502970"/>
            <a:ext cx="3388702" cy="1144901"/>
          </a:xfrm>
          <a:prstGeom prst="rect">
            <a:avLst/>
          </a:prstGeom>
        </p:spPr>
        <p:txBody>
          <a:bodyPr/>
          <a:lstStyle>
            <a:lvl1pPr>
              <a:defRPr sz="2600"/>
            </a:lvl1pPr>
          </a:lstStyle>
          <a:p>
            <a:r>
              <a:t>Title Text</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ounded Rectangle 1"/>
          <p:cNvSpPr/>
          <p:nvPr userDrawn="1"/>
        </p:nvSpPr>
        <p:spPr>
          <a:xfrm>
            <a:off x="798463" y="3558500"/>
            <a:ext cx="1905001"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795298" y="2807481"/>
            <a:ext cx="1915895" cy="1810679"/>
          </a:xfrm>
          <a:prstGeom prst="roundRect">
            <a:avLst>
              <a:gd name="adj" fmla="val 6790"/>
            </a:avLst>
          </a:prstGeom>
          <a:noFill/>
          <a:ln>
            <a:noFill/>
          </a:ln>
        </p:spPr>
        <p:txBody>
          <a:bodyPr/>
          <a:lstStyle/>
          <a:p>
            <a:endParaRPr lang="en-US"/>
          </a:p>
        </p:txBody>
      </p:sp>
      <p:sp>
        <p:nvSpPr>
          <p:cNvPr id="14" name="Rounded Rectangle 13"/>
          <p:cNvSpPr/>
          <p:nvPr userDrawn="1"/>
        </p:nvSpPr>
        <p:spPr>
          <a:xfrm>
            <a:off x="3550516" y="3559512"/>
            <a:ext cx="1905001"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3547352" y="2808493"/>
            <a:ext cx="1915895" cy="1810679"/>
          </a:xfrm>
          <a:prstGeom prst="roundRect">
            <a:avLst>
              <a:gd name="adj" fmla="val 6790"/>
            </a:avLst>
          </a:prstGeom>
          <a:noFill/>
          <a:ln>
            <a:noFill/>
          </a:ln>
        </p:spPr>
        <p:txBody>
          <a:bodyPr/>
          <a:lstStyle/>
          <a:p>
            <a:endParaRPr lang="en-US"/>
          </a:p>
        </p:txBody>
      </p:sp>
      <p:sp>
        <p:nvSpPr>
          <p:cNvPr id="16" name="Rounded Rectangle 15"/>
          <p:cNvSpPr/>
          <p:nvPr userDrawn="1"/>
        </p:nvSpPr>
        <p:spPr>
          <a:xfrm>
            <a:off x="6515607" y="3560851"/>
            <a:ext cx="1905001"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6512442" y="2809832"/>
            <a:ext cx="1915895" cy="1810679"/>
          </a:xfrm>
          <a:prstGeom prst="roundRect">
            <a:avLst>
              <a:gd name="adj" fmla="val 6790"/>
            </a:avLst>
          </a:prstGeom>
          <a:noFill/>
          <a:ln>
            <a:noFill/>
          </a:ln>
        </p:spPr>
        <p:txBody>
          <a:bodyPr/>
          <a:lstStyle/>
          <a:p>
            <a:endParaRPr lang="en-US"/>
          </a:p>
        </p:txBody>
      </p:sp>
      <p:sp>
        <p:nvSpPr>
          <p:cNvPr id="18" name="Rounded Rectangle 17"/>
          <p:cNvSpPr/>
          <p:nvPr userDrawn="1"/>
        </p:nvSpPr>
        <p:spPr>
          <a:xfrm>
            <a:off x="9480698" y="3560851"/>
            <a:ext cx="1905001"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3"/>
          <p:cNvSpPr>
            <a:spLocks noGrp="1"/>
          </p:cNvSpPr>
          <p:nvPr>
            <p:ph type="pic" sz="quarter" idx="13"/>
          </p:nvPr>
        </p:nvSpPr>
        <p:spPr>
          <a:xfrm>
            <a:off x="9477534" y="2809832"/>
            <a:ext cx="1915895" cy="1810679"/>
          </a:xfrm>
          <a:prstGeom prst="roundRect">
            <a:avLst>
              <a:gd name="adj" fmla="val 6790"/>
            </a:avLst>
          </a:prstGeom>
          <a:noFill/>
          <a:ln>
            <a:noFill/>
          </a:ln>
        </p:spPr>
        <p:txBody>
          <a:bodyPr/>
          <a:lstStyle/>
          <a:p>
            <a:endParaRPr lang="en-US"/>
          </a:p>
        </p:txBody>
      </p:sp>
    </p:spTree>
    <p:extLst>
      <p:ext uri="{BB962C8B-B14F-4D97-AF65-F5344CB8AC3E}">
        <p14:creationId xmlns:p14="http://schemas.microsoft.com/office/powerpoint/2010/main" val="30217647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asic (2) Dark">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3608502" y="1146232"/>
            <a:ext cx="4974996" cy="314269"/>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a:t>
            </a:r>
            <a:r>
              <a:t>Level One</a:t>
            </a:r>
            <a:endParaRPr dirty="0"/>
          </a:p>
        </p:txBody>
      </p:sp>
      <p:sp>
        <p:nvSpPr>
          <p:cNvPr id="30" name="Shape 30"/>
          <p:cNvSpPr>
            <a:spLocks noGrp="1"/>
          </p:cNvSpPr>
          <p:nvPr>
            <p:ph type="title"/>
          </p:nvPr>
        </p:nvSpPr>
        <p:spPr>
          <a:xfrm>
            <a:off x="3073320" y="439470"/>
            <a:ext cx="6045362" cy="794711"/>
          </a:xfrm>
          <a:prstGeom prst="rect">
            <a:avLst/>
          </a:prstGeom>
        </p:spPr>
        <p:txBody>
          <a:bodyPr/>
          <a:lstStyle>
            <a:lvl1pPr algn="ctr">
              <a:defRPr sz="26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9" name="Rounded Rectangle 8"/>
          <p:cNvSpPr/>
          <p:nvPr userDrawn="1"/>
        </p:nvSpPr>
        <p:spPr>
          <a:xfrm>
            <a:off x="720831" y="2808259"/>
            <a:ext cx="1715400" cy="309027"/>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cture Placeholder 3"/>
          <p:cNvSpPr>
            <a:spLocks noGrp="1"/>
          </p:cNvSpPr>
          <p:nvPr>
            <p:ph type="pic" sz="quarter" idx="10"/>
          </p:nvPr>
        </p:nvSpPr>
        <p:spPr>
          <a:xfrm>
            <a:off x="715912" y="2147094"/>
            <a:ext cx="1727085" cy="1633863"/>
          </a:xfrm>
          <a:prstGeom prst="roundRect">
            <a:avLst>
              <a:gd name="adj" fmla="val 6790"/>
            </a:avLst>
          </a:prstGeom>
          <a:noFill/>
          <a:ln>
            <a:noFill/>
          </a:ln>
        </p:spPr>
        <p:txBody>
          <a:bodyPr/>
          <a:lstStyle/>
          <a:p>
            <a:endParaRPr lang="en-US"/>
          </a:p>
        </p:txBody>
      </p:sp>
      <p:sp>
        <p:nvSpPr>
          <p:cNvPr id="11" name="Rounded Rectangle 10"/>
          <p:cNvSpPr/>
          <p:nvPr userDrawn="1"/>
        </p:nvSpPr>
        <p:spPr>
          <a:xfrm>
            <a:off x="725749" y="5110188"/>
            <a:ext cx="1715400" cy="309027"/>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3"/>
          <p:cNvSpPr>
            <a:spLocks noGrp="1"/>
          </p:cNvSpPr>
          <p:nvPr>
            <p:ph type="pic" sz="quarter" idx="11"/>
          </p:nvPr>
        </p:nvSpPr>
        <p:spPr>
          <a:xfrm>
            <a:off x="720831" y="4449023"/>
            <a:ext cx="1727085" cy="1633863"/>
          </a:xfrm>
          <a:prstGeom prst="roundRect">
            <a:avLst>
              <a:gd name="adj" fmla="val 6790"/>
            </a:avLst>
          </a:prstGeom>
          <a:noFill/>
          <a:ln>
            <a:noFill/>
          </a:ln>
        </p:spPr>
        <p:txBody>
          <a:bodyPr/>
          <a:lstStyle/>
          <a:p>
            <a:endParaRPr lang="en-US"/>
          </a:p>
        </p:txBody>
      </p:sp>
      <p:sp>
        <p:nvSpPr>
          <p:cNvPr id="13" name="Rounded Rectangle 12"/>
          <p:cNvSpPr/>
          <p:nvPr userDrawn="1"/>
        </p:nvSpPr>
        <p:spPr>
          <a:xfrm>
            <a:off x="7099911" y="2816636"/>
            <a:ext cx="1715400" cy="309027"/>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Picture Placeholder 3"/>
          <p:cNvSpPr>
            <a:spLocks noGrp="1"/>
          </p:cNvSpPr>
          <p:nvPr>
            <p:ph type="pic" sz="quarter" idx="12"/>
          </p:nvPr>
        </p:nvSpPr>
        <p:spPr>
          <a:xfrm>
            <a:off x="7094165" y="2155472"/>
            <a:ext cx="1727085" cy="1633863"/>
          </a:xfrm>
          <a:prstGeom prst="roundRect">
            <a:avLst>
              <a:gd name="adj" fmla="val 6790"/>
            </a:avLst>
          </a:prstGeom>
          <a:noFill/>
          <a:ln>
            <a:noFill/>
          </a:ln>
        </p:spPr>
        <p:txBody>
          <a:bodyPr/>
          <a:lstStyle/>
          <a:p>
            <a:endParaRPr lang="en-US" dirty="0"/>
          </a:p>
        </p:txBody>
      </p:sp>
      <p:sp>
        <p:nvSpPr>
          <p:cNvPr id="15" name="Rounded Rectangle 14"/>
          <p:cNvSpPr/>
          <p:nvPr userDrawn="1"/>
        </p:nvSpPr>
        <p:spPr>
          <a:xfrm>
            <a:off x="7091773" y="5118565"/>
            <a:ext cx="1715400" cy="309027"/>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6" name="Picture Placeholder 3"/>
          <p:cNvSpPr>
            <a:spLocks noGrp="1"/>
          </p:cNvSpPr>
          <p:nvPr>
            <p:ph type="pic" sz="quarter" idx="13"/>
          </p:nvPr>
        </p:nvSpPr>
        <p:spPr>
          <a:xfrm>
            <a:off x="7088227" y="4457401"/>
            <a:ext cx="1727085" cy="1633863"/>
          </a:xfrm>
          <a:prstGeom prst="roundRect">
            <a:avLst>
              <a:gd name="adj" fmla="val 6790"/>
            </a:avLst>
          </a:prstGeom>
          <a:noFill/>
          <a:ln>
            <a:noFill/>
          </a:ln>
        </p:spPr>
        <p:txBody>
          <a:bodyPr/>
          <a:lstStyle/>
          <a:p>
            <a:endParaRPr lang="en-US" dirty="0"/>
          </a:p>
        </p:txBody>
      </p:sp>
    </p:spTree>
    <p:extLst>
      <p:ext uri="{BB962C8B-B14F-4D97-AF65-F5344CB8AC3E}">
        <p14:creationId xmlns:p14="http://schemas.microsoft.com/office/powerpoint/2010/main" val="20260806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51827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4" name="Shape 287"/>
          <p:cNvSpPr/>
          <p:nvPr userDrawn="1"/>
        </p:nvSpPr>
        <p:spPr>
          <a:xfrm>
            <a:off x="65" y="-7507"/>
            <a:ext cx="2540001" cy="6873014"/>
          </a:xfrm>
          <a:prstGeom prst="rect">
            <a:avLst/>
          </a:prstGeom>
          <a:solidFill>
            <a:srgbClr val="3C3E44"/>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5" name="Shape 288"/>
          <p:cNvSpPr/>
          <p:nvPr userDrawn="1"/>
        </p:nvSpPr>
        <p:spPr>
          <a:xfrm>
            <a:off x="7114172" y="-7507"/>
            <a:ext cx="2540001" cy="6873014"/>
          </a:xfrm>
          <a:prstGeom prst="rect">
            <a:avLst/>
          </a:prstGeom>
          <a:solidFill>
            <a:srgbClr val="3C3E44"/>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6" name="Shape 289"/>
          <p:cNvSpPr/>
          <p:nvPr userDrawn="1"/>
        </p:nvSpPr>
        <p:spPr>
          <a:xfrm>
            <a:off x="9652422" y="-7507"/>
            <a:ext cx="2540001" cy="6873014"/>
          </a:xfrm>
          <a:prstGeom prst="rect">
            <a:avLst/>
          </a:prstGeom>
          <a:solidFill>
            <a:srgbClr val="323439"/>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7" name="Picture Placeholder 6"/>
          <p:cNvSpPr>
            <a:spLocks noGrp="1"/>
          </p:cNvSpPr>
          <p:nvPr>
            <p:ph type="pic" sz="quarter" idx="10"/>
          </p:nvPr>
        </p:nvSpPr>
        <p:spPr>
          <a:xfrm>
            <a:off x="0" y="-7507"/>
            <a:ext cx="2540000" cy="6873013"/>
          </a:xfrm>
        </p:spPr>
        <p:txBody>
          <a:bodyPr/>
          <a:lstStyle/>
          <a:p>
            <a:endParaRPr lang="en-US"/>
          </a:p>
        </p:txBody>
      </p:sp>
      <p:sp>
        <p:nvSpPr>
          <p:cNvPr id="9" name="Picture Placeholder 6"/>
          <p:cNvSpPr>
            <a:spLocks noGrp="1"/>
          </p:cNvSpPr>
          <p:nvPr>
            <p:ph type="pic" sz="quarter" idx="11"/>
          </p:nvPr>
        </p:nvSpPr>
        <p:spPr>
          <a:xfrm>
            <a:off x="7113200" y="-7507"/>
            <a:ext cx="2544108" cy="6873013"/>
          </a:xfrm>
        </p:spPr>
        <p:txBody>
          <a:bodyPr/>
          <a:lstStyle/>
          <a:p>
            <a:endParaRPr lang="en-US"/>
          </a:p>
        </p:txBody>
      </p:sp>
      <p:sp>
        <p:nvSpPr>
          <p:cNvPr id="10" name="Picture Placeholder 6"/>
          <p:cNvSpPr>
            <a:spLocks noGrp="1"/>
          </p:cNvSpPr>
          <p:nvPr>
            <p:ph type="pic" sz="quarter" idx="12"/>
          </p:nvPr>
        </p:nvSpPr>
        <p:spPr>
          <a:xfrm>
            <a:off x="9657308" y="-7507"/>
            <a:ext cx="2540000" cy="6871523"/>
          </a:xfrm>
        </p:spPr>
        <p:txBody>
          <a:bodyPr/>
          <a:lstStyle/>
          <a:p>
            <a:endParaRPr lang="en-US"/>
          </a:p>
        </p:txBody>
      </p:sp>
      <p:sp>
        <p:nvSpPr>
          <p:cNvPr id="8" name="Oval 7"/>
          <p:cNvSpPr/>
          <p:nvPr userDrawn="1"/>
        </p:nvSpPr>
        <p:spPr>
          <a:xfrm>
            <a:off x="3890121" y="1534659"/>
            <a:ext cx="19062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11"/>
          <p:cNvSpPr>
            <a:spLocks noGrp="1"/>
          </p:cNvSpPr>
          <p:nvPr>
            <p:ph type="pic" sz="quarter" idx="13"/>
          </p:nvPr>
        </p:nvSpPr>
        <p:spPr>
          <a:xfrm>
            <a:off x="3875658" y="782114"/>
            <a:ext cx="1931400" cy="1926000"/>
          </a:xfrm>
          <a:prstGeom prst="ellipse">
            <a:avLst/>
          </a:prstGeom>
        </p:spPr>
        <p:txBody>
          <a:bodyPr/>
          <a:lstStyle/>
          <a:p>
            <a:endParaRPr lang="en-US"/>
          </a:p>
        </p:txBody>
      </p:sp>
    </p:spTree>
    <p:extLst>
      <p:ext uri="{BB962C8B-B14F-4D97-AF65-F5344CB8AC3E}">
        <p14:creationId xmlns:p14="http://schemas.microsoft.com/office/powerpoint/2010/main" val="40416558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Dar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175" y="0"/>
            <a:ext cx="12192000" cy="6858000"/>
          </a:xfrm>
          <a:noFill/>
        </p:spPr>
        <p:txBody>
          <a:bodyPr/>
          <a:lstStyle/>
          <a:p>
            <a:pPr lvl="1"/>
            <a:r>
              <a:rPr lang="en-US" dirty="0"/>
              <a:t>Drag picture to placeholder or click icon to add</a:t>
            </a:r>
          </a:p>
        </p:txBody>
      </p:sp>
      <p:sp>
        <p:nvSpPr>
          <p:cNvPr id="2" name="Oval 1"/>
          <p:cNvSpPr/>
          <p:nvPr userDrawn="1"/>
        </p:nvSpPr>
        <p:spPr>
          <a:xfrm>
            <a:off x="4821678" y="1724988"/>
            <a:ext cx="25416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icture Placeholder 5"/>
          <p:cNvSpPr>
            <a:spLocks noGrp="1"/>
          </p:cNvSpPr>
          <p:nvPr>
            <p:ph type="pic" sz="quarter" idx="11"/>
          </p:nvPr>
        </p:nvSpPr>
        <p:spPr>
          <a:xfrm>
            <a:off x="4801101" y="652170"/>
            <a:ext cx="2577265" cy="2569285"/>
          </a:xfrm>
          <a:prstGeom prst="ellipse">
            <a:avLst/>
          </a:prstGeom>
        </p:spPr>
        <p:txBody>
          <a:bodyPr/>
          <a:lstStyle/>
          <a:p>
            <a:endParaRPr lang="en-US"/>
          </a:p>
        </p:txBody>
      </p:sp>
    </p:spTree>
    <p:extLst>
      <p:ext uri="{BB962C8B-B14F-4D97-AF65-F5344CB8AC3E}">
        <p14:creationId xmlns:p14="http://schemas.microsoft.com/office/powerpoint/2010/main" val="35811600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Shape 45"/>
          <p:cNvSpPr txBox="1">
            <a:spLocks/>
          </p:cNvSpPr>
          <p:nvPr userDrawn="1"/>
        </p:nvSpPr>
        <p:spPr>
          <a:xfrm>
            <a:off x="5970195" y="6535738"/>
            <a:ext cx="245260" cy="235962"/>
          </a:xfrm>
          <a:prstGeom prst="rect">
            <a:avLst/>
          </a:prstGeom>
          <a:ln w="12700">
            <a:miter lim="400000"/>
          </a:ln>
        </p:spPr>
        <p:txBody>
          <a:bodyPr wrap="non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2pPr>
            <a:lvl3pPr marL="0" marR="0" indent="457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3pPr>
            <a:lvl4pPr marL="0" marR="0" indent="685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4pPr>
            <a:lvl5pPr marL="0" marR="0" indent="9144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5pPr>
            <a:lvl6pPr marL="0" marR="0" indent="11430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6pPr>
            <a:lvl7pPr marL="0" marR="0" indent="1371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7pPr>
            <a:lvl8pPr marL="0" marR="0" indent="1600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8pPr>
            <a:lvl9pPr marL="0" marR="0" indent="1828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9pPr>
          </a:lstStyle>
          <a:p>
            <a:fld id="{86CB4B4D-7CA3-9044-876B-883B54F8677D}" type="slidenum">
              <a:rPr lang="uk-UA" sz="1200" smtClean="0"/>
              <a:pPr/>
              <a:t>‹#›</a:t>
            </a:fld>
            <a:endParaRPr lang="uk-UA" sz="1200" dirty="0"/>
          </a:p>
        </p:txBody>
      </p:sp>
      <p:sp>
        <p:nvSpPr>
          <p:cNvPr id="4" name="Triangle 3"/>
          <p:cNvSpPr/>
          <p:nvPr userDrawn="1"/>
        </p:nvSpPr>
        <p:spPr>
          <a:xfrm>
            <a:off x="2984004" y="3446649"/>
            <a:ext cx="6226200" cy="591006"/>
          </a:xfrm>
          <a:prstGeom prst="triangl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Picture Placeholder 4"/>
          <p:cNvSpPr>
            <a:spLocks noGrp="1"/>
          </p:cNvSpPr>
          <p:nvPr>
            <p:ph type="pic" sz="quarter" idx="10"/>
          </p:nvPr>
        </p:nvSpPr>
        <p:spPr>
          <a:xfrm>
            <a:off x="2940422" y="603867"/>
            <a:ext cx="6306662" cy="6254133"/>
          </a:xfrm>
          <a:prstGeom prst="triangle">
            <a:avLst/>
          </a:prstGeom>
        </p:spPr>
        <p:txBody>
          <a:bodyPr/>
          <a:lstStyle/>
          <a:p>
            <a:endParaRPr lang="en-US"/>
          </a:p>
        </p:txBody>
      </p:sp>
    </p:spTree>
    <p:extLst>
      <p:ext uri="{BB962C8B-B14F-4D97-AF65-F5344CB8AC3E}">
        <p14:creationId xmlns:p14="http://schemas.microsoft.com/office/powerpoint/2010/main" val="23751505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010000" y="678007"/>
            <a:ext cx="3435563" cy="5519188"/>
          </a:xfrm>
          <a:prstGeom prst="roundRect">
            <a:avLst>
              <a:gd name="adj" fmla="val 5058"/>
            </a:avLst>
          </a:prstGeom>
          <a:noFill/>
        </p:spPr>
        <p:txBody>
          <a:bodyPr/>
          <a:lstStyle/>
          <a:p>
            <a:endParaRPr lang="en-US"/>
          </a:p>
        </p:txBody>
      </p:sp>
    </p:spTree>
    <p:extLst>
      <p:ext uri="{BB962C8B-B14F-4D97-AF65-F5344CB8AC3E}">
        <p14:creationId xmlns:p14="http://schemas.microsoft.com/office/powerpoint/2010/main" val="40689593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Rectangle 4"/>
          <p:cNvSpPr/>
          <p:nvPr userDrawn="1"/>
        </p:nvSpPr>
        <p:spPr>
          <a:xfrm>
            <a:off x="0" y="3279813"/>
            <a:ext cx="4984108" cy="297517"/>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icture Placeholder 6"/>
          <p:cNvSpPr>
            <a:spLocks noGrp="1"/>
          </p:cNvSpPr>
          <p:nvPr>
            <p:ph type="pic" sz="quarter" idx="10"/>
          </p:nvPr>
        </p:nvSpPr>
        <p:spPr>
          <a:xfrm>
            <a:off x="0" y="0"/>
            <a:ext cx="4995000" cy="6857207"/>
          </a:xfrm>
        </p:spPr>
        <p:txBody>
          <a:bodyPr/>
          <a:lstStyle/>
          <a:p>
            <a:endParaRPr lang="en-US"/>
          </a:p>
        </p:txBody>
      </p:sp>
    </p:spTree>
    <p:extLst>
      <p:ext uri="{BB962C8B-B14F-4D97-AF65-F5344CB8AC3E}">
        <p14:creationId xmlns:p14="http://schemas.microsoft.com/office/powerpoint/2010/main" val="2699771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Oval 1"/>
          <p:cNvSpPr/>
          <p:nvPr userDrawn="1"/>
        </p:nvSpPr>
        <p:spPr>
          <a:xfrm>
            <a:off x="1442733" y="2637393"/>
            <a:ext cx="13986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1433802" y="2138219"/>
            <a:ext cx="1415617" cy="1419202"/>
          </a:xfrm>
          <a:prstGeom prst="ellipse">
            <a:avLst/>
          </a:prstGeom>
        </p:spPr>
        <p:txBody>
          <a:bodyPr/>
          <a:lstStyle/>
          <a:p>
            <a:endParaRPr lang="en-US"/>
          </a:p>
        </p:txBody>
      </p:sp>
      <p:sp>
        <p:nvSpPr>
          <p:cNvPr id="11" name="Oval 10"/>
          <p:cNvSpPr/>
          <p:nvPr userDrawn="1"/>
        </p:nvSpPr>
        <p:spPr>
          <a:xfrm>
            <a:off x="5378342" y="2646449"/>
            <a:ext cx="13986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3"/>
          <p:cNvSpPr>
            <a:spLocks noGrp="1"/>
          </p:cNvSpPr>
          <p:nvPr>
            <p:ph type="pic" sz="quarter" idx="11"/>
          </p:nvPr>
        </p:nvSpPr>
        <p:spPr>
          <a:xfrm>
            <a:off x="5369411" y="2147275"/>
            <a:ext cx="1415617" cy="1419202"/>
          </a:xfrm>
          <a:prstGeom prst="ellipse">
            <a:avLst/>
          </a:prstGeom>
        </p:spPr>
        <p:txBody>
          <a:bodyPr/>
          <a:lstStyle/>
          <a:p>
            <a:endParaRPr lang="en-US" dirty="0"/>
          </a:p>
        </p:txBody>
      </p:sp>
      <p:sp>
        <p:nvSpPr>
          <p:cNvPr id="13" name="Oval 12"/>
          <p:cNvSpPr/>
          <p:nvPr userDrawn="1"/>
        </p:nvSpPr>
        <p:spPr>
          <a:xfrm>
            <a:off x="9298128" y="2646449"/>
            <a:ext cx="13986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Picture Placeholder 3"/>
          <p:cNvSpPr>
            <a:spLocks noGrp="1"/>
          </p:cNvSpPr>
          <p:nvPr>
            <p:ph type="pic" sz="quarter" idx="12"/>
          </p:nvPr>
        </p:nvSpPr>
        <p:spPr>
          <a:xfrm>
            <a:off x="9289197" y="2147275"/>
            <a:ext cx="1415617" cy="1419202"/>
          </a:xfrm>
          <a:prstGeom prst="ellipse">
            <a:avLst/>
          </a:prstGeom>
        </p:spPr>
        <p:txBody>
          <a:bodyPr/>
          <a:lstStyle/>
          <a:p>
            <a:endParaRPr lang="en-US" dirty="0"/>
          </a:p>
        </p:txBody>
      </p:sp>
    </p:spTree>
    <p:extLst>
      <p:ext uri="{BB962C8B-B14F-4D97-AF65-F5344CB8AC3E}">
        <p14:creationId xmlns:p14="http://schemas.microsoft.com/office/powerpoint/2010/main" val="26163891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2" name="Oval 1"/>
          <p:cNvSpPr/>
          <p:nvPr userDrawn="1"/>
        </p:nvSpPr>
        <p:spPr>
          <a:xfrm>
            <a:off x="4598765" y="1912364"/>
            <a:ext cx="27342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icture Placeholder 5"/>
          <p:cNvSpPr>
            <a:spLocks noGrp="1"/>
          </p:cNvSpPr>
          <p:nvPr>
            <p:ph type="pic" sz="quarter" idx="10"/>
          </p:nvPr>
        </p:nvSpPr>
        <p:spPr>
          <a:xfrm>
            <a:off x="4590599" y="745674"/>
            <a:ext cx="2754000" cy="2754000"/>
          </a:xfrm>
          <a:prstGeom prst="ellipse">
            <a:avLst/>
          </a:prstGeom>
        </p:spPr>
        <p:txBody>
          <a:bodyPr/>
          <a:lstStyle/>
          <a:p>
            <a:endParaRPr lang="en-US"/>
          </a:p>
        </p:txBody>
      </p:sp>
    </p:spTree>
    <p:extLst>
      <p:ext uri="{BB962C8B-B14F-4D97-AF65-F5344CB8AC3E}">
        <p14:creationId xmlns:p14="http://schemas.microsoft.com/office/powerpoint/2010/main" val="12469489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5" name="Shape 504"/>
          <p:cNvSpPr/>
          <p:nvPr userDrawn="1"/>
        </p:nvSpPr>
        <p:spPr>
          <a:xfrm>
            <a:off x="4508500" y="2239797"/>
            <a:ext cx="3175000" cy="3696737"/>
          </a:xfrm>
          <a:prstGeom prst="roundRect">
            <a:avLst>
              <a:gd name="adj" fmla="val 3000"/>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3" name="Picture Placeholder 2"/>
          <p:cNvSpPr>
            <a:spLocks noGrp="1"/>
          </p:cNvSpPr>
          <p:nvPr>
            <p:ph type="pic" sz="quarter" idx="10"/>
          </p:nvPr>
        </p:nvSpPr>
        <p:spPr>
          <a:xfrm>
            <a:off x="4499518" y="2230245"/>
            <a:ext cx="3195134" cy="3717364"/>
          </a:xfrm>
          <a:prstGeom prst="roundRect">
            <a:avLst>
              <a:gd name="adj" fmla="val 3098"/>
            </a:avLst>
          </a:prstGeom>
          <a:noFill/>
        </p:spPr>
        <p:txBody>
          <a:bodyPr/>
          <a:lstStyle/>
          <a:p>
            <a:endParaRPr lang="en-US"/>
          </a:p>
        </p:txBody>
      </p:sp>
    </p:spTree>
    <p:extLst>
      <p:ext uri="{BB962C8B-B14F-4D97-AF65-F5344CB8AC3E}">
        <p14:creationId xmlns:p14="http://schemas.microsoft.com/office/powerpoint/2010/main" val="7585858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Rectangle 2"/>
          <p:cNvSpPr/>
          <p:nvPr userDrawn="1"/>
        </p:nvSpPr>
        <p:spPr>
          <a:xfrm>
            <a:off x="-1" y="2075312"/>
            <a:ext cx="12192001" cy="297517"/>
          </a:xfrm>
          <a:prstGeom prst="rect">
            <a:avLst/>
          </a:prstGeom>
          <a:solidFill>
            <a:srgbClr val="22232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icture Placeholder 6"/>
          <p:cNvSpPr>
            <a:spLocks noGrp="1"/>
          </p:cNvSpPr>
          <p:nvPr>
            <p:ph type="pic" sz="quarter" idx="10"/>
          </p:nvPr>
        </p:nvSpPr>
        <p:spPr>
          <a:xfrm>
            <a:off x="0" y="-1"/>
            <a:ext cx="12192000" cy="4455000"/>
          </a:xfrm>
          <a:noFill/>
          <a:effectLst/>
        </p:spPr>
        <p:txBody>
          <a:bodyPr/>
          <a:lstStyle/>
          <a:p>
            <a:endParaRPr lang="en-US"/>
          </a:p>
        </p:txBody>
      </p:sp>
    </p:spTree>
    <p:extLst>
      <p:ext uri="{BB962C8B-B14F-4D97-AF65-F5344CB8AC3E}">
        <p14:creationId xmlns:p14="http://schemas.microsoft.com/office/powerpoint/2010/main" val="28258642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asic (2)">
    <p:spTree>
      <p:nvGrpSpPr>
        <p:cNvPr id="1" name=""/>
        <p:cNvGrpSpPr/>
        <p:nvPr/>
      </p:nvGrpSpPr>
      <p:grpSpPr>
        <a:xfrm>
          <a:off x="0" y="0"/>
          <a:ext cx="0" cy="0"/>
          <a:chOff x="0" y="0"/>
          <a:chExt cx="0" cy="0"/>
        </a:xfrm>
      </p:grpSpPr>
      <p:sp>
        <p:nvSpPr>
          <p:cNvPr id="10" name="Oval 9"/>
          <p:cNvSpPr/>
          <p:nvPr userDrawn="1"/>
        </p:nvSpPr>
        <p:spPr>
          <a:xfrm>
            <a:off x="9303469" y="3302864"/>
            <a:ext cx="21312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Picture Placeholder 3"/>
          <p:cNvSpPr>
            <a:spLocks noGrp="1"/>
          </p:cNvSpPr>
          <p:nvPr>
            <p:ph type="pic" sz="quarter" idx="11"/>
          </p:nvPr>
        </p:nvSpPr>
        <p:spPr>
          <a:xfrm>
            <a:off x="9289972" y="2438523"/>
            <a:ext cx="2149200" cy="2149200"/>
          </a:xfrm>
          <a:prstGeom prst="ellipse">
            <a:avLst/>
          </a:prstGeom>
        </p:spPr>
        <p:txBody>
          <a:bodyPr/>
          <a:lstStyle/>
          <a:p>
            <a:endParaRPr lang="en-US"/>
          </a:p>
        </p:txBody>
      </p:sp>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Oval 1"/>
          <p:cNvSpPr/>
          <p:nvPr userDrawn="1"/>
        </p:nvSpPr>
        <p:spPr>
          <a:xfrm>
            <a:off x="7523402" y="3302864"/>
            <a:ext cx="2131200" cy="418366"/>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7509905" y="2438523"/>
            <a:ext cx="2149200" cy="2149200"/>
          </a:xfrm>
          <a:prstGeom prst="ellipse">
            <a:avLst/>
          </a:prstGeom>
        </p:spPr>
        <p:txBody>
          <a:bodyPr/>
          <a:lstStyle/>
          <a:p>
            <a:endParaRPr lang="en-US"/>
          </a:p>
        </p:txBody>
      </p:sp>
    </p:spTree>
    <p:extLst>
      <p:ext uri="{BB962C8B-B14F-4D97-AF65-F5344CB8AC3E}">
        <p14:creationId xmlns:p14="http://schemas.microsoft.com/office/powerpoint/2010/main" val="19221137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0706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12" name="Rounded Rectangle 11"/>
          <p:cNvSpPr/>
          <p:nvPr userDrawn="1"/>
        </p:nvSpPr>
        <p:spPr>
          <a:xfrm>
            <a:off x="710938" y="1571499"/>
            <a:ext cx="1843200"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icture Placeholder 3"/>
          <p:cNvSpPr>
            <a:spLocks noGrp="1"/>
          </p:cNvSpPr>
          <p:nvPr>
            <p:ph type="pic" sz="quarter" idx="10"/>
          </p:nvPr>
        </p:nvSpPr>
        <p:spPr>
          <a:xfrm>
            <a:off x="704530" y="853762"/>
            <a:ext cx="1859400" cy="1746000"/>
          </a:xfrm>
          <a:prstGeom prst="roundRect">
            <a:avLst>
              <a:gd name="adj" fmla="val 6790"/>
            </a:avLst>
          </a:prstGeom>
          <a:noFill/>
          <a:ln>
            <a:noFill/>
          </a:ln>
        </p:spPr>
        <p:txBody>
          <a:bodyPr/>
          <a:lstStyle/>
          <a:p>
            <a:endParaRPr lang="en-US"/>
          </a:p>
        </p:txBody>
      </p:sp>
      <p:sp>
        <p:nvSpPr>
          <p:cNvPr id="14" name="Rounded Rectangle 13"/>
          <p:cNvSpPr/>
          <p:nvPr userDrawn="1"/>
        </p:nvSpPr>
        <p:spPr>
          <a:xfrm>
            <a:off x="3627722" y="1577049"/>
            <a:ext cx="1843200"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3621315" y="859312"/>
            <a:ext cx="1859400" cy="1746000"/>
          </a:xfrm>
          <a:prstGeom prst="roundRect">
            <a:avLst>
              <a:gd name="adj" fmla="val 6790"/>
            </a:avLst>
          </a:prstGeom>
          <a:noFill/>
          <a:ln>
            <a:noFill/>
          </a:ln>
        </p:spPr>
        <p:txBody>
          <a:bodyPr/>
          <a:lstStyle/>
          <a:p>
            <a:endParaRPr lang="en-US"/>
          </a:p>
        </p:txBody>
      </p:sp>
      <p:sp>
        <p:nvSpPr>
          <p:cNvPr id="16" name="Rounded Rectangle 15"/>
          <p:cNvSpPr/>
          <p:nvPr userDrawn="1"/>
        </p:nvSpPr>
        <p:spPr>
          <a:xfrm>
            <a:off x="6539854" y="1582599"/>
            <a:ext cx="1843200"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6533447" y="864862"/>
            <a:ext cx="1859400" cy="1746000"/>
          </a:xfrm>
          <a:prstGeom prst="roundRect">
            <a:avLst>
              <a:gd name="adj" fmla="val 6790"/>
            </a:avLst>
          </a:prstGeom>
          <a:noFill/>
          <a:ln>
            <a:noFill/>
          </a:ln>
        </p:spPr>
        <p:txBody>
          <a:bodyPr/>
          <a:lstStyle/>
          <a:p>
            <a:endParaRPr lang="en-US"/>
          </a:p>
        </p:txBody>
      </p:sp>
      <p:sp>
        <p:nvSpPr>
          <p:cNvPr id="18" name="Rounded Rectangle 17"/>
          <p:cNvSpPr/>
          <p:nvPr userDrawn="1"/>
        </p:nvSpPr>
        <p:spPr>
          <a:xfrm>
            <a:off x="9587668" y="1588149"/>
            <a:ext cx="1843200" cy="309027"/>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3"/>
          <p:cNvSpPr>
            <a:spLocks noGrp="1"/>
          </p:cNvSpPr>
          <p:nvPr>
            <p:ph type="pic" sz="quarter" idx="13"/>
          </p:nvPr>
        </p:nvSpPr>
        <p:spPr>
          <a:xfrm>
            <a:off x="9581261" y="870412"/>
            <a:ext cx="1859400" cy="1746000"/>
          </a:xfrm>
          <a:prstGeom prst="roundRect">
            <a:avLst>
              <a:gd name="adj" fmla="val 6790"/>
            </a:avLst>
          </a:prstGeom>
          <a:noFill/>
          <a:ln>
            <a:noFill/>
          </a:ln>
        </p:spPr>
        <p:txBody>
          <a:bodyPr/>
          <a:lstStyle/>
          <a:p>
            <a:endParaRPr lang="en-US"/>
          </a:p>
        </p:txBody>
      </p:sp>
    </p:spTree>
    <p:extLst>
      <p:ext uri="{BB962C8B-B14F-4D97-AF65-F5344CB8AC3E}">
        <p14:creationId xmlns:p14="http://schemas.microsoft.com/office/powerpoint/2010/main" val="9598540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sic (2) Dark">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3608502" y="1146231"/>
            <a:ext cx="4974996" cy="328608"/>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a:t>
            </a:r>
            <a:r>
              <a:t>Level One</a:t>
            </a:r>
            <a:endParaRPr dirty="0"/>
          </a:p>
        </p:txBody>
      </p:sp>
      <p:sp>
        <p:nvSpPr>
          <p:cNvPr id="30" name="Shape 30"/>
          <p:cNvSpPr>
            <a:spLocks noGrp="1"/>
          </p:cNvSpPr>
          <p:nvPr>
            <p:ph type="title"/>
          </p:nvPr>
        </p:nvSpPr>
        <p:spPr>
          <a:xfrm>
            <a:off x="3073320" y="439470"/>
            <a:ext cx="6045362" cy="794711"/>
          </a:xfrm>
          <a:prstGeom prst="rect">
            <a:avLst/>
          </a:prstGeom>
        </p:spPr>
        <p:txBody>
          <a:bodyPr/>
          <a:lstStyle>
            <a:lvl1pPr algn="ctr">
              <a:defRPr sz="26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p:cNvSpPr/>
          <p:nvPr userDrawn="1"/>
        </p:nvSpPr>
        <p:spPr>
          <a:xfrm>
            <a:off x="4312" y="2760491"/>
            <a:ext cx="4073344" cy="297517"/>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4312" y="1956441"/>
            <a:ext cx="4073344" cy="1905000"/>
          </a:xfrm>
        </p:spPr>
        <p:txBody>
          <a:bodyPr/>
          <a:lstStyle/>
          <a:p>
            <a:endParaRPr lang="en-US"/>
          </a:p>
        </p:txBody>
      </p:sp>
      <p:sp>
        <p:nvSpPr>
          <p:cNvPr id="14" name="Rectangle 13"/>
          <p:cNvSpPr/>
          <p:nvPr userDrawn="1"/>
        </p:nvSpPr>
        <p:spPr>
          <a:xfrm>
            <a:off x="4079965" y="2760491"/>
            <a:ext cx="4074591" cy="297517"/>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4077656" y="1956441"/>
            <a:ext cx="4071343" cy="1905000"/>
          </a:xfrm>
        </p:spPr>
        <p:txBody>
          <a:bodyPr/>
          <a:lstStyle/>
          <a:p>
            <a:endParaRPr lang="en-US"/>
          </a:p>
        </p:txBody>
      </p:sp>
      <p:sp>
        <p:nvSpPr>
          <p:cNvPr id="16" name="Rectangle 15"/>
          <p:cNvSpPr/>
          <p:nvPr userDrawn="1"/>
        </p:nvSpPr>
        <p:spPr>
          <a:xfrm>
            <a:off x="8154556" y="2760182"/>
            <a:ext cx="4064000" cy="297517"/>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8154556" y="1956132"/>
            <a:ext cx="4069557" cy="1905000"/>
          </a:xfrm>
        </p:spPr>
        <p:txBody>
          <a:bodyPr/>
          <a:lstStyle/>
          <a:p>
            <a:endParaRPr lang="en-US"/>
          </a:p>
        </p:txBody>
      </p:sp>
    </p:spTree>
    <p:extLst>
      <p:ext uri="{BB962C8B-B14F-4D97-AF65-F5344CB8AC3E}">
        <p14:creationId xmlns:p14="http://schemas.microsoft.com/office/powerpoint/2010/main" val="31128092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Oval 1"/>
          <p:cNvSpPr/>
          <p:nvPr userDrawn="1"/>
        </p:nvSpPr>
        <p:spPr>
          <a:xfrm>
            <a:off x="3365825" y="3220186"/>
            <a:ext cx="54540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Picture Placeholder 4"/>
          <p:cNvSpPr>
            <a:spLocks noGrp="1"/>
          </p:cNvSpPr>
          <p:nvPr>
            <p:ph type="pic" sz="quarter" idx="10"/>
          </p:nvPr>
        </p:nvSpPr>
        <p:spPr>
          <a:xfrm>
            <a:off x="3327400" y="664369"/>
            <a:ext cx="5535000" cy="5535000"/>
          </a:xfrm>
          <a:prstGeom prst="ellipse">
            <a:avLst/>
          </a:prstGeom>
        </p:spPr>
        <p:txBody>
          <a:bodyPr/>
          <a:lstStyle/>
          <a:p>
            <a:endParaRPr lang="en-US"/>
          </a:p>
        </p:txBody>
      </p:sp>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631247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lank (Dark)">
    <p:spTree>
      <p:nvGrpSpPr>
        <p:cNvPr id="1" name=""/>
        <p:cNvGrpSpPr/>
        <p:nvPr/>
      </p:nvGrpSpPr>
      <p:grpSpPr>
        <a:xfrm>
          <a:off x="0" y="0"/>
          <a:ext cx="0" cy="0"/>
          <a:chOff x="0" y="0"/>
          <a:chExt cx="0" cy="0"/>
        </a:xfrm>
      </p:grpSpPr>
      <p:sp>
        <p:nvSpPr>
          <p:cNvPr id="4" name="Shape 754"/>
          <p:cNvSpPr/>
          <p:nvPr userDrawn="1"/>
        </p:nvSpPr>
        <p:spPr>
          <a:xfrm>
            <a:off x="-7589" y="4149"/>
            <a:ext cx="12207177" cy="4667506"/>
          </a:xfrm>
          <a:prstGeom prst="rect">
            <a:avLst/>
          </a:prstGeom>
          <a:solidFill>
            <a:srgbClr val="2A2C30"/>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9" name="Shape 756"/>
          <p:cNvSpPr/>
          <p:nvPr userDrawn="1"/>
        </p:nvSpPr>
        <p:spPr>
          <a:xfrm>
            <a:off x="4056700" y="4666593"/>
            <a:ext cx="4064001" cy="2203368"/>
          </a:xfrm>
          <a:prstGeom prst="rect">
            <a:avLst/>
          </a:prstGeom>
          <a:solidFill>
            <a:srgbClr val="30323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10" name="Shape 757"/>
          <p:cNvSpPr/>
          <p:nvPr userDrawn="1"/>
        </p:nvSpPr>
        <p:spPr>
          <a:xfrm>
            <a:off x="0" y="4663418"/>
            <a:ext cx="4056099" cy="2203368"/>
          </a:xfrm>
          <a:prstGeom prst="rect">
            <a:avLst/>
          </a:prstGeom>
          <a:solidFill>
            <a:srgbClr val="27282D"/>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11" name="Shape 758"/>
          <p:cNvSpPr/>
          <p:nvPr userDrawn="1"/>
        </p:nvSpPr>
        <p:spPr>
          <a:xfrm>
            <a:off x="8126557" y="4666593"/>
            <a:ext cx="4064001" cy="2203368"/>
          </a:xfrm>
          <a:prstGeom prst="rect">
            <a:avLst/>
          </a:prstGeom>
          <a:solidFill>
            <a:srgbClr val="27282D"/>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7" name="Picture Placeholder 6"/>
          <p:cNvSpPr>
            <a:spLocks noGrp="1"/>
          </p:cNvSpPr>
          <p:nvPr>
            <p:ph type="pic" sz="quarter" idx="10"/>
          </p:nvPr>
        </p:nvSpPr>
        <p:spPr>
          <a:xfrm>
            <a:off x="-7938" y="0"/>
            <a:ext cx="12207875" cy="4672013"/>
          </a:xfrm>
          <a:noFill/>
          <a:ln>
            <a:noFill/>
          </a:ln>
        </p:spPr>
        <p:txBody>
          <a:bodyPr/>
          <a:lstStyle/>
          <a:p>
            <a:endParaRPr lang="en-US"/>
          </a:p>
        </p:txBody>
      </p:sp>
      <p:sp>
        <p:nvSpPr>
          <p:cNvPr id="12" name="Picture Placeholder 11"/>
          <p:cNvSpPr>
            <a:spLocks noGrp="1"/>
          </p:cNvSpPr>
          <p:nvPr>
            <p:ph type="pic" sz="quarter" idx="11"/>
          </p:nvPr>
        </p:nvSpPr>
        <p:spPr>
          <a:xfrm>
            <a:off x="-7938" y="4672013"/>
            <a:ext cx="4064000" cy="2194719"/>
          </a:xfrm>
          <a:noFill/>
        </p:spPr>
        <p:txBody>
          <a:bodyPr/>
          <a:lstStyle/>
          <a:p>
            <a:endParaRPr lang="en-US"/>
          </a:p>
        </p:txBody>
      </p:sp>
      <p:sp>
        <p:nvSpPr>
          <p:cNvPr id="14" name="Picture Placeholder 11"/>
          <p:cNvSpPr>
            <a:spLocks noGrp="1"/>
          </p:cNvSpPr>
          <p:nvPr>
            <p:ph type="pic" sz="quarter" idx="12"/>
          </p:nvPr>
        </p:nvSpPr>
        <p:spPr>
          <a:xfrm>
            <a:off x="4053177" y="4672013"/>
            <a:ext cx="4064000" cy="2194719"/>
          </a:xfrm>
          <a:noFill/>
        </p:spPr>
        <p:txBody>
          <a:bodyPr/>
          <a:lstStyle/>
          <a:p>
            <a:endParaRPr lang="en-US"/>
          </a:p>
        </p:txBody>
      </p:sp>
      <p:sp>
        <p:nvSpPr>
          <p:cNvPr id="15" name="Picture Placeholder 11"/>
          <p:cNvSpPr>
            <a:spLocks noGrp="1"/>
          </p:cNvSpPr>
          <p:nvPr>
            <p:ph type="pic" sz="quarter" idx="13"/>
          </p:nvPr>
        </p:nvSpPr>
        <p:spPr>
          <a:xfrm>
            <a:off x="8117177" y="4674062"/>
            <a:ext cx="4064000" cy="2192670"/>
          </a:xfrm>
          <a:noFill/>
        </p:spPr>
        <p:txBody>
          <a:bodyPr/>
          <a:lstStyle/>
          <a:p>
            <a:endParaRPr lang="en-US"/>
          </a:p>
        </p:txBody>
      </p:sp>
    </p:spTree>
    <p:extLst>
      <p:ext uri="{BB962C8B-B14F-4D97-AF65-F5344CB8AC3E}">
        <p14:creationId xmlns:p14="http://schemas.microsoft.com/office/powerpoint/2010/main" val="3895717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9" name="Placeholder_small.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58462" y="2206662"/>
            <a:ext cx="3238501" cy="2054424"/>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cubicBezTo>
                  <a:pt x="1153" y="0"/>
                  <a:pt x="917" y="1"/>
                  <a:pt x="668" y="125"/>
                </a:cubicBezTo>
                <a:cubicBezTo>
                  <a:pt x="394" y="282"/>
                  <a:pt x="179" y="622"/>
                  <a:pt x="79" y="1054"/>
                </a:cubicBezTo>
                <a:cubicBezTo>
                  <a:pt x="0" y="1448"/>
                  <a:pt x="0" y="1820"/>
                  <a:pt x="0" y="2552"/>
                </a:cubicBezTo>
                <a:lnTo>
                  <a:pt x="0" y="19038"/>
                </a:lnTo>
                <a:cubicBezTo>
                  <a:pt x="0" y="19781"/>
                  <a:pt x="0" y="20152"/>
                  <a:pt x="79" y="20546"/>
                </a:cubicBezTo>
                <a:cubicBezTo>
                  <a:pt x="179" y="20978"/>
                  <a:pt x="394" y="21318"/>
                  <a:pt x="668" y="21475"/>
                </a:cubicBezTo>
                <a:cubicBezTo>
                  <a:pt x="919" y="21600"/>
                  <a:pt x="1155" y="21600"/>
                  <a:pt x="1619" y="21600"/>
                </a:cubicBezTo>
                <a:lnTo>
                  <a:pt x="19975" y="21600"/>
                </a:lnTo>
                <a:cubicBezTo>
                  <a:pt x="20446" y="21600"/>
                  <a:pt x="20681" y="21600"/>
                  <a:pt x="20932" y="21475"/>
                </a:cubicBezTo>
                <a:cubicBezTo>
                  <a:pt x="21206" y="21318"/>
                  <a:pt x="21421" y="20978"/>
                  <a:pt x="21521" y="20546"/>
                </a:cubicBezTo>
                <a:cubicBezTo>
                  <a:pt x="21600" y="20152"/>
                  <a:pt x="21600" y="19780"/>
                  <a:pt x="21600" y="19048"/>
                </a:cubicBezTo>
                <a:lnTo>
                  <a:pt x="21600" y="2562"/>
                </a:lnTo>
                <a:cubicBezTo>
                  <a:pt x="21600" y="1819"/>
                  <a:pt x="21600" y="1448"/>
                  <a:pt x="21521" y="1054"/>
                </a:cubicBezTo>
                <a:cubicBezTo>
                  <a:pt x="21421" y="622"/>
                  <a:pt x="21206" y="282"/>
                  <a:pt x="20932" y="125"/>
                </a:cubicBezTo>
                <a:cubicBezTo>
                  <a:pt x="20681" y="0"/>
                  <a:pt x="20445" y="0"/>
                  <a:pt x="19981" y="0"/>
                </a:cubicBezTo>
                <a:lnTo>
                  <a:pt x="1625" y="0"/>
                </a:lnTo>
                <a:lnTo>
                  <a:pt x="1619" y="0"/>
                </a:lnTo>
                <a:close/>
              </a:path>
            </a:pathLst>
          </a:custGeom>
          <a:ln w="12700">
            <a:miter lim="400000"/>
          </a:ln>
        </p:spPr>
      </p:pic>
      <p:sp>
        <p:nvSpPr>
          <p:cNvPr id="2" name="Rounded Rectangle 1"/>
          <p:cNvSpPr/>
          <p:nvPr userDrawn="1"/>
        </p:nvSpPr>
        <p:spPr>
          <a:xfrm>
            <a:off x="710866" y="3079354"/>
            <a:ext cx="3238501"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703108" y="2198533"/>
            <a:ext cx="3258000" cy="2070000"/>
          </a:xfrm>
          <a:prstGeom prst="roundRect">
            <a:avLst>
              <a:gd name="adj" fmla="val 6819"/>
            </a:avLst>
          </a:prstGeom>
          <a:noFill/>
        </p:spPr>
        <p:txBody>
          <a:bodyPr/>
          <a:lstStyle/>
          <a:p>
            <a:endParaRPr lang="en-US"/>
          </a:p>
        </p:txBody>
      </p:sp>
      <p:sp>
        <p:nvSpPr>
          <p:cNvPr id="14" name="Rounded Rectangle 13"/>
          <p:cNvSpPr/>
          <p:nvPr userDrawn="1"/>
        </p:nvSpPr>
        <p:spPr>
          <a:xfrm>
            <a:off x="4464499" y="3087483"/>
            <a:ext cx="3238501"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4456742" y="2206662"/>
            <a:ext cx="3258000" cy="2070000"/>
          </a:xfrm>
          <a:prstGeom prst="roundRect">
            <a:avLst>
              <a:gd name="adj" fmla="val 6819"/>
            </a:avLst>
          </a:prstGeom>
          <a:noFill/>
        </p:spPr>
        <p:txBody>
          <a:bodyPr/>
          <a:lstStyle/>
          <a:p>
            <a:endParaRPr lang="en-US"/>
          </a:p>
        </p:txBody>
      </p:sp>
      <p:sp>
        <p:nvSpPr>
          <p:cNvPr id="17" name="Rounded Rectangle 16"/>
          <p:cNvSpPr/>
          <p:nvPr userDrawn="1"/>
        </p:nvSpPr>
        <p:spPr>
          <a:xfrm>
            <a:off x="8233780" y="3079354"/>
            <a:ext cx="3238501"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Picture Placeholder 3"/>
          <p:cNvSpPr>
            <a:spLocks noGrp="1"/>
          </p:cNvSpPr>
          <p:nvPr>
            <p:ph type="pic" sz="quarter" idx="12"/>
          </p:nvPr>
        </p:nvSpPr>
        <p:spPr>
          <a:xfrm>
            <a:off x="8226022" y="2207138"/>
            <a:ext cx="3258000" cy="2070000"/>
          </a:xfrm>
          <a:prstGeom prst="roundRect">
            <a:avLst>
              <a:gd name="adj" fmla="val 6819"/>
            </a:avLst>
          </a:prstGeom>
          <a:noFill/>
        </p:spPr>
        <p:txBody>
          <a:bodyPr/>
          <a:lstStyle/>
          <a:p>
            <a:endParaRPr lang="en-US"/>
          </a:p>
        </p:txBody>
      </p:sp>
    </p:spTree>
    <p:extLst>
      <p:ext uri="{BB962C8B-B14F-4D97-AF65-F5344CB8AC3E}">
        <p14:creationId xmlns:p14="http://schemas.microsoft.com/office/powerpoint/2010/main" val="1884506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9" name="Placeholder_small.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458462" y="2206662"/>
            <a:ext cx="3238501" cy="2054424"/>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cubicBezTo>
                  <a:pt x="1153" y="0"/>
                  <a:pt x="917" y="1"/>
                  <a:pt x="668" y="125"/>
                </a:cubicBezTo>
                <a:cubicBezTo>
                  <a:pt x="394" y="282"/>
                  <a:pt x="179" y="622"/>
                  <a:pt x="79" y="1054"/>
                </a:cubicBezTo>
                <a:cubicBezTo>
                  <a:pt x="0" y="1448"/>
                  <a:pt x="0" y="1820"/>
                  <a:pt x="0" y="2552"/>
                </a:cubicBezTo>
                <a:lnTo>
                  <a:pt x="0" y="19038"/>
                </a:lnTo>
                <a:cubicBezTo>
                  <a:pt x="0" y="19781"/>
                  <a:pt x="0" y="20152"/>
                  <a:pt x="79" y="20546"/>
                </a:cubicBezTo>
                <a:cubicBezTo>
                  <a:pt x="179" y="20978"/>
                  <a:pt x="394" y="21318"/>
                  <a:pt x="668" y="21475"/>
                </a:cubicBezTo>
                <a:cubicBezTo>
                  <a:pt x="919" y="21600"/>
                  <a:pt x="1155" y="21600"/>
                  <a:pt x="1619" y="21600"/>
                </a:cubicBezTo>
                <a:lnTo>
                  <a:pt x="19975" y="21600"/>
                </a:lnTo>
                <a:cubicBezTo>
                  <a:pt x="20446" y="21600"/>
                  <a:pt x="20681" y="21600"/>
                  <a:pt x="20932" y="21475"/>
                </a:cubicBezTo>
                <a:cubicBezTo>
                  <a:pt x="21206" y="21318"/>
                  <a:pt x="21421" y="20978"/>
                  <a:pt x="21521" y="20546"/>
                </a:cubicBezTo>
                <a:cubicBezTo>
                  <a:pt x="21600" y="20152"/>
                  <a:pt x="21600" y="19780"/>
                  <a:pt x="21600" y="19048"/>
                </a:cubicBezTo>
                <a:lnTo>
                  <a:pt x="21600" y="2562"/>
                </a:lnTo>
                <a:cubicBezTo>
                  <a:pt x="21600" y="1819"/>
                  <a:pt x="21600" y="1448"/>
                  <a:pt x="21521" y="1054"/>
                </a:cubicBezTo>
                <a:cubicBezTo>
                  <a:pt x="21421" y="622"/>
                  <a:pt x="21206" y="282"/>
                  <a:pt x="20932" y="125"/>
                </a:cubicBezTo>
                <a:cubicBezTo>
                  <a:pt x="20681" y="0"/>
                  <a:pt x="20445" y="0"/>
                  <a:pt x="19981" y="0"/>
                </a:cubicBezTo>
                <a:lnTo>
                  <a:pt x="1625" y="0"/>
                </a:lnTo>
                <a:lnTo>
                  <a:pt x="1619" y="0"/>
                </a:lnTo>
                <a:close/>
              </a:path>
            </a:pathLst>
          </a:custGeom>
          <a:ln w="12700">
            <a:miter lim="400000"/>
          </a:ln>
        </p:spPr>
      </p:pic>
      <p:sp>
        <p:nvSpPr>
          <p:cNvPr id="2" name="Rounded Rectangle 1"/>
          <p:cNvSpPr/>
          <p:nvPr userDrawn="1"/>
        </p:nvSpPr>
        <p:spPr>
          <a:xfrm>
            <a:off x="710866" y="3079354"/>
            <a:ext cx="3238501"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703108" y="2198533"/>
            <a:ext cx="3258000" cy="2070000"/>
          </a:xfrm>
          <a:prstGeom prst="roundRect">
            <a:avLst>
              <a:gd name="adj" fmla="val 6819"/>
            </a:avLst>
          </a:prstGeom>
          <a:noFill/>
        </p:spPr>
        <p:txBody>
          <a:bodyPr/>
          <a:lstStyle/>
          <a:p>
            <a:endParaRPr lang="en-US"/>
          </a:p>
        </p:txBody>
      </p:sp>
      <p:sp>
        <p:nvSpPr>
          <p:cNvPr id="14" name="Rounded Rectangle 13"/>
          <p:cNvSpPr/>
          <p:nvPr userDrawn="1"/>
        </p:nvSpPr>
        <p:spPr>
          <a:xfrm>
            <a:off x="4464499" y="3087483"/>
            <a:ext cx="3238501"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4456742" y="2206662"/>
            <a:ext cx="3258000" cy="2070000"/>
          </a:xfrm>
          <a:prstGeom prst="roundRect">
            <a:avLst>
              <a:gd name="adj" fmla="val 6819"/>
            </a:avLst>
          </a:prstGeom>
          <a:noFill/>
        </p:spPr>
        <p:txBody>
          <a:bodyPr/>
          <a:lstStyle/>
          <a:p>
            <a:endParaRPr lang="en-US"/>
          </a:p>
        </p:txBody>
      </p:sp>
      <p:sp>
        <p:nvSpPr>
          <p:cNvPr id="17" name="Rounded Rectangle 16"/>
          <p:cNvSpPr/>
          <p:nvPr userDrawn="1"/>
        </p:nvSpPr>
        <p:spPr>
          <a:xfrm>
            <a:off x="8233780" y="3079354"/>
            <a:ext cx="3238501"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Picture Placeholder 3"/>
          <p:cNvSpPr>
            <a:spLocks noGrp="1"/>
          </p:cNvSpPr>
          <p:nvPr>
            <p:ph type="pic" sz="quarter" idx="12"/>
          </p:nvPr>
        </p:nvSpPr>
        <p:spPr>
          <a:xfrm>
            <a:off x="8226022" y="2207138"/>
            <a:ext cx="3258000" cy="2070000"/>
          </a:xfrm>
          <a:prstGeom prst="roundRect">
            <a:avLst>
              <a:gd name="adj" fmla="val 6819"/>
            </a:avLst>
          </a:prstGeom>
          <a:noFill/>
        </p:spPr>
        <p:txBody>
          <a:bodyPr/>
          <a:lstStyle/>
          <a:p>
            <a:endParaRPr lang="en-US"/>
          </a:p>
        </p:txBody>
      </p:sp>
      <p:sp>
        <p:nvSpPr>
          <p:cNvPr id="13" name="TextBox 12"/>
          <p:cNvSpPr txBox="1"/>
          <p:nvPr userDrawn="1"/>
        </p:nvSpPr>
        <p:spPr>
          <a:xfrm>
            <a:off x="421805" y="65393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3"/>
              </a:rPr>
              <a:t>PPT</a:t>
            </a:r>
            <a:r>
              <a:rPr kumimoji="0" lang="zh-CN" altLang="en-US" sz="100" b="0" i="0" u="none" strike="noStrike" kern="0" cap="none" spc="0" normalizeH="0" baseline="0" noProof="0" dirty="0">
                <a:ln>
                  <a:noFill/>
                </a:ln>
                <a:solidFill>
                  <a:prstClr val="black"/>
                </a:solidFill>
                <a:effectLst/>
                <a:uLnTx/>
                <a:uFillTx/>
                <a:hlinkClick r:id="rId3"/>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255532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10" name="Rounded Rectangle 9"/>
          <p:cNvSpPr/>
          <p:nvPr userDrawn="1"/>
        </p:nvSpPr>
        <p:spPr>
          <a:xfrm>
            <a:off x="722573" y="4300649"/>
            <a:ext cx="3396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Picture Placeholder 3"/>
          <p:cNvSpPr>
            <a:spLocks noGrp="1"/>
          </p:cNvSpPr>
          <p:nvPr>
            <p:ph type="pic" sz="quarter" idx="10"/>
          </p:nvPr>
        </p:nvSpPr>
        <p:spPr>
          <a:xfrm>
            <a:off x="710103" y="3553119"/>
            <a:ext cx="3418200" cy="1798200"/>
          </a:xfrm>
          <a:prstGeom prst="roundRect">
            <a:avLst>
              <a:gd name="adj" fmla="val 6819"/>
            </a:avLst>
          </a:prstGeom>
          <a:noFill/>
        </p:spPr>
        <p:txBody>
          <a:bodyPr/>
          <a:lstStyle/>
          <a:p>
            <a:endParaRPr lang="en-US"/>
          </a:p>
        </p:txBody>
      </p:sp>
      <p:sp>
        <p:nvSpPr>
          <p:cNvPr id="14" name="Rounded Rectangle 13"/>
          <p:cNvSpPr/>
          <p:nvPr userDrawn="1"/>
        </p:nvSpPr>
        <p:spPr>
          <a:xfrm>
            <a:off x="4380889" y="4300649"/>
            <a:ext cx="3396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4368418" y="3553119"/>
            <a:ext cx="3418200" cy="1798200"/>
          </a:xfrm>
          <a:prstGeom prst="roundRect">
            <a:avLst>
              <a:gd name="adj" fmla="val 6819"/>
            </a:avLst>
          </a:prstGeom>
          <a:noFill/>
        </p:spPr>
        <p:txBody>
          <a:bodyPr/>
          <a:lstStyle/>
          <a:p>
            <a:endParaRPr lang="en-US"/>
          </a:p>
        </p:txBody>
      </p:sp>
      <p:sp>
        <p:nvSpPr>
          <p:cNvPr id="16" name="Rounded Rectangle 15"/>
          <p:cNvSpPr/>
          <p:nvPr userDrawn="1"/>
        </p:nvSpPr>
        <p:spPr>
          <a:xfrm>
            <a:off x="8039204" y="4298665"/>
            <a:ext cx="3396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8026733" y="3551135"/>
            <a:ext cx="3418200" cy="1798200"/>
          </a:xfrm>
          <a:prstGeom prst="roundRect">
            <a:avLst>
              <a:gd name="adj" fmla="val 6819"/>
            </a:avLst>
          </a:prstGeom>
          <a:noFill/>
        </p:spPr>
        <p:txBody>
          <a:bodyPr/>
          <a:lstStyle/>
          <a:p>
            <a:endParaRPr lang="en-US"/>
          </a:p>
        </p:txBody>
      </p:sp>
      <p:sp>
        <p:nvSpPr>
          <p:cNvPr id="18" name="Shape 786"/>
          <p:cNvSpPr/>
          <p:nvPr userDrawn="1"/>
        </p:nvSpPr>
        <p:spPr>
          <a:xfrm>
            <a:off x="710866" y="685982"/>
            <a:ext cx="10719469" cy="2638145"/>
          </a:xfrm>
          <a:prstGeom prst="roundRect">
            <a:avLst>
              <a:gd name="adj" fmla="val 6017"/>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19" name="Picture Placeholder 18"/>
          <p:cNvSpPr>
            <a:spLocks noGrp="1"/>
          </p:cNvSpPr>
          <p:nvPr>
            <p:ph type="pic" sz="quarter" idx="13"/>
          </p:nvPr>
        </p:nvSpPr>
        <p:spPr>
          <a:xfrm>
            <a:off x="697527" y="672921"/>
            <a:ext cx="10755000" cy="2664000"/>
          </a:xfrm>
          <a:prstGeom prst="roundRect">
            <a:avLst>
              <a:gd name="adj" fmla="val 5791"/>
            </a:avLst>
          </a:prstGeom>
          <a:noFill/>
          <a:ln>
            <a:noFill/>
          </a:ln>
        </p:spPr>
        <p:txBody>
          <a:bodyPr/>
          <a:lstStyle/>
          <a:p>
            <a:endParaRPr lang="en-US"/>
          </a:p>
        </p:txBody>
      </p:sp>
    </p:spTree>
    <p:extLst>
      <p:ext uri="{BB962C8B-B14F-4D97-AF65-F5344CB8AC3E}">
        <p14:creationId xmlns:p14="http://schemas.microsoft.com/office/powerpoint/2010/main" val="25509468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asic (2) Dark">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3608502" y="1146231"/>
            <a:ext cx="4974996" cy="330877"/>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a:t>
            </a:r>
            <a:r>
              <a:t>Level On</a:t>
            </a:r>
            <a:r>
              <a:rPr lang="en-US"/>
              <a:t>e</a:t>
            </a:r>
            <a:endParaRPr dirty="0"/>
          </a:p>
        </p:txBody>
      </p:sp>
      <p:sp>
        <p:nvSpPr>
          <p:cNvPr id="30" name="Shape 30"/>
          <p:cNvSpPr>
            <a:spLocks noGrp="1"/>
          </p:cNvSpPr>
          <p:nvPr>
            <p:ph type="title"/>
          </p:nvPr>
        </p:nvSpPr>
        <p:spPr>
          <a:xfrm>
            <a:off x="3073320" y="439470"/>
            <a:ext cx="6045362" cy="794711"/>
          </a:xfrm>
          <a:prstGeom prst="rect">
            <a:avLst/>
          </a:prstGeom>
        </p:spPr>
        <p:txBody>
          <a:bodyPr/>
          <a:lstStyle>
            <a:lvl1pPr algn="ctr">
              <a:defRPr sz="26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12" name="Oval 11"/>
          <p:cNvSpPr/>
          <p:nvPr userDrawn="1"/>
        </p:nvSpPr>
        <p:spPr>
          <a:xfrm>
            <a:off x="934882" y="3077972"/>
            <a:ext cx="20808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icture Placeholder 4"/>
          <p:cNvSpPr>
            <a:spLocks noGrp="1"/>
          </p:cNvSpPr>
          <p:nvPr>
            <p:ph type="pic" sz="quarter" idx="10"/>
          </p:nvPr>
        </p:nvSpPr>
        <p:spPr>
          <a:xfrm>
            <a:off x="920670" y="2235106"/>
            <a:ext cx="2106000" cy="2106000"/>
          </a:xfrm>
          <a:prstGeom prst="ellipse">
            <a:avLst/>
          </a:prstGeom>
        </p:spPr>
        <p:txBody>
          <a:bodyPr/>
          <a:lstStyle/>
          <a:p>
            <a:endParaRPr lang="en-US"/>
          </a:p>
        </p:txBody>
      </p:sp>
      <p:sp>
        <p:nvSpPr>
          <p:cNvPr id="16" name="Oval 15"/>
          <p:cNvSpPr/>
          <p:nvPr userDrawn="1"/>
        </p:nvSpPr>
        <p:spPr>
          <a:xfrm>
            <a:off x="4992840" y="3077972"/>
            <a:ext cx="20808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4"/>
          <p:cNvSpPr>
            <a:spLocks noGrp="1"/>
          </p:cNvSpPr>
          <p:nvPr>
            <p:ph type="pic" sz="quarter" idx="11"/>
          </p:nvPr>
        </p:nvSpPr>
        <p:spPr>
          <a:xfrm>
            <a:off x="4978627" y="2235106"/>
            <a:ext cx="2106000" cy="2106000"/>
          </a:xfrm>
          <a:prstGeom prst="ellipse">
            <a:avLst/>
          </a:prstGeom>
        </p:spPr>
        <p:txBody>
          <a:bodyPr/>
          <a:lstStyle/>
          <a:p>
            <a:endParaRPr lang="en-US"/>
          </a:p>
        </p:txBody>
      </p:sp>
      <p:sp>
        <p:nvSpPr>
          <p:cNvPr id="18" name="Oval 17"/>
          <p:cNvSpPr/>
          <p:nvPr userDrawn="1"/>
        </p:nvSpPr>
        <p:spPr>
          <a:xfrm>
            <a:off x="9027144" y="3077972"/>
            <a:ext cx="2080800" cy="418366"/>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4"/>
          <p:cNvSpPr>
            <a:spLocks noGrp="1"/>
          </p:cNvSpPr>
          <p:nvPr>
            <p:ph type="pic" sz="quarter" idx="12"/>
          </p:nvPr>
        </p:nvSpPr>
        <p:spPr>
          <a:xfrm>
            <a:off x="9012931" y="2235106"/>
            <a:ext cx="2106000" cy="2106000"/>
          </a:xfrm>
          <a:prstGeom prst="ellipse">
            <a:avLst/>
          </a:prstGeom>
        </p:spPr>
        <p:txBody>
          <a:bodyPr/>
          <a:lstStyle/>
          <a:p>
            <a:endParaRPr lang="en-US"/>
          </a:p>
        </p:txBody>
      </p:sp>
    </p:spTree>
    <p:extLst>
      <p:ext uri="{BB962C8B-B14F-4D97-AF65-F5344CB8AC3E}">
        <p14:creationId xmlns:p14="http://schemas.microsoft.com/office/powerpoint/2010/main" val="25514139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asic (1)">
    <p:spTree>
      <p:nvGrpSpPr>
        <p:cNvPr id="1" name=""/>
        <p:cNvGrpSpPr/>
        <p:nvPr/>
      </p:nvGrpSpPr>
      <p:grpSpPr>
        <a:xfrm>
          <a:off x="0" y="0"/>
          <a:ext cx="0" cy="0"/>
          <a:chOff x="0" y="0"/>
          <a:chExt cx="0" cy="0"/>
        </a:xfrm>
      </p:grpSpPr>
      <p:sp>
        <p:nvSpPr>
          <p:cNvPr id="11" name="Shape 11"/>
          <p:cNvSpPr>
            <a:spLocks noGrp="1"/>
          </p:cNvSpPr>
          <p:nvPr>
            <p:ph type="body" sz="quarter" idx="1" hasCustomPrompt="1"/>
          </p:nvPr>
        </p:nvSpPr>
        <p:spPr>
          <a:xfrm>
            <a:off x="5581649" y="663588"/>
            <a:ext cx="4974996" cy="925264"/>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rPr dirty="0"/>
              <a:t>Body Level One</a:t>
            </a:r>
          </a:p>
          <a:p>
            <a:pPr lvl="1"/>
            <a:r>
              <a:rPr dirty="0"/>
              <a:t>Body Level Two</a:t>
            </a:r>
          </a:p>
          <a:p>
            <a:pPr lvl="2"/>
            <a:r>
              <a:rPr dirty="0"/>
              <a:t>Body Level Three</a:t>
            </a:r>
          </a:p>
        </p:txBody>
      </p:sp>
      <p:sp>
        <p:nvSpPr>
          <p:cNvPr id="12" name="Shape 12"/>
          <p:cNvSpPr>
            <a:spLocks noGrp="1"/>
          </p:cNvSpPr>
          <p:nvPr>
            <p:ph type="title"/>
          </p:nvPr>
        </p:nvSpPr>
        <p:spPr>
          <a:xfrm>
            <a:off x="1185837" y="502970"/>
            <a:ext cx="3388702" cy="1144901"/>
          </a:xfrm>
          <a:prstGeom prst="rect">
            <a:avLst/>
          </a:prstGeom>
        </p:spPr>
        <p:txBody>
          <a:bodyPr/>
          <a:lstStyle>
            <a:lvl1pPr>
              <a:defRPr sz="2600"/>
            </a:lvl1pPr>
          </a:lstStyle>
          <a:p>
            <a:r>
              <a:t>Title Text</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
        <p:nvSpPr>
          <p:cNvPr id="16" name="Rounded Rectangle 15"/>
          <p:cNvSpPr/>
          <p:nvPr userDrawn="1"/>
        </p:nvSpPr>
        <p:spPr>
          <a:xfrm>
            <a:off x="729735" y="3105295"/>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0"/>
          </p:nvPr>
        </p:nvSpPr>
        <p:spPr>
          <a:xfrm>
            <a:off x="717215" y="2465079"/>
            <a:ext cx="2556000" cy="1591200"/>
          </a:xfrm>
          <a:prstGeom prst="roundRect">
            <a:avLst>
              <a:gd name="adj" fmla="val 6819"/>
            </a:avLst>
          </a:prstGeom>
          <a:noFill/>
        </p:spPr>
        <p:txBody>
          <a:bodyPr/>
          <a:lstStyle/>
          <a:p>
            <a:endParaRPr lang="en-US"/>
          </a:p>
        </p:txBody>
      </p:sp>
      <p:sp>
        <p:nvSpPr>
          <p:cNvPr id="18" name="Rounded Rectangle 17"/>
          <p:cNvSpPr/>
          <p:nvPr userDrawn="1"/>
        </p:nvSpPr>
        <p:spPr>
          <a:xfrm>
            <a:off x="3477189" y="3105295"/>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3"/>
          <p:cNvSpPr>
            <a:spLocks noGrp="1"/>
          </p:cNvSpPr>
          <p:nvPr>
            <p:ph type="pic" sz="quarter" idx="11"/>
          </p:nvPr>
        </p:nvSpPr>
        <p:spPr>
          <a:xfrm>
            <a:off x="3464669" y="2465079"/>
            <a:ext cx="2556000" cy="1591200"/>
          </a:xfrm>
          <a:prstGeom prst="roundRect">
            <a:avLst>
              <a:gd name="adj" fmla="val 6819"/>
            </a:avLst>
          </a:prstGeom>
          <a:noFill/>
        </p:spPr>
        <p:txBody>
          <a:bodyPr/>
          <a:lstStyle/>
          <a:p>
            <a:endParaRPr lang="en-US" dirty="0"/>
          </a:p>
        </p:txBody>
      </p:sp>
      <p:sp>
        <p:nvSpPr>
          <p:cNvPr id="20" name="Rounded Rectangle 19"/>
          <p:cNvSpPr/>
          <p:nvPr userDrawn="1"/>
        </p:nvSpPr>
        <p:spPr>
          <a:xfrm>
            <a:off x="6181813" y="3105295"/>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1" name="Picture Placeholder 3"/>
          <p:cNvSpPr>
            <a:spLocks noGrp="1"/>
          </p:cNvSpPr>
          <p:nvPr>
            <p:ph type="pic" sz="quarter" idx="12"/>
          </p:nvPr>
        </p:nvSpPr>
        <p:spPr>
          <a:xfrm>
            <a:off x="6169292" y="2465079"/>
            <a:ext cx="2556000" cy="1591200"/>
          </a:xfrm>
          <a:prstGeom prst="roundRect">
            <a:avLst>
              <a:gd name="adj" fmla="val 6819"/>
            </a:avLst>
          </a:prstGeom>
          <a:noFill/>
        </p:spPr>
        <p:txBody>
          <a:bodyPr/>
          <a:lstStyle/>
          <a:p>
            <a:endParaRPr lang="en-US" dirty="0"/>
          </a:p>
        </p:txBody>
      </p:sp>
      <p:sp>
        <p:nvSpPr>
          <p:cNvPr id="22" name="Rounded Rectangle 21"/>
          <p:cNvSpPr/>
          <p:nvPr userDrawn="1"/>
        </p:nvSpPr>
        <p:spPr>
          <a:xfrm>
            <a:off x="8886437" y="3105295"/>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3" name="Picture Placeholder 3"/>
          <p:cNvSpPr>
            <a:spLocks noGrp="1"/>
          </p:cNvSpPr>
          <p:nvPr>
            <p:ph type="pic" sz="quarter" idx="13"/>
          </p:nvPr>
        </p:nvSpPr>
        <p:spPr>
          <a:xfrm>
            <a:off x="8873917" y="2465079"/>
            <a:ext cx="2556000" cy="1591200"/>
          </a:xfrm>
          <a:prstGeom prst="roundRect">
            <a:avLst>
              <a:gd name="adj" fmla="val 6819"/>
            </a:avLst>
          </a:prstGeom>
          <a:noFill/>
        </p:spPr>
        <p:txBody>
          <a:bodyPr/>
          <a:lstStyle/>
          <a:p>
            <a:endParaRPr lang="en-US" dirty="0"/>
          </a:p>
        </p:txBody>
      </p:sp>
      <p:sp>
        <p:nvSpPr>
          <p:cNvPr id="24" name="Rounded Rectangle 23"/>
          <p:cNvSpPr/>
          <p:nvPr userDrawn="1"/>
        </p:nvSpPr>
        <p:spPr>
          <a:xfrm>
            <a:off x="736560" y="4863219"/>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5" name="Picture Placeholder 3"/>
          <p:cNvSpPr>
            <a:spLocks noGrp="1"/>
          </p:cNvSpPr>
          <p:nvPr>
            <p:ph type="pic" sz="quarter" idx="14"/>
          </p:nvPr>
        </p:nvSpPr>
        <p:spPr>
          <a:xfrm>
            <a:off x="724040" y="4223003"/>
            <a:ext cx="2556000" cy="1591200"/>
          </a:xfrm>
          <a:prstGeom prst="roundRect">
            <a:avLst>
              <a:gd name="adj" fmla="val 6819"/>
            </a:avLst>
          </a:prstGeom>
          <a:noFill/>
        </p:spPr>
        <p:txBody>
          <a:bodyPr/>
          <a:lstStyle/>
          <a:p>
            <a:endParaRPr lang="en-US"/>
          </a:p>
        </p:txBody>
      </p:sp>
      <p:sp>
        <p:nvSpPr>
          <p:cNvPr id="26" name="Rounded Rectangle 25"/>
          <p:cNvSpPr/>
          <p:nvPr userDrawn="1"/>
        </p:nvSpPr>
        <p:spPr>
          <a:xfrm>
            <a:off x="3484014" y="4863219"/>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Picture Placeholder 3"/>
          <p:cNvSpPr>
            <a:spLocks noGrp="1"/>
          </p:cNvSpPr>
          <p:nvPr>
            <p:ph type="pic" sz="quarter" idx="15"/>
          </p:nvPr>
        </p:nvSpPr>
        <p:spPr>
          <a:xfrm>
            <a:off x="3471494" y="4223003"/>
            <a:ext cx="2556000" cy="1591200"/>
          </a:xfrm>
          <a:prstGeom prst="roundRect">
            <a:avLst>
              <a:gd name="adj" fmla="val 6819"/>
            </a:avLst>
          </a:prstGeom>
          <a:noFill/>
        </p:spPr>
        <p:txBody>
          <a:bodyPr/>
          <a:lstStyle/>
          <a:p>
            <a:endParaRPr lang="en-US" dirty="0"/>
          </a:p>
        </p:txBody>
      </p:sp>
      <p:sp>
        <p:nvSpPr>
          <p:cNvPr id="28" name="Rounded Rectangle 27"/>
          <p:cNvSpPr/>
          <p:nvPr userDrawn="1"/>
        </p:nvSpPr>
        <p:spPr>
          <a:xfrm>
            <a:off x="6188638" y="4863219"/>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9" name="Picture Placeholder 3"/>
          <p:cNvSpPr>
            <a:spLocks noGrp="1"/>
          </p:cNvSpPr>
          <p:nvPr>
            <p:ph type="pic" sz="quarter" idx="16"/>
          </p:nvPr>
        </p:nvSpPr>
        <p:spPr>
          <a:xfrm>
            <a:off x="6176118" y="4223003"/>
            <a:ext cx="2556000" cy="1591200"/>
          </a:xfrm>
          <a:prstGeom prst="roundRect">
            <a:avLst>
              <a:gd name="adj" fmla="val 6819"/>
            </a:avLst>
          </a:prstGeom>
          <a:noFill/>
        </p:spPr>
        <p:txBody>
          <a:bodyPr/>
          <a:lstStyle/>
          <a:p>
            <a:endParaRPr lang="en-US" dirty="0"/>
          </a:p>
        </p:txBody>
      </p:sp>
      <p:sp>
        <p:nvSpPr>
          <p:cNvPr id="30" name="Rounded Rectangle 29"/>
          <p:cNvSpPr/>
          <p:nvPr userDrawn="1"/>
        </p:nvSpPr>
        <p:spPr>
          <a:xfrm>
            <a:off x="8893262" y="4863219"/>
            <a:ext cx="2532600" cy="309027"/>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Picture Placeholder 3"/>
          <p:cNvSpPr>
            <a:spLocks noGrp="1"/>
          </p:cNvSpPr>
          <p:nvPr>
            <p:ph type="pic" sz="quarter" idx="17"/>
          </p:nvPr>
        </p:nvSpPr>
        <p:spPr>
          <a:xfrm>
            <a:off x="8880742" y="4223003"/>
            <a:ext cx="2556000" cy="1591200"/>
          </a:xfrm>
          <a:prstGeom prst="roundRect">
            <a:avLst>
              <a:gd name="adj" fmla="val 6819"/>
            </a:avLst>
          </a:prstGeom>
          <a:noFill/>
        </p:spPr>
        <p:txBody>
          <a:bodyPr/>
          <a:lstStyle/>
          <a:p>
            <a:endParaRPr lang="en-US" dirty="0"/>
          </a:p>
        </p:txBody>
      </p:sp>
    </p:spTree>
    <p:extLst>
      <p:ext uri="{BB962C8B-B14F-4D97-AF65-F5344CB8AC3E}">
        <p14:creationId xmlns:p14="http://schemas.microsoft.com/office/powerpoint/2010/main" val="40776256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lank (Dark)">
    <p:spTree>
      <p:nvGrpSpPr>
        <p:cNvPr id="1" name=""/>
        <p:cNvGrpSpPr/>
        <p:nvPr/>
      </p:nvGrpSpPr>
      <p:grpSpPr>
        <a:xfrm>
          <a:off x="0" y="0"/>
          <a:ext cx="0" cy="0"/>
          <a:chOff x="0" y="0"/>
          <a:chExt cx="0" cy="0"/>
        </a:xfrm>
      </p:grpSpPr>
      <p:sp>
        <p:nvSpPr>
          <p:cNvPr id="4" name="Shape 754"/>
          <p:cNvSpPr/>
          <p:nvPr userDrawn="1"/>
        </p:nvSpPr>
        <p:spPr>
          <a:xfrm>
            <a:off x="-7589" y="4149"/>
            <a:ext cx="12207177" cy="3871800"/>
          </a:xfrm>
          <a:prstGeom prst="rect">
            <a:avLst/>
          </a:prstGeom>
          <a:solidFill>
            <a:srgbClr val="2A2C30"/>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7" name="Picture Placeholder 6"/>
          <p:cNvSpPr>
            <a:spLocks noGrp="1"/>
          </p:cNvSpPr>
          <p:nvPr>
            <p:ph type="pic" sz="quarter" idx="10"/>
          </p:nvPr>
        </p:nvSpPr>
        <p:spPr>
          <a:xfrm>
            <a:off x="-7938" y="0"/>
            <a:ext cx="12207875" cy="3871800"/>
          </a:xfrm>
          <a:noFill/>
          <a:ln>
            <a:noFill/>
          </a:ln>
        </p:spPr>
        <p:txBody>
          <a:bodyPr/>
          <a:lstStyle/>
          <a:p>
            <a:endParaRPr lang="en-US"/>
          </a:p>
        </p:txBody>
      </p:sp>
    </p:spTree>
    <p:extLst>
      <p:ext uri="{BB962C8B-B14F-4D97-AF65-F5344CB8AC3E}">
        <p14:creationId xmlns:p14="http://schemas.microsoft.com/office/powerpoint/2010/main" val="10222775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26619" cy="234950"/>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5988680" y="-1116627"/>
            <a:ext cx="8629716" cy="4354511"/>
          </a:xfrm>
          <a:custGeom>
            <a:avLst/>
            <a:gdLst>
              <a:gd name="connsiteX0" fmla="*/ 0 w 17929225"/>
              <a:gd name="connsiteY0" fmla="*/ 0 h 9939338"/>
              <a:gd name="connsiteX1" fmla="*/ 17929225 w 17929225"/>
              <a:gd name="connsiteY1" fmla="*/ 0 h 9939338"/>
              <a:gd name="connsiteX2" fmla="*/ 17929225 w 17929225"/>
              <a:gd name="connsiteY2" fmla="*/ 9939338 h 9939338"/>
              <a:gd name="connsiteX3" fmla="*/ 0 w 17929225"/>
              <a:gd name="connsiteY3" fmla="*/ 9939338 h 9939338"/>
              <a:gd name="connsiteX4" fmla="*/ 0 w 17929225"/>
              <a:gd name="connsiteY4" fmla="*/ 0 h 9939338"/>
              <a:gd name="connsiteX0" fmla="*/ 0 w 17929225"/>
              <a:gd name="connsiteY0" fmla="*/ 0 h 9939338"/>
              <a:gd name="connsiteX1" fmla="*/ 17929225 w 17929225"/>
              <a:gd name="connsiteY1" fmla="*/ 0 h 9939338"/>
              <a:gd name="connsiteX2" fmla="*/ 17929225 w 17929225"/>
              <a:gd name="connsiteY2" fmla="*/ 9939338 h 9939338"/>
              <a:gd name="connsiteX3" fmla="*/ 662940 w 17929225"/>
              <a:gd name="connsiteY3" fmla="*/ 4510088 h 9939338"/>
              <a:gd name="connsiteX4" fmla="*/ 0 w 17929225"/>
              <a:gd name="connsiteY4" fmla="*/ 0 h 9939338"/>
              <a:gd name="connsiteX0" fmla="*/ 0 w 17929225"/>
              <a:gd name="connsiteY0" fmla="*/ 0 h 9939338"/>
              <a:gd name="connsiteX1" fmla="*/ 17929225 w 17929225"/>
              <a:gd name="connsiteY1" fmla="*/ 0 h 9939338"/>
              <a:gd name="connsiteX2" fmla="*/ 17929225 w 17929225"/>
              <a:gd name="connsiteY2" fmla="*/ 9939338 h 9939338"/>
              <a:gd name="connsiteX3" fmla="*/ 367972 w 17929225"/>
              <a:gd name="connsiteY3" fmla="*/ 4431430 h 9939338"/>
              <a:gd name="connsiteX4" fmla="*/ 0 w 17929225"/>
              <a:gd name="connsiteY4" fmla="*/ 0 h 9939338"/>
              <a:gd name="connsiteX0" fmla="*/ 3240467 w 17561253"/>
              <a:gd name="connsiteY0" fmla="*/ 1868129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3240467 w 17561253"/>
              <a:gd name="connsiteY4" fmla="*/ 1868129 h 9939338"/>
              <a:gd name="connsiteX0" fmla="*/ 7778055 w 17561253"/>
              <a:gd name="connsiteY0" fmla="*/ 1042220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7778055 w 17561253"/>
              <a:gd name="connsiteY4" fmla="*/ 1042220 h 9939338"/>
              <a:gd name="connsiteX0" fmla="*/ 7792804 w 17561253"/>
              <a:gd name="connsiteY0" fmla="*/ 1027472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7792804 w 17561253"/>
              <a:gd name="connsiteY4" fmla="*/ 1027472 h 9939338"/>
              <a:gd name="connsiteX0" fmla="*/ 7792804 w 17561253"/>
              <a:gd name="connsiteY0" fmla="*/ 1027472 h 9215438"/>
              <a:gd name="connsiteX1" fmla="*/ 17561253 w 17561253"/>
              <a:gd name="connsiteY1" fmla="*/ 0 h 9215438"/>
              <a:gd name="connsiteX2" fmla="*/ 9598352 w 17561253"/>
              <a:gd name="connsiteY2" fmla="*/ 9215438 h 9215438"/>
              <a:gd name="connsiteX3" fmla="*/ 0 w 17561253"/>
              <a:gd name="connsiteY3" fmla="*/ 4431430 h 9215438"/>
              <a:gd name="connsiteX4" fmla="*/ 7792804 w 17561253"/>
              <a:gd name="connsiteY4" fmla="*/ 1027472 h 9215438"/>
              <a:gd name="connsiteX0" fmla="*/ 7792804 w 16723052"/>
              <a:gd name="connsiteY0" fmla="*/ 0 h 8187966"/>
              <a:gd name="connsiteX1" fmla="*/ 16723052 w 16723052"/>
              <a:gd name="connsiteY1" fmla="*/ 4573228 h 8187966"/>
              <a:gd name="connsiteX2" fmla="*/ 9598352 w 16723052"/>
              <a:gd name="connsiteY2" fmla="*/ 8187966 h 8187966"/>
              <a:gd name="connsiteX3" fmla="*/ 0 w 16723052"/>
              <a:gd name="connsiteY3" fmla="*/ 3403958 h 8187966"/>
              <a:gd name="connsiteX4" fmla="*/ 7792804 w 16723052"/>
              <a:gd name="connsiteY4" fmla="*/ 0 h 8187966"/>
              <a:gd name="connsiteX0" fmla="*/ 7792804 w 16723052"/>
              <a:gd name="connsiteY0" fmla="*/ 0 h 8709021"/>
              <a:gd name="connsiteX1" fmla="*/ 16723052 w 16723052"/>
              <a:gd name="connsiteY1" fmla="*/ 4573228 h 8709021"/>
              <a:gd name="connsiteX2" fmla="*/ 9373583 w 16723052"/>
              <a:gd name="connsiteY2" fmla="*/ 8709021 h 8709021"/>
              <a:gd name="connsiteX3" fmla="*/ 0 w 16723052"/>
              <a:gd name="connsiteY3" fmla="*/ 3403958 h 8709021"/>
              <a:gd name="connsiteX4" fmla="*/ 7792804 w 16723052"/>
              <a:gd name="connsiteY4" fmla="*/ 0 h 8709021"/>
              <a:gd name="connsiteX0" fmla="*/ 7792804 w 17259431"/>
              <a:gd name="connsiteY0" fmla="*/ 0 h 8709021"/>
              <a:gd name="connsiteX1" fmla="*/ 17259431 w 17259431"/>
              <a:gd name="connsiteY1" fmla="*/ 4542578 h 8709021"/>
              <a:gd name="connsiteX2" fmla="*/ 9373583 w 17259431"/>
              <a:gd name="connsiteY2" fmla="*/ 8709021 h 8709021"/>
              <a:gd name="connsiteX3" fmla="*/ 0 w 17259431"/>
              <a:gd name="connsiteY3" fmla="*/ 3403958 h 8709021"/>
              <a:gd name="connsiteX4" fmla="*/ 7792804 w 17259431"/>
              <a:gd name="connsiteY4" fmla="*/ 0 h 870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9431" h="8709021">
                <a:moveTo>
                  <a:pt x="7792804" y="0"/>
                </a:moveTo>
                <a:lnTo>
                  <a:pt x="17259431" y="4542578"/>
                </a:lnTo>
                <a:lnTo>
                  <a:pt x="9373583" y="8709021"/>
                </a:lnTo>
                <a:lnTo>
                  <a:pt x="0" y="3403958"/>
                </a:lnTo>
                <a:lnTo>
                  <a:pt x="7792804" y="0"/>
                </a:lnTo>
                <a:close/>
              </a:path>
            </a:pathLst>
          </a:custGeom>
          <a:noFill/>
          <a:ln w="12700">
            <a:noFill/>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4236668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06633"/>
            <a:ext cx="296556" cy="287258"/>
          </a:xfrm>
          <a:prstGeom prst="rect">
            <a:avLst/>
          </a:prstGeom>
        </p:spPr>
        <p:txBody>
          <a:bodyPr/>
          <a:lstStyle/>
          <a:p>
            <a:fld id="{86CB4B4D-7CA3-9044-876B-883B54F8677D}" type="slidenum">
              <a:t>‹#›</a:t>
            </a:fld>
            <a:endParaRPr dirty="0"/>
          </a:p>
        </p:txBody>
      </p:sp>
      <p:sp>
        <p:nvSpPr>
          <p:cNvPr id="2" name="Rectangle 1"/>
          <p:cNvSpPr/>
          <p:nvPr userDrawn="1"/>
        </p:nvSpPr>
        <p:spPr>
          <a:xfrm>
            <a:off x="0" y="1564641"/>
            <a:ext cx="6096001" cy="297517"/>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icture Placeholder 5"/>
          <p:cNvSpPr>
            <a:spLocks noGrp="1"/>
          </p:cNvSpPr>
          <p:nvPr>
            <p:ph type="pic" sz="quarter" idx="10"/>
          </p:nvPr>
        </p:nvSpPr>
        <p:spPr>
          <a:xfrm>
            <a:off x="0" y="0"/>
            <a:ext cx="6103800" cy="3434312"/>
          </a:xfrm>
          <a:noFill/>
          <a:ln>
            <a:noFill/>
          </a:ln>
        </p:spPr>
        <p:txBody>
          <a:bodyPr/>
          <a:lstStyle/>
          <a:p>
            <a:endParaRPr lang="en-US"/>
          </a:p>
        </p:txBody>
      </p:sp>
      <p:sp>
        <p:nvSpPr>
          <p:cNvPr id="8" name="Rectangle 7"/>
          <p:cNvSpPr/>
          <p:nvPr userDrawn="1"/>
        </p:nvSpPr>
        <p:spPr>
          <a:xfrm>
            <a:off x="6106154" y="5010860"/>
            <a:ext cx="6096001" cy="297517"/>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Picture Placeholder 5"/>
          <p:cNvSpPr>
            <a:spLocks noGrp="1"/>
          </p:cNvSpPr>
          <p:nvPr>
            <p:ph type="pic" sz="quarter" idx="11"/>
          </p:nvPr>
        </p:nvSpPr>
        <p:spPr>
          <a:xfrm>
            <a:off x="6106154" y="3446219"/>
            <a:ext cx="6103800" cy="3434312"/>
          </a:xfrm>
          <a:noFill/>
          <a:ln>
            <a:noFill/>
          </a:ln>
        </p:spPr>
        <p:txBody>
          <a:bodyPr/>
          <a:lstStyle/>
          <a:p>
            <a:endParaRPr lang="en-US"/>
          </a:p>
        </p:txBody>
      </p:sp>
    </p:spTree>
    <p:extLst>
      <p:ext uri="{BB962C8B-B14F-4D97-AF65-F5344CB8AC3E}">
        <p14:creationId xmlns:p14="http://schemas.microsoft.com/office/powerpoint/2010/main" val="18572139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3" name="Shape 852"/>
          <p:cNvSpPr/>
          <p:nvPr userDrawn="1"/>
        </p:nvSpPr>
        <p:spPr>
          <a:xfrm>
            <a:off x="-5040" y="586"/>
            <a:ext cx="7891819" cy="6856829"/>
          </a:xfrm>
          <a:prstGeom prst="rect">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4" name="Picture Placeholder 3"/>
          <p:cNvSpPr>
            <a:spLocks noGrp="1"/>
          </p:cNvSpPr>
          <p:nvPr>
            <p:ph type="pic" sz="quarter" idx="10"/>
          </p:nvPr>
        </p:nvSpPr>
        <p:spPr>
          <a:xfrm>
            <a:off x="-4763" y="0"/>
            <a:ext cx="7902000" cy="6858000"/>
          </a:xfrm>
          <a:noFill/>
          <a:ln>
            <a:noFill/>
          </a:ln>
        </p:spPr>
        <p:style>
          <a:lnRef idx="2">
            <a:schemeClr val="dk1">
              <a:shade val="50000"/>
            </a:schemeClr>
          </a:lnRef>
          <a:fillRef idx="1">
            <a:schemeClr val="dk1"/>
          </a:fillRef>
          <a:effectRef idx="0">
            <a:schemeClr val="dk1"/>
          </a:effectRef>
          <a:fontRef idx="none"/>
        </p:style>
        <p:txBody>
          <a:bodyPr/>
          <a:lstStyle/>
          <a:p>
            <a:endParaRPr lang="en-US"/>
          </a:p>
        </p:txBody>
      </p:sp>
    </p:spTree>
    <p:extLst>
      <p:ext uri="{BB962C8B-B14F-4D97-AF65-F5344CB8AC3E}">
        <p14:creationId xmlns:p14="http://schemas.microsoft.com/office/powerpoint/2010/main" val="2061065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p:cNvSpPr/>
          <p:nvPr userDrawn="1"/>
        </p:nvSpPr>
        <p:spPr>
          <a:xfrm>
            <a:off x="724332" y="2865342"/>
            <a:ext cx="4713102" cy="297517"/>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Rectangle 2"/>
          <p:cNvSpPr/>
          <p:nvPr userDrawn="1"/>
        </p:nvSpPr>
        <p:spPr>
          <a:xfrm>
            <a:off x="728817" y="4901503"/>
            <a:ext cx="3316567" cy="297517"/>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Rectangle 11"/>
          <p:cNvSpPr/>
          <p:nvPr userDrawn="1"/>
        </p:nvSpPr>
        <p:spPr>
          <a:xfrm>
            <a:off x="5437837" y="2868333"/>
            <a:ext cx="3056231" cy="297517"/>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Rectangle 12"/>
          <p:cNvSpPr/>
          <p:nvPr userDrawn="1"/>
        </p:nvSpPr>
        <p:spPr>
          <a:xfrm>
            <a:off x="8494069" y="3994410"/>
            <a:ext cx="2942874" cy="297517"/>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Rectangle 13"/>
          <p:cNvSpPr/>
          <p:nvPr userDrawn="1"/>
        </p:nvSpPr>
        <p:spPr>
          <a:xfrm>
            <a:off x="4045384" y="4899965"/>
            <a:ext cx="4448686" cy="297517"/>
          </a:xfrm>
          <a:prstGeom prst="rect">
            <a:avLst/>
          </a:prstGeom>
          <a:solidFill>
            <a:srgbClr val="64687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cture Placeholder 9"/>
          <p:cNvSpPr>
            <a:spLocks noGrp="1"/>
          </p:cNvSpPr>
          <p:nvPr>
            <p:ph type="pic" sz="quarter" idx="10"/>
          </p:nvPr>
        </p:nvSpPr>
        <p:spPr>
          <a:xfrm>
            <a:off x="724694" y="2104232"/>
            <a:ext cx="4712494" cy="1815306"/>
          </a:xfrm>
          <a:noFill/>
        </p:spPr>
        <p:txBody>
          <a:bodyPr/>
          <a:lstStyle/>
          <a:p>
            <a:endParaRPr lang="en-US"/>
          </a:p>
        </p:txBody>
      </p:sp>
      <p:sp>
        <p:nvSpPr>
          <p:cNvPr id="15" name="Picture Placeholder 14"/>
          <p:cNvSpPr>
            <a:spLocks noGrp="1"/>
          </p:cNvSpPr>
          <p:nvPr>
            <p:ph type="pic" sz="quarter" idx="11"/>
          </p:nvPr>
        </p:nvSpPr>
        <p:spPr>
          <a:xfrm>
            <a:off x="724694" y="3919538"/>
            <a:ext cx="3321050" cy="2259013"/>
          </a:xfrm>
          <a:noFill/>
          <a:ln>
            <a:noFill/>
          </a:ln>
        </p:spPr>
        <p:txBody>
          <a:bodyPr/>
          <a:lstStyle/>
          <a:p>
            <a:endParaRPr lang="en-US"/>
          </a:p>
        </p:txBody>
      </p:sp>
      <p:sp>
        <p:nvSpPr>
          <p:cNvPr id="17" name="Picture Placeholder 16"/>
          <p:cNvSpPr>
            <a:spLocks noGrp="1"/>
          </p:cNvSpPr>
          <p:nvPr>
            <p:ph type="pic" sz="quarter" idx="12"/>
          </p:nvPr>
        </p:nvSpPr>
        <p:spPr>
          <a:xfrm>
            <a:off x="4045744" y="3919538"/>
            <a:ext cx="4448175" cy="2259013"/>
          </a:xfrm>
          <a:noFill/>
          <a:ln>
            <a:noFill/>
          </a:ln>
        </p:spPr>
        <p:txBody>
          <a:bodyPr/>
          <a:lstStyle/>
          <a:p>
            <a:endParaRPr lang="en-US"/>
          </a:p>
        </p:txBody>
      </p:sp>
      <p:sp>
        <p:nvSpPr>
          <p:cNvPr id="24" name="Picture Placeholder 23"/>
          <p:cNvSpPr>
            <a:spLocks noGrp="1"/>
          </p:cNvSpPr>
          <p:nvPr>
            <p:ph type="pic" sz="quarter" idx="13"/>
          </p:nvPr>
        </p:nvSpPr>
        <p:spPr>
          <a:xfrm>
            <a:off x="5437188" y="2104232"/>
            <a:ext cx="3056732" cy="1820069"/>
          </a:xfrm>
          <a:noFill/>
          <a:ln>
            <a:noFill/>
          </a:ln>
        </p:spPr>
        <p:txBody>
          <a:bodyPr/>
          <a:lstStyle/>
          <a:p>
            <a:endParaRPr lang="en-US"/>
          </a:p>
        </p:txBody>
      </p:sp>
      <p:sp>
        <p:nvSpPr>
          <p:cNvPr id="28" name="Picture Placeholder 27"/>
          <p:cNvSpPr>
            <a:spLocks noGrp="1"/>
          </p:cNvSpPr>
          <p:nvPr>
            <p:ph type="pic" sz="quarter" idx="14"/>
          </p:nvPr>
        </p:nvSpPr>
        <p:spPr>
          <a:xfrm>
            <a:off x="8493919" y="2104232"/>
            <a:ext cx="2943225" cy="4074319"/>
          </a:xfrm>
          <a:noFill/>
          <a:ln>
            <a:noFill/>
          </a:ln>
        </p:spPr>
        <p:txBody>
          <a:bodyPr/>
          <a:lstStyle/>
          <a:p>
            <a:endParaRPr lang="en-US"/>
          </a:p>
        </p:txBody>
      </p:sp>
    </p:spTree>
    <p:extLst>
      <p:ext uri="{BB962C8B-B14F-4D97-AF65-F5344CB8AC3E}">
        <p14:creationId xmlns:p14="http://schemas.microsoft.com/office/powerpoint/2010/main" val="2520984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2989106" y="-340226"/>
            <a:ext cx="9381974" cy="4914105"/>
          </a:xfrm>
          <a:custGeom>
            <a:avLst/>
            <a:gdLst>
              <a:gd name="connsiteX0" fmla="*/ 0 w 19119850"/>
              <a:gd name="connsiteY0" fmla="*/ 0 h 10058401"/>
              <a:gd name="connsiteX1" fmla="*/ 19119850 w 19119850"/>
              <a:gd name="connsiteY1" fmla="*/ 0 h 10058401"/>
              <a:gd name="connsiteX2" fmla="*/ 19119850 w 19119850"/>
              <a:gd name="connsiteY2" fmla="*/ 10058401 h 10058401"/>
              <a:gd name="connsiteX3" fmla="*/ 0 w 19119850"/>
              <a:gd name="connsiteY3" fmla="*/ 10058401 h 10058401"/>
              <a:gd name="connsiteX4" fmla="*/ 0 w 19119850"/>
              <a:gd name="connsiteY4" fmla="*/ 0 h 10058401"/>
              <a:gd name="connsiteX0" fmla="*/ 0 w 19119850"/>
              <a:gd name="connsiteY0" fmla="*/ 0 h 10058401"/>
              <a:gd name="connsiteX1" fmla="*/ 19119850 w 19119850"/>
              <a:gd name="connsiteY1" fmla="*/ 0 h 10058401"/>
              <a:gd name="connsiteX2" fmla="*/ 19119850 w 19119850"/>
              <a:gd name="connsiteY2" fmla="*/ 10058401 h 10058401"/>
              <a:gd name="connsiteX3" fmla="*/ 2161309 w 19119850"/>
              <a:gd name="connsiteY3" fmla="*/ 2452255 h 10058401"/>
              <a:gd name="connsiteX4" fmla="*/ 0 w 19119850"/>
              <a:gd name="connsiteY4" fmla="*/ 0 h 10058401"/>
              <a:gd name="connsiteX0" fmla="*/ 0 w 19119850"/>
              <a:gd name="connsiteY0" fmla="*/ 0 h 9850583"/>
              <a:gd name="connsiteX1" fmla="*/ 19119850 w 19119850"/>
              <a:gd name="connsiteY1" fmla="*/ 0 h 9850583"/>
              <a:gd name="connsiteX2" fmla="*/ 12054031 w 19119850"/>
              <a:gd name="connsiteY2" fmla="*/ 9850583 h 9850583"/>
              <a:gd name="connsiteX3" fmla="*/ 2161309 w 19119850"/>
              <a:gd name="connsiteY3" fmla="*/ 2452255 h 9850583"/>
              <a:gd name="connsiteX4" fmla="*/ 0 w 19119850"/>
              <a:gd name="connsiteY4" fmla="*/ 0 h 9850583"/>
              <a:gd name="connsiteX0" fmla="*/ 0 w 19119850"/>
              <a:gd name="connsiteY0" fmla="*/ 0 h 9884450"/>
              <a:gd name="connsiteX1" fmla="*/ 19119850 w 19119850"/>
              <a:gd name="connsiteY1" fmla="*/ 0 h 9884450"/>
              <a:gd name="connsiteX2" fmla="*/ 12042743 w 19119850"/>
              <a:gd name="connsiteY2" fmla="*/ 9884450 h 9884450"/>
              <a:gd name="connsiteX3" fmla="*/ 2161309 w 19119850"/>
              <a:gd name="connsiteY3" fmla="*/ 2452255 h 9884450"/>
              <a:gd name="connsiteX4" fmla="*/ 0 w 19119850"/>
              <a:gd name="connsiteY4" fmla="*/ 0 h 9884450"/>
              <a:gd name="connsiteX0" fmla="*/ 0 w 18981305"/>
              <a:gd name="connsiteY0" fmla="*/ 942109 h 9884450"/>
              <a:gd name="connsiteX1" fmla="*/ 18981305 w 18981305"/>
              <a:gd name="connsiteY1" fmla="*/ 0 h 9884450"/>
              <a:gd name="connsiteX2" fmla="*/ 11904198 w 18981305"/>
              <a:gd name="connsiteY2" fmla="*/ 9884450 h 9884450"/>
              <a:gd name="connsiteX3" fmla="*/ 2022764 w 18981305"/>
              <a:gd name="connsiteY3" fmla="*/ 2452255 h 9884450"/>
              <a:gd name="connsiteX4" fmla="*/ 0 w 18981305"/>
              <a:gd name="connsiteY4" fmla="*/ 942109 h 9884450"/>
              <a:gd name="connsiteX0" fmla="*/ 0 w 18918552"/>
              <a:gd name="connsiteY0" fmla="*/ 960038 h 9884450"/>
              <a:gd name="connsiteX1" fmla="*/ 18918552 w 18918552"/>
              <a:gd name="connsiteY1" fmla="*/ 0 h 9884450"/>
              <a:gd name="connsiteX2" fmla="*/ 11841445 w 18918552"/>
              <a:gd name="connsiteY2" fmla="*/ 9884450 h 9884450"/>
              <a:gd name="connsiteX3" fmla="*/ 1960011 w 18918552"/>
              <a:gd name="connsiteY3" fmla="*/ 2452255 h 9884450"/>
              <a:gd name="connsiteX4" fmla="*/ 0 w 18918552"/>
              <a:gd name="connsiteY4" fmla="*/ 960038 h 9884450"/>
              <a:gd name="connsiteX0" fmla="*/ 0 w 11841445"/>
              <a:gd name="connsiteY0" fmla="*/ 284177 h 9208589"/>
              <a:gd name="connsiteX1" fmla="*/ 9138448 w 11841445"/>
              <a:gd name="connsiteY1" fmla="*/ 0 h 9208589"/>
              <a:gd name="connsiteX2" fmla="*/ 11841445 w 11841445"/>
              <a:gd name="connsiteY2" fmla="*/ 9208589 h 9208589"/>
              <a:gd name="connsiteX3" fmla="*/ 1960011 w 11841445"/>
              <a:gd name="connsiteY3" fmla="*/ 1776394 h 9208589"/>
              <a:gd name="connsiteX4" fmla="*/ 0 w 11841445"/>
              <a:gd name="connsiteY4" fmla="*/ 284177 h 9208589"/>
              <a:gd name="connsiteX0" fmla="*/ 0 w 11841445"/>
              <a:gd name="connsiteY0" fmla="*/ 840768 h 9765180"/>
              <a:gd name="connsiteX1" fmla="*/ 8721005 w 11841445"/>
              <a:gd name="connsiteY1" fmla="*/ 0 h 9765180"/>
              <a:gd name="connsiteX2" fmla="*/ 11841445 w 11841445"/>
              <a:gd name="connsiteY2" fmla="*/ 9765180 h 9765180"/>
              <a:gd name="connsiteX3" fmla="*/ 1960011 w 11841445"/>
              <a:gd name="connsiteY3" fmla="*/ 2332985 h 9765180"/>
              <a:gd name="connsiteX4" fmla="*/ 0 w 11841445"/>
              <a:gd name="connsiteY4" fmla="*/ 840768 h 9765180"/>
              <a:gd name="connsiteX0" fmla="*/ 0 w 11841445"/>
              <a:gd name="connsiteY0" fmla="*/ 641986 h 9566398"/>
              <a:gd name="connsiteX1" fmla="*/ 908848 w 11841445"/>
              <a:gd name="connsiteY1" fmla="*/ 0 h 9566398"/>
              <a:gd name="connsiteX2" fmla="*/ 11841445 w 11841445"/>
              <a:gd name="connsiteY2" fmla="*/ 9566398 h 9566398"/>
              <a:gd name="connsiteX3" fmla="*/ 1960011 w 11841445"/>
              <a:gd name="connsiteY3" fmla="*/ 2134203 h 9566398"/>
              <a:gd name="connsiteX4" fmla="*/ 0 w 11841445"/>
              <a:gd name="connsiteY4" fmla="*/ 641986 h 9566398"/>
              <a:gd name="connsiteX0" fmla="*/ 0 w 18736515"/>
              <a:gd name="connsiteY0" fmla="*/ 641986 h 4154139"/>
              <a:gd name="connsiteX1" fmla="*/ 908848 w 18736515"/>
              <a:gd name="connsiteY1" fmla="*/ 0 h 4154139"/>
              <a:gd name="connsiteX2" fmla="*/ 18736515 w 18736515"/>
              <a:gd name="connsiteY2" fmla="*/ 4154139 h 4154139"/>
              <a:gd name="connsiteX3" fmla="*/ 1960011 w 18736515"/>
              <a:gd name="connsiteY3" fmla="*/ 2134203 h 4154139"/>
              <a:gd name="connsiteX4" fmla="*/ 0 w 18736515"/>
              <a:gd name="connsiteY4" fmla="*/ 641986 h 4154139"/>
              <a:gd name="connsiteX0" fmla="*/ 0 w 18763948"/>
              <a:gd name="connsiteY0" fmla="*/ 641986 h 4126707"/>
              <a:gd name="connsiteX1" fmla="*/ 908848 w 18763948"/>
              <a:gd name="connsiteY1" fmla="*/ 0 h 4126707"/>
              <a:gd name="connsiteX2" fmla="*/ 18763948 w 18763948"/>
              <a:gd name="connsiteY2" fmla="*/ 4126707 h 4126707"/>
              <a:gd name="connsiteX3" fmla="*/ 1960011 w 18763948"/>
              <a:gd name="connsiteY3" fmla="*/ 2134203 h 4126707"/>
              <a:gd name="connsiteX4" fmla="*/ 0 w 18763948"/>
              <a:gd name="connsiteY4" fmla="*/ 641986 h 4126707"/>
              <a:gd name="connsiteX0" fmla="*/ 0 w 18763948"/>
              <a:gd name="connsiteY0" fmla="*/ 641986 h 4264755"/>
              <a:gd name="connsiteX1" fmla="*/ 908848 w 18763948"/>
              <a:gd name="connsiteY1" fmla="*/ 0 h 4264755"/>
              <a:gd name="connsiteX2" fmla="*/ 18763948 w 18763948"/>
              <a:gd name="connsiteY2" fmla="*/ 4126707 h 4264755"/>
              <a:gd name="connsiteX3" fmla="*/ 5443875 w 18763948"/>
              <a:gd name="connsiteY3" fmla="*/ 4264755 h 4264755"/>
              <a:gd name="connsiteX4" fmla="*/ 0 w 18763948"/>
              <a:gd name="connsiteY4" fmla="*/ 641986 h 4264755"/>
              <a:gd name="connsiteX0" fmla="*/ 0 w 18763948"/>
              <a:gd name="connsiteY0" fmla="*/ 641986 h 7428579"/>
              <a:gd name="connsiteX1" fmla="*/ 908848 w 18763948"/>
              <a:gd name="connsiteY1" fmla="*/ 0 h 7428579"/>
              <a:gd name="connsiteX2" fmla="*/ 18763948 w 18763948"/>
              <a:gd name="connsiteY2" fmla="*/ 4126707 h 7428579"/>
              <a:gd name="connsiteX3" fmla="*/ 9549531 w 18763948"/>
              <a:gd name="connsiteY3" fmla="*/ 7428579 h 7428579"/>
              <a:gd name="connsiteX4" fmla="*/ 0 w 18763948"/>
              <a:gd name="connsiteY4" fmla="*/ 641986 h 7428579"/>
              <a:gd name="connsiteX0" fmla="*/ 0 w 18763948"/>
              <a:gd name="connsiteY0" fmla="*/ 641986 h 9577419"/>
              <a:gd name="connsiteX1" fmla="*/ 908848 w 18763948"/>
              <a:gd name="connsiteY1" fmla="*/ 0 h 9577419"/>
              <a:gd name="connsiteX2" fmla="*/ 18763948 w 18763948"/>
              <a:gd name="connsiteY2" fmla="*/ 4126707 h 9577419"/>
              <a:gd name="connsiteX3" fmla="*/ 11835531 w 18763948"/>
              <a:gd name="connsiteY3" fmla="*/ 9577419 h 9577419"/>
              <a:gd name="connsiteX4" fmla="*/ 0 w 18763948"/>
              <a:gd name="connsiteY4" fmla="*/ 641986 h 9577419"/>
              <a:gd name="connsiteX0" fmla="*/ 0 w 18763948"/>
              <a:gd name="connsiteY0" fmla="*/ 641986 h 9577419"/>
              <a:gd name="connsiteX1" fmla="*/ 908848 w 18763948"/>
              <a:gd name="connsiteY1" fmla="*/ 0 h 9577419"/>
              <a:gd name="connsiteX2" fmla="*/ 9860502 w 18763948"/>
              <a:gd name="connsiteY2" fmla="*/ 266375 h 9577419"/>
              <a:gd name="connsiteX3" fmla="*/ 18763948 w 18763948"/>
              <a:gd name="connsiteY3" fmla="*/ 4126707 h 9577419"/>
              <a:gd name="connsiteX4" fmla="*/ 11835531 w 18763948"/>
              <a:gd name="connsiteY4" fmla="*/ 9577419 h 9577419"/>
              <a:gd name="connsiteX5" fmla="*/ 0 w 18763948"/>
              <a:gd name="connsiteY5" fmla="*/ 641986 h 9577419"/>
              <a:gd name="connsiteX0" fmla="*/ 0 w 18763948"/>
              <a:gd name="connsiteY0" fmla="*/ 868857 h 9804290"/>
              <a:gd name="connsiteX1" fmla="*/ 908848 w 18763948"/>
              <a:gd name="connsiteY1" fmla="*/ 226871 h 9804290"/>
              <a:gd name="connsiteX2" fmla="*/ 12440416 w 18763948"/>
              <a:gd name="connsiteY2" fmla="*/ 166675 h 9804290"/>
              <a:gd name="connsiteX3" fmla="*/ 18763948 w 18763948"/>
              <a:gd name="connsiteY3" fmla="*/ 4353578 h 9804290"/>
              <a:gd name="connsiteX4" fmla="*/ 11835531 w 18763948"/>
              <a:gd name="connsiteY4" fmla="*/ 9804290 h 9804290"/>
              <a:gd name="connsiteX5" fmla="*/ 0 w 18763948"/>
              <a:gd name="connsiteY5" fmla="*/ 868857 h 9804290"/>
              <a:gd name="connsiteX0" fmla="*/ 0 w 18763948"/>
              <a:gd name="connsiteY0" fmla="*/ 892776 h 9828209"/>
              <a:gd name="connsiteX1" fmla="*/ 1235419 w 18763948"/>
              <a:gd name="connsiteY1" fmla="*/ 54847 h 9828209"/>
              <a:gd name="connsiteX2" fmla="*/ 12440416 w 18763948"/>
              <a:gd name="connsiteY2" fmla="*/ 190594 h 9828209"/>
              <a:gd name="connsiteX3" fmla="*/ 18763948 w 18763948"/>
              <a:gd name="connsiteY3" fmla="*/ 4377497 h 9828209"/>
              <a:gd name="connsiteX4" fmla="*/ 11835531 w 18763948"/>
              <a:gd name="connsiteY4" fmla="*/ 9828209 h 9828209"/>
              <a:gd name="connsiteX5" fmla="*/ 0 w 18763948"/>
              <a:gd name="connsiteY5" fmla="*/ 892776 h 982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3948" h="9828209">
                <a:moveTo>
                  <a:pt x="0" y="892776"/>
                </a:moveTo>
                <a:lnTo>
                  <a:pt x="1235419" y="54847"/>
                </a:lnTo>
                <a:cubicBezTo>
                  <a:pt x="3827418" y="655267"/>
                  <a:pt x="9848417" y="-409826"/>
                  <a:pt x="12440416" y="190594"/>
                </a:cubicBezTo>
                <a:lnTo>
                  <a:pt x="18763948" y="4377497"/>
                </a:lnTo>
                <a:lnTo>
                  <a:pt x="11835531" y="9828209"/>
                </a:lnTo>
                <a:lnTo>
                  <a:pt x="0" y="892776"/>
                </a:lnTo>
                <a:close/>
              </a:path>
            </a:pathLst>
          </a:cu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16652855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8356095" y="1650939"/>
            <a:ext cx="2460461" cy="6482471"/>
          </a:xfrm>
          <a:custGeom>
            <a:avLst/>
            <a:gdLst>
              <a:gd name="connsiteX0" fmla="*/ 0 w 5099050"/>
              <a:gd name="connsiteY0" fmla="*/ 0 h 13113385"/>
              <a:gd name="connsiteX1" fmla="*/ 5099050 w 5099050"/>
              <a:gd name="connsiteY1" fmla="*/ 0 h 13113385"/>
              <a:gd name="connsiteX2" fmla="*/ 5099050 w 5099050"/>
              <a:gd name="connsiteY2" fmla="*/ 13113385 h 13113385"/>
              <a:gd name="connsiteX3" fmla="*/ 0 w 5099050"/>
              <a:gd name="connsiteY3" fmla="*/ 13113385 h 13113385"/>
              <a:gd name="connsiteX4" fmla="*/ 0 w 5099050"/>
              <a:gd name="connsiteY4" fmla="*/ 0 h 13113385"/>
              <a:gd name="connsiteX0" fmla="*/ 71252 w 5099050"/>
              <a:gd name="connsiteY0" fmla="*/ 41564 h 13113385"/>
              <a:gd name="connsiteX1" fmla="*/ 5099050 w 5099050"/>
              <a:gd name="connsiteY1" fmla="*/ 0 h 13113385"/>
              <a:gd name="connsiteX2" fmla="*/ 5099050 w 5099050"/>
              <a:gd name="connsiteY2" fmla="*/ 13113385 h 13113385"/>
              <a:gd name="connsiteX3" fmla="*/ 0 w 5099050"/>
              <a:gd name="connsiteY3" fmla="*/ 13113385 h 13113385"/>
              <a:gd name="connsiteX4" fmla="*/ 71252 w 5099050"/>
              <a:gd name="connsiteY4" fmla="*/ 41564 h 13113385"/>
              <a:gd name="connsiteX0" fmla="*/ 83127 w 5099050"/>
              <a:gd name="connsiteY0" fmla="*/ 47502 h 13113385"/>
              <a:gd name="connsiteX1" fmla="*/ 5099050 w 5099050"/>
              <a:gd name="connsiteY1" fmla="*/ 0 h 13113385"/>
              <a:gd name="connsiteX2" fmla="*/ 5099050 w 5099050"/>
              <a:gd name="connsiteY2" fmla="*/ 13113385 h 13113385"/>
              <a:gd name="connsiteX3" fmla="*/ 0 w 5099050"/>
              <a:gd name="connsiteY3" fmla="*/ 13113385 h 13113385"/>
              <a:gd name="connsiteX4" fmla="*/ 83127 w 5099050"/>
              <a:gd name="connsiteY4" fmla="*/ 47502 h 13113385"/>
              <a:gd name="connsiteX0" fmla="*/ 83127 w 5099050"/>
              <a:gd name="connsiteY0" fmla="*/ 0 h 13065883"/>
              <a:gd name="connsiteX1" fmla="*/ 4992172 w 5099050"/>
              <a:gd name="connsiteY1" fmla="*/ 1175657 h 13065883"/>
              <a:gd name="connsiteX2" fmla="*/ 5099050 w 5099050"/>
              <a:gd name="connsiteY2" fmla="*/ 13065883 h 13065883"/>
              <a:gd name="connsiteX3" fmla="*/ 0 w 5099050"/>
              <a:gd name="connsiteY3" fmla="*/ 13065883 h 13065883"/>
              <a:gd name="connsiteX4" fmla="*/ 83127 w 5099050"/>
              <a:gd name="connsiteY4" fmla="*/ 0 h 13065883"/>
              <a:gd name="connsiteX0" fmla="*/ 83127 w 5004048"/>
              <a:gd name="connsiteY0" fmla="*/ 0 h 13065883"/>
              <a:gd name="connsiteX1" fmla="*/ 4992172 w 5004048"/>
              <a:gd name="connsiteY1" fmla="*/ 1175657 h 13065883"/>
              <a:gd name="connsiteX2" fmla="*/ 5004048 w 5004048"/>
              <a:gd name="connsiteY2" fmla="*/ 12964942 h 13065883"/>
              <a:gd name="connsiteX3" fmla="*/ 0 w 5004048"/>
              <a:gd name="connsiteY3" fmla="*/ 13065883 h 13065883"/>
              <a:gd name="connsiteX4" fmla="*/ 83127 w 5004048"/>
              <a:gd name="connsiteY4" fmla="*/ 0 h 13065883"/>
              <a:gd name="connsiteX0" fmla="*/ 0 w 4920921"/>
              <a:gd name="connsiteY0" fmla="*/ 0 h 12964942"/>
              <a:gd name="connsiteX1" fmla="*/ 4909045 w 4920921"/>
              <a:gd name="connsiteY1" fmla="*/ 1175657 h 12964942"/>
              <a:gd name="connsiteX2" fmla="*/ 4920921 w 4920921"/>
              <a:gd name="connsiteY2" fmla="*/ 12964942 h 12964942"/>
              <a:gd name="connsiteX3" fmla="*/ 0 w 4920921"/>
              <a:gd name="connsiteY3" fmla="*/ 12816502 h 12964942"/>
              <a:gd name="connsiteX4" fmla="*/ 0 w 4920921"/>
              <a:gd name="connsiteY4" fmla="*/ 0 h 129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0921" h="12964942">
                <a:moveTo>
                  <a:pt x="0" y="0"/>
                </a:moveTo>
                <a:lnTo>
                  <a:pt x="4909045" y="1175657"/>
                </a:lnTo>
                <a:cubicBezTo>
                  <a:pt x="4913004" y="5105419"/>
                  <a:pt x="4916962" y="9035180"/>
                  <a:pt x="4920921" y="12964942"/>
                </a:cubicBezTo>
                <a:lnTo>
                  <a:pt x="0" y="12816502"/>
                </a:lnTo>
                <a:lnTo>
                  <a:pt x="0" y="0"/>
                </a:lnTo>
                <a:close/>
              </a:path>
            </a:pathLst>
          </a:custGeom>
          <a:noFill/>
          <a:ln w="12700">
            <a:noFill/>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14956010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Blank (Dar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344775" y="-1728061"/>
            <a:ext cx="2506985" cy="6511010"/>
          </a:xfrm>
          <a:custGeom>
            <a:avLst/>
            <a:gdLst>
              <a:gd name="connsiteX0" fmla="*/ 0 w 5432425"/>
              <a:gd name="connsiteY0" fmla="*/ 0 h 13665200"/>
              <a:gd name="connsiteX1" fmla="*/ 5432425 w 5432425"/>
              <a:gd name="connsiteY1" fmla="*/ 0 h 13665200"/>
              <a:gd name="connsiteX2" fmla="*/ 5432425 w 5432425"/>
              <a:gd name="connsiteY2" fmla="*/ 13665200 h 13665200"/>
              <a:gd name="connsiteX3" fmla="*/ 0 w 5432425"/>
              <a:gd name="connsiteY3" fmla="*/ 13665200 h 13665200"/>
              <a:gd name="connsiteX4" fmla="*/ 0 w 5432425"/>
              <a:gd name="connsiteY4" fmla="*/ 0 h 13665200"/>
              <a:gd name="connsiteX0" fmla="*/ 0 w 5432425"/>
              <a:gd name="connsiteY0" fmla="*/ 0 h 13665200"/>
              <a:gd name="connsiteX1" fmla="*/ 5432425 w 5432425"/>
              <a:gd name="connsiteY1" fmla="*/ 0 h 13665200"/>
              <a:gd name="connsiteX2" fmla="*/ 5432425 w 5432425"/>
              <a:gd name="connsiteY2" fmla="*/ 13665200 h 13665200"/>
              <a:gd name="connsiteX3" fmla="*/ 247973 w 5432425"/>
              <a:gd name="connsiteY3" fmla="*/ 13223498 h 13665200"/>
              <a:gd name="connsiteX4" fmla="*/ 0 w 5432425"/>
              <a:gd name="connsiteY4" fmla="*/ 0 h 13665200"/>
              <a:gd name="connsiteX0" fmla="*/ 0 w 5432425"/>
              <a:gd name="connsiteY0" fmla="*/ 0 h 13223498"/>
              <a:gd name="connsiteX1" fmla="*/ 5432425 w 5432425"/>
              <a:gd name="connsiteY1" fmla="*/ 0 h 13223498"/>
              <a:gd name="connsiteX2" fmla="*/ 5261943 w 5432425"/>
              <a:gd name="connsiteY2" fmla="*/ 13053017 h 13223498"/>
              <a:gd name="connsiteX3" fmla="*/ 247973 w 5432425"/>
              <a:gd name="connsiteY3" fmla="*/ 13223498 h 13223498"/>
              <a:gd name="connsiteX4" fmla="*/ 0 w 5432425"/>
              <a:gd name="connsiteY4" fmla="*/ 0 h 13223498"/>
              <a:gd name="connsiteX0" fmla="*/ 7749 w 5184452"/>
              <a:gd name="connsiteY0" fmla="*/ 1379349 h 13223498"/>
              <a:gd name="connsiteX1" fmla="*/ 5184452 w 5184452"/>
              <a:gd name="connsiteY1" fmla="*/ 0 h 13223498"/>
              <a:gd name="connsiteX2" fmla="*/ 5013970 w 5184452"/>
              <a:gd name="connsiteY2" fmla="*/ 13053017 h 13223498"/>
              <a:gd name="connsiteX3" fmla="*/ 0 w 5184452"/>
              <a:gd name="connsiteY3" fmla="*/ 13223498 h 13223498"/>
              <a:gd name="connsiteX4" fmla="*/ 7749 w 5184452"/>
              <a:gd name="connsiteY4" fmla="*/ 1379349 h 13223498"/>
              <a:gd name="connsiteX0" fmla="*/ 7749 w 5013970"/>
              <a:gd name="connsiteY0" fmla="*/ 1177871 h 13022020"/>
              <a:gd name="connsiteX1" fmla="*/ 4928730 w 5013970"/>
              <a:gd name="connsiteY1" fmla="*/ 0 h 13022020"/>
              <a:gd name="connsiteX2" fmla="*/ 5013970 w 5013970"/>
              <a:gd name="connsiteY2" fmla="*/ 12851539 h 13022020"/>
              <a:gd name="connsiteX3" fmla="*/ 0 w 5013970"/>
              <a:gd name="connsiteY3" fmla="*/ 13022020 h 13022020"/>
              <a:gd name="connsiteX4" fmla="*/ 7749 w 5013970"/>
              <a:gd name="connsiteY4" fmla="*/ 1177871 h 130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970" h="13022020">
                <a:moveTo>
                  <a:pt x="7749" y="1177871"/>
                </a:moveTo>
                <a:lnTo>
                  <a:pt x="4928730" y="0"/>
                </a:lnTo>
                <a:lnTo>
                  <a:pt x="5013970" y="12851539"/>
                </a:lnTo>
                <a:lnTo>
                  <a:pt x="0" y="13022020"/>
                </a:lnTo>
                <a:lnTo>
                  <a:pt x="7749" y="1177871"/>
                </a:lnTo>
                <a:close/>
              </a:path>
            </a:pathLst>
          </a:custGeom>
          <a:noFill/>
          <a:ln w="12700">
            <a:noFill/>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35255310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4398963" y="1687168"/>
            <a:ext cx="3389313" cy="6022526"/>
          </a:xfrm>
          <a:noFill/>
          <a:ln>
            <a:noFill/>
          </a:ln>
        </p:spPr>
        <p:txBody>
          <a:bodyPr/>
          <a:lstStyle/>
          <a:p>
            <a:endParaRPr lang="en-US"/>
          </a:p>
        </p:txBody>
      </p:sp>
    </p:spTree>
    <p:extLst>
      <p:ext uri="{BB962C8B-B14F-4D97-AF65-F5344CB8AC3E}">
        <p14:creationId xmlns:p14="http://schemas.microsoft.com/office/powerpoint/2010/main" val="35577632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7552532" y="1185403"/>
            <a:ext cx="3393281" cy="4520574"/>
          </a:xfrm>
          <a:noFill/>
          <a:ln>
            <a:noFill/>
          </a:ln>
        </p:spPr>
        <p:txBody>
          <a:bodyPr/>
          <a:lstStyle/>
          <a:p>
            <a:endParaRPr lang="en-US"/>
          </a:p>
        </p:txBody>
      </p:sp>
    </p:spTree>
    <p:extLst>
      <p:ext uri="{BB962C8B-B14F-4D97-AF65-F5344CB8AC3E}">
        <p14:creationId xmlns:p14="http://schemas.microsoft.com/office/powerpoint/2010/main" val="16080957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8" name="Picture Placeholder 7"/>
          <p:cNvSpPr>
            <a:spLocks noGrp="1"/>
          </p:cNvSpPr>
          <p:nvPr>
            <p:ph type="pic" sz="quarter" idx="10"/>
          </p:nvPr>
        </p:nvSpPr>
        <p:spPr>
          <a:xfrm>
            <a:off x="2178050" y="3653021"/>
            <a:ext cx="3391694" cy="4519429"/>
          </a:xfrm>
          <a:noFill/>
          <a:ln>
            <a:noFill/>
          </a:ln>
          <a:effectLst/>
        </p:spPr>
        <p:txBody>
          <a:bodyPr/>
          <a:lstStyle/>
          <a:p>
            <a:endParaRPr lang="en-US" dirty="0"/>
          </a:p>
        </p:txBody>
      </p:sp>
      <p:sp>
        <p:nvSpPr>
          <p:cNvPr id="9" name="Picture Placeholder 7"/>
          <p:cNvSpPr>
            <a:spLocks noGrp="1"/>
          </p:cNvSpPr>
          <p:nvPr>
            <p:ph type="pic" sz="quarter" idx="11"/>
          </p:nvPr>
        </p:nvSpPr>
        <p:spPr>
          <a:xfrm>
            <a:off x="6521742" y="-1272181"/>
            <a:ext cx="3391694" cy="4519429"/>
          </a:xfrm>
          <a:noFill/>
          <a:ln>
            <a:noFill/>
          </a:ln>
          <a:effectLst/>
        </p:spPr>
        <p:txBody>
          <a:bodyPr/>
          <a:lstStyle/>
          <a:p>
            <a:endParaRPr lang="en-US" dirty="0"/>
          </a:p>
        </p:txBody>
      </p:sp>
    </p:spTree>
    <p:extLst>
      <p:ext uri="{BB962C8B-B14F-4D97-AF65-F5344CB8AC3E}">
        <p14:creationId xmlns:p14="http://schemas.microsoft.com/office/powerpoint/2010/main" val="24195668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Blank (Dar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6" name="Picture Placeholder 5"/>
          <p:cNvSpPr>
            <a:spLocks noGrp="1"/>
          </p:cNvSpPr>
          <p:nvPr>
            <p:ph type="pic" sz="quarter" idx="10"/>
          </p:nvPr>
        </p:nvSpPr>
        <p:spPr>
          <a:xfrm>
            <a:off x="1787339" y="-1779494"/>
            <a:ext cx="8629650" cy="4344521"/>
          </a:xfrm>
          <a:custGeom>
            <a:avLst/>
            <a:gdLst>
              <a:gd name="connsiteX0" fmla="*/ 0 w 17792700"/>
              <a:gd name="connsiteY0" fmla="*/ 0 h 9220200"/>
              <a:gd name="connsiteX1" fmla="*/ 17792700 w 17792700"/>
              <a:gd name="connsiteY1" fmla="*/ 0 h 9220200"/>
              <a:gd name="connsiteX2" fmla="*/ 17792700 w 17792700"/>
              <a:gd name="connsiteY2" fmla="*/ 9220200 h 9220200"/>
              <a:gd name="connsiteX3" fmla="*/ 0 w 17792700"/>
              <a:gd name="connsiteY3" fmla="*/ 9220200 h 9220200"/>
              <a:gd name="connsiteX4" fmla="*/ 0 w 17792700"/>
              <a:gd name="connsiteY4" fmla="*/ 0 h 9220200"/>
              <a:gd name="connsiteX0" fmla="*/ 0 w 17792700"/>
              <a:gd name="connsiteY0" fmla="*/ 0 h 9220200"/>
              <a:gd name="connsiteX1" fmla="*/ 17792700 w 17792700"/>
              <a:gd name="connsiteY1" fmla="*/ 0 h 9220200"/>
              <a:gd name="connsiteX2" fmla="*/ 17792700 w 17792700"/>
              <a:gd name="connsiteY2" fmla="*/ 9220200 h 9220200"/>
              <a:gd name="connsiteX3" fmla="*/ 304800 w 17792700"/>
              <a:gd name="connsiteY3" fmla="*/ 5334000 h 9220200"/>
              <a:gd name="connsiteX4" fmla="*/ 0 w 17792700"/>
              <a:gd name="connsiteY4" fmla="*/ 0 h 9220200"/>
              <a:gd name="connsiteX0" fmla="*/ 0 w 17792700"/>
              <a:gd name="connsiteY0" fmla="*/ 0 h 9220200"/>
              <a:gd name="connsiteX1" fmla="*/ 17792700 w 17792700"/>
              <a:gd name="connsiteY1" fmla="*/ 0 h 9220200"/>
              <a:gd name="connsiteX2" fmla="*/ 17792700 w 17792700"/>
              <a:gd name="connsiteY2" fmla="*/ 9220200 h 9220200"/>
              <a:gd name="connsiteX3" fmla="*/ 183777 w 17792700"/>
              <a:gd name="connsiteY3" fmla="*/ 4836459 h 9220200"/>
              <a:gd name="connsiteX4" fmla="*/ 0 w 17792700"/>
              <a:gd name="connsiteY4" fmla="*/ 0 h 9220200"/>
              <a:gd name="connsiteX0" fmla="*/ 0 w 17792700"/>
              <a:gd name="connsiteY0" fmla="*/ 0 h 8157882"/>
              <a:gd name="connsiteX1" fmla="*/ 17792700 w 17792700"/>
              <a:gd name="connsiteY1" fmla="*/ 0 h 8157882"/>
              <a:gd name="connsiteX2" fmla="*/ 13906500 w 17792700"/>
              <a:gd name="connsiteY2" fmla="*/ 8157882 h 8157882"/>
              <a:gd name="connsiteX3" fmla="*/ 183777 w 17792700"/>
              <a:gd name="connsiteY3" fmla="*/ 4836459 h 8157882"/>
              <a:gd name="connsiteX4" fmla="*/ 0 w 17792700"/>
              <a:gd name="connsiteY4" fmla="*/ 0 h 8157882"/>
              <a:gd name="connsiteX0" fmla="*/ 0 w 17792700"/>
              <a:gd name="connsiteY0" fmla="*/ 0 h 8332694"/>
              <a:gd name="connsiteX1" fmla="*/ 17792700 w 17792700"/>
              <a:gd name="connsiteY1" fmla="*/ 0 h 8332694"/>
              <a:gd name="connsiteX2" fmla="*/ 9825318 w 17792700"/>
              <a:gd name="connsiteY2" fmla="*/ 8332694 h 8332694"/>
              <a:gd name="connsiteX3" fmla="*/ 183777 w 17792700"/>
              <a:gd name="connsiteY3" fmla="*/ 4836459 h 8332694"/>
              <a:gd name="connsiteX4" fmla="*/ 0 w 17792700"/>
              <a:gd name="connsiteY4" fmla="*/ 0 h 8332694"/>
              <a:gd name="connsiteX0" fmla="*/ 0 w 17792700"/>
              <a:gd name="connsiteY0" fmla="*/ 0 h 8978153"/>
              <a:gd name="connsiteX1" fmla="*/ 17792700 w 17792700"/>
              <a:gd name="connsiteY1" fmla="*/ 0 h 8978153"/>
              <a:gd name="connsiteX2" fmla="*/ 8050307 w 17792700"/>
              <a:gd name="connsiteY2" fmla="*/ 8978153 h 8978153"/>
              <a:gd name="connsiteX3" fmla="*/ 183777 w 17792700"/>
              <a:gd name="connsiteY3" fmla="*/ 4836459 h 8978153"/>
              <a:gd name="connsiteX4" fmla="*/ 0 w 17792700"/>
              <a:gd name="connsiteY4" fmla="*/ 0 h 8978153"/>
              <a:gd name="connsiteX0" fmla="*/ 0 w 17443077"/>
              <a:gd name="connsiteY0" fmla="*/ 0 h 8978153"/>
              <a:gd name="connsiteX1" fmla="*/ 17443077 w 17443077"/>
              <a:gd name="connsiteY1" fmla="*/ 3684494 h 8978153"/>
              <a:gd name="connsiteX2" fmla="*/ 8050307 w 17443077"/>
              <a:gd name="connsiteY2" fmla="*/ 8978153 h 8978153"/>
              <a:gd name="connsiteX3" fmla="*/ 183777 w 17443077"/>
              <a:gd name="connsiteY3" fmla="*/ 4836459 h 8978153"/>
              <a:gd name="connsiteX4" fmla="*/ 0 w 17443077"/>
              <a:gd name="connsiteY4" fmla="*/ 0 h 8978153"/>
              <a:gd name="connsiteX0" fmla="*/ 4448735 w 17259300"/>
              <a:gd name="connsiteY0" fmla="*/ 0 h 8191500"/>
              <a:gd name="connsiteX1" fmla="*/ 17259300 w 17259300"/>
              <a:gd name="connsiteY1" fmla="*/ 2897841 h 8191500"/>
              <a:gd name="connsiteX2" fmla="*/ 7866530 w 17259300"/>
              <a:gd name="connsiteY2" fmla="*/ 8191500 h 8191500"/>
              <a:gd name="connsiteX3" fmla="*/ 0 w 17259300"/>
              <a:gd name="connsiteY3" fmla="*/ 4049806 h 8191500"/>
              <a:gd name="connsiteX4" fmla="*/ 4448735 w 17259300"/>
              <a:gd name="connsiteY4" fmla="*/ 0 h 8191500"/>
              <a:gd name="connsiteX0" fmla="*/ 9444317 w 17259300"/>
              <a:gd name="connsiteY0" fmla="*/ 0 h 8689041"/>
              <a:gd name="connsiteX1" fmla="*/ 17259300 w 17259300"/>
              <a:gd name="connsiteY1" fmla="*/ 3395382 h 8689041"/>
              <a:gd name="connsiteX2" fmla="*/ 7866530 w 17259300"/>
              <a:gd name="connsiteY2" fmla="*/ 8689041 h 8689041"/>
              <a:gd name="connsiteX3" fmla="*/ 0 w 17259300"/>
              <a:gd name="connsiteY3" fmla="*/ 4547347 h 8689041"/>
              <a:gd name="connsiteX4" fmla="*/ 9444317 w 17259300"/>
              <a:gd name="connsiteY4" fmla="*/ 0 h 868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9300" h="8689041">
                <a:moveTo>
                  <a:pt x="9444317" y="0"/>
                </a:moveTo>
                <a:lnTo>
                  <a:pt x="17259300" y="3395382"/>
                </a:lnTo>
                <a:lnTo>
                  <a:pt x="7866530" y="8689041"/>
                </a:lnTo>
                <a:lnTo>
                  <a:pt x="0" y="4547347"/>
                </a:lnTo>
                <a:lnTo>
                  <a:pt x="9444317" y="0"/>
                </a:lnTo>
                <a:close/>
              </a:path>
            </a:pathLst>
          </a:custGeom>
          <a:noFill/>
          <a:ln w="12700">
            <a:noFill/>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35849387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Vertical Title and Text">
    <p:spTree>
      <p:nvGrpSpPr>
        <p:cNvPr id="1" name=""/>
        <p:cNvGrpSpPr/>
        <p:nvPr/>
      </p:nvGrpSpPr>
      <p:grpSpPr>
        <a:xfrm>
          <a:off x="0" y="0"/>
          <a:ext cx="0" cy="0"/>
          <a:chOff x="0" y="0"/>
          <a:chExt cx="0" cy="0"/>
        </a:xfrm>
      </p:grpSpPr>
      <p:pic>
        <p:nvPicPr>
          <p:cNvPr id="10" name="Рисунок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875" y="186559"/>
            <a:ext cx="8551600" cy="6578497"/>
          </a:xfrm>
          <a:prstGeom prst="rect">
            <a:avLst/>
          </a:prstGeom>
        </p:spPr>
      </p:pic>
      <p:sp>
        <p:nvSpPr>
          <p:cNvPr id="11" name="Рисунок 11"/>
          <p:cNvSpPr>
            <a:spLocks noGrp="1"/>
          </p:cNvSpPr>
          <p:nvPr>
            <p:ph type="pic" sz="quarter" idx="10"/>
          </p:nvPr>
        </p:nvSpPr>
        <p:spPr>
          <a:xfrm>
            <a:off x="7373182" y="1549854"/>
            <a:ext cx="5544584" cy="3066095"/>
          </a:xfrm>
          <a:prstGeom prst="rect">
            <a:avLst/>
          </a:prstGeom>
        </p:spPr>
        <p:txBody>
          <a:bodyPr/>
          <a:lstStyle/>
          <a:p>
            <a:endParaRPr lang="ru-RU" dirty="0"/>
          </a:p>
        </p:txBody>
      </p:sp>
    </p:spTree>
    <p:extLst>
      <p:ext uri="{BB962C8B-B14F-4D97-AF65-F5344CB8AC3E}">
        <p14:creationId xmlns:p14="http://schemas.microsoft.com/office/powerpoint/2010/main" val="21578953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5988680" y="-1116627"/>
            <a:ext cx="8629716" cy="4354511"/>
          </a:xfrm>
          <a:custGeom>
            <a:avLst/>
            <a:gdLst>
              <a:gd name="connsiteX0" fmla="*/ 0 w 17929225"/>
              <a:gd name="connsiteY0" fmla="*/ 0 h 9939338"/>
              <a:gd name="connsiteX1" fmla="*/ 17929225 w 17929225"/>
              <a:gd name="connsiteY1" fmla="*/ 0 h 9939338"/>
              <a:gd name="connsiteX2" fmla="*/ 17929225 w 17929225"/>
              <a:gd name="connsiteY2" fmla="*/ 9939338 h 9939338"/>
              <a:gd name="connsiteX3" fmla="*/ 0 w 17929225"/>
              <a:gd name="connsiteY3" fmla="*/ 9939338 h 9939338"/>
              <a:gd name="connsiteX4" fmla="*/ 0 w 17929225"/>
              <a:gd name="connsiteY4" fmla="*/ 0 h 9939338"/>
              <a:gd name="connsiteX0" fmla="*/ 0 w 17929225"/>
              <a:gd name="connsiteY0" fmla="*/ 0 h 9939338"/>
              <a:gd name="connsiteX1" fmla="*/ 17929225 w 17929225"/>
              <a:gd name="connsiteY1" fmla="*/ 0 h 9939338"/>
              <a:gd name="connsiteX2" fmla="*/ 17929225 w 17929225"/>
              <a:gd name="connsiteY2" fmla="*/ 9939338 h 9939338"/>
              <a:gd name="connsiteX3" fmla="*/ 662940 w 17929225"/>
              <a:gd name="connsiteY3" fmla="*/ 4510088 h 9939338"/>
              <a:gd name="connsiteX4" fmla="*/ 0 w 17929225"/>
              <a:gd name="connsiteY4" fmla="*/ 0 h 9939338"/>
              <a:gd name="connsiteX0" fmla="*/ 0 w 17929225"/>
              <a:gd name="connsiteY0" fmla="*/ 0 h 9939338"/>
              <a:gd name="connsiteX1" fmla="*/ 17929225 w 17929225"/>
              <a:gd name="connsiteY1" fmla="*/ 0 h 9939338"/>
              <a:gd name="connsiteX2" fmla="*/ 17929225 w 17929225"/>
              <a:gd name="connsiteY2" fmla="*/ 9939338 h 9939338"/>
              <a:gd name="connsiteX3" fmla="*/ 367972 w 17929225"/>
              <a:gd name="connsiteY3" fmla="*/ 4431430 h 9939338"/>
              <a:gd name="connsiteX4" fmla="*/ 0 w 17929225"/>
              <a:gd name="connsiteY4" fmla="*/ 0 h 9939338"/>
              <a:gd name="connsiteX0" fmla="*/ 3240467 w 17561253"/>
              <a:gd name="connsiteY0" fmla="*/ 1868129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3240467 w 17561253"/>
              <a:gd name="connsiteY4" fmla="*/ 1868129 h 9939338"/>
              <a:gd name="connsiteX0" fmla="*/ 7778055 w 17561253"/>
              <a:gd name="connsiteY0" fmla="*/ 1042220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7778055 w 17561253"/>
              <a:gd name="connsiteY4" fmla="*/ 1042220 h 9939338"/>
              <a:gd name="connsiteX0" fmla="*/ 7792804 w 17561253"/>
              <a:gd name="connsiteY0" fmla="*/ 1027472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7792804 w 17561253"/>
              <a:gd name="connsiteY4" fmla="*/ 1027472 h 9939338"/>
              <a:gd name="connsiteX0" fmla="*/ 7792804 w 17561253"/>
              <a:gd name="connsiteY0" fmla="*/ 1027472 h 9215438"/>
              <a:gd name="connsiteX1" fmla="*/ 17561253 w 17561253"/>
              <a:gd name="connsiteY1" fmla="*/ 0 h 9215438"/>
              <a:gd name="connsiteX2" fmla="*/ 9598352 w 17561253"/>
              <a:gd name="connsiteY2" fmla="*/ 9215438 h 9215438"/>
              <a:gd name="connsiteX3" fmla="*/ 0 w 17561253"/>
              <a:gd name="connsiteY3" fmla="*/ 4431430 h 9215438"/>
              <a:gd name="connsiteX4" fmla="*/ 7792804 w 17561253"/>
              <a:gd name="connsiteY4" fmla="*/ 1027472 h 9215438"/>
              <a:gd name="connsiteX0" fmla="*/ 7792804 w 16723052"/>
              <a:gd name="connsiteY0" fmla="*/ 0 h 8187966"/>
              <a:gd name="connsiteX1" fmla="*/ 16723052 w 16723052"/>
              <a:gd name="connsiteY1" fmla="*/ 4573228 h 8187966"/>
              <a:gd name="connsiteX2" fmla="*/ 9598352 w 16723052"/>
              <a:gd name="connsiteY2" fmla="*/ 8187966 h 8187966"/>
              <a:gd name="connsiteX3" fmla="*/ 0 w 16723052"/>
              <a:gd name="connsiteY3" fmla="*/ 3403958 h 8187966"/>
              <a:gd name="connsiteX4" fmla="*/ 7792804 w 16723052"/>
              <a:gd name="connsiteY4" fmla="*/ 0 h 8187966"/>
              <a:gd name="connsiteX0" fmla="*/ 7792804 w 16723052"/>
              <a:gd name="connsiteY0" fmla="*/ 0 h 8709021"/>
              <a:gd name="connsiteX1" fmla="*/ 16723052 w 16723052"/>
              <a:gd name="connsiteY1" fmla="*/ 4573228 h 8709021"/>
              <a:gd name="connsiteX2" fmla="*/ 9373583 w 16723052"/>
              <a:gd name="connsiteY2" fmla="*/ 8709021 h 8709021"/>
              <a:gd name="connsiteX3" fmla="*/ 0 w 16723052"/>
              <a:gd name="connsiteY3" fmla="*/ 3403958 h 8709021"/>
              <a:gd name="connsiteX4" fmla="*/ 7792804 w 16723052"/>
              <a:gd name="connsiteY4" fmla="*/ 0 h 8709021"/>
              <a:gd name="connsiteX0" fmla="*/ 7792804 w 17259431"/>
              <a:gd name="connsiteY0" fmla="*/ 0 h 8709021"/>
              <a:gd name="connsiteX1" fmla="*/ 17259431 w 17259431"/>
              <a:gd name="connsiteY1" fmla="*/ 4542578 h 8709021"/>
              <a:gd name="connsiteX2" fmla="*/ 9373583 w 17259431"/>
              <a:gd name="connsiteY2" fmla="*/ 8709021 h 8709021"/>
              <a:gd name="connsiteX3" fmla="*/ 0 w 17259431"/>
              <a:gd name="connsiteY3" fmla="*/ 3403958 h 8709021"/>
              <a:gd name="connsiteX4" fmla="*/ 7792804 w 17259431"/>
              <a:gd name="connsiteY4" fmla="*/ 0 h 870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9431" h="8709021">
                <a:moveTo>
                  <a:pt x="7792804" y="0"/>
                </a:moveTo>
                <a:lnTo>
                  <a:pt x="17259431" y="4542578"/>
                </a:lnTo>
                <a:lnTo>
                  <a:pt x="9373583" y="8709021"/>
                </a:lnTo>
                <a:lnTo>
                  <a:pt x="0" y="3403958"/>
                </a:lnTo>
                <a:lnTo>
                  <a:pt x="7792804" y="0"/>
                </a:lnTo>
                <a:close/>
              </a:path>
            </a:pathLst>
          </a:custGeom>
          <a:noFill/>
          <a:ln w="12700">
            <a:noFill/>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29569246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713956" y="1320441"/>
            <a:ext cx="4764297" cy="3060262"/>
          </a:xfrm>
          <a:noFill/>
          <a:ln>
            <a:noFill/>
          </a:ln>
        </p:spPr>
        <p:txBody>
          <a:bodyPr/>
          <a:lstStyle/>
          <a:p>
            <a:endParaRPr lang="en-US"/>
          </a:p>
        </p:txBody>
      </p:sp>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407902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5" name="Picture Placeholder 4"/>
          <p:cNvSpPr>
            <a:spLocks noGrp="1"/>
          </p:cNvSpPr>
          <p:nvPr>
            <p:ph type="pic" sz="quarter" idx="10"/>
          </p:nvPr>
        </p:nvSpPr>
        <p:spPr>
          <a:xfrm>
            <a:off x="7056438" y="1204592"/>
            <a:ext cx="4140575" cy="4112779"/>
          </a:xfrm>
          <a:custGeom>
            <a:avLst/>
            <a:gdLst>
              <a:gd name="connsiteX0" fmla="*/ 0 w 8502650"/>
              <a:gd name="connsiteY0" fmla="*/ 0 h 7680325"/>
              <a:gd name="connsiteX1" fmla="*/ 8502650 w 8502650"/>
              <a:gd name="connsiteY1" fmla="*/ 0 h 7680325"/>
              <a:gd name="connsiteX2" fmla="*/ 8502650 w 8502650"/>
              <a:gd name="connsiteY2" fmla="*/ 7680325 h 7680325"/>
              <a:gd name="connsiteX3" fmla="*/ 0 w 8502650"/>
              <a:gd name="connsiteY3" fmla="*/ 7680325 h 7680325"/>
              <a:gd name="connsiteX4" fmla="*/ 0 w 8502650"/>
              <a:gd name="connsiteY4" fmla="*/ 0 h 7680325"/>
              <a:gd name="connsiteX0" fmla="*/ 73834 w 8502650"/>
              <a:gd name="connsiteY0" fmla="*/ 153347 h 7680325"/>
              <a:gd name="connsiteX1" fmla="*/ 8502650 w 8502650"/>
              <a:gd name="connsiteY1" fmla="*/ 0 h 7680325"/>
              <a:gd name="connsiteX2" fmla="*/ 8502650 w 8502650"/>
              <a:gd name="connsiteY2" fmla="*/ 7680325 h 7680325"/>
              <a:gd name="connsiteX3" fmla="*/ 0 w 8502650"/>
              <a:gd name="connsiteY3" fmla="*/ 7680325 h 7680325"/>
              <a:gd name="connsiteX4" fmla="*/ 73834 w 8502650"/>
              <a:gd name="connsiteY4" fmla="*/ 153347 h 7680325"/>
              <a:gd name="connsiteX0" fmla="*/ 73834 w 8502650"/>
              <a:gd name="connsiteY0" fmla="*/ 914401 h 8441379"/>
              <a:gd name="connsiteX1" fmla="*/ 8275470 w 8502650"/>
              <a:gd name="connsiteY1" fmla="*/ 0 h 8441379"/>
              <a:gd name="connsiteX2" fmla="*/ 8502650 w 8502650"/>
              <a:gd name="connsiteY2" fmla="*/ 8441379 h 8441379"/>
              <a:gd name="connsiteX3" fmla="*/ 0 w 8502650"/>
              <a:gd name="connsiteY3" fmla="*/ 8441379 h 8441379"/>
              <a:gd name="connsiteX4" fmla="*/ 73834 w 8502650"/>
              <a:gd name="connsiteY4" fmla="*/ 914401 h 8441379"/>
              <a:gd name="connsiteX0" fmla="*/ 73834 w 8281150"/>
              <a:gd name="connsiteY0" fmla="*/ 914401 h 8441379"/>
              <a:gd name="connsiteX1" fmla="*/ 8275470 w 8281150"/>
              <a:gd name="connsiteY1" fmla="*/ 0 h 8441379"/>
              <a:gd name="connsiteX2" fmla="*/ 8281150 w 8281150"/>
              <a:gd name="connsiteY2" fmla="*/ 8157404 h 8441379"/>
              <a:gd name="connsiteX3" fmla="*/ 0 w 8281150"/>
              <a:gd name="connsiteY3" fmla="*/ 8441379 h 8441379"/>
              <a:gd name="connsiteX4" fmla="*/ 73834 w 8281150"/>
              <a:gd name="connsiteY4" fmla="*/ 914401 h 8441379"/>
              <a:gd name="connsiteX0" fmla="*/ 73834 w 8281150"/>
              <a:gd name="connsiteY0" fmla="*/ 914401 h 8225558"/>
              <a:gd name="connsiteX1" fmla="*/ 8275470 w 8281150"/>
              <a:gd name="connsiteY1" fmla="*/ 0 h 8225558"/>
              <a:gd name="connsiteX2" fmla="*/ 8281150 w 8281150"/>
              <a:gd name="connsiteY2" fmla="*/ 8157404 h 8225558"/>
              <a:gd name="connsiteX3" fmla="*/ 0 w 8281150"/>
              <a:gd name="connsiteY3" fmla="*/ 8225558 h 8225558"/>
              <a:gd name="connsiteX4" fmla="*/ 73834 w 8281150"/>
              <a:gd name="connsiteY4" fmla="*/ 914401 h 822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150" h="8225558">
                <a:moveTo>
                  <a:pt x="73834" y="914401"/>
                </a:moveTo>
                <a:lnTo>
                  <a:pt x="8275470" y="0"/>
                </a:lnTo>
                <a:cubicBezTo>
                  <a:pt x="8277363" y="2719135"/>
                  <a:pt x="8279257" y="5438269"/>
                  <a:pt x="8281150" y="8157404"/>
                </a:cubicBezTo>
                <a:lnTo>
                  <a:pt x="0" y="8225558"/>
                </a:lnTo>
                <a:lnTo>
                  <a:pt x="73834" y="914401"/>
                </a:lnTo>
                <a:close/>
              </a:path>
            </a:pathLst>
          </a:custGeom>
          <a:noFill/>
          <a:ln w="12700">
            <a:noFill/>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a:lstStyle/>
          <a:p>
            <a:endParaRPr lang="en-US"/>
          </a:p>
        </p:txBody>
      </p:sp>
    </p:spTree>
    <p:extLst>
      <p:ext uri="{BB962C8B-B14F-4D97-AF65-F5344CB8AC3E}">
        <p14:creationId xmlns:p14="http://schemas.microsoft.com/office/powerpoint/2010/main" val="13061181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Blank (Dar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6" name="Picture Placeholder 5"/>
          <p:cNvSpPr>
            <a:spLocks noGrp="1"/>
          </p:cNvSpPr>
          <p:nvPr>
            <p:ph type="pic" sz="quarter" idx="10"/>
          </p:nvPr>
        </p:nvSpPr>
        <p:spPr>
          <a:xfrm>
            <a:off x="-3151982" y="103940"/>
            <a:ext cx="8562182" cy="5342227"/>
          </a:xfrm>
          <a:prstGeom prst="rect">
            <a:avLst/>
          </a:prstGeom>
          <a:noFill/>
          <a:ln>
            <a:noFill/>
          </a:ln>
        </p:spPr>
        <p:txBody>
          <a:bodyPr/>
          <a:lstStyle/>
          <a:p>
            <a:endParaRPr lang="en-US"/>
          </a:p>
        </p:txBody>
      </p:sp>
    </p:spTree>
    <p:extLst>
      <p:ext uri="{BB962C8B-B14F-4D97-AF65-F5344CB8AC3E}">
        <p14:creationId xmlns:p14="http://schemas.microsoft.com/office/powerpoint/2010/main" val="41393203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Basic (2) Dark">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3175" y="-2595392"/>
            <a:ext cx="12192000" cy="6858000"/>
          </a:xfrm>
          <a:noFill/>
        </p:spPr>
        <p:txBody>
          <a:bodyPr/>
          <a:lstStyle/>
          <a:p>
            <a:pPr lvl="1"/>
            <a:r>
              <a:rPr lang="en-US" dirty="0"/>
              <a:t>Drag picture to placeholder or click icon to add</a:t>
            </a:r>
          </a:p>
        </p:txBody>
      </p:sp>
      <p:sp>
        <p:nvSpPr>
          <p:cNvPr id="29" name="Shape 29"/>
          <p:cNvSpPr>
            <a:spLocks noGrp="1"/>
          </p:cNvSpPr>
          <p:nvPr>
            <p:ph type="body" sz="quarter" idx="1" hasCustomPrompt="1"/>
          </p:nvPr>
        </p:nvSpPr>
        <p:spPr>
          <a:xfrm>
            <a:off x="3608502" y="1146231"/>
            <a:ext cx="4974996" cy="92526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a:p>
            <a:pPr lvl="1"/>
            <a:r>
              <a:rPr dirty="0"/>
              <a:t>Body Level Two</a:t>
            </a:r>
          </a:p>
          <a:p>
            <a:pPr lvl="2"/>
            <a:r>
              <a:rPr dirty="0"/>
              <a:t>Body Level Three</a:t>
            </a:r>
          </a:p>
        </p:txBody>
      </p:sp>
      <p:sp>
        <p:nvSpPr>
          <p:cNvPr id="30" name="Shape 30"/>
          <p:cNvSpPr>
            <a:spLocks noGrp="1"/>
          </p:cNvSpPr>
          <p:nvPr>
            <p:ph type="title"/>
          </p:nvPr>
        </p:nvSpPr>
        <p:spPr>
          <a:xfrm>
            <a:off x="3073320" y="439470"/>
            <a:ext cx="6045362" cy="794711"/>
          </a:xfrm>
          <a:prstGeom prst="rect">
            <a:avLst/>
          </a:prstGeom>
        </p:spPr>
        <p:txBody>
          <a:bodyPr/>
          <a:lstStyle>
            <a:lvl1pPr algn="ctr">
              <a:defRPr sz="26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54557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
        <p:nvSpPr>
          <p:cNvPr id="3" name="Shape 1208"/>
          <p:cNvSpPr/>
          <p:nvPr userDrawn="1"/>
        </p:nvSpPr>
        <p:spPr>
          <a:xfrm>
            <a:off x="1598" y="-13984"/>
            <a:ext cx="3118784" cy="6885967"/>
          </a:xfrm>
          <a:prstGeom prst="rect">
            <a:avLst/>
          </a:prstGeom>
          <a:solidFill>
            <a:srgbClr val="222328"/>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p>
        </p:txBody>
      </p:sp>
      <p:sp>
        <p:nvSpPr>
          <p:cNvPr id="4" name="Picture Placeholder 3"/>
          <p:cNvSpPr>
            <a:spLocks noGrp="1"/>
          </p:cNvSpPr>
          <p:nvPr>
            <p:ph type="pic" sz="quarter" idx="10"/>
          </p:nvPr>
        </p:nvSpPr>
        <p:spPr>
          <a:xfrm>
            <a:off x="0" y="-14288"/>
            <a:ext cx="3120381" cy="6872288"/>
          </a:xfrm>
          <a:noFill/>
          <a:ln>
            <a:noFill/>
          </a:ln>
        </p:spPr>
        <p:style>
          <a:lnRef idx="2">
            <a:schemeClr val="dk1">
              <a:shade val="50000"/>
            </a:schemeClr>
          </a:lnRef>
          <a:fillRef idx="1">
            <a:schemeClr val="dk1"/>
          </a:fillRef>
          <a:effectRef idx="0">
            <a:schemeClr val="dk1"/>
          </a:effectRef>
          <a:fontRef idx="none"/>
        </p:style>
        <p:txBody>
          <a:bodyPr/>
          <a:lstStyle/>
          <a:p>
            <a:endParaRPr lang="en-US"/>
          </a:p>
        </p:txBody>
      </p:sp>
    </p:spTree>
    <p:extLst>
      <p:ext uri="{BB962C8B-B14F-4D97-AF65-F5344CB8AC3E}">
        <p14:creationId xmlns:p14="http://schemas.microsoft.com/office/powerpoint/2010/main" val="17735717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96556" cy="287258"/>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454008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8372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484865" y="6241565"/>
            <a:ext cx="466794" cy="230832"/>
          </a:xfrm>
          <a:prstGeom prst="rect">
            <a:avLst/>
          </a:prstGeom>
        </p:spPr>
        <p:txBody>
          <a:bodyPr wrap="none">
            <a:spAutoFit/>
          </a:bodyPr>
          <a:lstStyle/>
          <a:p>
            <a:r>
              <a:rPr lang="en-US" sz="900" b="0" i="0" dirty="0">
                <a:solidFill>
                  <a:schemeClr val="bg2">
                    <a:lumMod val="25000"/>
                  </a:schemeClr>
                </a:solidFill>
                <a:effectLst/>
                <a:latin typeface="+mn-lt"/>
              </a:rPr>
              <a:t>20XX</a:t>
            </a:r>
            <a:endParaRPr lang="en-US" sz="900" b="0" i="0" dirty="0">
              <a:solidFill>
                <a:schemeClr val="bg2">
                  <a:lumMod val="25000"/>
                </a:schemeClr>
              </a:solidFill>
              <a:latin typeface="+mj-lt"/>
            </a:endParaRPr>
          </a:p>
        </p:txBody>
      </p:sp>
      <p:sp>
        <p:nvSpPr>
          <p:cNvPr id="8" name="Rectangle 7"/>
          <p:cNvSpPr/>
          <p:nvPr userDrawn="1"/>
        </p:nvSpPr>
        <p:spPr>
          <a:xfrm>
            <a:off x="10825002" y="330299"/>
            <a:ext cx="1056700" cy="276999"/>
          </a:xfrm>
          <a:prstGeom prst="rect">
            <a:avLst/>
          </a:prstGeom>
        </p:spPr>
        <p:txBody>
          <a:bodyPr wrap="none">
            <a:spAutoFit/>
          </a:bodyPr>
          <a:lstStyle/>
          <a:p>
            <a:r>
              <a:rPr lang="en-US" sz="700" spc="600" dirty="0">
                <a:solidFill>
                  <a:schemeClr val="bg2">
                    <a:lumMod val="25000"/>
                  </a:schemeClr>
                </a:solidFill>
                <a:latin typeface="+mj-lt"/>
              </a:rPr>
              <a:t>SLIDE</a:t>
            </a:r>
            <a:fld id="{1FF971EA-3A6D-44E0-AE21-1C9457776B3F}" type="slidenum">
              <a:rPr lang="en-US" sz="1200" smtClean="0">
                <a:solidFill>
                  <a:schemeClr val="bg2">
                    <a:lumMod val="25000"/>
                  </a:schemeClr>
                </a:solidFill>
                <a:latin typeface="+mj-lt"/>
              </a:rPr>
              <a:pPr/>
              <a:t>‹#›</a:t>
            </a:fld>
            <a:endParaRPr lang="en-US" sz="1100" dirty="0">
              <a:solidFill>
                <a:schemeClr val="bg2">
                  <a:lumMod val="25000"/>
                </a:schemeClr>
              </a:solidFill>
              <a:latin typeface="+mj-lt"/>
            </a:endParaRPr>
          </a:p>
        </p:txBody>
      </p:sp>
    </p:spTree>
    <p:extLst>
      <p:ext uri="{BB962C8B-B14F-4D97-AF65-F5344CB8AC3E}">
        <p14:creationId xmlns:p14="http://schemas.microsoft.com/office/powerpoint/2010/main" val="13623641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p:nvPr userDrawn="1"/>
        </p:nvSpPr>
        <p:spPr>
          <a:xfrm>
            <a:off x="484865" y="6241565"/>
            <a:ext cx="466794" cy="230832"/>
          </a:xfrm>
          <a:prstGeom prst="rect">
            <a:avLst/>
          </a:prstGeom>
          <a:noFill/>
        </p:spPr>
        <p:txBody>
          <a:bodyPr wrap="none">
            <a:spAutoFit/>
          </a:bodyPr>
          <a:lstStyle/>
          <a:p>
            <a:r>
              <a:rPr lang="en-US" sz="900" b="0" i="0" dirty="0">
                <a:solidFill>
                  <a:schemeClr val="bg1"/>
                </a:solidFill>
                <a:effectLst/>
                <a:latin typeface="+mn-lt"/>
              </a:rPr>
              <a:t>20XX</a:t>
            </a:r>
            <a:endParaRPr lang="en-US" sz="900" b="0" i="0" dirty="0">
              <a:solidFill>
                <a:schemeClr val="bg1"/>
              </a:solidFill>
              <a:latin typeface="+mj-lt"/>
            </a:endParaRPr>
          </a:p>
        </p:txBody>
      </p:sp>
      <p:sp>
        <p:nvSpPr>
          <p:cNvPr id="8" name="Rectangle 7"/>
          <p:cNvSpPr/>
          <p:nvPr userDrawn="1"/>
        </p:nvSpPr>
        <p:spPr>
          <a:xfrm>
            <a:off x="10825002" y="330299"/>
            <a:ext cx="1056700" cy="276999"/>
          </a:xfrm>
          <a:prstGeom prst="rect">
            <a:avLst/>
          </a:prstGeom>
          <a:noFill/>
        </p:spPr>
        <p:txBody>
          <a:bodyPr wrap="none">
            <a:spAutoFit/>
          </a:bodyPr>
          <a:lstStyle/>
          <a:p>
            <a:r>
              <a:rPr lang="en-US" sz="700" spc="600" dirty="0">
                <a:solidFill>
                  <a:schemeClr val="bg1"/>
                </a:solidFill>
                <a:latin typeface="+mj-lt"/>
              </a:rPr>
              <a:t>SLIDE</a:t>
            </a:r>
            <a:fld id="{1FF971EA-3A6D-44E0-AE21-1C9457776B3F}" type="slidenum">
              <a:rPr lang="en-US" sz="1200" smtClean="0">
                <a:solidFill>
                  <a:schemeClr val="bg1"/>
                </a:solidFill>
                <a:latin typeface="+mj-lt"/>
              </a:rPr>
              <a:pPr/>
              <a:t>‹#›</a:t>
            </a:fld>
            <a:endParaRPr lang="en-US" sz="1100" dirty="0">
              <a:solidFill>
                <a:schemeClr val="bg1"/>
              </a:solidFill>
              <a:latin typeface="+mj-lt"/>
            </a:endParaRPr>
          </a:p>
        </p:txBody>
      </p:sp>
      <p:sp>
        <p:nvSpPr>
          <p:cNvPr id="4" name="Picture Placeholder 7"/>
          <p:cNvSpPr>
            <a:spLocks noGrp="1"/>
          </p:cNvSpPr>
          <p:nvPr>
            <p:ph type="pic" sz="quarter" idx="10"/>
          </p:nvPr>
        </p:nvSpPr>
        <p:spPr>
          <a:xfrm>
            <a:off x="3394363" y="1766455"/>
            <a:ext cx="2494977" cy="3340312"/>
          </a:xfrm>
          <a:prstGeom prst="rect">
            <a:avLst/>
          </a:prstGeom>
        </p:spPr>
        <p:txBody>
          <a:bodyPr/>
          <a:lstStyle/>
          <a:p>
            <a:endParaRPr lang="en-US" dirty="0"/>
          </a:p>
        </p:txBody>
      </p:sp>
      <p:sp>
        <p:nvSpPr>
          <p:cNvPr id="5" name="Picture Placeholder 7"/>
          <p:cNvSpPr>
            <a:spLocks noGrp="1"/>
          </p:cNvSpPr>
          <p:nvPr>
            <p:ph type="pic" sz="quarter" idx="11"/>
          </p:nvPr>
        </p:nvSpPr>
        <p:spPr>
          <a:xfrm>
            <a:off x="6168942" y="1766455"/>
            <a:ext cx="2496312" cy="3340312"/>
          </a:xfrm>
          <a:prstGeom prst="rect">
            <a:avLst/>
          </a:prstGeom>
        </p:spPr>
        <p:txBody>
          <a:bodyPr/>
          <a:lstStyle/>
          <a:p>
            <a:endParaRPr lang="en-US" dirty="0"/>
          </a:p>
        </p:txBody>
      </p:sp>
    </p:spTree>
    <p:extLst>
      <p:ext uri="{BB962C8B-B14F-4D97-AF65-F5344CB8AC3E}">
        <p14:creationId xmlns:p14="http://schemas.microsoft.com/office/powerpoint/2010/main" val="41213061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Basic (1)">
    <p:spTree>
      <p:nvGrpSpPr>
        <p:cNvPr id="1" name=""/>
        <p:cNvGrpSpPr/>
        <p:nvPr/>
      </p:nvGrpSpPr>
      <p:grpSpPr>
        <a:xfrm>
          <a:off x="0" y="0"/>
          <a:ext cx="0" cy="0"/>
          <a:chOff x="0" y="0"/>
          <a:chExt cx="0" cy="0"/>
        </a:xfrm>
      </p:grpSpPr>
      <p:sp>
        <p:nvSpPr>
          <p:cNvPr id="11" name="Shape 11"/>
          <p:cNvSpPr>
            <a:spLocks noGrp="1"/>
          </p:cNvSpPr>
          <p:nvPr>
            <p:ph type="body" sz="quarter" idx="1" hasCustomPrompt="1"/>
          </p:nvPr>
        </p:nvSpPr>
        <p:spPr>
          <a:xfrm>
            <a:off x="5581649" y="663588"/>
            <a:ext cx="4974996" cy="925264"/>
          </a:xfrm>
          <a:prstGeom prst="rect">
            <a:avLst/>
          </a:prstGeom>
        </p:spPr>
        <p:txBody>
          <a:bodyPr anchor="t">
            <a:noAutofit/>
          </a:bodyPr>
          <a:lstStyle>
            <a:lvl1pPr marL="0" indent="0">
              <a:spcBef>
                <a:spcPts val="0"/>
              </a:spcBef>
              <a:buSzTx/>
              <a:buNone/>
            </a:lvl1pPr>
            <a:lvl2pPr marL="0" indent="114300">
              <a:spcBef>
                <a:spcPts val="0"/>
              </a:spcBef>
              <a:buSzTx/>
              <a:buNone/>
            </a:lvl2pPr>
            <a:lvl3pPr marL="0" indent="228600">
              <a:spcBef>
                <a:spcPts val="0"/>
              </a:spcBef>
              <a:buSzTx/>
              <a:buNone/>
            </a:lvl3pPr>
            <a:lvl4pPr marL="0" indent="342900">
              <a:spcBef>
                <a:spcPts val="0"/>
              </a:spcBef>
              <a:buSzTx/>
              <a:buNone/>
            </a:lvl4pPr>
            <a:lvl5pPr marL="0" indent="457200">
              <a:spcBef>
                <a:spcPts val="0"/>
              </a:spcBef>
              <a:buSzTx/>
              <a:buNone/>
            </a:lvl5pPr>
          </a:lstStyle>
          <a:p>
            <a:r>
              <a:rPr dirty="0"/>
              <a:t>Body Level One</a:t>
            </a:r>
          </a:p>
          <a:p>
            <a:pPr lvl="1"/>
            <a:r>
              <a:rPr dirty="0"/>
              <a:t>Body Level Two</a:t>
            </a:r>
          </a:p>
          <a:p>
            <a:pPr lvl="2"/>
            <a:r>
              <a:rPr dirty="0"/>
              <a:t>Body Level Three</a:t>
            </a:r>
          </a:p>
        </p:txBody>
      </p:sp>
      <p:sp>
        <p:nvSpPr>
          <p:cNvPr id="12" name="Shape 12"/>
          <p:cNvSpPr>
            <a:spLocks noGrp="1"/>
          </p:cNvSpPr>
          <p:nvPr>
            <p:ph type="title"/>
          </p:nvPr>
        </p:nvSpPr>
        <p:spPr>
          <a:xfrm>
            <a:off x="1185837" y="502970"/>
            <a:ext cx="3388702" cy="1144901"/>
          </a:xfrm>
          <a:prstGeom prst="rect">
            <a:avLst/>
          </a:prstGeom>
        </p:spPr>
        <p:txBody>
          <a:bodyPr/>
          <a:lstStyle>
            <a:lvl1pPr>
              <a:defRPr sz="2600"/>
            </a:lvl1pPr>
          </a:lstStyle>
          <a:p>
            <a:r>
              <a:t>Title Text</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92983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Rectangle 6"/>
          <p:cNvSpPr/>
          <p:nvPr userDrawn="1"/>
        </p:nvSpPr>
        <p:spPr>
          <a:xfrm>
            <a:off x="484865" y="6241565"/>
            <a:ext cx="466794" cy="230832"/>
          </a:xfrm>
          <a:prstGeom prst="rect">
            <a:avLst/>
          </a:prstGeom>
        </p:spPr>
        <p:txBody>
          <a:bodyPr wrap="none">
            <a:spAutoFit/>
          </a:bodyPr>
          <a:lstStyle/>
          <a:p>
            <a:r>
              <a:rPr lang="en-US" sz="900" b="0" i="0" dirty="0">
                <a:solidFill>
                  <a:schemeClr val="bg2">
                    <a:lumMod val="25000"/>
                  </a:schemeClr>
                </a:solidFill>
                <a:effectLst/>
                <a:latin typeface="+mn-lt"/>
              </a:rPr>
              <a:t>20XX</a:t>
            </a:r>
            <a:endParaRPr lang="en-US" sz="900" b="0" i="0" dirty="0">
              <a:solidFill>
                <a:schemeClr val="bg2">
                  <a:lumMod val="25000"/>
                </a:schemeClr>
              </a:solidFill>
              <a:latin typeface="+mj-lt"/>
            </a:endParaRPr>
          </a:p>
        </p:txBody>
      </p:sp>
      <p:sp>
        <p:nvSpPr>
          <p:cNvPr id="8" name="Rectangle 7"/>
          <p:cNvSpPr/>
          <p:nvPr userDrawn="1"/>
        </p:nvSpPr>
        <p:spPr>
          <a:xfrm>
            <a:off x="10825002" y="330299"/>
            <a:ext cx="1056700" cy="276999"/>
          </a:xfrm>
          <a:prstGeom prst="rect">
            <a:avLst/>
          </a:prstGeom>
        </p:spPr>
        <p:txBody>
          <a:bodyPr wrap="none">
            <a:spAutoFit/>
          </a:bodyPr>
          <a:lstStyle/>
          <a:p>
            <a:r>
              <a:rPr lang="en-US" sz="700" spc="600" dirty="0">
                <a:solidFill>
                  <a:schemeClr val="bg2">
                    <a:lumMod val="25000"/>
                  </a:schemeClr>
                </a:solidFill>
                <a:latin typeface="+mj-lt"/>
              </a:rPr>
              <a:t>SLIDE</a:t>
            </a:r>
            <a:fld id="{1FF971EA-3A6D-44E0-AE21-1C9457776B3F}" type="slidenum">
              <a:rPr lang="en-US" sz="1200" smtClean="0">
                <a:solidFill>
                  <a:schemeClr val="bg2">
                    <a:lumMod val="25000"/>
                  </a:schemeClr>
                </a:solidFill>
                <a:latin typeface="+mj-lt"/>
              </a:rPr>
              <a:pPr/>
              <a:t>‹#›</a:t>
            </a:fld>
            <a:endParaRPr lang="en-US" sz="1100" dirty="0">
              <a:solidFill>
                <a:schemeClr val="bg2">
                  <a:lumMod val="25000"/>
                </a:schemeClr>
              </a:solidFill>
              <a:latin typeface="+mj-lt"/>
            </a:endParaRPr>
          </a:p>
        </p:txBody>
      </p:sp>
      <p:sp>
        <p:nvSpPr>
          <p:cNvPr id="4" name="Рисунок 3"/>
          <p:cNvSpPr>
            <a:spLocks noGrp="1"/>
          </p:cNvSpPr>
          <p:nvPr>
            <p:ph type="pic" sz="quarter" idx="11"/>
          </p:nvPr>
        </p:nvSpPr>
        <p:spPr>
          <a:xfrm>
            <a:off x="0" y="979652"/>
            <a:ext cx="4253345" cy="4534457"/>
          </a:xfrm>
          <a:prstGeom prst="rect">
            <a:avLst/>
          </a:prstGeom>
        </p:spPr>
        <p:txBody>
          <a:bodyPr/>
          <a:lstStyle/>
          <a:p>
            <a:endParaRPr lang="ru-RU" dirty="0"/>
          </a:p>
        </p:txBody>
      </p:sp>
    </p:spTree>
    <p:extLst>
      <p:ext uri="{BB962C8B-B14F-4D97-AF65-F5344CB8AC3E}">
        <p14:creationId xmlns:p14="http://schemas.microsoft.com/office/powerpoint/2010/main" val="33974802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Rectangle 6"/>
          <p:cNvSpPr/>
          <p:nvPr userDrawn="1"/>
        </p:nvSpPr>
        <p:spPr>
          <a:xfrm>
            <a:off x="484865" y="6241565"/>
            <a:ext cx="466794" cy="230832"/>
          </a:xfrm>
          <a:prstGeom prst="rect">
            <a:avLst/>
          </a:prstGeom>
        </p:spPr>
        <p:txBody>
          <a:bodyPr wrap="none">
            <a:spAutoFit/>
          </a:bodyPr>
          <a:lstStyle/>
          <a:p>
            <a:r>
              <a:rPr lang="en-US" sz="900" b="0" i="0" dirty="0">
                <a:solidFill>
                  <a:schemeClr val="bg2">
                    <a:lumMod val="25000"/>
                  </a:schemeClr>
                </a:solidFill>
                <a:effectLst/>
                <a:latin typeface="+mn-lt"/>
              </a:rPr>
              <a:t>20XX</a:t>
            </a:r>
            <a:endParaRPr lang="en-US" sz="900" b="0" i="0" dirty="0">
              <a:solidFill>
                <a:schemeClr val="bg2">
                  <a:lumMod val="25000"/>
                </a:schemeClr>
              </a:solidFill>
              <a:latin typeface="+mj-lt"/>
            </a:endParaRPr>
          </a:p>
        </p:txBody>
      </p:sp>
      <p:sp>
        <p:nvSpPr>
          <p:cNvPr id="8" name="Rectangle 7"/>
          <p:cNvSpPr/>
          <p:nvPr userDrawn="1"/>
        </p:nvSpPr>
        <p:spPr>
          <a:xfrm>
            <a:off x="10825002" y="330299"/>
            <a:ext cx="1056700" cy="276999"/>
          </a:xfrm>
          <a:prstGeom prst="rect">
            <a:avLst/>
          </a:prstGeom>
        </p:spPr>
        <p:txBody>
          <a:bodyPr wrap="none">
            <a:spAutoFit/>
          </a:bodyPr>
          <a:lstStyle/>
          <a:p>
            <a:r>
              <a:rPr lang="en-US" sz="700" spc="600" dirty="0">
                <a:solidFill>
                  <a:schemeClr val="bg2">
                    <a:lumMod val="25000"/>
                  </a:schemeClr>
                </a:solidFill>
                <a:latin typeface="+mj-lt"/>
              </a:rPr>
              <a:t>SLIDE</a:t>
            </a:r>
            <a:fld id="{1FF971EA-3A6D-44E0-AE21-1C9457776B3F}" type="slidenum">
              <a:rPr lang="en-US" sz="1200" smtClean="0">
                <a:solidFill>
                  <a:schemeClr val="bg2">
                    <a:lumMod val="25000"/>
                  </a:schemeClr>
                </a:solidFill>
                <a:latin typeface="+mj-lt"/>
              </a:rPr>
              <a:pPr/>
              <a:t>‹#›</a:t>
            </a:fld>
            <a:endParaRPr lang="en-US" sz="1100" dirty="0">
              <a:solidFill>
                <a:schemeClr val="bg2">
                  <a:lumMod val="25000"/>
                </a:schemeClr>
              </a:solidFill>
              <a:latin typeface="+mj-lt"/>
            </a:endParaRPr>
          </a:p>
        </p:txBody>
      </p:sp>
      <p:sp>
        <p:nvSpPr>
          <p:cNvPr id="4" name="Рисунок 3"/>
          <p:cNvSpPr>
            <a:spLocks noGrp="1"/>
          </p:cNvSpPr>
          <p:nvPr>
            <p:ph type="pic" sz="quarter" idx="11"/>
          </p:nvPr>
        </p:nvSpPr>
        <p:spPr>
          <a:xfrm>
            <a:off x="-849060" y="3511265"/>
            <a:ext cx="3283560" cy="2363442"/>
          </a:xfrm>
          <a:prstGeom prst="rect">
            <a:avLst/>
          </a:prstGeom>
        </p:spPr>
        <p:txBody>
          <a:bodyPr/>
          <a:lstStyle/>
          <a:p>
            <a:endParaRPr lang="ru-RU" dirty="0"/>
          </a:p>
        </p:txBody>
      </p:sp>
      <p:sp>
        <p:nvSpPr>
          <p:cNvPr id="5" name="Рисунок 3"/>
          <p:cNvSpPr>
            <a:spLocks noGrp="1"/>
          </p:cNvSpPr>
          <p:nvPr>
            <p:ph type="pic" sz="quarter" idx="12"/>
          </p:nvPr>
        </p:nvSpPr>
        <p:spPr>
          <a:xfrm>
            <a:off x="2633176" y="3511265"/>
            <a:ext cx="3283560" cy="2363442"/>
          </a:xfrm>
          <a:prstGeom prst="rect">
            <a:avLst/>
          </a:prstGeom>
        </p:spPr>
        <p:txBody>
          <a:bodyPr/>
          <a:lstStyle/>
          <a:p>
            <a:endParaRPr lang="ru-RU" dirty="0"/>
          </a:p>
        </p:txBody>
      </p:sp>
      <p:sp>
        <p:nvSpPr>
          <p:cNvPr id="6" name="Рисунок 3"/>
          <p:cNvSpPr>
            <a:spLocks noGrp="1"/>
          </p:cNvSpPr>
          <p:nvPr>
            <p:ph type="pic" sz="quarter" idx="13"/>
          </p:nvPr>
        </p:nvSpPr>
        <p:spPr>
          <a:xfrm>
            <a:off x="6146726" y="3511265"/>
            <a:ext cx="3283560" cy="2363442"/>
          </a:xfrm>
          <a:prstGeom prst="rect">
            <a:avLst/>
          </a:prstGeom>
        </p:spPr>
        <p:txBody>
          <a:bodyPr/>
          <a:lstStyle/>
          <a:p>
            <a:endParaRPr lang="ru-RU" dirty="0"/>
          </a:p>
        </p:txBody>
      </p:sp>
      <p:sp>
        <p:nvSpPr>
          <p:cNvPr id="9" name="Рисунок 3"/>
          <p:cNvSpPr>
            <a:spLocks noGrp="1"/>
          </p:cNvSpPr>
          <p:nvPr>
            <p:ph type="pic" sz="quarter" idx="14"/>
          </p:nvPr>
        </p:nvSpPr>
        <p:spPr>
          <a:xfrm>
            <a:off x="9628962" y="3511265"/>
            <a:ext cx="3283560" cy="2363442"/>
          </a:xfrm>
          <a:prstGeom prst="rect">
            <a:avLst/>
          </a:prstGeom>
        </p:spPr>
        <p:txBody>
          <a:bodyPr/>
          <a:lstStyle/>
          <a:p>
            <a:endParaRPr lang="ru-RU" dirty="0"/>
          </a:p>
        </p:txBody>
      </p:sp>
    </p:spTree>
    <p:extLst>
      <p:ext uri="{BB962C8B-B14F-4D97-AF65-F5344CB8AC3E}">
        <p14:creationId xmlns:p14="http://schemas.microsoft.com/office/powerpoint/2010/main" val="19973084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2" name="Rectangle 1"/>
          <p:cNvSpPr/>
          <p:nvPr userDrawn="1"/>
        </p:nvSpPr>
        <p:spPr>
          <a:xfrm>
            <a:off x="0" y="0"/>
            <a:ext cx="7777113"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84865" y="6241565"/>
            <a:ext cx="466794" cy="230832"/>
          </a:xfrm>
          <a:prstGeom prst="rect">
            <a:avLst/>
          </a:prstGeom>
          <a:noFill/>
        </p:spPr>
        <p:txBody>
          <a:bodyPr wrap="none">
            <a:spAutoFit/>
          </a:bodyPr>
          <a:lstStyle/>
          <a:p>
            <a:r>
              <a:rPr lang="en-US" sz="900" b="0" i="0" dirty="0">
                <a:solidFill>
                  <a:schemeClr val="bg2">
                    <a:lumMod val="10000"/>
                  </a:schemeClr>
                </a:solidFill>
                <a:effectLst/>
                <a:latin typeface="+mn-lt"/>
              </a:rPr>
              <a:t>20XX</a:t>
            </a:r>
            <a:endParaRPr lang="en-US" sz="900" b="0" i="0" dirty="0">
              <a:solidFill>
                <a:schemeClr val="bg2">
                  <a:lumMod val="10000"/>
                </a:schemeClr>
              </a:solidFill>
              <a:latin typeface="+mj-lt"/>
            </a:endParaRPr>
          </a:p>
        </p:txBody>
      </p:sp>
      <p:sp>
        <p:nvSpPr>
          <p:cNvPr id="8" name="Rectangle 7"/>
          <p:cNvSpPr/>
          <p:nvPr userDrawn="1"/>
        </p:nvSpPr>
        <p:spPr>
          <a:xfrm>
            <a:off x="10825002" y="330299"/>
            <a:ext cx="1015021" cy="276999"/>
          </a:xfrm>
          <a:prstGeom prst="rect">
            <a:avLst/>
          </a:prstGeom>
          <a:noFill/>
        </p:spPr>
        <p:txBody>
          <a:bodyPr wrap="none">
            <a:spAutoFit/>
          </a:bodyPr>
          <a:lstStyle/>
          <a:p>
            <a:r>
              <a:rPr lang="en-US" sz="700" spc="600" dirty="0">
                <a:solidFill>
                  <a:schemeClr val="bg1"/>
                </a:solidFill>
                <a:latin typeface="+mj-lt"/>
              </a:rPr>
              <a:t>SLIDE</a:t>
            </a:r>
            <a:fld id="{1FF971EA-3A6D-44E0-AE21-1C9457776B3F}" type="slidenum">
              <a:rPr lang="en-US" sz="1200" smtClean="0">
                <a:solidFill>
                  <a:schemeClr val="bg1"/>
                </a:solidFill>
                <a:latin typeface="+mj-lt"/>
              </a:rPr>
              <a:pPr/>
              <a:t>‹#›</a:t>
            </a:fld>
            <a:endParaRPr lang="en-US" sz="1100" dirty="0">
              <a:solidFill>
                <a:schemeClr val="bg1"/>
              </a:solidFill>
              <a:latin typeface="+mj-lt"/>
            </a:endParaRPr>
          </a:p>
        </p:txBody>
      </p:sp>
      <p:sp>
        <p:nvSpPr>
          <p:cNvPr id="4" name="Picture Placeholder 7"/>
          <p:cNvSpPr>
            <a:spLocks noGrp="1"/>
          </p:cNvSpPr>
          <p:nvPr>
            <p:ph type="pic" sz="quarter" idx="10"/>
          </p:nvPr>
        </p:nvSpPr>
        <p:spPr>
          <a:xfrm>
            <a:off x="1" y="0"/>
            <a:ext cx="7777112" cy="3817856"/>
          </a:xfrm>
          <a:prstGeom prst="rect">
            <a:avLst/>
          </a:prstGeom>
        </p:spPr>
        <p:txBody>
          <a:bodyPr/>
          <a:lstStyle/>
          <a:p>
            <a:endParaRPr lang="en-US" dirty="0"/>
          </a:p>
        </p:txBody>
      </p:sp>
    </p:spTree>
    <p:extLst>
      <p:ext uri="{BB962C8B-B14F-4D97-AF65-F5344CB8AC3E}">
        <p14:creationId xmlns:p14="http://schemas.microsoft.com/office/powerpoint/2010/main" val="19005767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10" name="Рисунок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875" y="186559"/>
            <a:ext cx="8551600" cy="6578497"/>
          </a:xfrm>
          <a:prstGeom prst="rect">
            <a:avLst/>
          </a:prstGeom>
        </p:spPr>
      </p:pic>
      <p:sp>
        <p:nvSpPr>
          <p:cNvPr id="11" name="Рисунок 11"/>
          <p:cNvSpPr>
            <a:spLocks noGrp="1"/>
          </p:cNvSpPr>
          <p:nvPr>
            <p:ph type="pic" sz="quarter" idx="10"/>
          </p:nvPr>
        </p:nvSpPr>
        <p:spPr>
          <a:xfrm>
            <a:off x="7373182" y="1549854"/>
            <a:ext cx="5544584" cy="3066095"/>
          </a:xfrm>
          <a:prstGeom prst="rect">
            <a:avLst/>
          </a:prstGeom>
        </p:spPr>
        <p:txBody>
          <a:bodyPr/>
          <a:lstStyle/>
          <a:p>
            <a:endParaRPr lang="ru-RU" dirty="0"/>
          </a:p>
        </p:txBody>
      </p:sp>
    </p:spTree>
    <p:extLst>
      <p:ext uri="{BB962C8B-B14F-4D97-AF65-F5344CB8AC3E}">
        <p14:creationId xmlns:p14="http://schemas.microsoft.com/office/powerpoint/2010/main" val="16979834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7" name="Rectangle 6"/>
          <p:cNvSpPr/>
          <p:nvPr userDrawn="1"/>
        </p:nvSpPr>
        <p:spPr>
          <a:xfrm>
            <a:off x="484865" y="6241565"/>
            <a:ext cx="466794" cy="230832"/>
          </a:xfrm>
          <a:prstGeom prst="rect">
            <a:avLst/>
          </a:prstGeom>
          <a:noFill/>
        </p:spPr>
        <p:txBody>
          <a:bodyPr wrap="none">
            <a:spAutoFit/>
          </a:bodyPr>
          <a:lstStyle/>
          <a:p>
            <a:r>
              <a:rPr lang="en-US" sz="900" b="0" i="0" dirty="0">
                <a:solidFill>
                  <a:schemeClr val="bg1"/>
                </a:solidFill>
                <a:effectLst/>
                <a:latin typeface="+mn-lt"/>
              </a:rPr>
              <a:t>20XX</a:t>
            </a:r>
            <a:endParaRPr lang="en-US" sz="900" b="0" i="0" dirty="0">
              <a:solidFill>
                <a:schemeClr val="bg1"/>
              </a:solidFill>
              <a:latin typeface="+mj-lt"/>
            </a:endParaRPr>
          </a:p>
        </p:txBody>
      </p:sp>
      <p:sp>
        <p:nvSpPr>
          <p:cNvPr id="8" name="Rectangle 7"/>
          <p:cNvSpPr/>
          <p:nvPr userDrawn="1"/>
        </p:nvSpPr>
        <p:spPr>
          <a:xfrm>
            <a:off x="10825002" y="330299"/>
            <a:ext cx="1056700" cy="276999"/>
          </a:xfrm>
          <a:prstGeom prst="rect">
            <a:avLst/>
          </a:prstGeom>
          <a:noFill/>
        </p:spPr>
        <p:txBody>
          <a:bodyPr wrap="none">
            <a:spAutoFit/>
          </a:bodyPr>
          <a:lstStyle/>
          <a:p>
            <a:r>
              <a:rPr lang="en-US" sz="700" spc="600" dirty="0">
                <a:solidFill>
                  <a:schemeClr val="bg1"/>
                </a:solidFill>
                <a:latin typeface="+mj-lt"/>
              </a:rPr>
              <a:t>SLIDE</a:t>
            </a:r>
            <a:fld id="{1FF971EA-3A6D-44E0-AE21-1C9457776B3F}" type="slidenum">
              <a:rPr lang="en-US" sz="1200" smtClean="0">
                <a:solidFill>
                  <a:schemeClr val="bg1"/>
                </a:solidFill>
                <a:latin typeface="+mj-lt"/>
              </a:rPr>
              <a:pPr/>
              <a:t>‹#›</a:t>
            </a:fld>
            <a:endParaRPr lang="en-US" sz="1100" dirty="0">
              <a:solidFill>
                <a:schemeClr val="bg1"/>
              </a:solidFill>
              <a:latin typeface="+mj-lt"/>
            </a:endParaRPr>
          </a:p>
        </p:txBody>
      </p:sp>
    </p:spTree>
    <p:extLst>
      <p:ext uri="{BB962C8B-B14F-4D97-AF65-F5344CB8AC3E}">
        <p14:creationId xmlns:p14="http://schemas.microsoft.com/office/powerpoint/2010/main" val="41268428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5979516" y="6540500"/>
            <a:ext cx="226619" cy="234950"/>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564851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716569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610290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30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3608502" y="1146231"/>
            <a:ext cx="4974996" cy="30048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p:txBody>
      </p:sp>
      <p:sp>
        <p:nvSpPr>
          <p:cNvPr id="21" name="Shape 21"/>
          <p:cNvSpPr>
            <a:spLocks noGrp="1"/>
          </p:cNvSpPr>
          <p:nvPr>
            <p:ph type="title"/>
          </p:nvPr>
        </p:nvSpPr>
        <p:spPr>
          <a:xfrm>
            <a:off x="3073320" y="439470"/>
            <a:ext cx="6045362" cy="692617"/>
          </a:xfrm>
          <a:prstGeom prst="rect">
            <a:avLst/>
          </a:prstGeom>
        </p:spPr>
        <p:txBody>
          <a:bodyPr/>
          <a:lstStyle>
            <a:lvl1pPr algn="ctr">
              <a:defRPr sz="26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2233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sic (2) Dark">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3608502" y="1146231"/>
            <a:ext cx="4974996" cy="925264"/>
          </a:xfrm>
          <a:prstGeom prst="rect">
            <a:avLst/>
          </a:prstGeom>
        </p:spPr>
        <p:txBody>
          <a:bodyPr anchor="t">
            <a:noAutofit/>
          </a:bodyPr>
          <a:lstStyle>
            <a:lvl1pPr marL="0" indent="0" algn="ctr">
              <a:spcBef>
                <a:spcPts val="0"/>
              </a:spcBef>
              <a:buSzTx/>
              <a:buNone/>
            </a:lvl1pPr>
            <a:lvl2pPr marL="0" indent="114300" algn="ctr">
              <a:spcBef>
                <a:spcPts val="0"/>
              </a:spcBef>
              <a:buSzTx/>
              <a:buNone/>
            </a:lvl2pPr>
            <a:lvl3pPr marL="0" indent="228600" algn="ctr">
              <a:spcBef>
                <a:spcPts val="0"/>
              </a:spcBef>
              <a:buSzTx/>
              <a:buNone/>
            </a:lvl3pPr>
            <a:lvl4pPr marL="0" indent="342900" algn="ctr">
              <a:spcBef>
                <a:spcPts val="0"/>
              </a:spcBef>
              <a:buSzTx/>
              <a:buNone/>
            </a:lvl4pPr>
            <a:lvl5pPr marL="0" indent="457200" algn="ctr">
              <a:spcBef>
                <a:spcPts val="0"/>
              </a:spcBef>
              <a:buSzTx/>
              <a:buNone/>
            </a:lvl5pPr>
          </a:lstStyle>
          <a:p>
            <a:r>
              <a:rPr dirty="0"/>
              <a:t>Body Level One</a:t>
            </a:r>
          </a:p>
          <a:p>
            <a:pPr lvl="1"/>
            <a:r>
              <a:rPr dirty="0"/>
              <a:t>Body Level Two</a:t>
            </a:r>
          </a:p>
          <a:p>
            <a:pPr lvl="2"/>
            <a:r>
              <a:rPr dirty="0"/>
              <a:t>Body Level Three</a:t>
            </a:r>
          </a:p>
        </p:txBody>
      </p:sp>
      <p:sp>
        <p:nvSpPr>
          <p:cNvPr id="30" name="Shape 30"/>
          <p:cNvSpPr>
            <a:spLocks noGrp="1"/>
          </p:cNvSpPr>
          <p:nvPr>
            <p:ph type="title"/>
          </p:nvPr>
        </p:nvSpPr>
        <p:spPr>
          <a:xfrm>
            <a:off x="3073320" y="439470"/>
            <a:ext cx="6045362" cy="794711"/>
          </a:xfrm>
          <a:prstGeom prst="rect">
            <a:avLst/>
          </a:prstGeom>
        </p:spPr>
        <p:txBody>
          <a:bodyPr/>
          <a:lstStyle>
            <a:lvl1pPr algn="ctr">
              <a:defRPr sz="26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11116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Dark)">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175" y="0"/>
            <a:ext cx="12192000" cy="6858000"/>
          </a:xfrm>
          <a:noFill/>
        </p:spPr>
        <p:txBody>
          <a:bodyPr/>
          <a:lstStyle/>
          <a:p>
            <a:pPr lvl="1"/>
            <a:r>
              <a:rPr lang="en-US" dirty="0"/>
              <a:t>Drag picture to placeholder or click icon to add</a:t>
            </a:r>
          </a:p>
        </p:txBody>
      </p:sp>
    </p:spTree>
    <p:extLst>
      <p:ext uri="{BB962C8B-B14F-4D97-AF65-F5344CB8AC3E}">
        <p14:creationId xmlns:p14="http://schemas.microsoft.com/office/powerpoint/2010/main" val="39506572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slideLayout" Target="../slideLayouts/slideLayout55.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theme" Target="../theme/theme3.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C7C5B">
            <a:alpha val="10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701" r:id="rId2"/>
    <p:sldLayoutId id="2147483702" r:id="rId3"/>
    <p:sldLayoutId id="2147483705" r:id="rId4"/>
    <p:sldLayoutId id="2147483728" r:id="rId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C7C5B">
            <a:alpha val="10000"/>
          </a:srgb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79516" y="6540500"/>
            <a:ext cx="296556" cy="287258"/>
          </a:xfrm>
          <a:prstGeom prst="rect">
            <a:avLst/>
          </a:prstGeom>
          <a:ln w="12700">
            <a:miter lim="400000"/>
          </a:ln>
        </p:spPr>
        <p:txBody>
          <a:bodyPr wrap="none" lIns="50800" tIns="50800" rIns="50800" bIns="50800">
            <a:spAutoFit/>
          </a:bodyPr>
          <a:lstStyle>
            <a:lvl1pPr>
              <a:defRPr sz="1200" cap="none">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9809395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721"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Lst>
  <mc:AlternateContent xmlns:mc="http://schemas.openxmlformats.org/markup-compatibility/2006" xmlns:p14="http://schemas.microsoft.com/office/powerpoint/2010/main">
    <mc:Choice Requires="p14">
      <p:transition spd="slow" p14:dur="1500" advClick="0" advTm="0">
        <p:random/>
      </p:transition>
    </mc:Choice>
    <mc:Fallback xmlns:ma14="http://schemas.microsoft.com/office/mac/drawingml/2011/main" xmlns="">
      <p:transition spd="slow" advClick="0" advTm="0">
        <p:random/>
      </p:transition>
    </mc:Fallback>
  </mc:AlternateContent>
  <p:txStyles>
    <p:titleStyle>
      <a:lvl1pPr marL="0" marR="0" indent="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1pPr>
      <a:lvl2pPr marL="0" marR="0" indent="1143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2pPr>
      <a:lvl3pPr marL="0" marR="0" indent="2286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3pPr>
      <a:lvl4pPr marL="0" marR="0" indent="3429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4pPr>
      <a:lvl5pPr marL="0" marR="0" indent="4572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5pPr>
      <a:lvl6pPr marL="0" marR="0" indent="5715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6pPr>
      <a:lvl7pPr marL="0" marR="0" indent="6858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7pPr>
      <a:lvl8pPr marL="0" marR="0" indent="8001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8pPr>
      <a:lvl9pPr marL="0" marR="0" indent="914400" algn="r" defTabSz="412750" rtl="0" latinLnBrk="0">
        <a:lnSpc>
          <a:spcPct val="100000"/>
        </a:lnSpc>
        <a:spcBef>
          <a:spcPts val="0"/>
        </a:spcBef>
        <a:spcAft>
          <a:spcPts val="0"/>
        </a:spcAft>
        <a:buClrTx/>
        <a:buSzTx/>
        <a:buFontTx/>
        <a:buNone/>
        <a:tabLst/>
        <a:defRPr sz="5000" b="0" i="0" u="none" strike="noStrike" cap="none" spc="0" baseline="0">
          <a:ln>
            <a:noFill/>
          </a:ln>
          <a:solidFill>
            <a:srgbClr val="515252"/>
          </a:solidFill>
          <a:uFillTx/>
          <a:latin typeface="+mn-lt"/>
          <a:ea typeface="+mn-ea"/>
          <a:cs typeface="+mn-cs"/>
          <a:sym typeface="Sk-Modernist"/>
        </a:defRPr>
      </a:lvl9pPr>
    </p:titleStyle>
    <p:bodyStyle>
      <a:lvl1pPr marL="1587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1pPr>
      <a:lvl2pPr marL="4762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2pPr>
      <a:lvl3pPr marL="7937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3pPr>
      <a:lvl4pPr marL="11112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4pPr>
      <a:lvl5pPr marL="14287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5pPr>
      <a:lvl6pPr marL="17462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6pPr>
      <a:lvl7pPr marL="20637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7pPr>
      <a:lvl8pPr marL="23812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8pPr>
      <a:lvl9pPr marL="2698750" marR="0" indent="-158750" algn="l" defTabSz="412750" latinLnBrk="0">
        <a:lnSpc>
          <a:spcPct val="150000"/>
        </a:lnSpc>
        <a:spcBef>
          <a:spcPts val="2600"/>
        </a:spcBef>
        <a:spcAft>
          <a:spcPts val="0"/>
        </a:spcAft>
        <a:buClrTx/>
        <a:buSzPct val="75000"/>
        <a:buFontTx/>
        <a:buChar char="•"/>
        <a:tabLst/>
        <a:defRPr sz="1300" b="0" i="0" u="none" strike="noStrike" cap="none" spc="0" baseline="0">
          <a:ln>
            <a:noFill/>
          </a:ln>
          <a:solidFill>
            <a:srgbClr val="717172"/>
          </a:solidFill>
          <a:uFillTx/>
          <a:latin typeface="Lato Regular"/>
          <a:ea typeface="Lato Regular"/>
          <a:cs typeface="Lato Regular"/>
          <a:sym typeface="Lato Regular"/>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C7C5B">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001EB-0591-4483-B141-22BF35FE0AA2}" type="datetimeFigureOut">
              <a:rPr lang="en-US" smtClean="0"/>
              <a:t>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31304-4B9C-4223-9CE1-5C64DFF9C2DC}" type="slidenum">
              <a:rPr lang="en-US" smtClean="0"/>
              <a:t>‹#›</a:t>
            </a:fld>
            <a:endParaRPr lang="en-US"/>
          </a:p>
        </p:txBody>
      </p:sp>
    </p:spTree>
    <p:extLst>
      <p:ext uri="{BB962C8B-B14F-4D97-AF65-F5344CB8AC3E}">
        <p14:creationId xmlns:p14="http://schemas.microsoft.com/office/powerpoint/2010/main" val="245166925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9" r:id="rId9"/>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C7C5B">
            <a:alpha val="1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333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3.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hyperlink" Target="https://stuuobedu-my.sharepoint.com/:v:/g/personal/20163743_stu_uob_edu_bh/EWysufGQRKlLl6qRepZ37ZABACzsEl4yScJhB7nOblJ42A?e=ZhsFj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structables.com/How-to-Connect-Soil-Moisture-Sensor-and-ESP8266-to/" TargetMode="External"/><Relationship Id="rId2" Type="http://schemas.openxmlformats.org/officeDocument/2006/relationships/hyperlink" Target="https://www.amnh.org/explore/ology/earth/ask-a-scientist-about-our-environment/will-earth-run-out-of-wat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植物, 鲜花, 白色, 室内&#10;&#10;描述已自动生成">
            <a:extLst>
              <a:ext uri="{FF2B5EF4-FFF2-40B4-BE49-F238E27FC236}">
                <a16:creationId xmlns:a16="http://schemas.microsoft.com/office/drawing/2014/main" id="{EB2712D8-FC13-4A33-80E6-1A83084A0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631209"/>
            <a:ext cx="5349241" cy="7489209"/>
          </a:xfrm>
          <a:prstGeom prst="rect">
            <a:avLst/>
          </a:prstGeom>
          <a:ln>
            <a:noFill/>
          </a:ln>
        </p:spPr>
      </p:pic>
      <p:sp>
        <p:nvSpPr>
          <p:cNvPr id="2" name="矩形 1">
            <a:extLst>
              <a:ext uri="{FF2B5EF4-FFF2-40B4-BE49-F238E27FC236}">
                <a16:creationId xmlns:a16="http://schemas.microsoft.com/office/drawing/2014/main" id="{6376303B-703E-4610-9D54-18481EDCD48B}"/>
              </a:ext>
            </a:extLst>
          </p:cNvPr>
          <p:cNvSpPr/>
          <p:nvPr/>
        </p:nvSpPr>
        <p:spPr>
          <a:xfrm>
            <a:off x="5913119" y="3858377"/>
            <a:ext cx="5501640" cy="1162878"/>
          </a:xfrm>
          <a:prstGeom prst="rect">
            <a:avLst/>
          </a:prstGeom>
          <a:solidFill>
            <a:srgbClr val="7C7C5B"/>
          </a:solidFill>
          <a:ln>
            <a:solidFill>
              <a:srgbClr val="7C7C5B"/>
            </a:solidFill>
          </a:ln>
          <a:effectLst>
            <a:outerShdw blurRad="2286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Prepared by: Fatema </a:t>
            </a:r>
            <a:r>
              <a:rPr lang="en-US" altLang="zh-CN" dirty="0" err="1">
                <a:cs typeface="+mn-ea"/>
                <a:sym typeface="+mn-lt"/>
              </a:rPr>
              <a:t>Abduljabbar</a:t>
            </a:r>
            <a:r>
              <a:rPr lang="en-US" altLang="zh-CN" dirty="0">
                <a:cs typeface="+mn-ea"/>
                <a:sym typeface="+mn-lt"/>
              </a:rPr>
              <a:t> Jawad</a:t>
            </a:r>
          </a:p>
          <a:p>
            <a:pPr algn="ctr"/>
            <a:r>
              <a:rPr lang="en-US" altLang="zh-CN" dirty="0">
                <a:cs typeface="+mn-ea"/>
                <a:sym typeface="+mn-lt"/>
              </a:rPr>
              <a:t>ID: 20163743</a:t>
            </a:r>
          </a:p>
          <a:p>
            <a:pPr algn="ctr"/>
            <a:r>
              <a:rPr lang="en-US" altLang="zh-CN" dirty="0">
                <a:cs typeface="+mn-ea"/>
                <a:sym typeface="+mn-lt"/>
              </a:rPr>
              <a:t>Supervised by: Prof. </a:t>
            </a:r>
            <a:r>
              <a:rPr lang="en-US" altLang="zh-CN" dirty="0" err="1">
                <a:cs typeface="+mn-ea"/>
                <a:sym typeface="+mn-lt"/>
              </a:rPr>
              <a:t>Mohab</a:t>
            </a:r>
            <a:r>
              <a:rPr lang="en-US" altLang="zh-CN" dirty="0">
                <a:cs typeface="+mn-ea"/>
                <a:sym typeface="+mn-lt"/>
              </a:rPr>
              <a:t> </a:t>
            </a:r>
            <a:r>
              <a:rPr lang="en-US" altLang="zh-CN" dirty="0" err="1">
                <a:cs typeface="+mn-ea"/>
                <a:sym typeface="+mn-lt"/>
              </a:rPr>
              <a:t>Mangoud</a:t>
            </a:r>
            <a:endParaRPr lang="zh-CN" altLang="en-US" dirty="0">
              <a:cs typeface="+mn-ea"/>
              <a:sym typeface="+mn-lt"/>
            </a:endParaRPr>
          </a:p>
        </p:txBody>
      </p:sp>
      <p:sp>
        <p:nvSpPr>
          <p:cNvPr id="5" name="文本框 4">
            <a:extLst>
              <a:ext uri="{FF2B5EF4-FFF2-40B4-BE49-F238E27FC236}">
                <a16:creationId xmlns:a16="http://schemas.microsoft.com/office/drawing/2014/main" id="{1EBFF22F-632A-45DF-BED2-CE2469DEA130}"/>
              </a:ext>
            </a:extLst>
          </p:cNvPr>
          <p:cNvSpPr txBox="1"/>
          <p:nvPr/>
        </p:nvSpPr>
        <p:spPr>
          <a:xfrm>
            <a:off x="5543790" y="1859340"/>
            <a:ext cx="6240297" cy="1569660"/>
          </a:xfrm>
          <a:prstGeom prst="rect">
            <a:avLst/>
          </a:prstGeom>
          <a:noFill/>
        </p:spPr>
        <p:txBody>
          <a:bodyPr wrap="square" rtlCol="0">
            <a:spAutoFit/>
          </a:bodyPr>
          <a:lstStyle/>
          <a:p>
            <a:pPr algn="ctr"/>
            <a:r>
              <a:rPr lang="en-US" altLang="zh-CN" sz="3200" b="1" dirty="0">
                <a:solidFill>
                  <a:srgbClr val="7C7C5B"/>
                </a:solidFill>
                <a:effectLst>
                  <a:outerShdw blurRad="50800" dist="38100" dir="8100000" algn="tr" rotWithShape="0">
                    <a:prstClr val="black">
                      <a:alpha val="40000"/>
                    </a:prstClr>
                  </a:outerShdw>
                </a:effectLst>
                <a:cs typeface="+mn-ea"/>
                <a:sym typeface="+mn-lt"/>
              </a:rPr>
              <a:t>Implementation of an IoT-based plant monitoring system</a:t>
            </a:r>
            <a:endParaRPr lang="zh-CN" altLang="en-US" sz="3200" b="1" dirty="0">
              <a:solidFill>
                <a:srgbClr val="7C7C5B"/>
              </a:solidFill>
              <a:effectLst>
                <a:outerShdw blurRad="50800" dist="38100" dir="8100000" algn="tr" rotWithShape="0">
                  <a:prstClr val="black">
                    <a:alpha val="40000"/>
                  </a:prstClr>
                </a:outerShdw>
              </a:effectLst>
              <a:cs typeface="+mn-ea"/>
              <a:sym typeface="+mn-lt"/>
            </a:endParaRPr>
          </a:p>
        </p:txBody>
      </p:sp>
    </p:spTree>
    <p:extLst>
      <p:ext uri="{BB962C8B-B14F-4D97-AF65-F5344CB8AC3E}">
        <p14:creationId xmlns:p14="http://schemas.microsoft.com/office/powerpoint/2010/main" val="310560767"/>
      </p:ext>
    </p:extLst>
  </p:cSld>
  <p:clrMapOvr>
    <a:masterClrMapping/>
  </p:clrMapOvr>
  <p:transition spd="slow" advClick="0" advTm="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9E7ADF1-B7D6-4C75-8F13-83B9E5DDDFC4}"/>
              </a:ext>
            </a:extLst>
          </p:cNvPr>
          <p:cNvSpPr txBox="1"/>
          <p:nvPr/>
        </p:nvSpPr>
        <p:spPr>
          <a:xfrm>
            <a:off x="742191" y="557776"/>
            <a:ext cx="333744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4. Add a new chart to read moisture, temperature and humidity</a:t>
            </a:r>
            <a:endParaRPr lang="en-US" dirty="0"/>
          </a:p>
        </p:txBody>
      </p:sp>
      <p:sp>
        <p:nvSpPr>
          <p:cNvPr id="20" name="TextBox 19">
            <a:extLst>
              <a:ext uri="{FF2B5EF4-FFF2-40B4-BE49-F238E27FC236}">
                <a16:creationId xmlns:a16="http://schemas.microsoft.com/office/drawing/2014/main" id="{10E77441-4AD4-4736-A086-8420188939C2}"/>
              </a:ext>
            </a:extLst>
          </p:cNvPr>
          <p:cNvSpPr txBox="1"/>
          <p:nvPr/>
        </p:nvSpPr>
        <p:spPr>
          <a:xfrm>
            <a:off x="4705519" y="561774"/>
            <a:ext cx="237145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5. </a:t>
            </a:r>
            <a:r>
              <a:rPr lang="en-US" sz="1800" dirty="0">
                <a:effectLst/>
                <a:latin typeface="Calibri" panose="020F0502020204030204" pitchFamily="34" charset="0"/>
                <a:ea typeface="Calibri" panose="020F0502020204030204" pitchFamily="34" charset="0"/>
                <a:cs typeface="Times New Roman" panose="02020603050405020304" pitchFamily="18" charset="0"/>
              </a:rPr>
              <a:t>Add a switch button to control the solenoid water valve</a:t>
            </a:r>
            <a:endParaRPr lang="en-US" dirty="0"/>
          </a:p>
        </p:txBody>
      </p:sp>
      <p:pic>
        <p:nvPicPr>
          <p:cNvPr id="3" name="Picture 2" descr="Graphical user interface, application, Teams&#10;&#10;Description automatically generated">
            <a:extLst>
              <a:ext uri="{FF2B5EF4-FFF2-40B4-BE49-F238E27FC236}">
                <a16:creationId xmlns:a16="http://schemas.microsoft.com/office/drawing/2014/main" id="{2AA33F0F-E872-4AE3-A8CE-FE13BD647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868" y="1571385"/>
            <a:ext cx="2538484" cy="4934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Graphical user interface, application, Teams&#10;&#10;Description automatically generated">
            <a:extLst>
              <a:ext uri="{FF2B5EF4-FFF2-40B4-BE49-F238E27FC236}">
                <a16:creationId xmlns:a16="http://schemas.microsoft.com/office/drawing/2014/main" id="{B6978403-696F-46CD-822F-D4E1A9DA0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006" y="1571385"/>
            <a:ext cx="2538484" cy="4934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Graphical user interface, application&#10;&#10;Description automatically generated">
            <a:extLst>
              <a:ext uri="{FF2B5EF4-FFF2-40B4-BE49-F238E27FC236}">
                <a16:creationId xmlns:a16="http://schemas.microsoft.com/office/drawing/2014/main" id="{4CF4D139-F5B2-4569-B8C9-6687B36633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145" y="1575582"/>
            <a:ext cx="2538484" cy="4934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C43620B3-8AA9-4757-8C68-EDA84BB2C480}"/>
              </a:ext>
            </a:extLst>
          </p:cNvPr>
          <p:cNvSpPr txBox="1"/>
          <p:nvPr/>
        </p:nvSpPr>
        <p:spPr>
          <a:xfrm>
            <a:off x="8361145" y="557776"/>
            <a:ext cx="3005151"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6. </a:t>
            </a:r>
            <a:r>
              <a:rPr lang="en-US" sz="1800" dirty="0">
                <a:effectLst/>
                <a:latin typeface="Calibri" panose="020F0502020204030204" pitchFamily="34" charset="0"/>
                <a:ea typeface="Calibri" panose="020F0502020204030204" pitchFamily="34" charset="0"/>
                <a:cs typeface="Times New Roman" panose="02020603050405020304" pitchFamily="18" charset="0"/>
              </a:rPr>
              <a:t>Add a timer to set interval time for opening and closing the solenoid water valve</a:t>
            </a:r>
            <a:endParaRPr lang="en-US" dirty="0"/>
          </a:p>
        </p:txBody>
      </p:sp>
    </p:spTree>
    <p:extLst>
      <p:ext uri="{BB962C8B-B14F-4D97-AF65-F5344CB8AC3E}">
        <p14:creationId xmlns:p14="http://schemas.microsoft.com/office/powerpoint/2010/main" val="145801279"/>
      </p:ext>
    </p:extLst>
  </p:cSld>
  <p:clrMapOvr>
    <a:masterClrMapping/>
  </p:clrMapOvr>
  <p:transition spd="slow" advClick="0"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AB1C68AB-274C-40DB-AB14-AB79C23D2A13}"/>
              </a:ext>
            </a:extLst>
          </p:cNvPr>
          <p:cNvPicPr>
            <a:picLocks noChangeAspect="1"/>
          </p:cNvPicPr>
          <p:nvPr/>
        </p:nvPicPr>
        <p:blipFill>
          <a:blip r:embed="rId2"/>
          <a:stretch>
            <a:fillRect/>
          </a:stretch>
        </p:blipFill>
        <p:spPr>
          <a:xfrm>
            <a:off x="4659926" y="1553702"/>
            <a:ext cx="5036553" cy="321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Graphical user interface, application&#10;&#10;Description automatically generated">
            <a:extLst>
              <a:ext uri="{FF2B5EF4-FFF2-40B4-BE49-F238E27FC236}">
                <a16:creationId xmlns:a16="http://schemas.microsoft.com/office/drawing/2014/main" id="{3E4E6850-4E62-4867-8CAB-5DC2D6FFF8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36" r="6" b="3344"/>
          <a:stretch/>
        </p:blipFill>
        <p:spPr>
          <a:xfrm>
            <a:off x="705453" y="1042260"/>
            <a:ext cx="2730084" cy="548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1714DA48-C7A2-4B8E-88E0-0A6188CFF270}"/>
              </a:ext>
            </a:extLst>
          </p:cNvPr>
          <p:cNvSpPr txBox="1"/>
          <p:nvPr/>
        </p:nvSpPr>
        <p:spPr>
          <a:xfrm>
            <a:off x="4659926" y="857594"/>
            <a:ext cx="637584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7. </a:t>
            </a:r>
            <a:r>
              <a:rPr lang="en-US" sz="1800" dirty="0">
                <a:effectLst/>
                <a:latin typeface="Calibri" panose="020F0502020204030204" pitchFamily="34" charset="0"/>
                <a:ea typeface="Calibri" panose="020F0502020204030204" pitchFamily="34" charset="0"/>
                <a:cs typeface="Times New Roman" panose="02020603050405020304" pitchFamily="18" charset="0"/>
              </a:rPr>
              <a:t>Send the authentication token by e-mail and add it to the code</a:t>
            </a:r>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CAC77AB9-8628-4EC4-BDA6-B669D93F896C}"/>
              </a:ext>
            </a:extLst>
          </p:cNvPr>
          <p:cNvPicPr>
            <a:picLocks noChangeAspect="1"/>
          </p:cNvPicPr>
          <p:nvPr/>
        </p:nvPicPr>
        <p:blipFill>
          <a:blip r:embed="rId4"/>
          <a:stretch>
            <a:fillRect/>
          </a:stretch>
        </p:blipFill>
        <p:spPr>
          <a:xfrm>
            <a:off x="4031247" y="3466397"/>
            <a:ext cx="7835278" cy="2614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17539555"/>
      </p:ext>
    </p:extLst>
  </p:cSld>
  <p:clrMapOvr>
    <a:masterClrMapping/>
  </p:clrMapOvr>
  <p:transition spd="slow" advClick="0" advTm="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10;&#10;Description automatically generated">
            <a:extLst>
              <a:ext uri="{FF2B5EF4-FFF2-40B4-BE49-F238E27FC236}">
                <a16:creationId xmlns:a16="http://schemas.microsoft.com/office/drawing/2014/main" id="{22B1C31B-511A-49B3-8340-771847273C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53"/>
          <a:stretch/>
        </p:blipFill>
        <p:spPr>
          <a:xfrm>
            <a:off x="850021" y="1503924"/>
            <a:ext cx="2393183" cy="4945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3087F490-507E-45A4-9D54-76A0F9B299C6}"/>
              </a:ext>
            </a:extLst>
          </p:cNvPr>
          <p:cNvSpPr txBox="1"/>
          <p:nvPr/>
        </p:nvSpPr>
        <p:spPr>
          <a:xfrm>
            <a:off x="850021" y="561243"/>
            <a:ext cx="5554219"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8. After powering the circuit and connecting the project with esp8266</a:t>
            </a:r>
            <a:endParaRPr lang="en-US" dirty="0"/>
          </a:p>
        </p:txBody>
      </p:sp>
      <p:pic>
        <p:nvPicPr>
          <p:cNvPr id="7" name="Picture 6" descr="Text&#10;&#10;Description automatically generated with medium confidence">
            <a:extLst>
              <a:ext uri="{FF2B5EF4-FFF2-40B4-BE49-F238E27FC236}">
                <a16:creationId xmlns:a16="http://schemas.microsoft.com/office/drawing/2014/main" id="{3584B81C-3CCA-453E-B598-B65912EAA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54"/>
          <a:stretch/>
        </p:blipFill>
        <p:spPr>
          <a:xfrm>
            <a:off x="3831596" y="1503924"/>
            <a:ext cx="2393183" cy="4945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Graphical user interface, text, application, email&#10;&#10;Description automatically generated">
            <a:extLst>
              <a:ext uri="{FF2B5EF4-FFF2-40B4-BE49-F238E27FC236}">
                <a16:creationId xmlns:a16="http://schemas.microsoft.com/office/drawing/2014/main" id="{6F1C1E00-ADF4-48FD-A888-661682E588F3}"/>
              </a:ext>
            </a:extLst>
          </p:cNvPr>
          <p:cNvPicPr>
            <a:picLocks noChangeAspect="1"/>
          </p:cNvPicPr>
          <p:nvPr/>
        </p:nvPicPr>
        <p:blipFill rotWithShape="1">
          <a:blip r:embed="rId4"/>
          <a:srcRect r="18219"/>
          <a:stretch/>
        </p:blipFill>
        <p:spPr>
          <a:xfrm>
            <a:off x="6813171" y="2358755"/>
            <a:ext cx="5031826" cy="2825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06C6B518-CFF1-4C35-8741-CF56FC2E18A4}"/>
              </a:ext>
            </a:extLst>
          </p:cNvPr>
          <p:cNvSpPr txBox="1"/>
          <p:nvPr/>
        </p:nvSpPr>
        <p:spPr>
          <a:xfrm>
            <a:off x="7810496" y="884409"/>
            <a:ext cx="304283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9. We can export the data from super chart by email</a:t>
            </a:r>
            <a:endParaRPr lang="en-US" dirty="0"/>
          </a:p>
        </p:txBody>
      </p:sp>
    </p:spTree>
    <p:extLst>
      <p:ext uri="{BB962C8B-B14F-4D97-AF65-F5344CB8AC3E}">
        <p14:creationId xmlns:p14="http://schemas.microsoft.com/office/powerpoint/2010/main" val="722943896"/>
      </p:ext>
    </p:extLst>
  </p:cSld>
  <p:clrMapOvr>
    <a:masterClrMapping/>
  </p:clrMapOvr>
  <p:transition spd="slow" advClick="0" advTm="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able, Excel&#10;&#10;Description automatically generated">
            <a:extLst>
              <a:ext uri="{FF2B5EF4-FFF2-40B4-BE49-F238E27FC236}">
                <a16:creationId xmlns:a16="http://schemas.microsoft.com/office/drawing/2014/main" id="{14DE703A-E700-48F1-8012-30789372421D}"/>
              </a:ext>
            </a:extLst>
          </p:cNvPr>
          <p:cNvPicPr>
            <a:picLocks noChangeAspect="1"/>
          </p:cNvPicPr>
          <p:nvPr/>
        </p:nvPicPr>
        <p:blipFill rotWithShape="1">
          <a:blip r:embed="rId2"/>
          <a:srcRect l="-1" r="53544"/>
          <a:stretch/>
        </p:blipFill>
        <p:spPr>
          <a:xfrm>
            <a:off x="949563" y="1340101"/>
            <a:ext cx="2596946" cy="4998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Graphical user interface, application, table, Excel&#10;&#10;Description automatically generated">
            <a:extLst>
              <a:ext uri="{FF2B5EF4-FFF2-40B4-BE49-F238E27FC236}">
                <a16:creationId xmlns:a16="http://schemas.microsoft.com/office/drawing/2014/main" id="{AF6616C2-4A80-460B-B830-6AA9E72E9F72}"/>
              </a:ext>
            </a:extLst>
          </p:cNvPr>
          <p:cNvPicPr>
            <a:picLocks noChangeAspect="1"/>
          </p:cNvPicPr>
          <p:nvPr/>
        </p:nvPicPr>
        <p:blipFill rotWithShape="1">
          <a:blip r:embed="rId3"/>
          <a:srcRect r="46125"/>
          <a:stretch/>
        </p:blipFill>
        <p:spPr>
          <a:xfrm>
            <a:off x="4589160" y="1356611"/>
            <a:ext cx="2596947" cy="4981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Graphical user interface, application, table, Excel&#10;&#10;Description automatically generated">
            <a:extLst>
              <a:ext uri="{FF2B5EF4-FFF2-40B4-BE49-F238E27FC236}">
                <a16:creationId xmlns:a16="http://schemas.microsoft.com/office/drawing/2014/main" id="{2B4AFDFA-C53A-4C42-B391-DC8357C1912D}"/>
              </a:ext>
            </a:extLst>
          </p:cNvPr>
          <p:cNvPicPr>
            <a:picLocks noChangeAspect="1"/>
          </p:cNvPicPr>
          <p:nvPr/>
        </p:nvPicPr>
        <p:blipFill rotWithShape="1">
          <a:blip r:embed="rId4"/>
          <a:srcRect l="-1" r="44526"/>
          <a:stretch/>
        </p:blipFill>
        <p:spPr>
          <a:xfrm>
            <a:off x="8228758" y="1356610"/>
            <a:ext cx="2596947" cy="4981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67DD6249-9BAD-4E1D-8A67-DABC2206EAA0}"/>
              </a:ext>
            </a:extLst>
          </p:cNvPr>
          <p:cNvSpPr txBox="1"/>
          <p:nvPr/>
        </p:nvSpPr>
        <p:spPr>
          <a:xfrm>
            <a:off x="1233006" y="519814"/>
            <a:ext cx="203006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Soil Moisture </a:t>
            </a:r>
            <a:endParaRPr lang="en-US" sz="2400" dirty="0"/>
          </a:p>
        </p:txBody>
      </p:sp>
      <p:sp>
        <p:nvSpPr>
          <p:cNvPr id="8" name="TextBox 7">
            <a:extLst>
              <a:ext uri="{FF2B5EF4-FFF2-40B4-BE49-F238E27FC236}">
                <a16:creationId xmlns:a16="http://schemas.microsoft.com/office/drawing/2014/main" id="{F2BC5C7B-1A2A-45D7-A151-2E99DD7F87D7}"/>
              </a:ext>
            </a:extLst>
          </p:cNvPr>
          <p:cNvSpPr txBox="1"/>
          <p:nvPr/>
        </p:nvSpPr>
        <p:spPr>
          <a:xfrm>
            <a:off x="5180016" y="519814"/>
            <a:ext cx="141523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Humidity</a:t>
            </a:r>
            <a:endParaRPr lang="en-US" sz="2400" dirty="0"/>
          </a:p>
        </p:txBody>
      </p:sp>
      <p:sp>
        <p:nvSpPr>
          <p:cNvPr id="9" name="TextBox 8">
            <a:extLst>
              <a:ext uri="{FF2B5EF4-FFF2-40B4-BE49-F238E27FC236}">
                <a16:creationId xmlns:a16="http://schemas.microsoft.com/office/drawing/2014/main" id="{A595AE1C-1978-46F1-9293-A3DEB64A6534}"/>
              </a:ext>
            </a:extLst>
          </p:cNvPr>
          <p:cNvSpPr txBox="1"/>
          <p:nvPr/>
        </p:nvSpPr>
        <p:spPr>
          <a:xfrm>
            <a:off x="8512201" y="519814"/>
            <a:ext cx="203006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Temperature</a:t>
            </a:r>
            <a:endParaRPr lang="en-US" sz="2400" dirty="0"/>
          </a:p>
        </p:txBody>
      </p:sp>
    </p:spTree>
    <p:extLst>
      <p:ext uri="{BB962C8B-B14F-4D97-AF65-F5344CB8AC3E}">
        <p14:creationId xmlns:p14="http://schemas.microsoft.com/office/powerpoint/2010/main" val="371843362"/>
      </p:ext>
    </p:extLst>
  </p:cSld>
  <p:clrMapOvr>
    <a:masterClrMapping/>
  </p:clrMapOvr>
  <p:transition spd="slow" advClick="0" advTm="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211E03-9FF3-4BCE-8694-2028DF22A8C0}"/>
              </a:ext>
            </a:extLst>
          </p:cNvPr>
          <p:cNvSpPr txBox="1"/>
          <p:nvPr/>
        </p:nvSpPr>
        <p:spPr>
          <a:xfrm>
            <a:off x="2790376" y="628303"/>
            <a:ext cx="585624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600" dirty="0">
                <a:latin typeface="Calibri" panose="020F0502020204030204" pitchFamily="34" charset="0"/>
                <a:ea typeface="Calibri" panose="020F0502020204030204" pitchFamily="34" charset="0"/>
                <a:cs typeface="Times New Roman" panose="02020603050405020304" pitchFamily="18" charset="0"/>
              </a:rPr>
              <a:t>Code Explanation</a:t>
            </a:r>
          </a:p>
        </p:txBody>
      </p:sp>
      <p:pic>
        <p:nvPicPr>
          <p:cNvPr id="10" name="Picture 9">
            <a:extLst>
              <a:ext uri="{FF2B5EF4-FFF2-40B4-BE49-F238E27FC236}">
                <a16:creationId xmlns:a16="http://schemas.microsoft.com/office/drawing/2014/main" id="{4E7596F7-5482-486D-80E5-899C507BBDA6}"/>
              </a:ext>
            </a:extLst>
          </p:cNvPr>
          <p:cNvPicPr>
            <a:picLocks noChangeAspect="1"/>
          </p:cNvPicPr>
          <p:nvPr/>
        </p:nvPicPr>
        <p:blipFill>
          <a:blip r:embed="rId2"/>
          <a:stretch>
            <a:fillRect/>
          </a:stretch>
        </p:blipFill>
        <p:spPr>
          <a:xfrm>
            <a:off x="584738" y="1859339"/>
            <a:ext cx="11022523" cy="4676037"/>
          </a:xfrm>
          <a:prstGeom prst="rect">
            <a:avLst/>
          </a:prstGeom>
        </p:spPr>
      </p:pic>
      <p:sp>
        <p:nvSpPr>
          <p:cNvPr id="8" name="TextBox 7">
            <a:extLst>
              <a:ext uri="{FF2B5EF4-FFF2-40B4-BE49-F238E27FC236}">
                <a16:creationId xmlns:a16="http://schemas.microsoft.com/office/drawing/2014/main" id="{77AEE5C0-CFA4-47C7-84A3-1F096D7E25E4}"/>
              </a:ext>
            </a:extLst>
          </p:cNvPr>
          <p:cNvSpPr txBox="1"/>
          <p:nvPr/>
        </p:nvSpPr>
        <p:spPr>
          <a:xfrm>
            <a:off x="9087730" y="3012107"/>
            <a:ext cx="2855742" cy="1569660"/>
          </a:xfrm>
          <a:prstGeom prst="rect">
            <a:avLst/>
          </a:prstGeom>
          <a:solidFill>
            <a:srgbClr val="F2F2EE"/>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Libraries</a:t>
            </a:r>
          </a:p>
          <a:p>
            <a:pPr algn="ctr"/>
            <a:r>
              <a:rPr lang="en-US" sz="3200" dirty="0">
                <a:latin typeface="Calibri" panose="020F0502020204030204" pitchFamily="34" charset="0"/>
                <a:cs typeface="Times New Roman" panose="02020603050405020304" pitchFamily="18" charset="0"/>
              </a:rPr>
              <a:t>Authentication</a:t>
            </a:r>
          </a:p>
          <a:p>
            <a:pPr algn="ctr"/>
            <a:r>
              <a:rPr lang="en-US" sz="3200" dirty="0">
                <a:latin typeface="Calibri" panose="020F0502020204030204" pitchFamily="34" charset="0"/>
                <a:cs typeface="Times New Roman" panose="02020603050405020304" pitchFamily="18" charset="0"/>
              </a:rPr>
              <a:t>Network </a:t>
            </a:r>
            <a:endParaRPr lang="en-US" sz="3200" dirty="0"/>
          </a:p>
        </p:txBody>
      </p:sp>
    </p:spTree>
    <p:extLst>
      <p:ext uri="{BB962C8B-B14F-4D97-AF65-F5344CB8AC3E}">
        <p14:creationId xmlns:p14="http://schemas.microsoft.com/office/powerpoint/2010/main" val="1826089644"/>
      </p:ext>
    </p:extLst>
  </p:cSld>
  <p:clrMapOvr>
    <a:masterClrMapping/>
  </p:clrMapOvr>
  <p:transition spd="slow" advClick="0" advTm="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F21AF8-4EFD-46D2-974D-745EBBCA9A1D}"/>
              </a:ext>
            </a:extLst>
          </p:cNvPr>
          <p:cNvPicPr>
            <a:picLocks noChangeAspect="1"/>
          </p:cNvPicPr>
          <p:nvPr/>
        </p:nvPicPr>
        <p:blipFill>
          <a:blip r:embed="rId2"/>
          <a:stretch>
            <a:fillRect/>
          </a:stretch>
        </p:blipFill>
        <p:spPr>
          <a:xfrm>
            <a:off x="493547" y="2061275"/>
            <a:ext cx="11204906" cy="4370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38E08284-46AA-43C1-A0F7-4700F2D98C86}"/>
              </a:ext>
            </a:extLst>
          </p:cNvPr>
          <p:cNvSpPr txBox="1"/>
          <p:nvPr/>
        </p:nvSpPr>
        <p:spPr>
          <a:xfrm>
            <a:off x="2333299" y="676618"/>
            <a:ext cx="7525401" cy="1077218"/>
          </a:xfrm>
          <a:prstGeom prst="rect">
            <a:avLst/>
          </a:prstGeom>
          <a:solidFill>
            <a:srgbClr val="F2F2EE"/>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A class to send temperature and humidity to Blynk application through the cloud</a:t>
            </a:r>
            <a:endParaRPr lang="en-US" sz="3200" dirty="0"/>
          </a:p>
        </p:txBody>
      </p:sp>
    </p:spTree>
    <p:extLst>
      <p:ext uri="{BB962C8B-B14F-4D97-AF65-F5344CB8AC3E}">
        <p14:creationId xmlns:p14="http://schemas.microsoft.com/office/powerpoint/2010/main" val="356608340"/>
      </p:ext>
    </p:extLst>
  </p:cSld>
  <p:clrMapOvr>
    <a:masterClrMapping/>
  </p:clrMapOvr>
  <p:transition spd="slow" advClick="0" advTm="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46BD7D-8186-4954-803E-9B039589BE2B}"/>
              </a:ext>
            </a:extLst>
          </p:cNvPr>
          <p:cNvPicPr>
            <a:picLocks noChangeAspect="1"/>
          </p:cNvPicPr>
          <p:nvPr/>
        </p:nvPicPr>
        <p:blipFill>
          <a:blip r:embed="rId2"/>
          <a:stretch>
            <a:fillRect/>
          </a:stretch>
        </p:blipFill>
        <p:spPr>
          <a:xfrm>
            <a:off x="1098666" y="2418704"/>
            <a:ext cx="9994667" cy="3625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28D37A87-17D5-4832-803F-ECF515A49D9B}"/>
              </a:ext>
            </a:extLst>
          </p:cNvPr>
          <p:cNvSpPr txBox="1"/>
          <p:nvPr/>
        </p:nvSpPr>
        <p:spPr>
          <a:xfrm>
            <a:off x="1904927" y="926021"/>
            <a:ext cx="8382143" cy="1077218"/>
          </a:xfrm>
          <a:prstGeom prst="rect">
            <a:avLst/>
          </a:prstGeom>
          <a:solidFill>
            <a:srgbClr val="F2F2EE"/>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Start connection to Blynk and network and start sending data to Blynk throughout the network</a:t>
            </a:r>
            <a:endParaRPr lang="en-US" sz="3200" dirty="0"/>
          </a:p>
        </p:txBody>
      </p:sp>
    </p:spTree>
    <p:extLst>
      <p:ext uri="{BB962C8B-B14F-4D97-AF65-F5344CB8AC3E}">
        <p14:creationId xmlns:p14="http://schemas.microsoft.com/office/powerpoint/2010/main" val="69044097"/>
      </p:ext>
    </p:extLst>
  </p:cSld>
  <p:clrMapOvr>
    <a:masterClrMapping/>
  </p:clrMapOvr>
  <p:transition spd="slow" advClick="0" advTm="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D3A0F-67B0-4525-8C77-84B42F2C3A97}"/>
              </a:ext>
            </a:extLst>
          </p:cNvPr>
          <p:cNvPicPr>
            <a:picLocks noChangeAspect="1"/>
          </p:cNvPicPr>
          <p:nvPr/>
        </p:nvPicPr>
        <p:blipFill>
          <a:blip r:embed="rId2"/>
          <a:stretch>
            <a:fillRect/>
          </a:stretch>
        </p:blipFill>
        <p:spPr>
          <a:xfrm>
            <a:off x="519112" y="2108334"/>
            <a:ext cx="11153775" cy="4067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53E076E1-DDC5-4A4C-9612-6AB27DF967A6}"/>
              </a:ext>
            </a:extLst>
          </p:cNvPr>
          <p:cNvSpPr txBox="1"/>
          <p:nvPr/>
        </p:nvSpPr>
        <p:spPr>
          <a:xfrm>
            <a:off x="1965194" y="1128454"/>
            <a:ext cx="8261610" cy="584775"/>
          </a:xfrm>
          <a:prstGeom prst="rect">
            <a:avLst/>
          </a:prstGeom>
          <a:solidFill>
            <a:srgbClr val="F2F2EE"/>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a:latin typeface="Calibri" panose="020F0502020204030204" pitchFamily="34" charset="0"/>
                <a:cs typeface="Times New Roman" panose="02020603050405020304" pitchFamily="18" charset="0"/>
              </a:rPr>
              <a:t>Send moisture measurements to the cloud</a:t>
            </a:r>
            <a:endParaRPr lang="en-US" sz="3200" dirty="0"/>
          </a:p>
        </p:txBody>
      </p:sp>
    </p:spTree>
    <p:extLst>
      <p:ext uri="{BB962C8B-B14F-4D97-AF65-F5344CB8AC3E}">
        <p14:creationId xmlns:p14="http://schemas.microsoft.com/office/powerpoint/2010/main" val="3947042423"/>
      </p:ext>
    </p:extLst>
  </p:cSld>
  <p:clrMapOvr>
    <a:masterClrMapping/>
  </p:clrMapOvr>
  <p:transition spd="slow" advClick="0" advTm="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205" y="3044279"/>
            <a:ext cx="56512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7C7C5B"/>
                </a:solidFill>
                <a:effectLst/>
                <a:uLnTx/>
                <a:uFillTx/>
                <a:cs typeface="+mn-ea"/>
                <a:sym typeface="+mn-lt"/>
              </a:rPr>
              <a:t>Demo</a:t>
            </a:r>
          </a:p>
        </p:txBody>
      </p:sp>
      <p:pic>
        <p:nvPicPr>
          <p:cNvPr id="7" name="Picture Placeholder 14">
            <a:extLst>
              <a:ext uri="{FF2B5EF4-FFF2-40B4-BE49-F238E27FC236}">
                <a16:creationId xmlns:a16="http://schemas.microsoft.com/office/drawing/2014/main" id="{77AB9C32-52F0-4547-8164-4D5C6F2783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64" r="1" b="9264"/>
          <a:stretch/>
        </p:blipFill>
        <p:spPr>
          <a:xfrm>
            <a:off x="5878513" y="0"/>
            <a:ext cx="6313487" cy="68580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08751701"/>
      </p:ext>
    </p:extLst>
  </p:cSld>
  <p:clrMapOvr>
    <a:masterClrMapping/>
  </p:clrMapOvr>
  <p:transition spd="slow" advClick="0" advTm="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72A4EC06-1934-41CA-947A-1A2AD6634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electronics, cable, connector&#10;&#10;Description automatically generated">
            <a:extLst>
              <a:ext uri="{FF2B5EF4-FFF2-40B4-BE49-F238E27FC236}">
                <a16:creationId xmlns:a16="http://schemas.microsoft.com/office/drawing/2014/main" id="{3DD54711-9097-40F0-BFC5-3F354924D3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4" t="46539" r="-415" b="8262"/>
          <a:stretch/>
        </p:blipFill>
        <p:spPr>
          <a:xfrm>
            <a:off x="7581164" y="-5270"/>
            <a:ext cx="4610836" cy="2183054"/>
          </a:xfrm>
          <a:prstGeom prst="rect">
            <a:avLst/>
          </a:prstGeom>
        </p:spPr>
      </p:pic>
      <p:pic>
        <p:nvPicPr>
          <p:cNvPr id="15" name="Picture 14" descr="Map&#10;&#10;Description automatically generated">
            <a:extLst>
              <a:ext uri="{FF2B5EF4-FFF2-40B4-BE49-F238E27FC236}">
                <a16:creationId xmlns:a16="http://schemas.microsoft.com/office/drawing/2014/main" id="{F155066F-B0B3-4451-A1AB-497A4FD8CA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39" t="2644" b="1229"/>
          <a:stretch/>
        </p:blipFill>
        <p:spPr>
          <a:xfrm rot="16200000">
            <a:off x="1489115" y="-1484656"/>
            <a:ext cx="4521223" cy="7479993"/>
          </a:xfrm>
          <a:prstGeom prst="rect">
            <a:avLst/>
          </a:prstGeom>
        </p:spPr>
      </p:pic>
      <p:pic>
        <p:nvPicPr>
          <p:cNvPr id="5" name="Picture 4" descr="A picture containing ground, broken, dirty&#10;&#10;Description automatically generated">
            <a:extLst>
              <a:ext uri="{FF2B5EF4-FFF2-40B4-BE49-F238E27FC236}">
                <a16:creationId xmlns:a16="http://schemas.microsoft.com/office/drawing/2014/main" id="{6D47C7A4-EE53-43F3-9051-417892C5AF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 t="31775" r="-66" b="31688"/>
          <a:stretch/>
        </p:blipFill>
        <p:spPr>
          <a:xfrm>
            <a:off x="7581165" y="2274491"/>
            <a:ext cx="4601105" cy="2241463"/>
          </a:xfrm>
          <a:prstGeom prst="rect">
            <a:avLst/>
          </a:prstGeom>
        </p:spPr>
      </p:pic>
      <p:pic>
        <p:nvPicPr>
          <p:cNvPr id="13" name="Picture 12">
            <a:extLst>
              <a:ext uri="{FF2B5EF4-FFF2-40B4-BE49-F238E27FC236}">
                <a16:creationId xmlns:a16="http://schemas.microsoft.com/office/drawing/2014/main" id="{9079B21C-B6B7-4625-8005-69A7BABDF4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276" r="5" b="8778"/>
          <a:stretch/>
        </p:blipFill>
        <p:spPr>
          <a:xfrm>
            <a:off x="-3717" y="4607392"/>
            <a:ext cx="3707011" cy="2250608"/>
          </a:xfrm>
          <a:prstGeom prst="rect">
            <a:avLst/>
          </a:prstGeom>
        </p:spPr>
      </p:pic>
      <p:pic>
        <p:nvPicPr>
          <p:cNvPr id="11" name="Picture 10">
            <a:extLst>
              <a:ext uri="{FF2B5EF4-FFF2-40B4-BE49-F238E27FC236}">
                <a16:creationId xmlns:a16="http://schemas.microsoft.com/office/drawing/2014/main" id="{EC701517-5C91-4273-806E-90FBA398D2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 t="33769" r="-1" b="20551"/>
          <a:stretch/>
        </p:blipFill>
        <p:spPr>
          <a:xfrm>
            <a:off x="3794735" y="4607393"/>
            <a:ext cx="3694988" cy="2250608"/>
          </a:xfrm>
          <a:prstGeom prst="rect">
            <a:avLst/>
          </a:prstGeom>
        </p:spPr>
      </p:pic>
      <p:pic>
        <p:nvPicPr>
          <p:cNvPr id="7" name="Picture 6">
            <a:extLst>
              <a:ext uri="{FF2B5EF4-FFF2-40B4-BE49-F238E27FC236}">
                <a16:creationId xmlns:a16="http://schemas.microsoft.com/office/drawing/2014/main" id="{A70583E8-BC8E-42E2-ABC2-38C0BC9BDFD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914" b="55352"/>
          <a:stretch/>
        </p:blipFill>
        <p:spPr>
          <a:xfrm>
            <a:off x="7581164" y="4607392"/>
            <a:ext cx="4595097" cy="2250608"/>
          </a:xfrm>
          <a:prstGeom prst="rect">
            <a:avLst/>
          </a:prstGeom>
        </p:spPr>
      </p:pic>
    </p:spTree>
    <p:extLst>
      <p:ext uri="{BB962C8B-B14F-4D97-AF65-F5344CB8AC3E}">
        <p14:creationId xmlns:p14="http://schemas.microsoft.com/office/powerpoint/2010/main" val="890754057"/>
      </p:ext>
    </p:extLst>
  </p:cSld>
  <p:clrMapOvr>
    <a:masterClrMapping/>
  </p:clrMapOvr>
  <p:transition spd="slow" advClick="0" advTm="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Shape 992"/>
          <p:cNvSpPr/>
          <p:nvPr/>
        </p:nvSpPr>
        <p:spPr>
          <a:xfrm>
            <a:off x="2918451" y="3504322"/>
            <a:ext cx="1380506" cy="543739"/>
          </a:xfrm>
          <a:prstGeom prst="rect">
            <a:avLst/>
          </a:prstGeom>
          <a:ln w="12700">
            <a:miter lim="400000"/>
          </a:ln>
          <a:extLst>
            <a:ext uri="{C572A759-6A51-4108-AA02-DFA0A04FC94B}">
              <ma14:wrappingTextBoxFlag xmlns:ma14="http://schemas.microsoft.com/office/mac/drawingml/2011/main" xmlns:p14="http://schemas.microsoft.com/office/powerpoint/2010/main" xmlns:mc="http://schemas.openxmlformats.org/markup-compatibility/2006" xmlns:a14="http://schemas.microsoft.com/office/drawing/2010/main" xmlns:a16="http://schemas.microsoft.com/office/drawing/2014/main" xmlns="" val="1"/>
            </a:ext>
          </a:extLst>
        </p:spPr>
        <p:txBody>
          <a:bodyPr wrap="none" lIns="25400" tIns="25400" rIns="25400" bIns="25400" anchor="ctr">
            <a:spAutoFit/>
          </a:bodyPr>
          <a:lstStyle>
            <a:lvl1pPr algn="l">
              <a:defRPr sz="2600"/>
            </a:lvl1pPr>
          </a:lstStyle>
          <a:p>
            <a:pPr algn="ctr"/>
            <a:r>
              <a:rPr lang="en-US" sz="1600" dirty="0">
                <a:effectLst>
                  <a:outerShdw blurRad="50800" dist="38100" algn="l" rotWithShape="0">
                    <a:prstClr val="black">
                      <a:alpha val="40000"/>
                    </a:prstClr>
                  </a:outerShdw>
                </a:effectLst>
                <a:cs typeface="+mn-ea"/>
                <a:sym typeface="+mn-lt"/>
              </a:rPr>
              <a:t>Introduction: </a:t>
            </a:r>
          </a:p>
          <a:p>
            <a:pPr algn="ctr"/>
            <a:r>
              <a:rPr lang="en-US" sz="1600" dirty="0">
                <a:effectLst>
                  <a:outerShdw blurRad="50800" dist="38100" algn="l" rotWithShape="0">
                    <a:prstClr val="black">
                      <a:alpha val="40000"/>
                    </a:prstClr>
                  </a:outerShdw>
                </a:effectLst>
                <a:cs typeface="+mn-ea"/>
                <a:sym typeface="+mn-lt"/>
              </a:rPr>
              <a:t>Objectives</a:t>
            </a:r>
            <a:endParaRPr sz="1600" dirty="0">
              <a:effectLst>
                <a:outerShdw blurRad="50800" dist="38100" algn="l" rotWithShape="0">
                  <a:prstClr val="black">
                    <a:alpha val="40000"/>
                  </a:prstClr>
                </a:outerShdw>
              </a:effectLst>
              <a:cs typeface="+mn-ea"/>
              <a:sym typeface="+mn-lt"/>
            </a:endParaRPr>
          </a:p>
        </p:txBody>
      </p:sp>
      <p:sp>
        <p:nvSpPr>
          <p:cNvPr id="999" name="Shape 999"/>
          <p:cNvSpPr/>
          <p:nvPr/>
        </p:nvSpPr>
        <p:spPr>
          <a:xfrm>
            <a:off x="7066813" y="3564622"/>
            <a:ext cx="1945533" cy="297517"/>
          </a:xfrm>
          <a:prstGeom prst="rect">
            <a:avLst/>
          </a:prstGeom>
          <a:ln w="12700">
            <a:miter lim="400000"/>
          </a:ln>
          <a:extLst>
            <a:ext uri="{C572A759-6A51-4108-AA02-DFA0A04FC94B}">
              <ma14:wrappingTextBoxFlag xmlns:ma14="http://schemas.microsoft.com/office/mac/drawingml/2011/main" xmlns:p14="http://schemas.microsoft.com/office/powerpoint/2010/main" xmlns:mc="http://schemas.openxmlformats.org/markup-compatibility/2006" xmlns:a14="http://schemas.microsoft.com/office/drawing/2010/main" xmlns:a16="http://schemas.microsoft.com/office/drawing/2014/main" xmlns="" val="1"/>
            </a:ext>
          </a:extLst>
        </p:spPr>
        <p:txBody>
          <a:bodyPr wrap="none" lIns="25400" tIns="25400" rIns="25400" bIns="25400" anchor="ctr">
            <a:spAutoFit/>
          </a:bodyPr>
          <a:lstStyle>
            <a:lvl1pPr algn="l">
              <a:defRPr sz="2600"/>
            </a:lvl1pPr>
          </a:lstStyle>
          <a:p>
            <a:r>
              <a:rPr lang="en-US" sz="1600" dirty="0">
                <a:effectLst>
                  <a:outerShdw blurRad="50800" dist="38100" dir="2700000" algn="tl" rotWithShape="0">
                    <a:prstClr val="black">
                      <a:alpha val="40000"/>
                    </a:prstClr>
                  </a:outerShdw>
                </a:effectLst>
                <a:cs typeface="+mn-ea"/>
                <a:sym typeface="+mn-lt"/>
              </a:rPr>
              <a:t>Problem Statement</a:t>
            </a:r>
            <a:endParaRPr sz="1600" dirty="0">
              <a:effectLst>
                <a:outerShdw blurRad="50800" dist="38100" dir="2700000" algn="tl" rotWithShape="0">
                  <a:prstClr val="black">
                    <a:alpha val="40000"/>
                  </a:prstClr>
                </a:outerShdw>
              </a:effectLst>
              <a:cs typeface="+mn-ea"/>
              <a:sym typeface="+mn-lt"/>
            </a:endParaRPr>
          </a:p>
        </p:txBody>
      </p:sp>
      <p:sp>
        <p:nvSpPr>
          <p:cNvPr id="1002" name="Shape 1002"/>
          <p:cNvSpPr/>
          <p:nvPr/>
        </p:nvSpPr>
        <p:spPr>
          <a:xfrm>
            <a:off x="5955486" y="2476045"/>
            <a:ext cx="1" cy="1623628"/>
          </a:xfrm>
          <a:prstGeom prst="line">
            <a:avLst/>
          </a:prstGeom>
          <a:ln w="38100">
            <a:solidFill>
              <a:srgbClr val="7C7C5B"/>
            </a:solidFill>
            <a:miter lim="400000"/>
          </a:ln>
        </p:spPr>
        <p:txBody>
          <a:bodyPr lIns="25400" tIns="25400" rIns="25400" bIns="25400" anchor="ctr"/>
          <a:lstStyle/>
          <a:p>
            <a:pPr>
              <a:defRPr sz="3200" cap="none">
                <a:solidFill>
                  <a:srgbClr val="000000"/>
                </a:solidFill>
                <a:latin typeface="Helvetica Light"/>
                <a:ea typeface="Helvetica Light"/>
                <a:cs typeface="Helvetica Light"/>
                <a:sym typeface="Helvetica Light"/>
              </a:defRPr>
            </a:pPr>
            <a:endParaRPr sz="1600">
              <a:cs typeface="+mn-ea"/>
              <a:sym typeface="+mn-lt"/>
            </a:endParaRPr>
          </a:p>
        </p:txBody>
      </p:sp>
      <p:sp>
        <p:nvSpPr>
          <p:cNvPr id="1005" name="Shape 1005"/>
          <p:cNvSpPr/>
          <p:nvPr/>
        </p:nvSpPr>
        <p:spPr>
          <a:xfrm>
            <a:off x="3814643" y="587462"/>
            <a:ext cx="4281685" cy="1066959"/>
          </a:xfrm>
          <a:prstGeom prst="rect">
            <a:avLst/>
          </a:prstGeom>
          <a:ln w="12700">
            <a:miter lim="400000"/>
          </a:ln>
          <a:extLst>
            <a:ext uri="{C572A759-6A51-4108-AA02-DFA0A04FC94B}">
              <ma14:wrappingTextBoxFlag xmlns:ma14="http://schemas.microsoft.com/office/mac/drawingml/2011/main" xmlns:p14="http://schemas.microsoft.com/office/powerpoint/2010/main" xmlns:mc="http://schemas.openxmlformats.org/markup-compatibility/2006" xmlns:a14="http://schemas.microsoft.com/office/drawing/2010/main" xmlns:a16="http://schemas.microsoft.com/office/drawing/2014/main" xmlns="" val="1"/>
            </a:ext>
          </a:extLst>
        </p:spPr>
        <p:txBody>
          <a:bodyPr wrap="none" lIns="25400" tIns="25400" rIns="25400" bIns="25400" anchor="ctr">
            <a:spAutoFit/>
          </a:bodyPr>
          <a:lstStyle/>
          <a:p>
            <a:pPr algn="l">
              <a:defRPr sz="7000" cap="none">
                <a:latin typeface="+mn-lt"/>
                <a:ea typeface="+mn-ea"/>
                <a:cs typeface="+mn-cs"/>
                <a:sym typeface="Sk-Modernist"/>
              </a:defRPr>
            </a:pPr>
            <a:r>
              <a:rPr lang="en-US" sz="6600" b="1" dirty="0">
                <a:solidFill>
                  <a:srgbClr val="7C7C5B"/>
                </a:solidFill>
                <a:cs typeface="+mn-ea"/>
                <a:sym typeface="+mn-lt"/>
              </a:rPr>
              <a:t>CONTENT</a:t>
            </a:r>
            <a:endParaRPr sz="6600" b="1" dirty="0">
              <a:solidFill>
                <a:srgbClr val="7C7C5B"/>
              </a:solidFill>
              <a:cs typeface="+mn-ea"/>
              <a:sym typeface="+mn-lt"/>
            </a:endParaRPr>
          </a:p>
        </p:txBody>
      </p:sp>
      <p:sp>
        <p:nvSpPr>
          <p:cNvPr id="22" name="dart-board_87910">
            <a:extLst>
              <a:ext uri="{FF2B5EF4-FFF2-40B4-BE49-F238E27FC236}">
                <a16:creationId xmlns:a16="http://schemas.microsoft.com/office/drawing/2014/main" id="{E048E725-C670-4AE3-AA2E-820F1F89D150}"/>
              </a:ext>
            </a:extLst>
          </p:cNvPr>
          <p:cNvSpPr>
            <a:spLocks noChangeAspect="1"/>
          </p:cNvSpPr>
          <p:nvPr/>
        </p:nvSpPr>
        <p:spPr bwMode="auto">
          <a:xfrm>
            <a:off x="8692530" y="4545967"/>
            <a:ext cx="1057524" cy="1058267"/>
          </a:xfrm>
          <a:custGeom>
            <a:avLst/>
            <a:gdLst>
              <a:gd name="T0" fmla="*/ 2391 w 2761"/>
              <a:gd name="T1" fmla="*/ 896 h 2767"/>
              <a:gd name="T2" fmla="*/ 1996 w 2761"/>
              <a:gd name="T3" fmla="*/ 896 h 2767"/>
              <a:gd name="T4" fmla="*/ 1697 w 2761"/>
              <a:gd name="T5" fmla="*/ 1195 h 2767"/>
              <a:gd name="T6" fmla="*/ 1425 w 2761"/>
              <a:gd name="T7" fmla="*/ 1467 h 2767"/>
              <a:gd name="T8" fmla="*/ 1288 w 2761"/>
              <a:gd name="T9" fmla="*/ 1465 h 2767"/>
              <a:gd name="T10" fmla="*/ 1541 w 2761"/>
              <a:gd name="T11" fmla="*/ 1081 h 2767"/>
              <a:gd name="T12" fmla="*/ 1560 w 2761"/>
              <a:gd name="T13" fmla="*/ 1062 h 2767"/>
              <a:gd name="T14" fmla="*/ 1798 w 2761"/>
              <a:gd name="T15" fmla="*/ 824 h 2767"/>
              <a:gd name="T16" fmla="*/ 1861 w 2761"/>
              <a:gd name="T17" fmla="*/ 624 h 2767"/>
              <a:gd name="T18" fmla="*/ 1979 w 2761"/>
              <a:gd name="T19" fmla="*/ 248 h 2767"/>
              <a:gd name="T20" fmla="*/ 2202 w 2761"/>
              <a:gd name="T21" fmla="*/ 25 h 2767"/>
              <a:gd name="T22" fmla="*/ 2213 w 2761"/>
              <a:gd name="T23" fmla="*/ 15 h 2767"/>
              <a:gd name="T24" fmla="*/ 2224 w 2761"/>
              <a:gd name="T25" fmla="*/ 9 h 2767"/>
              <a:gd name="T26" fmla="*/ 2236 w 2761"/>
              <a:gd name="T27" fmla="*/ 4 h 2767"/>
              <a:gd name="T28" fmla="*/ 2248 w 2761"/>
              <a:gd name="T29" fmla="*/ 1 h 2767"/>
              <a:gd name="T30" fmla="*/ 2260 w 2761"/>
              <a:gd name="T31" fmla="*/ 0 h 2767"/>
              <a:gd name="T32" fmla="*/ 2272 w 2761"/>
              <a:gd name="T33" fmla="*/ 1 h 2767"/>
              <a:gd name="T34" fmla="*/ 2283 w 2761"/>
              <a:gd name="T35" fmla="*/ 3 h 2767"/>
              <a:gd name="T36" fmla="*/ 2295 w 2761"/>
              <a:gd name="T37" fmla="*/ 7 h 2767"/>
              <a:gd name="T38" fmla="*/ 2305 w 2761"/>
              <a:gd name="T39" fmla="*/ 12 h 2767"/>
              <a:gd name="T40" fmla="*/ 2315 w 2761"/>
              <a:gd name="T41" fmla="*/ 19 h 2767"/>
              <a:gd name="T42" fmla="*/ 2324 w 2761"/>
              <a:gd name="T43" fmla="*/ 27 h 2767"/>
              <a:gd name="T44" fmla="*/ 2331 w 2761"/>
              <a:gd name="T45" fmla="*/ 36 h 2767"/>
              <a:gd name="T46" fmla="*/ 2338 w 2761"/>
              <a:gd name="T47" fmla="*/ 47 h 2767"/>
              <a:gd name="T48" fmla="*/ 2342 w 2761"/>
              <a:gd name="T49" fmla="*/ 57 h 2767"/>
              <a:gd name="T50" fmla="*/ 2346 w 2761"/>
              <a:gd name="T51" fmla="*/ 71 h 2767"/>
              <a:gd name="T52" fmla="*/ 2354 w 2761"/>
              <a:gd name="T53" fmla="*/ 403 h 2767"/>
              <a:gd name="T54" fmla="*/ 2674 w 2761"/>
              <a:gd name="T55" fmla="*/ 410 h 2767"/>
              <a:gd name="T56" fmla="*/ 2731 w 2761"/>
              <a:gd name="T57" fmla="*/ 434 h 2767"/>
              <a:gd name="T58" fmla="*/ 2754 w 2761"/>
              <a:gd name="T59" fmla="*/ 474 h 2767"/>
              <a:gd name="T60" fmla="*/ 1341 w 2761"/>
              <a:gd name="T61" fmla="*/ 670 h 2767"/>
              <a:gd name="T62" fmla="*/ 1341 w 2761"/>
              <a:gd name="T63" fmla="*/ 2183 h 2767"/>
              <a:gd name="T64" fmla="*/ 2039 w 2761"/>
              <a:gd name="T65" fmla="*/ 1136 h 2767"/>
              <a:gd name="T66" fmla="*/ 1766 w 2761"/>
              <a:gd name="T67" fmla="*/ 1426 h 2767"/>
              <a:gd name="T68" fmla="*/ 915 w 2761"/>
              <a:gd name="T69" fmla="*/ 1426 h 2767"/>
              <a:gd name="T70" fmla="*/ 1617 w 2761"/>
              <a:gd name="T71" fmla="*/ 722 h 2767"/>
              <a:gd name="T72" fmla="*/ 2533 w 2761"/>
              <a:gd name="T73" fmla="*/ 1037 h 2767"/>
              <a:gd name="T74" fmla="*/ 2238 w 2761"/>
              <a:gd name="T75" fmla="*/ 1096 h 2767"/>
              <a:gd name="T76" fmla="*/ 1341 w 2761"/>
              <a:gd name="T77" fmla="*/ 2383 h 2767"/>
              <a:gd name="T78" fmla="*/ 1341 w 2761"/>
              <a:gd name="T79" fmla="*/ 470 h 2767"/>
              <a:gd name="T80" fmla="*/ 1661 w 2761"/>
              <a:gd name="T81" fmla="*/ 366 h 2767"/>
              <a:gd name="T82" fmla="*/ 1783 w 2761"/>
              <a:gd name="T83" fmla="*/ 161 h 2767"/>
              <a:gd name="T84" fmla="*/ 0 w 2761"/>
              <a:gd name="T85" fmla="*/ 1426 h 2767"/>
              <a:gd name="T86" fmla="*/ 2681 w 2761"/>
              <a:gd name="T87" fmla="*/ 1426 h 2767"/>
              <a:gd name="T88" fmla="*/ 2533 w 2761"/>
              <a:gd name="T89" fmla="*/ 1037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1" h="2767">
                <a:moveTo>
                  <a:pt x="2732" y="555"/>
                </a:moveTo>
                <a:lnTo>
                  <a:pt x="2391" y="896"/>
                </a:lnTo>
                <a:lnTo>
                  <a:pt x="2136" y="896"/>
                </a:lnTo>
                <a:lnTo>
                  <a:pt x="1996" y="896"/>
                </a:lnTo>
                <a:lnTo>
                  <a:pt x="1934" y="958"/>
                </a:lnTo>
                <a:lnTo>
                  <a:pt x="1697" y="1195"/>
                </a:lnTo>
                <a:lnTo>
                  <a:pt x="1550" y="1342"/>
                </a:lnTo>
                <a:lnTo>
                  <a:pt x="1425" y="1467"/>
                </a:lnTo>
                <a:cubicBezTo>
                  <a:pt x="1406" y="1486"/>
                  <a:pt x="1382" y="1495"/>
                  <a:pt x="1357" y="1495"/>
                </a:cubicBezTo>
                <a:cubicBezTo>
                  <a:pt x="1332" y="1495"/>
                  <a:pt x="1307" y="1485"/>
                  <a:pt x="1288" y="1465"/>
                </a:cubicBezTo>
                <a:cubicBezTo>
                  <a:pt x="1252" y="1427"/>
                  <a:pt x="1256" y="1366"/>
                  <a:pt x="1293" y="1329"/>
                </a:cubicBezTo>
                <a:lnTo>
                  <a:pt x="1541" y="1081"/>
                </a:lnTo>
                <a:lnTo>
                  <a:pt x="1560" y="1062"/>
                </a:lnTo>
                <a:lnTo>
                  <a:pt x="1560" y="1062"/>
                </a:lnTo>
                <a:lnTo>
                  <a:pt x="1798" y="824"/>
                </a:lnTo>
                <a:lnTo>
                  <a:pt x="1798" y="824"/>
                </a:lnTo>
                <a:lnTo>
                  <a:pt x="1861" y="760"/>
                </a:lnTo>
                <a:lnTo>
                  <a:pt x="1861" y="624"/>
                </a:lnTo>
                <a:lnTo>
                  <a:pt x="1861" y="366"/>
                </a:lnTo>
                <a:lnTo>
                  <a:pt x="1979" y="248"/>
                </a:lnTo>
                <a:lnTo>
                  <a:pt x="1979" y="248"/>
                </a:lnTo>
                <a:lnTo>
                  <a:pt x="2202" y="25"/>
                </a:lnTo>
                <a:cubicBezTo>
                  <a:pt x="2205" y="22"/>
                  <a:pt x="2208" y="19"/>
                  <a:pt x="2211" y="17"/>
                </a:cubicBezTo>
                <a:cubicBezTo>
                  <a:pt x="2212" y="16"/>
                  <a:pt x="2213" y="16"/>
                  <a:pt x="2213" y="15"/>
                </a:cubicBezTo>
                <a:cubicBezTo>
                  <a:pt x="2217" y="13"/>
                  <a:pt x="2220" y="11"/>
                  <a:pt x="2223" y="9"/>
                </a:cubicBezTo>
                <a:cubicBezTo>
                  <a:pt x="2223" y="9"/>
                  <a:pt x="2224" y="9"/>
                  <a:pt x="2224" y="9"/>
                </a:cubicBezTo>
                <a:cubicBezTo>
                  <a:pt x="2227" y="7"/>
                  <a:pt x="2230" y="6"/>
                  <a:pt x="2234" y="5"/>
                </a:cubicBezTo>
                <a:cubicBezTo>
                  <a:pt x="2234" y="5"/>
                  <a:pt x="2235" y="4"/>
                  <a:pt x="2236" y="4"/>
                </a:cubicBezTo>
                <a:cubicBezTo>
                  <a:pt x="2239" y="3"/>
                  <a:pt x="2243" y="2"/>
                  <a:pt x="2246" y="1"/>
                </a:cubicBezTo>
                <a:cubicBezTo>
                  <a:pt x="2247" y="1"/>
                  <a:pt x="2247" y="1"/>
                  <a:pt x="2248" y="1"/>
                </a:cubicBezTo>
                <a:cubicBezTo>
                  <a:pt x="2251" y="1"/>
                  <a:pt x="2254" y="0"/>
                  <a:pt x="2257" y="0"/>
                </a:cubicBezTo>
                <a:cubicBezTo>
                  <a:pt x="2258" y="0"/>
                  <a:pt x="2259" y="0"/>
                  <a:pt x="2260" y="0"/>
                </a:cubicBezTo>
                <a:cubicBezTo>
                  <a:pt x="2263" y="0"/>
                  <a:pt x="2267" y="0"/>
                  <a:pt x="2270" y="0"/>
                </a:cubicBezTo>
                <a:cubicBezTo>
                  <a:pt x="2271" y="0"/>
                  <a:pt x="2271" y="1"/>
                  <a:pt x="2272" y="1"/>
                </a:cubicBezTo>
                <a:cubicBezTo>
                  <a:pt x="2275" y="1"/>
                  <a:pt x="2278" y="2"/>
                  <a:pt x="2281" y="2"/>
                </a:cubicBezTo>
                <a:cubicBezTo>
                  <a:pt x="2282" y="2"/>
                  <a:pt x="2283" y="3"/>
                  <a:pt x="2283" y="3"/>
                </a:cubicBezTo>
                <a:cubicBezTo>
                  <a:pt x="2287" y="4"/>
                  <a:pt x="2290" y="5"/>
                  <a:pt x="2293" y="6"/>
                </a:cubicBezTo>
                <a:cubicBezTo>
                  <a:pt x="2294" y="6"/>
                  <a:pt x="2294" y="6"/>
                  <a:pt x="2295" y="7"/>
                </a:cubicBezTo>
                <a:cubicBezTo>
                  <a:pt x="2298" y="8"/>
                  <a:pt x="2300" y="9"/>
                  <a:pt x="2303" y="11"/>
                </a:cubicBezTo>
                <a:cubicBezTo>
                  <a:pt x="2304" y="11"/>
                  <a:pt x="2305" y="12"/>
                  <a:pt x="2305" y="12"/>
                </a:cubicBezTo>
                <a:cubicBezTo>
                  <a:pt x="2308" y="14"/>
                  <a:pt x="2311" y="16"/>
                  <a:pt x="2314" y="18"/>
                </a:cubicBezTo>
                <a:cubicBezTo>
                  <a:pt x="2314" y="18"/>
                  <a:pt x="2315" y="18"/>
                  <a:pt x="2315" y="19"/>
                </a:cubicBezTo>
                <a:cubicBezTo>
                  <a:pt x="2317" y="21"/>
                  <a:pt x="2320" y="23"/>
                  <a:pt x="2322" y="25"/>
                </a:cubicBezTo>
                <a:cubicBezTo>
                  <a:pt x="2323" y="25"/>
                  <a:pt x="2323" y="26"/>
                  <a:pt x="2324" y="27"/>
                </a:cubicBezTo>
                <a:cubicBezTo>
                  <a:pt x="2326" y="29"/>
                  <a:pt x="2329" y="32"/>
                  <a:pt x="2331" y="35"/>
                </a:cubicBezTo>
                <a:cubicBezTo>
                  <a:pt x="2331" y="35"/>
                  <a:pt x="2331" y="35"/>
                  <a:pt x="2331" y="36"/>
                </a:cubicBezTo>
                <a:cubicBezTo>
                  <a:pt x="2333" y="38"/>
                  <a:pt x="2335" y="41"/>
                  <a:pt x="2337" y="44"/>
                </a:cubicBezTo>
                <a:cubicBezTo>
                  <a:pt x="2337" y="45"/>
                  <a:pt x="2338" y="46"/>
                  <a:pt x="2338" y="47"/>
                </a:cubicBezTo>
                <a:cubicBezTo>
                  <a:pt x="2340" y="50"/>
                  <a:pt x="2341" y="53"/>
                  <a:pt x="2342" y="57"/>
                </a:cubicBezTo>
                <a:cubicBezTo>
                  <a:pt x="2342" y="57"/>
                  <a:pt x="2342" y="57"/>
                  <a:pt x="2342" y="57"/>
                </a:cubicBezTo>
                <a:cubicBezTo>
                  <a:pt x="2344" y="61"/>
                  <a:pt x="2344" y="64"/>
                  <a:pt x="2345" y="68"/>
                </a:cubicBezTo>
                <a:cubicBezTo>
                  <a:pt x="2345" y="69"/>
                  <a:pt x="2346" y="70"/>
                  <a:pt x="2346" y="71"/>
                </a:cubicBezTo>
                <a:cubicBezTo>
                  <a:pt x="2346" y="75"/>
                  <a:pt x="2347" y="79"/>
                  <a:pt x="2347" y="83"/>
                </a:cubicBezTo>
                <a:lnTo>
                  <a:pt x="2354" y="403"/>
                </a:lnTo>
                <a:lnTo>
                  <a:pt x="2361" y="403"/>
                </a:lnTo>
                <a:lnTo>
                  <a:pt x="2674" y="410"/>
                </a:lnTo>
                <a:cubicBezTo>
                  <a:pt x="2691" y="410"/>
                  <a:pt x="2705" y="415"/>
                  <a:pt x="2718" y="423"/>
                </a:cubicBezTo>
                <a:cubicBezTo>
                  <a:pt x="2722" y="426"/>
                  <a:pt x="2727" y="430"/>
                  <a:pt x="2731" y="434"/>
                </a:cubicBezTo>
                <a:cubicBezTo>
                  <a:pt x="2737" y="439"/>
                  <a:pt x="2741" y="446"/>
                  <a:pt x="2745" y="452"/>
                </a:cubicBezTo>
                <a:cubicBezTo>
                  <a:pt x="2749" y="459"/>
                  <a:pt x="2752" y="467"/>
                  <a:pt x="2754" y="474"/>
                </a:cubicBezTo>
                <a:cubicBezTo>
                  <a:pt x="2761" y="501"/>
                  <a:pt x="2755" y="532"/>
                  <a:pt x="2732" y="555"/>
                </a:cubicBezTo>
                <a:close/>
                <a:moveTo>
                  <a:pt x="1341" y="670"/>
                </a:moveTo>
                <a:cubicBezTo>
                  <a:pt x="923" y="670"/>
                  <a:pt x="584" y="1009"/>
                  <a:pt x="584" y="1426"/>
                </a:cubicBezTo>
                <a:cubicBezTo>
                  <a:pt x="584" y="1844"/>
                  <a:pt x="923" y="2183"/>
                  <a:pt x="1341" y="2183"/>
                </a:cubicBezTo>
                <a:cubicBezTo>
                  <a:pt x="1758" y="2183"/>
                  <a:pt x="2097" y="1844"/>
                  <a:pt x="2097" y="1426"/>
                </a:cubicBezTo>
                <a:cubicBezTo>
                  <a:pt x="2097" y="1323"/>
                  <a:pt x="2076" y="1225"/>
                  <a:pt x="2039" y="1136"/>
                </a:cubicBezTo>
                <a:lnTo>
                  <a:pt x="1766" y="1409"/>
                </a:lnTo>
                <a:cubicBezTo>
                  <a:pt x="1766" y="1415"/>
                  <a:pt x="1766" y="1421"/>
                  <a:pt x="1766" y="1426"/>
                </a:cubicBezTo>
                <a:cubicBezTo>
                  <a:pt x="1766" y="1661"/>
                  <a:pt x="1575" y="1852"/>
                  <a:pt x="1341" y="1852"/>
                </a:cubicBezTo>
                <a:cubicBezTo>
                  <a:pt x="1106" y="1852"/>
                  <a:pt x="915" y="1661"/>
                  <a:pt x="915" y="1426"/>
                </a:cubicBezTo>
                <a:cubicBezTo>
                  <a:pt x="915" y="1192"/>
                  <a:pt x="1104" y="1002"/>
                  <a:pt x="1338" y="1001"/>
                </a:cubicBezTo>
                <a:lnTo>
                  <a:pt x="1617" y="722"/>
                </a:lnTo>
                <a:cubicBezTo>
                  <a:pt x="1531" y="688"/>
                  <a:pt x="1438" y="670"/>
                  <a:pt x="1341" y="670"/>
                </a:cubicBezTo>
                <a:close/>
                <a:moveTo>
                  <a:pt x="2533" y="1037"/>
                </a:moveTo>
                <a:cubicBezTo>
                  <a:pt x="2495" y="1074"/>
                  <a:pt x="2444" y="1096"/>
                  <a:pt x="2391" y="1096"/>
                </a:cubicBezTo>
                <a:lnTo>
                  <a:pt x="2238" y="1096"/>
                </a:lnTo>
                <a:cubicBezTo>
                  <a:pt x="2276" y="1199"/>
                  <a:pt x="2297" y="1310"/>
                  <a:pt x="2297" y="1426"/>
                </a:cubicBezTo>
                <a:cubicBezTo>
                  <a:pt x="2297" y="1954"/>
                  <a:pt x="1868" y="2383"/>
                  <a:pt x="1341" y="2383"/>
                </a:cubicBezTo>
                <a:cubicBezTo>
                  <a:pt x="813" y="2383"/>
                  <a:pt x="384" y="1954"/>
                  <a:pt x="384" y="1426"/>
                </a:cubicBezTo>
                <a:cubicBezTo>
                  <a:pt x="384" y="899"/>
                  <a:pt x="813" y="470"/>
                  <a:pt x="1341" y="470"/>
                </a:cubicBezTo>
                <a:cubicBezTo>
                  <a:pt x="1453" y="470"/>
                  <a:pt x="1561" y="489"/>
                  <a:pt x="1661" y="525"/>
                </a:cubicBezTo>
                <a:lnTo>
                  <a:pt x="1661" y="366"/>
                </a:lnTo>
                <a:cubicBezTo>
                  <a:pt x="1661" y="313"/>
                  <a:pt x="1682" y="262"/>
                  <a:pt x="1720" y="224"/>
                </a:cubicBezTo>
                <a:lnTo>
                  <a:pt x="1783" y="161"/>
                </a:lnTo>
                <a:cubicBezTo>
                  <a:pt x="1644" y="112"/>
                  <a:pt x="1496" y="86"/>
                  <a:pt x="1341" y="86"/>
                </a:cubicBezTo>
                <a:cubicBezTo>
                  <a:pt x="601" y="86"/>
                  <a:pt x="0" y="687"/>
                  <a:pt x="0" y="1426"/>
                </a:cubicBezTo>
                <a:cubicBezTo>
                  <a:pt x="0" y="2165"/>
                  <a:pt x="601" y="2767"/>
                  <a:pt x="1341" y="2767"/>
                </a:cubicBezTo>
                <a:cubicBezTo>
                  <a:pt x="2080" y="2767"/>
                  <a:pt x="2681" y="2165"/>
                  <a:pt x="2681" y="1426"/>
                </a:cubicBezTo>
                <a:cubicBezTo>
                  <a:pt x="2681" y="1266"/>
                  <a:pt x="2653" y="1112"/>
                  <a:pt x="2601" y="969"/>
                </a:cubicBezTo>
                <a:lnTo>
                  <a:pt x="2533" y="1037"/>
                </a:lnTo>
                <a:close/>
              </a:path>
            </a:pathLst>
          </a:custGeom>
          <a:solidFill>
            <a:srgbClr val="7C7C5B"/>
          </a:solidFill>
          <a:ln>
            <a:noFill/>
          </a:ln>
        </p:spPr>
        <p:txBody>
          <a:bodyPr/>
          <a:lstStyle/>
          <a:p>
            <a:endParaRPr lang="zh-CN" altLang="en-US" dirty="0">
              <a:cs typeface="+mn-ea"/>
              <a:sym typeface="+mn-lt"/>
            </a:endParaRPr>
          </a:p>
        </p:txBody>
      </p:sp>
      <p:sp>
        <p:nvSpPr>
          <p:cNvPr id="32" name="Shape 992">
            <a:extLst>
              <a:ext uri="{FF2B5EF4-FFF2-40B4-BE49-F238E27FC236}">
                <a16:creationId xmlns:a16="http://schemas.microsoft.com/office/drawing/2014/main" id="{62B9B2FE-5D42-4235-AC6C-15361E566175}"/>
              </a:ext>
            </a:extLst>
          </p:cNvPr>
          <p:cNvSpPr/>
          <p:nvPr/>
        </p:nvSpPr>
        <p:spPr>
          <a:xfrm>
            <a:off x="1848857" y="5712779"/>
            <a:ext cx="1988878" cy="543739"/>
          </a:xfrm>
          <a:prstGeom prst="rect">
            <a:avLst/>
          </a:prstGeom>
          <a:ln w="12700">
            <a:miter lim="400000"/>
          </a:ln>
          <a:extLst>
            <a:ext uri="{C572A759-6A51-4108-AA02-DFA0A04FC94B}">
              <ma14:wrappingTextBoxFlag xmlns:ma14="http://schemas.microsoft.com/office/mac/drawingml/2011/main" xmlns:p14="http://schemas.microsoft.com/office/powerpoint/2010/main" xmlns:mc="http://schemas.openxmlformats.org/markup-compatibility/2006" xmlns:a14="http://schemas.microsoft.com/office/drawing/2010/main" xmlns:a16="http://schemas.microsoft.com/office/drawing/2014/main" xmlns="" val="1"/>
            </a:ext>
          </a:extLst>
        </p:spPr>
        <p:txBody>
          <a:bodyPr wrap="none" lIns="25400" tIns="25400" rIns="25400" bIns="25400" anchor="ctr">
            <a:spAutoFit/>
          </a:bodyPr>
          <a:lstStyle>
            <a:lvl1pPr algn="l">
              <a:defRPr sz="2600"/>
            </a:lvl1pPr>
          </a:lstStyle>
          <a:p>
            <a:pPr algn="ctr"/>
            <a:r>
              <a:rPr lang="en-US" sz="1600" dirty="0">
                <a:effectLst>
                  <a:outerShdw blurRad="50800" dist="38100" dir="2700000" algn="tl" rotWithShape="0">
                    <a:prstClr val="black">
                      <a:alpha val="40000"/>
                    </a:prstClr>
                  </a:outerShdw>
                </a:effectLst>
                <a:cs typeface="+mn-ea"/>
                <a:sym typeface="+mn-lt"/>
              </a:rPr>
              <a:t>System Design and </a:t>
            </a:r>
          </a:p>
          <a:p>
            <a:pPr algn="ctr"/>
            <a:r>
              <a:rPr lang="en-US" sz="1600" dirty="0">
                <a:effectLst>
                  <a:outerShdw blurRad="50800" dist="38100" dir="2700000" algn="tl" rotWithShape="0">
                    <a:prstClr val="black">
                      <a:alpha val="40000"/>
                    </a:prstClr>
                  </a:outerShdw>
                </a:effectLst>
                <a:cs typeface="+mn-ea"/>
                <a:sym typeface="+mn-lt"/>
              </a:rPr>
              <a:t>Implementation</a:t>
            </a:r>
            <a:endParaRPr sz="1600" dirty="0">
              <a:effectLst>
                <a:outerShdw blurRad="50800" dist="38100" dir="2700000" algn="tl" rotWithShape="0">
                  <a:prstClr val="black">
                    <a:alpha val="40000"/>
                  </a:prstClr>
                </a:outerShdw>
              </a:effectLst>
              <a:cs typeface="+mn-ea"/>
              <a:sym typeface="+mn-lt"/>
            </a:endParaRPr>
          </a:p>
        </p:txBody>
      </p:sp>
      <p:sp>
        <p:nvSpPr>
          <p:cNvPr id="34" name="Shape 995">
            <a:extLst>
              <a:ext uri="{FF2B5EF4-FFF2-40B4-BE49-F238E27FC236}">
                <a16:creationId xmlns:a16="http://schemas.microsoft.com/office/drawing/2014/main" id="{AC4A2CFE-DEC8-435D-B405-80553650FCE7}"/>
              </a:ext>
            </a:extLst>
          </p:cNvPr>
          <p:cNvSpPr/>
          <p:nvPr/>
        </p:nvSpPr>
        <p:spPr>
          <a:xfrm>
            <a:off x="5612474" y="5849909"/>
            <a:ext cx="647613" cy="297517"/>
          </a:xfrm>
          <a:prstGeom prst="rect">
            <a:avLst/>
          </a:prstGeom>
          <a:ln w="12700">
            <a:miter lim="400000"/>
          </a:ln>
          <a:extLst>
            <a:ext uri="{C572A759-6A51-4108-AA02-DFA0A04FC94B}">
              <ma14:wrappingTextBoxFlag xmlns:ma14="http://schemas.microsoft.com/office/mac/drawingml/2011/main" xmlns:p14="http://schemas.microsoft.com/office/powerpoint/2010/main" xmlns:mc="http://schemas.openxmlformats.org/markup-compatibility/2006" xmlns:a14="http://schemas.microsoft.com/office/drawing/2010/main" xmlns:a16="http://schemas.microsoft.com/office/drawing/2014/main" xmlns="" val="1"/>
            </a:ext>
          </a:extLst>
        </p:spPr>
        <p:txBody>
          <a:bodyPr wrap="none" lIns="25400" tIns="25400" rIns="25400" bIns="25400" anchor="ctr">
            <a:spAutoFit/>
          </a:bodyPr>
          <a:lstStyle>
            <a:lvl1pPr algn="l">
              <a:defRPr sz="2600"/>
            </a:lvl1pPr>
          </a:lstStyle>
          <a:p>
            <a:r>
              <a:rPr lang="en-US" sz="1600" dirty="0">
                <a:effectLst>
                  <a:outerShdw blurRad="50800" dist="38100" dir="2700000" algn="tl" rotWithShape="0">
                    <a:prstClr val="black">
                      <a:alpha val="40000"/>
                    </a:prstClr>
                  </a:outerShdw>
                </a:effectLst>
                <a:cs typeface="+mn-ea"/>
                <a:sym typeface="+mn-lt"/>
              </a:rPr>
              <a:t>Demo</a:t>
            </a:r>
            <a:endParaRPr sz="1600" dirty="0">
              <a:effectLst>
                <a:outerShdw blurRad="50800" dist="38100" dir="2700000" algn="tl" rotWithShape="0">
                  <a:prstClr val="black">
                    <a:alpha val="40000"/>
                  </a:prstClr>
                </a:outerShdw>
              </a:effectLst>
              <a:cs typeface="+mn-ea"/>
              <a:sym typeface="+mn-lt"/>
            </a:endParaRPr>
          </a:p>
        </p:txBody>
      </p:sp>
      <p:sp>
        <p:nvSpPr>
          <p:cNvPr id="36" name="Shape 998">
            <a:extLst>
              <a:ext uri="{FF2B5EF4-FFF2-40B4-BE49-F238E27FC236}">
                <a16:creationId xmlns:a16="http://schemas.microsoft.com/office/drawing/2014/main" id="{7177C691-B8ED-4AB2-8117-C907FA889711}"/>
              </a:ext>
            </a:extLst>
          </p:cNvPr>
          <p:cNvSpPr/>
          <p:nvPr/>
        </p:nvSpPr>
        <p:spPr>
          <a:xfrm flipH="1">
            <a:off x="4298957" y="4631124"/>
            <a:ext cx="1" cy="1623628"/>
          </a:xfrm>
          <a:prstGeom prst="line">
            <a:avLst/>
          </a:prstGeom>
          <a:ln w="38100">
            <a:solidFill>
              <a:srgbClr val="7C7C5B"/>
            </a:solidFill>
            <a:miter lim="400000"/>
          </a:ln>
        </p:spPr>
        <p:txBody>
          <a:bodyPr lIns="25400" tIns="25400" rIns="25400" bIns="25400" anchor="ctr"/>
          <a:lstStyle/>
          <a:p>
            <a:pPr>
              <a:defRPr sz="3200" cap="none">
                <a:solidFill>
                  <a:srgbClr val="000000"/>
                </a:solidFill>
                <a:latin typeface="Helvetica Light"/>
                <a:ea typeface="Helvetica Light"/>
                <a:cs typeface="Helvetica Light"/>
                <a:sym typeface="Helvetica Light"/>
              </a:defRPr>
            </a:pPr>
            <a:endParaRPr sz="1600">
              <a:cs typeface="+mn-ea"/>
              <a:sym typeface="+mn-lt"/>
            </a:endParaRPr>
          </a:p>
        </p:txBody>
      </p:sp>
      <p:sp>
        <p:nvSpPr>
          <p:cNvPr id="37" name="Shape 999">
            <a:extLst>
              <a:ext uri="{FF2B5EF4-FFF2-40B4-BE49-F238E27FC236}">
                <a16:creationId xmlns:a16="http://schemas.microsoft.com/office/drawing/2014/main" id="{CA809606-2331-4B7E-BD89-95F4FB414025}"/>
              </a:ext>
            </a:extLst>
          </p:cNvPr>
          <p:cNvSpPr/>
          <p:nvPr/>
        </p:nvSpPr>
        <p:spPr>
          <a:xfrm>
            <a:off x="7827197" y="5726799"/>
            <a:ext cx="2793778" cy="543739"/>
          </a:xfrm>
          <a:prstGeom prst="rect">
            <a:avLst/>
          </a:prstGeom>
          <a:ln w="12700">
            <a:miter lim="400000"/>
          </a:ln>
          <a:extLst>
            <a:ext uri="{C572A759-6A51-4108-AA02-DFA0A04FC94B}">
              <ma14:wrappingTextBoxFlag xmlns:ma14="http://schemas.microsoft.com/office/mac/drawingml/2011/main" xmlns:p14="http://schemas.microsoft.com/office/powerpoint/2010/main" xmlns:mc="http://schemas.openxmlformats.org/markup-compatibility/2006" xmlns:a14="http://schemas.microsoft.com/office/drawing/2010/main" xmlns:a16="http://schemas.microsoft.com/office/drawing/2014/main" xmlns="" val="1"/>
            </a:ext>
          </a:extLst>
        </p:spPr>
        <p:txBody>
          <a:bodyPr wrap="none" lIns="25400" tIns="25400" rIns="25400" bIns="25400" anchor="ctr">
            <a:spAutoFit/>
          </a:bodyPr>
          <a:lstStyle>
            <a:lvl1pPr algn="l">
              <a:defRPr sz="2600"/>
            </a:lvl1pPr>
          </a:lstStyle>
          <a:p>
            <a:pPr algn="ctr"/>
            <a:r>
              <a:rPr lang="en-US" sz="1600" dirty="0">
                <a:effectLst>
                  <a:outerShdw blurRad="50800" dist="38100" dir="2700000" algn="tl" rotWithShape="0">
                    <a:prstClr val="black">
                      <a:alpha val="40000"/>
                    </a:prstClr>
                  </a:outerShdw>
                </a:effectLst>
                <a:cs typeface="+mn-ea"/>
                <a:sym typeface="+mn-lt"/>
              </a:rPr>
              <a:t>Conclusion:</a:t>
            </a:r>
          </a:p>
          <a:p>
            <a:pPr algn="ctr"/>
            <a:r>
              <a:rPr lang="en-US" sz="1600" dirty="0">
                <a:effectLst>
                  <a:outerShdw blurRad="50800" dist="38100" dir="2700000" algn="tl" rotWithShape="0">
                    <a:prstClr val="black">
                      <a:alpha val="40000"/>
                    </a:prstClr>
                  </a:outerShdw>
                </a:effectLst>
                <a:cs typeface="+mn-ea"/>
                <a:sym typeface="+mn-lt"/>
              </a:rPr>
              <a:t>Challenges and Future work</a:t>
            </a:r>
          </a:p>
        </p:txBody>
      </p:sp>
      <p:sp>
        <p:nvSpPr>
          <p:cNvPr id="39" name="Shape 1002">
            <a:extLst>
              <a:ext uri="{FF2B5EF4-FFF2-40B4-BE49-F238E27FC236}">
                <a16:creationId xmlns:a16="http://schemas.microsoft.com/office/drawing/2014/main" id="{81D8E831-D9F4-4390-8CDC-388CED9253F9}"/>
              </a:ext>
            </a:extLst>
          </p:cNvPr>
          <p:cNvSpPr/>
          <p:nvPr/>
        </p:nvSpPr>
        <p:spPr>
          <a:xfrm>
            <a:off x="7582379" y="4631124"/>
            <a:ext cx="1" cy="1623628"/>
          </a:xfrm>
          <a:prstGeom prst="line">
            <a:avLst/>
          </a:prstGeom>
          <a:ln w="38100">
            <a:solidFill>
              <a:srgbClr val="7C7C5B"/>
            </a:solidFill>
            <a:miter lim="400000"/>
          </a:ln>
        </p:spPr>
        <p:txBody>
          <a:bodyPr lIns="25400" tIns="25400" rIns="25400" bIns="25400" anchor="ctr"/>
          <a:lstStyle/>
          <a:p>
            <a:pPr>
              <a:defRPr sz="3200" cap="none">
                <a:solidFill>
                  <a:srgbClr val="000000"/>
                </a:solidFill>
                <a:latin typeface="Helvetica Light"/>
                <a:ea typeface="Helvetica Light"/>
                <a:cs typeface="Helvetica Light"/>
                <a:sym typeface="Helvetica Light"/>
              </a:defRPr>
            </a:pPr>
            <a:endParaRPr sz="1600">
              <a:cs typeface="+mn-ea"/>
              <a:sym typeface="+mn-lt"/>
            </a:endParaRPr>
          </a:p>
        </p:txBody>
      </p:sp>
      <p:pic>
        <p:nvPicPr>
          <p:cNvPr id="8" name="Graphic 7" descr="Presentation with checklist with solid fill">
            <a:extLst>
              <a:ext uri="{FF2B5EF4-FFF2-40B4-BE49-F238E27FC236}">
                <a16:creationId xmlns:a16="http://schemas.microsoft.com/office/drawing/2014/main" id="{3D6759C9-CC25-409B-B560-7F7E1E7652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8352" y="2476045"/>
            <a:ext cx="1060704" cy="1060704"/>
          </a:xfrm>
          <a:prstGeom prst="rect">
            <a:avLst/>
          </a:prstGeom>
        </p:spPr>
      </p:pic>
      <p:pic>
        <p:nvPicPr>
          <p:cNvPr id="12" name="Graphic 11" descr="Flowers in pot with solid fill">
            <a:extLst>
              <a:ext uri="{FF2B5EF4-FFF2-40B4-BE49-F238E27FC236}">
                <a16:creationId xmlns:a16="http://schemas.microsoft.com/office/drawing/2014/main" id="{99AEC6CA-E8CE-4551-944A-B29DCD7E9A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8885" y="4652075"/>
            <a:ext cx="1060704" cy="1060704"/>
          </a:xfrm>
          <a:prstGeom prst="rect">
            <a:avLst/>
          </a:prstGeom>
        </p:spPr>
      </p:pic>
      <p:pic>
        <p:nvPicPr>
          <p:cNvPr id="14" name="Graphic 13" descr="Lightbulb and gear with solid fill">
            <a:extLst>
              <a:ext uri="{FF2B5EF4-FFF2-40B4-BE49-F238E27FC236}">
                <a16:creationId xmlns:a16="http://schemas.microsoft.com/office/drawing/2014/main" id="{9D7814DA-3BE0-476C-A2EB-7B72C8EBF9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2944" y="4578014"/>
            <a:ext cx="1060704" cy="1060704"/>
          </a:xfrm>
          <a:prstGeom prst="rect">
            <a:avLst/>
          </a:prstGeom>
        </p:spPr>
      </p:pic>
      <p:pic>
        <p:nvPicPr>
          <p:cNvPr id="56" name="Graphic 55" descr="Clipboard with solid fill">
            <a:extLst>
              <a:ext uri="{FF2B5EF4-FFF2-40B4-BE49-F238E27FC236}">
                <a16:creationId xmlns:a16="http://schemas.microsoft.com/office/drawing/2014/main" id="{F184E912-B6E5-4E20-A38E-5EC7FC371F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2379" y="2527657"/>
            <a:ext cx="914400" cy="914400"/>
          </a:xfrm>
          <a:prstGeom prst="rect">
            <a:avLst/>
          </a:prstGeom>
        </p:spPr>
      </p:pic>
    </p:spTree>
  </p:cSld>
  <p:clrMapOvr>
    <a:masterClrMapping/>
  </p:clrMapOvr>
  <p:transition spd="slow" advClick="0" advTm="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2293A-CD44-4537-B520-7C595C2C58F1}"/>
              </a:ext>
            </a:extLst>
          </p:cNvPr>
          <p:cNvSpPr txBox="1"/>
          <p:nvPr/>
        </p:nvSpPr>
        <p:spPr>
          <a:xfrm>
            <a:off x="2532185" y="731520"/>
            <a:ext cx="6527409" cy="646331"/>
          </a:xfrm>
          <a:prstGeom prst="rect">
            <a:avLst/>
          </a:prstGeom>
          <a:noFill/>
        </p:spPr>
        <p:txBody>
          <a:bodyPr wrap="square" rtlCol="0">
            <a:spAutoFit/>
          </a:bodyPr>
          <a:lstStyle/>
          <a:p>
            <a:pPr algn="ctr"/>
            <a:r>
              <a:rPr lang="en-US" sz="3600" b="1" dirty="0">
                <a:solidFill>
                  <a:srgbClr val="7C7C5B"/>
                </a:solidFill>
              </a:rPr>
              <a:t>Video </a:t>
            </a:r>
          </a:p>
        </p:txBody>
      </p:sp>
      <p:sp>
        <p:nvSpPr>
          <p:cNvPr id="7" name="TextBox 6">
            <a:extLst>
              <a:ext uri="{FF2B5EF4-FFF2-40B4-BE49-F238E27FC236}">
                <a16:creationId xmlns:a16="http://schemas.microsoft.com/office/drawing/2014/main" id="{A3227AC2-7FEA-4918-9B1C-978C6C8940D5}"/>
              </a:ext>
            </a:extLst>
          </p:cNvPr>
          <p:cNvSpPr txBox="1"/>
          <p:nvPr/>
        </p:nvSpPr>
        <p:spPr>
          <a:xfrm>
            <a:off x="2739097" y="2600236"/>
            <a:ext cx="6713806" cy="1200329"/>
          </a:xfrm>
          <a:prstGeom prst="rect">
            <a:avLst/>
          </a:prstGeom>
          <a:noFill/>
        </p:spPr>
        <p:txBody>
          <a:bodyPr wrap="square">
            <a:spAutoFit/>
          </a:bodyPr>
          <a:lstStyle/>
          <a:p>
            <a:pPr algn="ctr"/>
            <a:r>
              <a:rPr lang="en-US" dirty="0">
                <a:hlinkClick r:id="rId2"/>
              </a:rPr>
              <a:t>https://stuuobedu-my.sharepoint.com/:v:/g/personal/20163743_stu_uob_edu_bh/EWysufGQRKlLl6qRepZ37ZABACzsEl4yScJhB7nOblJ42A?e=ZhsFjk</a:t>
            </a:r>
            <a:r>
              <a:rPr lang="en-US" dirty="0"/>
              <a:t> </a:t>
            </a:r>
          </a:p>
        </p:txBody>
      </p:sp>
    </p:spTree>
    <p:extLst>
      <p:ext uri="{BB962C8B-B14F-4D97-AF65-F5344CB8AC3E}">
        <p14:creationId xmlns:p14="http://schemas.microsoft.com/office/powerpoint/2010/main" val="3928941518"/>
      </p:ext>
    </p:extLst>
  </p:cSld>
  <p:clrMapOvr>
    <a:masterClrMapping/>
  </p:clrMapOvr>
  <p:transition spd="slow" advClick="0" advTm="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6"/>
          <p:cNvSpPr/>
          <p:nvPr/>
        </p:nvSpPr>
        <p:spPr>
          <a:xfrm>
            <a:off x="1763440" y="3649118"/>
            <a:ext cx="2683422" cy="592026"/>
          </a:xfrm>
          <a:prstGeom prst="roundRect">
            <a:avLst>
              <a:gd name="adj" fmla="val 50000"/>
            </a:avLst>
          </a:prstGeom>
          <a:solidFill>
            <a:srgbClr val="7C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cs typeface="+mn-ea"/>
              <a:sym typeface="+mn-lt"/>
            </a:endParaRPr>
          </a:p>
        </p:txBody>
      </p:sp>
      <p:sp>
        <p:nvSpPr>
          <p:cNvPr id="6" name="TextBox 5"/>
          <p:cNvSpPr txBox="1"/>
          <p:nvPr/>
        </p:nvSpPr>
        <p:spPr>
          <a:xfrm>
            <a:off x="1763443" y="3683521"/>
            <a:ext cx="26834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cs typeface="+mn-ea"/>
                <a:sym typeface="+mn-lt"/>
              </a:rPr>
              <a:t>SAVING PLANT’S LIFE IS SAVING OUR’S</a:t>
            </a:r>
            <a:endParaRPr kumimoji="0" lang="ru-RU" sz="1400" b="0" i="0" u="none" strike="noStrike" kern="1200" cap="none" spc="0" normalizeH="0" baseline="0" noProof="0" dirty="0">
              <a:ln>
                <a:noFill/>
              </a:ln>
              <a:solidFill>
                <a:prstClr val="white"/>
              </a:solidFill>
              <a:effectLst/>
              <a:uLnTx/>
              <a:uFillTx/>
              <a:cs typeface="+mn-ea"/>
              <a:sym typeface="+mn-lt"/>
            </a:endParaRPr>
          </a:p>
        </p:txBody>
      </p:sp>
      <p:sp>
        <p:nvSpPr>
          <p:cNvPr id="8" name="TextBox 7"/>
          <p:cNvSpPr txBox="1"/>
          <p:nvPr/>
        </p:nvSpPr>
        <p:spPr>
          <a:xfrm>
            <a:off x="-26341" y="2351782"/>
            <a:ext cx="6313487" cy="1077218"/>
          </a:xfrm>
          <a:prstGeom prst="rect">
            <a:avLst/>
          </a:prstGeom>
          <a:noFill/>
        </p:spPr>
        <p:txBody>
          <a:bodyPr wrap="square" rtlCol="0">
            <a:spAutoFit/>
          </a:bodyPr>
          <a:lstStyle/>
          <a:p>
            <a:pPr lvl="0" algn="ctr" defTabSz="914400">
              <a:defRPr/>
            </a:pPr>
            <a:r>
              <a:rPr lang="en-US" sz="3200" b="1" kern="0" dirty="0">
                <a:solidFill>
                  <a:srgbClr val="7C7C5B"/>
                </a:solidFill>
                <a:cs typeface="+mn-ea"/>
                <a:sym typeface="+mn-lt"/>
              </a:rPr>
              <a:t>Conclusion:</a:t>
            </a:r>
          </a:p>
          <a:p>
            <a:pPr lvl="0" algn="ctr" defTabSz="914400">
              <a:defRPr/>
            </a:pPr>
            <a:r>
              <a:rPr lang="en-US" sz="3200" b="1" kern="0" dirty="0">
                <a:solidFill>
                  <a:srgbClr val="7C7C5B"/>
                </a:solidFill>
                <a:cs typeface="+mn-ea"/>
                <a:sym typeface="+mn-lt"/>
              </a:rPr>
              <a:t>Challenges and Future work</a:t>
            </a:r>
          </a:p>
        </p:txBody>
      </p:sp>
      <p:pic>
        <p:nvPicPr>
          <p:cNvPr id="9" name="Picture Placeholder 14">
            <a:extLst>
              <a:ext uri="{FF2B5EF4-FFF2-40B4-BE49-F238E27FC236}">
                <a16:creationId xmlns:a16="http://schemas.microsoft.com/office/drawing/2014/main" id="{8637EC33-CD2D-4E8B-8E74-5BA6CB84BD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64" r="1" b="9264"/>
          <a:stretch/>
        </p:blipFill>
        <p:spPr>
          <a:xfrm>
            <a:off x="5878513" y="0"/>
            <a:ext cx="6313487" cy="68580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69227711"/>
      </p:ext>
    </p:extLst>
  </p:cSld>
  <p:clrMapOvr>
    <a:masterClrMapping/>
  </p:clrMapOvr>
  <p:transition spd="slow" advClick="0" advTm="0">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7E4C9F-7EC2-4C52-9146-0E1435CC2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ound, outdoor, dirty, trash&#10;&#10;Description automatically generated">
            <a:extLst>
              <a:ext uri="{FF2B5EF4-FFF2-40B4-BE49-F238E27FC236}">
                <a16:creationId xmlns:a16="http://schemas.microsoft.com/office/drawing/2014/main" id="{96731547-831A-406F-9A28-769CE0B4D3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60" r="1" b="157"/>
          <a:stretch/>
        </p:blipFill>
        <p:spPr>
          <a:xfrm>
            <a:off x="-1" y="5"/>
            <a:ext cx="3922776" cy="3937609"/>
          </a:xfrm>
          <a:prstGeom prst="rect">
            <a:avLst/>
          </a:prstGeom>
        </p:spPr>
      </p:pic>
      <p:pic>
        <p:nvPicPr>
          <p:cNvPr id="7" name="Picture 6" descr="A picture containing ground&#10;&#10;Description automatically generated">
            <a:extLst>
              <a:ext uri="{FF2B5EF4-FFF2-40B4-BE49-F238E27FC236}">
                <a16:creationId xmlns:a16="http://schemas.microsoft.com/office/drawing/2014/main" id="{5A0D5055-F79C-4585-8DB5-15FBB577F5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9" t="-84" r="699" b="24801"/>
          <a:stretch/>
        </p:blipFill>
        <p:spPr>
          <a:xfrm>
            <a:off x="4131633" y="10"/>
            <a:ext cx="3922776" cy="3937599"/>
          </a:xfrm>
          <a:prstGeom prst="rect">
            <a:avLst/>
          </a:prstGeom>
        </p:spPr>
      </p:pic>
      <p:sp useBgFill="1">
        <p:nvSpPr>
          <p:cNvPr id="18" name="Rectangle 17">
            <a:extLst>
              <a:ext uri="{FF2B5EF4-FFF2-40B4-BE49-F238E27FC236}">
                <a16:creationId xmlns:a16="http://schemas.microsoft.com/office/drawing/2014/main" id="{E677BBB0-8A66-4619-B31B-5097655C5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BDB0813-27EA-4D82-A91D-69E2D6276CBC}"/>
              </a:ext>
            </a:extLst>
          </p:cNvPr>
          <p:cNvSpPr>
            <a:spLocks noGrp="1"/>
          </p:cNvSpPr>
          <p:nvPr>
            <p:ph type="title"/>
          </p:nvPr>
        </p:nvSpPr>
        <p:spPr>
          <a:xfrm>
            <a:off x="865325" y="4462819"/>
            <a:ext cx="2869683" cy="1608383"/>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Challenges</a:t>
            </a:r>
          </a:p>
        </p:txBody>
      </p:sp>
      <p:pic>
        <p:nvPicPr>
          <p:cNvPr id="5" name="Picture 4" descr="A picture containing ground, broken, dirty&#10;&#10;Description automatically generated">
            <a:extLst>
              <a:ext uri="{FF2B5EF4-FFF2-40B4-BE49-F238E27FC236}">
                <a16:creationId xmlns:a16="http://schemas.microsoft.com/office/drawing/2014/main" id="{B025701F-F127-4DDD-978D-CA8153A92B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14" t="19223" r="5316" b="5609"/>
          <a:stretch/>
        </p:blipFill>
        <p:spPr>
          <a:xfrm>
            <a:off x="8263267" y="10"/>
            <a:ext cx="3928733" cy="3937599"/>
          </a:xfrm>
          <a:prstGeom prst="rect">
            <a:avLst/>
          </a:prstGeom>
        </p:spPr>
      </p:pic>
      <p:sp>
        <p:nvSpPr>
          <p:cNvPr id="20" name="Rectangle 19">
            <a:extLst>
              <a:ext uri="{FF2B5EF4-FFF2-40B4-BE49-F238E27FC236}">
                <a16:creationId xmlns:a16="http://schemas.microsoft.com/office/drawing/2014/main" id="{FB56C437-7CF8-4D2B-8C62-6F9CEA56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88F414E-1A16-495F-8EF5-F55A4207E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40CCBEBA-EE30-4E62-967F-2771497D6178}"/>
              </a:ext>
            </a:extLst>
          </p:cNvPr>
          <p:cNvSpPr>
            <a:spLocks noGrp="1"/>
          </p:cNvSpPr>
          <p:nvPr>
            <p:ph type="body" sz="quarter" idx="1"/>
          </p:nvPr>
        </p:nvSpPr>
        <p:spPr>
          <a:xfrm>
            <a:off x="4131633" y="4464872"/>
            <a:ext cx="3712464" cy="1608383"/>
          </a:xfrm>
        </p:spPr>
        <p:txBody>
          <a:bodyPr vert="horz" lIns="91440" tIns="45720" rIns="91440" bIns="45720" rtlCol="0" anchor="ctr">
            <a:normAutofit/>
          </a:bodyPr>
          <a:lstStyle/>
          <a:p>
            <a:pPr indent="-228600" algn="l">
              <a:buFont typeface="Arial" panose="020B0604020202020204" pitchFamily="34" charset="0"/>
              <a:buChar char="•"/>
            </a:pPr>
            <a:r>
              <a:rPr lang="en-US" sz="1700" dirty="0"/>
              <a:t>Didn’t find a suitable pipe </a:t>
            </a:r>
          </a:p>
          <a:p>
            <a:pPr indent="-228600" algn="l">
              <a:buFont typeface="Arial" panose="020B0604020202020204" pitchFamily="34" charset="0"/>
              <a:buChar char="•"/>
            </a:pPr>
            <a:r>
              <a:rPr lang="en-US" sz="1700" dirty="0"/>
              <a:t>Finding ESP8266 port</a:t>
            </a:r>
          </a:p>
        </p:txBody>
      </p:sp>
      <p:pic>
        <p:nvPicPr>
          <p:cNvPr id="11" name="Picture 10">
            <a:extLst>
              <a:ext uri="{FF2B5EF4-FFF2-40B4-BE49-F238E27FC236}">
                <a16:creationId xmlns:a16="http://schemas.microsoft.com/office/drawing/2014/main" id="{3F76D9D4-8DD7-4961-9715-95611C9572B9}"/>
              </a:ext>
            </a:extLst>
          </p:cNvPr>
          <p:cNvPicPr>
            <a:picLocks noChangeAspect="1"/>
          </p:cNvPicPr>
          <p:nvPr/>
        </p:nvPicPr>
        <p:blipFill rotWithShape="1">
          <a:blip r:embed="rId5"/>
          <a:srcRect l="10299" r="18974" b="2"/>
          <a:stretch/>
        </p:blipFill>
        <p:spPr>
          <a:xfrm>
            <a:off x="8269224" y="4160171"/>
            <a:ext cx="3922776" cy="2149184"/>
          </a:xfrm>
          <a:prstGeom prst="rect">
            <a:avLst/>
          </a:prstGeom>
        </p:spPr>
      </p:pic>
    </p:spTree>
    <p:extLst>
      <p:ext uri="{BB962C8B-B14F-4D97-AF65-F5344CB8AC3E}">
        <p14:creationId xmlns:p14="http://schemas.microsoft.com/office/powerpoint/2010/main" val="538833982"/>
      </p:ext>
    </p:extLst>
  </p:cSld>
  <p:clrMapOvr>
    <a:masterClrMapping/>
  </p:clrMapOvr>
  <p:transition spd="slow" advClick="0" advTm="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5585A-CE0B-4EE3-8327-8D49A85133DB}"/>
              </a:ext>
            </a:extLst>
          </p:cNvPr>
          <p:cNvSpPr txBox="1"/>
          <p:nvPr/>
        </p:nvSpPr>
        <p:spPr>
          <a:xfrm>
            <a:off x="635430" y="936330"/>
            <a:ext cx="5894523" cy="4985339"/>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7C7C5B"/>
                </a:solidFill>
                <a:effectLst/>
                <a:latin typeface="Calibri" panose="020F0502020204030204" pitchFamily="34" charset="0"/>
                <a:ea typeface="Calibri" panose="020F0502020204030204" pitchFamily="34" charset="0"/>
                <a:cs typeface="Times New Roman" panose="02020603050405020304" pitchFamily="18" charset="0"/>
              </a:rPr>
              <a:t>Future Work:</a:t>
            </a:r>
            <a:endParaRPr lang="en-US" sz="2000" b="1" dirty="0">
              <a:solidFill>
                <a:srgbClr val="7C7C5B"/>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 plant requires water, it can be watered automatically.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there are any issues with the status of the plants, a notification will be sent to your phone, allowing you to respond quickly. </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Within a geographical area, the health status of all available plants can be gathered to see if the area is infected with a plant disease or if more plants are needed.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ground, broken, dirty&#10;&#10;Description automatically generated">
            <a:extLst>
              <a:ext uri="{FF2B5EF4-FFF2-40B4-BE49-F238E27FC236}">
                <a16:creationId xmlns:a16="http://schemas.microsoft.com/office/drawing/2014/main" id="{4B2470F6-F2BE-408E-8E17-FAA4B2B98A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421217097"/>
      </p:ext>
    </p:extLst>
  </p:cSld>
  <p:clrMapOvr>
    <a:masterClrMapping/>
  </p:clrMapOvr>
  <p:transition spd="slow" advClick="0" advTm="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3EB-749C-495A-9B39-B256B81C23C9}"/>
              </a:ext>
            </a:extLst>
          </p:cNvPr>
          <p:cNvSpPr>
            <a:spLocks noGrp="1"/>
          </p:cNvSpPr>
          <p:nvPr>
            <p:ph type="body" sz="quarter" idx="1"/>
          </p:nvPr>
        </p:nvSpPr>
        <p:spPr>
          <a:xfrm>
            <a:off x="662051" y="1173675"/>
            <a:ext cx="10867898" cy="5244855"/>
          </a:xfrm>
        </p:spPr>
        <p:txBody>
          <a:bodyPr/>
          <a:lstStyle/>
          <a:p>
            <a:pPr marL="342900" marR="0" lvl="0" indent="-342900" algn="l">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D. John and G. Babu, "Lessons From the Aftermaths of Green Revolution on Food System and Health", </a:t>
            </a:r>
            <a:r>
              <a:rPr lang="en-US" sz="1800" i="1">
                <a:effectLst/>
                <a:latin typeface="Calibri" panose="020F0502020204030204" pitchFamily="34" charset="0"/>
                <a:ea typeface="Calibri" panose="020F0502020204030204" pitchFamily="34" charset="0"/>
                <a:cs typeface="Times New Roman" panose="02020603050405020304" pitchFamily="18" charset="0"/>
              </a:rPr>
              <a:t>Frontiers in Sustainable Food Systems</a:t>
            </a:r>
            <a:r>
              <a:rPr lang="en-US" sz="1800">
                <a:effectLst/>
                <a:latin typeface="Calibri" panose="020F0502020204030204" pitchFamily="34" charset="0"/>
                <a:ea typeface="Calibri" panose="020F0502020204030204" pitchFamily="34" charset="0"/>
                <a:cs typeface="Times New Roman" panose="02020603050405020304" pitchFamily="18" charset="0"/>
              </a:rPr>
              <a:t>, vol. 5, 2021. Available: 10.3389/fsufs.2021.644559.</a:t>
            </a:r>
          </a:p>
          <a:p>
            <a:pPr marL="342900" marR="0" lvl="0" indent="-342900" algn="l">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2022. [Online]. Available: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https://www.amnh.org/explore/ology/earth/ask-a-scientist-about-our-environment/will-earth-run-out-of-water</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D. HE, J. ZHAN and L. XIE, "Problems, challenges and future of plant disease management: from an ecological point of view", </a:t>
            </a:r>
            <a:r>
              <a:rPr lang="en-US" sz="1800" i="1">
                <a:effectLst/>
                <a:latin typeface="Calibri" panose="020F0502020204030204" pitchFamily="34" charset="0"/>
                <a:ea typeface="Calibri" panose="020F0502020204030204" pitchFamily="34" charset="0"/>
                <a:cs typeface="Times New Roman" panose="02020603050405020304" pitchFamily="18" charset="0"/>
              </a:rPr>
              <a:t>Journal of Integrative Agriculture</a:t>
            </a:r>
            <a:r>
              <a:rPr lang="en-US" sz="1800">
                <a:effectLst/>
                <a:latin typeface="Calibri" panose="020F0502020204030204" pitchFamily="34" charset="0"/>
                <a:ea typeface="Calibri" panose="020F0502020204030204" pitchFamily="34" charset="0"/>
                <a:cs typeface="Times New Roman" panose="02020603050405020304" pitchFamily="18" charset="0"/>
              </a:rPr>
              <a:t>, vol. 15, no. 4, pp. 705-715, 2016. Available: 10.1016/s2095-3119(15)61300-4.</a:t>
            </a:r>
          </a:p>
          <a:p>
            <a:pPr marL="342900" marR="0" lvl="0" indent="-342900" algn="l">
              <a:lnSpc>
                <a:spcPct val="107000"/>
              </a:lnSpc>
              <a:spcBef>
                <a:spcPts val="0"/>
              </a:spcBef>
              <a:spcAft>
                <a:spcPts val="0"/>
              </a:spcAft>
              <a:buFont typeface="+mj-lt"/>
              <a:buAutoNum type="arabicPeriod"/>
            </a:pPr>
            <a:r>
              <a:rPr lang="en-US" sz="1800" i="1">
                <a:effectLst/>
                <a:latin typeface="Calibri" panose="020F0502020204030204" pitchFamily="34" charset="0"/>
                <a:ea typeface="Calibri" panose="020F0502020204030204" pitchFamily="34" charset="0"/>
                <a:cs typeface="Times New Roman" panose="02020603050405020304" pitchFamily="18" charset="0"/>
              </a:rPr>
              <a:t>Instructables.com</a:t>
            </a:r>
            <a:r>
              <a:rPr lang="en-US" sz="1800">
                <a:effectLst/>
                <a:latin typeface="Calibri" panose="020F0502020204030204" pitchFamily="34" charset="0"/>
                <a:ea typeface="Calibri" panose="020F0502020204030204" pitchFamily="34" charset="0"/>
                <a:cs typeface="Times New Roman" panose="02020603050405020304" pitchFamily="18" charset="0"/>
              </a:rPr>
              <a:t>, 2022. [Online]. Available: https://www.instructables.com/Blynk-With-ESP8266/. </a:t>
            </a:r>
          </a:p>
          <a:p>
            <a:pPr marL="342900" marR="0" lvl="0" indent="-342900" algn="l">
              <a:lnSpc>
                <a:spcPct val="107000"/>
              </a:lnSpc>
              <a:spcBef>
                <a:spcPts val="0"/>
              </a:spcBef>
              <a:spcAft>
                <a:spcPts val="0"/>
              </a:spcAft>
              <a:buFont typeface="+mj-lt"/>
              <a:buAutoNum type="arabicPeriod"/>
            </a:pPr>
            <a:r>
              <a:rPr lang="en-US" sz="1800" i="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Youtube.com</a:t>
            </a:r>
            <a:r>
              <a:rPr lang="en-US" sz="18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2022. [Online]. Available: https://www.youtube.com/watch?v=1e0zIfCzxBo.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"NodeMCU Relay Controlled Solenoid Valve", </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Instructables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2022. [Online]. Available: https://www.instructables.com/NodeMCU-Relay-Controlled-Solenoid-Valve/. </a:t>
            </a:r>
          </a:p>
          <a:p>
            <a:pPr marL="342900" marR="0" lvl="0" indent="-342900" algn="l">
              <a:lnSpc>
                <a:spcPct val="107000"/>
              </a:lnSpc>
              <a:spcBef>
                <a:spcPts val="0"/>
              </a:spcBef>
              <a:spcAft>
                <a:spcPts val="0"/>
              </a:spcAft>
              <a:buFont typeface="+mj-lt"/>
              <a:buAutoNum type="arabicPeriod"/>
            </a:pP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Instructables.com</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2022. [Online]. Available: </a:t>
            </a:r>
            <a:r>
              <a:rPr lang="en-US"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https://www.instructables.com/How-to-Connect-Soil-Moisture-Sensor-and-ESP8266-to/</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a:lnSpc>
                <a:spcPct val="107000"/>
              </a:lnSpc>
              <a:spcBef>
                <a:spcPts val="0"/>
              </a:spcBef>
              <a:spcAft>
                <a:spcPts val="800"/>
              </a:spcAft>
              <a:buFont typeface="+mj-lt"/>
              <a:buAutoNum type="arabicPeriod"/>
            </a:pP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Youtube.com</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2022. [Online]. Available: https://www.youtube.com/watch?v=WLFUwyyPrKo.</a:t>
            </a:r>
          </a:p>
        </p:txBody>
      </p:sp>
      <p:sp>
        <p:nvSpPr>
          <p:cNvPr id="3" name="Title 2">
            <a:extLst>
              <a:ext uri="{FF2B5EF4-FFF2-40B4-BE49-F238E27FC236}">
                <a16:creationId xmlns:a16="http://schemas.microsoft.com/office/drawing/2014/main" id="{1B2AD7D0-206B-4B48-B76A-3E390EC55DB5}"/>
              </a:ext>
            </a:extLst>
          </p:cNvPr>
          <p:cNvSpPr>
            <a:spLocks noGrp="1"/>
          </p:cNvSpPr>
          <p:nvPr>
            <p:ph type="title"/>
          </p:nvPr>
        </p:nvSpPr>
        <p:spPr/>
        <p:txBody>
          <a:bodyPr/>
          <a:lstStyle/>
          <a:p>
            <a:r>
              <a:rPr lang="en-US" sz="2800" b="1" dirty="0">
                <a:solidFill>
                  <a:srgbClr val="7C7C5B"/>
                </a:solidFill>
              </a:rPr>
              <a:t>References:</a:t>
            </a:r>
          </a:p>
        </p:txBody>
      </p:sp>
    </p:spTree>
    <p:extLst>
      <p:ext uri="{BB962C8B-B14F-4D97-AF65-F5344CB8AC3E}">
        <p14:creationId xmlns:p14="http://schemas.microsoft.com/office/powerpoint/2010/main" val="3044791240"/>
      </p:ext>
    </p:extLst>
  </p:cSld>
  <p:clrMapOvr>
    <a:masterClrMapping/>
  </p:clrMapOvr>
  <p:transition spd="slow" advClick="0" advTm="0">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9000" b="-6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AC7F1-C542-43F0-87EC-3F16FAC13C6A}"/>
              </a:ext>
            </a:extLst>
          </p:cNvPr>
          <p:cNvSpPr txBox="1"/>
          <p:nvPr/>
        </p:nvSpPr>
        <p:spPr>
          <a:xfrm>
            <a:off x="2774197" y="2705725"/>
            <a:ext cx="8105613" cy="1446550"/>
          </a:xfrm>
          <a:prstGeom prst="rect">
            <a:avLst/>
          </a:prstGeom>
          <a:noFill/>
        </p:spPr>
        <p:txBody>
          <a:bodyPr wrap="square" rtlCol="0">
            <a:spAutoFit/>
          </a:bodyPr>
          <a:lstStyle/>
          <a:p>
            <a:r>
              <a:rPr lang="en-US" sz="8800" b="1" dirty="0">
                <a:solidFill>
                  <a:srgbClr val="7C7C5B"/>
                </a:solidFill>
              </a:rPr>
              <a:t>Thank You</a:t>
            </a:r>
          </a:p>
        </p:txBody>
      </p:sp>
    </p:spTree>
  </p:cSld>
  <p:clrMapOvr>
    <a:masterClrMapping/>
  </p:clrMapOvr>
  <p:transition spd="slow" advClick="0" advTm="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EE"/>
        </a:solidFill>
        <a:effectLst/>
      </p:bgPr>
    </p:bg>
    <p:spTree>
      <p:nvGrpSpPr>
        <p:cNvPr id="1" name=""/>
        <p:cNvGrpSpPr/>
        <p:nvPr/>
      </p:nvGrpSpPr>
      <p:grpSpPr>
        <a:xfrm>
          <a:off x="0" y="0"/>
          <a:ext cx="0" cy="0"/>
          <a:chOff x="0" y="0"/>
          <a:chExt cx="0" cy="0"/>
        </a:xfrm>
      </p:grpSpPr>
      <p:sp>
        <p:nvSpPr>
          <p:cNvPr id="8" name="TextBox 7"/>
          <p:cNvSpPr txBox="1"/>
          <p:nvPr/>
        </p:nvSpPr>
        <p:spPr>
          <a:xfrm>
            <a:off x="655320" y="365125"/>
            <a:ext cx="5120114" cy="1692794"/>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4400" b="1" i="0" u="none" strike="noStrike" cap="none" spc="0" normalizeH="0" baseline="0" noProof="0">
                <a:ln>
                  <a:noFill/>
                </a:ln>
                <a:effectLst/>
                <a:uLnTx/>
                <a:uFillTx/>
                <a:latin typeface="+mj-lt"/>
                <a:ea typeface="+mj-ea"/>
                <a:cs typeface="+mj-cs"/>
                <a:sym typeface="+mn-lt"/>
              </a:rPr>
              <a:t>Introduction</a:t>
            </a:r>
          </a:p>
        </p:txBody>
      </p:sp>
      <p:sp>
        <p:nvSpPr>
          <p:cNvPr id="10" name="TextBox 9">
            <a:extLst>
              <a:ext uri="{FF2B5EF4-FFF2-40B4-BE49-F238E27FC236}">
                <a16:creationId xmlns:a16="http://schemas.microsoft.com/office/drawing/2014/main" id="{33BE9B3C-4ED7-4C62-B84A-9FD8681A4C00}"/>
              </a:ext>
            </a:extLst>
          </p:cNvPr>
          <p:cNvSpPr txBox="1"/>
          <p:nvPr/>
        </p:nvSpPr>
        <p:spPr>
          <a:xfrm>
            <a:off x="655321" y="2575034"/>
            <a:ext cx="5120113" cy="3462228"/>
          </a:xfrm>
          <a:prstGeom prst="rect">
            <a:avLst/>
          </a:prstGeom>
        </p:spPr>
        <p:txBody>
          <a:bodyPr vert="horz" lIns="91440" tIns="45720" rIns="91440" bIns="45720" rtlCol="0">
            <a:normAutofit/>
          </a:bodyPr>
          <a:lstStyle/>
          <a:p>
            <a:pPr marL="0" marR="0" indent="-228600" defTabSz="914400">
              <a:lnSpc>
                <a:spcPct val="90000"/>
              </a:lnSpc>
              <a:spcBef>
                <a:spcPts val="0"/>
              </a:spcBef>
              <a:spcAft>
                <a:spcPts val="800"/>
              </a:spcAft>
              <a:buFont typeface="Arial" panose="020B0604020202020204" pitchFamily="34" charset="0"/>
              <a:buChar char="•"/>
            </a:pPr>
            <a:r>
              <a:rPr lang="en-US" dirty="0">
                <a:effectLst/>
              </a:rPr>
              <a:t>Objectives:</a:t>
            </a:r>
          </a:p>
          <a:p>
            <a:pPr marR="0" defTabSz="914400">
              <a:lnSpc>
                <a:spcPct val="90000"/>
              </a:lnSpc>
              <a:spcBef>
                <a:spcPts val="0"/>
              </a:spcBef>
              <a:spcAft>
                <a:spcPts val="800"/>
              </a:spcAft>
            </a:pPr>
            <a:r>
              <a:rPr lang="en-US" dirty="0">
                <a:effectLst/>
              </a:rPr>
              <a:t>The goal of the project is to protect plants from infections and conserve water by creating an Internet of Things system that consists of several sensors that monitor plant status 24/7 and determine when the plant requires watering.</a:t>
            </a:r>
          </a:p>
        </p:txBody>
      </p:sp>
      <p:pic>
        <p:nvPicPr>
          <p:cNvPr id="15" name="Picture Placeholder 14">
            <a:extLst>
              <a:ext uri="{FF2B5EF4-FFF2-40B4-BE49-F238E27FC236}">
                <a16:creationId xmlns:a16="http://schemas.microsoft.com/office/drawing/2014/main" id="{68775D5C-06DD-4632-9582-6AA63630B4D7}"/>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t="9264" r="1" b="9264"/>
          <a:stretch/>
        </p:blipFill>
        <p:spPr>
          <a:xfrm>
            <a:off x="5878513" y="0"/>
            <a:ext cx="6313487" cy="68580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80545604"/>
      </p:ext>
    </p:extLst>
  </p:cSld>
  <p:clrMapOvr>
    <a:masterClrMapping/>
  </p:clrMapOvr>
  <p:transition spd="slow" advClick="0" advTm="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Shape 1115"/>
          <p:cNvSpPr/>
          <p:nvPr/>
        </p:nvSpPr>
        <p:spPr>
          <a:xfrm>
            <a:off x="4866972" y="-20327"/>
            <a:ext cx="7325620" cy="6898655"/>
          </a:xfrm>
          <a:prstGeom prst="rect">
            <a:avLst/>
          </a:prstGeom>
          <a:solidFill>
            <a:srgbClr val="7C7C5B"/>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solidFill>
                <a:schemeClr val="bg1"/>
              </a:solidFill>
              <a:cs typeface="+mn-ea"/>
              <a:sym typeface="+mn-lt"/>
            </a:endParaRPr>
          </a:p>
        </p:txBody>
      </p:sp>
      <p:sp>
        <p:nvSpPr>
          <p:cNvPr id="1121" name="Shape 1121"/>
          <p:cNvSpPr/>
          <p:nvPr/>
        </p:nvSpPr>
        <p:spPr>
          <a:xfrm>
            <a:off x="550449" y="1337943"/>
            <a:ext cx="3927103" cy="4217052"/>
          </a:xfrm>
          <a:prstGeom prst="rect">
            <a:avLst/>
          </a:prstGeom>
          <a:ln w="12700">
            <a:miter lim="400000"/>
          </a:ln>
          <a:extLst>
            <a:ext uri="{C572A759-6A51-4108-AA02-DFA0A04FC94B}">
              <ma14:wrappingTextBoxFlag xmlns:ma14="http://schemas.microsoft.com/office/mac/drawingml/2011/main" xmlns:mc="http://schemas.openxmlformats.org/markup-compatibility/2006" xmlns:c="http://schemas.openxmlformats.org/drawingml/2006/chart" xmlns:p14="http://schemas.microsoft.com/office/powerpoint/2010/main" xmlns="" val="1"/>
            </a:ext>
          </a:extLst>
        </p:spPr>
        <p:txBody>
          <a:bodyPr wrap="square" lIns="25400" tIns="25400" rIns="25400" bIns="25400" anchor="ctr">
            <a:spAutoFit/>
          </a:bodyPr>
          <a:lstStyle/>
          <a:p>
            <a:pPr algn="l">
              <a:lnSpc>
                <a:spcPct val="150000"/>
              </a:lnSpc>
              <a:defRPr sz="2600" cap="none">
                <a:solidFill>
                  <a:srgbClr val="717172"/>
                </a:solidFill>
                <a:latin typeface="Lato Regular"/>
                <a:ea typeface="Lato Regular"/>
                <a:cs typeface="Lato Regular"/>
                <a:sym typeface="Lato Regular"/>
              </a:defRPr>
            </a:pPr>
            <a:r>
              <a:rPr lang="en-US" sz="1300" dirty="0">
                <a:latin typeface="+mj-lt"/>
                <a:cs typeface="+mn-ea"/>
                <a:sym typeface="+mn-lt"/>
              </a:rPr>
              <a:t>Plants diseases has affected food production and civilization’s evolution throughout the years.</a:t>
            </a:r>
          </a:p>
          <a:p>
            <a:pPr algn="l">
              <a:lnSpc>
                <a:spcPct val="150000"/>
              </a:lnSpc>
              <a:defRPr sz="2600" cap="none">
                <a:solidFill>
                  <a:srgbClr val="717172"/>
                </a:solidFill>
                <a:latin typeface="Lato Regular"/>
                <a:ea typeface="Lato Regular"/>
                <a:cs typeface="Lato Regular"/>
                <a:sym typeface="Lato Regular"/>
              </a:defRPr>
            </a:pPr>
            <a:r>
              <a:rPr lang="en-US" sz="1300" dirty="0">
                <a:latin typeface="+mj-lt"/>
                <a:cs typeface="+mn-ea"/>
                <a:sym typeface="+mn-lt"/>
              </a:rPr>
              <a:t>Back into the start of agricultural era, Plants diseases was viewed as god’s punishment and disease control methods were limited.</a:t>
            </a:r>
          </a:p>
          <a:p>
            <a:pPr algn="l">
              <a:lnSpc>
                <a:spcPct val="150000"/>
              </a:lnSpc>
              <a:defRPr sz="2600" cap="none">
                <a:solidFill>
                  <a:srgbClr val="717172"/>
                </a:solidFill>
                <a:latin typeface="Lato Regular"/>
                <a:ea typeface="Lato Regular"/>
                <a:cs typeface="Lato Regular"/>
                <a:sym typeface="Lato Regular"/>
              </a:defRPr>
            </a:pPr>
            <a:r>
              <a:rPr lang="en-US" sz="1300" dirty="0">
                <a:latin typeface="+mj-lt"/>
                <a:cs typeface="+mn-ea"/>
                <a:sym typeface="+mn-lt"/>
              </a:rPr>
              <a:t>Lack of food stocks:</a:t>
            </a:r>
          </a:p>
          <a:p>
            <a:pPr marL="285750" indent="-285750" algn="l">
              <a:lnSpc>
                <a:spcPct val="150000"/>
              </a:lnSpc>
              <a:buFontTx/>
              <a:buChar char="-"/>
              <a:defRPr sz="2600" cap="none">
                <a:solidFill>
                  <a:srgbClr val="717172"/>
                </a:solidFill>
                <a:latin typeface="Lato Regular"/>
                <a:ea typeface="Lato Regular"/>
                <a:cs typeface="Lato Regular"/>
                <a:sym typeface="Lato Regular"/>
              </a:defRPr>
            </a:pPr>
            <a:r>
              <a:rPr lang="en-US" sz="1300" dirty="0">
                <a:latin typeface="+mj-lt"/>
                <a:cs typeface="+mn-ea"/>
                <a:sym typeface="+mn-lt"/>
              </a:rPr>
              <a:t>Irish famine caused by potato late blight in the 1840s [3].</a:t>
            </a:r>
          </a:p>
          <a:p>
            <a:pPr marL="285750" indent="-285750" algn="l">
              <a:lnSpc>
                <a:spcPct val="150000"/>
              </a:lnSpc>
              <a:buFontTx/>
              <a:buChar char="-"/>
              <a:defRPr sz="2600" cap="none">
                <a:solidFill>
                  <a:srgbClr val="717172"/>
                </a:solidFill>
                <a:latin typeface="Lato Regular"/>
                <a:ea typeface="Lato Regular"/>
                <a:cs typeface="Lato Regular"/>
                <a:sym typeface="Lato Regular"/>
              </a:defRPr>
            </a:pPr>
            <a:r>
              <a:rPr lang="en-US" sz="1300" dirty="0">
                <a:latin typeface="+mj-lt"/>
                <a:cs typeface="+mn-ea"/>
                <a:sym typeface="+mn-lt"/>
              </a:rPr>
              <a:t>The 1943 Bengal famine caused by rice brown spot [3].</a:t>
            </a:r>
          </a:p>
          <a:p>
            <a:pPr marL="285750" indent="-285750" algn="l">
              <a:lnSpc>
                <a:spcPct val="150000"/>
              </a:lnSpc>
              <a:buFontTx/>
              <a:buChar char="-"/>
              <a:defRPr sz="2600" cap="none">
                <a:solidFill>
                  <a:srgbClr val="717172"/>
                </a:solidFill>
                <a:latin typeface="Lato Regular"/>
                <a:ea typeface="Lato Regular"/>
                <a:cs typeface="Lato Regular"/>
                <a:sym typeface="Lato Regular"/>
              </a:defRPr>
            </a:pPr>
            <a:r>
              <a:rPr lang="en-US" sz="1300" dirty="0">
                <a:latin typeface="+mj-lt"/>
                <a:cs typeface="+mn-ea"/>
                <a:sym typeface="+mn-lt"/>
              </a:rPr>
              <a:t>In India between 1947 and 1960, when food production was insufficient due to the increasing population [1].</a:t>
            </a:r>
          </a:p>
        </p:txBody>
      </p:sp>
      <p:sp>
        <p:nvSpPr>
          <p:cNvPr id="1123" name="Shape 1123"/>
          <p:cNvSpPr/>
          <p:nvPr/>
        </p:nvSpPr>
        <p:spPr>
          <a:xfrm>
            <a:off x="436099" y="5725913"/>
            <a:ext cx="4037428" cy="696640"/>
          </a:xfrm>
          <a:prstGeom prst="roundRect">
            <a:avLst>
              <a:gd name="adj" fmla="val 50000"/>
            </a:avLst>
          </a:prstGeom>
          <a:solidFill>
            <a:srgbClr val="7C7C5B"/>
          </a:solidFill>
          <a:ln w="12700">
            <a:miter lim="400000"/>
          </a:ln>
        </p:spPr>
        <p:txBody>
          <a:bodyPr lIns="25400" tIns="25400" rIns="25400" bIns="25400" anchor="ctr"/>
          <a:lstStyle/>
          <a:p>
            <a:pPr>
              <a:defRPr sz="3200" cap="none">
                <a:solidFill>
                  <a:srgbClr val="FFFFFF"/>
                </a:solidFill>
                <a:latin typeface="Helvetica Light"/>
                <a:ea typeface="Helvetica Light"/>
                <a:cs typeface="Helvetica Light"/>
                <a:sym typeface="Helvetica Light"/>
              </a:defRPr>
            </a:pPr>
            <a:endParaRPr sz="1600">
              <a:cs typeface="+mn-ea"/>
              <a:sym typeface="+mn-lt"/>
            </a:endParaRPr>
          </a:p>
        </p:txBody>
      </p:sp>
      <p:sp>
        <p:nvSpPr>
          <p:cNvPr id="1124" name="Shape 1124"/>
          <p:cNvSpPr/>
          <p:nvPr/>
        </p:nvSpPr>
        <p:spPr>
          <a:xfrm>
            <a:off x="695845" y="5771586"/>
            <a:ext cx="3636313" cy="605294"/>
          </a:xfrm>
          <a:prstGeom prst="rect">
            <a:avLst/>
          </a:prstGeom>
          <a:ln w="12700">
            <a:miter lim="400000"/>
          </a:ln>
          <a:extLst>
            <a:ext uri="{C572A759-6A51-4108-AA02-DFA0A04FC94B}">
              <ma14:wrappingTextBoxFlag xmlns:ma14="http://schemas.microsoft.com/office/mac/drawingml/2011/main" xmlns:mc="http://schemas.openxmlformats.org/markup-compatibility/2006" xmlns:c="http://schemas.openxmlformats.org/drawingml/2006/chart" xmlns:p14="http://schemas.microsoft.com/office/powerpoint/2010/main" xmlns="" val="1"/>
            </a:ext>
          </a:extLst>
        </p:spPr>
        <p:txBody>
          <a:bodyPr wrap="square" lIns="25400" tIns="25400" rIns="25400" bIns="25400" anchor="ctr">
            <a:spAutoFit/>
          </a:bodyPr>
          <a:lstStyle>
            <a:lvl1pPr>
              <a:defRPr sz="2400">
                <a:solidFill>
                  <a:srgbClr val="FFFFFF"/>
                </a:solidFill>
              </a:defRPr>
            </a:lvl1pPr>
          </a:lstStyle>
          <a:p>
            <a:r>
              <a:rPr lang="en-US" sz="1200" dirty="0">
                <a:latin typeface="+mj-lt"/>
                <a:ea typeface="+mn-ea"/>
                <a:cs typeface="+mn-ea"/>
                <a:sym typeface="+mn-lt"/>
              </a:rPr>
              <a:t>Fact: </a:t>
            </a:r>
            <a:r>
              <a:rPr lang="en-US" sz="1200" dirty="0">
                <a:effectLst/>
                <a:latin typeface="+mj-lt"/>
                <a:ea typeface="Calibri" panose="020F0502020204030204" pitchFamily="34" charset="0"/>
                <a:cs typeface="Times New Roman" panose="02020603050405020304" pitchFamily="18" charset="0"/>
              </a:rPr>
              <a:t>only six countries have access to half of the world's freshwater. Over a billion people do not have access to enough safe and clean water [2].</a:t>
            </a:r>
            <a:endParaRPr lang="en-US" sz="1200" dirty="0">
              <a:latin typeface="+mj-lt"/>
              <a:ea typeface="+mn-ea"/>
              <a:cs typeface="+mn-ea"/>
              <a:sym typeface="+mn-lt"/>
            </a:endParaRPr>
          </a:p>
        </p:txBody>
      </p:sp>
      <p:sp>
        <p:nvSpPr>
          <p:cNvPr id="1132" name="Shape 1132"/>
          <p:cNvSpPr/>
          <p:nvPr/>
        </p:nvSpPr>
        <p:spPr>
          <a:xfrm>
            <a:off x="550449" y="715620"/>
            <a:ext cx="3456899" cy="451406"/>
          </a:xfrm>
          <a:prstGeom prst="rect">
            <a:avLst/>
          </a:prstGeom>
          <a:ln w="12700">
            <a:miter lim="400000"/>
          </a:ln>
          <a:extLst>
            <a:ext uri="{C572A759-6A51-4108-AA02-DFA0A04FC94B}">
              <ma14:wrappingTextBoxFlag xmlns:ma14="http://schemas.microsoft.com/office/mac/drawingml/2011/main" xmlns:mc="http://schemas.openxmlformats.org/markup-compatibility/2006" xmlns:c="http://schemas.openxmlformats.org/drawingml/2006/chart" xmlns:p14="http://schemas.microsoft.com/office/powerpoint/2010/main" xmlns="" val="1"/>
            </a:ext>
          </a:extLst>
        </p:spPr>
        <p:txBody>
          <a:bodyPr wrap="square" lIns="25400" tIns="25400" rIns="25400" bIns="25400" anchor="ctr">
            <a:spAutoFit/>
          </a:bodyPr>
          <a:lstStyle>
            <a:lvl1pPr algn="l">
              <a:defRPr sz="5200" cap="none">
                <a:latin typeface="+mn-lt"/>
                <a:ea typeface="+mn-ea"/>
                <a:cs typeface="+mn-cs"/>
                <a:sym typeface="Sk-Modernist"/>
              </a:defRPr>
            </a:lvl1pPr>
          </a:lstStyle>
          <a:p>
            <a:r>
              <a:rPr lang="en-US" sz="2600" dirty="0">
                <a:cs typeface="+mn-ea"/>
                <a:sym typeface="+mn-lt"/>
              </a:rPr>
              <a:t>Problem Statement</a:t>
            </a:r>
            <a:endParaRPr sz="2600" dirty="0">
              <a:cs typeface="+mn-ea"/>
              <a:sym typeface="+mn-lt"/>
            </a:endParaRPr>
          </a:p>
        </p:txBody>
      </p:sp>
      <p:sp>
        <p:nvSpPr>
          <p:cNvPr id="1133" name="Shape 1133"/>
          <p:cNvSpPr/>
          <p:nvPr/>
        </p:nvSpPr>
        <p:spPr>
          <a:xfrm>
            <a:off x="695845" y="2232538"/>
            <a:ext cx="3927103" cy="315984"/>
          </a:xfrm>
          <a:prstGeom prst="rect">
            <a:avLst/>
          </a:prstGeom>
          <a:ln w="12700">
            <a:miter lim="400000"/>
          </a:ln>
          <a:extLst>
            <a:ext uri="{C572A759-6A51-4108-AA02-DFA0A04FC94B}">
              <ma14:wrappingTextBoxFlag xmlns:ma14="http://schemas.microsoft.com/office/mac/drawingml/2011/main" xmlns:mc="http://schemas.openxmlformats.org/markup-compatibility/2006" xmlns:c="http://schemas.openxmlformats.org/drawingml/2006/chart" xmlns:p14="http://schemas.microsoft.com/office/powerpoint/2010/main" xmlns="" val="1"/>
            </a:ext>
          </a:extLst>
        </p:spPr>
        <p:txBody>
          <a:bodyPr wrap="square" lIns="25400" tIns="25400" rIns="25400" bIns="25400" anchor="ctr">
            <a:spAutoFit/>
          </a:bodyPr>
          <a:lstStyle>
            <a:lvl1pPr algn="l">
              <a:lnSpc>
                <a:spcPct val="150000"/>
              </a:lnSpc>
              <a:defRPr sz="2600" cap="none">
                <a:solidFill>
                  <a:srgbClr val="717172"/>
                </a:solidFill>
                <a:latin typeface="Lato Regular"/>
                <a:ea typeface="Lato Regular"/>
                <a:cs typeface="Lato Regular"/>
                <a:sym typeface="Lato Regular"/>
              </a:defRPr>
            </a:lvl1pPr>
          </a:lstStyle>
          <a:p>
            <a:endParaRPr sz="1300" dirty="0">
              <a:latin typeface="+mj-lt"/>
              <a:ea typeface="+mn-ea"/>
              <a:cs typeface="+mn-ea"/>
              <a:sym typeface="+mn-lt"/>
            </a:endParaRPr>
          </a:p>
        </p:txBody>
      </p:sp>
      <p:pic>
        <p:nvPicPr>
          <p:cNvPr id="1026" name="Picture 2" descr="All About &amp;quot;Watering Deeply&amp;quot; and Why and How to Do It">
            <a:extLst>
              <a:ext uri="{FF2B5EF4-FFF2-40B4-BE49-F238E27FC236}">
                <a16:creationId xmlns:a16="http://schemas.microsoft.com/office/drawing/2014/main" id="{96B4C8BB-532A-46D9-AC41-435FC31267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5038" y="1208878"/>
            <a:ext cx="5921351" cy="444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7548"/>
      </p:ext>
    </p:extLst>
  </p:cSld>
  <p:clrMapOvr>
    <a:masterClrMapping/>
  </p:clrMapOvr>
  <p:transition spd="slow" advClick="0" advTm="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1964" y="2705725"/>
            <a:ext cx="564654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7C7C5B"/>
                </a:solidFill>
                <a:effectLst/>
                <a:uLnTx/>
                <a:uFillTx/>
                <a:cs typeface="+mn-ea"/>
                <a:sym typeface="+mn-lt"/>
              </a:rPr>
              <a:t>System Design and Implementation</a:t>
            </a:r>
          </a:p>
        </p:txBody>
      </p:sp>
      <p:pic>
        <p:nvPicPr>
          <p:cNvPr id="9" name="Picture Placeholder 14">
            <a:extLst>
              <a:ext uri="{FF2B5EF4-FFF2-40B4-BE49-F238E27FC236}">
                <a16:creationId xmlns:a16="http://schemas.microsoft.com/office/drawing/2014/main" id="{C100D483-0CD4-49B2-896F-D9D4579D9B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64" r="1" b="9264"/>
          <a:stretch/>
        </p:blipFill>
        <p:spPr>
          <a:xfrm>
            <a:off x="5878513" y="0"/>
            <a:ext cx="6313487" cy="68580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53928825"/>
      </p:ext>
    </p:extLst>
  </p:cSld>
  <p:clrMapOvr>
    <a:masterClrMapping/>
  </p:clrMapOvr>
  <p:transition spd="slow" advClick="0" advTm="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picture containing electronics, circuit&#10;&#10;Description automatically generated">
            <a:extLst>
              <a:ext uri="{FF2B5EF4-FFF2-40B4-BE49-F238E27FC236}">
                <a16:creationId xmlns:a16="http://schemas.microsoft.com/office/drawing/2014/main" id="{8F9E97A9-BDC2-4AD6-B98E-A9525E667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025" y="508000"/>
            <a:ext cx="1901825" cy="1901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descr="A close-up of a circuit board&#10;&#10;Description automatically generated with medium confidence">
            <a:extLst>
              <a:ext uri="{FF2B5EF4-FFF2-40B4-BE49-F238E27FC236}">
                <a16:creationId xmlns:a16="http://schemas.microsoft.com/office/drawing/2014/main" id="{9947B4D9-C7E2-4D44-9E76-9F771179A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025" y="2482850"/>
            <a:ext cx="1901825" cy="1901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close-up of a computer chip&#10;&#10;Description automatically generated with low confidence">
            <a:extLst>
              <a:ext uri="{FF2B5EF4-FFF2-40B4-BE49-F238E27FC236}">
                <a16:creationId xmlns:a16="http://schemas.microsoft.com/office/drawing/2014/main" id="{A45ED067-DF47-437F-8E9C-7BF607543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025" y="4454525"/>
            <a:ext cx="1901825" cy="1903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A close-up of a pen&#10;&#10;Description automatically generated with medium confidence">
            <a:extLst>
              <a:ext uri="{FF2B5EF4-FFF2-40B4-BE49-F238E27FC236}">
                <a16:creationId xmlns:a16="http://schemas.microsoft.com/office/drawing/2014/main" id="{8BED7E8A-0661-4C22-A3CC-4DB345644B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6288" y="508000"/>
            <a:ext cx="2149475" cy="1409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Chart&#10;&#10;Description automatically generated with medium confidence">
            <a:extLst>
              <a:ext uri="{FF2B5EF4-FFF2-40B4-BE49-F238E27FC236}">
                <a16:creationId xmlns:a16="http://schemas.microsoft.com/office/drawing/2014/main" id="{B6140D0B-5369-4542-B117-65C0BC6B15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6288" y="1989138"/>
            <a:ext cx="2149475" cy="2149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9BFF44CC-154F-4806-86BE-A0C5C5B664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6288" y="4208463"/>
            <a:ext cx="2149475" cy="2149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Text&#10;&#10;Description automatically generated">
            <a:extLst>
              <a:ext uri="{FF2B5EF4-FFF2-40B4-BE49-F238E27FC236}">
                <a16:creationId xmlns:a16="http://schemas.microsoft.com/office/drawing/2014/main" id="{3BD34741-789E-4F2F-92EA-1871B9EA6F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5613" y="508000"/>
            <a:ext cx="2360613" cy="17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Placeholder 10">
            <a:extLst>
              <a:ext uri="{FF2B5EF4-FFF2-40B4-BE49-F238E27FC236}">
                <a16:creationId xmlns:a16="http://schemas.microsoft.com/office/drawing/2014/main" id="{86370476-A2B0-4DD5-B035-55053039B2A1}"/>
              </a:ext>
            </a:extLst>
          </p:cNvPr>
          <p:cNvPicPr>
            <a:picLocks noGrp="1" noChangeAspect="1"/>
          </p:cNvPicPr>
          <p:nvPr>
            <p:ph type="pic" sz="quarter" idx="4294967295"/>
          </p:nvPr>
        </p:nvPicPr>
        <p:blipFill>
          <a:blip r:embed="rId9">
            <a:extLst>
              <a:ext uri="{28A0092B-C50C-407E-A947-70E740481C1C}">
                <a14:useLocalDpi xmlns:a14="http://schemas.microsoft.com/office/drawing/2010/main" val="0"/>
              </a:ext>
            </a:extLst>
          </a:blip>
          <a:srcRect/>
          <a:stretch>
            <a:fillRect/>
          </a:stretch>
        </p:blipFill>
        <p:spPr>
          <a:xfrm>
            <a:off x="9345613" y="2373313"/>
            <a:ext cx="2360613" cy="2360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descr="A close-up of a circuit board&#10;&#10;Description automatically generated with medium confidence">
            <a:extLst>
              <a:ext uri="{FF2B5EF4-FFF2-40B4-BE49-F238E27FC236}">
                <a16:creationId xmlns:a16="http://schemas.microsoft.com/office/drawing/2014/main" id="{099F6077-D8B5-4A52-8B1B-986AE01776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45613" y="4805363"/>
            <a:ext cx="2360613" cy="1552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Title 35">
            <a:extLst>
              <a:ext uri="{FF2B5EF4-FFF2-40B4-BE49-F238E27FC236}">
                <a16:creationId xmlns:a16="http://schemas.microsoft.com/office/drawing/2014/main" id="{DD4083BB-219B-4F13-AE43-0F92271AEB84}"/>
              </a:ext>
            </a:extLst>
          </p:cNvPr>
          <p:cNvSpPr>
            <a:spLocks noGrp="1"/>
          </p:cNvSpPr>
          <p:nvPr>
            <p:ph type="title"/>
          </p:nvPr>
        </p:nvSpPr>
        <p:spPr>
          <a:xfrm>
            <a:off x="742950" y="742951"/>
            <a:ext cx="3476625" cy="4962524"/>
          </a:xfrm>
        </p:spPr>
        <p:txBody>
          <a:bodyPr vert="horz" lIns="91440" tIns="45720" rIns="91440" bIns="45720" rtlCol="0" anchor="ctr">
            <a:normAutofit/>
          </a:bodyPr>
          <a:lstStyle/>
          <a:p>
            <a:r>
              <a:rPr lang="en-US" sz="4400" kern="1200">
                <a:solidFill>
                  <a:srgbClr val="FFFFFF"/>
                </a:solidFill>
                <a:latin typeface="+mj-lt"/>
                <a:ea typeface="+mj-ea"/>
                <a:cs typeface="+mj-cs"/>
              </a:rPr>
              <a:t>Hardware Equipment's</a:t>
            </a:r>
          </a:p>
        </p:txBody>
      </p:sp>
    </p:spTree>
    <p:extLst>
      <p:ext uri="{BB962C8B-B14F-4D97-AF65-F5344CB8AC3E}">
        <p14:creationId xmlns:p14="http://schemas.microsoft.com/office/powerpoint/2010/main" val="1691404583"/>
      </p:ext>
    </p:extLst>
  </p:cSld>
  <p:clrMapOvr>
    <a:masterClrMapping/>
  </p:clrMapOvr>
  <p:transition spd="slow" advClick="0" advTm="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30B3EBBE-DC95-4CF6-BAEA-3264BFD4B0EF}"/>
              </a:ext>
            </a:extLst>
          </p:cNvPr>
          <p:cNvPicPr>
            <a:picLocks noChangeAspect="1"/>
          </p:cNvPicPr>
          <p:nvPr/>
        </p:nvPicPr>
        <p:blipFill rotWithShape="1">
          <a:blip r:embed="rId2">
            <a:extLst>
              <a:ext uri="{28A0092B-C50C-407E-A947-70E740481C1C}">
                <a14:useLocalDpi xmlns:a14="http://schemas.microsoft.com/office/drawing/2010/main" val="0"/>
              </a:ext>
            </a:extLst>
          </a:blip>
          <a:srcRect t="26881" r="2" b="17413"/>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Graphical user interface, application&#10;&#10;Description automatically generated">
            <a:extLst>
              <a:ext uri="{FF2B5EF4-FFF2-40B4-BE49-F238E27FC236}">
                <a16:creationId xmlns:a16="http://schemas.microsoft.com/office/drawing/2014/main" id="{4A640DEB-C583-40FF-B6CE-EC07EAF2CCD4}"/>
              </a:ext>
            </a:extLst>
          </p:cNvPr>
          <p:cNvPicPr>
            <a:picLocks noChangeAspect="1"/>
          </p:cNvPicPr>
          <p:nvPr/>
        </p:nvPicPr>
        <p:blipFill rotWithShape="1">
          <a:blip r:embed="rId3">
            <a:extLst>
              <a:ext uri="{28A0092B-C50C-407E-A947-70E740481C1C}">
                <a14:useLocalDpi xmlns:a14="http://schemas.microsoft.com/office/drawing/2010/main" val="0"/>
              </a:ext>
            </a:extLst>
          </a:blip>
          <a:srcRect l="22491" t="3441" r="12038" b="-3441"/>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Fritzing, all you need to know - Automatismos_Xl_Mundo">
            <a:extLst>
              <a:ext uri="{FF2B5EF4-FFF2-40B4-BE49-F238E27FC236}">
                <a16:creationId xmlns:a16="http://schemas.microsoft.com/office/drawing/2014/main" id="{54A1674F-92D8-4F79-BEB2-0B9683A966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04" r="-1" b="9945"/>
          <a:stretch/>
        </p:blipFill>
        <p:spPr bwMode="auto">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A9F010C-679B-4197-9538-081BADCA8DB8}"/>
              </a:ext>
            </a:extLst>
          </p:cNvPr>
          <p:cNvSpPr>
            <a:spLocks noGrp="1"/>
          </p:cNvSpPr>
          <p:nvPr>
            <p:ph type="title"/>
          </p:nvPr>
        </p:nvSpPr>
        <p:spPr>
          <a:xfrm>
            <a:off x="6343650" y="3996130"/>
            <a:ext cx="5505814" cy="1576910"/>
          </a:xfrm>
        </p:spPr>
        <p:txBody>
          <a:bodyPr vert="horz" lIns="91440" tIns="45720" rIns="91440" bIns="45720" rtlCol="0" anchor="b">
            <a:normAutofit/>
          </a:bodyPr>
          <a:lstStyle/>
          <a:p>
            <a:pPr algn="l"/>
            <a:r>
              <a:rPr lang="en-US" sz="4400" kern="1200" dirty="0">
                <a:solidFill>
                  <a:schemeClr val="tx1"/>
                </a:solidFill>
                <a:latin typeface="+mj-lt"/>
                <a:ea typeface="+mj-ea"/>
                <a:cs typeface="+mj-cs"/>
              </a:rPr>
              <a:t>Software Equipment's </a:t>
            </a:r>
          </a:p>
        </p:txBody>
      </p:sp>
      <p:sp>
        <p:nvSpPr>
          <p:cNvPr id="2" name="Text Placeholder 1">
            <a:extLst>
              <a:ext uri="{FF2B5EF4-FFF2-40B4-BE49-F238E27FC236}">
                <a16:creationId xmlns:a16="http://schemas.microsoft.com/office/drawing/2014/main" id="{C417F2A7-9D90-4640-B7F0-4499878454AA}"/>
              </a:ext>
            </a:extLst>
          </p:cNvPr>
          <p:cNvSpPr>
            <a:spLocks noGrp="1"/>
          </p:cNvSpPr>
          <p:nvPr>
            <p:ph type="body" sz="quarter" idx="1"/>
          </p:nvPr>
        </p:nvSpPr>
        <p:spPr>
          <a:xfrm>
            <a:off x="6343650" y="5638800"/>
            <a:ext cx="5505814" cy="646785"/>
          </a:xfrm>
        </p:spPr>
        <p:txBody>
          <a:bodyPr vert="horz" lIns="91440" tIns="45720" rIns="91440" bIns="45720" rtlCol="0">
            <a:normAutofit/>
          </a:bodyPr>
          <a:lstStyle/>
          <a:p>
            <a:pPr algn="l">
              <a:spcBef>
                <a:spcPts val="1000"/>
              </a:spcBef>
            </a:pPr>
            <a:r>
              <a:rPr lang="en-US" sz="2400" kern="1200" dirty="0">
                <a:solidFill>
                  <a:schemeClr val="tx1"/>
                </a:solidFill>
                <a:latin typeface="+mn-lt"/>
                <a:ea typeface="+mn-ea"/>
                <a:cs typeface="+mn-cs"/>
              </a:rPr>
              <a:t>Blynk, Arduino and Fritzing</a:t>
            </a:r>
          </a:p>
        </p:txBody>
      </p:sp>
    </p:spTree>
    <p:extLst>
      <p:ext uri="{BB962C8B-B14F-4D97-AF65-F5344CB8AC3E}">
        <p14:creationId xmlns:p14="http://schemas.microsoft.com/office/powerpoint/2010/main" val="200703028"/>
      </p:ext>
    </p:extLst>
  </p:cSld>
  <p:clrMapOvr>
    <a:masterClrMapping/>
  </p:clrMapOvr>
  <p:transition spd="slow" advClick="0" advTm="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149DAF6-8B70-4085-B741-37C726F30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73" y="1046423"/>
            <a:ext cx="10561254" cy="5571065"/>
          </a:xfrm>
          <a:prstGeom prst="rect">
            <a:avLst/>
          </a:prstGeom>
          <a:ln>
            <a:noFill/>
          </a:ln>
        </p:spPr>
      </p:pic>
      <p:sp>
        <p:nvSpPr>
          <p:cNvPr id="6" name="Title 5">
            <a:extLst>
              <a:ext uri="{FF2B5EF4-FFF2-40B4-BE49-F238E27FC236}">
                <a16:creationId xmlns:a16="http://schemas.microsoft.com/office/drawing/2014/main" id="{FC885492-447C-4194-B6EB-EB50258576EA}"/>
              </a:ext>
            </a:extLst>
          </p:cNvPr>
          <p:cNvSpPr>
            <a:spLocks noGrp="1"/>
          </p:cNvSpPr>
          <p:nvPr>
            <p:ph type="title"/>
          </p:nvPr>
        </p:nvSpPr>
        <p:spPr>
          <a:xfrm>
            <a:off x="3073319" y="251712"/>
            <a:ext cx="6045362" cy="794711"/>
          </a:xfrm>
        </p:spPr>
        <p:txBody>
          <a:bodyPr>
            <a:normAutofit/>
          </a:bodyPr>
          <a:lstStyle/>
          <a:p>
            <a:r>
              <a:rPr lang="en-US" sz="3200" dirty="0">
                <a:solidFill>
                  <a:schemeClr val="tx1"/>
                </a:solidFill>
              </a:rPr>
              <a:t>Circuit Diagram</a:t>
            </a:r>
          </a:p>
        </p:txBody>
      </p:sp>
    </p:spTree>
    <p:extLst>
      <p:ext uri="{BB962C8B-B14F-4D97-AF65-F5344CB8AC3E}">
        <p14:creationId xmlns:p14="http://schemas.microsoft.com/office/powerpoint/2010/main" val="3610217008"/>
      </p:ext>
    </p:extLst>
  </p:cSld>
  <p:clrMapOvr>
    <a:masterClrMapping/>
  </p:clrMapOvr>
  <p:transition spd="slow" advClick="0"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Teams&#10;&#10;Description automatically generated">
            <a:extLst>
              <a:ext uri="{FF2B5EF4-FFF2-40B4-BE49-F238E27FC236}">
                <a16:creationId xmlns:a16="http://schemas.microsoft.com/office/drawing/2014/main" id="{3FBE4D41-3A93-43DE-A2AE-43C589C1A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 b="5360"/>
          <a:stretch/>
        </p:blipFill>
        <p:spPr>
          <a:xfrm>
            <a:off x="1136543" y="1575582"/>
            <a:ext cx="2538484" cy="4934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49E7ADF1-B7D6-4C75-8F13-83B9E5DDDFC4}"/>
              </a:ext>
            </a:extLst>
          </p:cNvPr>
          <p:cNvSpPr txBox="1"/>
          <p:nvPr/>
        </p:nvSpPr>
        <p:spPr>
          <a:xfrm>
            <a:off x="1093062" y="696276"/>
            <a:ext cx="353438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1. Create a new project named (IOT Plant Monitoring)</a:t>
            </a:r>
            <a:endParaRPr lang="en-US" dirty="0"/>
          </a:p>
        </p:txBody>
      </p:sp>
      <p:pic>
        <p:nvPicPr>
          <p:cNvPr id="17" name="Picture 16" descr="Graphical user interface, application, Teams&#10;&#10;Description automatically generated">
            <a:extLst>
              <a:ext uri="{FF2B5EF4-FFF2-40B4-BE49-F238E27FC236}">
                <a16:creationId xmlns:a16="http://schemas.microsoft.com/office/drawing/2014/main" id="{1DD18064-BA52-4253-98E2-93991F4EEE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93" b="3540"/>
          <a:stretch/>
        </p:blipFill>
        <p:spPr>
          <a:xfrm>
            <a:off x="4734008" y="1575582"/>
            <a:ext cx="2538484" cy="4934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Graphical user interface, application, Teams&#10;&#10;Description automatically generated">
            <a:extLst>
              <a:ext uri="{FF2B5EF4-FFF2-40B4-BE49-F238E27FC236}">
                <a16:creationId xmlns:a16="http://schemas.microsoft.com/office/drawing/2014/main" id="{4C02B90A-E46B-4339-B26F-6B54A2D224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03" b="4411"/>
          <a:stretch/>
        </p:blipFill>
        <p:spPr>
          <a:xfrm>
            <a:off x="8331473" y="1575582"/>
            <a:ext cx="2538484" cy="4934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10E77441-4AD4-4736-A086-8420188939C2}"/>
              </a:ext>
            </a:extLst>
          </p:cNvPr>
          <p:cNvSpPr txBox="1"/>
          <p:nvPr/>
        </p:nvSpPr>
        <p:spPr>
          <a:xfrm>
            <a:off x="6297478" y="696275"/>
            <a:ext cx="353438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2. </a:t>
            </a:r>
            <a:r>
              <a:rPr lang="en-US" sz="1800" dirty="0">
                <a:effectLst/>
                <a:latin typeface="Calibri" panose="020F0502020204030204" pitchFamily="34" charset="0"/>
                <a:ea typeface="Calibri" panose="020F0502020204030204" pitchFamily="34" charset="0"/>
                <a:cs typeface="Times New Roman" panose="02020603050405020304" pitchFamily="18" charset="0"/>
              </a:rPr>
              <a:t>Add two gauges for temperature and humidity</a:t>
            </a:r>
            <a:endParaRPr lang="en-US" dirty="0"/>
          </a:p>
        </p:txBody>
      </p:sp>
    </p:spTree>
    <p:extLst>
      <p:ext uri="{BB962C8B-B14F-4D97-AF65-F5344CB8AC3E}">
        <p14:creationId xmlns:p14="http://schemas.microsoft.com/office/powerpoint/2010/main" val="3650881005"/>
      </p:ext>
    </p:extLst>
  </p:cSld>
  <p:clrMapOvr>
    <a:masterClrMapping/>
  </p:clrMapOvr>
  <p:transition spd="slow" advClick="0" advTm="0">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qa0yxpap">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White">
      <a:dk1>
        <a:srgbClr val="515252"/>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qa0yxpap">
      <a:majorFont>
        <a:latin typeface="微软雅黑"/>
        <a:ea typeface="微软雅黑"/>
        <a:cs typeface=""/>
      </a:majorFont>
      <a:minorFont>
        <a:latin typeface="微软雅黑"/>
        <a:ea typeface="微软雅黑"/>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ww.freeppt7.com-3">
  <a:themeElements>
    <a:clrScheme name="Custom 23">
      <a:dk1>
        <a:srgbClr val="BD9577"/>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272626"/>
      </a:accent6>
      <a:hlink>
        <a:srgbClr val="5F5F5F"/>
      </a:hlink>
      <a:folHlink>
        <a:srgbClr val="919191"/>
      </a:folHlink>
    </a:clrScheme>
    <a:fontScheme name="qa0yxpa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ww.jpppt.com-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9f432d9d-470c-4e06-bb65-e9d60e92f9a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15597908F48340B1039EC0DD904A1D" ma:contentTypeVersion="10" ma:contentTypeDescription="Create a new document." ma:contentTypeScope="" ma:versionID="8784ff6736a5125d5c9b38601e65b07d">
  <xsd:schema xmlns:xsd="http://www.w3.org/2001/XMLSchema" xmlns:xs="http://www.w3.org/2001/XMLSchema" xmlns:p="http://schemas.microsoft.com/office/2006/metadata/properties" xmlns:ns2="9f432d9d-470c-4e06-bb65-e9d60e92f9a2" targetNamespace="http://schemas.microsoft.com/office/2006/metadata/properties" ma:root="true" ma:fieldsID="759b276c9eba9aa899f05a17a7a05cba" ns2:_="">
    <xsd:import namespace="9f432d9d-470c-4e06-bb65-e9d60e92f9a2"/>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32d9d-470c-4e06-bb65-e9d60e92f9a2"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A7AC35-B0EA-450F-B226-380E56A3724B}">
  <ds:schemaRefs>
    <ds:schemaRef ds:uri="http://schemas.microsoft.com/sharepoint/v3/contenttype/forms"/>
  </ds:schemaRefs>
</ds:datastoreItem>
</file>

<file path=customXml/itemProps2.xml><?xml version="1.0" encoding="utf-8"?>
<ds:datastoreItem xmlns:ds="http://schemas.openxmlformats.org/officeDocument/2006/customXml" ds:itemID="{7E2D7BD3-D1E3-4ACB-A58F-D28129D99753}">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b68e4e01-31f1-42a3-84a0-1dec2fd9f224"/>
    <ds:schemaRef ds:uri="http://schemas.microsoft.com/office/infopath/2007/PartnerControls"/>
    <ds:schemaRef ds:uri="http://schemas.openxmlformats.org/package/2006/metadata/core-properties"/>
    <ds:schemaRef ds:uri="f73a8c6b-8050-4d19-9dea-e5433663af64"/>
    <ds:schemaRef ds:uri="http://purl.org/dc/dcmitype/"/>
  </ds:schemaRefs>
</ds:datastoreItem>
</file>

<file path=customXml/itemProps3.xml><?xml version="1.0" encoding="utf-8"?>
<ds:datastoreItem xmlns:ds="http://schemas.openxmlformats.org/officeDocument/2006/customXml" ds:itemID="{CDC89663-EAE5-4414-AA4E-FE927AD7C1C3}"/>
</file>

<file path=docProps/app.xml><?xml version="1.0" encoding="utf-8"?>
<Properties xmlns="http://schemas.openxmlformats.org/officeDocument/2006/extended-properties" xmlns:vt="http://schemas.openxmlformats.org/officeDocument/2006/docPropsVTypes">
  <TotalTime>1478</TotalTime>
  <Words>734</Words>
  <Application>Microsoft Office PowerPoint</Application>
  <PresentationFormat>Widescreen</PresentationFormat>
  <Paragraphs>73</Paragraphs>
  <Slides>25</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等线</vt:lpstr>
      <vt:lpstr>微软雅黑</vt:lpstr>
      <vt:lpstr>Arial</vt:lpstr>
      <vt:lpstr>Calibri</vt:lpstr>
      <vt:lpstr>Helvetica Light</vt:lpstr>
      <vt:lpstr>Lato Regular</vt:lpstr>
      <vt:lpstr>Open Sans</vt:lpstr>
      <vt:lpstr>www.freeppt7.com</vt:lpstr>
      <vt:lpstr>www.jpppt.com</vt:lpstr>
      <vt:lpstr>www.freeppt7.com-3</vt:lpstr>
      <vt:lpstr>www.jpppt.com-4</vt:lpstr>
      <vt:lpstr>PowerPoint Presentation</vt:lpstr>
      <vt:lpstr>PowerPoint Presentation</vt:lpstr>
      <vt:lpstr>PowerPoint Presentation</vt:lpstr>
      <vt:lpstr>PowerPoint Presentation</vt:lpstr>
      <vt:lpstr>PowerPoint Presentation</vt:lpstr>
      <vt:lpstr>Hardware Equipment's</vt:lpstr>
      <vt:lpstr>Software Equipment's </vt:lpstr>
      <vt:lpstr>Circuit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PowerPoint Presentation</vt:lpstr>
      <vt:lpstr>References:</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www.jpppt.com</dc:creator>
  <cp:keywords>www.freeppt7.com</cp:keywords>
  <dc:description>www.freeppt7.com</dc:description>
  <cp:lastModifiedBy>FATEMA ABDULJABBAR JAWAD ABDULLA SARHAN</cp:lastModifiedBy>
  <cp:revision>84</cp:revision>
  <dcterms:created xsi:type="dcterms:W3CDTF">2019-02-26T11:50:49Z</dcterms:created>
  <dcterms:modified xsi:type="dcterms:W3CDTF">2022-01-10T12:41:07Z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0x0101002215597908F48340B1039EC0DD904A1D</vt:lpwstr>
  </property>
  <property fmtid="{D5CDD505-2E9C-101B-9397-08002B2CF9AE}" pid="3" name="Order">
    <vt:r8>28400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