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60" d="100"/>
          <a:sy n="160" d="100"/>
        </p:scale>
        <p:origin x="-5400" y="-2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14BA9-8EB1-47F3-8B96-FF241AEAA5B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B47818-1048-4A19-8236-1355B25E05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/>
            <a:t>Agenda</a:t>
          </a:r>
          <a:endParaRPr lang="en-US"/>
        </a:p>
      </dgm:t>
    </dgm:pt>
    <dgm:pt modelId="{B3D1C68D-B12B-4F39-8D17-E31B169C65E8}" type="parTrans" cxnId="{BCEC8B14-FAEB-46EA-BAFE-38AFD3BAE01B}">
      <dgm:prSet/>
      <dgm:spPr/>
      <dgm:t>
        <a:bodyPr/>
        <a:lstStyle/>
        <a:p>
          <a:endParaRPr lang="en-US"/>
        </a:p>
      </dgm:t>
    </dgm:pt>
    <dgm:pt modelId="{DCBC3658-41F2-41BB-8AC4-899218A76DF3}" type="sibTrans" cxnId="{BCEC8B14-FAEB-46EA-BAFE-38AFD3BAE01B}">
      <dgm:prSet/>
      <dgm:spPr/>
      <dgm:t>
        <a:bodyPr/>
        <a:lstStyle/>
        <a:p>
          <a:endParaRPr lang="en-US"/>
        </a:p>
      </dgm:t>
    </dgm:pt>
    <dgm:pt modelId="{F8543ACF-5720-4091-89A9-2D09BD671B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Objective</a:t>
          </a:r>
          <a:endParaRPr lang="en-US"/>
        </a:p>
      </dgm:t>
    </dgm:pt>
    <dgm:pt modelId="{FAEEC148-EFA7-4B35-AC59-83211F08BDF8}" type="parTrans" cxnId="{A173E0FE-A7A5-41C6-9AB1-51E090360972}">
      <dgm:prSet/>
      <dgm:spPr/>
      <dgm:t>
        <a:bodyPr/>
        <a:lstStyle/>
        <a:p>
          <a:endParaRPr lang="en-US"/>
        </a:p>
      </dgm:t>
    </dgm:pt>
    <dgm:pt modelId="{8D19C17E-8C5C-42AC-BAF7-E261BBF420F4}" type="sibTrans" cxnId="{A173E0FE-A7A5-41C6-9AB1-51E090360972}">
      <dgm:prSet/>
      <dgm:spPr/>
      <dgm:t>
        <a:bodyPr/>
        <a:lstStyle/>
        <a:p>
          <a:endParaRPr lang="en-US"/>
        </a:p>
      </dgm:t>
    </dgm:pt>
    <dgm:pt modelId="{9DB54404-F421-405C-9F63-B5466554BD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Methodology</a:t>
          </a:r>
          <a:endParaRPr lang="en-US"/>
        </a:p>
      </dgm:t>
    </dgm:pt>
    <dgm:pt modelId="{46820A93-FB9F-4470-B047-765C7B06AC5D}" type="parTrans" cxnId="{72F6177B-9042-4F15-BE5D-6C24741E884B}">
      <dgm:prSet/>
      <dgm:spPr/>
      <dgm:t>
        <a:bodyPr/>
        <a:lstStyle/>
        <a:p>
          <a:endParaRPr lang="en-US"/>
        </a:p>
      </dgm:t>
    </dgm:pt>
    <dgm:pt modelId="{49BA1A9E-19BF-4A6D-B83B-ECE2F6EFF282}" type="sibTrans" cxnId="{72F6177B-9042-4F15-BE5D-6C24741E884B}">
      <dgm:prSet/>
      <dgm:spPr/>
      <dgm:t>
        <a:bodyPr/>
        <a:lstStyle/>
        <a:p>
          <a:endParaRPr lang="en-US"/>
        </a:p>
      </dgm:t>
    </dgm:pt>
    <dgm:pt modelId="{38893A0D-6FE3-4C53-BC19-E23919FF3F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Results</a:t>
          </a:r>
          <a:endParaRPr lang="en-US"/>
        </a:p>
      </dgm:t>
    </dgm:pt>
    <dgm:pt modelId="{5CFF748F-F5D3-4628-8F5C-4F49F2A516A3}" type="parTrans" cxnId="{53EF3A2C-6977-4F29-A8F0-101E2992DD30}">
      <dgm:prSet/>
      <dgm:spPr/>
      <dgm:t>
        <a:bodyPr/>
        <a:lstStyle/>
        <a:p>
          <a:endParaRPr lang="en-US"/>
        </a:p>
      </dgm:t>
    </dgm:pt>
    <dgm:pt modelId="{146F7289-8825-4BDE-8F04-4DD12AC9FB55}" type="sibTrans" cxnId="{53EF3A2C-6977-4F29-A8F0-101E2992DD30}">
      <dgm:prSet/>
      <dgm:spPr/>
      <dgm:t>
        <a:bodyPr/>
        <a:lstStyle/>
        <a:p>
          <a:endParaRPr lang="en-US"/>
        </a:p>
      </dgm:t>
    </dgm:pt>
    <dgm:pt modelId="{AD07E35A-5013-486F-8764-2119C19F72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Live Demo</a:t>
          </a:r>
          <a:endParaRPr lang="en-US"/>
        </a:p>
      </dgm:t>
    </dgm:pt>
    <dgm:pt modelId="{D7387C66-4EC1-4C40-ADAD-1C996E8CE45C}" type="parTrans" cxnId="{A7498A3E-DD68-434B-8853-10AA97974636}">
      <dgm:prSet/>
      <dgm:spPr/>
      <dgm:t>
        <a:bodyPr/>
        <a:lstStyle/>
        <a:p>
          <a:endParaRPr lang="en-US"/>
        </a:p>
      </dgm:t>
    </dgm:pt>
    <dgm:pt modelId="{31B356F4-6127-47D7-B1A7-9C7B1DF59D19}" type="sibTrans" cxnId="{A7498A3E-DD68-434B-8853-10AA97974636}">
      <dgm:prSet/>
      <dgm:spPr/>
      <dgm:t>
        <a:bodyPr/>
        <a:lstStyle/>
        <a:p>
          <a:endParaRPr lang="en-US"/>
        </a:p>
      </dgm:t>
    </dgm:pt>
    <dgm:pt modelId="{FE88AE88-77E6-47DD-999C-D4F115F0E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/>
            <a:t>Conclusion</a:t>
          </a:r>
          <a:endParaRPr lang="en-US"/>
        </a:p>
      </dgm:t>
    </dgm:pt>
    <dgm:pt modelId="{E5F82772-914F-4CB8-B88C-E87BD8E649DA}" type="parTrans" cxnId="{9C936047-9D9E-49FB-9292-7D8D7488AAB1}">
      <dgm:prSet/>
      <dgm:spPr/>
      <dgm:t>
        <a:bodyPr/>
        <a:lstStyle/>
        <a:p>
          <a:endParaRPr lang="en-US"/>
        </a:p>
      </dgm:t>
    </dgm:pt>
    <dgm:pt modelId="{4751A165-D805-4F2D-9F31-EF6E131C80AE}" type="sibTrans" cxnId="{9C936047-9D9E-49FB-9292-7D8D7488AAB1}">
      <dgm:prSet/>
      <dgm:spPr/>
      <dgm:t>
        <a:bodyPr/>
        <a:lstStyle/>
        <a:p>
          <a:endParaRPr lang="en-US"/>
        </a:p>
      </dgm:t>
    </dgm:pt>
    <dgm:pt modelId="{A39E45FC-45B3-4685-80A9-51958EDA41FE}" type="pres">
      <dgm:prSet presAssocID="{0A614BA9-8EB1-47F3-8B96-FF241AEAA5B3}" presName="root" presStyleCnt="0">
        <dgm:presLayoutVars>
          <dgm:dir/>
          <dgm:resizeHandles val="exact"/>
        </dgm:presLayoutVars>
      </dgm:prSet>
      <dgm:spPr/>
    </dgm:pt>
    <dgm:pt modelId="{89E72CE7-BB90-4916-BDCB-7CD26E7A8CDB}" type="pres">
      <dgm:prSet presAssocID="{32B47818-1048-4A19-8236-1355B25E0542}" presName="compNode" presStyleCnt="0"/>
      <dgm:spPr/>
    </dgm:pt>
    <dgm:pt modelId="{9836E196-68E3-44B2-92AD-3101D0F3BCE7}" type="pres">
      <dgm:prSet presAssocID="{32B47818-1048-4A19-8236-1355B25E054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8938D6E-3CE1-45E3-8341-4A573FF4F067}" type="pres">
      <dgm:prSet presAssocID="{32B47818-1048-4A19-8236-1355B25E0542}" presName="spaceRect" presStyleCnt="0"/>
      <dgm:spPr/>
    </dgm:pt>
    <dgm:pt modelId="{0C313648-5632-4D9B-A28F-7C7213A81BAF}" type="pres">
      <dgm:prSet presAssocID="{32B47818-1048-4A19-8236-1355B25E0542}" presName="textRect" presStyleLbl="revTx" presStyleIdx="0" presStyleCnt="6">
        <dgm:presLayoutVars>
          <dgm:chMax val="1"/>
          <dgm:chPref val="1"/>
        </dgm:presLayoutVars>
      </dgm:prSet>
      <dgm:spPr/>
    </dgm:pt>
    <dgm:pt modelId="{E6E6992F-1A46-4EA3-A415-61CA08F54E8B}" type="pres">
      <dgm:prSet presAssocID="{DCBC3658-41F2-41BB-8AC4-899218A76DF3}" presName="sibTrans" presStyleCnt="0"/>
      <dgm:spPr/>
    </dgm:pt>
    <dgm:pt modelId="{170E29AA-0EE6-4239-985E-4A3CC3C239E2}" type="pres">
      <dgm:prSet presAssocID="{F8543ACF-5720-4091-89A9-2D09BD671BDD}" presName="compNode" presStyleCnt="0"/>
      <dgm:spPr/>
    </dgm:pt>
    <dgm:pt modelId="{C481D243-D927-4484-BD94-1BDBA9304F99}" type="pres">
      <dgm:prSet presAssocID="{F8543ACF-5720-4091-89A9-2D09BD671BD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B038572-3482-4D84-B0ED-98E1334D01CB}" type="pres">
      <dgm:prSet presAssocID="{F8543ACF-5720-4091-89A9-2D09BD671BDD}" presName="spaceRect" presStyleCnt="0"/>
      <dgm:spPr/>
    </dgm:pt>
    <dgm:pt modelId="{B82CBD54-A9F5-42E5-8563-ADB5AD7338AC}" type="pres">
      <dgm:prSet presAssocID="{F8543ACF-5720-4091-89A9-2D09BD671BDD}" presName="textRect" presStyleLbl="revTx" presStyleIdx="1" presStyleCnt="6">
        <dgm:presLayoutVars>
          <dgm:chMax val="1"/>
          <dgm:chPref val="1"/>
        </dgm:presLayoutVars>
      </dgm:prSet>
      <dgm:spPr/>
    </dgm:pt>
    <dgm:pt modelId="{DD426B0B-72B8-4CB2-B9F5-61BD4DE5A58A}" type="pres">
      <dgm:prSet presAssocID="{8D19C17E-8C5C-42AC-BAF7-E261BBF420F4}" presName="sibTrans" presStyleCnt="0"/>
      <dgm:spPr/>
    </dgm:pt>
    <dgm:pt modelId="{4BE05EE2-BF7B-4EC2-865A-225147803AB1}" type="pres">
      <dgm:prSet presAssocID="{9DB54404-F421-405C-9F63-B5466554BDF2}" presName="compNode" presStyleCnt="0"/>
      <dgm:spPr/>
    </dgm:pt>
    <dgm:pt modelId="{4291C2A4-EF50-4FE9-9538-A790CC35341A}" type="pres">
      <dgm:prSet presAssocID="{9DB54404-F421-405C-9F63-B5466554BDF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A262245-F2DC-41CB-90C8-85B886030095}" type="pres">
      <dgm:prSet presAssocID="{9DB54404-F421-405C-9F63-B5466554BDF2}" presName="spaceRect" presStyleCnt="0"/>
      <dgm:spPr/>
    </dgm:pt>
    <dgm:pt modelId="{F175771F-AFD8-4608-ACFB-233E186A8DE7}" type="pres">
      <dgm:prSet presAssocID="{9DB54404-F421-405C-9F63-B5466554BDF2}" presName="textRect" presStyleLbl="revTx" presStyleIdx="2" presStyleCnt="6">
        <dgm:presLayoutVars>
          <dgm:chMax val="1"/>
          <dgm:chPref val="1"/>
        </dgm:presLayoutVars>
      </dgm:prSet>
      <dgm:spPr/>
    </dgm:pt>
    <dgm:pt modelId="{AD8EF790-2841-414E-8DB9-E206A2540D8F}" type="pres">
      <dgm:prSet presAssocID="{49BA1A9E-19BF-4A6D-B83B-ECE2F6EFF282}" presName="sibTrans" presStyleCnt="0"/>
      <dgm:spPr/>
    </dgm:pt>
    <dgm:pt modelId="{C6902C91-E403-495A-970A-106EE6DD8C4C}" type="pres">
      <dgm:prSet presAssocID="{38893A0D-6FE3-4C53-BC19-E23919FF3F45}" presName="compNode" presStyleCnt="0"/>
      <dgm:spPr/>
    </dgm:pt>
    <dgm:pt modelId="{1E7830B4-1FC6-436B-BE82-C278C88437C8}" type="pres">
      <dgm:prSet presAssocID="{38893A0D-6FE3-4C53-BC19-E23919FF3F4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F7DE2BB-8547-4FF8-B5FE-F1D430632495}" type="pres">
      <dgm:prSet presAssocID="{38893A0D-6FE3-4C53-BC19-E23919FF3F45}" presName="spaceRect" presStyleCnt="0"/>
      <dgm:spPr/>
    </dgm:pt>
    <dgm:pt modelId="{C2773659-232D-4A4F-AD42-B8E106B8B254}" type="pres">
      <dgm:prSet presAssocID="{38893A0D-6FE3-4C53-BC19-E23919FF3F45}" presName="textRect" presStyleLbl="revTx" presStyleIdx="3" presStyleCnt="6">
        <dgm:presLayoutVars>
          <dgm:chMax val="1"/>
          <dgm:chPref val="1"/>
        </dgm:presLayoutVars>
      </dgm:prSet>
      <dgm:spPr/>
    </dgm:pt>
    <dgm:pt modelId="{0FA4A8E2-1A36-4DE2-8ED3-5FD244687507}" type="pres">
      <dgm:prSet presAssocID="{146F7289-8825-4BDE-8F04-4DD12AC9FB55}" presName="sibTrans" presStyleCnt="0"/>
      <dgm:spPr/>
    </dgm:pt>
    <dgm:pt modelId="{9AFDA763-6823-436C-B115-10A462333BD1}" type="pres">
      <dgm:prSet presAssocID="{AD07E35A-5013-486F-8764-2119C19F7234}" presName="compNode" presStyleCnt="0"/>
      <dgm:spPr/>
    </dgm:pt>
    <dgm:pt modelId="{33130A67-D694-4B06-AA2A-ADC783864F3B}" type="pres">
      <dgm:prSet presAssocID="{AD07E35A-5013-486F-8764-2119C19F723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B29694A-DE91-45C3-8B20-C6B7F6773600}" type="pres">
      <dgm:prSet presAssocID="{AD07E35A-5013-486F-8764-2119C19F7234}" presName="spaceRect" presStyleCnt="0"/>
      <dgm:spPr/>
    </dgm:pt>
    <dgm:pt modelId="{133BFD21-1EF0-44BD-84B8-00F0944A78A1}" type="pres">
      <dgm:prSet presAssocID="{AD07E35A-5013-486F-8764-2119C19F7234}" presName="textRect" presStyleLbl="revTx" presStyleIdx="4" presStyleCnt="6">
        <dgm:presLayoutVars>
          <dgm:chMax val="1"/>
          <dgm:chPref val="1"/>
        </dgm:presLayoutVars>
      </dgm:prSet>
      <dgm:spPr/>
    </dgm:pt>
    <dgm:pt modelId="{C87488E2-56F5-4AC7-AEF0-FBF3927DFEB7}" type="pres">
      <dgm:prSet presAssocID="{31B356F4-6127-47D7-B1A7-9C7B1DF59D19}" presName="sibTrans" presStyleCnt="0"/>
      <dgm:spPr/>
    </dgm:pt>
    <dgm:pt modelId="{0BA22A94-2CD8-4F29-A764-B6024B990D65}" type="pres">
      <dgm:prSet presAssocID="{FE88AE88-77E6-47DD-999C-D4F115F0E4D9}" presName="compNode" presStyleCnt="0"/>
      <dgm:spPr/>
    </dgm:pt>
    <dgm:pt modelId="{B12EA594-87AA-4D1B-A1EC-1A926B5DA5B6}" type="pres">
      <dgm:prSet presAssocID="{FE88AE88-77E6-47DD-999C-D4F115F0E4D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9AD51D12-2465-43A3-B1B6-E4D7D1657073}" type="pres">
      <dgm:prSet presAssocID="{FE88AE88-77E6-47DD-999C-D4F115F0E4D9}" presName="spaceRect" presStyleCnt="0"/>
      <dgm:spPr/>
    </dgm:pt>
    <dgm:pt modelId="{6C8B0DE8-68A4-4D36-A701-F6A9E53AA51A}" type="pres">
      <dgm:prSet presAssocID="{FE88AE88-77E6-47DD-999C-D4F115F0E4D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8A58300-453F-4597-A0A9-354C74AD80D0}" type="presOf" srcId="{0A614BA9-8EB1-47F3-8B96-FF241AEAA5B3}" destId="{A39E45FC-45B3-4685-80A9-51958EDA41FE}" srcOrd="0" destOrd="0" presId="urn:microsoft.com/office/officeart/2018/2/layout/IconLabelList"/>
    <dgm:cxn modelId="{BCEC8B14-FAEB-46EA-BAFE-38AFD3BAE01B}" srcId="{0A614BA9-8EB1-47F3-8B96-FF241AEAA5B3}" destId="{32B47818-1048-4A19-8236-1355B25E0542}" srcOrd="0" destOrd="0" parTransId="{B3D1C68D-B12B-4F39-8D17-E31B169C65E8}" sibTransId="{DCBC3658-41F2-41BB-8AC4-899218A76DF3}"/>
    <dgm:cxn modelId="{53EF3A2C-6977-4F29-A8F0-101E2992DD30}" srcId="{0A614BA9-8EB1-47F3-8B96-FF241AEAA5B3}" destId="{38893A0D-6FE3-4C53-BC19-E23919FF3F45}" srcOrd="3" destOrd="0" parTransId="{5CFF748F-F5D3-4628-8F5C-4F49F2A516A3}" sibTransId="{146F7289-8825-4BDE-8F04-4DD12AC9FB55}"/>
    <dgm:cxn modelId="{A7498A3E-DD68-434B-8853-10AA97974636}" srcId="{0A614BA9-8EB1-47F3-8B96-FF241AEAA5B3}" destId="{AD07E35A-5013-486F-8764-2119C19F7234}" srcOrd="4" destOrd="0" parTransId="{D7387C66-4EC1-4C40-ADAD-1C996E8CE45C}" sibTransId="{31B356F4-6127-47D7-B1A7-9C7B1DF59D19}"/>
    <dgm:cxn modelId="{695ED742-0512-4333-ADB5-D7E718B8A2CB}" type="presOf" srcId="{9DB54404-F421-405C-9F63-B5466554BDF2}" destId="{F175771F-AFD8-4608-ACFB-233E186A8DE7}" srcOrd="0" destOrd="0" presId="urn:microsoft.com/office/officeart/2018/2/layout/IconLabelList"/>
    <dgm:cxn modelId="{9C936047-9D9E-49FB-9292-7D8D7488AAB1}" srcId="{0A614BA9-8EB1-47F3-8B96-FF241AEAA5B3}" destId="{FE88AE88-77E6-47DD-999C-D4F115F0E4D9}" srcOrd="5" destOrd="0" parTransId="{E5F82772-914F-4CB8-B88C-E87BD8E649DA}" sibTransId="{4751A165-D805-4F2D-9F31-EF6E131C80AE}"/>
    <dgm:cxn modelId="{210CFF6A-C3BD-4673-A343-D7F67FE9A82C}" type="presOf" srcId="{FE88AE88-77E6-47DD-999C-D4F115F0E4D9}" destId="{6C8B0DE8-68A4-4D36-A701-F6A9E53AA51A}" srcOrd="0" destOrd="0" presId="urn:microsoft.com/office/officeart/2018/2/layout/IconLabelList"/>
    <dgm:cxn modelId="{D4DC1E75-0BA7-48B4-ABD6-0E28FB2A54DA}" type="presOf" srcId="{AD07E35A-5013-486F-8764-2119C19F7234}" destId="{133BFD21-1EF0-44BD-84B8-00F0944A78A1}" srcOrd="0" destOrd="0" presId="urn:microsoft.com/office/officeart/2018/2/layout/IconLabelList"/>
    <dgm:cxn modelId="{72F6177B-9042-4F15-BE5D-6C24741E884B}" srcId="{0A614BA9-8EB1-47F3-8B96-FF241AEAA5B3}" destId="{9DB54404-F421-405C-9F63-B5466554BDF2}" srcOrd="2" destOrd="0" parTransId="{46820A93-FB9F-4470-B047-765C7B06AC5D}" sibTransId="{49BA1A9E-19BF-4A6D-B83B-ECE2F6EFF282}"/>
    <dgm:cxn modelId="{510035AE-632B-45AE-B782-0B76D8CB763F}" type="presOf" srcId="{38893A0D-6FE3-4C53-BC19-E23919FF3F45}" destId="{C2773659-232D-4A4F-AD42-B8E106B8B254}" srcOrd="0" destOrd="0" presId="urn:microsoft.com/office/officeart/2018/2/layout/IconLabelList"/>
    <dgm:cxn modelId="{9D5FF7F6-137F-4209-B305-CB26AA82D25E}" type="presOf" srcId="{32B47818-1048-4A19-8236-1355B25E0542}" destId="{0C313648-5632-4D9B-A28F-7C7213A81BAF}" srcOrd="0" destOrd="0" presId="urn:microsoft.com/office/officeart/2018/2/layout/IconLabelList"/>
    <dgm:cxn modelId="{25C649FD-2D16-4F98-919F-AFB08A082F3D}" type="presOf" srcId="{F8543ACF-5720-4091-89A9-2D09BD671BDD}" destId="{B82CBD54-A9F5-42E5-8563-ADB5AD7338AC}" srcOrd="0" destOrd="0" presId="urn:microsoft.com/office/officeart/2018/2/layout/IconLabelList"/>
    <dgm:cxn modelId="{A173E0FE-A7A5-41C6-9AB1-51E090360972}" srcId="{0A614BA9-8EB1-47F3-8B96-FF241AEAA5B3}" destId="{F8543ACF-5720-4091-89A9-2D09BD671BDD}" srcOrd="1" destOrd="0" parTransId="{FAEEC148-EFA7-4B35-AC59-83211F08BDF8}" sibTransId="{8D19C17E-8C5C-42AC-BAF7-E261BBF420F4}"/>
    <dgm:cxn modelId="{4F540A8C-2061-4930-8CA4-7DE3D6F79C68}" type="presParOf" srcId="{A39E45FC-45B3-4685-80A9-51958EDA41FE}" destId="{89E72CE7-BB90-4916-BDCB-7CD26E7A8CDB}" srcOrd="0" destOrd="0" presId="urn:microsoft.com/office/officeart/2018/2/layout/IconLabelList"/>
    <dgm:cxn modelId="{B32F339F-77C7-4A86-ACBC-5D48C025A42D}" type="presParOf" srcId="{89E72CE7-BB90-4916-BDCB-7CD26E7A8CDB}" destId="{9836E196-68E3-44B2-92AD-3101D0F3BCE7}" srcOrd="0" destOrd="0" presId="urn:microsoft.com/office/officeart/2018/2/layout/IconLabelList"/>
    <dgm:cxn modelId="{9E0BBF11-7B33-4CBC-8064-8A6BF7C0F88E}" type="presParOf" srcId="{89E72CE7-BB90-4916-BDCB-7CD26E7A8CDB}" destId="{F8938D6E-3CE1-45E3-8341-4A573FF4F067}" srcOrd="1" destOrd="0" presId="urn:microsoft.com/office/officeart/2018/2/layout/IconLabelList"/>
    <dgm:cxn modelId="{594C464E-E07D-4483-A0C3-46DDF4BCE890}" type="presParOf" srcId="{89E72CE7-BB90-4916-BDCB-7CD26E7A8CDB}" destId="{0C313648-5632-4D9B-A28F-7C7213A81BAF}" srcOrd="2" destOrd="0" presId="urn:microsoft.com/office/officeart/2018/2/layout/IconLabelList"/>
    <dgm:cxn modelId="{0EA395F9-62C3-4FAC-8AA7-A55A6D4DFA2C}" type="presParOf" srcId="{A39E45FC-45B3-4685-80A9-51958EDA41FE}" destId="{E6E6992F-1A46-4EA3-A415-61CA08F54E8B}" srcOrd="1" destOrd="0" presId="urn:microsoft.com/office/officeart/2018/2/layout/IconLabelList"/>
    <dgm:cxn modelId="{6A30F1C9-803C-4967-AB7E-A34B4AF036E4}" type="presParOf" srcId="{A39E45FC-45B3-4685-80A9-51958EDA41FE}" destId="{170E29AA-0EE6-4239-985E-4A3CC3C239E2}" srcOrd="2" destOrd="0" presId="urn:microsoft.com/office/officeart/2018/2/layout/IconLabelList"/>
    <dgm:cxn modelId="{7FD4CA2D-FEAB-4F7B-A971-5919752E9B15}" type="presParOf" srcId="{170E29AA-0EE6-4239-985E-4A3CC3C239E2}" destId="{C481D243-D927-4484-BD94-1BDBA9304F99}" srcOrd="0" destOrd="0" presId="urn:microsoft.com/office/officeart/2018/2/layout/IconLabelList"/>
    <dgm:cxn modelId="{EBCC2FBB-2355-4CA3-9031-B0DF79074B7A}" type="presParOf" srcId="{170E29AA-0EE6-4239-985E-4A3CC3C239E2}" destId="{5B038572-3482-4D84-B0ED-98E1334D01CB}" srcOrd="1" destOrd="0" presId="urn:microsoft.com/office/officeart/2018/2/layout/IconLabelList"/>
    <dgm:cxn modelId="{C4D54D58-E824-405E-A51F-80FB0B7ED5A6}" type="presParOf" srcId="{170E29AA-0EE6-4239-985E-4A3CC3C239E2}" destId="{B82CBD54-A9F5-42E5-8563-ADB5AD7338AC}" srcOrd="2" destOrd="0" presId="urn:microsoft.com/office/officeart/2018/2/layout/IconLabelList"/>
    <dgm:cxn modelId="{C405B64C-3BAC-4927-9456-271C9C17A008}" type="presParOf" srcId="{A39E45FC-45B3-4685-80A9-51958EDA41FE}" destId="{DD426B0B-72B8-4CB2-B9F5-61BD4DE5A58A}" srcOrd="3" destOrd="0" presId="urn:microsoft.com/office/officeart/2018/2/layout/IconLabelList"/>
    <dgm:cxn modelId="{E915DD1C-219E-4E4D-BB40-0DAC220D1D1B}" type="presParOf" srcId="{A39E45FC-45B3-4685-80A9-51958EDA41FE}" destId="{4BE05EE2-BF7B-4EC2-865A-225147803AB1}" srcOrd="4" destOrd="0" presId="urn:microsoft.com/office/officeart/2018/2/layout/IconLabelList"/>
    <dgm:cxn modelId="{55406019-CA18-4FA3-9810-86E8E4C96BCA}" type="presParOf" srcId="{4BE05EE2-BF7B-4EC2-865A-225147803AB1}" destId="{4291C2A4-EF50-4FE9-9538-A790CC35341A}" srcOrd="0" destOrd="0" presId="urn:microsoft.com/office/officeart/2018/2/layout/IconLabelList"/>
    <dgm:cxn modelId="{60C83F49-F666-425B-ADBE-6141F8B648C8}" type="presParOf" srcId="{4BE05EE2-BF7B-4EC2-865A-225147803AB1}" destId="{3A262245-F2DC-41CB-90C8-85B886030095}" srcOrd="1" destOrd="0" presId="urn:microsoft.com/office/officeart/2018/2/layout/IconLabelList"/>
    <dgm:cxn modelId="{1D7D64B2-A07A-4DA4-BE4E-B7E0A6B94638}" type="presParOf" srcId="{4BE05EE2-BF7B-4EC2-865A-225147803AB1}" destId="{F175771F-AFD8-4608-ACFB-233E186A8DE7}" srcOrd="2" destOrd="0" presId="urn:microsoft.com/office/officeart/2018/2/layout/IconLabelList"/>
    <dgm:cxn modelId="{47241B17-5865-4A29-ADF5-D98AC6203317}" type="presParOf" srcId="{A39E45FC-45B3-4685-80A9-51958EDA41FE}" destId="{AD8EF790-2841-414E-8DB9-E206A2540D8F}" srcOrd="5" destOrd="0" presId="urn:microsoft.com/office/officeart/2018/2/layout/IconLabelList"/>
    <dgm:cxn modelId="{D7A5CA75-04FB-43F2-B1FB-2C1D3BB5CC3E}" type="presParOf" srcId="{A39E45FC-45B3-4685-80A9-51958EDA41FE}" destId="{C6902C91-E403-495A-970A-106EE6DD8C4C}" srcOrd="6" destOrd="0" presId="urn:microsoft.com/office/officeart/2018/2/layout/IconLabelList"/>
    <dgm:cxn modelId="{47DBCC59-A5AF-489D-8B43-6793A36B4C7B}" type="presParOf" srcId="{C6902C91-E403-495A-970A-106EE6DD8C4C}" destId="{1E7830B4-1FC6-436B-BE82-C278C88437C8}" srcOrd="0" destOrd="0" presId="urn:microsoft.com/office/officeart/2018/2/layout/IconLabelList"/>
    <dgm:cxn modelId="{4958CACA-8F97-4744-BE16-05EB070604CE}" type="presParOf" srcId="{C6902C91-E403-495A-970A-106EE6DD8C4C}" destId="{5F7DE2BB-8547-4FF8-B5FE-F1D430632495}" srcOrd="1" destOrd="0" presId="urn:microsoft.com/office/officeart/2018/2/layout/IconLabelList"/>
    <dgm:cxn modelId="{F51D21F0-2C0F-40A0-8F8F-F7293D11E1A1}" type="presParOf" srcId="{C6902C91-E403-495A-970A-106EE6DD8C4C}" destId="{C2773659-232D-4A4F-AD42-B8E106B8B254}" srcOrd="2" destOrd="0" presId="urn:microsoft.com/office/officeart/2018/2/layout/IconLabelList"/>
    <dgm:cxn modelId="{F6858C52-D5D8-435F-8429-5E5BF476084E}" type="presParOf" srcId="{A39E45FC-45B3-4685-80A9-51958EDA41FE}" destId="{0FA4A8E2-1A36-4DE2-8ED3-5FD244687507}" srcOrd="7" destOrd="0" presId="urn:microsoft.com/office/officeart/2018/2/layout/IconLabelList"/>
    <dgm:cxn modelId="{B54E0C60-8FC6-4679-A8E7-8100140A9EA8}" type="presParOf" srcId="{A39E45FC-45B3-4685-80A9-51958EDA41FE}" destId="{9AFDA763-6823-436C-B115-10A462333BD1}" srcOrd="8" destOrd="0" presId="urn:microsoft.com/office/officeart/2018/2/layout/IconLabelList"/>
    <dgm:cxn modelId="{2A636D26-95F9-4901-9FEC-3BCC7947FECE}" type="presParOf" srcId="{9AFDA763-6823-436C-B115-10A462333BD1}" destId="{33130A67-D694-4B06-AA2A-ADC783864F3B}" srcOrd="0" destOrd="0" presId="urn:microsoft.com/office/officeart/2018/2/layout/IconLabelList"/>
    <dgm:cxn modelId="{92B6BE5B-212A-435D-AC5A-A3BAE8A59B9A}" type="presParOf" srcId="{9AFDA763-6823-436C-B115-10A462333BD1}" destId="{DB29694A-DE91-45C3-8B20-C6B7F6773600}" srcOrd="1" destOrd="0" presId="urn:microsoft.com/office/officeart/2018/2/layout/IconLabelList"/>
    <dgm:cxn modelId="{7B71B871-0FE7-4D76-99BC-A06F8A1F1C8E}" type="presParOf" srcId="{9AFDA763-6823-436C-B115-10A462333BD1}" destId="{133BFD21-1EF0-44BD-84B8-00F0944A78A1}" srcOrd="2" destOrd="0" presId="urn:microsoft.com/office/officeart/2018/2/layout/IconLabelList"/>
    <dgm:cxn modelId="{E6811BF1-FA89-4EFD-A834-C0CE6CA8FDA5}" type="presParOf" srcId="{A39E45FC-45B3-4685-80A9-51958EDA41FE}" destId="{C87488E2-56F5-4AC7-AEF0-FBF3927DFEB7}" srcOrd="9" destOrd="0" presId="urn:microsoft.com/office/officeart/2018/2/layout/IconLabelList"/>
    <dgm:cxn modelId="{2C113C78-1B89-495E-A154-E29CDCEDDF3D}" type="presParOf" srcId="{A39E45FC-45B3-4685-80A9-51958EDA41FE}" destId="{0BA22A94-2CD8-4F29-A764-B6024B990D65}" srcOrd="10" destOrd="0" presId="urn:microsoft.com/office/officeart/2018/2/layout/IconLabelList"/>
    <dgm:cxn modelId="{5E316B7A-6B96-4F0A-8B3B-6340BC8EB921}" type="presParOf" srcId="{0BA22A94-2CD8-4F29-A764-B6024B990D65}" destId="{B12EA594-87AA-4D1B-A1EC-1A926B5DA5B6}" srcOrd="0" destOrd="0" presId="urn:microsoft.com/office/officeart/2018/2/layout/IconLabelList"/>
    <dgm:cxn modelId="{25EE1675-AF62-4CF5-96F3-CBE28B14BB71}" type="presParOf" srcId="{0BA22A94-2CD8-4F29-A764-B6024B990D65}" destId="{9AD51D12-2465-43A3-B1B6-E4D7D1657073}" srcOrd="1" destOrd="0" presId="urn:microsoft.com/office/officeart/2018/2/layout/IconLabelList"/>
    <dgm:cxn modelId="{32F52DA8-DFEA-41BE-9B49-4BDC76D5D670}" type="presParOf" srcId="{0BA22A94-2CD8-4F29-A764-B6024B990D65}" destId="{6C8B0DE8-68A4-4D36-A701-F6A9E53AA51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6E196-68E3-44B2-92AD-3101D0F3BCE7}">
      <dsp:nvSpPr>
        <dsp:cNvPr id="0" name=""/>
        <dsp:cNvSpPr/>
      </dsp:nvSpPr>
      <dsp:spPr>
        <a:xfrm>
          <a:off x="369333" y="372955"/>
          <a:ext cx="598007" cy="598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13648-5632-4D9B-A28F-7C7213A81BAF}">
      <dsp:nvSpPr>
        <dsp:cNvPr id="0" name=""/>
        <dsp:cNvSpPr/>
      </dsp:nvSpPr>
      <dsp:spPr>
        <a:xfrm>
          <a:off x="3884" y="1170344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/>
            <a:t>Agenda</a:t>
          </a:r>
          <a:endParaRPr lang="en-US" sz="1900" kern="1200"/>
        </a:p>
      </dsp:txBody>
      <dsp:txXfrm>
        <a:off x="3884" y="1170344"/>
        <a:ext cx="1328906" cy="531562"/>
      </dsp:txXfrm>
    </dsp:sp>
    <dsp:sp modelId="{C481D243-D927-4484-BD94-1BDBA9304F99}">
      <dsp:nvSpPr>
        <dsp:cNvPr id="0" name=""/>
        <dsp:cNvSpPr/>
      </dsp:nvSpPr>
      <dsp:spPr>
        <a:xfrm>
          <a:off x="1930798" y="372955"/>
          <a:ext cx="598007" cy="5980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CBD54-A9F5-42E5-8563-ADB5AD7338AC}">
      <dsp:nvSpPr>
        <dsp:cNvPr id="0" name=""/>
        <dsp:cNvSpPr/>
      </dsp:nvSpPr>
      <dsp:spPr>
        <a:xfrm>
          <a:off x="1565349" y="1170344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Objective</a:t>
          </a:r>
          <a:endParaRPr lang="en-US" sz="1900" kern="1200"/>
        </a:p>
      </dsp:txBody>
      <dsp:txXfrm>
        <a:off x="1565349" y="1170344"/>
        <a:ext cx="1328906" cy="531562"/>
      </dsp:txXfrm>
    </dsp:sp>
    <dsp:sp modelId="{4291C2A4-EF50-4FE9-9538-A790CC35341A}">
      <dsp:nvSpPr>
        <dsp:cNvPr id="0" name=""/>
        <dsp:cNvSpPr/>
      </dsp:nvSpPr>
      <dsp:spPr>
        <a:xfrm>
          <a:off x="3492263" y="372955"/>
          <a:ext cx="598007" cy="598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5771F-AFD8-4608-ACFB-233E186A8DE7}">
      <dsp:nvSpPr>
        <dsp:cNvPr id="0" name=""/>
        <dsp:cNvSpPr/>
      </dsp:nvSpPr>
      <dsp:spPr>
        <a:xfrm>
          <a:off x="3126814" y="1170344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Methodology</a:t>
          </a:r>
          <a:endParaRPr lang="en-US" sz="1900" kern="1200"/>
        </a:p>
      </dsp:txBody>
      <dsp:txXfrm>
        <a:off x="3126814" y="1170344"/>
        <a:ext cx="1328906" cy="531562"/>
      </dsp:txXfrm>
    </dsp:sp>
    <dsp:sp modelId="{1E7830B4-1FC6-436B-BE82-C278C88437C8}">
      <dsp:nvSpPr>
        <dsp:cNvPr id="0" name=""/>
        <dsp:cNvSpPr/>
      </dsp:nvSpPr>
      <dsp:spPr>
        <a:xfrm>
          <a:off x="5053728" y="372955"/>
          <a:ext cx="598007" cy="598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3659-232D-4A4F-AD42-B8E106B8B254}">
      <dsp:nvSpPr>
        <dsp:cNvPr id="0" name=""/>
        <dsp:cNvSpPr/>
      </dsp:nvSpPr>
      <dsp:spPr>
        <a:xfrm>
          <a:off x="4688279" y="1170344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Results</a:t>
          </a:r>
          <a:endParaRPr lang="en-US" sz="1900" kern="1200"/>
        </a:p>
      </dsp:txBody>
      <dsp:txXfrm>
        <a:off x="4688279" y="1170344"/>
        <a:ext cx="1328906" cy="531562"/>
      </dsp:txXfrm>
    </dsp:sp>
    <dsp:sp modelId="{33130A67-D694-4B06-AA2A-ADC783864F3B}">
      <dsp:nvSpPr>
        <dsp:cNvPr id="0" name=""/>
        <dsp:cNvSpPr/>
      </dsp:nvSpPr>
      <dsp:spPr>
        <a:xfrm>
          <a:off x="6615193" y="372955"/>
          <a:ext cx="598007" cy="5980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BFD21-1EF0-44BD-84B8-00F0944A78A1}">
      <dsp:nvSpPr>
        <dsp:cNvPr id="0" name=""/>
        <dsp:cNvSpPr/>
      </dsp:nvSpPr>
      <dsp:spPr>
        <a:xfrm>
          <a:off x="6249744" y="1170344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Live Demo</a:t>
          </a:r>
          <a:endParaRPr lang="en-US" sz="1900" kern="1200"/>
        </a:p>
      </dsp:txBody>
      <dsp:txXfrm>
        <a:off x="6249744" y="1170344"/>
        <a:ext cx="1328906" cy="531562"/>
      </dsp:txXfrm>
    </dsp:sp>
    <dsp:sp modelId="{B12EA594-87AA-4D1B-A1EC-1A926B5DA5B6}">
      <dsp:nvSpPr>
        <dsp:cNvPr id="0" name=""/>
        <dsp:cNvSpPr/>
      </dsp:nvSpPr>
      <dsp:spPr>
        <a:xfrm>
          <a:off x="8176658" y="372955"/>
          <a:ext cx="598007" cy="5980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B0DE8-68A4-4D36-A701-F6A9E53AA51A}">
      <dsp:nvSpPr>
        <dsp:cNvPr id="0" name=""/>
        <dsp:cNvSpPr/>
      </dsp:nvSpPr>
      <dsp:spPr>
        <a:xfrm>
          <a:off x="7811208" y="1170344"/>
          <a:ext cx="1328906" cy="531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Conclusion</a:t>
          </a:r>
          <a:endParaRPr lang="en-US" sz="1900" kern="1200"/>
        </a:p>
      </dsp:txBody>
      <dsp:txXfrm>
        <a:off x="7811208" y="1170344"/>
        <a:ext cx="1328906" cy="531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88E4-2346-4BDA-B6E3-06CDAC278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08D08-481E-47CC-BD3E-45CF51042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8BA87-377C-4CE3-96E1-6B37CFD9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D53D-3A5E-4CCC-9289-D1E6E995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5908D-78CE-4914-A022-81039F02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2E56-DBD3-4584-8689-F11AE7A3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62FEC-F601-4EBF-9B4F-CDD20518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FEC2D-235E-4A43-B2B1-9BFA8474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5594-B29F-402C-9756-9E72B691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56EA9-CF90-4ED0-A6A5-8F32351C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8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25FBC-D95A-475A-A94A-77D0C1078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9AEAD-5898-4992-BD60-872E0650D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EBB6E-7EE4-406C-A394-D60CC6A9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C0C8B-5D2B-4E36-B54B-0A1D1522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A6BFA-ADC4-4A02-9E7C-7670BC3A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7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CF5E-3554-42D3-80E9-CFDAF02A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8647-A8ED-4C35-9483-CC8D609F5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FD43-8855-4A01-8CB8-F06087A8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18624-E1D8-4C89-912D-1E194C38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13488-21DD-4E1B-B6B3-E5370C9F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0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6C54-2FA5-4954-87C7-BDC1C219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4E1A3-F5ED-45C0-AE9E-F64555F36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3ABB0-5F74-492D-B79D-0F811EC8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2C9A-B3D5-4CA8-82C3-55DAFDE4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9B16F-2DA7-4011-8688-26DB9DC2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4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03EE-4248-4BE9-924A-86565573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A7797-B6B7-4623-87A3-48367C04C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8FCB8-0D9D-4700-BAD9-84596A61F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C5EDF-30B3-4AD5-9991-BAFA76D0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19570-B8B3-46E6-A7F5-EA785E1C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900A5-016F-4226-A550-67A8F7B4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8796-1056-4C71-99A4-86EB9762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34F0F-9523-4A67-A5F7-CDEC446B6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BB283-FE82-4DB3-8427-AD627D690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F117B-3067-4F48-97BF-590F87D6F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E2747-5787-4A46-A462-F6A2646A1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6AD60-F81F-4E96-9BEF-2E4685E6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E4905-9CB4-48EA-A94E-D73148A7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78CA8-753E-4E68-AB71-80C8CF94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AB14-BC42-44F4-96D7-0B5FD2BD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CE137-083D-4FD8-9C50-2DFED869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63056-1193-42F5-9ECF-F5F55839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97D32-12B5-444F-AF8F-8CD95A3A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3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20B23-19B9-4D5A-9523-9B33FA5B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083D0-0462-406A-BF6D-EC2BA17C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06771-F60A-4A84-BAFB-BB3CDD12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C9DE-F4CB-4461-AF29-C0DD6F6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7C22-D77C-45AD-AFB4-AE508EFF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F8C7B-E45C-4D79-BEF8-12311A0D7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2CF0-2194-41F3-B64C-175BD578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E5812-39B7-4800-82C9-DBF84BBE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31F63-5891-467B-A99F-AFE7CB78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4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8925-5D40-458F-B3C0-663EF9FD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9133-22F3-41A8-AE37-11F2BEF3A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6FA17-C5D0-45CD-8F27-72D55155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77E71-3DEC-4426-B9FB-57CACCC5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78C91-92F4-46A1-855E-AF2E71FA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84055-E7EE-425C-95F4-11B8F17A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7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29307-A5C5-4640-9572-F17BCBBB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E7CEC-D011-4BC1-83DC-5F19240A6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E89E-7A20-4A17-9CBA-A426FD5E6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7565A-7ACC-421E-97AE-4CE8E9065403}" type="datetimeFigureOut">
              <a:rPr lang="en-US" smtClean="0"/>
              <a:t>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B599B-2955-4E26-AAA4-EE3B12A22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F1EE-0C22-49E5-83C3-F2B40368F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8BC8-656F-41E2-A11B-F3F00D38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reate.arduino.cc/projecthub/detox/mkr1000-to-thingspeak-com-5bb25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1863-825B-40F0-A1A3-004D38EB7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Home Plants 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D4301-45B7-43B3-AF48-ACD764288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65137"/>
          </a:xfrm>
        </p:spPr>
        <p:txBody>
          <a:bodyPr/>
          <a:lstStyle/>
          <a:p>
            <a:r>
              <a:rPr lang="en-U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Investigation of Agriculture Data Collection, Transmission, Storage, Visualization &amp; Analysis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65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505495" cy="1622321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up the </a:t>
            </a:r>
            <a:r>
              <a:rPr lang="en-US" sz="4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AE2-02FD-4151-8416-2CF2BD09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Channel setup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MATLAB Analysis setup</a:t>
            </a:r>
          </a:p>
          <a:p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(email trigger)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1B8E03-972C-4306-BD0F-C3E318B22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6" t="21167" r="38448" b="32688"/>
          <a:stretch/>
        </p:blipFill>
        <p:spPr bwMode="auto">
          <a:xfrm>
            <a:off x="6137783" y="2251587"/>
            <a:ext cx="4555490" cy="2427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495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34181"/>
            <a:ext cx="3505495" cy="162232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up the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AE2-02FD-4151-8416-2CF2BD09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Channel setup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MATLAB Analysis setup</a:t>
            </a:r>
          </a:p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(email trigger)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9AD4BB8-68A7-420F-A879-F807D3EC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5" t="24972" r="38316" b="11523"/>
          <a:stretch/>
        </p:blipFill>
        <p:spPr bwMode="auto">
          <a:xfrm>
            <a:off x="6040310" y="1996440"/>
            <a:ext cx="4750435" cy="3474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405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up the </a:t>
            </a:r>
            <a:r>
              <a:rPr lang="en-US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AE2-02FD-4151-8416-2CF2BD09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43315"/>
            <a:ext cx="3505494" cy="3785419"/>
          </a:xfrm>
        </p:spPr>
        <p:txBody>
          <a:bodyPr>
            <a:normAutofit/>
          </a:bodyPr>
          <a:lstStyle/>
          <a:p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Channel setup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MATLAB Analysis setup</a:t>
            </a:r>
          </a:p>
          <a:p>
            <a:r>
              <a:rPr 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(Time control)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6B06DFF-2459-42FA-9D80-8D85DF666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0" t="20690" r="49814" b="6047"/>
          <a:stretch/>
        </p:blipFill>
        <p:spPr bwMode="auto">
          <a:xfrm>
            <a:off x="6519418" y="1385852"/>
            <a:ext cx="3792220" cy="408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244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spcAft>
                <a:spcPts val="800"/>
              </a:spcAft>
            </a:pPr>
            <a:r>
              <a:rPr lang="en-US" sz="5400" i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Results</a:t>
            </a:r>
            <a:endParaRPr lang="en-US" sz="540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741748-639A-4635-AE69-72D95D4C8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78" r="1515" b="5817"/>
          <a:stretch/>
        </p:blipFill>
        <p:spPr bwMode="auto">
          <a:xfrm>
            <a:off x="857098" y="1863801"/>
            <a:ext cx="10477803" cy="44407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64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spcAft>
                <a:spcPts val="800"/>
              </a:spcAft>
            </a:pPr>
            <a:r>
              <a:rPr lang="en-US" sz="5400" i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Results</a:t>
            </a:r>
            <a:endParaRPr lang="en-US" sz="540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3C025E-8408-427A-B310-E42151264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28777" r="6984" b="5560"/>
          <a:stretch/>
        </p:blipFill>
        <p:spPr bwMode="auto">
          <a:xfrm>
            <a:off x="2000665" y="1863801"/>
            <a:ext cx="8190669" cy="44407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900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75A3-8E42-48FF-A7F1-BD14F8FD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B0C3-CB29-4FF4-A39F-3C128E98A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IoT project managed to successfully collect sensor data for temperature, humidity, and soil moisture, for a plant.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sensed data were sent to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 where the required visualization and analysis was configured appropriately.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Arduino MCUs along with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provide a feasible implementation of small and large scale IoT projects of different applications.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this project, the recorded parameters can be used for monitoring plant requirements to optimize the health and yield.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same idea can be extrapolated to a larger setting where multiple sensors can be deployed within a precise agriculture application.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610F-94A4-4C45-A119-DAAEC084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7200" dirty="0"/>
          </a:p>
          <a:p>
            <a:pPr algn="ctr"/>
            <a:r>
              <a:rPr lang="en-US" sz="7200" dirty="0"/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111130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1863-825B-40F0-A1A3-004D38EB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443"/>
            <a:ext cx="9144000" cy="2387600"/>
          </a:xfrm>
        </p:spPr>
        <p:txBody>
          <a:bodyPr/>
          <a:lstStyle/>
          <a:p>
            <a:r>
              <a:rPr lang="en-US" dirty="0"/>
              <a:t>Smart Home Plants 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D4301-45B7-43B3-AF48-ACD764288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3863"/>
            <a:ext cx="9144000" cy="465137"/>
          </a:xfrm>
        </p:spPr>
        <p:txBody>
          <a:bodyPr/>
          <a:lstStyle/>
          <a:p>
            <a:r>
              <a:rPr lang="en-U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Investigation of Agriculture Data Collection, Transmission, Storage, Visualization &amp; Analysis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Subtitle 2">
            <a:extLst>
              <a:ext uri="{FF2B5EF4-FFF2-40B4-BE49-F238E27FC236}">
                <a16:creationId xmlns:a16="http://schemas.microsoft.com/office/drawing/2014/main" id="{B707A0E1-CBC1-4C38-9AF9-08E344469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732125"/>
              </p:ext>
            </p:extLst>
          </p:nvPr>
        </p:nvGraphicFramePr>
        <p:xfrm>
          <a:off x="1524000" y="3845243"/>
          <a:ext cx="9144000" cy="207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664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F17A-D3EA-4790-98CD-0EFAA978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634181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EBFE-86A5-4532-93D3-56883426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aim of the project is to apply the concepts discussed in the course through a practical IoT implementation. The project attempts to collect useful data for smart home plants monitoring.  </a:t>
            </a:r>
          </a:p>
          <a:p>
            <a:endParaRPr lang="en-US" sz="2000"/>
          </a:p>
        </p:txBody>
      </p:sp>
      <p:pic>
        <p:nvPicPr>
          <p:cNvPr id="5" name="Picture 4" descr="A picture containing plant, leaf, green, stone&#10;&#10;Description automatically generated">
            <a:extLst>
              <a:ext uri="{FF2B5EF4-FFF2-40B4-BE49-F238E27FC236}">
                <a16:creationId xmlns:a16="http://schemas.microsoft.com/office/drawing/2014/main" id="{971F5884-264D-40DF-B836-9EC8D4E08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 rot="5400000">
            <a:off x="-1111205" y="1111203"/>
            <a:ext cx="6858000" cy="4635591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EA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6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9A67-E62F-4FD4-A82B-8D519816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B532-9E6A-4002-90F5-7CB5C2B0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project revolves around utilizing two sensors for measuring the temperature, humidity, and soil moisture for a home plant. The data will be processed by Arduino MKR1000 and sent to the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 via Wi-Fi. The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 allows for storing and visualizing the data.</a:t>
            </a: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84F522-B63B-4936-B6F7-2294E550BBBC}"/>
              </a:ext>
            </a:extLst>
          </p:cNvPr>
          <p:cNvGrpSpPr/>
          <p:nvPr/>
        </p:nvGrpSpPr>
        <p:grpSpPr>
          <a:xfrm>
            <a:off x="2795905" y="2827655"/>
            <a:ext cx="6352540" cy="3808095"/>
            <a:chOff x="2919730" y="1524953"/>
            <a:chExt cx="6352540" cy="38080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AB827D-9DD5-4880-B6AB-FA88B9F5FF83}"/>
                </a:ext>
              </a:extLst>
            </p:cNvPr>
            <p:cNvSpPr/>
            <p:nvPr/>
          </p:nvSpPr>
          <p:spPr>
            <a:xfrm>
              <a:off x="2919730" y="1524953"/>
              <a:ext cx="6352540" cy="3808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0200E-A10E-4505-9726-C60CCC360A5A}"/>
                </a:ext>
              </a:extLst>
            </p:cNvPr>
            <p:cNvSpPr/>
            <p:nvPr/>
          </p:nvSpPr>
          <p:spPr>
            <a:xfrm>
              <a:off x="3110230" y="2312353"/>
              <a:ext cx="1884045" cy="28295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Arduino MKR1000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This “thing” will process data collected from sensors and send them to </a:t>
              </a:r>
              <a:r>
                <a:rPr lang="en-US" sz="11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ThingSpeak</a:t>
              </a:r>
              <a:r>
                <a:rPr lang="en-U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 Server.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DHT11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This “thing” is a humidity and temperature sensor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Adafruit-l2d Capacitive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This “thing” is a soil moisture sensor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6455EB-28A7-4DCC-BE8C-3FB277681B60}"/>
                </a:ext>
              </a:extLst>
            </p:cNvPr>
            <p:cNvSpPr/>
            <p:nvPr/>
          </p:nvSpPr>
          <p:spPr>
            <a:xfrm>
              <a:off x="5145405" y="2312353"/>
              <a:ext cx="1884045" cy="28289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WIFi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WiFi was utilized to send collected data to ThingSpeak server.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D0437-2648-41C4-A0A8-1B026E667359}"/>
                </a:ext>
              </a:extLst>
            </p:cNvPr>
            <p:cNvSpPr/>
            <p:nvPr/>
          </p:nvSpPr>
          <p:spPr>
            <a:xfrm>
              <a:off x="7181215" y="2312353"/>
              <a:ext cx="1884045" cy="28295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ThingSpeak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ThingSpeak is a platform that supports the management of IoT devices and data collection, processing and visualization tasks.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A2511D-D3D5-4624-BDBC-201E04F983C2}"/>
                </a:ext>
              </a:extLst>
            </p:cNvPr>
            <p:cNvSpPr/>
            <p:nvPr/>
          </p:nvSpPr>
          <p:spPr>
            <a:xfrm>
              <a:off x="3109595" y="1714818"/>
              <a:ext cx="1884045" cy="444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Sensing Layer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B3C3A6-B8E4-4F29-8585-C0E7E5239143}"/>
                </a:ext>
              </a:extLst>
            </p:cNvPr>
            <p:cNvSpPr/>
            <p:nvPr/>
          </p:nvSpPr>
          <p:spPr>
            <a:xfrm>
              <a:off x="5145405" y="1730693"/>
              <a:ext cx="1884045" cy="4438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Network Layer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D3ADD-8FEC-4926-AA96-5AB76F7E0D6B}"/>
                </a:ext>
              </a:extLst>
            </p:cNvPr>
            <p:cNvSpPr/>
            <p:nvPr/>
          </p:nvSpPr>
          <p:spPr>
            <a:xfrm>
              <a:off x="7181215" y="1728788"/>
              <a:ext cx="1884045" cy="46101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Application Layer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23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Setting up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AE2-02FD-4151-8416-2CF2BD09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up ground and power supply for the electronic circuit </a:t>
            </a:r>
          </a:p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up the temperature and humidity sensor (DHT11) </a:t>
            </a: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up the soil moisture sensor (Adafruit-I2C)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09AB41-B83C-4154-A2FE-590CBF7FC093}"/>
              </a:ext>
            </a:extLst>
          </p:cNvPr>
          <p:cNvGrpSpPr/>
          <p:nvPr/>
        </p:nvGrpSpPr>
        <p:grpSpPr>
          <a:xfrm>
            <a:off x="6332633" y="807593"/>
            <a:ext cx="4165787" cy="5239571"/>
            <a:chOff x="0" y="0"/>
            <a:chExt cx="4991486" cy="6278136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3A11086-75AD-4360-AFFA-221140358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67004" y="273686"/>
              <a:ext cx="2188210" cy="164147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6" name="Picture 5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F501B62C-3F2D-4CD4-936A-54F30287B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95136" y="274004"/>
              <a:ext cx="2193925" cy="164592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41E39E-8554-432B-8CA3-23841BA3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56959" y="274003"/>
              <a:ext cx="2193925" cy="164592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8" name="Picture 7" descr="A picture containing adapter&#10;&#10;Description automatically generated">
              <a:extLst>
                <a:ext uri="{FF2B5EF4-FFF2-40B4-BE49-F238E27FC236}">
                  <a16:creationId xmlns:a16="http://schemas.microsoft.com/office/drawing/2014/main" id="{3EFE827A-275E-40E1-B338-D46CD8563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74320" y="2476833"/>
              <a:ext cx="2194560" cy="164592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9" name="Picture 8" descr="A picture containing adapter&#10;&#10;Description automatically generated">
              <a:extLst>
                <a:ext uri="{FF2B5EF4-FFF2-40B4-BE49-F238E27FC236}">
                  <a16:creationId xmlns:a16="http://schemas.microsoft.com/office/drawing/2014/main" id="{059A74B8-7D73-47C1-A04A-CFCEE63D7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87503" y="2476833"/>
              <a:ext cx="2194560" cy="164592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0" name="Picture 9" descr="A picture containing electronics&#10;&#10;Description automatically generated">
              <a:extLst>
                <a:ext uri="{FF2B5EF4-FFF2-40B4-BE49-F238E27FC236}">
                  <a16:creationId xmlns:a16="http://schemas.microsoft.com/office/drawing/2014/main" id="{571C2768-9793-4986-AB54-060B49665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57276" y="2476833"/>
              <a:ext cx="2194560" cy="1645920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1" name="Picture 10" descr="A picture containing electronics&#10;&#10;Description automatically generated">
              <a:extLst>
                <a:ext uri="{FF2B5EF4-FFF2-40B4-BE49-F238E27FC236}">
                  <a16:creationId xmlns:a16="http://schemas.microsoft.com/office/drawing/2014/main" id="{026F218A-0359-414B-9BCF-44C4951A8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826" y="4413141"/>
              <a:ext cx="2486660" cy="186499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2" name="Picture 11" descr="A picture containing electronics, cable, connector, charger&#10;&#10;Description automatically generated">
              <a:extLst>
                <a:ext uri="{FF2B5EF4-FFF2-40B4-BE49-F238E27FC236}">
                  <a16:creationId xmlns:a16="http://schemas.microsoft.com/office/drawing/2014/main" id="{48706FF0-E924-4565-B277-97FF9A44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" y="4413141"/>
              <a:ext cx="2486660" cy="1864360"/>
            </a:xfrm>
            <a:prstGeom prst="rect">
              <a:avLst/>
            </a:prstGeom>
            <a:effectLst>
              <a:softEdge rad="31750"/>
            </a:effectLst>
          </p:spPr>
        </p:pic>
      </p:grpSp>
    </p:spTree>
    <p:extLst>
      <p:ext uri="{BB962C8B-B14F-4D97-AF65-F5344CB8AC3E}">
        <p14:creationId xmlns:p14="http://schemas.microsoft.com/office/powerpoint/2010/main" val="215903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Setting up Arduino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AE2-02FD-4151-8416-2CF2BD09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lnSpcReduction="10000"/>
          </a:bodyPr>
          <a:lstStyle/>
          <a:p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"write" API key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Wi-Fi SSID and 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Wi-Fi password </a:t>
            </a:r>
          </a:p>
          <a:p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Get sensors readings</a:t>
            </a:r>
          </a:p>
          <a:p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Construct 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url</a:t>
            </a:r>
            <a:endParaRPr 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The code is based on:</a:t>
            </a:r>
          </a:p>
          <a:p>
            <a:r>
              <a:rPr lang="en-US" sz="2000" dirty="0">
                <a:hlinkClick r:id="rId2"/>
              </a:rPr>
              <a:t>https://create.arduino.cc/projecthub/detox/mkr1000-to-thingspeak-com-5bb252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CAF332-3366-48D2-BEFE-2F79BC888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343" b="44348"/>
          <a:stretch/>
        </p:blipFill>
        <p:spPr bwMode="auto">
          <a:xfrm>
            <a:off x="5831395" y="1220752"/>
            <a:ext cx="5168265" cy="441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4282DD-C129-4C99-A1AC-9E9725AC1C3C}"/>
              </a:ext>
            </a:extLst>
          </p:cNvPr>
          <p:cNvSpPr/>
          <p:nvPr/>
        </p:nvSpPr>
        <p:spPr>
          <a:xfrm>
            <a:off x="5831395" y="4391025"/>
            <a:ext cx="4798505" cy="628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BAA4D8-61DA-45A5-B659-22154351ACD5}"/>
              </a:ext>
            </a:extLst>
          </p:cNvPr>
          <p:cNvSpPr/>
          <p:nvPr/>
        </p:nvSpPr>
        <p:spPr>
          <a:xfrm>
            <a:off x="6972300" y="4629150"/>
            <a:ext cx="1266825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Setting up Arduino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AE2-02FD-4151-8416-2CF2BD09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"write" API key,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Wi-Fi SSID and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Wi-Fi password </a:t>
            </a:r>
          </a:p>
          <a:p>
            <a:r>
              <a:rPr 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Get sensors readings</a:t>
            </a:r>
          </a:p>
          <a:p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Construct </a:t>
            </a:r>
            <a:r>
              <a:rPr lang="en-US" sz="1800" dirty="0" err="1">
                <a:latin typeface="Calibri" panose="020F0502020204030204" pitchFamily="34" charset="0"/>
                <a:cs typeface="Arial" panose="020B0604020202020204" pitchFamily="34" charset="0"/>
              </a:rPr>
              <a:t>url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4CDE50-4A25-4D76-9A40-C2162E103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82" r="27625" b="22943"/>
          <a:stretch/>
        </p:blipFill>
        <p:spPr bwMode="auto">
          <a:xfrm>
            <a:off x="5454205" y="2035774"/>
            <a:ext cx="5922645" cy="2783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D2AD8-B0A9-40C9-9FE6-F2B93517A7B6}"/>
              </a:ext>
            </a:extLst>
          </p:cNvPr>
          <p:cNvSpPr/>
          <p:nvPr/>
        </p:nvSpPr>
        <p:spPr>
          <a:xfrm>
            <a:off x="5454205" y="2143125"/>
            <a:ext cx="5922645" cy="781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Setting up Arduino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AE2-02FD-4151-8416-2CF2BD09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"write" API key,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Wi-Fi SSID and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Wi-Fi password </a:t>
            </a:r>
          </a:p>
          <a:p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Get sensors readings</a:t>
            </a:r>
          </a:p>
          <a:p>
            <a:r>
              <a:rPr lang="en-US" sz="1800" b="1" dirty="0">
                <a:latin typeface="Calibri" panose="020F0502020204030204" pitchFamily="34" charset="0"/>
                <a:cs typeface="Arial" panose="020B0604020202020204" pitchFamily="34" charset="0"/>
              </a:rPr>
              <a:t>Construct </a:t>
            </a:r>
            <a:r>
              <a:rPr lang="en-US" sz="1800" b="1" dirty="0" err="1">
                <a:latin typeface="Calibri" panose="020F0502020204030204" pitchFamily="34" charset="0"/>
                <a:cs typeface="Arial" panose="020B0604020202020204" pitchFamily="34" charset="0"/>
              </a:rPr>
              <a:t>url</a:t>
            </a:r>
            <a:endParaRPr lang="en-US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214303-6706-4920-B1D7-83ADC47EC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3" r="29354" b="22230"/>
          <a:stretch/>
        </p:blipFill>
        <p:spPr bwMode="auto">
          <a:xfrm>
            <a:off x="5632958" y="2251587"/>
            <a:ext cx="5565140" cy="2778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3EE86D-6FA9-41FB-A7DD-BA9483E17E36}"/>
              </a:ext>
            </a:extLst>
          </p:cNvPr>
          <p:cNvSpPr/>
          <p:nvPr/>
        </p:nvSpPr>
        <p:spPr>
          <a:xfrm>
            <a:off x="5632958" y="3714750"/>
            <a:ext cx="5673217" cy="1314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7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6CB0-509A-4A10-ADB2-AA5E8924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505495" cy="1622321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Setting up the </a:t>
            </a:r>
            <a:r>
              <a:rPr lang="en-US" sz="4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ThingSpeak</a:t>
            </a:r>
            <a:r>
              <a:rPr lang="en-US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cloud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3AE2-02FD-4151-8416-2CF2BD09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Channel setup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MATLAB Analysis setup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6CBDF-5F4F-4B42-A879-A4BC19B95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2513" b="7493"/>
          <a:stretch/>
        </p:blipFill>
        <p:spPr>
          <a:xfrm>
            <a:off x="5230786" y="2251587"/>
            <a:ext cx="6388483" cy="28347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11CB1E-485A-4DE1-9D29-7A6F04A2CBBC}"/>
              </a:ext>
            </a:extLst>
          </p:cNvPr>
          <p:cNvSpPr/>
          <p:nvPr/>
        </p:nvSpPr>
        <p:spPr>
          <a:xfrm>
            <a:off x="6505575" y="3181350"/>
            <a:ext cx="1562100" cy="590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5597908F48340B1039EC0DD904A1D" ma:contentTypeVersion="10" ma:contentTypeDescription="Create a new document." ma:contentTypeScope="" ma:versionID="8784ff6736a5125d5c9b38601e65b07d">
  <xsd:schema xmlns:xsd="http://www.w3.org/2001/XMLSchema" xmlns:xs="http://www.w3.org/2001/XMLSchema" xmlns:p="http://schemas.microsoft.com/office/2006/metadata/properties" xmlns:ns2="9f432d9d-470c-4e06-bb65-e9d60e92f9a2" targetNamespace="http://schemas.microsoft.com/office/2006/metadata/properties" ma:root="true" ma:fieldsID="759b276c9eba9aa899f05a17a7a05cba" ns2:_="">
    <xsd:import namespace="9f432d9d-470c-4e06-bb65-e9d60e92f9a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32d9d-470c-4e06-bb65-e9d60e92f9a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f432d9d-470c-4e06-bb65-e9d60e92f9a2" xsi:nil="true"/>
  </documentManagement>
</p:properties>
</file>

<file path=customXml/itemProps1.xml><?xml version="1.0" encoding="utf-8"?>
<ds:datastoreItem xmlns:ds="http://schemas.openxmlformats.org/officeDocument/2006/customXml" ds:itemID="{B3965E47-FC34-4A79-8767-BA8C309F2FD7}"/>
</file>

<file path=customXml/itemProps2.xml><?xml version="1.0" encoding="utf-8"?>
<ds:datastoreItem xmlns:ds="http://schemas.openxmlformats.org/officeDocument/2006/customXml" ds:itemID="{CCC187E7-9B0B-42C7-9187-2B0014DD5B1C}"/>
</file>

<file path=customXml/itemProps3.xml><?xml version="1.0" encoding="utf-8"?>
<ds:datastoreItem xmlns:ds="http://schemas.openxmlformats.org/officeDocument/2006/customXml" ds:itemID="{B785AAB0-716D-48FC-92C3-6616149C8037}"/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497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Smart Home Plants Monitoring</vt:lpstr>
      <vt:lpstr>Smart Home Plants Monitoring</vt:lpstr>
      <vt:lpstr>Objective</vt:lpstr>
      <vt:lpstr>Methodology</vt:lpstr>
      <vt:lpstr>Setting up Sensors</vt:lpstr>
      <vt:lpstr>Setting up Arduino Code</vt:lpstr>
      <vt:lpstr>Setting up Arduino Code</vt:lpstr>
      <vt:lpstr>Setting up Arduino Code</vt:lpstr>
      <vt:lpstr>Setting up the ThingSpeak cloud</vt:lpstr>
      <vt:lpstr>Setting up the ThingSpeak cloud</vt:lpstr>
      <vt:lpstr>Setting up the ThingSpeak cloud</vt:lpstr>
      <vt:lpstr>Setting up the ThingSpeak cloud</vt:lpstr>
      <vt:lpstr>Results</vt:lpstr>
      <vt:lpstr>Results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Home Plants Monitoring</dc:title>
  <dc:creator>Mubarak Abdulla Buhejji</dc:creator>
  <cp:lastModifiedBy>Mubarak Abdulla Buhejji</cp:lastModifiedBy>
  <cp:revision>5</cp:revision>
  <dcterms:created xsi:type="dcterms:W3CDTF">2022-01-09T10:34:25Z</dcterms:created>
  <dcterms:modified xsi:type="dcterms:W3CDTF">2022-01-09T19:19:16Z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0x0101002215597908F48340B1039EC0DD904A1D</vt:lpwstr>
  </property>
</Properties>
</file>