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wmf" ContentType="image/x-wmf"/>
  <Default Extension="docx" ContentType="application/vnd.openxmlformats-officedocument.wordprocessingml.document"/>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3.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53" r:id="rId1"/>
  </p:sldMasterIdLst>
  <p:notesMasterIdLst>
    <p:notesMasterId r:id="rId45"/>
  </p:notesMasterIdLst>
  <p:sldIdLst>
    <p:sldId id="256" r:id="rId2"/>
    <p:sldId id="294" r:id="rId3"/>
    <p:sldId id="366" r:id="rId4"/>
    <p:sldId id="326" r:id="rId5"/>
    <p:sldId id="327" r:id="rId6"/>
    <p:sldId id="328" r:id="rId7"/>
    <p:sldId id="329" r:id="rId8"/>
    <p:sldId id="331" r:id="rId9"/>
    <p:sldId id="333" r:id="rId10"/>
    <p:sldId id="332" r:id="rId11"/>
    <p:sldId id="368" r:id="rId12"/>
    <p:sldId id="334" r:id="rId13"/>
    <p:sldId id="335" r:id="rId14"/>
    <p:sldId id="336" r:id="rId15"/>
    <p:sldId id="337" r:id="rId16"/>
    <p:sldId id="338" r:id="rId17"/>
    <p:sldId id="339" r:id="rId18"/>
    <p:sldId id="340" r:id="rId19"/>
    <p:sldId id="342" r:id="rId20"/>
    <p:sldId id="343" r:id="rId21"/>
    <p:sldId id="345" r:id="rId22"/>
    <p:sldId id="344" r:id="rId23"/>
    <p:sldId id="346" r:id="rId24"/>
    <p:sldId id="347" r:id="rId25"/>
    <p:sldId id="369" r:id="rId26"/>
    <p:sldId id="370" r:id="rId27"/>
    <p:sldId id="348" r:id="rId28"/>
    <p:sldId id="349" r:id="rId29"/>
    <p:sldId id="350" r:id="rId30"/>
    <p:sldId id="351" r:id="rId31"/>
    <p:sldId id="356" r:id="rId32"/>
    <p:sldId id="353" r:id="rId33"/>
    <p:sldId id="354" r:id="rId34"/>
    <p:sldId id="355" r:id="rId35"/>
    <p:sldId id="352" r:id="rId36"/>
    <p:sldId id="360" r:id="rId37"/>
    <p:sldId id="362" r:id="rId38"/>
    <p:sldId id="363" r:id="rId39"/>
    <p:sldId id="364" r:id="rId40"/>
    <p:sldId id="365" r:id="rId41"/>
    <p:sldId id="371" r:id="rId42"/>
    <p:sldId id="324" r:id="rId43"/>
    <p:sldId id="367"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0C0"/>
    <a:srgbClr val="852B4F"/>
    <a:srgbClr val="E3ECD6"/>
    <a:srgbClr val="C0D2EA"/>
    <a:srgbClr val="E4C07D"/>
    <a:srgbClr val="ADC988"/>
    <a:srgbClr val="F0F0F0"/>
    <a:srgbClr val="94B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42D3365-F8FD-4AC4-B92E-FDAA6703AF94}" v="1037" dt="2021-06-08T07:00:03.2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16" autoAdjust="0"/>
    <p:restoredTop sz="89989" autoAdjust="0"/>
  </p:normalViewPr>
  <p:slideViewPr>
    <p:cSldViewPr snapToGrid="0">
      <p:cViewPr>
        <p:scale>
          <a:sx n="75" d="100"/>
          <a:sy n="75" d="100"/>
        </p:scale>
        <p:origin x="1147" y="32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3" Type="http://schemas.openxmlformats.org/officeDocument/2006/relationships/customXml" Target="../customXml/item2.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customXml" Target="../customXml/item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dulaziz" userId="85b05c50aa90e9c3" providerId="LiveId" clId="{69DCECCE-9471-41B4-A00E-F5FF920B7CD1}"/>
    <pc:docChg chg="undo redo custSel addSld delSld modSld sldOrd">
      <pc:chgData name="Abdulaziz" userId="85b05c50aa90e9c3" providerId="LiveId" clId="{69DCECCE-9471-41B4-A00E-F5FF920B7CD1}" dt="2020-12-29T18:28:29.065" v="25635"/>
      <pc:docMkLst>
        <pc:docMk/>
      </pc:docMkLst>
      <pc:sldChg chg="addSp delSp modSp mod delDesignElem">
        <pc:chgData name="Abdulaziz" userId="85b05c50aa90e9c3" providerId="LiveId" clId="{69DCECCE-9471-41B4-A00E-F5FF920B7CD1}" dt="2020-12-12T20:22:02.292" v="678" actId="166"/>
        <pc:sldMkLst>
          <pc:docMk/>
          <pc:sldMk cId="419784648" sldId="256"/>
        </pc:sldMkLst>
        <pc:spChg chg="mod ord">
          <ac:chgData name="Abdulaziz" userId="85b05c50aa90e9c3" providerId="LiveId" clId="{69DCECCE-9471-41B4-A00E-F5FF920B7CD1}" dt="2020-12-12T20:22:02.292" v="678" actId="166"/>
          <ac:spMkLst>
            <pc:docMk/>
            <pc:sldMk cId="419784648" sldId="256"/>
            <ac:spMk id="2" creationId="{3BEE4767-58AA-4256-9149-6AD1F0C9A022}"/>
          </ac:spMkLst>
        </pc:spChg>
        <pc:spChg chg="mod">
          <ac:chgData name="Abdulaziz" userId="85b05c50aa90e9c3" providerId="LiveId" clId="{69DCECCE-9471-41B4-A00E-F5FF920B7CD1}" dt="2020-12-12T19:50:10.816" v="130" actId="20577"/>
          <ac:spMkLst>
            <pc:docMk/>
            <pc:sldMk cId="419784648" sldId="256"/>
            <ac:spMk id="3" creationId="{880AF0AC-B436-4B0C-BDF4-B8F400F1E509}"/>
          </ac:spMkLst>
        </pc:spChg>
        <pc:spChg chg="mod ord">
          <ac:chgData name="Abdulaziz" userId="85b05c50aa90e9c3" providerId="LiveId" clId="{69DCECCE-9471-41B4-A00E-F5FF920B7CD1}" dt="2020-12-12T20:20:52.257" v="677" actId="166"/>
          <ac:spMkLst>
            <pc:docMk/>
            <pc:sldMk cId="419784648" sldId="256"/>
            <ac:spMk id="6" creationId="{144C62DA-5B5D-4D98-88C8-843407196679}"/>
          </ac:spMkLst>
        </pc:spChg>
        <pc:spChg chg="mod">
          <ac:chgData name="Abdulaziz" userId="85b05c50aa90e9c3" providerId="LiveId" clId="{69DCECCE-9471-41B4-A00E-F5FF920B7CD1}" dt="2020-12-12T19:52:09.323" v="181" actId="2085"/>
          <ac:spMkLst>
            <pc:docMk/>
            <pc:sldMk cId="419784648" sldId="256"/>
            <ac:spMk id="7" creationId="{E9E8CEAD-02E4-49EF-A78F-9BB3FA98C233}"/>
          </ac:spMkLst>
        </pc:spChg>
        <pc:spChg chg="add del">
          <ac:chgData name="Abdulaziz" userId="85b05c50aa90e9c3" providerId="LiveId" clId="{69DCECCE-9471-41B4-A00E-F5FF920B7CD1}" dt="2020-12-12T19:50:10.050" v="123"/>
          <ac:spMkLst>
            <pc:docMk/>
            <pc:sldMk cId="419784648" sldId="256"/>
            <ac:spMk id="9" creationId="{1E644DE9-8D09-43E2-BA69-F57482CFC93A}"/>
          </ac:spMkLst>
        </pc:spChg>
        <pc:spChg chg="add del">
          <ac:chgData name="Abdulaziz" userId="85b05c50aa90e9c3" providerId="LiveId" clId="{69DCECCE-9471-41B4-A00E-F5FF920B7CD1}" dt="2020-12-12T19:50:10.050" v="123"/>
          <ac:spMkLst>
            <pc:docMk/>
            <pc:sldMk cId="419784648" sldId="256"/>
            <ac:spMk id="11" creationId="{6C23C919-B32E-40FF-B3D8-631316E84E3E}"/>
          </ac:spMkLst>
        </pc:spChg>
        <pc:spChg chg="add del">
          <ac:chgData name="Abdulaziz" userId="85b05c50aa90e9c3" providerId="LiveId" clId="{69DCECCE-9471-41B4-A00E-F5FF920B7CD1}" dt="2020-12-12T19:50:10.050" v="123"/>
          <ac:spMkLst>
            <pc:docMk/>
            <pc:sldMk cId="419784648" sldId="256"/>
            <ac:spMk id="13" creationId="{61B17B84-F8A7-4053-9C9D-91E3CA7FFEFA}"/>
          </ac:spMkLst>
        </pc:spChg>
        <pc:spChg chg="add mod ord">
          <ac:chgData name="Abdulaziz" userId="85b05c50aa90e9c3" providerId="LiveId" clId="{69DCECCE-9471-41B4-A00E-F5FF920B7CD1}" dt="2020-12-12T20:20:36.747" v="676" actId="11530"/>
          <ac:spMkLst>
            <pc:docMk/>
            <pc:sldMk cId="419784648" sldId="256"/>
            <ac:spMk id="14" creationId="{0A45E988-04C6-4BA9-BBF7-FA14B05B9FD8}"/>
          </ac:spMkLst>
        </pc:spChg>
        <pc:grpChg chg="add mod">
          <ac:chgData name="Abdulaziz" userId="85b05c50aa90e9c3" providerId="LiveId" clId="{69DCECCE-9471-41B4-A00E-F5FF920B7CD1}" dt="2020-12-12T19:52:42.861" v="187" actId="1076"/>
          <ac:grpSpMkLst>
            <pc:docMk/>
            <pc:sldMk cId="419784648" sldId="256"/>
            <ac:grpSpMk id="8" creationId="{9D28860B-3D75-45A0-8713-6E85D86CB206}"/>
          </ac:grpSpMkLst>
        </pc:grpChg>
        <pc:picChg chg="add del">
          <ac:chgData name="Abdulaziz" userId="85b05c50aa90e9c3" providerId="LiveId" clId="{69DCECCE-9471-41B4-A00E-F5FF920B7CD1}" dt="2020-12-12T19:50:09.559" v="121" actId="478"/>
          <ac:picMkLst>
            <pc:docMk/>
            <pc:sldMk cId="419784648" sldId="256"/>
            <ac:picMk id="4" creationId="{B6789310-AD26-4CB3-8748-0D4805A6C977}"/>
          </ac:picMkLst>
        </pc:picChg>
        <pc:picChg chg="mod">
          <ac:chgData name="Abdulaziz" userId="85b05c50aa90e9c3" providerId="LiveId" clId="{69DCECCE-9471-41B4-A00E-F5FF920B7CD1}" dt="2020-12-12T19:52:30.068" v="185" actId="164"/>
          <ac:picMkLst>
            <pc:docMk/>
            <pc:sldMk cId="419784648" sldId="256"/>
            <ac:picMk id="5" creationId="{33230CD8-6A37-4ED0-9CA1-A388C6BDC4F4}"/>
          </ac:picMkLst>
        </pc:picChg>
        <pc:picChg chg="add del mod ord">
          <ac:chgData name="Abdulaziz" userId="85b05c50aa90e9c3" providerId="LiveId" clId="{69DCECCE-9471-41B4-A00E-F5FF920B7CD1}" dt="2020-12-12T19:53:26.686" v="190"/>
          <ac:picMkLst>
            <pc:docMk/>
            <pc:sldMk cId="419784648" sldId="256"/>
            <ac:picMk id="12" creationId="{B8002B35-6BB0-4513-A71A-01D623058484}"/>
          </ac:picMkLst>
        </pc:picChg>
      </pc:sldChg>
      <pc:sldChg chg="addSp delSp modSp mod">
        <pc:chgData name="Abdulaziz" userId="85b05c50aa90e9c3" providerId="LiveId" clId="{69DCECCE-9471-41B4-A00E-F5FF920B7CD1}" dt="2020-12-29T09:25:12.426" v="25100" actId="20577"/>
        <pc:sldMkLst>
          <pc:docMk/>
          <pc:sldMk cId="1969717258" sldId="257"/>
        </pc:sldMkLst>
        <pc:spChg chg="del">
          <ac:chgData name="Abdulaziz" userId="85b05c50aa90e9c3" providerId="LiveId" clId="{69DCECCE-9471-41B4-A00E-F5FF920B7CD1}" dt="2020-12-28T19:37:38.952" v="22818" actId="478"/>
          <ac:spMkLst>
            <pc:docMk/>
            <pc:sldMk cId="1969717258" sldId="257"/>
            <ac:spMk id="21" creationId="{83F538DF-0169-45C3-A4DE-9CC679CDF5ED}"/>
          </ac:spMkLst>
        </pc:spChg>
        <pc:spChg chg="mod">
          <ac:chgData name="Abdulaziz" userId="85b05c50aa90e9c3" providerId="LiveId" clId="{69DCECCE-9471-41B4-A00E-F5FF920B7CD1}" dt="2020-12-12T20:26:55.879" v="761" actId="207"/>
          <ac:spMkLst>
            <pc:docMk/>
            <pc:sldMk cId="1969717258" sldId="257"/>
            <ac:spMk id="23" creationId="{D9D8D862-40BC-4D0A-B806-F00BB5C9FAF1}"/>
          </ac:spMkLst>
        </pc:spChg>
        <pc:spChg chg="mod">
          <ac:chgData name="Abdulaziz" userId="85b05c50aa90e9c3" providerId="LiveId" clId="{69DCECCE-9471-41B4-A00E-F5FF920B7CD1}" dt="2020-12-28T08:44:55.024" v="22497" actId="20577"/>
          <ac:spMkLst>
            <pc:docMk/>
            <pc:sldMk cId="1969717258" sldId="257"/>
            <ac:spMk id="26" creationId="{6BFEC28E-101D-4BE3-B5E4-4771F1D5C8AD}"/>
          </ac:spMkLst>
        </pc:spChg>
        <pc:spChg chg="mod topLvl">
          <ac:chgData name="Abdulaziz" userId="85b05c50aa90e9c3" providerId="LiveId" clId="{69DCECCE-9471-41B4-A00E-F5FF920B7CD1}" dt="2020-12-12T20:13:50.071" v="520" actId="14826"/>
          <ac:spMkLst>
            <pc:docMk/>
            <pc:sldMk cId="1969717258" sldId="257"/>
            <ac:spMk id="27" creationId="{35C74704-1982-4E69-B16C-0C4253D1A1C0}"/>
          </ac:spMkLst>
        </pc:spChg>
        <pc:spChg chg="mod">
          <ac:chgData name="Abdulaziz" userId="85b05c50aa90e9c3" providerId="LiveId" clId="{69DCECCE-9471-41B4-A00E-F5FF920B7CD1}" dt="2020-12-28T18:38:43.008" v="22671" actId="207"/>
          <ac:spMkLst>
            <pc:docMk/>
            <pc:sldMk cId="1969717258" sldId="257"/>
            <ac:spMk id="28" creationId="{17FBFE19-41A3-4528-8E48-49B3631F7245}"/>
          </ac:spMkLst>
        </pc:spChg>
        <pc:spChg chg="mod topLvl">
          <ac:chgData name="Abdulaziz" userId="85b05c50aa90e9c3" providerId="LiveId" clId="{69DCECCE-9471-41B4-A00E-F5FF920B7CD1}" dt="2020-12-29T09:25:12.426" v="25100" actId="20577"/>
          <ac:spMkLst>
            <pc:docMk/>
            <pc:sldMk cId="1969717258" sldId="257"/>
            <ac:spMk id="30" creationId="{B41FCF5E-1EEA-480A-9E93-0F5CABEE1618}"/>
          </ac:spMkLst>
        </pc:spChg>
        <pc:spChg chg="add mod">
          <ac:chgData name="Abdulaziz" userId="85b05c50aa90e9c3" providerId="LiveId" clId="{69DCECCE-9471-41B4-A00E-F5FF920B7CD1}" dt="2020-12-28T19:37:41.346" v="22820" actId="20577"/>
          <ac:spMkLst>
            <pc:docMk/>
            <pc:sldMk cId="1969717258" sldId="257"/>
            <ac:spMk id="31" creationId="{300C6F2C-0868-43D7-B135-3EE71FB9B2C0}"/>
          </ac:spMkLst>
        </pc:spChg>
        <pc:spChg chg="mod topLvl">
          <ac:chgData name="Abdulaziz" userId="85b05c50aa90e9c3" providerId="LiveId" clId="{69DCECCE-9471-41B4-A00E-F5FF920B7CD1}" dt="2020-12-28T08:07:48.541" v="22493" actId="1076"/>
          <ac:spMkLst>
            <pc:docMk/>
            <pc:sldMk cId="1969717258" sldId="257"/>
            <ac:spMk id="33" creationId="{0D1DCA79-B8D3-4182-A5A4-68D5E0BC0B8A}"/>
          </ac:spMkLst>
        </pc:spChg>
        <pc:spChg chg="mod">
          <ac:chgData name="Abdulaziz" userId="85b05c50aa90e9c3" providerId="LiveId" clId="{69DCECCE-9471-41B4-A00E-F5FF920B7CD1}" dt="2020-12-28T18:33:42.023" v="22660" actId="20577"/>
          <ac:spMkLst>
            <pc:docMk/>
            <pc:sldMk cId="1969717258" sldId="257"/>
            <ac:spMk id="35" creationId="{05E8C3A6-004C-4700-A4EE-6B050A167250}"/>
          </ac:spMkLst>
        </pc:spChg>
        <pc:spChg chg="mod">
          <ac:chgData name="Abdulaziz" userId="85b05c50aa90e9c3" providerId="LiveId" clId="{69DCECCE-9471-41B4-A00E-F5FF920B7CD1}" dt="2020-12-12T20:26:57.209" v="768" actId="208"/>
          <ac:spMkLst>
            <pc:docMk/>
            <pc:sldMk cId="1969717258" sldId="257"/>
            <ac:spMk id="39" creationId="{7854F341-346B-4E6B-81EE-4752DD530469}"/>
          </ac:spMkLst>
        </pc:spChg>
        <pc:spChg chg="mod">
          <ac:chgData name="Abdulaziz" userId="85b05c50aa90e9c3" providerId="LiveId" clId="{69DCECCE-9471-41B4-A00E-F5FF920B7CD1}" dt="2020-12-12T20:26:57.591" v="770" actId="208"/>
          <ac:spMkLst>
            <pc:docMk/>
            <pc:sldMk cId="1969717258" sldId="257"/>
            <ac:spMk id="43" creationId="{DB6EBB11-FC56-422E-B276-9BCB5B34CE60}"/>
          </ac:spMkLst>
        </pc:spChg>
        <pc:spChg chg="mod">
          <ac:chgData name="Abdulaziz" userId="85b05c50aa90e9c3" providerId="LiveId" clId="{69DCECCE-9471-41B4-A00E-F5FF920B7CD1}" dt="2020-12-12T20:26:58.262" v="772" actId="208"/>
          <ac:spMkLst>
            <pc:docMk/>
            <pc:sldMk cId="1969717258" sldId="257"/>
            <ac:spMk id="45" creationId="{DC21E701-EA7A-465E-A51D-CA21574C2E3A}"/>
          </ac:spMkLst>
        </pc:spChg>
        <pc:spChg chg="mod topLvl">
          <ac:chgData name="Abdulaziz" userId="85b05c50aa90e9c3" providerId="LiveId" clId="{69DCECCE-9471-41B4-A00E-F5FF920B7CD1}" dt="2020-12-12T20:26:59.253" v="774" actId="207"/>
          <ac:spMkLst>
            <pc:docMk/>
            <pc:sldMk cId="1969717258" sldId="257"/>
            <ac:spMk id="47" creationId="{864FA346-F96C-4270-B2C2-0AD9C0CBCDEA}"/>
          </ac:spMkLst>
        </pc:spChg>
        <pc:spChg chg="mod">
          <ac:chgData name="Abdulaziz" userId="85b05c50aa90e9c3" providerId="LiveId" clId="{69DCECCE-9471-41B4-A00E-F5FF920B7CD1}" dt="2020-12-12T20:27:12.970" v="780" actId="2085"/>
          <ac:spMkLst>
            <pc:docMk/>
            <pc:sldMk cId="1969717258" sldId="257"/>
            <ac:spMk id="57" creationId="{35C8FA02-A750-47CD-B6CA-945DBDD075D0}"/>
          </ac:spMkLst>
        </pc:spChg>
        <pc:spChg chg="mod">
          <ac:chgData name="Abdulaziz" userId="85b05c50aa90e9c3" providerId="LiveId" clId="{69DCECCE-9471-41B4-A00E-F5FF920B7CD1}" dt="2020-12-12T19:54:12.217" v="199" actId="20577"/>
          <ac:spMkLst>
            <pc:docMk/>
            <pc:sldMk cId="1969717258" sldId="257"/>
            <ac:spMk id="61" creationId="{30CFCA62-F7E3-49C3-B56A-B9744D027776}"/>
          </ac:spMkLst>
        </pc:spChg>
        <pc:grpChg chg="add del mod topLvl">
          <ac:chgData name="Abdulaziz" userId="85b05c50aa90e9c3" providerId="LiveId" clId="{69DCECCE-9471-41B4-A00E-F5FF920B7CD1}" dt="2020-12-12T20:13:50.071" v="520" actId="14826"/>
          <ac:grpSpMkLst>
            <pc:docMk/>
            <pc:sldMk cId="1969717258" sldId="257"/>
            <ac:grpSpMk id="2" creationId="{8E2ACCA2-1E52-4BB1-979F-9BF9372286B4}"/>
          </ac:grpSpMkLst>
        </pc:grpChg>
        <pc:grpChg chg="add del mod">
          <ac:chgData name="Abdulaziz" userId="85b05c50aa90e9c3" providerId="LiveId" clId="{69DCECCE-9471-41B4-A00E-F5FF920B7CD1}" dt="2020-12-12T20:14:34.508" v="579" actId="1076"/>
          <ac:grpSpMkLst>
            <pc:docMk/>
            <pc:sldMk cId="1969717258" sldId="257"/>
            <ac:grpSpMk id="3" creationId="{BDB6318F-71B9-4748-9129-8A120014C012}"/>
          </ac:grpSpMkLst>
        </pc:grpChg>
        <pc:grpChg chg="add del mod">
          <ac:chgData name="Abdulaziz" userId="85b05c50aa90e9c3" providerId="LiveId" clId="{69DCECCE-9471-41B4-A00E-F5FF920B7CD1}" dt="2020-12-12T20:12:09.232" v="430" actId="165"/>
          <ac:grpSpMkLst>
            <pc:docMk/>
            <pc:sldMk cId="1969717258" sldId="257"/>
            <ac:grpSpMk id="31" creationId="{CF49AEB8-304A-4E0A-AD49-4A695BAC84DF}"/>
          </ac:grpSpMkLst>
        </pc:grpChg>
        <pc:grpChg chg="mod topLvl">
          <ac:chgData name="Abdulaziz" userId="85b05c50aa90e9c3" providerId="LiveId" clId="{69DCECCE-9471-41B4-A00E-F5FF920B7CD1}" dt="2020-12-12T20:22:29.698" v="682" actId="207"/>
          <ac:grpSpMkLst>
            <pc:docMk/>
            <pc:sldMk cId="1969717258" sldId="257"/>
            <ac:grpSpMk id="32" creationId="{E093A96E-F4F7-4771-963F-93B6D4F08A6C}"/>
          </ac:grpSpMkLst>
        </pc:grpChg>
        <pc:picChg chg="add del mod">
          <ac:chgData name="Abdulaziz" userId="85b05c50aa90e9c3" providerId="LiveId" clId="{69DCECCE-9471-41B4-A00E-F5FF920B7CD1}" dt="2020-12-12T20:17:09.435" v="583" actId="478"/>
          <ac:picMkLst>
            <pc:docMk/>
            <pc:sldMk cId="1969717258" sldId="257"/>
            <ac:picMk id="5" creationId="{06AD972C-95EA-475A-9353-1E1FD66D7BB2}"/>
          </ac:picMkLst>
        </pc:picChg>
        <pc:picChg chg="add del">
          <ac:chgData name="Abdulaziz" userId="85b05c50aa90e9c3" providerId="LiveId" clId="{69DCECCE-9471-41B4-A00E-F5FF920B7CD1}" dt="2020-12-12T19:51:21.257" v="144" actId="478"/>
          <ac:picMkLst>
            <pc:docMk/>
            <pc:sldMk cId="1969717258" sldId="257"/>
            <ac:picMk id="22" creationId="{D0091085-B454-450D-9301-A083C582AE70}"/>
          </ac:picMkLst>
        </pc:picChg>
        <pc:picChg chg="add del mod ord">
          <ac:chgData name="Abdulaziz" userId="85b05c50aa90e9c3" providerId="LiveId" clId="{69DCECCE-9471-41B4-A00E-F5FF920B7CD1}" dt="2020-12-12T19:51:36.263" v="159" actId="29295"/>
          <ac:picMkLst>
            <pc:docMk/>
            <pc:sldMk cId="1969717258" sldId="257"/>
            <ac:picMk id="29" creationId="{A5C39CAB-7B44-42AD-A9AD-83D6ADA01D5E}"/>
          </ac:picMkLst>
        </pc:picChg>
        <pc:picChg chg="mod">
          <ac:chgData name="Abdulaziz" userId="85b05c50aa90e9c3" providerId="LiveId" clId="{69DCECCE-9471-41B4-A00E-F5FF920B7CD1}" dt="2020-12-12T20:26:56.160" v="764" actId="207"/>
          <ac:picMkLst>
            <pc:docMk/>
            <pc:sldMk cId="1969717258" sldId="257"/>
            <ac:picMk id="34" creationId="{AB8A23D0-A8F2-4EFC-B4E9-92FF89BEE2A1}"/>
          </ac:picMkLst>
        </pc:picChg>
        <pc:picChg chg="mod">
          <ac:chgData name="Abdulaziz" userId="85b05c50aa90e9c3" providerId="LiveId" clId="{69DCECCE-9471-41B4-A00E-F5FF920B7CD1}" dt="2020-12-12T20:26:56.774" v="766" actId="208"/>
          <ac:picMkLst>
            <pc:docMk/>
            <pc:sldMk cId="1969717258" sldId="257"/>
            <ac:picMk id="36" creationId="{5716123A-9E6E-41CD-B073-8D09B33D7033}"/>
          </ac:picMkLst>
        </pc:picChg>
        <pc:picChg chg="mod">
          <ac:chgData name="Abdulaziz" userId="85b05c50aa90e9c3" providerId="LiveId" clId="{69DCECCE-9471-41B4-A00E-F5FF920B7CD1}" dt="2020-12-12T20:26:55.945" v="762" actId="207"/>
          <ac:picMkLst>
            <pc:docMk/>
            <pc:sldMk cId="1969717258" sldId="257"/>
            <ac:picMk id="37" creationId="{890D9DF3-E994-47A6-A566-EB9A6090A24F}"/>
          </ac:picMkLst>
        </pc:picChg>
        <pc:picChg chg="mod topLvl">
          <ac:chgData name="Abdulaziz" userId="85b05c50aa90e9c3" providerId="LiveId" clId="{69DCECCE-9471-41B4-A00E-F5FF920B7CD1}" dt="2020-12-12T20:27:05.068" v="779" actId="207"/>
          <ac:picMkLst>
            <pc:docMk/>
            <pc:sldMk cId="1969717258" sldId="257"/>
            <ac:picMk id="38" creationId="{8DA0214D-E4D5-402B-B319-1FAAE4CAF361}"/>
          </ac:picMkLst>
        </pc:picChg>
        <pc:picChg chg="mod">
          <ac:chgData name="Abdulaziz" userId="85b05c50aa90e9c3" providerId="LiveId" clId="{69DCECCE-9471-41B4-A00E-F5FF920B7CD1}" dt="2020-12-12T20:24:43.543" v="710" actId="14861"/>
          <ac:picMkLst>
            <pc:docMk/>
            <pc:sldMk cId="1969717258" sldId="257"/>
            <ac:picMk id="59" creationId="{52B49F3F-AF05-44FC-B83E-A8AB0512C497}"/>
          </ac:picMkLst>
        </pc:picChg>
        <pc:cxnChg chg="mod">
          <ac:chgData name="Abdulaziz" userId="85b05c50aa90e9c3" providerId="LiveId" clId="{69DCECCE-9471-41B4-A00E-F5FF920B7CD1}" dt="2020-12-12T20:26:45.016" v="739" actId="208"/>
          <ac:cxnSpMkLst>
            <pc:docMk/>
            <pc:sldMk cId="1969717258" sldId="257"/>
            <ac:cxnSpMk id="18" creationId="{431157F9-119C-45AA-A31D-8AA05892BFCF}"/>
          </ac:cxnSpMkLst>
        </pc:cxnChg>
        <pc:cxnChg chg="mod">
          <ac:chgData name="Abdulaziz" userId="85b05c50aa90e9c3" providerId="LiveId" clId="{69DCECCE-9471-41B4-A00E-F5FF920B7CD1}" dt="2020-12-12T20:26:55.382" v="760" actId="208"/>
          <ac:cxnSpMkLst>
            <pc:docMk/>
            <pc:sldMk cId="1969717258" sldId="257"/>
            <ac:cxnSpMk id="19" creationId="{C71623BE-5BCF-4957-8F7D-7012602D3426}"/>
          </ac:cxnSpMkLst>
        </pc:cxnChg>
      </pc:sldChg>
      <pc:sldChg chg="addSp delSp modSp mod ord">
        <pc:chgData name="Abdulaziz" userId="85b05c50aa90e9c3" providerId="LiveId" clId="{69DCECCE-9471-41B4-A00E-F5FF920B7CD1}" dt="2020-12-29T18:28:29.065" v="25635"/>
        <pc:sldMkLst>
          <pc:docMk/>
          <pc:sldMk cId="1317271185" sldId="259"/>
        </pc:sldMkLst>
        <pc:spChg chg="mod">
          <ac:chgData name="Abdulaziz" userId="85b05c50aa90e9c3" providerId="LiveId" clId="{69DCECCE-9471-41B4-A00E-F5FF920B7CD1}" dt="2020-12-29T14:11:56.332" v="25523" actId="5793"/>
          <ac:spMkLst>
            <pc:docMk/>
            <pc:sldMk cId="1317271185" sldId="259"/>
            <ac:spMk id="6" creationId="{A839BE5D-891E-48D3-945B-0CB981360BD8}"/>
          </ac:spMkLst>
        </pc:spChg>
        <pc:spChg chg="mod">
          <ac:chgData name="Abdulaziz" userId="85b05c50aa90e9c3" providerId="LiveId" clId="{69DCECCE-9471-41B4-A00E-F5FF920B7CD1}" dt="2020-12-27T18:00:38.122" v="20812"/>
          <ac:spMkLst>
            <pc:docMk/>
            <pc:sldMk cId="1317271185" sldId="259"/>
            <ac:spMk id="23" creationId="{D9D8D862-40BC-4D0A-B806-F00BB5C9FAF1}"/>
          </ac:spMkLst>
        </pc:spChg>
        <pc:spChg chg="mod">
          <ac:chgData name="Abdulaziz" userId="85b05c50aa90e9c3" providerId="LiveId" clId="{69DCECCE-9471-41B4-A00E-F5FF920B7CD1}" dt="2020-12-29T08:37:07.271" v="24773" actId="20577"/>
          <ac:spMkLst>
            <pc:docMk/>
            <pc:sldMk cId="1317271185" sldId="259"/>
            <ac:spMk id="27" creationId="{A7647841-B29A-4822-8CD5-288129DE7E12}"/>
          </ac:spMkLst>
        </pc:spChg>
        <pc:spChg chg="del">
          <ac:chgData name="Abdulaziz" userId="85b05c50aa90e9c3" providerId="LiveId" clId="{69DCECCE-9471-41B4-A00E-F5FF920B7CD1}" dt="2020-12-28T19:38:00.131" v="22827" actId="478"/>
          <ac:spMkLst>
            <pc:docMk/>
            <pc:sldMk cId="1317271185" sldId="259"/>
            <ac:spMk id="34" creationId="{A7B018FE-B851-4BC7-8A6E-F9BFAF28CB85}"/>
          </ac:spMkLst>
        </pc:spChg>
        <pc:spChg chg="mod">
          <ac:chgData name="Abdulaziz" userId="85b05c50aa90e9c3" providerId="LiveId" clId="{69DCECCE-9471-41B4-A00E-F5FF920B7CD1}" dt="2020-12-26T08:17:55.545" v="12950" actId="14826"/>
          <ac:spMkLst>
            <pc:docMk/>
            <pc:sldMk cId="1317271185" sldId="259"/>
            <ac:spMk id="35" creationId="{82EE0922-CA13-4206-9B2B-DFD1AA2DE4D7}"/>
          </ac:spMkLst>
        </pc:spChg>
        <pc:spChg chg="del">
          <ac:chgData name="Abdulaziz" userId="85b05c50aa90e9c3" providerId="LiveId" clId="{69DCECCE-9471-41B4-A00E-F5FF920B7CD1}" dt="2020-12-13T05:53:42.992" v="2033" actId="478"/>
          <ac:spMkLst>
            <pc:docMk/>
            <pc:sldMk cId="1317271185" sldId="259"/>
            <ac:spMk id="35" creationId="{CDBB4353-BDB9-4BBB-BA04-50A792D3B1F0}"/>
          </ac:spMkLst>
        </pc:spChg>
        <pc:spChg chg="mod">
          <ac:chgData name="Abdulaziz" userId="85b05c50aa90e9c3" providerId="LiveId" clId="{69DCECCE-9471-41B4-A00E-F5FF920B7CD1}" dt="2020-12-13T11:40:21.353" v="10377" actId="14826"/>
          <ac:spMkLst>
            <pc:docMk/>
            <pc:sldMk cId="1317271185" sldId="259"/>
            <ac:spMk id="38" creationId="{F2AACE52-5625-4431-A4D1-11EDA3CAEBE3}"/>
          </ac:spMkLst>
        </pc:spChg>
        <pc:spChg chg="add mod">
          <ac:chgData name="Abdulaziz" userId="85b05c50aa90e9c3" providerId="LiveId" clId="{69DCECCE-9471-41B4-A00E-F5FF920B7CD1}" dt="2020-12-29T18:28:29.065" v="25635"/>
          <ac:spMkLst>
            <pc:docMk/>
            <pc:sldMk cId="1317271185" sldId="259"/>
            <ac:spMk id="40" creationId="{03316A09-EA65-4D38-995C-AD5ED1BD8B34}"/>
          </ac:spMkLst>
        </pc:spChg>
        <pc:spChg chg="add del mod">
          <ac:chgData name="Abdulaziz" userId="85b05c50aa90e9c3" providerId="LiveId" clId="{69DCECCE-9471-41B4-A00E-F5FF920B7CD1}" dt="2020-12-26T18:13:38.221" v="15924" actId="21"/>
          <ac:spMkLst>
            <pc:docMk/>
            <pc:sldMk cId="1317271185" sldId="259"/>
            <ac:spMk id="40" creationId="{4D607C07-EC64-4B75-912D-E69283528670}"/>
          </ac:spMkLst>
        </pc:spChg>
        <pc:spChg chg="add mod">
          <ac:chgData name="Abdulaziz" userId="85b05c50aa90e9c3" providerId="LiveId" clId="{69DCECCE-9471-41B4-A00E-F5FF920B7CD1}" dt="2020-12-28T19:38:03.610" v="22829" actId="20577"/>
          <ac:spMkLst>
            <pc:docMk/>
            <pc:sldMk cId="1317271185" sldId="259"/>
            <ac:spMk id="41" creationId="{DB71C1A3-A29D-4775-BB25-F5878D0CC0C3}"/>
          </ac:spMkLst>
        </pc:spChg>
        <pc:spChg chg="add del mod">
          <ac:chgData name="Abdulaziz" userId="85b05c50aa90e9c3" providerId="LiveId" clId="{69DCECCE-9471-41B4-A00E-F5FF920B7CD1}" dt="2020-12-27T17:40:02.828" v="20620" actId="21"/>
          <ac:spMkLst>
            <pc:docMk/>
            <pc:sldMk cId="1317271185" sldId="259"/>
            <ac:spMk id="41" creationId="{E2030CC3-5C3B-4431-830E-065F4F1F1E46}"/>
          </ac:spMkLst>
        </pc:spChg>
        <pc:spChg chg="mod">
          <ac:chgData name="Abdulaziz" userId="85b05c50aa90e9c3" providerId="LiveId" clId="{69DCECCE-9471-41B4-A00E-F5FF920B7CD1}" dt="2020-12-12T19:54:22.382" v="202"/>
          <ac:spMkLst>
            <pc:docMk/>
            <pc:sldMk cId="1317271185" sldId="259"/>
            <ac:spMk id="51" creationId="{0BA8E14F-3411-4F3B-BB6E-4DBABC718940}"/>
          </ac:spMkLst>
        </pc:spChg>
        <pc:spChg chg="add del mod">
          <ac:chgData name="Abdulaziz" userId="85b05c50aa90e9c3" providerId="LiveId" clId="{69DCECCE-9471-41B4-A00E-F5FF920B7CD1}" dt="2020-12-13T12:41:49.448" v="10850" actId="21"/>
          <ac:spMkLst>
            <pc:docMk/>
            <pc:sldMk cId="1317271185" sldId="259"/>
            <ac:spMk id="60" creationId="{1892A403-4D77-4CFF-A8FD-1D36C75F745B}"/>
          </ac:spMkLst>
        </pc:spChg>
        <pc:grpChg chg="add del mod">
          <ac:chgData name="Abdulaziz" userId="85b05c50aa90e9c3" providerId="LiveId" clId="{69DCECCE-9471-41B4-A00E-F5FF920B7CD1}" dt="2020-12-29T09:33:04.234" v="25104" actId="478"/>
          <ac:grpSpMkLst>
            <pc:docMk/>
            <pc:sldMk cId="1317271185" sldId="259"/>
            <ac:grpSpMk id="33" creationId="{682E4B23-499D-405F-B85A-761F68D0C1ED}"/>
          </ac:grpSpMkLst>
        </pc:grpChg>
        <pc:grpChg chg="add del mod">
          <ac:chgData name="Abdulaziz" userId="85b05c50aa90e9c3" providerId="LiveId" clId="{69DCECCE-9471-41B4-A00E-F5FF920B7CD1}" dt="2020-12-29T14:11:57.314" v="25524" actId="478"/>
          <ac:grpSpMkLst>
            <pc:docMk/>
            <pc:sldMk cId="1317271185" sldId="259"/>
            <ac:grpSpMk id="37" creationId="{D1668F47-693C-4196-9FAF-58512DA182FD}"/>
          </ac:grpSpMkLst>
        </pc:grpChg>
        <pc:grpChg chg="del">
          <ac:chgData name="Abdulaziz" userId="85b05c50aa90e9c3" providerId="LiveId" clId="{69DCECCE-9471-41B4-A00E-F5FF920B7CD1}" dt="2020-12-13T05:53:44.013" v="2035" actId="478"/>
          <ac:grpSpMkLst>
            <pc:docMk/>
            <pc:sldMk cId="1317271185" sldId="259"/>
            <ac:grpSpMk id="39" creationId="{160D27EE-3A5A-4998-9075-3DC4901D2415}"/>
          </ac:grpSpMkLst>
        </pc:grpChg>
        <pc:grpChg chg="add del mod">
          <ac:chgData name="Abdulaziz" userId="85b05c50aa90e9c3" providerId="LiveId" clId="{69DCECCE-9471-41B4-A00E-F5FF920B7CD1}" dt="2020-12-27T07:02:42.806" v="18048" actId="21"/>
          <ac:grpSpMkLst>
            <pc:docMk/>
            <pc:sldMk cId="1317271185" sldId="259"/>
            <ac:grpSpMk id="44" creationId="{BFC4B1CA-43A6-4DB1-9CBD-6FBFCA222F79}"/>
          </ac:grpSpMkLst>
        </pc:grpChg>
        <pc:grpChg chg="add del mod">
          <ac:chgData name="Abdulaziz" userId="85b05c50aa90e9c3" providerId="LiveId" clId="{69DCECCE-9471-41B4-A00E-F5FF920B7CD1}" dt="2020-12-27T07:02:42.806" v="18048" actId="21"/>
          <ac:grpSpMkLst>
            <pc:docMk/>
            <pc:sldMk cId="1317271185" sldId="259"/>
            <ac:grpSpMk id="47" creationId="{FFC37BE4-F60C-4886-AAF1-25CF7B47EA81}"/>
          </ac:grpSpMkLst>
        </pc:grpChg>
        <pc:grpChg chg="add del mod">
          <ac:chgData name="Abdulaziz" userId="85b05c50aa90e9c3" providerId="LiveId" clId="{69DCECCE-9471-41B4-A00E-F5FF920B7CD1}" dt="2020-12-27T07:02:42.806" v="18048" actId="21"/>
          <ac:grpSpMkLst>
            <pc:docMk/>
            <pc:sldMk cId="1317271185" sldId="259"/>
            <ac:grpSpMk id="50" creationId="{DD7E4E83-13AD-4397-9668-FD7B177F08D5}"/>
          </ac:grpSpMkLst>
        </pc:grpChg>
        <pc:grpChg chg="add del mod">
          <ac:chgData name="Abdulaziz" userId="85b05c50aa90e9c3" providerId="LiveId" clId="{69DCECCE-9471-41B4-A00E-F5FF920B7CD1}" dt="2020-12-27T07:02:42.806" v="18048" actId="21"/>
          <ac:grpSpMkLst>
            <pc:docMk/>
            <pc:sldMk cId="1317271185" sldId="259"/>
            <ac:grpSpMk id="54" creationId="{BCBC0B8E-0CFE-4C15-AAA7-01628772C9B0}"/>
          </ac:grpSpMkLst>
        </pc:grpChg>
        <pc:grpChg chg="mod">
          <ac:chgData name="Abdulaziz" userId="85b05c50aa90e9c3" providerId="LiveId" clId="{69DCECCE-9471-41B4-A00E-F5FF920B7CD1}" dt="2020-12-26T16:19:37.331" v="14052" actId="1076"/>
          <ac:grpSpMkLst>
            <pc:docMk/>
            <pc:sldMk cId="1317271185" sldId="259"/>
            <ac:grpSpMk id="57" creationId="{E506F779-23BE-42E9-8BCB-9657514D4B81}"/>
          </ac:grpSpMkLst>
        </pc:grpChg>
        <pc:picChg chg="add del mod">
          <ac:chgData name="Abdulaziz" userId="85b05c50aa90e9c3" providerId="LiveId" clId="{69DCECCE-9471-41B4-A00E-F5FF920B7CD1}" dt="2020-12-13T12:42:00.769" v="10855" actId="21"/>
          <ac:picMkLst>
            <pc:docMk/>
            <pc:sldMk cId="1317271185" sldId="259"/>
            <ac:picMk id="3" creationId="{1EFEC2AD-0790-4A5B-AE6B-9D002BC37D6F}"/>
          </ac:picMkLst>
        </pc:picChg>
        <pc:picChg chg="add mod">
          <ac:chgData name="Abdulaziz" userId="85b05c50aa90e9c3" providerId="LiveId" clId="{69DCECCE-9471-41B4-A00E-F5FF920B7CD1}" dt="2020-12-26T16:19:47.612" v="14055" actId="14100"/>
          <ac:picMkLst>
            <pc:docMk/>
            <pc:sldMk cId="1317271185" sldId="259"/>
            <ac:picMk id="3" creationId="{93C8A0E1-51C9-4AF1-B6E9-51FBE3C85EDB}"/>
          </ac:picMkLst>
        </pc:picChg>
        <pc:picChg chg="mod">
          <ac:chgData name="Abdulaziz" userId="85b05c50aa90e9c3" providerId="LiveId" clId="{69DCECCE-9471-41B4-A00E-F5FF920B7CD1}" dt="2020-12-26T08:11:24.934" v="12807" actId="1076"/>
          <ac:picMkLst>
            <pc:docMk/>
            <pc:sldMk cId="1317271185" sldId="259"/>
            <ac:picMk id="7" creationId="{8EA8A506-5B94-4BE6-A527-6245626CCA39}"/>
          </ac:picMkLst>
        </pc:picChg>
        <pc:picChg chg="del">
          <ac:chgData name="Abdulaziz" userId="85b05c50aa90e9c3" providerId="LiveId" clId="{69DCECCE-9471-41B4-A00E-F5FF920B7CD1}" dt="2020-12-12T20:18:09.305" v="586" actId="478"/>
          <ac:picMkLst>
            <pc:docMk/>
            <pc:sldMk cId="1317271185" sldId="259"/>
            <ac:picMk id="22" creationId="{D0091085-B454-450D-9301-A083C582AE70}"/>
          </ac:picMkLst>
        </pc:picChg>
        <pc:picChg chg="add mod">
          <ac:chgData name="Abdulaziz" userId="85b05c50aa90e9c3" providerId="LiveId" clId="{69DCECCE-9471-41B4-A00E-F5FF920B7CD1}" dt="2020-12-26T08:11:22.501" v="12806" actId="571"/>
          <ac:picMkLst>
            <pc:docMk/>
            <pc:sldMk cId="1317271185" sldId="259"/>
            <ac:picMk id="32" creationId="{5B1A0621-F8E6-4CAB-A0DB-E86BEADD75A8}"/>
          </ac:picMkLst>
        </pc:picChg>
        <pc:picChg chg="add mod ord">
          <ac:chgData name="Abdulaziz" userId="85b05c50aa90e9c3" providerId="LiveId" clId="{69DCECCE-9471-41B4-A00E-F5FF920B7CD1}" dt="2020-12-12T20:18:45.004" v="600" actId="167"/>
          <ac:picMkLst>
            <pc:docMk/>
            <pc:sldMk cId="1317271185" sldId="259"/>
            <ac:picMk id="36" creationId="{E471F25E-D545-48C3-A497-F59D57979D33}"/>
          </ac:picMkLst>
        </pc:picChg>
        <pc:picChg chg="mod">
          <ac:chgData name="Abdulaziz" userId="85b05c50aa90e9c3" providerId="LiveId" clId="{69DCECCE-9471-41B4-A00E-F5FF920B7CD1}" dt="2020-12-26T08:17:55.545" v="12950" actId="14826"/>
          <ac:picMkLst>
            <pc:docMk/>
            <pc:sldMk cId="1317271185" sldId="259"/>
            <ac:picMk id="39" creationId="{F93BCDB9-2C30-487E-97DD-C77E87975CB8}"/>
          </ac:picMkLst>
        </pc:picChg>
        <pc:picChg chg="mod">
          <ac:chgData name="Abdulaziz" userId="85b05c50aa90e9c3" providerId="LiveId" clId="{69DCECCE-9471-41B4-A00E-F5FF920B7CD1}" dt="2020-12-13T11:40:21.353" v="10377" actId="14826"/>
          <ac:picMkLst>
            <pc:docMk/>
            <pc:sldMk cId="1317271185" sldId="259"/>
            <ac:picMk id="42" creationId="{69045D81-F2C2-4E5B-A23E-61D066BEA076}"/>
          </ac:picMkLst>
        </pc:picChg>
        <pc:picChg chg="mod">
          <ac:chgData name="Abdulaziz" userId="85b05c50aa90e9c3" providerId="LiveId" clId="{69DCECCE-9471-41B4-A00E-F5FF920B7CD1}" dt="2020-12-26T16:19:37.331" v="14052" actId="1076"/>
          <ac:picMkLst>
            <pc:docMk/>
            <pc:sldMk cId="1317271185" sldId="259"/>
            <ac:picMk id="43" creationId="{BEE777F0-9AE2-442B-A375-643B82ECBAB1}"/>
          </ac:picMkLst>
        </pc:picChg>
        <pc:picChg chg="add del mod">
          <ac:chgData name="Abdulaziz" userId="85b05c50aa90e9c3" providerId="LiveId" clId="{69DCECCE-9471-41B4-A00E-F5FF920B7CD1}" dt="2020-12-13T12:41:49.448" v="10850" actId="21"/>
          <ac:picMkLst>
            <pc:docMk/>
            <pc:sldMk cId="1317271185" sldId="259"/>
            <ac:picMk id="61" creationId="{23042DF7-5326-4686-BA0F-62BC2D64ADE2}"/>
          </ac:picMkLst>
        </pc:picChg>
        <pc:picChg chg="del">
          <ac:chgData name="Abdulaziz" userId="85b05c50aa90e9c3" providerId="LiveId" clId="{69DCECCE-9471-41B4-A00E-F5FF920B7CD1}" dt="2020-12-13T05:53:43.396" v="2034" actId="478"/>
          <ac:picMkLst>
            <pc:docMk/>
            <pc:sldMk cId="1317271185" sldId="259"/>
            <ac:picMk id="63" creationId="{087A13FA-7FBB-4912-B2E0-FC2EA9AB3E7B}"/>
          </ac:picMkLst>
        </pc:picChg>
      </pc:sldChg>
      <pc:sldChg chg="addSp delSp modSp mod ord addAnim delAnim modAnim">
        <pc:chgData name="Abdulaziz" userId="85b05c50aa90e9c3" providerId="LiveId" clId="{69DCECCE-9471-41B4-A00E-F5FF920B7CD1}" dt="2020-12-29T18:28:12.481" v="25632"/>
        <pc:sldMkLst>
          <pc:docMk/>
          <pc:sldMk cId="1431945920" sldId="261"/>
        </pc:sldMkLst>
        <pc:spChg chg="add del mod">
          <ac:chgData name="Abdulaziz" userId="85b05c50aa90e9c3" providerId="LiveId" clId="{69DCECCE-9471-41B4-A00E-F5FF920B7CD1}" dt="2020-12-13T08:38:02.195" v="7663" actId="478"/>
          <ac:spMkLst>
            <pc:docMk/>
            <pc:sldMk cId="1431945920" sldId="261"/>
            <ac:spMk id="3" creationId="{89F78B98-441C-462E-A7C4-87B51E1BF4B4}"/>
          </ac:spMkLst>
        </pc:spChg>
        <pc:spChg chg="add mod">
          <ac:chgData name="Abdulaziz" userId="85b05c50aa90e9c3" providerId="LiveId" clId="{69DCECCE-9471-41B4-A00E-F5FF920B7CD1}" dt="2020-12-29T07:24:44.392" v="23839" actId="1076"/>
          <ac:spMkLst>
            <pc:docMk/>
            <pc:sldMk cId="1431945920" sldId="261"/>
            <ac:spMk id="6" creationId="{E5822ADA-0E71-49D5-BBF7-60527C363B81}"/>
          </ac:spMkLst>
        </pc:spChg>
        <pc:spChg chg="add del">
          <ac:chgData name="Abdulaziz" userId="85b05c50aa90e9c3" providerId="LiveId" clId="{69DCECCE-9471-41B4-A00E-F5FF920B7CD1}" dt="2020-12-13T06:16:40.329" v="2992" actId="478"/>
          <ac:spMkLst>
            <pc:docMk/>
            <pc:sldMk cId="1431945920" sldId="261"/>
            <ac:spMk id="7" creationId="{8EB27615-8BB7-4601-A17E-B0F59E3FA2B1}"/>
          </ac:spMkLst>
        </pc:spChg>
        <pc:spChg chg="add del">
          <ac:chgData name="Abdulaziz" userId="85b05c50aa90e9c3" providerId="LiveId" clId="{69DCECCE-9471-41B4-A00E-F5FF920B7CD1}" dt="2020-12-13T06:16:40.329" v="2992" actId="478"/>
          <ac:spMkLst>
            <pc:docMk/>
            <pc:sldMk cId="1431945920" sldId="261"/>
            <ac:spMk id="20" creationId="{A9A78F0E-74B0-4868-B14A-74BFC4406B20}"/>
          </ac:spMkLst>
        </pc:spChg>
        <pc:spChg chg="add del">
          <ac:chgData name="Abdulaziz" userId="85b05c50aa90e9c3" providerId="LiveId" clId="{69DCECCE-9471-41B4-A00E-F5FF920B7CD1}" dt="2020-12-13T06:16:40.329" v="2992" actId="478"/>
          <ac:spMkLst>
            <pc:docMk/>
            <pc:sldMk cId="1431945920" sldId="261"/>
            <ac:spMk id="21" creationId="{DD9191B2-4518-4886-ACF6-DE5AE6075D70}"/>
          </ac:spMkLst>
        </pc:spChg>
        <pc:spChg chg="add mod">
          <ac:chgData name="Abdulaziz" userId="85b05c50aa90e9c3" providerId="LiveId" clId="{69DCECCE-9471-41B4-A00E-F5FF920B7CD1}" dt="2020-12-26T18:09:22.731" v="15791" actId="571"/>
          <ac:spMkLst>
            <pc:docMk/>
            <pc:sldMk cId="1431945920" sldId="261"/>
            <ac:spMk id="22" creationId="{78F014B4-72CA-4602-ACA6-0B778AA8BB8B}"/>
          </ac:spMkLst>
        </pc:spChg>
        <pc:spChg chg="mod">
          <ac:chgData name="Abdulaziz" userId="85b05c50aa90e9c3" providerId="LiveId" clId="{69DCECCE-9471-41B4-A00E-F5FF920B7CD1}" dt="2020-12-27T17:58:06.280" v="20756" actId="20577"/>
          <ac:spMkLst>
            <pc:docMk/>
            <pc:sldMk cId="1431945920" sldId="261"/>
            <ac:spMk id="23" creationId="{D9D8D862-40BC-4D0A-B806-F00BB5C9FAF1}"/>
          </ac:spMkLst>
        </pc:spChg>
        <pc:spChg chg="add del">
          <ac:chgData name="Abdulaziz" userId="85b05c50aa90e9c3" providerId="LiveId" clId="{69DCECCE-9471-41B4-A00E-F5FF920B7CD1}" dt="2020-12-13T06:16:40.329" v="2992" actId="478"/>
          <ac:spMkLst>
            <pc:docMk/>
            <pc:sldMk cId="1431945920" sldId="261"/>
            <ac:spMk id="24" creationId="{7AED8FFD-4BE9-442A-B5AA-0AFE4F2D3254}"/>
          </ac:spMkLst>
        </pc:spChg>
        <pc:spChg chg="add del mod">
          <ac:chgData name="Abdulaziz" userId="85b05c50aa90e9c3" providerId="LiveId" clId="{69DCECCE-9471-41B4-A00E-F5FF920B7CD1}" dt="2020-12-26T18:10:48.779" v="15824" actId="478"/>
          <ac:spMkLst>
            <pc:docMk/>
            <pc:sldMk cId="1431945920" sldId="261"/>
            <ac:spMk id="25" creationId="{54317F4C-8876-4099-86A0-5B2E9AF021B0}"/>
          </ac:spMkLst>
        </pc:spChg>
        <pc:spChg chg="add del">
          <ac:chgData name="Abdulaziz" userId="85b05c50aa90e9c3" providerId="LiveId" clId="{69DCECCE-9471-41B4-A00E-F5FF920B7CD1}" dt="2020-12-13T06:16:40.329" v="2992" actId="478"/>
          <ac:spMkLst>
            <pc:docMk/>
            <pc:sldMk cId="1431945920" sldId="261"/>
            <ac:spMk id="26" creationId="{92BD8F85-7696-4A96-B77A-D070DBD00CD4}"/>
          </ac:spMkLst>
        </pc:spChg>
        <pc:spChg chg="add mod">
          <ac:chgData name="Abdulaziz" userId="85b05c50aa90e9c3" providerId="LiveId" clId="{69DCECCE-9471-41B4-A00E-F5FF920B7CD1}" dt="2020-12-27T11:25:52.859" v="20122" actId="1076"/>
          <ac:spMkLst>
            <pc:docMk/>
            <pc:sldMk cId="1431945920" sldId="261"/>
            <ac:spMk id="26" creationId="{F94D4500-5659-4441-919C-31D303353570}"/>
          </ac:spMkLst>
        </pc:spChg>
        <pc:spChg chg="add del mod">
          <ac:chgData name="Abdulaziz" userId="85b05c50aa90e9c3" providerId="LiveId" clId="{69DCECCE-9471-41B4-A00E-F5FF920B7CD1}" dt="2020-12-29T13:06:05.152" v="25311" actId="478"/>
          <ac:spMkLst>
            <pc:docMk/>
            <pc:sldMk cId="1431945920" sldId="261"/>
            <ac:spMk id="27" creationId="{11BD79BB-9E80-40C1-922B-C85B2F0DB3BC}"/>
          </ac:spMkLst>
        </pc:spChg>
        <pc:spChg chg="add del">
          <ac:chgData name="Abdulaziz" userId="85b05c50aa90e9c3" providerId="LiveId" clId="{69DCECCE-9471-41B4-A00E-F5FF920B7CD1}" dt="2020-12-13T06:16:40.329" v="2992" actId="478"/>
          <ac:spMkLst>
            <pc:docMk/>
            <pc:sldMk cId="1431945920" sldId="261"/>
            <ac:spMk id="27" creationId="{5B9D4021-5DF2-498A-8DCA-3E7C8A63430D}"/>
          </ac:spMkLst>
        </pc:spChg>
        <pc:spChg chg="add mod">
          <ac:chgData name="Abdulaziz" userId="85b05c50aa90e9c3" providerId="LiveId" clId="{69DCECCE-9471-41B4-A00E-F5FF920B7CD1}" dt="2020-12-26T18:18:58.740" v="16354" actId="571"/>
          <ac:spMkLst>
            <pc:docMk/>
            <pc:sldMk cId="1431945920" sldId="261"/>
            <ac:spMk id="29" creationId="{6401FE3B-B830-4153-85D0-AEE5C4BDCDED}"/>
          </ac:spMkLst>
        </pc:spChg>
        <pc:spChg chg="add del">
          <ac:chgData name="Abdulaziz" userId="85b05c50aa90e9c3" providerId="LiveId" clId="{69DCECCE-9471-41B4-A00E-F5FF920B7CD1}" dt="2020-12-13T06:16:40.329" v="2992" actId="478"/>
          <ac:spMkLst>
            <pc:docMk/>
            <pc:sldMk cId="1431945920" sldId="261"/>
            <ac:spMk id="29" creationId="{FD63BEC6-F6B7-46E6-A2A5-1FF8CC71EA80}"/>
          </ac:spMkLst>
        </pc:spChg>
        <pc:spChg chg="add del">
          <ac:chgData name="Abdulaziz" userId="85b05c50aa90e9c3" providerId="LiveId" clId="{69DCECCE-9471-41B4-A00E-F5FF920B7CD1}" dt="2020-12-13T06:16:40.329" v="2992" actId="478"/>
          <ac:spMkLst>
            <pc:docMk/>
            <pc:sldMk cId="1431945920" sldId="261"/>
            <ac:spMk id="32" creationId="{363B426C-A309-45FE-8AA9-2E4D51C3253D}"/>
          </ac:spMkLst>
        </pc:spChg>
        <pc:spChg chg="mod">
          <ac:chgData name="Abdulaziz" userId="85b05c50aa90e9c3" providerId="LiveId" clId="{69DCECCE-9471-41B4-A00E-F5FF920B7CD1}" dt="2020-12-27T08:40:26.335" v="18134" actId="165"/>
          <ac:spMkLst>
            <pc:docMk/>
            <pc:sldMk cId="1431945920" sldId="261"/>
            <ac:spMk id="32" creationId="{80A1EE1D-D866-4891-B007-A273E3EBBE87}"/>
          </ac:spMkLst>
        </pc:spChg>
        <pc:spChg chg="add del">
          <ac:chgData name="Abdulaziz" userId="85b05c50aa90e9c3" providerId="LiveId" clId="{69DCECCE-9471-41B4-A00E-F5FF920B7CD1}" dt="2020-12-13T06:16:40.329" v="2992" actId="478"/>
          <ac:spMkLst>
            <pc:docMk/>
            <pc:sldMk cId="1431945920" sldId="261"/>
            <ac:spMk id="33" creationId="{48C935BA-1E07-48EF-85D7-54C820B2BA79}"/>
          </ac:spMkLst>
        </pc:spChg>
        <pc:spChg chg="add del">
          <ac:chgData name="Abdulaziz" userId="85b05c50aa90e9c3" providerId="LiveId" clId="{69DCECCE-9471-41B4-A00E-F5FF920B7CD1}" dt="2020-12-13T06:16:40.329" v="2992" actId="478"/>
          <ac:spMkLst>
            <pc:docMk/>
            <pc:sldMk cId="1431945920" sldId="261"/>
            <ac:spMk id="34" creationId="{C501FB90-AD1F-43E1-B8DE-35E89AA9E694}"/>
          </ac:spMkLst>
        </pc:spChg>
        <pc:spChg chg="mod">
          <ac:chgData name="Abdulaziz" userId="85b05c50aa90e9c3" providerId="LiveId" clId="{69DCECCE-9471-41B4-A00E-F5FF920B7CD1}" dt="2020-12-27T08:40:26.335" v="18134" actId="165"/>
          <ac:spMkLst>
            <pc:docMk/>
            <pc:sldMk cId="1431945920" sldId="261"/>
            <ac:spMk id="35" creationId="{14E32B8D-8540-47F1-BE91-D20A6B627AC7}"/>
          </ac:spMkLst>
        </pc:spChg>
        <pc:spChg chg="add del">
          <ac:chgData name="Abdulaziz" userId="85b05c50aa90e9c3" providerId="LiveId" clId="{69DCECCE-9471-41B4-A00E-F5FF920B7CD1}" dt="2020-12-13T06:16:40.329" v="2992" actId="478"/>
          <ac:spMkLst>
            <pc:docMk/>
            <pc:sldMk cId="1431945920" sldId="261"/>
            <ac:spMk id="35" creationId="{D0940AE2-29C9-4736-BFED-CFDF873142A2}"/>
          </ac:spMkLst>
        </pc:spChg>
        <pc:spChg chg="add del">
          <ac:chgData name="Abdulaziz" userId="85b05c50aa90e9c3" providerId="LiveId" clId="{69DCECCE-9471-41B4-A00E-F5FF920B7CD1}" dt="2020-12-13T06:16:40.329" v="2992" actId="478"/>
          <ac:spMkLst>
            <pc:docMk/>
            <pc:sldMk cId="1431945920" sldId="261"/>
            <ac:spMk id="38" creationId="{20DE403B-8E2A-4BD2-B66D-2DAD5BF1E10C}"/>
          </ac:spMkLst>
        </pc:spChg>
        <pc:spChg chg="mod">
          <ac:chgData name="Abdulaziz" userId="85b05c50aa90e9c3" providerId="LiveId" clId="{69DCECCE-9471-41B4-A00E-F5FF920B7CD1}" dt="2020-12-27T08:40:26.335" v="18134" actId="165"/>
          <ac:spMkLst>
            <pc:docMk/>
            <pc:sldMk cId="1431945920" sldId="261"/>
            <ac:spMk id="38" creationId="{D6CA76D0-B632-4566-A2D3-C580101F0F3C}"/>
          </ac:spMkLst>
        </pc:spChg>
        <pc:spChg chg="add del">
          <ac:chgData name="Abdulaziz" userId="85b05c50aa90e9c3" providerId="LiveId" clId="{69DCECCE-9471-41B4-A00E-F5FF920B7CD1}" dt="2020-12-13T06:16:40.329" v="2992" actId="478"/>
          <ac:spMkLst>
            <pc:docMk/>
            <pc:sldMk cId="1431945920" sldId="261"/>
            <ac:spMk id="39" creationId="{516C1710-A7B8-4E1B-9336-48C55BD32AAD}"/>
          </ac:spMkLst>
        </pc:spChg>
        <pc:spChg chg="mod">
          <ac:chgData name="Abdulaziz" userId="85b05c50aa90e9c3" providerId="LiveId" clId="{69DCECCE-9471-41B4-A00E-F5FF920B7CD1}" dt="2020-12-27T08:40:26.335" v="18134" actId="165"/>
          <ac:spMkLst>
            <pc:docMk/>
            <pc:sldMk cId="1431945920" sldId="261"/>
            <ac:spMk id="41" creationId="{7B86883D-690F-40D5-A2E0-F7F7A0E5E1CE}"/>
          </ac:spMkLst>
        </pc:spChg>
        <pc:spChg chg="del mod">
          <ac:chgData name="Abdulaziz" userId="85b05c50aa90e9c3" providerId="LiveId" clId="{69DCECCE-9471-41B4-A00E-F5FF920B7CD1}" dt="2020-12-28T19:38:28.891" v="22839" actId="478"/>
          <ac:spMkLst>
            <pc:docMk/>
            <pc:sldMk cId="1431945920" sldId="261"/>
            <ac:spMk id="42" creationId="{380CB61C-FF86-4359-B6C3-654837C1FAAE}"/>
          </ac:spMkLst>
        </pc:spChg>
        <pc:spChg chg="add del">
          <ac:chgData name="Abdulaziz" userId="85b05c50aa90e9c3" providerId="LiveId" clId="{69DCECCE-9471-41B4-A00E-F5FF920B7CD1}" dt="2020-12-13T06:16:40.329" v="2992" actId="478"/>
          <ac:spMkLst>
            <pc:docMk/>
            <pc:sldMk cId="1431945920" sldId="261"/>
            <ac:spMk id="44" creationId="{277B20F5-B8E1-4735-AE13-FE14E74590BA}"/>
          </ac:spMkLst>
        </pc:spChg>
        <pc:spChg chg="add del">
          <ac:chgData name="Abdulaziz" userId="85b05c50aa90e9c3" providerId="LiveId" clId="{69DCECCE-9471-41B4-A00E-F5FF920B7CD1}" dt="2020-12-13T06:16:40.329" v="2992" actId="478"/>
          <ac:spMkLst>
            <pc:docMk/>
            <pc:sldMk cId="1431945920" sldId="261"/>
            <ac:spMk id="45" creationId="{2813D149-470D-4339-B53C-09E848621AA9}"/>
          </ac:spMkLst>
        </pc:spChg>
        <pc:spChg chg="add del">
          <ac:chgData name="Abdulaziz" userId="85b05c50aa90e9c3" providerId="LiveId" clId="{69DCECCE-9471-41B4-A00E-F5FF920B7CD1}" dt="2020-12-13T06:16:40.329" v="2992" actId="478"/>
          <ac:spMkLst>
            <pc:docMk/>
            <pc:sldMk cId="1431945920" sldId="261"/>
            <ac:spMk id="46" creationId="{8B98124F-3FA4-4673-AFC5-D2B60999458C}"/>
          </ac:spMkLst>
        </pc:spChg>
        <pc:spChg chg="mod">
          <ac:chgData name="Abdulaziz" userId="85b05c50aa90e9c3" providerId="LiveId" clId="{69DCECCE-9471-41B4-A00E-F5FF920B7CD1}" dt="2020-12-27T08:40:30.382" v="18135" actId="165"/>
          <ac:spMkLst>
            <pc:docMk/>
            <pc:sldMk cId="1431945920" sldId="261"/>
            <ac:spMk id="46" creationId="{BF0D314C-B54F-485A-B5C5-74F61644BEB0}"/>
          </ac:spMkLst>
        </pc:spChg>
        <pc:spChg chg="add del mod">
          <ac:chgData name="Abdulaziz" userId="85b05c50aa90e9c3" providerId="LiveId" clId="{69DCECCE-9471-41B4-A00E-F5FF920B7CD1}" dt="2020-12-13T06:55:55.506" v="5079" actId="478"/>
          <ac:spMkLst>
            <pc:docMk/>
            <pc:sldMk cId="1431945920" sldId="261"/>
            <ac:spMk id="47" creationId="{FB43F8EC-A04A-4A64-90B0-EDE02ABE2730}"/>
          </ac:spMkLst>
        </pc:spChg>
        <pc:spChg chg="add del">
          <ac:chgData name="Abdulaziz" userId="85b05c50aa90e9c3" providerId="LiveId" clId="{69DCECCE-9471-41B4-A00E-F5FF920B7CD1}" dt="2020-12-13T06:16:40.329" v="2992" actId="478"/>
          <ac:spMkLst>
            <pc:docMk/>
            <pc:sldMk cId="1431945920" sldId="261"/>
            <ac:spMk id="49" creationId="{B5FE3DFF-E8E6-413C-B4E3-44702D7EAC45}"/>
          </ac:spMkLst>
        </pc:spChg>
        <pc:spChg chg="mod">
          <ac:chgData name="Abdulaziz" userId="85b05c50aa90e9c3" providerId="LiveId" clId="{69DCECCE-9471-41B4-A00E-F5FF920B7CD1}" dt="2020-12-27T08:40:30.382" v="18135" actId="165"/>
          <ac:spMkLst>
            <pc:docMk/>
            <pc:sldMk cId="1431945920" sldId="261"/>
            <ac:spMk id="50" creationId="{37DD7D76-3C0E-46A3-892B-10D28B6C1DF7}"/>
          </ac:spMkLst>
        </pc:spChg>
        <pc:spChg chg="add del">
          <ac:chgData name="Abdulaziz" userId="85b05c50aa90e9c3" providerId="LiveId" clId="{69DCECCE-9471-41B4-A00E-F5FF920B7CD1}" dt="2020-12-13T06:16:40.329" v="2992" actId="478"/>
          <ac:spMkLst>
            <pc:docMk/>
            <pc:sldMk cId="1431945920" sldId="261"/>
            <ac:spMk id="50" creationId="{B828C9F3-C349-4F8A-A5D9-54D748ABAE1A}"/>
          </ac:spMkLst>
        </pc:spChg>
        <pc:spChg chg="mod">
          <ac:chgData name="Abdulaziz" userId="85b05c50aa90e9c3" providerId="LiveId" clId="{69DCECCE-9471-41B4-A00E-F5FF920B7CD1}" dt="2020-12-12T19:54:26.275" v="204"/>
          <ac:spMkLst>
            <pc:docMk/>
            <pc:sldMk cId="1431945920" sldId="261"/>
            <ac:spMk id="51" creationId="{0BA8E14F-3411-4F3B-BB6E-4DBABC718940}"/>
          </ac:spMkLst>
        </pc:spChg>
        <pc:spChg chg="add mod">
          <ac:chgData name="Abdulaziz" userId="85b05c50aa90e9c3" providerId="LiveId" clId="{69DCECCE-9471-41B4-A00E-F5FF920B7CD1}" dt="2020-12-28T19:53:45.142" v="23110" actId="20577"/>
          <ac:spMkLst>
            <pc:docMk/>
            <pc:sldMk cId="1431945920" sldId="261"/>
            <ac:spMk id="52" creationId="{700F2FB1-8BC8-4AB4-BCE5-321053A9FE48}"/>
          </ac:spMkLst>
        </pc:spChg>
        <pc:spChg chg="add mod topLvl">
          <ac:chgData name="Abdulaziz" userId="85b05c50aa90e9c3" providerId="LiveId" clId="{69DCECCE-9471-41B4-A00E-F5FF920B7CD1}" dt="2020-12-28T19:53:50.383" v="23130" actId="20577"/>
          <ac:spMkLst>
            <pc:docMk/>
            <pc:sldMk cId="1431945920" sldId="261"/>
            <ac:spMk id="53" creationId="{4EF61609-2CBB-4FF7-AB20-1CB87ECE2FFA}"/>
          </ac:spMkLst>
        </pc:spChg>
        <pc:spChg chg="mod">
          <ac:chgData name="Abdulaziz" userId="85b05c50aa90e9c3" providerId="LiveId" clId="{69DCECCE-9471-41B4-A00E-F5FF920B7CD1}" dt="2020-12-27T08:40:30.382" v="18135" actId="165"/>
          <ac:spMkLst>
            <pc:docMk/>
            <pc:sldMk cId="1431945920" sldId="261"/>
            <ac:spMk id="56" creationId="{587CABC9-BD9C-4778-8C6F-AC89A2A20333}"/>
          </ac:spMkLst>
        </pc:spChg>
        <pc:spChg chg="add del">
          <ac:chgData name="Abdulaziz" userId="85b05c50aa90e9c3" providerId="LiveId" clId="{69DCECCE-9471-41B4-A00E-F5FF920B7CD1}" dt="2020-12-13T06:16:40.329" v="2992" actId="478"/>
          <ac:spMkLst>
            <pc:docMk/>
            <pc:sldMk cId="1431945920" sldId="261"/>
            <ac:spMk id="56" creationId="{95511E19-297E-4691-A92D-52E6907ED2A9}"/>
          </ac:spMkLst>
        </pc:spChg>
        <pc:spChg chg="add del">
          <ac:chgData name="Abdulaziz" userId="85b05c50aa90e9c3" providerId="LiveId" clId="{69DCECCE-9471-41B4-A00E-F5FF920B7CD1}" dt="2020-12-13T06:16:40.329" v="2992" actId="478"/>
          <ac:spMkLst>
            <pc:docMk/>
            <pc:sldMk cId="1431945920" sldId="261"/>
            <ac:spMk id="57" creationId="{9B249AAE-811B-4417-B646-6DF8397A5209}"/>
          </ac:spMkLst>
        </pc:spChg>
        <pc:spChg chg="add del">
          <ac:chgData name="Abdulaziz" userId="85b05c50aa90e9c3" providerId="LiveId" clId="{69DCECCE-9471-41B4-A00E-F5FF920B7CD1}" dt="2020-12-13T06:16:40.329" v="2992" actId="478"/>
          <ac:spMkLst>
            <pc:docMk/>
            <pc:sldMk cId="1431945920" sldId="261"/>
            <ac:spMk id="58" creationId="{C1DA2139-1A39-40FA-8F2E-F5FF831A47B4}"/>
          </ac:spMkLst>
        </pc:spChg>
        <pc:spChg chg="add del">
          <ac:chgData name="Abdulaziz" userId="85b05c50aa90e9c3" providerId="LiveId" clId="{69DCECCE-9471-41B4-A00E-F5FF920B7CD1}" dt="2020-12-13T06:16:40.329" v="2992" actId="478"/>
          <ac:spMkLst>
            <pc:docMk/>
            <pc:sldMk cId="1431945920" sldId="261"/>
            <ac:spMk id="59" creationId="{609F621A-A94D-47E7-9ACD-496D287F7BFC}"/>
          </ac:spMkLst>
        </pc:spChg>
        <pc:spChg chg="mod">
          <ac:chgData name="Abdulaziz" userId="85b05c50aa90e9c3" providerId="LiveId" clId="{69DCECCE-9471-41B4-A00E-F5FF920B7CD1}" dt="2020-12-27T08:40:30.382" v="18135" actId="165"/>
          <ac:spMkLst>
            <pc:docMk/>
            <pc:sldMk cId="1431945920" sldId="261"/>
            <ac:spMk id="59" creationId="{F41E5CF3-D224-4A7B-BCDD-D6B2E90F1311}"/>
          </ac:spMkLst>
        </pc:spChg>
        <pc:spChg chg="add del mod">
          <ac:chgData name="Abdulaziz" userId="85b05c50aa90e9c3" providerId="LiveId" clId="{69DCECCE-9471-41B4-A00E-F5FF920B7CD1}" dt="2020-12-13T08:38:02.195" v="7663" actId="478"/>
          <ac:spMkLst>
            <pc:docMk/>
            <pc:sldMk cId="1431945920" sldId="261"/>
            <ac:spMk id="60" creationId="{0272CB76-D366-4451-8101-1D65340C8A43}"/>
          </ac:spMkLst>
        </pc:spChg>
        <pc:spChg chg="add del mod">
          <ac:chgData name="Abdulaziz" userId="85b05c50aa90e9c3" providerId="LiveId" clId="{69DCECCE-9471-41B4-A00E-F5FF920B7CD1}" dt="2020-12-29T13:06:03.834" v="25310" actId="478"/>
          <ac:spMkLst>
            <pc:docMk/>
            <pc:sldMk cId="1431945920" sldId="261"/>
            <ac:spMk id="61" creationId="{20701C5A-7F09-4062-BCC1-A0017A65153A}"/>
          </ac:spMkLst>
        </pc:spChg>
        <pc:spChg chg="add del mod">
          <ac:chgData name="Abdulaziz" userId="85b05c50aa90e9c3" providerId="LiveId" clId="{69DCECCE-9471-41B4-A00E-F5FF920B7CD1}" dt="2020-12-13T08:38:02.195" v="7663" actId="478"/>
          <ac:spMkLst>
            <pc:docMk/>
            <pc:sldMk cId="1431945920" sldId="261"/>
            <ac:spMk id="62" creationId="{6EA780DE-EE60-4C5F-BE2A-2637BEEF37EF}"/>
          </ac:spMkLst>
        </pc:spChg>
        <pc:spChg chg="add mod">
          <ac:chgData name="Abdulaziz" userId="85b05c50aa90e9c3" providerId="LiveId" clId="{69DCECCE-9471-41B4-A00E-F5FF920B7CD1}" dt="2020-12-29T18:28:12.481" v="25632"/>
          <ac:spMkLst>
            <pc:docMk/>
            <pc:sldMk cId="1431945920" sldId="261"/>
            <ac:spMk id="62" creationId="{FB90CAB0-E501-485B-8B09-853F275ACD23}"/>
          </ac:spMkLst>
        </pc:spChg>
        <pc:spChg chg="add del mod">
          <ac:chgData name="Abdulaziz" userId="85b05c50aa90e9c3" providerId="LiveId" clId="{69DCECCE-9471-41B4-A00E-F5FF920B7CD1}" dt="2020-12-13T08:38:02.195" v="7663" actId="478"/>
          <ac:spMkLst>
            <pc:docMk/>
            <pc:sldMk cId="1431945920" sldId="261"/>
            <ac:spMk id="63" creationId="{63EA3A6A-0526-4832-B4CC-13B3B5D1AE18}"/>
          </ac:spMkLst>
        </pc:spChg>
        <pc:spChg chg="add mod">
          <ac:chgData name="Abdulaziz" userId="85b05c50aa90e9c3" providerId="LiveId" clId="{69DCECCE-9471-41B4-A00E-F5FF920B7CD1}" dt="2020-12-29T08:00:28.733" v="24437" actId="20577"/>
          <ac:spMkLst>
            <pc:docMk/>
            <pc:sldMk cId="1431945920" sldId="261"/>
            <ac:spMk id="63" creationId="{FBB8C435-1FDF-4FAF-B7E4-23BA0ACC5C4F}"/>
          </ac:spMkLst>
        </pc:spChg>
        <pc:spChg chg="add mod">
          <ac:chgData name="Abdulaziz" userId="85b05c50aa90e9c3" providerId="LiveId" clId="{69DCECCE-9471-41B4-A00E-F5FF920B7CD1}" dt="2020-12-28T19:38:31.759" v="22841" actId="20577"/>
          <ac:spMkLst>
            <pc:docMk/>
            <pc:sldMk cId="1431945920" sldId="261"/>
            <ac:spMk id="64" creationId="{66A8AFE7-9490-4503-B2EF-02C9461EC536}"/>
          </ac:spMkLst>
        </pc:spChg>
        <pc:spChg chg="add del mod">
          <ac:chgData name="Abdulaziz" userId="85b05c50aa90e9c3" providerId="LiveId" clId="{69DCECCE-9471-41B4-A00E-F5FF920B7CD1}" dt="2020-12-13T08:28:49.033" v="7525" actId="478"/>
          <ac:spMkLst>
            <pc:docMk/>
            <pc:sldMk cId="1431945920" sldId="261"/>
            <ac:spMk id="66" creationId="{9FA5D852-67C2-4485-8313-4E42CA2E3386}"/>
          </ac:spMkLst>
        </pc:spChg>
        <pc:spChg chg="add del mod">
          <ac:chgData name="Abdulaziz" userId="85b05c50aa90e9c3" providerId="LiveId" clId="{69DCECCE-9471-41B4-A00E-F5FF920B7CD1}" dt="2020-12-13T08:35:23.905" v="7545" actId="478"/>
          <ac:spMkLst>
            <pc:docMk/>
            <pc:sldMk cId="1431945920" sldId="261"/>
            <ac:spMk id="67" creationId="{187AE425-36D4-4D71-8E00-644F9298A697}"/>
          </ac:spMkLst>
        </pc:spChg>
        <pc:spChg chg="add del mod">
          <ac:chgData name="Abdulaziz" userId="85b05c50aa90e9c3" providerId="LiveId" clId="{69DCECCE-9471-41B4-A00E-F5FF920B7CD1}" dt="2020-12-13T08:38:02.195" v="7663" actId="478"/>
          <ac:spMkLst>
            <pc:docMk/>
            <pc:sldMk cId="1431945920" sldId="261"/>
            <ac:spMk id="68" creationId="{60D40BC7-C150-4C1E-A93E-2E858D386BD5}"/>
          </ac:spMkLst>
        </pc:spChg>
        <pc:spChg chg="add del mod">
          <ac:chgData name="Abdulaziz" userId="85b05c50aa90e9c3" providerId="LiveId" clId="{69DCECCE-9471-41B4-A00E-F5FF920B7CD1}" dt="2020-12-13T08:38:02.195" v="7663" actId="478"/>
          <ac:spMkLst>
            <pc:docMk/>
            <pc:sldMk cId="1431945920" sldId="261"/>
            <ac:spMk id="69" creationId="{1837B9A6-168C-4928-B925-859B611CEE0C}"/>
          </ac:spMkLst>
        </pc:spChg>
        <pc:spChg chg="add mod ord">
          <ac:chgData name="Abdulaziz" userId="85b05c50aa90e9c3" providerId="LiveId" clId="{69DCECCE-9471-41B4-A00E-F5FF920B7CD1}" dt="2020-12-29T08:00:00.981" v="24383" actId="20577"/>
          <ac:spMkLst>
            <pc:docMk/>
            <pc:sldMk cId="1431945920" sldId="261"/>
            <ac:spMk id="70" creationId="{D3E19D73-0B74-4B61-9000-326960DD6215}"/>
          </ac:spMkLst>
        </pc:spChg>
        <pc:spChg chg="add mod topLvl">
          <ac:chgData name="Abdulaziz" userId="85b05c50aa90e9c3" providerId="LiveId" clId="{69DCECCE-9471-41B4-A00E-F5FF920B7CD1}" dt="2020-12-29T08:02:52.111" v="24564" actId="20577"/>
          <ac:spMkLst>
            <pc:docMk/>
            <pc:sldMk cId="1431945920" sldId="261"/>
            <ac:spMk id="71" creationId="{CD8FC589-AAA7-4ACD-987C-62D948DA85A9}"/>
          </ac:spMkLst>
        </pc:spChg>
        <pc:grpChg chg="add del mod">
          <ac:chgData name="Abdulaziz" userId="85b05c50aa90e9c3" providerId="LiveId" clId="{69DCECCE-9471-41B4-A00E-F5FF920B7CD1}" dt="2020-12-27T08:40:30.382" v="18135" actId="165"/>
          <ac:grpSpMkLst>
            <pc:docMk/>
            <pc:sldMk cId="1431945920" sldId="261"/>
            <ac:grpSpMk id="2" creationId="{AA24795C-48B1-46DF-8FF9-927B96DEC327}"/>
          </ac:grpSpMkLst>
        </pc:grpChg>
        <pc:grpChg chg="add del mod">
          <ac:chgData name="Abdulaziz" userId="85b05c50aa90e9c3" providerId="LiveId" clId="{69DCECCE-9471-41B4-A00E-F5FF920B7CD1}" dt="2020-12-27T08:40:26.335" v="18134" actId="165"/>
          <ac:grpSpMkLst>
            <pc:docMk/>
            <pc:sldMk cId="1431945920" sldId="261"/>
            <ac:grpSpMk id="3" creationId="{1B30360B-BA37-401D-A8B6-74548449689F}"/>
          </ac:grpSpMkLst>
        </pc:grpChg>
        <pc:grpChg chg="add mod">
          <ac:chgData name="Abdulaziz" userId="85b05c50aa90e9c3" providerId="LiveId" clId="{69DCECCE-9471-41B4-A00E-F5FF920B7CD1}" dt="2020-12-29T07:25:03.099" v="23843" actId="1076"/>
          <ac:grpSpMkLst>
            <pc:docMk/>
            <pc:sldMk cId="1431945920" sldId="261"/>
            <ac:grpSpMk id="7" creationId="{6350D663-A47E-4BA2-98BA-1D48AB30CCDB}"/>
          </ac:grpSpMkLst>
        </pc:grpChg>
        <pc:grpChg chg="add del">
          <ac:chgData name="Abdulaziz" userId="85b05c50aa90e9c3" providerId="LiveId" clId="{69DCECCE-9471-41B4-A00E-F5FF920B7CD1}" dt="2020-12-13T06:16:40.329" v="2992" actId="478"/>
          <ac:grpSpMkLst>
            <pc:docMk/>
            <pc:sldMk cId="1431945920" sldId="261"/>
            <ac:grpSpMk id="8" creationId="{A01D1B2A-B722-498F-8D3F-5841427B730E}"/>
          </ac:grpSpMkLst>
        </pc:grpChg>
        <pc:grpChg chg="add mod topLvl">
          <ac:chgData name="Abdulaziz" userId="85b05c50aa90e9c3" providerId="LiveId" clId="{69DCECCE-9471-41B4-A00E-F5FF920B7CD1}" dt="2020-12-29T07:24:39.504" v="23838" actId="1076"/>
          <ac:grpSpMkLst>
            <pc:docMk/>
            <pc:sldMk cId="1431945920" sldId="261"/>
            <ac:grpSpMk id="31" creationId="{CFC1C425-AD20-4ED3-87E5-D0CE0AA77AC0}"/>
          </ac:grpSpMkLst>
        </pc:grpChg>
        <pc:grpChg chg="add mod topLvl">
          <ac:chgData name="Abdulaziz" userId="85b05c50aa90e9c3" providerId="LiveId" clId="{69DCECCE-9471-41B4-A00E-F5FF920B7CD1}" dt="2020-12-29T07:24:39.504" v="23838" actId="1076"/>
          <ac:grpSpMkLst>
            <pc:docMk/>
            <pc:sldMk cId="1431945920" sldId="261"/>
            <ac:grpSpMk id="34" creationId="{C899DE49-79EF-4F73-ACEA-FE13CA55F4C1}"/>
          </ac:grpSpMkLst>
        </pc:grpChg>
        <pc:grpChg chg="add mod topLvl">
          <ac:chgData name="Abdulaziz" userId="85b05c50aa90e9c3" providerId="LiveId" clId="{69DCECCE-9471-41B4-A00E-F5FF920B7CD1}" dt="2020-12-29T07:24:39.504" v="23838" actId="1076"/>
          <ac:grpSpMkLst>
            <pc:docMk/>
            <pc:sldMk cId="1431945920" sldId="261"/>
            <ac:grpSpMk id="37" creationId="{CB155BC1-4DD1-4C2B-B7B0-72B3B03C1560}"/>
          </ac:grpSpMkLst>
        </pc:grpChg>
        <pc:grpChg chg="add mod topLvl">
          <ac:chgData name="Abdulaziz" userId="85b05c50aa90e9c3" providerId="LiveId" clId="{69DCECCE-9471-41B4-A00E-F5FF920B7CD1}" dt="2020-12-29T07:24:39.504" v="23838" actId="1076"/>
          <ac:grpSpMkLst>
            <pc:docMk/>
            <pc:sldMk cId="1431945920" sldId="261"/>
            <ac:grpSpMk id="40" creationId="{9E0E95AA-25EA-49B2-B66F-F66A574209B3}"/>
          </ac:grpSpMkLst>
        </pc:grpChg>
        <pc:grpChg chg="add mod topLvl">
          <ac:chgData name="Abdulaziz" userId="85b05c50aa90e9c3" providerId="LiveId" clId="{69DCECCE-9471-41B4-A00E-F5FF920B7CD1}" dt="2020-12-27T08:40:30.382" v="18135" actId="165"/>
          <ac:grpSpMkLst>
            <pc:docMk/>
            <pc:sldMk cId="1431945920" sldId="261"/>
            <ac:grpSpMk id="45" creationId="{EB20DCE2-F051-4925-826D-90FB8501D3F1}"/>
          </ac:grpSpMkLst>
        </pc:grpChg>
        <pc:grpChg chg="add mod topLvl">
          <ac:chgData name="Abdulaziz" userId="85b05c50aa90e9c3" providerId="LiveId" clId="{69DCECCE-9471-41B4-A00E-F5FF920B7CD1}" dt="2020-12-27T11:25:11.764" v="20117" actId="1076"/>
          <ac:grpSpMkLst>
            <pc:docMk/>
            <pc:sldMk cId="1431945920" sldId="261"/>
            <ac:grpSpMk id="49" creationId="{32C3F1F8-5121-4DCD-9B75-CCCDD8F0C39C}"/>
          </ac:grpSpMkLst>
        </pc:grpChg>
        <pc:grpChg chg="add mod topLvl">
          <ac:chgData name="Abdulaziz" userId="85b05c50aa90e9c3" providerId="LiveId" clId="{69DCECCE-9471-41B4-A00E-F5FF920B7CD1}" dt="2020-12-27T11:25:09.039" v="20116" actId="1076"/>
          <ac:grpSpMkLst>
            <pc:docMk/>
            <pc:sldMk cId="1431945920" sldId="261"/>
            <ac:grpSpMk id="55" creationId="{8E677358-5E2B-461C-9D8B-8F1CEEB36EAF}"/>
          </ac:grpSpMkLst>
        </pc:grpChg>
        <pc:grpChg chg="add mod topLvl">
          <ac:chgData name="Abdulaziz" userId="85b05c50aa90e9c3" providerId="LiveId" clId="{69DCECCE-9471-41B4-A00E-F5FF920B7CD1}" dt="2020-12-27T11:25:06.993" v="20115" actId="1076"/>
          <ac:grpSpMkLst>
            <pc:docMk/>
            <pc:sldMk cId="1431945920" sldId="261"/>
            <ac:grpSpMk id="58" creationId="{4CB50C2A-DA50-4ACC-BBB0-454F98418AAD}"/>
          </ac:grpSpMkLst>
        </pc:grpChg>
        <pc:picChg chg="add del mod modCrop">
          <ac:chgData name="Abdulaziz" userId="85b05c50aa90e9c3" providerId="LiveId" clId="{69DCECCE-9471-41B4-A00E-F5FF920B7CD1}" dt="2020-12-25T11:32:30.842" v="12760" actId="478"/>
          <ac:picMkLst>
            <pc:docMk/>
            <pc:sldMk cId="1431945920" sldId="261"/>
            <ac:picMk id="3" creationId="{2B99C799-58BB-457B-9D05-2F23BA1B3CBB}"/>
          </ac:picMkLst>
        </pc:picChg>
        <pc:picChg chg="add del mod">
          <ac:chgData name="Abdulaziz" userId="85b05c50aa90e9c3" providerId="LiveId" clId="{69DCECCE-9471-41B4-A00E-F5FF920B7CD1}" dt="2020-12-25T11:32:38.146" v="12762" actId="478"/>
          <ac:picMkLst>
            <pc:docMk/>
            <pc:sldMk cId="1431945920" sldId="261"/>
            <ac:picMk id="5" creationId="{76866689-0CA0-4478-8B44-15C579C36B12}"/>
          </ac:picMkLst>
        </pc:picChg>
        <pc:picChg chg="add del mod modCrop">
          <ac:chgData name="Abdulaziz" userId="85b05c50aa90e9c3" providerId="LiveId" clId="{69DCECCE-9471-41B4-A00E-F5FF920B7CD1}" dt="2020-12-27T11:24:55.390" v="20113" actId="478"/>
          <ac:picMkLst>
            <pc:docMk/>
            <pc:sldMk cId="1431945920" sldId="261"/>
            <ac:picMk id="5" creationId="{91B4A129-E867-4F6C-8CF1-BD321ABD5CD7}"/>
          </ac:picMkLst>
        </pc:picChg>
        <pc:picChg chg="add mod modCrop">
          <ac:chgData name="Abdulaziz" userId="85b05c50aa90e9c3" providerId="LiveId" clId="{69DCECCE-9471-41B4-A00E-F5FF920B7CD1}" dt="2020-12-27T11:25:44.988" v="20120" actId="1076"/>
          <ac:picMkLst>
            <pc:docMk/>
            <pc:sldMk cId="1431945920" sldId="261"/>
            <ac:picMk id="9" creationId="{86278390-8077-4F6E-81BB-DC0EDB12A009}"/>
          </ac:picMkLst>
        </pc:picChg>
        <pc:picChg chg="add mod">
          <ac:chgData name="Abdulaziz" userId="85b05c50aa90e9c3" providerId="LiveId" clId="{69DCECCE-9471-41B4-A00E-F5FF920B7CD1}" dt="2020-12-26T18:19:01.527" v="16356" actId="164"/>
          <ac:picMkLst>
            <pc:docMk/>
            <pc:sldMk cId="1431945920" sldId="261"/>
            <ac:picMk id="17" creationId="{2C6339FA-D690-4585-995E-435CD6639884}"/>
          </ac:picMkLst>
        </pc:picChg>
        <pc:picChg chg="del">
          <ac:chgData name="Abdulaziz" userId="85b05c50aa90e9c3" providerId="LiveId" clId="{69DCECCE-9471-41B4-A00E-F5FF920B7CD1}" dt="2020-12-12T20:18:13.942" v="588" actId="478"/>
          <ac:picMkLst>
            <pc:docMk/>
            <pc:sldMk cId="1431945920" sldId="261"/>
            <ac:picMk id="22" creationId="{D0091085-B454-450D-9301-A083C582AE70}"/>
          </ac:picMkLst>
        </pc:picChg>
        <pc:picChg chg="add mod">
          <ac:chgData name="Abdulaziz" userId="85b05c50aa90e9c3" providerId="LiveId" clId="{69DCECCE-9471-41B4-A00E-F5FF920B7CD1}" dt="2020-12-26T18:09:22.731" v="15791" actId="571"/>
          <ac:picMkLst>
            <pc:docMk/>
            <pc:sldMk cId="1431945920" sldId="261"/>
            <ac:picMk id="24" creationId="{1CB4C449-A260-4665-BD41-82D6011C5B9C}"/>
          </ac:picMkLst>
        </pc:picChg>
        <pc:picChg chg="add mod">
          <ac:chgData name="Abdulaziz" userId="85b05c50aa90e9c3" providerId="LiveId" clId="{69DCECCE-9471-41B4-A00E-F5FF920B7CD1}" dt="2020-12-26T18:18:58.740" v="16354" actId="571"/>
          <ac:picMkLst>
            <pc:docMk/>
            <pc:sldMk cId="1431945920" sldId="261"/>
            <ac:picMk id="28" creationId="{39A1625F-68E5-49D3-B88E-44102FDB642C}"/>
          </ac:picMkLst>
        </pc:picChg>
        <pc:picChg chg="mod">
          <ac:chgData name="Abdulaziz" userId="85b05c50aa90e9c3" providerId="LiveId" clId="{69DCECCE-9471-41B4-A00E-F5FF920B7CD1}" dt="2020-12-27T08:40:26.335" v="18134" actId="165"/>
          <ac:picMkLst>
            <pc:docMk/>
            <pc:sldMk cId="1431945920" sldId="261"/>
            <ac:picMk id="33" creationId="{05D8F261-C2DE-4FB1-B589-AB7B01F75DC8}"/>
          </ac:picMkLst>
        </pc:picChg>
        <pc:picChg chg="mod">
          <ac:chgData name="Abdulaziz" userId="85b05c50aa90e9c3" providerId="LiveId" clId="{69DCECCE-9471-41B4-A00E-F5FF920B7CD1}" dt="2020-12-27T08:40:26.335" v="18134" actId="165"/>
          <ac:picMkLst>
            <pc:docMk/>
            <pc:sldMk cId="1431945920" sldId="261"/>
            <ac:picMk id="36" creationId="{FF6DF70D-A518-498D-A46C-399138C21E99}"/>
          </ac:picMkLst>
        </pc:picChg>
        <pc:picChg chg="mod">
          <ac:chgData name="Abdulaziz" userId="85b05c50aa90e9c3" providerId="LiveId" clId="{69DCECCE-9471-41B4-A00E-F5FF920B7CD1}" dt="2020-12-27T08:40:26.335" v="18134" actId="165"/>
          <ac:picMkLst>
            <pc:docMk/>
            <pc:sldMk cId="1431945920" sldId="261"/>
            <ac:picMk id="39" creationId="{DA13B147-ECC8-424E-AA62-904288FA1150}"/>
          </ac:picMkLst>
        </pc:picChg>
        <pc:picChg chg="add mod ord">
          <ac:chgData name="Abdulaziz" userId="85b05c50aa90e9c3" providerId="LiveId" clId="{69DCECCE-9471-41B4-A00E-F5FF920B7CD1}" dt="2020-12-26T18:19:25.652" v="16376" actId="1076"/>
          <ac:picMkLst>
            <pc:docMk/>
            <pc:sldMk cId="1431945920" sldId="261"/>
            <ac:picMk id="43" creationId="{40242DA7-0038-47EE-BD2D-049FBCC30C16}"/>
          </ac:picMkLst>
        </pc:picChg>
        <pc:picChg chg="mod">
          <ac:chgData name="Abdulaziz" userId="85b05c50aa90e9c3" providerId="LiveId" clId="{69DCECCE-9471-41B4-A00E-F5FF920B7CD1}" dt="2020-12-27T08:40:26.335" v="18134" actId="165"/>
          <ac:picMkLst>
            <pc:docMk/>
            <pc:sldMk cId="1431945920" sldId="261"/>
            <ac:picMk id="44" creationId="{696C561B-3A43-4D94-B4B2-6D51ECF5E5B9}"/>
          </ac:picMkLst>
        </pc:picChg>
        <pc:picChg chg="mod">
          <ac:chgData name="Abdulaziz" userId="85b05c50aa90e9c3" providerId="LiveId" clId="{69DCECCE-9471-41B4-A00E-F5FF920B7CD1}" dt="2020-12-27T08:40:30.382" v="18135" actId="165"/>
          <ac:picMkLst>
            <pc:docMk/>
            <pc:sldMk cId="1431945920" sldId="261"/>
            <ac:picMk id="47" creationId="{37C9FD83-7D10-4825-A72C-2819F6A08652}"/>
          </ac:picMkLst>
        </pc:picChg>
        <pc:picChg chg="add mod">
          <ac:chgData name="Abdulaziz" userId="85b05c50aa90e9c3" providerId="LiveId" clId="{69DCECCE-9471-41B4-A00E-F5FF920B7CD1}" dt="2020-12-27T14:20:07.017" v="20454" actId="1076"/>
          <ac:picMkLst>
            <pc:docMk/>
            <pc:sldMk cId="1431945920" sldId="261"/>
            <ac:picMk id="48" creationId="{D6F1B08D-CD3E-4715-B948-3D4A9B1F416C}"/>
          </ac:picMkLst>
        </pc:picChg>
        <pc:picChg chg="add del">
          <ac:chgData name="Abdulaziz" userId="85b05c50aa90e9c3" providerId="LiveId" clId="{69DCECCE-9471-41B4-A00E-F5FF920B7CD1}" dt="2020-12-13T06:16:40.329" v="2992" actId="478"/>
          <ac:picMkLst>
            <pc:docMk/>
            <pc:sldMk cId="1431945920" sldId="261"/>
            <ac:picMk id="54" creationId="{2350B661-E907-4C41-9B78-0ECBD2011436}"/>
          </ac:picMkLst>
        </pc:picChg>
        <pc:picChg chg="mod">
          <ac:chgData name="Abdulaziz" userId="85b05c50aa90e9c3" providerId="LiveId" clId="{69DCECCE-9471-41B4-A00E-F5FF920B7CD1}" dt="2020-12-27T08:40:30.382" v="18135" actId="165"/>
          <ac:picMkLst>
            <pc:docMk/>
            <pc:sldMk cId="1431945920" sldId="261"/>
            <ac:picMk id="54" creationId="{B2E86636-D868-4C7D-B58C-FBF7D8D405ED}"/>
          </ac:picMkLst>
        </pc:picChg>
        <pc:picChg chg="add del mod">
          <ac:chgData name="Abdulaziz" userId="85b05c50aa90e9c3" providerId="LiveId" clId="{69DCECCE-9471-41B4-A00E-F5FF920B7CD1}" dt="2020-12-13T08:38:02.195" v="7663" actId="478"/>
          <ac:picMkLst>
            <pc:docMk/>
            <pc:sldMk cId="1431945920" sldId="261"/>
            <ac:picMk id="55" creationId="{1B3FB93C-1EBB-4EC6-8C88-7FD0559EE604}"/>
          </ac:picMkLst>
        </pc:picChg>
        <pc:picChg chg="mod">
          <ac:chgData name="Abdulaziz" userId="85b05c50aa90e9c3" providerId="LiveId" clId="{69DCECCE-9471-41B4-A00E-F5FF920B7CD1}" dt="2020-12-27T08:40:30.382" v="18135" actId="165"/>
          <ac:picMkLst>
            <pc:docMk/>
            <pc:sldMk cId="1431945920" sldId="261"/>
            <ac:picMk id="57" creationId="{025CDDC7-EE47-4DFA-A610-AE5DA54014EF}"/>
          </ac:picMkLst>
        </pc:picChg>
        <pc:picChg chg="mod">
          <ac:chgData name="Abdulaziz" userId="85b05c50aa90e9c3" providerId="LiveId" clId="{69DCECCE-9471-41B4-A00E-F5FF920B7CD1}" dt="2020-12-27T08:40:30.382" v="18135" actId="165"/>
          <ac:picMkLst>
            <pc:docMk/>
            <pc:sldMk cId="1431945920" sldId="261"/>
            <ac:picMk id="60" creationId="{D0833FB0-C8B9-488E-AC87-9F8F4DB81CE8}"/>
          </ac:picMkLst>
        </pc:picChg>
        <pc:picChg chg="add del mod">
          <ac:chgData name="Abdulaziz" userId="85b05c50aa90e9c3" providerId="LiveId" clId="{69DCECCE-9471-41B4-A00E-F5FF920B7CD1}" dt="2020-12-13T08:38:02.195" v="7663" actId="478"/>
          <ac:picMkLst>
            <pc:docMk/>
            <pc:sldMk cId="1431945920" sldId="261"/>
            <ac:picMk id="61" creationId="{C0BD5BBF-3B1E-4013-BAA1-311D0AB1E2EB}"/>
          </ac:picMkLst>
        </pc:picChg>
        <pc:picChg chg="add del mod">
          <ac:chgData name="Abdulaziz" userId="85b05c50aa90e9c3" providerId="LiveId" clId="{69DCECCE-9471-41B4-A00E-F5FF920B7CD1}" dt="2020-12-13T08:38:02.195" v="7663" actId="478"/>
          <ac:picMkLst>
            <pc:docMk/>
            <pc:sldMk cId="1431945920" sldId="261"/>
            <ac:picMk id="64" creationId="{66F57F29-982B-4B93-AEB9-81A737F0B805}"/>
          </ac:picMkLst>
        </pc:picChg>
        <pc:picChg chg="add del mod">
          <ac:chgData name="Abdulaziz" userId="85b05c50aa90e9c3" providerId="LiveId" clId="{69DCECCE-9471-41B4-A00E-F5FF920B7CD1}" dt="2020-12-13T08:38:02.195" v="7663" actId="478"/>
          <ac:picMkLst>
            <pc:docMk/>
            <pc:sldMk cId="1431945920" sldId="261"/>
            <ac:picMk id="65" creationId="{B194DAF6-770C-4FB0-B413-A5D8FA220DD1}"/>
          </ac:picMkLst>
        </pc:picChg>
        <pc:picChg chg="add del mod">
          <ac:chgData name="Abdulaziz" userId="85b05c50aa90e9c3" providerId="LiveId" clId="{69DCECCE-9471-41B4-A00E-F5FF920B7CD1}" dt="2020-12-26T18:09:31.471" v="15794" actId="478"/>
          <ac:picMkLst>
            <pc:docMk/>
            <pc:sldMk cId="1431945920" sldId="261"/>
            <ac:picMk id="72" creationId="{1F59FDFC-88A5-4953-B685-F1088D8F72C0}"/>
          </ac:picMkLst>
        </pc:picChg>
        <pc:picChg chg="add del mod">
          <ac:chgData name="Abdulaziz" userId="85b05c50aa90e9c3" providerId="LiveId" clId="{69DCECCE-9471-41B4-A00E-F5FF920B7CD1}" dt="2020-12-26T18:09:30.833" v="15793" actId="478"/>
          <ac:picMkLst>
            <pc:docMk/>
            <pc:sldMk cId="1431945920" sldId="261"/>
            <ac:picMk id="73" creationId="{B05C5728-749B-4E1E-9168-FF8843EC2CC0}"/>
          </ac:picMkLst>
        </pc:picChg>
        <pc:cxnChg chg="add del">
          <ac:chgData name="Abdulaziz" userId="85b05c50aa90e9c3" providerId="LiveId" clId="{69DCECCE-9471-41B4-A00E-F5FF920B7CD1}" dt="2020-12-13T06:16:40.329" v="2992" actId="478"/>
          <ac:cxnSpMkLst>
            <pc:docMk/>
            <pc:sldMk cId="1431945920" sldId="261"/>
            <ac:cxnSpMk id="4" creationId="{17B00F28-CD4D-4DC8-97F4-FCD77077EF5D}"/>
          </ac:cxnSpMkLst>
        </pc:cxnChg>
        <pc:cxnChg chg="add del">
          <ac:chgData name="Abdulaziz" userId="85b05c50aa90e9c3" providerId="LiveId" clId="{69DCECCE-9471-41B4-A00E-F5FF920B7CD1}" dt="2020-12-13T06:16:40.329" v="2992" actId="478"/>
          <ac:cxnSpMkLst>
            <pc:docMk/>
            <pc:sldMk cId="1431945920" sldId="261"/>
            <ac:cxnSpMk id="9" creationId="{283960C3-258A-4455-85E0-79C0BA1DC0D1}"/>
          </ac:cxnSpMkLst>
        </pc:cxnChg>
        <pc:cxnChg chg="add del">
          <ac:chgData name="Abdulaziz" userId="85b05c50aa90e9c3" providerId="LiveId" clId="{69DCECCE-9471-41B4-A00E-F5FF920B7CD1}" dt="2020-12-13T06:16:40.329" v="2992" actId="478"/>
          <ac:cxnSpMkLst>
            <pc:docMk/>
            <pc:sldMk cId="1431945920" sldId="261"/>
            <ac:cxnSpMk id="15" creationId="{2B93A6E0-BE3F-4012-97F6-F77777A16F6C}"/>
          </ac:cxnSpMkLst>
        </pc:cxnChg>
        <pc:cxnChg chg="add del">
          <ac:chgData name="Abdulaziz" userId="85b05c50aa90e9c3" providerId="LiveId" clId="{69DCECCE-9471-41B4-A00E-F5FF920B7CD1}" dt="2020-12-13T06:16:36.943" v="2991" actId="478"/>
          <ac:cxnSpMkLst>
            <pc:docMk/>
            <pc:sldMk cId="1431945920" sldId="261"/>
            <ac:cxnSpMk id="19" creationId="{C71623BE-5BCF-4957-8F7D-7012602D3426}"/>
          </ac:cxnSpMkLst>
        </pc:cxnChg>
        <pc:cxnChg chg="add del">
          <ac:chgData name="Abdulaziz" userId="85b05c50aa90e9c3" providerId="LiveId" clId="{69DCECCE-9471-41B4-A00E-F5FF920B7CD1}" dt="2020-12-13T06:16:40.329" v="2992" actId="478"/>
          <ac:cxnSpMkLst>
            <pc:docMk/>
            <pc:sldMk cId="1431945920" sldId="261"/>
            <ac:cxnSpMk id="25" creationId="{EC687637-A272-42D9-B465-B5BEC77872A6}"/>
          </ac:cxnSpMkLst>
        </pc:cxnChg>
        <pc:cxnChg chg="add del">
          <ac:chgData name="Abdulaziz" userId="85b05c50aa90e9c3" providerId="LiveId" clId="{69DCECCE-9471-41B4-A00E-F5FF920B7CD1}" dt="2020-12-13T06:16:40.329" v="2992" actId="478"/>
          <ac:cxnSpMkLst>
            <pc:docMk/>
            <pc:sldMk cId="1431945920" sldId="261"/>
            <ac:cxnSpMk id="28" creationId="{98107980-728B-4306-9C0A-A28AAD662ED4}"/>
          </ac:cxnSpMkLst>
        </pc:cxnChg>
        <pc:cxnChg chg="add del">
          <ac:chgData name="Abdulaziz" userId="85b05c50aa90e9c3" providerId="LiveId" clId="{69DCECCE-9471-41B4-A00E-F5FF920B7CD1}" dt="2020-12-13T06:16:40.329" v="2992" actId="478"/>
          <ac:cxnSpMkLst>
            <pc:docMk/>
            <pc:sldMk cId="1431945920" sldId="261"/>
            <ac:cxnSpMk id="30" creationId="{C7A50F6F-93DB-4A50-97A1-51DE9E53CE1B}"/>
          </ac:cxnSpMkLst>
        </pc:cxnChg>
        <pc:cxnChg chg="add del">
          <ac:chgData name="Abdulaziz" userId="85b05c50aa90e9c3" providerId="LiveId" clId="{69DCECCE-9471-41B4-A00E-F5FF920B7CD1}" dt="2020-12-13T06:16:40.329" v="2992" actId="478"/>
          <ac:cxnSpMkLst>
            <pc:docMk/>
            <pc:sldMk cId="1431945920" sldId="261"/>
            <ac:cxnSpMk id="36" creationId="{62094FB9-F051-4B03-A278-935FEA4EC6DA}"/>
          </ac:cxnSpMkLst>
        </pc:cxnChg>
      </pc:sldChg>
      <pc:sldChg chg="addSp delSp modSp del mod ord">
        <pc:chgData name="Abdulaziz" userId="85b05c50aa90e9c3" providerId="LiveId" clId="{69DCECCE-9471-41B4-A00E-F5FF920B7CD1}" dt="2020-12-29T14:02:22.881" v="25499" actId="47"/>
        <pc:sldMkLst>
          <pc:docMk/>
          <pc:sldMk cId="1116000407" sldId="262"/>
        </pc:sldMkLst>
        <pc:spChg chg="mod">
          <ac:chgData name="Abdulaziz" userId="85b05c50aa90e9c3" providerId="LiveId" clId="{69DCECCE-9471-41B4-A00E-F5FF920B7CD1}" dt="2020-12-27T19:05:10.887" v="21394" actId="20577"/>
          <ac:spMkLst>
            <pc:docMk/>
            <pc:sldMk cId="1116000407" sldId="262"/>
            <ac:spMk id="3" creationId="{95C66C09-0C03-4FF1-BAA2-C8136446D336}"/>
          </ac:spMkLst>
        </pc:spChg>
        <pc:spChg chg="mod">
          <ac:chgData name="Abdulaziz" userId="85b05c50aa90e9c3" providerId="LiveId" clId="{69DCECCE-9471-41B4-A00E-F5FF920B7CD1}" dt="2020-12-13T09:23:45.813" v="8570" actId="20577"/>
          <ac:spMkLst>
            <pc:docMk/>
            <pc:sldMk cId="1116000407" sldId="262"/>
            <ac:spMk id="4" creationId="{B2E5201F-0E88-421E-89D2-79A7AFF2C9CA}"/>
          </ac:spMkLst>
        </pc:spChg>
        <pc:spChg chg="mod">
          <ac:chgData name="Abdulaziz" userId="85b05c50aa90e9c3" providerId="LiveId" clId="{69DCECCE-9471-41B4-A00E-F5FF920B7CD1}" dt="2020-12-13T09:24:30.560" v="8585" actId="20577"/>
          <ac:spMkLst>
            <pc:docMk/>
            <pc:sldMk cId="1116000407" sldId="262"/>
            <ac:spMk id="5" creationId="{A8BC512E-8FC3-48D7-9D05-7D91A90764A9}"/>
          </ac:spMkLst>
        </pc:spChg>
        <pc:spChg chg="mod">
          <ac:chgData name="Abdulaziz" userId="85b05c50aa90e9c3" providerId="LiveId" clId="{69DCECCE-9471-41B4-A00E-F5FF920B7CD1}" dt="2020-12-13T09:24:51.883" v="8607" actId="20577"/>
          <ac:spMkLst>
            <pc:docMk/>
            <pc:sldMk cId="1116000407" sldId="262"/>
            <ac:spMk id="7" creationId="{9B25F384-3542-4A4D-A8BD-DA9A278AC758}"/>
          </ac:spMkLst>
        </pc:spChg>
        <pc:spChg chg="mod">
          <ac:chgData name="Abdulaziz" userId="85b05c50aa90e9c3" providerId="LiveId" clId="{69DCECCE-9471-41B4-A00E-F5FF920B7CD1}" dt="2020-12-13T09:25:27.903" v="8658" actId="20577"/>
          <ac:spMkLst>
            <pc:docMk/>
            <pc:sldMk cId="1116000407" sldId="262"/>
            <ac:spMk id="16" creationId="{39AA1010-1475-4797-91D4-D4F9C7F9D2D6}"/>
          </ac:spMkLst>
        </pc:spChg>
        <pc:spChg chg="mod">
          <ac:chgData name="Abdulaziz" userId="85b05c50aa90e9c3" providerId="LiveId" clId="{69DCECCE-9471-41B4-A00E-F5FF920B7CD1}" dt="2020-12-29T06:24:51.918" v="23489"/>
          <ac:spMkLst>
            <pc:docMk/>
            <pc:sldMk cId="1116000407" sldId="262"/>
            <ac:spMk id="23" creationId="{D9D8D862-40BC-4D0A-B806-F00BB5C9FAF1}"/>
          </ac:spMkLst>
        </pc:spChg>
        <pc:spChg chg="mod">
          <ac:chgData name="Abdulaziz" userId="85b05c50aa90e9c3" providerId="LiveId" clId="{69DCECCE-9471-41B4-A00E-F5FF920B7CD1}" dt="2020-12-29T07:19:07.629" v="23831" actId="20577"/>
          <ac:spMkLst>
            <pc:docMk/>
            <pc:sldMk cId="1116000407" sldId="262"/>
            <ac:spMk id="28" creationId="{FC2C2D34-404E-4143-8C95-796A3D0EB5C9}"/>
          </ac:spMkLst>
        </pc:spChg>
        <pc:spChg chg="mod">
          <ac:chgData name="Abdulaziz" userId="85b05c50aa90e9c3" providerId="LiveId" clId="{69DCECCE-9471-41B4-A00E-F5FF920B7CD1}" dt="2020-12-28T07:21:20.400" v="22197" actId="1076"/>
          <ac:spMkLst>
            <pc:docMk/>
            <pc:sldMk cId="1116000407" sldId="262"/>
            <ac:spMk id="29" creationId="{23010054-4184-4EC7-8755-80E3A9E7ED80}"/>
          </ac:spMkLst>
        </pc:spChg>
        <pc:spChg chg="mod topLvl">
          <ac:chgData name="Abdulaziz" userId="85b05c50aa90e9c3" providerId="LiveId" clId="{69DCECCE-9471-41B4-A00E-F5FF920B7CD1}" dt="2020-12-29T06:57:35.942" v="23754" actId="20577"/>
          <ac:spMkLst>
            <pc:docMk/>
            <pc:sldMk cId="1116000407" sldId="262"/>
            <ac:spMk id="34" creationId="{1B642DEA-2245-463E-8370-7F4530A34C98}"/>
          </ac:spMkLst>
        </pc:spChg>
        <pc:spChg chg="del mod">
          <ac:chgData name="Abdulaziz" userId="85b05c50aa90e9c3" providerId="LiveId" clId="{69DCECCE-9471-41B4-A00E-F5FF920B7CD1}" dt="2020-12-28T19:38:54.810" v="22853" actId="478"/>
          <ac:spMkLst>
            <pc:docMk/>
            <pc:sldMk cId="1116000407" sldId="262"/>
            <ac:spMk id="41" creationId="{7CB724B0-66BA-4D69-A261-F6875F09C3B5}"/>
          </ac:spMkLst>
        </pc:spChg>
        <pc:spChg chg="mod">
          <ac:chgData name="Abdulaziz" userId="85b05c50aa90e9c3" providerId="LiveId" clId="{69DCECCE-9471-41B4-A00E-F5FF920B7CD1}" dt="2020-12-29T12:12:49.381" v="25189" actId="20577"/>
          <ac:spMkLst>
            <pc:docMk/>
            <pc:sldMk cId="1116000407" sldId="262"/>
            <ac:spMk id="44" creationId="{95738BF0-B620-4175-8C6C-E116D7A2A07C}"/>
          </ac:spMkLst>
        </pc:spChg>
        <pc:spChg chg="mod">
          <ac:chgData name="Abdulaziz" userId="85b05c50aa90e9c3" providerId="LiveId" clId="{69DCECCE-9471-41B4-A00E-F5FF920B7CD1}" dt="2020-12-29T06:55:11.785" v="23698" actId="20577"/>
          <ac:spMkLst>
            <pc:docMk/>
            <pc:sldMk cId="1116000407" sldId="262"/>
            <ac:spMk id="45" creationId="{7DDD2D01-B1A5-444F-9561-D8A0356FF865}"/>
          </ac:spMkLst>
        </pc:spChg>
        <pc:spChg chg="mod topLvl">
          <ac:chgData name="Abdulaziz" userId="85b05c50aa90e9c3" providerId="LiveId" clId="{69DCECCE-9471-41B4-A00E-F5FF920B7CD1}" dt="2020-12-29T06:57:38.253" v="23755" actId="20577"/>
          <ac:spMkLst>
            <pc:docMk/>
            <pc:sldMk cId="1116000407" sldId="262"/>
            <ac:spMk id="46" creationId="{3E24F0AE-DB72-434B-AE27-9AD0DEFCE355}"/>
          </ac:spMkLst>
        </pc:spChg>
        <pc:spChg chg="mod">
          <ac:chgData name="Abdulaziz" userId="85b05c50aa90e9c3" providerId="LiveId" clId="{69DCECCE-9471-41B4-A00E-F5FF920B7CD1}" dt="2020-12-29T06:56:37.698" v="23731" actId="165"/>
          <ac:spMkLst>
            <pc:docMk/>
            <pc:sldMk cId="1116000407" sldId="262"/>
            <ac:spMk id="48" creationId="{4225B8ED-EC37-4B21-A4AF-37105AC71F7E}"/>
          </ac:spMkLst>
        </pc:spChg>
        <pc:spChg chg="mod">
          <ac:chgData name="Abdulaziz" userId="85b05c50aa90e9c3" providerId="LiveId" clId="{69DCECCE-9471-41B4-A00E-F5FF920B7CD1}" dt="2020-12-12T19:54:32.322" v="207"/>
          <ac:spMkLst>
            <pc:docMk/>
            <pc:sldMk cId="1116000407" sldId="262"/>
            <ac:spMk id="51" creationId="{0BA8E14F-3411-4F3B-BB6E-4DBABC718940}"/>
          </ac:spMkLst>
        </pc:spChg>
        <pc:spChg chg="mod">
          <ac:chgData name="Abdulaziz" userId="85b05c50aa90e9c3" providerId="LiveId" clId="{69DCECCE-9471-41B4-A00E-F5FF920B7CD1}" dt="2020-12-29T06:56:24.389" v="23729" actId="165"/>
          <ac:spMkLst>
            <pc:docMk/>
            <pc:sldMk cId="1116000407" sldId="262"/>
            <ac:spMk id="52" creationId="{41FD944D-D00C-44D1-8FFC-646FB6844EF2}"/>
          </ac:spMkLst>
        </pc:spChg>
        <pc:spChg chg="add del mod">
          <ac:chgData name="Abdulaziz" userId="85b05c50aa90e9c3" providerId="LiveId" clId="{69DCECCE-9471-41B4-A00E-F5FF920B7CD1}" dt="2020-12-29T13:06:18.311" v="25315" actId="478"/>
          <ac:spMkLst>
            <pc:docMk/>
            <pc:sldMk cId="1116000407" sldId="262"/>
            <ac:spMk id="54" creationId="{7E23FCEC-24B8-49C7-BE6A-0AFDD82AF115}"/>
          </ac:spMkLst>
        </pc:spChg>
        <pc:spChg chg="add del mod">
          <ac:chgData name="Abdulaziz" userId="85b05c50aa90e9c3" providerId="LiveId" clId="{69DCECCE-9471-41B4-A00E-F5FF920B7CD1}" dt="2020-12-29T06:57:54.540" v="23757" actId="478"/>
          <ac:spMkLst>
            <pc:docMk/>
            <pc:sldMk cId="1116000407" sldId="262"/>
            <ac:spMk id="55" creationId="{01095B74-1CCE-4FC1-8A85-ACD299E1B3B4}"/>
          </ac:spMkLst>
        </pc:spChg>
        <pc:spChg chg="mod">
          <ac:chgData name="Abdulaziz" userId="85b05c50aa90e9c3" providerId="LiveId" clId="{69DCECCE-9471-41B4-A00E-F5FF920B7CD1}" dt="2020-12-26T13:31:37.600" v="14008" actId="20577"/>
          <ac:spMkLst>
            <pc:docMk/>
            <pc:sldMk cId="1116000407" sldId="262"/>
            <ac:spMk id="56" creationId="{891B8051-7516-45E9-854D-6F91186C51FC}"/>
          </ac:spMkLst>
        </pc:spChg>
        <pc:spChg chg="add mod">
          <ac:chgData name="Abdulaziz" userId="85b05c50aa90e9c3" providerId="LiveId" clId="{69DCECCE-9471-41B4-A00E-F5FF920B7CD1}" dt="2020-12-28T19:39:09.043" v="22858" actId="20577"/>
          <ac:spMkLst>
            <pc:docMk/>
            <pc:sldMk cId="1116000407" sldId="262"/>
            <ac:spMk id="57" creationId="{0E153E1B-0531-46D8-9A87-6851713254E8}"/>
          </ac:spMkLst>
        </pc:spChg>
        <pc:spChg chg="mod">
          <ac:chgData name="Abdulaziz" userId="85b05c50aa90e9c3" providerId="LiveId" clId="{69DCECCE-9471-41B4-A00E-F5FF920B7CD1}" dt="2020-12-26T13:31:14.607" v="13940"/>
          <ac:spMkLst>
            <pc:docMk/>
            <pc:sldMk cId="1116000407" sldId="262"/>
            <ac:spMk id="58" creationId="{2465699A-B880-48BC-971C-36A134107D55}"/>
          </ac:spMkLst>
        </pc:spChg>
        <pc:spChg chg="mod">
          <ac:chgData name="Abdulaziz" userId="85b05c50aa90e9c3" providerId="LiveId" clId="{69DCECCE-9471-41B4-A00E-F5FF920B7CD1}" dt="2020-12-29T06:56:51.581" v="23733" actId="14826"/>
          <ac:spMkLst>
            <pc:docMk/>
            <pc:sldMk cId="1116000407" sldId="262"/>
            <ac:spMk id="59" creationId="{B8A93F0E-6C67-4FC6-844A-ECD35F769F49}"/>
          </ac:spMkLst>
        </pc:spChg>
        <pc:spChg chg="mod">
          <ac:chgData name="Abdulaziz" userId="85b05c50aa90e9c3" providerId="LiveId" clId="{69DCECCE-9471-41B4-A00E-F5FF920B7CD1}" dt="2020-12-29T06:56:57.863" v="23736" actId="571"/>
          <ac:spMkLst>
            <pc:docMk/>
            <pc:sldMk cId="1116000407" sldId="262"/>
            <ac:spMk id="63" creationId="{75DEC19C-DBC1-4A19-ABC4-2FCCAB6091DE}"/>
          </ac:spMkLst>
        </pc:spChg>
        <pc:spChg chg="mod">
          <ac:chgData name="Abdulaziz" userId="85b05c50aa90e9c3" providerId="LiveId" clId="{69DCECCE-9471-41B4-A00E-F5FF920B7CD1}" dt="2020-12-29T06:56:57.863" v="23736" actId="571"/>
          <ac:spMkLst>
            <pc:docMk/>
            <pc:sldMk cId="1116000407" sldId="262"/>
            <ac:spMk id="65" creationId="{5B5A388A-F2AF-4B43-A400-CE2DC6BEE790}"/>
          </ac:spMkLst>
        </pc:spChg>
        <pc:spChg chg="mod">
          <ac:chgData name="Abdulaziz" userId="85b05c50aa90e9c3" providerId="LiveId" clId="{69DCECCE-9471-41B4-A00E-F5FF920B7CD1}" dt="2020-12-29T06:57:02.479" v="23739" actId="571"/>
          <ac:spMkLst>
            <pc:docMk/>
            <pc:sldMk cId="1116000407" sldId="262"/>
            <ac:spMk id="68" creationId="{5DB7B943-2F6A-49C3-9008-A139DCC3FDE1}"/>
          </ac:spMkLst>
        </pc:spChg>
        <pc:spChg chg="mod">
          <ac:chgData name="Abdulaziz" userId="85b05c50aa90e9c3" providerId="LiveId" clId="{69DCECCE-9471-41B4-A00E-F5FF920B7CD1}" dt="2020-12-29T06:57:02.479" v="23739" actId="571"/>
          <ac:spMkLst>
            <pc:docMk/>
            <pc:sldMk cId="1116000407" sldId="262"/>
            <ac:spMk id="70" creationId="{043052FC-1A90-41B8-9256-2B353BC5ADF5}"/>
          </ac:spMkLst>
        </pc:spChg>
        <pc:grpChg chg="add mod">
          <ac:chgData name="Abdulaziz" userId="85b05c50aa90e9c3" providerId="LiveId" clId="{69DCECCE-9471-41B4-A00E-F5FF920B7CD1}" dt="2020-12-29T06:57:16.548" v="23743" actId="1076"/>
          <ac:grpSpMkLst>
            <pc:docMk/>
            <pc:sldMk cId="1116000407" sldId="262"/>
            <ac:grpSpMk id="2" creationId="{2653DC03-59AA-4C60-A49A-E06E1017EC38}"/>
          </ac:grpSpMkLst>
        </pc:grpChg>
        <pc:grpChg chg="add mod">
          <ac:chgData name="Abdulaziz" userId="85b05c50aa90e9c3" providerId="LiveId" clId="{69DCECCE-9471-41B4-A00E-F5FF920B7CD1}" dt="2020-12-29T06:57:20.422" v="23744" actId="1076"/>
          <ac:grpSpMkLst>
            <pc:docMk/>
            <pc:sldMk cId="1116000407" sldId="262"/>
            <ac:grpSpMk id="4" creationId="{D504C900-D4C7-4CC5-929D-E2796923AA4D}"/>
          </ac:grpSpMkLst>
        </pc:grpChg>
        <pc:grpChg chg="mod">
          <ac:chgData name="Abdulaziz" userId="85b05c50aa90e9c3" providerId="LiveId" clId="{69DCECCE-9471-41B4-A00E-F5FF920B7CD1}" dt="2020-12-29T07:00:12.282" v="23807" actId="1038"/>
          <ac:grpSpMkLst>
            <pc:docMk/>
            <pc:sldMk cId="1116000407" sldId="262"/>
            <ac:grpSpMk id="20" creationId="{F1173D60-A872-446F-9056-7B700EC43F7F}"/>
          </ac:grpSpMkLst>
        </pc:grpChg>
        <pc:grpChg chg="del mod">
          <ac:chgData name="Abdulaziz" userId="85b05c50aa90e9c3" providerId="LiveId" clId="{69DCECCE-9471-41B4-A00E-F5FF920B7CD1}" dt="2020-12-29T06:56:37.698" v="23731" actId="165"/>
          <ac:grpSpMkLst>
            <pc:docMk/>
            <pc:sldMk cId="1116000407" sldId="262"/>
            <ac:grpSpMk id="24" creationId="{86FE5916-1194-46A9-8A4C-D0FC2FE7748D}"/>
          </ac:grpSpMkLst>
        </pc:grpChg>
        <pc:grpChg chg="del mod">
          <ac:chgData name="Abdulaziz" userId="85b05c50aa90e9c3" providerId="LiveId" clId="{69DCECCE-9471-41B4-A00E-F5FF920B7CD1}" dt="2020-12-27T19:04:42.834" v="21369" actId="478"/>
          <ac:grpSpMkLst>
            <pc:docMk/>
            <pc:sldMk cId="1116000407" sldId="262"/>
            <ac:grpSpMk id="26" creationId="{6976A166-8BD2-44F0-B36D-6FBDB864B8E2}"/>
          </ac:grpSpMkLst>
        </pc:grpChg>
        <pc:grpChg chg="mod">
          <ac:chgData name="Abdulaziz" userId="85b05c50aa90e9c3" providerId="LiveId" clId="{69DCECCE-9471-41B4-A00E-F5FF920B7CD1}" dt="2020-12-29T06:57:23.916" v="23745" actId="1076"/>
          <ac:grpSpMkLst>
            <pc:docMk/>
            <pc:sldMk cId="1116000407" sldId="262"/>
            <ac:grpSpMk id="38" creationId="{C031BA5D-2438-47B1-9B6F-537CAD223AEA}"/>
          </ac:grpSpMkLst>
        </pc:grpChg>
        <pc:grpChg chg="add del mod">
          <ac:chgData name="Abdulaziz" userId="85b05c50aa90e9c3" providerId="LiveId" clId="{69DCECCE-9471-41B4-A00E-F5FF920B7CD1}" dt="2020-12-29T06:56:24.389" v="23729" actId="165"/>
          <ac:grpSpMkLst>
            <pc:docMk/>
            <pc:sldMk cId="1116000407" sldId="262"/>
            <ac:grpSpMk id="43" creationId="{6517A265-53E8-4DE7-B931-4EC3A4236D33}"/>
          </ac:grpSpMkLst>
        </pc:grpChg>
        <pc:grpChg chg="mod topLvl">
          <ac:chgData name="Abdulaziz" userId="85b05c50aa90e9c3" providerId="LiveId" clId="{69DCECCE-9471-41B4-A00E-F5FF920B7CD1}" dt="2020-12-29T06:57:07.284" v="23741" actId="164"/>
          <ac:grpSpMkLst>
            <pc:docMk/>
            <pc:sldMk cId="1116000407" sldId="262"/>
            <ac:grpSpMk id="47" creationId="{A241F4ED-B7F9-4C00-A943-9DECA7B6A941}"/>
          </ac:grpSpMkLst>
        </pc:grpChg>
        <pc:grpChg chg="del mod topLvl">
          <ac:chgData name="Abdulaziz" userId="85b05c50aa90e9c3" providerId="LiveId" clId="{69DCECCE-9471-41B4-A00E-F5FF920B7CD1}" dt="2020-12-29T06:56:33.284" v="23730" actId="478"/>
          <ac:grpSpMkLst>
            <pc:docMk/>
            <pc:sldMk cId="1116000407" sldId="262"/>
            <ac:grpSpMk id="50" creationId="{A0E069F1-C2E2-4D48-91E4-772549D8FABC}"/>
          </ac:grpSpMkLst>
        </pc:grpChg>
        <pc:grpChg chg="add del mod">
          <ac:chgData name="Abdulaziz" userId="85b05c50aa90e9c3" providerId="LiveId" clId="{69DCECCE-9471-41B4-A00E-F5FF920B7CD1}" dt="2020-12-26T16:53:04.391" v="14139" actId="478"/>
          <ac:grpSpMkLst>
            <pc:docMk/>
            <pc:sldMk cId="1116000407" sldId="262"/>
            <ac:grpSpMk id="55" creationId="{37F54315-EA1A-4ED1-AA78-5D0D2C64FFA5}"/>
          </ac:grpSpMkLst>
        </pc:grpChg>
        <pc:grpChg chg="mod">
          <ac:chgData name="Abdulaziz" userId="85b05c50aa90e9c3" providerId="LiveId" clId="{69DCECCE-9471-41B4-A00E-F5FF920B7CD1}" dt="2020-12-26T13:31:14.607" v="13940"/>
          <ac:grpSpMkLst>
            <pc:docMk/>
            <pc:sldMk cId="1116000407" sldId="262"/>
            <ac:grpSpMk id="57" creationId="{7A3548FC-111A-4311-8B50-DFF24D17A8EE}"/>
          </ac:grpSpMkLst>
        </pc:grpChg>
        <pc:grpChg chg="add mod">
          <ac:chgData name="Abdulaziz" userId="85b05c50aa90e9c3" providerId="LiveId" clId="{69DCECCE-9471-41B4-A00E-F5FF920B7CD1}" dt="2020-12-29T06:56:55.807" v="23734" actId="164"/>
          <ac:grpSpMkLst>
            <pc:docMk/>
            <pc:sldMk cId="1116000407" sldId="262"/>
            <ac:grpSpMk id="58" creationId="{228B24FD-8B2F-48F6-99D1-4362B0E5369D}"/>
          </ac:grpSpMkLst>
        </pc:grpChg>
        <pc:grpChg chg="add mod">
          <ac:chgData name="Abdulaziz" userId="85b05c50aa90e9c3" providerId="LiveId" clId="{69DCECCE-9471-41B4-A00E-F5FF920B7CD1}" dt="2020-12-29T06:56:57.863" v="23736" actId="571"/>
          <ac:grpSpMkLst>
            <pc:docMk/>
            <pc:sldMk cId="1116000407" sldId="262"/>
            <ac:grpSpMk id="62" creationId="{53D0A2E7-1680-42F2-AE21-BD528B036674}"/>
          </ac:grpSpMkLst>
        </pc:grpChg>
        <pc:grpChg chg="mod">
          <ac:chgData name="Abdulaziz" userId="85b05c50aa90e9c3" providerId="LiveId" clId="{69DCECCE-9471-41B4-A00E-F5FF920B7CD1}" dt="2020-12-29T06:56:57.863" v="23736" actId="571"/>
          <ac:grpSpMkLst>
            <pc:docMk/>
            <pc:sldMk cId="1116000407" sldId="262"/>
            <ac:grpSpMk id="64" creationId="{C7697AC7-DFB9-4C1F-AD0F-708EE2F2EB1A}"/>
          </ac:grpSpMkLst>
        </pc:grpChg>
        <pc:grpChg chg="add mod">
          <ac:chgData name="Abdulaziz" userId="85b05c50aa90e9c3" providerId="LiveId" clId="{69DCECCE-9471-41B4-A00E-F5FF920B7CD1}" dt="2020-12-29T06:57:02.479" v="23739" actId="571"/>
          <ac:grpSpMkLst>
            <pc:docMk/>
            <pc:sldMk cId="1116000407" sldId="262"/>
            <ac:grpSpMk id="67" creationId="{86AB1154-BD4B-48C6-B99E-CEFBA2A69F8E}"/>
          </ac:grpSpMkLst>
        </pc:grpChg>
        <pc:grpChg chg="mod">
          <ac:chgData name="Abdulaziz" userId="85b05c50aa90e9c3" providerId="LiveId" clId="{69DCECCE-9471-41B4-A00E-F5FF920B7CD1}" dt="2020-12-29T06:57:02.479" v="23739" actId="571"/>
          <ac:grpSpMkLst>
            <pc:docMk/>
            <pc:sldMk cId="1116000407" sldId="262"/>
            <ac:grpSpMk id="69" creationId="{0C975206-4F19-41F5-B114-BD14BB491FEB}"/>
          </ac:grpSpMkLst>
        </pc:grpChg>
        <pc:graphicFrameChg chg="add del mod modGraphic">
          <ac:chgData name="Abdulaziz" userId="85b05c50aa90e9c3" providerId="LiveId" clId="{69DCECCE-9471-41B4-A00E-F5FF920B7CD1}" dt="2020-12-27T19:05:01.143" v="21382"/>
          <ac:graphicFrameMkLst>
            <pc:docMk/>
            <pc:sldMk cId="1116000407" sldId="262"/>
            <ac:graphicFrameMk id="55" creationId="{A0E49E91-5324-4212-8DC9-13FF00708B71}"/>
          </ac:graphicFrameMkLst>
        </pc:graphicFrameChg>
        <pc:graphicFrameChg chg="add mod modGraphic">
          <ac:chgData name="Abdulaziz" userId="85b05c50aa90e9c3" providerId="LiveId" clId="{69DCECCE-9471-41B4-A00E-F5FF920B7CD1}" dt="2020-12-29T12:12:20.336" v="25186" actId="1076"/>
          <ac:graphicFrameMkLst>
            <pc:docMk/>
            <pc:sldMk cId="1116000407" sldId="262"/>
            <ac:graphicFrameMk id="56" creationId="{D2661E11-E0D5-449B-95D2-0566A488EBF5}"/>
          </ac:graphicFrameMkLst>
        </pc:graphicFrameChg>
        <pc:picChg chg="del">
          <ac:chgData name="Abdulaziz" userId="85b05c50aa90e9c3" providerId="LiveId" clId="{69DCECCE-9471-41B4-A00E-F5FF920B7CD1}" dt="2020-12-12T20:18:19.242" v="591" actId="478"/>
          <ac:picMkLst>
            <pc:docMk/>
            <pc:sldMk cId="1116000407" sldId="262"/>
            <ac:picMk id="22" creationId="{D0091085-B454-450D-9301-A083C582AE70}"/>
          </ac:picMkLst>
        </pc:picChg>
        <pc:picChg chg="mod">
          <ac:chgData name="Abdulaziz" userId="85b05c50aa90e9c3" providerId="LiveId" clId="{69DCECCE-9471-41B4-A00E-F5FF920B7CD1}" dt="2020-12-29T06:57:46.823" v="23756" actId="1076"/>
          <ac:picMkLst>
            <pc:docMk/>
            <pc:sldMk cId="1116000407" sldId="262"/>
            <ac:picMk id="31" creationId="{E71447C0-13CE-4169-ADEC-2687FE6989FF}"/>
          </ac:picMkLst>
        </pc:picChg>
        <pc:picChg chg="mod">
          <ac:chgData name="Abdulaziz" userId="85b05c50aa90e9c3" providerId="LiveId" clId="{69DCECCE-9471-41B4-A00E-F5FF920B7CD1}" dt="2020-12-28T07:21:20.400" v="22197" actId="1076"/>
          <ac:picMkLst>
            <pc:docMk/>
            <pc:sldMk cId="1116000407" sldId="262"/>
            <ac:picMk id="32" creationId="{8F9E65B7-508E-4FEA-BF84-1BCFBCAE0613}"/>
          </ac:picMkLst>
        </pc:picChg>
        <pc:picChg chg="add mod ord">
          <ac:chgData name="Abdulaziz" userId="85b05c50aa90e9c3" providerId="LiveId" clId="{69DCECCE-9471-41B4-A00E-F5FF920B7CD1}" dt="2020-12-28T12:14:49.500" v="22600" actId="1076"/>
          <ac:picMkLst>
            <pc:docMk/>
            <pc:sldMk cId="1116000407" sldId="262"/>
            <ac:picMk id="42" creationId="{2B75FEC0-8D5A-4017-AB47-326263DA3B36}"/>
          </ac:picMkLst>
        </pc:picChg>
        <pc:picChg chg="mod">
          <ac:chgData name="Abdulaziz" userId="85b05c50aa90e9c3" providerId="LiveId" clId="{69DCECCE-9471-41B4-A00E-F5FF920B7CD1}" dt="2020-12-29T06:56:37.698" v="23731" actId="165"/>
          <ac:picMkLst>
            <pc:docMk/>
            <pc:sldMk cId="1116000407" sldId="262"/>
            <ac:picMk id="49" creationId="{853EAEB5-74D0-4D48-A217-35466ADC6931}"/>
          </ac:picMkLst>
        </pc:picChg>
        <pc:picChg chg="mod">
          <ac:chgData name="Abdulaziz" userId="85b05c50aa90e9c3" providerId="LiveId" clId="{69DCECCE-9471-41B4-A00E-F5FF920B7CD1}" dt="2020-12-29T06:56:24.389" v="23729" actId="165"/>
          <ac:picMkLst>
            <pc:docMk/>
            <pc:sldMk cId="1116000407" sldId="262"/>
            <ac:picMk id="53" creationId="{DD3E0578-B427-4818-A82D-2557B6E1A0A5}"/>
          </ac:picMkLst>
        </pc:picChg>
        <pc:picChg chg="mod">
          <ac:chgData name="Abdulaziz" userId="85b05c50aa90e9c3" providerId="LiveId" clId="{69DCECCE-9471-41B4-A00E-F5FF920B7CD1}" dt="2020-12-26T13:31:14.607" v="13940"/>
          <ac:picMkLst>
            <pc:docMk/>
            <pc:sldMk cId="1116000407" sldId="262"/>
            <ac:picMk id="59" creationId="{D5F3471F-95A3-450D-8C56-E3BC07213FB6}"/>
          </ac:picMkLst>
        </pc:picChg>
        <pc:picChg chg="mod">
          <ac:chgData name="Abdulaziz" userId="85b05c50aa90e9c3" providerId="LiveId" clId="{69DCECCE-9471-41B4-A00E-F5FF920B7CD1}" dt="2020-12-29T06:56:51.581" v="23733" actId="14826"/>
          <ac:picMkLst>
            <pc:docMk/>
            <pc:sldMk cId="1116000407" sldId="262"/>
            <ac:picMk id="60" creationId="{F989CD23-B481-4873-B69B-CCDED0887EE8}"/>
          </ac:picMkLst>
        </pc:picChg>
        <pc:picChg chg="add mod">
          <ac:chgData name="Abdulaziz" userId="85b05c50aa90e9c3" providerId="LiveId" clId="{69DCECCE-9471-41B4-A00E-F5FF920B7CD1}" dt="2020-12-29T06:56:57.863" v="23736" actId="571"/>
          <ac:picMkLst>
            <pc:docMk/>
            <pc:sldMk cId="1116000407" sldId="262"/>
            <ac:picMk id="61" creationId="{047890FF-EB89-4F22-81EC-0026C4C20EE0}"/>
          </ac:picMkLst>
        </pc:picChg>
        <pc:picChg chg="mod">
          <ac:chgData name="Abdulaziz" userId="85b05c50aa90e9c3" providerId="LiveId" clId="{69DCECCE-9471-41B4-A00E-F5FF920B7CD1}" dt="2020-12-29T06:56:57.863" v="23736" actId="571"/>
          <ac:picMkLst>
            <pc:docMk/>
            <pc:sldMk cId="1116000407" sldId="262"/>
            <ac:picMk id="66" creationId="{5F1FC09A-53D5-4F2D-96C0-69561E164802}"/>
          </ac:picMkLst>
        </pc:picChg>
        <pc:picChg chg="mod">
          <ac:chgData name="Abdulaziz" userId="85b05c50aa90e9c3" providerId="LiveId" clId="{69DCECCE-9471-41B4-A00E-F5FF920B7CD1}" dt="2020-12-29T06:57:02.479" v="23739" actId="571"/>
          <ac:picMkLst>
            <pc:docMk/>
            <pc:sldMk cId="1116000407" sldId="262"/>
            <ac:picMk id="71" creationId="{FC5BFB4D-9514-46AE-B0AA-DB5FC1726E22}"/>
          </ac:picMkLst>
        </pc:picChg>
        <pc:cxnChg chg="mod">
          <ac:chgData name="Abdulaziz" userId="85b05c50aa90e9c3" providerId="LiveId" clId="{69DCECCE-9471-41B4-A00E-F5FF920B7CD1}" dt="2020-12-13T07:57:12.064" v="7168" actId="1076"/>
          <ac:cxnSpMkLst>
            <pc:docMk/>
            <pc:sldMk cId="1116000407" sldId="262"/>
            <ac:cxnSpMk id="18" creationId="{431157F9-119C-45AA-A31D-8AA05892BFCF}"/>
          </ac:cxnSpMkLst>
        </pc:cxnChg>
      </pc:sldChg>
      <pc:sldChg chg="addSp delSp modSp mod ord">
        <pc:chgData name="Abdulaziz" userId="85b05c50aa90e9c3" providerId="LiveId" clId="{69DCECCE-9471-41B4-A00E-F5FF920B7CD1}" dt="2020-12-29T13:06:11.303" v="25313" actId="478"/>
        <pc:sldMkLst>
          <pc:docMk/>
          <pc:sldMk cId="890594402" sldId="263"/>
        </pc:sldMkLst>
        <pc:spChg chg="mod">
          <ac:chgData name="Abdulaziz" userId="85b05c50aa90e9c3" providerId="LiveId" clId="{69DCECCE-9471-41B4-A00E-F5FF920B7CD1}" dt="2020-12-29T06:24:57.516" v="23491"/>
          <ac:spMkLst>
            <pc:docMk/>
            <pc:sldMk cId="890594402" sldId="263"/>
            <ac:spMk id="23" creationId="{D9D8D862-40BC-4D0A-B806-F00BB5C9FAF1}"/>
          </ac:spMkLst>
        </pc:spChg>
        <pc:spChg chg="del mod">
          <ac:chgData name="Abdulaziz" userId="85b05c50aa90e9c3" providerId="LiveId" clId="{69DCECCE-9471-41B4-A00E-F5FF920B7CD1}" dt="2020-12-28T19:38:43.012" v="22847" actId="478"/>
          <ac:spMkLst>
            <pc:docMk/>
            <pc:sldMk cId="890594402" sldId="263"/>
            <ac:spMk id="32" creationId="{5A488437-AAC0-47DB-8257-EA1375997497}"/>
          </ac:spMkLst>
        </pc:spChg>
        <pc:spChg chg="add del mod">
          <ac:chgData name="Abdulaziz" userId="85b05c50aa90e9c3" providerId="LiveId" clId="{69DCECCE-9471-41B4-A00E-F5FF920B7CD1}" dt="2020-12-29T13:06:11.303" v="25313" actId="478"/>
          <ac:spMkLst>
            <pc:docMk/>
            <pc:sldMk cId="890594402" sldId="263"/>
            <ac:spMk id="34" creationId="{FCD62A4B-E9B5-45D8-9031-A11F8B41600D}"/>
          </ac:spMkLst>
        </pc:spChg>
        <pc:spChg chg="mod">
          <ac:chgData name="Abdulaziz" userId="85b05c50aa90e9c3" providerId="LiveId" clId="{69DCECCE-9471-41B4-A00E-F5FF920B7CD1}" dt="2020-12-28T19:24:44.467" v="22679"/>
          <ac:spMkLst>
            <pc:docMk/>
            <pc:sldMk cId="890594402" sldId="263"/>
            <ac:spMk id="36" creationId="{0F3B7773-10E2-4035-976C-71A0C676C0C4}"/>
          </ac:spMkLst>
        </pc:spChg>
        <pc:spChg chg="mod">
          <ac:chgData name="Abdulaziz" userId="85b05c50aa90e9c3" providerId="LiveId" clId="{69DCECCE-9471-41B4-A00E-F5FF920B7CD1}" dt="2020-12-29T12:13:40.417" v="25247" actId="313"/>
          <ac:spMkLst>
            <pc:docMk/>
            <pc:sldMk cId="890594402" sldId="263"/>
            <ac:spMk id="38" creationId="{20DE403B-8E2A-4BD2-B66D-2DAD5BF1E10C}"/>
          </ac:spMkLst>
        </pc:spChg>
        <pc:spChg chg="mod">
          <ac:chgData name="Abdulaziz" userId="85b05c50aa90e9c3" providerId="LiveId" clId="{69DCECCE-9471-41B4-A00E-F5FF920B7CD1}" dt="2020-12-28T19:24:44.467" v="22679"/>
          <ac:spMkLst>
            <pc:docMk/>
            <pc:sldMk cId="890594402" sldId="263"/>
            <ac:spMk id="40" creationId="{ED7B19B6-65DD-4612-88AC-BD7337E35D2B}"/>
          </ac:spMkLst>
        </pc:spChg>
        <pc:spChg chg="mod">
          <ac:chgData name="Abdulaziz" userId="85b05c50aa90e9c3" providerId="LiveId" clId="{69DCECCE-9471-41B4-A00E-F5FF920B7CD1}" dt="2020-12-28T19:25:41.831" v="22695" actId="14826"/>
          <ac:spMkLst>
            <pc:docMk/>
            <pc:sldMk cId="890594402" sldId="263"/>
            <ac:spMk id="43" creationId="{EB41C531-C5F0-4370-A07A-B10F63DD9E01}"/>
          </ac:spMkLst>
        </pc:spChg>
        <pc:spChg chg="add mod">
          <ac:chgData name="Abdulaziz" userId="85b05c50aa90e9c3" providerId="LiveId" clId="{69DCECCE-9471-41B4-A00E-F5FF920B7CD1}" dt="2020-12-28T19:38:45.617" v="22849" actId="20577"/>
          <ac:spMkLst>
            <pc:docMk/>
            <pc:sldMk cId="890594402" sldId="263"/>
            <ac:spMk id="45" creationId="{E32672BC-357C-417D-904E-3DFB0F7399D9}"/>
          </ac:spMkLst>
        </pc:spChg>
        <pc:spChg chg="mod">
          <ac:chgData name="Abdulaziz" userId="85b05c50aa90e9c3" providerId="LiveId" clId="{69DCECCE-9471-41B4-A00E-F5FF920B7CD1}" dt="2020-12-12T19:54:28.070" v="205"/>
          <ac:spMkLst>
            <pc:docMk/>
            <pc:sldMk cId="890594402" sldId="263"/>
            <ac:spMk id="51" creationId="{0BA8E14F-3411-4F3B-BB6E-4DBABC718940}"/>
          </ac:spMkLst>
        </pc:spChg>
        <pc:grpChg chg="mod">
          <ac:chgData name="Abdulaziz" userId="85b05c50aa90e9c3" providerId="LiveId" clId="{69DCECCE-9471-41B4-A00E-F5FF920B7CD1}" dt="2020-12-29T07:46:42.543" v="24078" actId="1076"/>
          <ac:grpSpMkLst>
            <pc:docMk/>
            <pc:sldMk cId="890594402" sldId="263"/>
            <ac:grpSpMk id="16" creationId="{9A02DD88-2480-4D98-9124-93CA1E662282}"/>
          </ac:grpSpMkLst>
        </pc:grpChg>
        <pc:grpChg chg="mod">
          <ac:chgData name="Abdulaziz" userId="85b05c50aa90e9c3" providerId="LiveId" clId="{69DCECCE-9471-41B4-A00E-F5FF920B7CD1}" dt="2020-12-29T07:46:46.281" v="24079" actId="1076"/>
          <ac:grpSpMkLst>
            <pc:docMk/>
            <pc:sldMk cId="890594402" sldId="263"/>
            <ac:grpSpMk id="21" creationId="{0A2F4333-0633-4B94-A88D-C3610D20D607}"/>
          </ac:grpSpMkLst>
        </pc:grpChg>
        <pc:grpChg chg="mod">
          <ac:chgData name="Abdulaziz" userId="85b05c50aa90e9c3" providerId="LiveId" clId="{69DCECCE-9471-41B4-A00E-F5FF920B7CD1}" dt="2020-12-29T07:46:48.461" v="24080" actId="1076"/>
          <ac:grpSpMkLst>
            <pc:docMk/>
            <pc:sldMk cId="890594402" sldId="263"/>
            <ac:grpSpMk id="26" creationId="{5F58F060-BF4E-4E1E-ACAC-A497D696A48F}"/>
          </ac:grpSpMkLst>
        </pc:grpChg>
        <pc:grpChg chg="mod">
          <ac:chgData name="Abdulaziz" userId="85b05c50aa90e9c3" providerId="LiveId" clId="{69DCECCE-9471-41B4-A00E-F5FF920B7CD1}" dt="2020-12-29T07:46:56.690" v="24083" actId="1076"/>
          <ac:grpSpMkLst>
            <pc:docMk/>
            <pc:sldMk cId="890594402" sldId="263"/>
            <ac:grpSpMk id="29" creationId="{EAEE940B-F034-4D37-9CDD-22EFC40F3554}"/>
          </ac:grpSpMkLst>
        </pc:grpChg>
        <pc:grpChg chg="add mod">
          <ac:chgData name="Abdulaziz" userId="85b05c50aa90e9c3" providerId="LiveId" clId="{69DCECCE-9471-41B4-A00E-F5FF920B7CD1}" dt="2020-12-29T07:46:53.591" v="24082" actId="1076"/>
          <ac:grpSpMkLst>
            <pc:docMk/>
            <pc:sldMk cId="890594402" sldId="263"/>
            <ac:grpSpMk id="35" creationId="{116FC308-E636-438D-8FE6-543047C83DD3}"/>
          </ac:grpSpMkLst>
        </pc:grpChg>
        <pc:grpChg chg="add mod">
          <ac:chgData name="Abdulaziz" userId="85b05c50aa90e9c3" providerId="LiveId" clId="{69DCECCE-9471-41B4-A00E-F5FF920B7CD1}" dt="2020-12-29T07:46:50.888" v="24081" actId="1076"/>
          <ac:grpSpMkLst>
            <pc:docMk/>
            <pc:sldMk cId="890594402" sldId="263"/>
            <ac:grpSpMk id="39" creationId="{1303FDED-B6FE-43AA-8883-3C45B757DDA1}"/>
          </ac:grpSpMkLst>
        </pc:grpChg>
        <pc:grpChg chg="add del mod">
          <ac:chgData name="Abdulaziz" userId="85b05c50aa90e9c3" providerId="LiveId" clId="{69DCECCE-9471-41B4-A00E-F5FF920B7CD1}" dt="2020-12-29T06:55:48.052" v="23700" actId="478"/>
          <ac:grpSpMkLst>
            <pc:docMk/>
            <pc:sldMk cId="890594402" sldId="263"/>
            <ac:grpSpMk id="42" creationId="{2BEDF87F-2BBB-4B03-9A34-E69F939E55FE}"/>
          </ac:grpSpMkLst>
        </pc:grpChg>
        <pc:picChg chg="del">
          <ac:chgData name="Abdulaziz" userId="85b05c50aa90e9c3" providerId="LiveId" clId="{69DCECCE-9471-41B4-A00E-F5FF920B7CD1}" dt="2020-12-12T20:18:16.037" v="589" actId="478"/>
          <ac:picMkLst>
            <pc:docMk/>
            <pc:sldMk cId="890594402" sldId="263"/>
            <ac:picMk id="22" creationId="{D0091085-B454-450D-9301-A083C582AE70}"/>
          </ac:picMkLst>
        </pc:picChg>
        <pc:picChg chg="add mod ord">
          <ac:chgData name="Abdulaziz" userId="85b05c50aa90e9c3" providerId="LiveId" clId="{69DCECCE-9471-41B4-A00E-F5FF920B7CD1}" dt="2020-12-12T20:19:01.426" v="606" actId="167"/>
          <ac:picMkLst>
            <pc:docMk/>
            <pc:sldMk cId="890594402" sldId="263"/>
            <ac:picMk id="33" creationId="{367D293A-24F2-46EE-8D8F-94C1EA5A7CCD}"/>
          </ac:picMkLst>
        </pc:picChg>
        <pc:picChg chg="mod">
          <ac:chgData name="Abdulaziz" userId="85b05c50aa90e9c3" providerId="LiveId" clId="{69DCECCE-9471-41B4-A00E-F5FF920B7CD1}" dt="2020-12-28T19:24:44.467" v="22679"/>
          <ac:picMkLst>
            <pc:docMk/>
            <pc:sldMk cId="890594402" sldId="263"/>
            <ac:picMk id="37" creationId="{DF0036EE-6A3D-4197-8D8F-30DA1BDF9104}"/>
          </ac:picMkLst>
        </pc:picChg>
        <pc:picChg chg="mod">
          <ac:chgData name="Abdulaziz" userId="85b05c50aa90e9c3" providerId="LiveId" clId="{69DCECCE-9471-41B4-A00E-F5FF920B7CD1}" dt="2020-12-28T19:24:44.467" v="22679"/>
          <ac:picMkLst>
            <pc:docMk/>
            <pc:sldMk cId="890594402" sldId="263"/>
            <ac:picMk id="41" creationId="{79457317-FCB6-49BC-B005-5DA2637992D9}"/>
          </ac:picMkLst>
        </pc:picChg>
        <pc:picChg chg="mod">
          <ac:chgData name="Abdulaziz" userId="85b05c50aa90e9c3" providerId="LiveId" clId="{69DCECCE-9471-41B4-A00E-F5FF920B7CD1}" dt="2020-12-28T19:25:41.831" v="22695" actId="14826"/>
          <ac:picMkLst>
            <pc:docMk/>
            <pc:sldMk cId="890594402" sldId="263"/>
            <ac:picMk id="44" creationId="{1170FFF2-8116-4A24-8D68-D5F56B109EFB}"/>
          </ac:picMkLst>
        </pc:picChg>
      </pc:sldChg>
      <pc:sldChg chg="addSp delSp modSp del mod ord delAnim">
        <pc:chgData name="Abdulaziz" userId="85b05c50aa90e9c3" providerId="LiveId" clId="{69DCECCE-9471-41B4-A00E-F5FF920B7CD1}" dt="2020-12-13T12:13:44.014" v="10522" actId="47"/>
        <pc:sldMkLst>
          <pc:docMk/>
          <pc:sldMk cId="4275404293" sldId="264"/>
        </pc:sldMkLst>
        <pc:spChg chg="del">
          <ac:chgData name="Abdulaziz" userId="85b05c50aa90e9c3" providerId="LiveId" clId="{69DCECCE-9471-41B4-A00E-F5FF920B7CD1}" dt="2020-12-13T05:55:43.274" v="2098" actId="478"/>
          <ac:spMkLst>
            <pc:docMk/>
            <pc:sldMk cId="4275404293" sldId="264"/>
            <ac:spMk id="4" creationId="{F40D27FB-3783-4D23-A376-CD7BE317A98B}"/>
          </ac:spMkLst>
        </pc:spChg>
        <pc:spChg chg="del">
          <ac:chgData name="Abdulaziz" userId="85b05c50aa90e9c3" providerId="LiveId" clId="{69DCECCE-9471-41B4-A00E-F5FF920B7CD1}" dt="2020-12-13T05:55:27.127" v="2091" actId="478"/>
          <ac:spMkLst>
            <pc:docMk/>
            <pc:sldMk cId="4275404293" sldId="264"/>
            <ac:spMk id="7" creationId="{64F57D1B-D3CD-4D5B-BB29-C56B86C7F772}"/>
          </ac:spMkLst>
        </pc:spChg>
        <pc:spChg chg="del">
          <ac:chgData name="Abdulaziz" userId="85b05c50aa90e9c3" providerId="LiveId" clId="{69DCECCE-9471-41B4-A00E-F5FF920B7CD1}" dt="2020-12-13T05:55:32.661" v="2094" actId="478"/>
          <ac:spMkLst>
            <pc:docMk/>
            <pc:sldMk cId="4275404293" sldId="264"/>
            <ac:spMk id="8" creationId="{A346FF97-7AC6-4912-ADBA-27D7A3C855B3}"/>
          </ac:spMkLst>
        </pc:spChg>
        <pc:spChg chg="del">
          <ac:chgData name="Abdulaziz" userId="85b05c50aa90e9c3" providerId="LiveId" clId="{69DCECCE-9471-41B4-A00E-F5FF920B7CD1}" dt="2020-12-13T05:55:27.127" v="2091" actId="478"/>
          <ac:spMkLst>
            <pc:docMk/>
            <pc:sldMk cId="4275404293" sldId="264"/>
            <ac:spMk id="15" creationId="{9E22D3B5-5193-4F78-9938-0014056C4132}"/>
          </ac:spMkLst>
        </pc:spChg>
        <pc:spChg chg="del">
          <ac:chgData name="Abdulaziz" userId="85b05c50aa90e9c3" providerId="LiveId" clId="{69DCECCE-9471-41B4-A00E-F5FF920B7CD1}" dt="2020-12-13T05:55:27.127" v="2091" actId="478"/>
          <ac:spMkLst>
            <pc:docMk/>
            <pc:sldMk cId="4275404293" sldId="264"/>
            <ac:spMk id="17" creationId="{61F80F32-5431-43D7-B2E5-6AEB000BADC0}"/>
          </ac:spMkLst>
        </pc:spChg>
        <pc:spChg chg="mod">
          <ac:chgData name="Abdulaziz" userId="85b05c50aa90e9c3" providerId="LiveId" clId="{69DCECCE-9471-41B4-A00E-F5FF920B7CD1}" dt="2020-12-13T12:12:54.537" v="10508" actId="1076"/>
          <ac:spMkLst>
            <pc:docMk/>
            <pc:sldMk cId="4275404293" sldId="264"/>
            <ac:spMk id="20" creationId="{DD1F314A-B419-4900-B299-91DC7A070AA0}"/>
          </ac:spMkLst>
        </pc:spChg>
        <pc:spChg chg="mod">
          <ac:chgData name="Abdulaziz" userId="85b05c50aa90e9c3" providerId="LiveId" clId="{69DCECCE-9471-41B4-A00E-F5FF920B7CD1}" dt="2020-12-13T05:54:59.582" v="2084"/>
          <ac:spMkLst>
            <pc:docMk/>
            <pc:sldMk cId="4275404293" sldId="264"/>
            <ac:spMk id="23" creationId="{D9D8D862-40BC-4D0A-B806-F00BB5C9FAF1}"/>
          </ac:spMkLst>
        </pc:spChg>
        <pc:spChg chg="del">
          <ac:chgData name="Abdulaziz" userId="85b05c50aa90e9c3" providerId="LiveId" clId="{69DCECCE-9471-41B4-A00E-F5FF920B7CD1}" dt="2020-12-13T06:44:10.288" v="4246" actId="478"/>
          <ac:spMkLst>
            <pc:docMk/>
            <pc:sldMk cId="4275404293" sldId="264"/>
            <ac:spMk id="35" creationId="{171A8F61-AD0C-4A53-ADCC-D0D135C4FB82}"/>
          </ac:spMkLst>
        </pc:spChg>
        <pc:spChg chg="del mod">
          <ac:chgData name="Abdulaziz" userId="85b05c50aa90e9c3" providerId="LiveId" clId="{69DCECCE-9471-41B4-A00E-F5FF920B7CD1}" dt="2020-12-13T06:44:06.293" v="4241" actId="478"/>
          <ac:spMkLst>
            <pc:docMk/>
            <pc:sldMk cId="4275404293" sldId="264"/>
            <ac:spMk id="38" creationId="{20DE403B-8E2A-4BD2-B66D-2DAD5BF1E10C}"/>
          </ac:spMkLst>
        </pc:spChg>
        <pc:spChg chg="mod">
          <ac:chgData name="Abdulaziz" userId="85b05c50aa90e9c3" providerId="LiveId" clId="{69DCECCE-9471-41B4-A00E-F5FF920B7CD1}" dt="2020-12-12T19:54:24.374" v="203"/>
          <ac:spMkLst>
            <pc:docMk/>
            <pc:sldMk cId="4275404293" sldId="264"/>
            <ac:spMk id="51" creationId="{0BA8E14F-3411-4F3B-BB6E-4DBABC718940}"/>
          </ac:spMkLst>
        </pc:spChg>
        <pc:spChg chg="del">
          <ac:chgData name="Abdulaziz" userId="85b05c50aa90e9c3" providerId="LiveId" clId="{69DCECCE-9471-41B4-A00E-F5FF920B7CD1}" dt="2020-12-13T05:55:27.127" v="2091" actId="478"/>
          <ac:spMkLst>
            <pc:docMk/>
            <pc:sldMk cId="4275404293" sldId="264"/>
            <ac:spMk id="54" creationId="{4A3D4DF5-8D6B-46F1-A1D1-763F145FBC7A}"/>
          </ac:spMkLst>
        </pc:spChg>
        <pc:spChg chg="del">
          <ac:chgData name="Abdulaziz" userId="85b05c50aa90e9c3" providerId="LiveId" clId="{69DCECCE-9471-41B4-A00E-F5FF920B7CD1}" dt="2020-12-13T05:55:48.297" v="2099" actId="478"/>
          <ac:spMkLst>
            <pc:docMk/>
            <pc:sldMk cId="4275404293" sldId="264"/>
            <ac:spMk id="55" creationId="{7DE60222-1AC6-43A8-BB29-7A8B794E2CF2}"/>
          </ac:spMkLst>
        </pc:spChg>
        <pc:spChg chg="del">
          <ac:chgData name="Abdulaziz" userId="85b05c50aa90e9c3" providerId="LiveId" clId="{69DCECCE-9471-41B4-A00E-F5FF920B7CD1}" dt="2020-12-13T05:55:43.274" v="2098" actId="478"/>
          <ac:spMkLst>
            <pc:docMk/>
            <pc:sldMk cId="4275404293" sldId="264"/>
            <ac:spMk id="56" creationId="{1BF83C0A-620F-4E30-B036-F951D8DE86A3}"/>
          </ac:spMkLst>
        </pc:spChg>
        <pc:spChg chg="del">
          <ac:chgData name="Abdulaziz" userId="85b05c50aa90e9c3" providerId="LiveId" clId="{69DCECCE-9471-41B4-A00E-F5FF920B7CD1}" dt="2020-12-13T05:55:43.274" v="2098" actId="478"/>
          <ac:spMkLst>
            <pc:docMk/>
            <pc:sldMk cId="4275404293" sldId="264"/>
            <ac:spMk id="58" creationId="{B17FE450-C136-4C9F-8AB7-8E92FD8CA4F7}"/>
          </ac:spMkLst>
        </pc:spChg>
        <pc:spChg chg="del">
          <ac:chgData name="Abdulaziz" userId="85b05c50aa90e9c3" providerId="LiveId" clId="{69DCECCE-9471-41B4-A00E-F5FF920B7CD1}" dt="2020-12-13T05:55:43.274" v="2098" actId="478"/>
          <ac:spMkLst>
            <pc:docMk/>
            <pc:sldMk cId="4275404293" sldId="264"/>
            <ac:spMk id="59" creationId="{F3EB0B3C-8E70-4A9E-9FAA-247453BC518B}"/>
          </ac:spMkLst>
        </pc:spChg>
        <pc:spChg chg="del">
          <ac:chgData name="Abdulaziz" userId="85b05c50aa90e9c3" providerId="LiveId" clId="{69DCECCE-9471-41B4-A00E-F5FF920B7CD1}" dt="2020-12-13T05:55:43.274" v="2098" actId="478"/>
          <ac:spMkLst>
            <pc:docMk/>
            <pc:sldMk cId="4275404293" sldId="264"/>
            <ac:spMk id="60" creationId="{FF569776-221F-4A08-828B-BC0827C8E265}"/>
          </ac:spMkLst>
        </pc:spChg>
        <pc:spChg chg="del">
          <ac:chgData name="Abdulaziz" userId="85b05c50aa90e9c3" providerId="LiveId" clId="{69DCECCE-9471-41B4-A00E-F5FF920B7CD1}" dt="2020-12-13T05:55:43.274" v="2098" actId="478"/>
          <ac:spMkLst>
            <pc:docMk/>
            <pc:sldMk cId="4275404293" sldId="264"/>
            <ac:spMk id="61" creationId="{3D7A213F-CB86-499F-BD06-53EE333A74CB}"/>
          </ac:spMkLst>
        </pc:spChg>
        <pc:spChg chg="del">
          <ac:chgData name="Abdulaziz" userId="85b05c50aa90e9c3" providerId="LiveId" clId="{69DCECCE-9471-41B4-A00E-F5FF920B7CD1}" dt="2020-12-13T05:55:43.274" v="2098" actId="478"/>
          <ac:spMkLst>
            <pc:docMk/>
            <pc:sldMk cId="4275404293" sldId="264"/>
            <ac:spMk id="62" creationId="{5716CBFC-D151-4FA2-BBF8-8903CAFC27D7}"/>
          </ac:spMkLst>
        </pc:spChg>
        <pc:spChg chg="del">
          <ac:chgData name="Abdulaziz" userId="85b05c50aa90e9c3" providerId="LiveId" clId="{69DCECCE-9471-41B4-A00E-F5FF920B7CD1}" dt="2020-12-13T05:55:43.274" v="2098" actId="478"/>
          <ac:spMkLst>
            <pc:docMk/>
            <pc:sldMk cId="4275404293" sldId="264"/>
            <ac:spMk id="63" creationId="{9E5B5462-F8CE-4B26-BFE9-EE0767EAD1CA}"/>
          </ac:spMkLst>
        </pc:spChg>
        <pc:spChg chg="del">
          <ac:chgData name="Abdulaziz" userId="85b05c50aa90e9c3" providerId="LiveId" clId="{69DCECCE-9471-41B4-A00E-F5FF920B7CD1}" dt="2020-12-13T05:55:43.274" v="2098" actId="478"/>
          <ac:spMkLst>
            <pc:docMk/>
            <pc:sldMk cId="4275404293" sldId="264"/>
            <ac:spMk id="64" creationId="{27967926-F134-42DE-80D7-6DF8F3400E1F}"/>
          </ac:spMkLst>
        </pc:spChg>
        <pc:spChg chg="del">
          <ac:chgData name="Abdulaziz" userId="85b05c50aa90e9c3" providerId="LiveId" clId="{69DCECCE-9471-41B4-A00E-F5FF920B7CD1}" dt="2020-12-13T05:55:43.274" v="2098" actId="478"/>
          <ac:spMkLst>
            <pc:docMk/>
            <pc:sldMk cId="4275404293" sldId="264"/>
            <ac:spMk id="65" creationId="{D9DC8472-1AC3-4013-88BA-930F8DD681B9}"/>
          </ac:spMkLst>
        </pc:spChg>
        <pc:spChg chg="del mod">
          <ac:chgData name="Abdulaziz" userId="85b05c50aa90e9c3" providerId="LiveId" clId="{69DCECCE-9471-41B4-A00E-F5FF920B7CD1}" dt="2020-12-13T05:55:27.127" v="2091" actId="478"/>
          <ac:spMkLst>
            <pc:docMk/>
            <pc:sldMk cId="4275404293" sldId="264"/>
            <ac:spMk id="69" creationId="{52837A08-053D-430B-80AA-77C9765CA10C}"/>
          </ac:spMkLst>
        </pc:spChg>
        <pc:spChg chg="del">
          <ac:chgData name="Abdulaziz" userId="85b05c50aa90e9c3" providerId="LiveId" clId="{69DCECCE-9471-41B4-A00E-F5FF920B7CD1}" dt="2020-12-13T05:55:34.741" v="2096" actId="478"/>
          <ac:spMkLst>
            <pc:docMk/>
            <pc:sldMk cId="4275404293" sldId="264"/>
            <ac:spMk id="70" creationId="{C896B761-10A9-443A-B4F4-32C9CC37F212}"/>
          </ac:spMkLst>
        </pc:spChg>
        <pc:spChg chg="mod">
          <ac:chgData name="Abdulaziz" userId="85b05c50aa90e9c3" providerId="LiveId" clId="{69DCECCE-9471-41B4-A00E-F5FF920B7CD1}" dt="2020-12-13T12:12:54.537" v="10508" actId="1076"/>
          <ac:spMkLst>
            <pc:docMk/>
            <pc:sldMk cId="4275404293" sldId="264"/>
            <ac:spMk id="89" creationId="{58F0C268-5E7A-4066-8A18-25316875DF50}"/>
          </ac:spMkLst>
        </pc:spChg>
        <pc:spChg chg="del">
          <ac:chgData name="Abdulaziz" userId="85b05c50aa90e9c3" providerId="LiveId" clId="{69DCECCE-9471-41B4-A00E-F5FF920B7CD1}" dt="2020-12-13T05:55:33.466" v="2095" actId="478"/>
          <ac:spMkLst>
            <pc:docMk/>
            <pc:sldMk cId="4275404293" sldId="264"/>
            <ac:spMk id="90" creationId="{30015A08-291E-4973-B4BE-3984FC3CDF36}"/>
          </ac:spMkLst>
        </pc:spChg>
        <pc:spChg chg="del">
          <ac:chgData name="Abdulaziz" userId="85b05c50aa90e9c3" providerId="LiveId" clId="{69DCECCE-9471-41B4-A00E-F5FF920B7CD1}" dt="2020-12-13T05:55:27.127" v="2091" actId="478"/>
          <ac:spMkLst>
            <pc:docMk/>
            <pc:sldMk cId="4275404293" sldId="264"/>
            <ac:spMk id="91" creationId="{87D6B8C4-005A-4DFF-8A6D-B9D3734C9382}"/>
          </ac:spMkLst>
        </pc:spChg>
        <pc:spChg chg="del">
          <ac:chgData name="Abdulaziz" userId="85b05c50aa90e9c3" providerId="LiveId" clId="{69DCECCE-9471-41B4-A00E-F5FF920B7CD1}" dt="2020-12-13T05:55:27.127" v="2091" actId="478"/>
          <ac:spMkLst>
            <pc:docMk/>
            <pc:sldMk cId="4275404293" sldId="264"/>
            <ac:spMk id="92" creationId="{ECF8C3BB-D756-4F38-9D5C-FCB2F44DA4EE}"/>
          </ac:spMkLst>
        </pc:spChg>
        <pc:spChg chg="del">
          <ac:chgData name="Abdulaziz" userId="85b05c50aa90e9c3" providerId="LiveId" clId="{69DCECCE-9471-41B4-A00E-F5FF920B7CD1}" dt="2020-12-13T05:55:27.127" v="2091" actId="478"/>
          <ac:spMkLst>
            <pc:docMk/>
            <pc:sldMk cId="4275404293" sldId="264"/>
            <ac:spMk id="93" creationId="{CFE298D4-F885-4FBA-A2A6-5ADE3872AFD8}"/>
          </ac:spMkLst>
        </pc:spChg>
        <pc:grpChg chg="del">
          <ac:chgData name="Abdulaziz" userId="85b05c50aa90e9c3" providerId="LiveId" clId="{69DCECCE-9471-41B4-A00E-F5FF920B7CD1}" dt="2020-12-13T06:44:07.808" v="4243" actId="478"/>
          <ac:grpSpMkLst>
            <pc:docMk/>
            <pc:sldMk cId="4275404293" sldId="264"/>
            <ac:grpSpMk id="6" creationId="{DB8B9C2F-D6C3-491B-85B5-D3D42D3FBBEF}"/>
          </ac:grpSpMkLst>
        </pc:grpChg>
        <pc:grpChg chg="del mod">
          <ac:chgData name="Abdulaziz" userId="85b05c50aa90e9c3" providerId="LiveId" clId="{69DCECCE-9471-41B4-A00E-F5FF920B7CD1}" dt="2020-12-13T05:55:21.902" v="2089" actId="478"/>
          <ac:grpSpMkLst>
            <pc:docMk/>
            <pc:sldMk cId="4275404293" sldId="264"/>
            <ac:grpSpMk id="10" creationId="{BD38CD5F-0B33-454B-BF56-01497784897B}"/>
          </ac:grpSpMkLst>
        </pc:grpChg>
        <pc:grpChg chg="del">
          <ac:chgData name="Abdulaziz" userId="85b05c50aa90e9c3" providerId="LiveId" clId="{69DCECCE-9471-41B4-A00E-F5FF920B7CD1}" dt="2020-12-13T05:55:27.127" v="2091" actId="478"/>
          <ac:grpSpMkLst>
            <pc:docMk/>
            <pc:sldMk cId="4275404293" sldId="264"/>
            <ac:grpSpMk id="29" creationId="{1135AC52-E524-4574-9D32-288561DA0AA6}"/>
          </ac:grpSpMkLst>
        </pc:grpChg>
        <pc:grpChg chg="del">
          <ac:chgData name="Abdulaziz" userId="85b05c50aa90e9c3" providerId="LiveId" clId="{69DCECCE-9471-41B4-A00E-F5FF920B7CD1}" dt="2020-12-13T06:44:08.512" v="4244" actId="478"/>
          <ac:grpSpMkLst>
            <pc:docMk/>
            <pc:sldMk cId="4275404293" sldId="264"/>
            <ac:grpSpMk id="40" creationId="{D7557ABD-79C5-4446-8F91-B29F8D6E0001}"/>
          </ac:grpSpMkLst>
        </pc:grpChg>
        <pc:grpChg chg="del">
          <ac:chgData name="Abdulaziz" userId="85b05c50aa90e9c3" providerId="LiveId" clId="{69DCECCE-9471-41B4-A00E-F5FF920B7CD1}" dt="2020-12-13T06:44:09.171" v="4245" actId="478"/>
          <ac:grpSpMkLst>
            <pc:docMk/>
            <pc:sldMk cId="4275404293" sldId="264"/>
            <ac:grpSpMk id="43" creationId="{2D2916AB-3341-4251-BEF8-EB02F7B6A6FF}"/>
          </ac:grpSpMkLst>
        </pc:grpChg>
        <pc:grpChg chg="del">
          <ac:chgData name="Abdulaziz" userId="85b05c50aa90e9c3" providerId="LiveId" clId="{69DCECCE-9471-41B4-A00E-F5FF920B7CD1}" dt="2020-12-13T05:55:22.955" v="2090" actId="478"/>
          <ac:grpSpMkLst>
            <pc:docMk/>
            <pc:sldMk cId="4275404293" sldId="264"/>
            <ac:grpSpMk id="47" creationId="{9E7A22E6-7A2B-4A36-B428-6F6041A0BB2B}"/>
          </ac:grpSpMkLst>
        </pc:grpChg>
        <pc:grpChg chg="del">
          <ac:chgData name="Abdulaziz" userId="85b05c50aa90e9c3" providerId="LiveId" clId="{69DCECCE-9471-41B4-A00E-F5FF920B7CD1}" dt="2020-12-13T05:55:27.127" v="2091" actId="478"/>
          <ac:grpSpMkLst>
            <pc:docMk/>
            <pc:sldMk cId="4275404293" sldId="264"/>
            <ac:grpSpMk id="50" creationId="{CAAFAA08-B7D7-49EC-A34C-F515F74EBB44}"/>
          </ac:grpSpMkLst>
        </pc:grpChg>
        <pc:grpChg chg="del">
          <ac:chgData name="Abdulaziz" userId="85b05c50aa90e9c3" providerId="LiveId" clId="{69DCECCE-9471-41B4-A00E-F5FF920B7CD1}" dt="2020-12-13T05:55:27.127" v="2091" actId="478"/>
          <ac:grpSpMkLst>
            <pc:docMk/>
            <pc:sldMk cId="4275404293" sldId="264"/>
            <ac:grpSpMk id="76" creationId="{F350C6D2-2620-4CB3-9C3E-9E5A841CA9A6}"/>
          </ac:grpSpMkLst>
        </pc:grpChg>
        <pc:picChg chg="del">
          <ac:chgData name="Abdulaziz" userId="85b05c50aa90e9c3" providerId="LiveId" clId="{69DCECCE-9471-41B4-A00E-F5FF920B7CD1}" dt="2020-12-13T05:55:36.766" v="2097" actId="478"/>
          <ac:picMkLst>
            <pc:docMk/>
            <pc:sldMk cId="4275404293" sldId="264"/>
            <ac:picMk id="3" creationId="{5C141662-23F4-458B-A7E7-ECA489493232}"/>
          </ac:picMkLst>
        </pc:picChg>
        <pc:picChg chg="del">
          <ac:chgData name="Abdulaziz" userId="85b05c50aa90e9c3" providerId="LiveId" clId="{69DCECCE-9471-41B4-A00E-F5FF920B7CD1}" dt="2020-12-12T20:18:11.093" v="587" actId="478"/>
          <ac:picMkLst>
            <pc:docMk/>
            <pc:sldMk cId="4275404293" sldId="264"/>
            <ac:picMk id="22" creationId="{D0091085-B454-450D-9301-A083C582AE70}"/>
          </ac:picMkLst>
        </pc:picChg>
        <pc:picChg chg="del">
          <ac:chgData name="Abdulaziz" userId="85b05c50aa90e9c3" providerId="LiveId" clId="{69DCECCE-9471-41B4-A00E-F5FF920B7CD1}" dt="2020-12-13T06:44:07.074" v="4242" actId="478"/>
          <ac:picMkLst>
            <pc:docMk/>
            <pc:sldMk cId="4275404293" sldId="264"/>
            <ac:picMk id="37" creationId="{85C3D1C2-2D07-4041-B0EE-B4E2900C8BCC}"/>
          </ac:picMkLst>
        </pc:picChg>
        <pc:picChg chg="add del mod ord">
          <ac:chgData name="Abdulaziz" userId="85b05c50aa90e9c3" providerId="LiveId" clId="{69DCECCE-9471-41B4-A00E-F5FF920B7CD1}" dt="2020-12-13T05:55:30.571" v="2093" actId="478"/>
          <ac:picMkLst>
            <pc:docMk/>
            <pc:sldMk cId="4275404293" sldId="264"/>
            <ac:picMk id="94" creationId="{01C327E1-1B85-490A-A675-3D98877D2273}"/>
          </ac:picMkLst>
        </pc:picChg>
        <pc:cxnChg chg="del">
          <ac:chgData name="Abdulaziz" userId="85b05c50aa90e9c3" providerId="LiveId" clId="{69DCECCE-9471-41B4-A00E-F5FF920B7CD1}" dt="2020-12-13T05:55:43.274" v="2098" actId="478"/>
          <ac:cxnSpMkLst>
            <pc:docMk/>
            <pc:sldMk cId="4275404293" sldId="264"/>
            <ac:cxnSpMk id="16" creationId="{1C2707EC-8504-436B-A0D5-68194B42C5FE}"/>
          </ac:cxnSpMkLst>
        </pc:cxnChg>
        <pc:cxnChg chg="del">
          <ac:chgData name="Abdulaziz" userId="85b05c50aa90e9c3" providerId="LiveId" clId="{69DCECCE-9471-41B4-A00E-F5FF920B7CD1}" dt="2020-12-13T05:55:43.274" v="2098" actId="478"/>
          <ac:cxnSpMkLst>
            <pc:docMk/>
            <pc:sldMk cId="4275404293" sldId="264"/>
            <ac:cxnSpMk id="66" creationId="{7F795B20-5B30-421F-938E-5B6C9468BD7A}"/>
          </ac:cxnSpMkLst>
        </pc:cxnChg>
        <pc:cxnChg chg="del">
          <ac:chgData name="Abdulaziz" userId="85b05c50aa90e9c3" providerId="LiveId" clId="{69DCECCE-9471-41B4-A00E-F5FF920B7CD1}" dt="2020-12-13T05:55:43.274" v="2098" actId="478"/>
          <ac:cxnSpMkLst>
            <pc:docMk/>
            <pc:sldMk cId="4275404293" sldId="264"/>
            <ac:cxnSpMk id="67" creationId="{9CF7B050-BC5F-4F40-AE82-792BF1BFA354}"/>
          </ac:cxnSpMkLst>
        </pc:cxnChg>
        <pc:cxnChg chg="del">
          <ac:chgData name="Abdulaziz" userId="85b05c50aa90e9c3" providerId="LiveId" clId="{69DCECCE-9471-41B4-A00E-F5FF920B7CD1}" dt="2020-12-13T05:55:43.274" v="2098" actId="478"/>
          <ac:cxnSpMkLst>
            <pc:docMk/>
            <pc:sldMk cId="4275404293" sldId="264"/>
            <ac:cxnSpMk id="68" creationId="{B959BE8D-63AA-4202-B127-D35F5E2FC47A}"/>
          </ac:cxnSpMkLst>
        </pc:cxnChg>
      </pc:sldChg>
      <pc:sldChg chg="addSp delSp modSp mod ord delAnim modAnim">
        <pc:chgData name="Abdulaziz" userId="85b05c50aa90e9c3" providerId="LiveId" clId="{69DCECCE-9471-41B4-A00E-F5FF920B7CD1}" dt="2020-12-29T13:05:47.174" v="25304" actId="478"/>
        <pc:sldMkLst>
          <pc:docMk/>
          <pc:sldMk cId="490960324" sldId="270"/>
        </pc:sldMkLst>
        <pc:spChg chg="mod">
          <ac:chgData name="Abdulaziz" userId="85b05c50aa90e9c3" providerId="LiveId" clId="{69DCECCE-9471-41B4-A00E-F5FF920B7CD1}" dt="2020-12-12T19:54:17.934" v="200"/>
          <ac:spMkLst>
            <pc:docMk/>
            <pc:sldMk cId="490960324" sldId="270"/>
            <ac:spMk id="7" creationId="{7E069607-119F-4810-9FED-DA9E40CEAC40}"/>
          </ac:spMkLst>
        </pc:spChg>
        <pc:spChg chg="add del mod">
          <ac:chgData name="Abdulaziz" userId="85b05c50aa90e9c3" providerId="LiveId" clId="{69DCECCE-9471-41B4-A00E-F5FF920B7CD1}" dt="2020-12-12T20:50:32.160" v="1127" actId="478"/>
          <ac:spMkLst>
            <pc:docMk/>
            <pc:sldMk cId="490960324" sldId="270"/>
            <ac:spMk id="11" creationId="{44DAAFF0-C99C-49B8-B81C-5328D7457156}"/>
          </ac:spMkLst>
        </pc:spChg>
        <pc:spChg chg="add mod">
          <ac:chgData name="Abdulaziz" userId="85b05c50aa90e9c3" providerId="LiveId" clId="{69DCECCE-9471-41B4-A00E-F5FF920B7CD1}" dt="2020-12-27T06:58:49.631" v="17866" actId="20577"/>
          <ac:spMkLst>
            <pc:docMk/>
            <pc:sldMk cId="490960324" sldId="270"/>
            <ac:spMk id="17" creationId="{1C8429D6-6310-443D-A26C-740BAC8BFB5D}"/>
          </ac:spMkLst>
        </pc:spChg>
        <pc:spChg chg="mod">
          <ac:chgData name="Abdulaziz" userId="85b05c50aa90e9c3" providerId="LiveId" clId="{69DCECCE-9471-41B4-A00E-F5FF920B7CD1}" dt="2020-12-27T18:00:17.012" v="20811" actId="20577"/>
          <ac:spMkLst>
            <pc:docMk/>
            <pc:sldMk cId="490960324" sldId="270"/>
            <ac:spMk id="23" creationId="{D9D8D862-40BC-4D0A-B806-F00BB5C9FAF1}"/>
          </ac:spMkLst>
        </pc:spChg>
        <pc:spChg chg="add mod">
          <ac:chgData name="Abdulaziz" userId="85b05c50aa90e9c3" providerId="LiveId" clId="{69DCECCE-9471-41B4-A00E-F5FF920B7CD1}" dt="2020-12-13T07:40:50.021" v="6848" actId="1076"/>
          <ac:spMkLst>
            <pc:docMk/>
            <pc:sldMk cId="490960324" sldId="270"/>
            <ac:spMk id="25" creationId="{CA28A961-4312-426C-85EB-5013FF5EB624}"/>
          </ac:spMkLst>
        </pc:spChg>
        <pc:spChg chg="add mod">
          <ac:chgData name="Abdulaziz" userId="85b05c50aa90e9c3" providerId="LiveId" clId="{69DCECCE-9471-41B4-A00E-F5FF920B7CD1}" dt="2020-12-13T07:40:50.021" v="6848" actId="1076"/>
          <ac:spMkLst>
            <pc:docMk/>
            <pc:sldMk cId="490960324" sldId="270"/>
            <ac:spMk id="26" creationId="{817C782F-3C63-4FC5-8B18-5F0369089961}"/>
          </ac:spMkLst>
        </pc:spChg>
        <pc:spChg chg="add mod">
          <ac:chgData name="Abdulaziz" userId="85b05c50aa90e9c3" providerId="LiveId" clId="{69DCECCE-9471-41B4-A00E-F5FF920B7CD1}" dt="2020-12-29T08:20:02.847" v="24663" actId="20577"/>
          <ac:spMkLst>
            <pc:docMk/>
            <pc:sldMk cId="490960324" sldId="270"/>
            <ac:spMk id="29" creationId="{CE532C68-A0C2-452B-AFA2-946A991A1D4C}"/>
          </ac:spMkLst>
        </pc:spChg>
        <pc:spChg chg="del">
          <ac:chgData name="Abdulaziz" userId="85b05c50aa90e9c3" providerId="LiveId" clId="{69DCECCE-9471-41B4-A00E-F5FF920B7CD1}" dt="2020-12-12T20:27:42.558" v="783" actId="478"/>
          <ac:spMkLst>
            <pc:docMk/>
            <pc:sldMk cId="490960324" sldId="270"/>
            <ac:spMk id="30" creationId="{79BD3DDE-D5A1-41CB-A703-2AEA118777B9}"/>
          </ac:spMkLst>
        </pc:spChg>
        <pc:spChg chg="del">
          <ac:chgData name="Abdulaziz" userId="85b05c50aa90e9c3" providerId="LiveId" clId="{69DCECCE-9471-41B4-A00E-F5FF920B7CD1}" dt="2020-12-12T20:27:44.951" v="784" actId="478"/>
          <ac:spMkLst>
            <pc:docMk/>
            <pc:sldMk cId="490960324" sldId="270"/>
            <ac:spMk id="33" creationId="{9BF29D0D-4739-4159-BE85-818243FC07B9}"/>
          </ac:spMkLst>
        </pc:spChg>
        <pc:spChg chg="add del mod">
          <ac:chgData name="Abdulaziz" userId="85b05c50aa90e9c3" providerId="LiveId" clId="{69DCECCE-9471-41B4-A00E-F5FF920B7CD1}" dt="2020-12-12T20:50:32.930" v="1129" actId="478"/>
          <ac:spMkLst>
            <pc:docMk/>
            <pc:sldMk cId="490960324" sldId="270"/>
            <ac:spMk id="34" creationId="{75C3838C-2BFC-4D16-8083-38E522F17DCF}"/>
          </ac:spMkLst>
        </pc:spChg>
        <pc:spChg chg="add del mod">
          <ac:chgData name="Abdulaziz" userId="85b05c50aa90e9c3" providerId="LiveId" clId="{69DCECCE-9471-41B4-A00E-F5FF920B7CD1}" dt="2020-12-12T20:49:18.034" v="1096" actId="478"/>
          <ac:spMkLst>
            <pc:docMk/>
            <pc:sldMk cId="490960324" sldId="270"/>
            <ac:spMk id="35" creationId="{B7D591F8-37F2-4D27-8853-97652481A976}"/>
          </ac:spMkLst>
        </pc:spChg>
        <pc:spChg chg="del">
          <ac:chgData name="Abdulaziz" userId="85b05c50aa90e9c3" providerId="LiveId" clId="{69DCECCE-9471-41B4-A00E-F5FF920B7CD1}" dt="2020-12-12T20:27:40.810" v="782" actId="478"/>
          <ac:spMkLst>
            <pc:docMk/>
            <pc:sldMk cId="490960324" sldId="270"/>
            <ac:spMk id="52" creationId="{14343D7F-4E7B-4E75-BF93-2EE4E46038CD}"/>
          </ac:spMkLst>
        </pc:spChg>
        <pc:spChg chg="del mod">
          <ac:chgData name="Abdulaziz" userId="85b05c50aa90e9c3" providerId="LiveId" clId="{69DCECCE-9471-41B4-A00E-F5FF920B7CD1}" dt="2020-12-13T07:40:33.494" v="6846" actId="478"/>
          <ac:spMkLst>
            <pc:docMk/>
            <pc:sldMk cId="490960324" sldId="270"/>
            <ac:spMk id="55" creationId="{8CFA7272-8721-463B-A9A4-32EC6E4E4FF8}"/>
          </ac:spMkLst>
        </pc:spChg>
        <pc:spChg chg="mod">
          <ac:chgData name="Abdulaziz" userId="85b05c50aa90e9c3" providerId="LiveId" clId="{69DCECCE-9471-41B4-A00E-F5FF920B7CD1}" dt="2020-12-12T20:45:40.720" v="1051" actId="164"/>
          <ac:spMkLst>
            <pc:docMk/>
            <pc:sldMk cId="490960324" sldId="270"/>
            <ac:spMk id="56" creationId="{EAFE3913-9C19-46D7-8B4E-F2375A9D6B57}"/>
          </ac:spMkLst>
        </pc:spChg>
        <pc:spChg chg="mod">
          <ac:chgData name="Abdulaziz" userId="85b05c50aa90e9c3" providerId="LiveId" clId="{69DCECCE-9471-41B4-A00E-F5FF920B7CD1}" dt="2020-12-12T20:45:40.720" v="1051" actId="164"/>
          <ac:spMkLst>
            <pc:docMk/>
            <pc:sldMk cId="490960324" sldId="270"/>
            <ac:spMk id="57" creationId="{323265AA-FE85-4CD5-AA16-15BDFD42C5E1}"/>
          </ac:spMkLst>
        </pc:spChg>
        <pc:spChg chg="mod">
          <ac:chgData name="Abdulaziz" userId="85b05c50aa90e9c3" providerId="LiveId" clId="{69DCECCE-9471-41B4-A00E-F5FF920B7CD1}" dt="2020-12-12T20:45:40.720" v="1051" actId="164"/>
          <ac:spMkLst>
            <pc:docMk/>
            <pc:sldMk cId="490960324" sldId="270"/>
            <ac:spMk id="59" creationId="{0FA889A5-AECF-475F-95C6-5E11E2A3FA88}"/>
          </ac:spMkLst>
        </pc:spChg>
        <pc:spChg chg="del mod">
          <ac:chgData name="Abdulaziz" userId="85b05c50aa90e9c3" providerId="LiveId" clId="{69DCECCE-9471-41B4-A00E-F5FF920B7CD1}" dt="2020-12-12T20:28:47.490" v="836" actId="478"/>
          <ac:spMkLst>
            <pc:docMk/>
            <pc:sldMk cId="490960324" sldId="270"/>
            <ac:spMk id="60" creationId="{706E9AD7-A6FE-4FA3-BC0C-35AC49519B08}"/>
          </ac:spMkLst>
        </pc:spChg>
        <pc:spChg chg="mod">
          <ac:chgData name="Abdulaziz" userId="85b05c50aa90e9c3" providerId="LiveId" clId="{69DCECCE-9471-41B4-A00E-F5FF920B7CD1}" dt="2020-12-12T20:45:40.720" v="1051" actId="164"/>
          <ac:spMkLst>
            <pc:docMk/>
            <pc:sldMk cId="490960324" sldId="270"/>
            <ac:spMk id="67" creationId="{3360C55A-4CBA-4789-B67C-02F8DCFEB752}"/>
          </ac:spMkLst>
        </pc:spChg>
        <pc:spChg chg="del mod">
          <ac:chgData name="Abdulaziz" userId="85b05c50aa90e9c3" providerId="LiveId" clId="{69DCECCE-9471-41B4-A00E-F5FF920B7CD1}" dt="2020-12-28T19:37:51.917" v="22824" actId="478"/>
          <ac:spMkLst>
            <pc:docMk/>
            <pc:sldMk cId="490960324" sldId="270"/>
            <ac:spMk id="69" creationId="{2B752124-535E-466B-A173-DFDFFBE93667}"/>
          </ac:spMkLst>
        </pc:spChg>
        <pc:spChg chg="del">
          <ac:chgData name="Abdulaziz" userId="85b05c50aa90e9c3" providerId="LiveId" clId="{69DCECCE-9471-41B4-A00E-F5FF920B7CD1}" dt="2020-12-12T20:27:47.862" v="786" actId="478"/>
          <ac:spMkLst>
            <pc:docMk/>
            <pc:sldMk cId="490960324" sldId="270"/>
            <ac:spMk id="71" creationId="{18CC47C9-094F-4207-BB34-D99130D4B937}"/>
          </ac:spMkLst>
        </pc:spChg>
        <pc:spChg chg="add mod">
          <ac:chgData name="Abdulaziz" userId="85b05c50aa90e9c3" providerId="LiveId" clId="{69DCECCE-9471-41B4-A00E-F5FF920B7CD1}" dt="2020-12-29T08:19:59.306" v="24661" actId="20577"/>
          <ac:spMkLst>
            <pc:docMk/>
            <pc:sldMk cId="490960324" sldId="270"/>
            <ac:spMk id="74" creationId="{A176C8E8-265A-4E85-8EF8-3312AEEF401F}"/>
          </ac:spMkLst>
        </pc:spChg>
        <pc:spChg chg="add mod">
          <ac:chgData name="Abdulaziz" userId="85b05c50aa90e9c3" providerId="LiveId" clId="{69DCECCE-9471-41B4-A00E-F5FF920B7CD1}" dt="2020-12-29T08:20:06.070" v="24664" actId="20577"/>
          <ac:spMkLst>
            <pc:docMk/>
            <pc:sldMk cId="490960324" sldId="270"/>
            <ac:spMk id="75" creationId="{7B51576B-368F-4154-8771-9609AF09C2D2}"/>
          </ac:spMkLst>
        </pc:spChg>
        <pc:spChg chg="add del mod">
          <ac:chgData name="Abdulaziz" userId="85b05c50aa90e9c3" providerId="LiveId" clId="{69DCECCE-9471-41B4-A00E-F5FF920B7CD1}" dt="2020-12-13T07:43:27.811" v="6974" actId="478"/>
          <ac:spMkLst>
            <pc:docMk/>
            <pc:sldMk cId="490960324" sldId="270"/>
            <ac:spMk id="76" creationId="{6C7F8E9A-CBFD-40EB-A303-D00F38137B9A}"/>
          </ac:spMkLst>
        </pc:spChg>
        <pc:spChg chg="mod">
          <ac:chgData name="Abdulaziz" userId="85b05c50aa90e9c3" providerId="LiveId" clId="{69DCECCE-9471-41B4-A00E-F5FF920B7CD1}" dt="2020-12-27T06:56:08.961" v="17833"/>
          <ac:spMkLst>
            <pc:docMk/>
            <pc:sldMk cId="490960324" sldId="270"/>
            <ac:spMk id="77" creationId="{C03B1EC4-C14E-4079-9F49-795CCBDA7564}"/>
          </ac:spMkLst>
        </pc:spChg>
        <pc:spChg chg="add mod">
          <ac:chgData name="Abdulaziz" userId="85b05c50aa90e9c3" providerId="LiveId" clId="{69DCECCE-9471-41B4-A00E-F5FF920B7CD1}" dt="2020-12-13T07:41:11.593" v="6851" actId="1076"/>
          <ac:spMkLst>
            <pc:docMk/>
            <pc:sldMk cId="490960324" sldId="270"/>
            <ac:spMk id="79" creationId="{C01DFD45-D106-4BF2-97CB-3B6BC2A991B3}"/>
          </ac:spMkLst>
        </pc:spChg>
        <pc:spChg chg="add mod">
          <ac:chgData name="Abdulaziz" userId="85b05c50aa90e9c3" providerId="LiveId" clId="{69DCECCE-9471-41B4-A00E-F5FF920B7CD1}" dt="2020-12-13T07:41:11.593" v="6851" actId="1076"/>
          <ac:spMkLst>
            <pc:docMk/>
            <pc:sldMk cId="490960324" sldId="270"/>
            <ac:spMk id="80" creationId="{3BF5CE92-1E17-405D-B07D-7948B1697579}"/>
          </ac:spMkLst>
        </pc:spChg>
        <pc:spChg chg="add mod">
          <ac:chgData name="Abdulaziz" userId="85b05c50aa90e9c3" providerId="LiveId" clId="{69DCECCE-9471-41B4-A00E-F5FF920B7CD1}" dt="2020-12-29T08:20:26.995" v="24678" actId="20577"/>
          <ac:spMkLst>
            <pc:docMk/>
            <pc:sldMk cId="490960324" sldId="270"/>
            <ac:spMk id="102" creationId="{6EC679E4-4E3D-4B22-B96F-8B90B94C0541}"/>
          </ac:spMkLst>
        </pc:spChg>
        <pc:spChg chg="add mod">
          <ac:chgData name="Abdulaziz" userId="85b05c50aa90e9c3" providerId="LiveId" clId="{69DCECCE-9471-41B4-A00E-F5FF920B7CD1}" dt="2020-12-29T08:20:36.068" v="24694" actId="20577"/>
          <ac:spMkLst>
            <pc:docMk/>
            <pc:sldMk cId="490960324" sldId="270"/>
            <ac:spMk id="103" creationId="{EEE3A937-8834-4054-8A2A-CE1D7DA68C98}"/>
          </ac:spMkLst>
        </pc:spChg>
        <pc:spChg chg="add mod">
          <ac:chgData name="Abdulaziz" userId="85b05c50aa90e9c3" providerId="LiveId" clId="{69DCECCE-9471-41B4-A00E-F5FF920B7CD1}" dt="2020-12-29T08:20:42.670" v="24706" actId="20577"/>
          <ac:spMkLst>
            <pc:docMk/>
            <pc:sldMk cId="490960324" sldId="270"/>
            <ac:spMk id="104" creationId="{543D7784-DFD5-4797-8DAA-8556FF957323}"/>
          </ac:spMkLst>
        </pc:spChg>
        <pc:spChg chg="add del mod">
          <ac:chgData name="Abdulaziz" userId="85b05c50aa90e9c3" providerId="LiveId" clId="{69DCECCE-9471-41B4-A00E-F5FF920B7CD1}" dt="2020-12-13T07:43:43.432" v="6984" actId="478"/>
          <ac:spMkLst>
            <pc:docMk/>
            <pc:sldMk cId="490960324" sldId="270"/>
            <ac:spMk id="105" creationId="{6246B2D0-2471-4024-93CD-99733DAF02E8}"/>
          </ac:spMkLst>
        </pc:spChg>
        <pc:spChg chg="add del">
          <ac:chgData name="Abdulaziz" userId="85b05c50aa90e9c3" providerId="LiveId" clId="{69DCECCE-9471-41B4-A00E-F5FF920B7CD1}" dt="2020-12-12T21:07:30.401" v="1348" actId="22"/>
          <ac:spMkLst>
            <pc:docMk/>
            <pc:sldMk cId="490960324" sldId="270"/>
            <ac:spMk id="108" creationId="{A0868202-40A9-4E32-97B0-4B2EBF496C58}"/>
          </ac:spMkLst>
        </pc:spChg>
        <pc:spChg chg="add mod">
          <ac:chgData name="Abdulaziz" userId="85b05c50aa90e9c3" providerId="LiveId" clId="{69DCECCE-9471-41B4-A00E-F5FF920B7CD1}" dt="2020-12-29T08:30:53.973" v="24749" actId="20577"/>
          <ac:spMkLst>
            <pc:docMk/>
            <pc:sldMk cId="490960324" sldId="270"/>
            <ac:spMk id="108" creationId="{C3DB1E19-C2CF-458F-AC91-D0F69C06DA08}"/>
          </ac:spMkLst>
        </pc:spChg>
        <pc:spChg chg="add mod">
          <ac:chgData name="Abdulaziz" userId="85b05c50aa90e9c3" providerId="LiveId" clId="{69DCECCE-9471-41B4-A00E-F5FF920B7CD1}" dt="2020-12-29T08:16:23.636" v="24599" actId="12788"/>
          <ac:spMkLst>
            <pc:docMk/>
            <pc:sldMk cId="490960324" sldId="270"/>
            <ac:spMk id="109" creationId="{E9D24E0B-DCC8-476A-84AE-4CA43E9C98E3}"/>
          </ac:spMkLst>
        </pc:spChg>
        <pc:spChg chg="add del mod">
          <ac:chgData name="Abdulaziz" userId="85b05c50aa90e9c3" providerId="LiveId" clId="{69DCECCE-9471-41B4-A00E-F5FF920B7CD1}" dt="2020-12-12T21:13:51.665" v="1432" actId="478"/>
          <ac:spMkLst>
            <pc:docMk/>
            <pc:sldMk cId="490960324" sldId="270"/>
            <ac:spMk id="110" creationId="{24B175F3-B4A5-43E5-B702-E87FB7AFB893}"/>
          </ac:spMkLst>
        </pc:spChg>
        <pc:spChg chg="add mod">
          <ac:chgData name="Abdulaziz" userId="85b05c50aa90e9c3" providerId="LiveId" clId="{69DCECCE-9471-41B4-A00E-F5FF920B7CD1}" dt="2020-12-29T08:31:00.857" v="24767" actId="20577"/>
          <ac:spMkLst>
            <pc:docMk/>
            <pc:sldMk cId="490960324" sldId="270"/>
            <ac:spMk id="110" creationId="{B87EF679-EFF5-418B-B806-33EC945AFA2E}"/>
          </ac:spMkLst>
        </pc:spChg>
        <pc:spChg chg="add del mod">
          <ac:chgData name="Abdulaziz" userId="85b05c50aa90e9c3" providerId="LiveId" clId="{69DCECCE-9471-41B4-A00E-F5FF920B7CD1}" dt="2020-12-29T08:15:37.727" v="24597" actId="478"/>
          <ac:spMkLst>
            <pc:docMk/>
            <pc:sldMk cId="490960324" sldId="270"/>
            <ac:spMk id="111" creationId="{AC2DDC75-3FA6-4C32-86F8-E90E33E894F6}"/>
          </ac:spMkLst>
        </pc:spChg>
        <pc:spChg chg="add del mod">
          <ac:chgData name="Abdulaziz" userId="85b05c50aa90e9c3" providerId="LiveId" clId="{69DCECCE-9471-41B4-A00E-F5FF920B7CD1}" dt="2020-12-29T13:05:47.174" v="25304" actId="478"/>
          <ac:spMkLst>
            <pc:docMk/>
            <pc:sldMk cId="490960324" sldId="270"/>
            <ac:spMk id="112" creationId="{8B6F0D08-4A71-4EB6-A286-C0816B9D1E5E}"/>
          </ac:spMkLst>
        </pc:spChg>
        <pc:spChg chg="mod">
          <ac:chgData name="Abdulaziz" userId="85b05c50aa90e9c3" providerId="LiveId" clId="{69DCECCE-9471-41B4-A00E-F5FF920B7CD1}" dt="2020-12-27T06:56:08.961" v="17833"/>
          <ac:spMkLst>
            <pc:docMk/>
            <pc:sldMk cId="490960324" sldId="270"/>
            <ac:spMk id="114" creationId="{36199D10-2605-4E01-AB22-FCD712370B3E}"/>
          </ac:spMkLst>
        </pc:spChg>
        <pc:spChg chg="mod">
          <ac:chgData name="Abdulaziz" userId="85b05c50aa90e9c3" providerId="LiveId" clId="{69DCECCE-9471-41B4-A00E-F5FF920B7CD1}" dt="2020-12-27T06:56:08.961" v="17833"/>
          <ac:spMkLst>
            <pc:docMk/>
            <pc:sldMk cId="490960324" sldId="270"/>
            <ac:spMk id="117" creationId="{709EBA90-3455-4CDA-9119-EDC96104F203}"/>
          </ac:spMkLst>
        </pc:spChg>
        <pc:spChg chg="mod">
          <ac:chgData name="Abdulaziz" userId="85b05c50aa90e9c3" providerId="LiveId" clId="{69DCECCE-9471-41B4-A00E-F5FF920B7CD1}" dt="2020-12-27T06:56:32.684" v="17839" actId="948"/>
          <ac:spMkLst>
            <pc:docMk/>
            <pc:sldMk cId="490960324" sldId="270"/>
            <ac:spMk id="120" creationId="{29435142-C608-4410-92EE-1FF6D633F941}"/>
          </ac:spMkLst>
        </pc:spChg>
        <pc:spChg chg="mod">
          <ac:chgData name="Abdulaziz" userId="85b05c50aa90e9c3" providerId="LiveId" clId="{69DCECCE-9471-41B4-A00E-F5FF920B7CD1}" dt="2020-12-27T06:56:32.684" v="17839" actId="948"/>
          <ac:spMkLst>
            <pc:docMk/>
            <pc:sldMk cId="490960324" sldId="270"/>
            <ac:spMk id="123" creationId="{A6FC3CBB-235C-4977-8552-1B5AA7031DC6}"/>
          </ac:spMkLst>
        </pc:spChg>
        <pc:spChg chg="mod">
          <ac:chgData name="Abdulaziz" userId="85b05c50aa90e9c3" providerId="LiveId" clId="{69DCECCE-9471-41B4-A00E-F5FF920B7CD1}" dt="2020-12-27T06:56:32.684" v="17839" actId="948"/>
          <ac:spMkLst>
            <pc:docMk/>
            <pc:sldMk cId="490960324" sldId="270"/>
            <ac:spMk id="126" creationId="{5414B30F-49B7-4CD5-992F-5AB0A429F37D}"/>
          </ac:spMkLst>
        </pc:spChg>
        <pc:spChg chg="add mod">
          <ac:chgData name="Abdulaziz" userId="85b05c50aa90e9c3" providerId="LiveId" clId="{69DCECCE-9471-41B4-A00E-F5FF920B7CD1}" dt="2020-12-27T06:57:45.303" v="17852" actId="207"/>
          <ac:spMkLst>
            <pc:docMk/>
            <pc:sldMk cId="490960324" sldId="270"/>
            <ac:spMk id="128" creationId="{BB1DD598-230D-49BB-9C02-E75FED6BCAD7}"/>
          </ac:spMkLst>
        </pc:spChg>
        <pc:spChg chg="add mod">
          <ac:chgData name="Abdulaziz" userId="85b05c50aa90e9c3" providerId="LiveId" clId="{69DCECCE-9471-41B4-A00E-F5FF920B7CD1}" dt="2020-12-27T06:58:02.134" v="17863" actId="207"/>
          <ac:spMkLst>
            <pc:docMk/>
            <pc:sldMk cId="490960324" sldId="270"/>
            <ac:spMk id="129" creationId="{3EF864DD-6CC1-41E6-B11C-7C6D533B2A9A}"/>
          </ac:spMkLst>
        </pc:spChg>
        <pc:spChg chg="add mod">
          <ac:chgData name="Abdulaziz" userId="85b05c50aa90e9c3" providerId="LiveId" clId="{69DCECCE-9471-41B4-A00E-F5FF920B7CD1}" dt="2020-12-28T19:37:55.587" v="22826" actId="20577"/>
          <ac:spMkLst>
            <pc:docMk/>
            <pc:sldMk cId="490960324" sldId="270"/>
            <ac:spMk id="130" creationId="{1A992831-C049-4404-8136-79BC9E06AE55}"/>
          </ac:spMkLst>
        </pc:spChg>
        <pc:spChg chg="add mod">
          <ac:chgData name="Abdulaziz" userId="85b05c50aa90e9c3" providerId="LiveId" clId="{69DCECCE-9471-41B4-A00E-F5FF920B7CD1}" dt="2020-12-29T08:13:39.237" v="24578" actId="571"/>
          <ac:spMkLst>
            <pc:docMk/>
            <pc:sldMk cId="490960324" sldId="270"/>
            <ac:spMk id="133" creationId="{30A2FBD7-69CC-4A87-B6F0-0F02B64A7D36}"/>
          </ac:spMkLst>
        </pc:spChg>
        <pc:spChg chg="add mod">
          <ac:chgData name="Abdulaziz" userId="85b05c50aa90e9c3" providerId="LiveId" clId="{69DCECCE-9471-41B4-A00E-F5FF920B7CD1}" dt="2020-12-29T08:16:23.636" v="24599" actId="12788"/>
          <ac:spMkLst>
            <pc:docMk/>
            <pc:sldMk cId="490960324" sldId="270"/>
            <ac:spMk id="135" creationId="{4E1C7BF0-4F1C-4566-B399-A8F7EDB0B012}"/>
          </ac:spMkLst>
        </pc:spChg>
        <pc:spChg chg="add mod">
          <ac:chgData name="Abdulaziz" userId="85b05c50aa90e9c3" providerId="LiveId" clId="{69DCECCE-9471-41B4-A00E-F5FF920B7CD1}" dt="2020-12-29T08:16:23.636" v="24599" actId="12788"/>
          <ac:spMkLst>
            <pc:docMk/>
            <pc:sldMk cId="490960324" sldId="270"/>
            <ac:spMk id="137" creationId="{921FEA9E-0ACC-4242-A8E2-7F24F049445B}"/>
          </ac:spMkLst>
        </pc:spChg>
        <pc:spChg chg="add mod">
          <ac:chgData name="Abdulaziz" userId="85b05c50aa90e9c3" providerId="LiveId" clId="{69DCECCE-9471-41B4-A00E-F5FF920B7CD1}" dt="2020-12-29T08:19:10.182" v="24657" actId="1076"/>
          <ac:spMkLst>
            <pc:docMk/>
            <pc:sldMk cId="490960324" sldId="270"/>
            <ac:spMk id="139" creationId="{8DF6238E-F499-45FF-AD88-75DB3E73AA7F}"/>
          </ac:spMkLst>
        </pc:spChg>
        <pc:spChg chg="add mod">
          <ac:chgData name="Abdulaziz" userId="85b05c50aa90e9c3" providerId="LiveId" clId="{69DCECCE-9471-41B4-A00E-F5FF920B7CD1}" dt="2020-12-29T08:19:10.182" v="24657" actId="1076"/>
          <ac:spMkLst>
            <pc:docMk/>
            <pc:sldMk cId="490960324" sldId="270"/>
            <ac:spMk id="141" creationId="{C46BB32F-AE6E-43B9-AC3B-8949FBF05200}"/>
          </ac:spMkLst>
        </pc:spChg>
        <pc:spChg chg="add mod">
          <ac:chgData name="Abdulaziz" userId="85b05c50aa90e9c3" providerId="LiveId" clId="{69DCECCE-9471-41B4-A00E-F5FF920B7CD1}" dt="2020-12-29T08:19:10.182" v="24657" actId="1076"/>
          <ac:spMkLst>
            <pc:docMk/>
            <pc:sldMk cId="490960324" sldId="270"/>
            <ac:spMk id="143" creationId="{BE51B532-4AB0-4FAB-A273-ACD3B0623DDD}"/>
          </ac:spMkLst>
        </pc:spChg>
        <pc:grpChg chg="add del mod">
          <ac:chgData name="Abdulaziz" userId="85b05c50aa90e9c3" providerId="LiveId" clId="{69DCECCE-9471-41B4-A00E-F5FF920B7CD1}" dt="2020-12-13T07:40:33.494" v="6846" actId="478"/>
          <ac:grpSpMkLst>
            <pc:docMk/>
            <pc:sldMk cId="490960324" sldId="270"/>
            <ac:grpSpMk id="4" creationId="{95F12717-58C7-4D3B-B127-47735994AA45}"/>
          </ac:grpSpMkLst>
        </pc:grpChg>
        <pc:grpChg chg="add mod">
          <ac:chgData name="Abdulaziz" userId="85b05c50aa90e9c3" providerId="LiveId" clId="{69DCECCE-9471-41B4-A00E-F5FF920B7CD1}" dt="2020-12-12T20:51:12.635" v="1152" actId="164"/>
          <ac:grpSpMkLst>
            <pc:docMk/>
            <pc:sldMk cId="490960324" sldId="270"/>
            <ac:grpSpMk id="14" creationId="{E28856C5-B196-45EC-923D-1015008920D8}"/>
          </ac:grpSpMkLst>
        </pc:grpChg>
        <pc:grpChg chg="add mod">
          <ac:chgData name="Abdulaziz" userId="85b05c50aa90e9c3" providerId="LiveId" clId="{69DCECCE-9471-41B4-A00E-F5FF920B7CD1}" dt="2020-12-13T07:40:50.021" v="6848" actId="1076"/>
          <ac:grpSpMkLst>
            <pc:docMk/>
            <pc:sldMk cId="490960324" sldId="270"/>
            <ac:grpSpMk id="15" creationId="{45A225AB-6B6B-48DD-B4A2-B61B51ED18C7}"/>
          </ac:grpSpMkLst>
        </pc:grpChg>
        <pc:grpChg chg="add mod">
          <ac:chgData name="Abdulaziz" userId="85b05c50aa90e9c3" providerId="LiveId" clId="{69DCECCE-9471-41B4-A00E-F5FF920B7CD1}" dt="2020-12-12T20:51:12.635" v="1152" actId="164"/>
          <ac:grpSpMkLst>
            <pc:docMk/>
            <pc:sldMk cId="490960324" sldId="270"/>
            <ac:grpSpMk id="58" creationId="{5896959B-BC46-4471-8221-209CD977BA41}"/>
          </ac:grpSpMkLst>
        </pc:grpChg>
        <pc:grpChg chg="add mod">
          <ac:chgData name="Abdulaziz" userId="85b05c50aa90e9c3" providerId="LiveId" clId="{69DCECCE-9471-41B4-A00E-F5FF920B7CD1}" dt="2020-12-12T20:51:12.635" v="1152" actId="164"/>
          <ac:grpSpMkLst>
            <pc:docMk/>
            <pc:sldMk cId="490960324" sldId="270"/>
            <ac:grpSpMk id="65" creationId="{0E14BBE9-58D4-4AB8-B862-4AA861C97BAC}"/>
          </ac:grpSpMkLst>
        </pc:grpChg>
        <pc:grpChg chg="add mod">
          <ac:chgData name="Abdulaziz" userId="85b05c50aa90e9c3" providerId="LiveId" clId="{69DCECCE-9471-41B4-A00E-F5FF920B7CD1}" dt="2020-12-27T06:56:23.927" v="17837" actId="12788"/>
          <ac:grpSpMkLst>
            <pc:docMk/>
            <pc:sldMk cId="490960324" sldId="270"/>
            <ac:grpSpMk id="76" creationId="{75BBC779-EE4A-459E-8936-6B19908A2C20}"/>
          </ac:grpSpMkLst>
        </pc:grpChg>
        <pc:grpChg chg="add mod">
          <ac:chgData name="Abdulaziz" userId="85b05c50aa90e9c3" providerId="LiveId" clId="{69DCECCE-9471-41B4-A00E-F5FF920B7CD1}" dt="2020-12-13T07:41:11.593" v="6851" actId="1076"/>
          <ac:grpSpMkLst>
            <pc:docMk/>
            <pc:sldMk cId="490960324" sldId="270"/>
            <ac:grpSpMk id="82" creationId="{03E00928-3533-4E95-86F8-9BE530A5FED4}"/>
          </ac:grpSpMkLst>
        </pc:grpChg>
        <pc:grpChg chg="mod">
          <ac:chgData name="Abdulaziz" userId="85b05c50aa90e9c3" providerId="LiveId" clId="{69DCECCE-9471-41B4-A00E-F5FF920B7CD1}" dt="2020-12-12T21:03:32.062" v="1302"/>
          <ac:grpSpMkLst>
            <pc:docMk/>
            <pc:sldMk cId="490960324" sldId="270"/>
            <ac:grpSpMk id="84" creationId="{0816E890-B37C-4880-8AD7-7E42A249C730}"/>
          </ac:grpSpMkLst>
        </pc:grpChg>
        <pc:grpChg chg="mod">
          <ac:chgData name="Abdulaziz" userId="85b05c50aa90e9c3" providerId="LiveId" clId="{69DCECCE-9471-41B4-A00E-F5FF920B7CD1}" dt="2020-12-12T21:03:32.062" v="1302"/>
          <ac:grpSpMkLst>
            <pc:docMk/>
            <pc:sldMk cId="490960324" sldId="270"/>
            <ac:grpSpMk id="85" creationId="{2FF44E52-3F43-4515-AFB2-9B8575F9A29D}"/>
          </ac:grpSpMkLst>
        </pc:grpChg>
        <pc:grpChg chg="mod">
          <ac:chgData name="Abdulaziz" userId="85b05c50aa90e9c3" providerId="LiveId" clId="{69DCECCE-9471-41B4-A00E-F5FF920B7CD1}" dt="2020-12-12T21:03:32.062" v="1302"/>
          <ac:grpSpMkLst>
            <pc:docMk/>
            <pc:sldMk cId="490960324" sldId="270"/>
            <ac:grpSpMk id="86" creationId="{520F55BD-CF23-4574-9F20-3B2691D3BAE6}"/>
          </ac:grpSpMkLst>
        </pc:grpChg>
        <pc:grpChg chg="add mod">
          <ac:chgData name="Abdulaziz" userId="85b05c50aa90e9c3" providerId="LiveId" clId="{69DCECCE-9471-41B4-A00E-F5FF920B7CD1}" dt="2020-12-27T06:56:23.927" v="17837" actId="12788"/>
          <ac:grpSpMkLst>
            <pc:docMk/>
            <pc:sldMk cId="490960324" sldId="270"/>
            <ac:grpSpMk id="113" creationId="{76431D99-4971-4E92-B409-32E54145A4F5}"/>
          </ac:grpSpMkLst>
        </pc:grpChg>
        <pc:grpChg chg="add mod">
          <ac:chgData name="Abdulaziz" userId="85b05c50aa90e9c3" providerId="LiveId" clId="{69DCECCE-9471-41B4-A00E-F5FF920B7CD1}" dt="2020-12-27T06:56:23.927" v="17837" actId="12788"/>
          <ac:grpSpMkLst>
            <pc:docMk/>
            <pc:sldMk cId="490960324" sldId="270"/>
            <ac:grpSpMk id="116" creationId="{7F4780C4-AB31-4639-BFB8-1A25753447A6}"/>
          </ac:grpSpMkLst>
        </pc:grpChg>
        <pc:grpChg chg="add mod">
          <ac:chgData name="Abdulaziz" userId="85b05c50aa90e9c3" providerId="LiveId" clId="{69DCECCE-9471-41B4-A00E-F5FF920B7CD1}" dt="2020-12-27T06:56:32.615" v="17838" actId="571"/>
          <ac:grpSpMkLst>
            <pc:docMk/>
            <pc:sldMk cId="490960324" sldId="270"/>
            <ac:grpSpMk id="119" creationId="{EB330B6A-AD09-433C-876A-AD2E13D91A51}"/>
          </ac:grpSpMkLst>
        </pc:grpChg>
        <pc:grpChg chg="add mod">
          <ac:chgData name="Abdulaziz" userId="85b05c50aa90e9c3" providerId="LiveId" clId="{69DCECCE-9471-41B4-A00E-F5FF920B7CD1}" dt="2020-12-27T06:56:32.615" v="17838" actId="571"/>
          <ac:grpSpMkLst>
            <pc:docMk/>
            <pc:sldMk cId="490960324" sldId="270"/>
            <ac:grpSpMk id="122" creationId="{5FA15CE7-3F5D-49B0-AFB8-A065AD8DA45D}"/>
          </ac:grpSpMkLst>
        </pc:grpChg>
        <pc:grpChg chg="add mod">
          <ac:chgData name="Abdulaziz" userId="85b05c50aa90e9c3" providerId="LiveId" clId="{69DCECCE-9471-41B4-A00E-F5FF920B7CD1}" dt="2020-12-27T06:56:32.615" v="17838" actId="571"/>
          <ac:grpSpMkLst>
            <pc:docMk/>
            <pc:sldMk cId="490960324" sldId="270"/>
            <ac:grpSpMk id="125" creationId="{3092752F-AF46-4D99-9926-49B560353441}"/>
          </ac:grpSpMkLst>
        </pc:grpChg>
        <pc:picChg chg="add del mod">
          <ac:chgData name="Abdulaziz" userId="85b05c50aa90e9c3" providerId="LiveId" clId="{69DCECCE-9471-41B4-A00E-F5FF920B7CD1}" dt="2020-12-12T20:40:28.666" v="848" actId="478"/>
          <ac:picMkLst>
            <pc:docMk/>
            <pc:sldMk cId="490960324" sldId="270"/>
            <ac:picMk id="3" creationId="{E41F86F1-790A-4536-A3CF-5DD434DF51DA}"/>
          </ac:picMkLst>
        </pc:picChg>
        <pc:picChg chg="add mod">
          <ac:chgData name="Abdulaziz" userId="85b05c50aa90e9c3" providerId="LiveId" clId="{69DCECCE-9471-41B4-A00E-F5FF920B7CD1}" dt="2020-12-13T07:40:50.021" v="6848" actId="1076"/>
          <ac:picMkLst>
            <pc:docMk/>
            <pc:sldMk cId="490960324" sldId="270"/>
            <ac:picMk id="21" creationId="{DB308EDC-0649-45A8-AC4C-268F510A3AE7}"/>
          </ac:picMkLst>
        </pc:picChg>
        <pc:picChg chg="add mod">
          <ac:chgData name="Abdulaziz" userId="85b05c50aa90e9c3" providerId="LiveId" clId="{69DCECCE-9471-41B4-A00E-F5FF920B7CD1}" dt="2020-12-13T07:40:50.021" v="6848" actId="1076"/>
          <ac:picMkLst>
            <pc:docMk/>
            <pc:sldMk cId="490960324" sldId="270"/>
            <ac:picMk id="22" creationId="{A1632980-4EEE-45BD-A70D-49A9CBF5B2C5}"/>
          </ac:picMkLst>
        </pc:picChg>
        <pc:picChg chg="del">
          <ac:chgData name="Abdulaziz" userId="85b05c50aa90e9c3" providerId="LiveId" clId="{69DCECCE-9471-41B4-A00E-F5FF920B7CD1}" dt="2020-12-12T20:18:04.665" v="584" actId="478"/>
          <ac:picMkLst>
            <pc:docMk/>
            <pc:sldMk cId="490960324" sldId="270"/>
            <ac:picMk id="22" creationId="{D0091085-B454-450D-9301-A083C582AE70}"/>
          </ac:picMkLst>
        </pc:picChg>
        <pc:picChg chg="add mod ord">
          <ac:chgData name="Abdulaziz" userId="85b05c50aa90e9c3" providerId="LiveId" clId="{69DCECCE-9471-41B4-A00E-F5FF920B7CD1}" dt="2020-12-12T21:07:29.837" v="1347" actId="1076"/>
          <ac:picMkLst>
            <pc:docMk/>
            <pc:sldMk cId="490960324" sldId="270"/>
            <ac:picMk id="24" creationId="{26FEE8B1-B00F-4F84-97D7-7A6CAA566CE5}"/>
          </ac:picMkLst>
        </pc:picChg>
        <pc:picChg chg="add mod">
          <ac:chgData name="Abdulaziz" userId="85b05c50aa90e9c3" providerId="LiveId" clId="{69DCECCE-9471-41B4-A00E-F5FF920B7CD1}" dt="2020-12-12T20:45:59.763" v="1066" actId="571"/>
          <ac:picMkLst>
            <pc:docMk/>
            <pc:sldMk cId="490960324" sldId="270"/>
            <ac:picMk id="27" creationId="{1CADC403-4CC2-4219-B5FE-33260AF044B8}"/>
          </ac:picMkLst>
        </pc:picChg>
        <pc:picChg chg="add mod">
          <ac:chgData name="Abdulaziz" userId="85b05c50aa90e9c3" providerId="LiveId" clId="{69DCECCE-9471-41B4-A00E-F5FF920B7CD1}" dt="2020-12-29T08:16:23.636" v="24599" actId="12788"/>
          <ac:picMkLst>
            <pc:docMk/>
            <pc:sldMk cId="490960324" sldId="270"/>
            <ac:picMk id="28" creationId="{90BD4719-39DE-43A1-8EC0-13CB94F60B7E}"/>
          </ac:picMkLst>
        </pc:picChg>
        <pc:picChg chg="del">
          <ac:chgData name="Abdulaziz" userId="85b05c50aa90e9c3" providerId="LiveId" clId="{69DCECCE-9471-41B4-A00E-F5FF920B7CD1}" dt="2020-12-12T20:27:37.231" v="781" actId="478"/>
          <ac:picMkLst>
            <pc:docMk/>
            <pc:sldMk cId="490960324" sldId="270"/>
            <ac:picMk id="53" creationId="{212D0C62-3512-4DAC-8BCE-BF60055D934A}"/>
          </ac:picMkLst>
        </pc:picChg>
        <pc:picChg chg="del mod">
          <ac:chgData name="Abdulaziz" userId="85b05c50aa90e9c3" providerId="LiveId" clId="{69DCECCE-9471-41B4-A00E-F5FF920B7CD1}" dt="2020-12-13T07:40:33.494" v="6846" actId="478"/>
          <ac:picMkLst>
            <pc:docMk/>
            <pc:sldMk cId="490960324" sldId="270"/>
            <ac:picMk id="68" creationId="{721145CC-3E45-467F-B838-0E3FA465FE5D}"/>
          </ac:picMkLst>
        </pc:picChg>
        <pc:picChg chg="del">
          <ac:chgData name="Abdulaziz" userId="85b05c50aa90e9c3" providerId="LiveId" clId="{69DCECCE-9471-41B4-A00E-F5FF920B7CD1}" dt="2020-12-12T20:27:45.569" v="785" actId="478"/>
          <ac:picMkLst>
            <pc:docMk/>
            <pc:sldMk cId="490960324" sldId="270"/>
            <ac:picMk id="70" creationId="{CBB60A42-9F17-40CD-B116-49657F3E2997}"/>
          </ac:picMkLst>
        </pc:picChg>
        <pc:picChg chg="add mod">
          <ac:chgData name="Abdulaziz" userId="85b05c50aa90e9c3" providerId="LiveId" clId="{69DCECCE-9471-41B4-A00E-F5FF920B7CD1}" dt="2020-12-13T07:41:11.593" v="6851" actId="1076"/>
          <ac:picMkLst>
            <pc:docMk/>
            <pc:sldMk cId="490960324" sldId="270"/>
            <ac:picMk id="78" creationId="{C411909E-A196-4D9B-B5A9-FF989712F6FA}"/>
          </ac:picMkLst>
        </pc:picChg>
        <pc:picChg chg="add del mod">
          <ac:chgData name="Abdulaziz" userId="85b05c50aa90e9c3" providerId="LiveId" clId="{69DCECCE-9471-41B4-A00E-F5FF920B7CD1}" dt="2020-12-29T08:15:36.443" v="24596" actId="478"/>
          <ac:picMkLst>
            <pc:docMk/>
            <pc:sldMk cId="490960324" sldId="270"/>
            <ac:picMk id="81" creationId="{02A339ED-1287-443B-A218-1CB7AAFACA44}"/>
          </ac:picMkLst>
        </pc:picChg>
        <pc:picChg chg="mod">
          <ac:chgData name="Abdulaziz" userId="85b05c50aa90e9c3" providerId="LiveId" clId="{69DCECCE-9471-41B4-A00E-F5FF920B7CD1}" dt="2020-12-27T06:56:08.961" v="17833"/>
          <ac:picMkLst>
            <pc:docMk/>
            <pc:sldMk cId="490960324" sldId="270"/>
            <ac:picMk id="105" creationId="{2C55D92D-7330-4818-9D8E-64ED7E58ADCF}"/>
          </ac:picMkLst>
        </pc:picChg>
        <pc:picChg chg="mod">
          <ac:chgData name="Abdulaziz" userId="85b05c50aa90e9c3" providerId="LiveId" clId="{69DCECCE-9471-41B4-A00E-F5FF920B7CD1}" dt="2020-12-27T06:56:08.961" v="17833"/>
          <ac:picMkLst>
            <pc:docMk/>
            <pc:sldMk cId="490960324" sldId="270"/>
            <ac:picMk id="115" creationId="{5381A0B8-8605-40BE-81D7-DF2470278B3E}"/>
          </ac:picMkLst>
        </pc:picChg>
        <pc:picChg chg="mod">
          <ac:chgData name="Abdulaziz" userId="85b05c50aa90e9c3" providerId="LiveId" clId="{69DCECCE-9471-41B4-A00E-F5FF920B7CD1}" dt="2020-12-27T06:56:08.961" v="17833"/>
          <ac:picMkLst>
            <pc:docMk/>
            <pc:sldMk cId="490960324" sldId="270"/>
            <ac:picMk id="118" creationId="{8E40C20D-13A3-432B-A4AF-39A070940C60}"/>
          </ac:picMkLst>
        </pc:picChg>
        <pc:picChg chg="mod">
          <ac:chgData name="Abdulaziz" userId="85b05c50aa90e9c3" providerId="LiveId" clId="{69DCECCE-9471-41B4-A00E-F5FF920B7CD1}" dt="2020-12-27T06:56:32.615" v="17838" actId="571"/>
          <ac:picMkLst>
            <pc:docMk/>
            <pc:sldMk cId="490960324" sldId="270"/>
            <ac:picMk id="121" creationId="{AC6438D0-B648-4173-8E12-D8F701BB5197}"/>
          </ac:picMkLst>
        </pc:picChg>
        <pc:picChg chg="mod">
          <ac:chgData name="Abdulaziz" userId="85b05c50aa90e9c3" providerId="LiveId" clId="{69DCECCE-9471-41B4-A00E-F5FF920B7CD1}" dt="2020-12-27T06:56:32.615" v="17838" actId="571"/>
          <ac:picMkLst>
            <pc:docMk/>
            <pc:sldMk cId="490960324" sldId="270"/>
            <ac:picMk id="124" creationId="{0A63E5F4-643A-4D6A-9C3C-55E4DD40215A}"/>
          </ac:picMkLst>
        </pc:picChg>
        <pc:picChg chg="mod">
          <ac:chgData name="Abdulaziz" userId="85b05c50aa90e9c3" providerId="LiveId" clId="{69DCECCE-9471-41B4-A00E-F5FF920B7CD1}" dt="2020-12-27T06:56:32.615" v="17838" actId="571"/>
          <ac:picMkLst>
            <pc:docMk/>
            <pc:sldMk cId="490960324" sldId="270"/>
            <ac:picMk id="127" creationId="{23DA8945-5A28-49F4-BE14-C63FD6889B9D}"/>
          </ac:picMkLst>
        </pc:picChg>
        <pc:picChg chg="add mod">
          <ac:chgData name="Abdulaziz" userId="85b05c50aa90e9c3" providerId="LiveId" clId="{69DCECCE-9471-41B4-A00E-F5FF920B7CD1}" dt="2020-12-29T08:13:39.237" v="24578" actId="571"/>
          <ac:picMkLst>
            <pc:docMk/>
            <pc:sldMk cId="490960324" sldId="270"/>
            <ac:picMk id="131" creationId="{2F0F4278-1A17-446D-A93E-618BC44F0108}"/>
          </ac:picMkLst>
        </pc:picChg>
        <pc:picChg chg="add mod">
          <ac:chgData name="Abdulaziz" userId="85b05c50aa90e9c3" providerId="LiveId" clId="{69DCECCE-9471-41B4-A00E-F5FF920B7CD1}" dt="2020-12-29T08:13:39.237" v="24578" actId="571"/>
          <ac:picMkLst>
            <pc:docMk/>
            <pc:sldMk cId="490960324" sldId="270"/>
            <ac:picMk id="132" creationId="{92E0E3F0-A362-44B9-823F-F870AD1DE705}"/>
          </ac:picMkLst>
        </pc:picChg>
        <pc:picChg chg="add mod">
          <ac:chgData name="Abdulaziz" userId="85b05c50aa90e9c3" providerId="LiveId" clId="{69DCECCE-9471-41B4-A00E-F5FF920B7CD1}" dt="2020-12-29T08:16:23.636" v="24599" actId="12788"/>
          <ac:picMkLst>
            <pc:docMk/>
            <pc:sldMk cId="490960324" sldId="270"/>
            <ac:picMk id="134" creationId="{CF66EA1D-8E06-4DEB-98C5-5D63B1398795}"/>
          </ac:picMkLst>
        </pc:picChg>
        <pc:picChg chg="add mod">
          <ac:chgData name="Abdulaziz" userId="85b05c50aa90e9c3" providerId="LiveId" clId="{69DCECCE-9471-41B4-A00E-F5FF920B7CD1}" dt="2020-12-29T08:16:23.636" v="24599" actId="12788"/>
          <ac:picMkLst>
            <pc:docMk/>
            <pc:sldMk cId="490960324" sldId="270"/>
            <ac:picMk id="136" creationId="{5C911A5D-8FC4-4BC3-9C98-7689A46D75A8}"/>
          </ac:picMkLst>
        </pc:picChg>
        <pc:picChg chg="add mod">
          <ac:chgData name="Abdulaziz" userId="85b05c50aa90e9c3" providerId="LiveId" clId="{69DCECCE-9471-41B4-A00E-F5FF920B7CD1}" dt="2020-12-29T08:19:10.182" v="24657" actId="1076"/>
          <ac:picMkLst>
            <pc:docMk/>
            <pc:sldMk cId="490960324" sldId="270"/>
            <ac:picMk id="138" creationId="{5CC8CFF4-F133-47BF-9C07-00F8FF40C4AF}"/>
          </ac:picMkLst>
        </pc:picChg>
        <pc:picChg chg="add mod">
          <ac:chgData name="Abdulaziz" userId="85b05c50aa90e9c3" providerId="LiveId" clId="{69DCECCE-9471-41B4-A00E-F5FF920B7CD1}" dt="2020-12-29T08:19:10.182" v="24657" actId="1076"/>
          <ac:picMkLst>
            <pc:docMk/>
            <pc:sldMk cId="490960324" sldId="270"/>
            <ac:picMk id="140" creationId="{CF238853-B2CC-466F-BE6A-8F71584A9D30}"/>
          </ac:picMkLst>
        </pc:picChg>
        <pc:picChg chg="add mod">
          <ac:chgData name="Abdulaziz" userId="85b05c50aa90e9c3" providerId="LiveId" clId="{69DCECCE-9471-41B4-A00E-F5FF920B7CD1}" dt="2020-12-29T08:19:10.182" v="24657" actId="1076"/>
          <ac:picMkLst>
            <pc:docMk/>
            <pc:sldMk cId="490960324" sldId="270"/>
            <ac:picMk id="142" creationId="{C5BDD3EF-FCD1-489D-924A-03681BA576E9}"/>
          </ac:picMkLst>
        </pc:picChg>
        <pc:cxnChg chg="add mod">
          <ac:chgData name="Abdulaziz" userId="85b05c50aa90e9c3" providerId="LiveId" clId="{69DCECCE-9471-41B4-A00E-F5FF920B7CD1}" dt="2020-12-12T21:18:22.433" v="1667" actId="208"/>
          <ac:cxnSpMkLst>
            <pc:docMk/>
            <pc:sldMk cId="490960324" sldId="270"/>
            <ac:cxnSpMk id="8" creationId="{F3742DEB-FA5E-417D-9A1D-C60452E29377}"/>
          </ac:cxnSpMkLst>
        </pc:cxnChg>
        <pc:cxnChg chg="mod">
          <ac:chgData name="Abdulaziz" userId="85b05c50aa90e9c3" providerId="LiveId" clId="{69DCECCE-9471-41B4-A00E-F5FF920B7CD1}" dt="2020-12-13T09:47:49.143" v="9255" actId="1076"/>
          <ac:cxnSpMkLst>
            <pc:docMk/>
            <pc:sldMk cId="490960324" sldId="270"/>
            <ac:cxnSpMk id="18" creationId="{431157F9-119C-45AA-A31D-8AA05892BFCF}"/>
          </ac:cxnSpMkLst>
        </pc:cxnChg>
        <pc:cxnChg chg="add del mod">
          <ac:chgData name="Abdulaziz" userId="85b05c50aa90e9c3" providerId="LiveId" clId="{69DCECCE-9471-41B4-A00E-F5FF920B7CD1}" dt="2020-12-12T20:48:43.270" v="1087" actId="478"/>
          <ac:cxnSpMkLst>
            <pc:docMk/>
            <pc:sldMk cId="490960324" sldId="270"/>
            <ac:cxnSpMk id="31" creationId="{0D2BDA1C-8B7A-41A5-AF3A-34CEF57DC15B}"/>
          </ac:cxnSpMkLst>
        </pc:cxnChg>
        <pc:cxnChg chg="add mod">
          <ac:chgData name="Abdulaziz" userId="85b05c50aa90e9c3" providerId="LiveId" clId="{69DCECCE-9471-41B4-A00E-F5FF920B7CD1}" dt="2020-12-12T21:18:22.433" v="1667" actId="208"/>
          <ac:cxnSpMkLst>
            <pc:docMk/>
            <pc:sldMk cId="490960324" sldId="270"/>
            <ac:cxnSpMk id="36" creationId="{8F2A577F-F911-4B97-ADDE-0361C9977CC1}"/>
          </ac:cxnSpMkLst>
        </pc:cxnChg>
        <pc:cxnChg chg="add mod">
          <ac:chgData name="Abdulaziz" userId="85b05c50aa90e9c3" providerId="LiveId" clId="{69DCECCE-9471-41B4-A00E-F5FF920B7CD1}" dt="2020-12-12T21:18:22.433" v="1667" actId="208"/>
          <ac:cxnSpMkLst>
            <pc:docMk/>
            <pc:sldMk cId="490960324" sldId="270"/>
            <ac:cxnSpMk id="38" creationId="{0A55976A-40E3-451C-BC7A-0AB766EE0C56}"/>
          </ac:cxnSpMkLst>
        </pc:cxnChg>
        <pc:cxnChg chg="add mod">
          <ac:chgData name="Abdulaziz" userId="85b05c50aa90e9c3" providerId="LiveId" clId="{69DCECCE-9471-41B4-A00E-F5FF920B7CD1}" dt="2020-12-12T21:18:22.433" v="1667" actId="208"/>
          <ac:cxnSpMkLst>
            <pc:docMk/>
            <pc:sldMk cId="490960324" sldId="270"/>
            <ac:cxnSpMk id="39" creationId="{122A9B5E-2930-43CF-8898-818C8E1A77B0}"/>
          </ac:cxnSpMkLst>
        </pc:cxnChg>
        <pc:cxnChg chg="add mod">
          <ac:chgData name="Abdulaziz" userId="85b05c50aa90e9c3" providerId="LiveId" clId="{69DCECCE-9471-41B4-A00E-F5FF920B7CD1}" dt="2020-12-12T21:18:22.433" v="1667" actId="208"/>
          <ac:cxnSpMkLst>
            <pc:docMk/>
            <pc:sldMk cId="490960324" sldId="270"/>
            <ac:cxnSpMk id="40" creationId="{6B0610B5-7FDD-42E0-9D9E-BAA162D281C7}"/>
          </ac:cxnSpMkLst>
        </pc:cxnChg>
        <pc:cxnChg chg="add mod">
          <ac:chgData name="Abdulaziz" userId="85b05c50aa90e9c3" providerId="LiveId" clId="{69DCECCE-9471-41B4-A00E-F5FF920B7CD1}" dt="2020-12-12T21:18:22.433" v="1667" actId="208"/>
          <ac:cxnSpMkLst>
            <pc:docMk/>
            <pc:sldMk cId="490960324" sldId="270"/>
            <ac:cxnSpMk id="41" creationId="{040544DD-0138-4BB0-9345-2C324AAEC22D}"/>
          </ac:cxnSpMkLst>
        </pc:cxnChg>
        <pc:cxnChg chg="add mod">
          <ac:chgData name="Abdulaziz" userId="85b05c50aa90e9c3" providerId="LiveId" clId="{69DCECCE-9471-41B4-A00E-F5FF920B7CD1}" dt="2020-12-12T20:49:44.444" v="1111" actId="571"/>
          <ac:cxnSpMkLst>
            <pc:docMk/>
            <pc:sldMk cId="490960324" sldId="270"/>
            <ac:cxnSpMk id="43" creationId="{7698BB5D-3A9C-48C4-8408-66A75D618C89}"/>
          </ac:cxnSpMkLst>
        </pc:cxnChg>
        <pc:cxnChg chg="add mod">
          <ac:chgData name="Abdulaziz" userId="85b05c50aa90e9c3" providerId="LiveId" clId="{69DCECCE-9471-41B4-A00E-F5FF920B7CD1}" dt="2020-12-12T20:49:44.444" v="1111" actId="571"/>
          <ac:cxnSpMkLst>
            <pc:docMk/>
            <pc:sldMk cId="490960324" sldId="270"/>
            <ac:cxnSpMk id="44" creationId="{00E8F7CC-564C-454F-BBF8-F1C58E50D689}"/>
          </ac:cxnSpMkLst>
        </pc:cxnChg>
        <pc:cxnChg chg="add mod">
          <ac:chgData name="Abdulaziz" userId="85b05c50aa90e9c3" providerId="LiveId" clId="{69DCECCE-9471-41B4-A00E-F5FF920B7CD1}" dt="2020-12-12T20:49:44.444" v="1111" actId="571"/>
          <ac:cxnSpMkLst>
            <pc:docMk/>
            <pc:sldMk cId="490960324" sldId="270"/>
            <ac:cxnSpMk id="45" creationId="{2B3C6307-6113-49DA-86AD-49E1DECD24D2}"/>
          </ac:cxnSpMkLst>
        </pc:cxnChg>
        <pc:cxnChg chg="add mod">
          <ac:chgData name="Abdulaziz" userId="85b05c50aa90e9c3" providerId="LiveId" clId="{69DCECCE-9471-41B4-A00E-F5FF920B7CD1}" dt="2020-12-12T20:49:44.444" v="1111" actId="571"/>
          <ac:cxnSpMkLst>
            <pc:docMk/>
            <pc:sldMk cId="490960324" sldId="270"/>
            <ac:cxnSpMk id="46" creationId="{042E15D9-EB78-417A-A200-37D0B738DD69}"/>
          </ac:cxnSpMkLst>
        </pc:cxnChg>
        <pc:cxnChg chg="add mod">
          <ac:chgData name="Abdulaziz" userId="85b05c50aa90e9c3" providerId="LiveId" clId="{69DCECCE-9471-41B4-A00E-F5FF920B7CD1}" dt="2020-12-12T20:49:44.444" v="1111" actId="571"/>
          <ac:cxnSpMkLst>
            <pc:docMk/>
            <pc:sldMk cId="490960324" sldId="270"/>
            <ac:cxnSpMk id="47" creationId="{9C95011E-A803-4A9B-8D59-BE7B0CAC78A2}"/>
          </ac:cxnSpMkLst>
        </pc:cxnChg>
        <pc:cxnChg chg="add mod">
          <ac:chgData name="Abdulaziz" userId="85b05c50aa90e9c3" providerId="LiveId" clId="{69DCECCE-9471-41B4-A00E-F5FF920B7CD1}" dt="2020-12-12T20:50:17.822" v="1122" actId="571"/>
          <ac:cxnSpMkLst>
            <pc:docMk/>
            <pc:sldMk cId="490960324" sldId="270"/>
            <ac:cxnSpMk id="48" creationId="{4791E2A5-7763-4BC5-B29C-F375AEA29F32}"/>
          </ac:cxnSpMkLst>
        </pc:cxnChg>
        <pc:cxnChg chg="add mod">
          <ac:chgData name="Abdulaziz" userId="85b05c50aa90e9c3" providerId="LiveId" clId="{69DCECCE-9471-41B4-A00E-F5FF920B7CD1}" dt="2020-12-12T20:50:17.822" v="1122" actId="571"/>
          <ac:cxnSpMkLst>
            <pc:docMk/>
            <pc:sldMk cId="490960324" sldId="270"/>
            <ac:cxnSpMk id="49" creationId="{C139AEE5-8757-43D9-99FA-E460E13E38FD}"/>
          </ac:cxnSpMkLst>
        </pc:cxnChg>
        <pc:cxnChg chg="add mod">
          <ac:chgData name="Abdulaziz" userId="85b05c50aa90e9c3" providerId="LiveId" clId="{69DCECCE-9471-41B4-A00E-F5FF920B7CD1}" dt="2020-12-12T20:50:17.822" v="1122" actId="571"/>
          <ac:cxnSpMkLst>
            <pc:docMk/>
            <pc:sldMk cId="490960324" sldId="270"/>
            <ac:cxnSpMk id="50" creationId="{64DCF2E0-4FCB-46C6-B851-8A326346D3AB}"/>
          </ac:cxnSpMkLst>
        </pc:cxnChg>
        <pc:cxnChg chg="add mod">
          <ac:chgData name="Abdulaziz" userId="85b05c50aa90e9c3" providerId="LiveId" clId="{69DCECCE-9471-41B4-A00E-F5FF920B7CD1}" dt="2020-12-12T20:50:17.822" v="1122" actId="571"/>
          <ac:cxnSpMkLst>
            <pc:docMk/>
            <pc:sldMk cId="490960324" sldId="270"/>
            <ac:cxnSpMk id="51" creationId="{81CEAE8A-3B82-4F06-BB22-E3476574D082}"/>
          </ac:cxnSpMkLst>
        </pc:cxnChg>
        <pc:cxnChg chg="add mod">
          <ac:chgData name="Abdulaziz" userId="85b05c50aa90e9c3" providerId="LiveId" clId="{69DCECCE-9471-41B4-A00E-F5FF920B7CD1}" dt="2020-12-12T20:50:17.822" v="1122" actId="571"/>
          <ac:cxnSpMkLst>
            <pc:docMk/>
            <pc:sldMk cId="490960324" sldId="270"/>
            <ac:cxnSpMk id="52" creationId="{13F5827A-44B1-4D36-BC74-F51B72AF14C9}"/>
          </ac:cxnSpMkLst>
        </pc:cxnChg>
        <pc:cxnChg chg="mod">
          <ac:chgData name="Abdulaziz" userId="85b05c50aa90e9c3" providerId="LiveId" clId="{69DCECCE-9471-41B4-A00E-F5FF920B7CD1}" dt="2020-12-13T07:41:05.766" v="6850" actId="12788"/>
          <ac:cxnSpMkLst>
            <pc:docMk/>
            <pc:sldMk cId="490960324" sldId="270"/>
            <ac:cxnSpMk id="54" creationId="{DD40B673-9054-4B93-9BA2-955253F9EB01}"/>
          </ac:cxnSpMkLst>
        </pc:cxnChg>
        <pc:cxnChg chg="mod">
          <ac:chgData name="Abdulaziz" userId="85b05c50aa90e9c3" providerId="LiveId" clId="{69DCECCE-9471-41B4-A00E-F5FF920B7CD1}" dt="2020-12-12T21:18:22.433" v="1667" actId="208"/>
          <ac:cxnSpMkLst>
            <pc:docMk/>
            <pc:sldMk cId="490960324" sldId="270"/>
            <ac:cxnSpMk id="60" creationId="{CB796956-68CF-4F35-8CE3-A635A24DC5CD}"/>
          </ac:cxnSpMkLst>
        </pc:cxnChg>
        <pc:cxnChg chg="mod">
          <ac:chgData name="Abdulaziz" userId="85b05c50aa90e9c3" providerId="LiveId" clId="{69DCECCE-9471-41B4-A00E-F5FF920B7CD1}" dt="2020-12-12T21:18:22.433" v="1667" actId="208"/>
          <ac:cxnSpMkLst>
            <pc:docMk/>
            <pc:sldMk cId="490960324" sldId="270"/>
            <ac:cxnSpMk id="61" creationId="{82492D34-435B-43AB-BC50-5A545EA6DB9E}"/>
          </ac:cxnSpMkLst>
        </pc:cxnChg>
        <pc:cxnChg chg="mod">
          <ac:chgData name="Abdulaziz" userId="85b05c50aa90e9c3" providerId="LiveId" clId="{69DCECCE-9471-41B4-A00E-F5FF920B7CD1}" dt="2020-12-12T21:18:22.433" v="1667" actId="208"/>
          <ac:cxnSpMkLst>
            <pc:docMk/>
            <pc:sldMk cId="490960324" sldId="270"/>
            <ac:cxnSpMk id="62" creationId="{8A5CA91E-C914-4F99-B87E-DFC3F40F360F}"/>
          </ac:cxnSpMkLst>
        </pc:cxnChg>
        <pc:cxnChg chg="mod">
          <ac:chgData name="Abdulaziz" userId="85b05c50aa90e9c3" providerId="LiveId" clId="{69DCECCE-9471-41B4-A00E-F5FF920B7CD1}" dt="2020-12-12T21:18:22.433" v="1667" actId="208"/>
          <ac:cxnSpMkLst>
            <pc:docMk/>
            <pc:sldMk cId="490960324" sldId="270"/>
            <ac:cxnSpMk id="63" creationId="{E5BFBCBA-2C27-420D-9F55-D3254BE3E6DD}"/>
          </ac:cxnSpMkLst>
        </pc:cxnChg>
        <pc:cxnChg chg="mod">
          <ac:chgData name="Abdulaziz" userId="85b05c50aa90e9c3" providerId="LiveId" clId="{69DCECCE-9471-41B4-A00E-F5FF920B7CD1}" dt="2020-12-12T21:18:22.433" v="1667" actId="208"/>
          <ac:cxnSpMkLst>
            <pc:docMk/>
            <pc:sldMk cId="490960324" sldId="270"/>
            <ac:cxnSpMk id="64" creationId="{D37693A8-62D6-49CB-ACBF-F2814896635D}"/>
          </ac:cxnSpMkLst>
        </pc:cxnChg>
        <pc:cxnChg chg="mod">
          <ac:chgData name="Abdulaziz" userId="85b05c50aa90e9c3" providerId="LiveId" clId="{69DCECCE-9471-41B4-A00E-F5FF920B7CD1}" dt="2020-12-12T21:18:22.433" v="1667" actId="208"/>
          <ac:cxnSpMkLst>
            <pc:docMk/>
            <pc:sldMk cId="490960324" sldId="270"/>
            <ac:cxnSpMk id="66" creationId="{69B98F1E-249B-4974-9A82-78B2D919A25F}"/>
          </ac:cxnSpMkLst>
        </pc:cxnChg>
        <pc:cxnChg chg="mod">
          <ac:chgData name="Abdulaziz" userId="85b05c50aa90e9c3" providerId="LiveId" clId="{69DCECCE-9471-41B4-A00E-F5FF920B7CD1}" dt="2020-12-12T21:18:22.433" v="1667" actId="208"/>
          <ac:cxnSpMkLst>
            <pc:docMk/>
            <pc:sldMk cId="490960324" sldId="270"/>
            <ac:cxnSpMk id="70" creationId="{994FEEED-871B-4FCD-BFCC-CBCBCF01A795}"/>
          </ac:cxnSpMkLst>
        </pc:cxnChg>
        <pc:cxnChg chg="mod">
          <ac:chgData name="Abdulaziz" userId="85b05c50aa90e9c3" providerId="LiveId" clId="{69DCECCE-9471-41B4-A00E-F5FF920B7CD1}" dt="2020-12-12T21:18:22.433" v="1667" actId="208"/>
          <ac:cxnSpMkLst>
            <pc:docMk/>
            <pc:sldMk cId="490960324" sldId="270"/>
            <ac:cxnSpMk id="71" creationId="{0B618A47-66D0-4B86-934C-29924359165F}"/>
          </ac:cxnSpMkLst>
        </pc:cxnChg>
        <pc:cxnChg chg="mod">
          <ac:chgData name="Abdulaziz" userId="85b05c50aa90e9c3" providerId="LiveId" clId="{69DCECCE-9471-41B4-A00E-F5FF920B7CD1}" dt="2020-12-12T21:18:22.433" v="1667" actId="208"/>
          <ac:cxnSpMkLst>
            <pc:docMk/>
            <pc:sldMk cId="490960324" sldId="270"/>
            <ac:cxnSpMk id="72" creationId="{DD9BD10F-C07F-41EC-8810-9CDE45AF5766}"/>
          </ac:cxnSpMkLst>
        </pc:cxnChg>
        <pc:cxnChg chg="mod">
          <ac:chgData name="Abdulaziz" userId="85b05c50aa90e9c3" providerId="LiveId" clId="{69DCECCE-9471-41B4-A00E-F5FF920B7CD1}" dt="2020-12-12T21:18:22.433" v="1667" actId="208"/>
          <ac:cxnSpMkLst>
            <pc:docMk/>
            <pc:sldMk cId="490960324" sldId="270"/>
            <ac:cxnSpMk id="73" creationId="{548CB5F2-B9D0-4061-9898-C5EAF7E12140}"/>
          </ac:cxnSpMkLst>
        </pc:cxnChg>
        <pc:cxnChg chg="add del mod">
          <ac:chgData name="Abdulaziz" userId="85b05c50aa90e9c3" providerId="LiveId" clId="{69DCECCE-9471-41B4-A00E-F5FF920B7CD1}" dt="2020-12-12T21:03:40.624" v="1304" actId="478"/>
          <ac:cxnSpMkLst>
            <pc:docMk/>
            <pc:sldMk cId="490960324" sldId="270"/>
            <ac:cxnSpMk id="77" creationId="{DE0CB052-E89F-4589-AF64-5D0CB88175B5}"/>
          </ac:cxnSpMkLst>
        </pc:cxnChg>
        <pc:cxnChg chg="mod">
          <ac:chgData name="Abdulaziz" userId="85b05c50aa90e9c3" providerId="LiveId" clId="{69DCECCE-9471-41B4-A00E-F5FF920B7CD1}" dt="2020-12-12T21:03:32.062" v="1302"/>
          <ac:cxnSpMkLst>
            <pc:docMk/>
            <pc:sldMk cId="490960324" sldId="270"/>
            <ac:cxnSpMk id="83" creationId="{964F1874-CB59-425E-84D6-AA47FE2966AC}"/>
          </ac:cxnSpMkLst>
        </pc:cxnChg>
        <pc:cxnChg chg="mod">
          <ac:chgData name="Abdulaziz" userId="85b05c50aa90e9c3" providerId="LiveId" clId="{69DCECCE-9471-41B4-A00E-F5FF920B7CD1}" dt="2020-12-12T21:03:32.062" v="1302"/>
          <ac:cxnSpMkLst>
            <pc:docMk/>
            <pc:sldMk cId="490960324" sldId="270"/>
            <ac:cxnSpMk id="87" creationId="{83EC181F-42E9-4BD7-9484-2010EB8BEE53}"/>
          </ac:cxnSpMkLst>
        </pc:cxnChg>
        <pc:cxnChg chg="mod">
          <ac:chgData name="Abdulaziz" userId="85b05c50aa90e9c3" providerId="LiveId" clId="{69DCECCE-9471-41B4-A00E-F5FF920B7CD1}" dt="2020-12-12T21:03:32.062" v="1302"/>
          <ac:cxnSpMkLst>
            <pc:docMk/>
            <pc:sldMk cId="490960324" sldId="270"/>
            <ac:cxnSpMk id="88" creationId="{72A928B5-88FB-4069-A192-210E1F556E5F}"/>
          </ac:cxnSpMkLst>
        </pc:cxnChg>
        <pc:cxnChg chg="mod">
          <ac:chgData name="Abdulaziz" userId="85b05c50aa90e9c3" providerId="LiveId" clId="{69DCECCE-9471-41B4-A00E-F5FF920B7CD1}" dt="2020-12-12T21:03:32.062" v="1302"/>
          <ac:cxnSpMkLst>
            <pc:docMk/>
            <pc:sldMk cId="490960324" sldId="270"/>
            <ac:cxnSpMk id="89" creationId="{B7F643F5-7AAE-49AC-9BBE-CF1CFB2AE685}"/>
          </ac:cxnSpMkLst>
        </pc:cxnChg>
        <pc:cxnChg chg="mod">
          <ac:chgData name="Abdulaziz" userId="85b05c50aa90e9c3" providerId="LiveId" clId="{69DCECCE-9471-41B4-A00E-F5FF920B7CD1}" dt="2020-12-12T21:03:32.062" v="1302"/>
          <ac:cxnSpMkLst>
            <pc:docMk/>
            <pc:sldMk cId="490960324" sldId="270"/>
            <ac:cxnSpMk id="90" creationId="{62A026F0-9A43-42A7-986A-3AF8A06772E5}"/>
          </ac:cxnSpMkLst>
        </pc:cxnChg>
        <pc:cxnChg chg="mod">
          <ac:chgData name="Abdulaziz" userId="85b05c50aa90e9c3" providerId="LiveId" clId="{69DCECCE-9471-41B4-A00E-F5FF920B7CD1}" dt="2020-12-12T21:03:32.062" v="1302"/>
          <ac:cxnSpMkLst>
            <pc:docMk/>
            <pc:sldMk cId="490960324" sldId="270"/>
            <ac:cxnSpMk id="91" creationId="{B65398D7-1E54-4630-BB35-17588D3BECE8}"/>
          </ac:cxnSpMkLst>
        </pc:cxnChg>
        <pc:cxnChg chg="mod">
          <ac:chgData name="Abdulaziz" userId="85b05c50aa90e9c3" providerId="LiveId" clId="{69DCECCE-9471-41B4-A00E-F5FF920B7CD1}" dt="2020-12-12T21:03:32.062" v="1302"/>
          <ac:cxnSpMkLst>
            <pc:docMk/>
            <pc:sldMk cId="490960324" sldId="270"/>
            <ac:cxnSpMk id="92" creationId="{F8909CB7-C7A6-4A5B-84B8-7E827F46A462}"/>
          </ac:cxnSpMkLst>
        </pc:cxnChg>
        <pc:cxnChg chg="mod">
          <ac:chgData name="Abdulaziz" userId="85b05c50aa90e9c3" providerId="LiveId" clId="{69DCECCE-9471-41B4-A00E-F5FF920B7CD1}" dt="2020-12-12T21:03:32.062" v="1302"/>
          <ac:cxnSpMkLst>
            <pc:docMk/>
            <pc:sldMk cId="490960324" sldId="270"/>
            <ac:cxnSpMk id="93" creationId="{585780A2-D0D3-4E2F-BA4A-E13F3FF36C7E}"/>
          </ac:cxnSpMkLst>
        </pc:cxnChg>
        <pc:cxnChg chg="mod">
          <ac:chgData name="Abdulaziz" userId="85b05c50aa90e9c3" providerId="LiveId" clId="{69DCECCE-9471-41B4-A00E-F5FF920B7CD1}" dt="2020-12-12T21:03:32.062" v="1302"/>
          <ac:cxnSpMkLst>
            <pc:docMk/>
            <pc:sldMk cId="490960324" sldId="270"/>
            <ac:cxnSpMk id="94" creationId="{D77229A2-DE3D-4F31-92A9-9E1D9B8526CC}"/>
          </ac:cxnSpMkLst>
        </pc:cxnChg>
        <pc:cxnChg chg="mod">
          <ac:chgData name="Abdulaziz" userId="85b05c50aa90e9c3" providerId="LiveId" clId="{69DCECCE-9471-41B4-A00E-F5FF920B7CD1}" dt="2020-12-12T21:03:32.062" v="1302"/>
          <ac:cxnSpMkLst>
            <pc:docMk/>
            <pc:sldMk cId="490960324" sldId="270"/>
            <ac:cxnSpMk id="95" creationId="{01A6A4D4-3C84-40B9-BA50-5454F8782EF5}"/>
          </ac:cxnSpMkLst>
        </pc:cxnChg>
        <pc:cxnChg chg="mod">
          <ac:chgData name="Abdulaziz" userId="85b05c50aa90e9c3" providerId="LiveId" clId="{69DCECCE-9471-41B4-A00E-F5FF920B7CD1}" dt="2020-12-12T21:03:32.062" v="1302"/>
          <ac:cxnSpMkLst>
            <pc:docMk/>
            <pc:sldMk cId="490960324" sldId="270"/>
            <ac:cxnSpMk id="96" creationId="{240F8223-3B21-4C3C-A995-FBFED55D983A}"/>
          </ac:cxnSpMkLst>
        </pc:cxnChg>
        <pc:cxnChg chg="mod">
          <ac:chgData name="Abdulaziz" userId="85b05c50aa90e9c3" providerId="LiveId" clId="{69DCECCE-9471-41B4-A00E-F5FF920B7CD1}" dt="2020-12-12T21:03:32.062" v="1302"/>
          <ac:cxnSpMkLst>
            <pc:docMk/>
            <pc:sldMk cId="490960324" sldId="270"/>
            <ac:cxnSpMk id="97" creationId="{98D1E8F3-E1A8-4C18-B2A3-74BA43926149}"/>
          </ac:cxnSpMkLst>
        </pc:cxnChg>
        <pc:cxnChg chg="mod">
          <ac:chgData name="Abdulaziz" userId="85b05c50aa90e9c3" providerId="LiveId" clId="{69DCECCE-9471-41B4-A00E-F5FF920B7CD1}" dt="2020-12-12T21:03:32.062" v="1302"/>
          <ac:cxnSpMkLst>
            <pc:docMk/>
            <pc:sldMk cId="490960324" sldId="270"/>
            <ac:cxnSpMk id="98" creationId="{4A131B8B-DA83-4F01-97E4-8E66A72B2C86}"/>
          </ac:cxnSpMkLst>
        </pc:cxnChg>
        <pc:cxnChg chg="mod">
          <ac:chgData name="Abdulaziz" userId="85b05c50aa90e9c3" providerId="LiveId" clId="{69DCECCE-9471-41B4-A00E-F5FF920B7CD1}" dt="2020-12-12T21:03:32.062" v="1302"/>
          <ac:cxnSpMkLst>
            <pc:docMk/>
            <pc:sldMk cId="490960324" sldId="270"/>
            <ac:cxnSpMk id="99" creationId="{772FE7E1-987E-4849-B159-0E48E35CEC12}"/>
          </ac:cxnSpMkLst>
        </pc:cxnChg>
        <pc:cxnChg chg="mod">
          <ac:chgData name="Abdulaziz" userId="85b05c50aa90e9c3" providerId="LiveId" clId="{69DCECCE-9471-41B4-A00E-F5FF920B7CD1}" dt="2020-12-12T21:03:32.062" v="1302"/>
          <ac:cxnSpMkLst>
            <pc:docMk/>
            <pc:sldMk cId="490960324" sldId="270"/>
            <ac:cxnSpMk id="100" creationId="{5EF783F4-7D3E-44C0-9036-DD38E4D94FA5}"/>
          </ac:cxnSpMkLst>
        </pc:cxnChg>
        <pc:cxnChg chg="mod">
          <ac:chgData name="Abdulaziz" userId="85b05c50aa90e9c3" providerId="LiveId" clId="{69DCECCE-9471-41B4-A00E-F5FF920B7CD1}" dt="2020-12-12T21:03:32.062" v="1302"/>
          <ac:cxnSpMkLst>
            <pc:docMk/>
            <pc:sldMk cId="490960324" sldId="270"/>
            <ac:cxnSpMk id="101" creationId="{0D62EF6E-735A-482E-AED4-54C0CD3E4CB8}"/>
          </ac:cxnSpMkLst>
        </pc:cxnChg>
        <pc:cxnChg chg="add mod">
          <ac:chgData name="Abdulaziz" userId="85b05c50aa90e9c3" providerId="LiveId" clId="{69DCECCE-9471-41B4-A00E-F5FF920B7CD1}" dt="2020-12-13T07:40:50.021" v="6848" actId="1076"/>
          <ac:cxnSpMkLst>
            <pc:docMk/>
            <pc:sldMk cId="490960324" sldId="270"/>
            <ac:cxnSpMk id="106" creationId="{8373F58F-7628-4071-9C05-1B7F083A0A15}"/>
          </ac:cxnSpMkLst>
        </pc:cxnChg>
        <pc:cxnChg chg="add mod">
          <ac:chgData name="Abdulaziz" userId="85b05c50aa90e9c3" providerId="LiveId" clId="{69DCECCE-9471-41B4-A00E-F5FF920B7CD1}" dt="2020-12-13T07:41:11.593" v="6851" actId="1076"/>
          <ac:cxnSpMkLst>
            <pc:docMk/>
            <pc:sldMk cId="490960324" sldId="270"/>
            <ac:cxnSpMk id="107" creationId="{AEF74631-D7BA-4561-8846-57E31B95BE7C}"/>
          </ac:cxnSpMkLst>
        </pc:cxnChg>
      </pc:sldChg>
      <pc:sldChg chg="addSp delSp modSp mod ord">
        <pc:chgData name="Abdulaziz" userId="85b05c50aa90e9c3" providerId="LiveId" clId="{69DCECCE-9471-41B4-A00E-F5FF920B7CD1}" dt="2020-12-29T18:27:52.396" v="25628" actId="20577"/>
        <pc:sldMkLst>
          <pc:docMk/>
          <pc:sldMk cId="2420897797" sldId="271"/>
        </pc:sldMkLst>
        <pc:spChg chg="mod">
          <ac:chgData name="Abdulaziz" userId="85b05c50aa90e9c3" providerId="LiveId" clId="{69DCECCE-9471-41B4-A00E-F5FF920B7CD1}" dt="2020-12-29T09:06:00.821" v="24907" actId="20577"/>
          <ac:spMkLst>
            <pc:docMk/>
            <pc:sldMk cId="2420897797" sldId="271"/>
            <ac:spMk id="2" creationId="{DDBACA70-A314-4FEF-887F-28F57E9C4557}"/>
          </ac:spMkLst>
        </pc:spChg>
        <pc:spChg chg="mod">
          <ac:chgData name="Abdulaziz" userId="85b05c50aa90e9c3" providerId="LiveId" clId="{69DCECCE-9471-41B4-A00E-F5FF920B7CD1}" dt="2020-12-29T06:24:54.661" v="23490"/>
          <ac:spMkLst>
            <pc:docMk/>
            <pc:sldMk cId="2420897797" sldId="271"/>
            <ac:spMk id="23" creationId="{D9D8D862-40BC-4D0A-B806-F00BB5C9FAF1}"/>
          </ac:spMkLst>
        </pc:spChg>
        <pc:spChg chg="del mod">
          <ac:chgData name="Abdulaziz" userId="85b05c50aa90e9c3" providerId="LiveId" clId="{69DCECCE-9471-41B4-A00E-F5FF920B7CD1}" dt="2020-12-28T19:38:49.382" v="22850" actId="478"/>
          <ac:spMkLst>
            <pc:docMk/>
            <pc:sldMk cId="2420897797" sldId="271"/>
            <ac:spMk id="24" creationId="{03120895-0902-47D5-94F4-9D94733491A9}"/>
          </ac:spMkLst>
        </pc:spChg>
        <pc:spChg chg="mod">
          <ac:chgData name="Abdulaziz" userId="85b05c50aa90e9c3" providerId="LiveId" clId="{69DCECCE-9471-41B4-A00E-F5FF920B7CD1}" dt="2020-12-13T12:14:43.011" v="10529" actId="14826"/>
          <ac:spMkLst>
            <pc:docMk/>
            <pc:sldMk cId="2420897797" sldId="271"/>
            <ac:spMk id="27" creationId="{BEBC76D7-26BE-42B4-8705-2D3A74D0CD93}"/>
          </ac:spMkLst>
        </pc:spChg>
        <pc:spChg chg="add del mod">
          <ac:chgData name="Abdulaziz" userId="85b05c50aa90e9c3" providerId="LiveId" clId="{69DCECCE-9471-41B4-A00E-F5FF920B7CD1}" dt="2020-12-29T13:06:14.418" v="25314" actId="478"/>
          <ac:spMkLst>
            <pc:docMk/>
            <pc:sldMk cId="2420897797" sldId="271"/>
            <ac:spMk id="29" creationId="{574D3FB8-9DF5-45CC-BFC2-DCF1421E739C}"/>
          </ac:spMkLst>
        </pc:spChg>
        <pc:spChg chg="mod">
          <ac:chgData name="Abdulaziz" userId="85b05c50aa90e9c3" providerId="LiveId" clId="{69DCECCE-9471-41B4-A00E-F5FF920B7CD1}" dt="2020-12-28T19:24:54.238" v="22682"/>
          <ac:spMkLst>
            <pc:docMk/>
            <pc:sldMk cId="2420897797" sldId="271"/>
            <ac:spMk id="44" creationId="{B9313ECC-5EA6-4833-86BA-08AD56E625AE}"/>
          </ac:spMkLst>
        </pc:spChg>
        <pc:spChg chg="add del mod ord">
          <ac:chgData name="Abdulaziz" userId="85b05c50aa90e9c3" providerId="LiveId" clId="{69DCECCE-9471-41B4-A00E-F5FF920B7CD1}" dt="2020-12-29T09:05:34.589" v="24895" actId="478"/>
          <ac:spMkLst>
            <pc:docMk/>
            <pc:sldMk cId="2420897797" sldId="271"/>
            <ac:spMk id="46" creationId="{354C6D00-246F-4C89-9BAD-50612A3A4D23}"/>
          </ac:spMkLst>
        </pc:spChg>
        <pc:spChg chg="mod">
          <ac:chgData name="Abdulaziz" userId="85b05c50aa90e9c3" providerId="LiveId" clId="{69DCECCE-9471-41B4-A00E-F5FF920B7CD1}" dt="2020-12-28T19:24:54.238" v="22682"/>
          <ac:spMkLst>
            <pc:docMk/>
            <pc:sldMk cId="2420897797" sldId="271"/>
            <ac:spMk id="47" creationId="{9186A4E2-C21B-462F-9C6B-838FBF31D4DF}"/>
          </ac:spMkLst>
        </pc:spChg>
        <pc:spChg chg="add mod">
          <ac:chgData name="Abdulaziz" userId="85b05c50aa90e9c3" providerId="LiveId" clId="{69DCECCE-9471-41B4-A00E-F5FF920B7CD1}" dt="2020-12-29T18:27:52.396" v="25628" actId="20577"/>
          <ac:spMkLst>
            <pc:docMk/>
            <pc:sldMk cId="2420897797" sldId="271"/>
            <ac:spMk id="47" creationId="{DE05D787-4042-44C2-A050-3BBE8CEA3923}"/>
          </ac:spMkLst>
        </pc:spChg>
        <pc:spChg chg="add mod">
          <ac:chgData name="Abdulaziz" userId="85b05c50aa90e9c3" providerId="LiveId" clId="{69DCECCE-9471-41B4-A00E-F5FF920B7CD1}" dt="2020-12-28T19:39:05.310" v="22857" actId="20577"/>
          <ac:spMkLst>
            <pc:docMk/>
            <pc:sldMk cId="2420897797" sldId="271"/>
            <ac:spMk id="49" creationId="{4F6ED429-04C5-4D38-89BD-E6453EA90720}"/>
          </ac:spMkLst>
        </pc:spChg>
        <pc:spChg chg="mod">
          <ac:chgData name="Abdulaziz" userId="85b05c50aa90e9c3" providerId="LiveId" clId="{69DCECCE-9471-41B4-A00E-F5FF920B7CD1}" dt="2020-12-12T19:54:30.088" v="206"/>
          <ac:spMkLst>
            <pc:docMk/>
            <pc:sldMk cId="2420897797" sldId="271"/>
            <ac:spMk id="51" creationId="{0BA8E14F-3411-4F3B-BB6E-4DBABC718940}"/>
          </ac:spMkLst>
        </pc:spChg>
        <pc:grpChg chg="add del mod">
          <ac:chgData name="Abdulaziz" userId="85b05c50aa90e9c3" providerId="LiveId" clId="{69DCECCE-9471-41B4-A00E-F5FF920B7CD1}" dt="2020-12-29T07:15:09.590" v="23811" actId="478"/>
          <ac:grpSpMkLst>
            <pc:docMk/>
            <pc:sldMk cId="2420897797" sldId="271"/>
            <ac:grpSpMk id="26" creationId="{B7A49A0F-3C9A-44F6-9E47-4D739E08C086}"/>
          </ac:grpSpMkLst>
        </pc:grpChg>
        <pc:grpChg chg="mod">
          <ac:chgData name="Abdulaziz" userId="85b05c50aa90e9c3" providerId="LiveId" clId="{69DCECCE-9471-41B4-A00E-F5FF920B7CD1}" dt="2020-12-29T09:05:50.957" v="24901" actId="1076"/>
          <ac:grpSpMkLst>
            <pc:docMk/>
            <pc:sldMk cId="2420897797" sldId="271"/>
            <ac:grpSpMk id="31" creationId="{52B71FE7-BC02-426C-ADAA-E35B9D9AE85A}"/>
          </ac:grpSpMkLst>
        </pc:grpChg>
        <pc:grpChg chg="mod">
          <ac:chgData name="Abdulaziz" userId="85b05c50aa90e9c3" providerId="LiveId" clId="{69DCECCE-9471-41B4-A00E-F5FF920B7CD1}" dt="2020-12-29T09:05:47.011" v="24900" actId="1076"/>
          <ac:grpSpMkLst>
            <pc:docMk/>
            <pc:sldMk cId="2420897797" sldId="271"/>
            <ac:grpSpMk id="34" creationId="{2CE61ADA-2E45-4EBD-80FB-62C0B21A1DCB}"/>
          </ac:grpSpMkLst>
        </pc:grpChg>
        <pc:grpChg chg="mod">
          <ac:chgData name="Abdulaziz" userId="85b05c50aa90e9c3" providerId="LiveId" clId="{69DCECCE-9471-41B4-A00E-F5FF920B7CD1}" dt="2020-12-29T09:05:47.011" v="24900" actId="1076"/>
          <ac:grpSpMkLst>
            <pc:docMk/>
            <pc:sldMk cId="2420897797" sldId="271"/>
            <ac:grpSpMk id="37" creationId="{BCF5F048-C90A-4EDB-B0BA-95A8C43D4597}"/>
          </ac:grpSpMkLst>
        </pc:grpChg>
        <pc:grpChg chg="mod">
          <ac:chgData name="Abdulaziz" userId="85b05c50aa90e9c3" providerId="LiveId" clId="{69DCECCE-9471-41B4-A00E-F5FF920B7CD1}" dt="2020-12-29T09:05:47.011" v="24900" actId="1076"/>
          <ac:grpSpMkLst>
            <pc:docMk/>
            <pc:sldMk cId="2420897797" sldId="271"/>
            <ac:grpSpMk id="40" creationId="{88A32EC4-9014-4BF8-9B48-1E9CE9296F0F}"/>
          </ac:grpSpMkLst>
        </pc:grpChg>
        <pc:grpChg chg="add del mod">
          <ac:chgData name="Abdulaziz" userId="85b05c50aa90e9c3" providerId="LiveId" clId="{69DCECCE-9471-41B4-A00E-F5FF920B7CD1}" dt="2020-12-29T07:15:08.855" v="23810" actId="478"/>
          <ac:grpSpMkLst>
            <pc:docMk/>
            <pc:sldMk cId="2420897797" sldId="271"/>
            <ac:grpSpMk id="43" creationId="{D6DB317F-E4C8-495B-930E-7310FF899169}"/>
          </ac:grpSpMkLst>
        </pc:grpChg>
        <pc:grpChg chg="add del mod">
          <ac:chgData name="Abdulaziz" userId="85b05c50aa90e9c3" providerId="LiveId" clId="{69DCECCE-9471-41B4-A00E-F5FF920B7CD1}" dt="2020-12-28T19:25:04.570" v="22684" actId="478"/>
          <ac:grpSpMkLst>
            <pc:docMk/>
            <pc:sldMk cId="2420897797" sldId="271"/>
            <ac:grpSpMk id="46" creationId="{71A732DA-4717-4C79-8D81-09B980A62C2A}"/>
          </ac:grpSpMkLst>
        </pc:grpChg>
        <pc:picChg chg="add mod modCrop">
          <ac:chgData name="Abdulaziz" userId="85b05c50aa90e9c3" providerId="LiveId" clId="{69DCECCE-9471-41B4-A00E-F5FF920B7CD1}" dt="2020-12-29T09:05:58.471" v="24904" actId="1076"/>
          <ac:picMkLst>
            <pc:docMk/>
            <pc:sldMk cId="2420897797" sldId="271"/>
            <ac:picMk id="4" creationId="{4672D5CD-920F-4E48-8DCA-9B61157EA73A}"/>
          </ac:picMkLst>
        </pc:picChg>
        <pc:picChg chg="del">
          <ac:chgData name="Abdulaziz" userId="85b05c50aa90e9c3" providerId="LiveId" clId="{69DCECCE-9471-41B4-A00E-F5FF920B7CD1}" dt="2020-12-12T20:18:17.402" v="590" actId="478"/>
          <ac:picMkLst>
            <pc:docMk/>
            <pc:sldMk cId="2420897797" sldId="271"/>
            <ac:picMk id="22" creationId="{D0091085-B454-450D-9301-A083C582AE70}"/>
          </ac:picMkLst>
        </pc:picChg>
        <pc:picChg chg="add mod ord">
          <ac:chgData name="Abdulaziz" userId="85b05c50aa90e9c3" providerId="LiveId" clId="{69DCECCE-9471-41B4-A00E-F5FF920B7CD1}" dt="2020-12-12T20:19:06.619" v="608" actId="167"/>
          <ac:picMkLst>
            <pc:docMk/>
            <pc:sldMk cId="2420897797" sldId="271"/>
            <ac:picMk id="25" creationId="{8CB3C511-8D1A-4B2A-855F-53FC5E2C3DB3}"/>
          </ac:picMkLst>
        </pc:picChg>
        <pc:picChg chg="mod">
          <ac:chgData name="Abdulaziz" userId="85b05c50aa90e9c3" providerId="LiveId" clId="{69DCECCE-9471-41B4-A00E-F5FF920B7CD1}" dt="2020-12-13T12:14:43.011" v="10529" actId="14826"/>
          <ac:picMkLst>
            <pc:docMk/>
            <pc:sldMk cId="2420897797" sldId="271"/>
            <ac:picMk id="28" creationId="{3A90C9A5-5124-49AC-A42E-CD2070964545}"/>
          </ac:picMkLst>
        </pc:picChg>
        <pc:picChg chg="mod">
          <ac:chgData name="Abdulaziz" userId="85b05c50aa90e9c3" providerId="LiveId" clId="{69DCECCE-9471-41B4-A00E-F5FF920B7CD1}" dt="2020-12-28T19:24:54.238" v="22682"/>
          <ac:picMkLst>
            <pc:docMk/>
            <pc:sldMk cId="2420897797" sldId="271"/>
            <ac:picMk id="45" creationId="{AF3DCBC0-8ABB-4487-B833-F39161334D7C}"/>
          </ac:picMkLst>
        </pc:picChg>
        <pc:picChg chg="mod">
          <ac:chgData name="Abdulaziz" userId="85b05c50aa90e9c3" providerId="LiveId" clId="{69DCECCE-9471-41B4-A00E-F5FF920B7CD1}" dt="2020-12-28T19:24:54.238" v="22682"/>
          <ac:picMkLst>
            <pc:docMk/>
            <pc:sldMk cId="2420897797" sldId="271"/>
            <ac:picMk id="48" creationId="{786E541C-C431-4AAE-84FF-9874446D4C35}"/>
          </ac:picMkLst>
        </pc:picChg>
      </pc:sldChg>
      <pc:sldChg chg="addSp delSp modSp mod ord">
        <pc:chgData name="Abdulaziz" userId="85b05c50aa90e9c3" providerId="LiveId" clId="{69DCECCE-9471-41B4-A00E-F5FF920B7CD1}" dt="2020-12-29T18:22:07.164" v="25607" actId="20577"/>
        <pc:sldMkLst>
          <pc:docMk/>
          <pc:sldMk cId="2501107455" sldId="273"/>
        </pc:sldMkLst>
        <pc:spChg chg="mod">
          <ac:chgData name="Abdulaziz" userId="85b05c50aa90e9c3" providerId="LiveId" clId="{69DCECCE-9471-41B4-A00E-F5FF920B7CD1}" dt="2020-12-29T18:22:07.164" v="25607" actId="20577"/>
          <ac:spMkLst>
            <pc:docMk/>
            <pc:sldMk cId="2501107455" sldId="273"/>
            <ac:spMk id="6" creationId="{6B4BF344-D3FC-4E80-932B-3AA8C3E1D1C9}"/>
          </ac:spMkLst>
        </pc:spChg>
        <pc:spChg chg="mod">
          <ac:chgData name="Abdulaziz" userId="85b05c50aa90e9c3" providerId="LiveId" clId="{69DCECCE-9471-41B4-A00E-F5FF920B7CD1}" dt="2020-12-29T06:24:48.730" v="23488"/>
          <ac:spMkLst>
            <pc:docMk/>
            <pc:sldMk cId="2501107455" sldId="273"/>
            <ac:spMk id="23" creationId="{D9D8D862-40BC-4D0A-B806-F00BB5C9FAF1}"/>
          </ac:spMkLst>
        </pc:spChg>
        <pc:spChg chg="mod">
          <ac:chgData name="Abdulaziz" userId="85b05c50aa90e9c3" providerId="LiveId" clId="{69DCECCE-9471-41B4-A00E-F5FF920B7CD1}" dt="2020-12-28T19:37:33.833" v="22817" actId="12788"/>
          <ac:spMkLst>
            <pc:docMk/>
            <pc:sldMk cId="2501107455" sldId="273"/>
            <ac:spMk id="37" creationId="{CC1646EB-FEBD-4A6F-9B12-74FDD32BB7DA}"/>
          </ac:spMkLst>
        </pc:spChg>
        <pc:spChg chg="mod">
          <ac:chgData name="Abdulaziz" userId="85b05c50aa90e9c3" providerId="LiveId" clId="{69DCECCE-9471-41B4-A00E-F5FF920B7CD1}" dt="2020-12-12T19:54:34.409" v="208"/>
          <ac:spMkLst>
            <pc:docMk/>
            <pc:sldMk cId="2501107455" sldId="273"/>
            <ac:spMk id="51" creationId="{0BA8E14F-3411-4F3B-BB6E-4DBABC718940}"/>
          </ac:spMkLst>
        </pc:spChg>
        <pc:grpChg chg="mod">
          <ac:chgData name="Abdulaziz" userId="85b05c50aa90e9c3" providerId="LiveId" clId="{69DCECCE-9471-41B4-A00E-F5FF920B7CD1}" dt="2020-12-29T07:45:51.043" v="24063" actId="1076"/>
          <ac:grpSpMkLst>
            <pc:docMk/>
            <pc:sldMk cId="2501107455" sldId="273"/>
            <ac:grpSpMk id="13" creationId="{630B392B-7D6A-4ED1-A2E7-9140B05D1AF7}"/>
          </ac:grpSpMkLst>
        </pc:grpChg>
        <pc:grpChg chg="mod">
          <ac:chgData name="Abdulaziz" userId="85b05c50aa90e9c3" providerId="LiveId" clId="{69DCECCE-9471-41B4-A00E-F5FF920B7CD1}" dt="2020-12-29T07:45:51.043" v="24063" actId="1076"/>
          <ac:grpSpMkLst>
            <pc:docMk/>
            <pc:sldMk cId="2501107455" sldId="273"/>
            <ac:grpSpMk id="17" creationId="{05E649BA-364B-4800-8AF7-5B9F8E343E0C}"/>
          </ac:grpSpMkLst>
        </pc:grpChg>
        <pc:grpChg chg="mod">
          <ac:chgData name="Abdulaziz" userId="85b05c50aa90e9c3" providerId="LiveId" clId="{69DCECCE-9471-41B4-A00E-F5FF920B7CD1}" dt="2020-12-29T07:45:51.043" v="24063" actId="1076"/>
          <ac:grpSpMkLst>
            <pc:docMk/>
            <pc:sldMk cId="2501107455" sldId="273"/>
            <ac:grpSpMk id="24" creationId="{1A601038-1AC3-49C4-B172-E122529DE9E6}"/>
          </ac:grpSpMkLst>
        </pc:grpChg>
        <pc:grpChg chg="mod">
          <ac:chgData name="Abdulaziz" userId="85b05c50aa90e9c3" providerId="LiveId" clId="{69DCECCE-9471-41B4-A00E-F5FF920B7CD1}" dt="2020-12-29T07:45:51.043" v="24063" actId="1076"/>
          <ac:grpSpMkLst>
            <pc:docMk/>
            <pc:sldMk cId="2501107455" sldId="273"/>
            <ac:grpSpMk id="27" creationId="{104158A8-C4D2-45F9-ACC6-BDB80BE8C9E1}"/>
          </ac:grpSpMkLst>
        </pc:grpChg>
        <pc:grpChg chg="del mod">
          <ac:chgData name="Abdulaziz" userId="85b05c50aa90e9c3" providerId="LiveId" clId="{69DCECCE-9471-41B4-A00E-F5FF920B7CD1}" dt="2020-12-29T14:31:29.726" v="25528" actId="478"/>
          <ac:grpSpMkLst>
            <pc:docMk/>
            <pc:sldMk cId="2501107455" sldId="273"/>
            <ac:grpSpMk id="30" creationId="{7B43B696-F98B-4D93-B030-358613F0CF31}"/>
          </ac:grpSpMkLst>
        </pc:grpChg>
        <pc:grpChg chg="del">
          <ac:chgData name="Abdulaziz" userId="85b05c50aa90e9c3" providerId="LiveId" clId="{69DCECCE-9471-41B4-A00E-F5FF920B7CD1}" dt="2020-12-29T07:40:10.745" v="23988" actId="478"/>
          <ac:grpSpMkLst>
            <pc:docMk/>
            <pc:sldMk cId="2501107455" sldId="273"/>
            <ac:grpSpMk id="38" creationId="{611055FC-405F-42A9-9EEE-5ECDDCEB1ECC}"/>
          </ac:grpSpMkLst>
        </pc:grpChg>
        <pc:picChg chg="del">
          <ac:chgData name="Abdulaziz" userId="85b05c50aa90e9c3" providerId="LiveId" clId="{69DCECCE-9471-41B4-A00E-F5FF920B7CD1}" dt="2020-12-12T20:18:22.305" v="592" actId="478"/>
          <ac:picMkLst>
            <pc:docMk/>
            <pc:sldMk cId="2501107455" sldId="273"/>
            <ac:picMk id="22" creationId="{D0091085-B454-450D-9301-A083C582AE70}"/>
          </ac:picMkLst>
        </pc:picChg>
        <pc:picChg chg="add mod ord">
          <ac:chgData name="Abdulaziz" userId="85b05c50aa90e9c3" providerId="LiveId" clId="{69DCECCE-9471-41B4-A00E-F5FF920B7CD1}" dt="2020-12-12T20:19:15.829" v="612" actId="167"/>
          <ac:picMkLst>
            <pc:docMk/>
            <pc:sldMk cId="2501107455" sldId="273"/>
            <ac:picMk id="33" creationId="{2C14744F-57D9-4C0D-A904-CFCF1902EB88}"/>
          </ac:picMkLst>
        </pc:picChg>
        <pc:picChg chg="mod">
          <ac:chgData name="Abdulaziz" userId="85b05c50aa90e9c3" providerId="LiveId" clId="{69DCECCE-9471-41B4-A00E-F5FF920B7CD1}" dt="2020-12-29T07:45:51.043" v="24063" actId="1076"/>
          <ac:picMkLst>
            <pc:docMk/>
            <pc:sldMk cId="2501107455" sldId="273"/>
            <ac:picMk id="36" creationId="{CD63685C-D0DA-4648-A0F1-2D2AE1D52E33}"/>
          </ac:picMkLst>
        </pc:picChg>
      </pc:sldChg>
      <pc:sldChg chg="addSp delSp modSp del mod ord">
        <pc:chgData name="Abdulaziz" userId="85b05c50aa90e9c3" providerId="LiveId" clId="{69DCECCE-9471-41B4-A00E-F5FF920B7CD1}" dt="2020-12-13T10:04:15.181" v="9578" actId="47"/>
        <pc:sldMkLst>
          <pc:docMk/>
          <pc:sldMk cId="3763626220" sldId="278"/>
        </pc:sldMkLst>
        <pc:spChg chg="mod">
          <ac:chgData name="Abdulaziz" userId="85b05c50aa90e9c3" providerId="LiveId" clId="{69DCECCE-9471-41B4-A00E-F5FF920B7CD1}" dt="2020-12-12T19:54:20.325" v="201"/>
          <ac:spMkLst>
            <pc:docMk/>
            <pc:sldMk cId="3763626220" sldId="278"/>
            <ac:spMk id="7" creationId="{7E069607-119F-4810-9FED-DA9E40CEAC40}"/>
          </ac:spMkLst>
        </pc:spChg>
        <pc:spChg chg="mod">
          <ac:chgData name="Abdulaziz" userId="85b05c50aa90e9c3" providerId="LiveId" clId="{69DCECCE-9471-41B4-A00E-F5FF920B7CD1}" dt="2020-12-13T05:41:35.217" v="1828" actId="20577"/>
          <ac:spMkLst>
            <pc:docMk/>
            <pc:sldMk cId="3763626220" sldId="278"/>
            <ac:spMk id="23" creationId="{D9D8D862-40BC-4D0A-B806-F00BB5C9FAF1}"/>
          </ac:spMkLst>
        </pc:spChg>
        <pc:spChg chg="del">
          <ac:chgData name="Abdulaziz" userId="85b05c50aa90e9c3" providerId="LiveId" clId="{69DCECCE-9471-41B4-A00E-F5FF920B7CD1}" dt="2020-12-13T05:40:32.705" v="1793" actId="478"/>
          <ac:spMkLst>
            <pc:docMk/>
            <pc:sldMk cId="3763626220" sldId="278"/>
            <ac:spMk id="24" creationId="{B05D3CAC-D015-4E28-B86D-C82F398536E3}"/>
          </ac:spMkLst>
        </pc:spChg>
        <pc:spChg chg="mod">
          <ac:chgData name="Abdulaziz" userId="85b05c50aa90e9c3" providerId="LiveId" clId="{69DCECCE-9471-41B4-A00E-F5FF920B7CD1}" dt="2020-12-13T05:47:31.061" v="1890" actId="13926"/>
          <ac:spMkLst>
            <pc:docMk/>
            <pc:sldMk cId="3763626220" sldId="278"/>
            <ac:spMk id="48" creationId="{8BD29DF3-5960-4EE2-A71A-B98D44A62DAC}"/>
          </ac:spMkLst>
        </pc:spChg>
        <pc:spChg chg="add mod">
          <ac:chgData name="Abdulaziz" userId="85b05c50aa90e9c3" providerId="LiveId" clId="{69DCECCE-9471-41B4-A00E-F5FF920B7CD1}" dt="2020-12-13T06:07:04.750" v="2704" actId="20577"/>
          <ac:spMkLst>
            <pc:docMk/>
            <pc:sldMk cId="3763626220" sldId="278"/>
            <ac:spMk id="56" creationId="{219CFF3E-0715-4AA9-830E-C9A9966B9CCB}"/>
          </ac:spMkLst>
        </pc:spChg>
        <pc:spChg chg="mod">
          <ac:chgData name="Abdulaziz" userId="85b05c50aa90e9c3" providerId="LiveId" clId="{69DCECCE-9471-41B4-A00E-F5FF920B7CD1}" dt="2020-12-13T05:40:45.220" v="1795" actId="1076"/>
          <ac:spMkLst>
            <pc:docMk/>
            <pc:sldMk cId="3763626220" sldId="278"/>
            <ac:spMk id="83" creationId="{E4D1EECD-8178-427B-B609-42841018A680}"/>
          </ac:spMkLst>
        </pc:spChg>
        <pc:grpChg chg="del">
          <ac:chgData name="Abdulaziz" userId="85b05c50aa90e9c3" providerId="LiveId" clId="{69DCECCE-9471-41B4-A00E-F5FF920B7CD1}" dt="2020-12-13T05:40:30.574" v="1792" actId="478"/>
          <ac:grpSpMkLst>
            <pc:docMk/>
            <pc:sldMk cId="3763626220" sldId="278"/>
            <ac:grpSpMk id="2" creationId="{40FF72D2-4601-42F9-8BAC-E7C5D8CAADA6}"/>
          </ac:grpSpMkLst>
        </pc:grpChg>
        <pc:grpChg chg="mod">
          <ac:chgData name="Abdulaziz" userId="85b05c50aa90e9c3" providerId="LiveId" clId="{69DCECCE-9471-41B4-A00E-F5FF920B7CD1}" dt="2020-12-13T05:41:03.470" v="1799" actId="1076"/>
          <ac:grpSpMkLst>
            <pc:docMk/>
            <pc:sldMk cId="3763626220" sldId="278"/>
            <ac:grpSpMk id="49" creationId="{BBC7003E-9B92-481D-A241-F169150CA03F}"/>
          </ac:grpSpMkLst>
        </pc:grpChg>
        <pc:grpChg chg="mod">
          <ac:chgData name="Abdulaziz" userId="85b05c50aa90e9c3" providerId="LiveId" clId="{69DCECCE-9471-41B4-A00E-F5FF920B7CD1}" dt="2020-12-13T05:40:55.489" v="1798" actId="1076"/>
          <ac:grpSpMkLst>
            <pc:docMk/>
            <pc:sldMk cId="3763626220" sldId="278"/>
            <ac:grpSpMk id="77" creationId="{A57908DF-4E4E-48F8-B30D-11427EA46765}"/>
          </ac:grpSpMkLst>
        </pc:grpChg>
        <pc:grpChg chg="mod">
          <ac:chgData name="Abdulaziz" userId="85b05c50aa90e9c3" providerId="LiveId" clId="{69DCECCE-9471-41B4-A00E-F5FF920B7CD1}" dt="2020-12-13T05:40:55.489" v="1798" actId="1076"/>
          <ac:grpSpMkLst>
            <pc:docMk/>
            <pc:sldMk cId="3763626220" sldId="278"/>
            <ac:grpSpMk id="80" creationId="{15514D31-21BF-41AF-A9D7-7AF918FCE2DC}"/>
          </ac:grpSpMkLst>
        </pc:grpChg>
        <pc:grpChg chg="del">
          <ac:chgData name="Abdulaziz" userId="85b05c50aa90e9c3" providerId="LiveId" clId="{69DCECCE-9471-41B4-A00E-F5FF920B7CD1}" dt="2020-12-13T05:40:30.574" v="1792" actId="478"/>
          <ac:grpSpMkLst>
            <pc:docMk/>
            <pc:sldMk cId="3763626220" sldId="278"/>
            <ac:grpSpMk id="88" creationId="{6909517B-25BB-4656-B214-16B8FC877AC8}"/>
          </ac:grpSpMkLst>
        </pc:grpChg>
        <pc:grpChg chg="del">
          <ac:chgData name="Abdulaziz" userId="85b05c50aa90e9c3" providerId="LiveId" clId="{69DCECCE-9471-41B4-A00E-F5FF920B7CD1}" dt="2020-12-13T05:40:30.574" v="1792" actId="478"/>
          <ac:grpSpMkLst>
            <pc:docMk/>
            <pc:sldMk cId="3763626220" sldId="278"/>
            <ac:grpSpMk id="91" creationId="{C0029F07-A4C7-47A8-A7D6-EDA43FC71A7E}"/>
          </ac:grpSpMkLst>
        </pc:grpChg>
        <pc:grpChg chg="del">
          <ac:chgData name="Abdulaziz" userId="85b05c50aa90e9c3" providerId="LiveId" clId="{69DCECCE-9471-41B4-A00E-F5FF920B7CD1}" dt="2020-12-13T05:40:30.574" v="1792" actId="478"/>
          <ac:grpSpMkLst>
            <pc:docMk/>
            <pc:sldMk cId="3763626220" sldId="278"/>
            <ac:grpSpMk id="94" creationId="{CA2EE366-E780-4152-8945-87B2076BACE0}"/>
          </ac:grpSpMkLst>
        </pc:grpChg>
        <pc:grpChg chg="del">
          <ac:chgData name="Abdulaziz" userId="85b05c50aa90e9c3" providerId="LiveId" clId="{69DCECCE-9471-41B4-A00E-F5FF920B7CD1}" dt="2020-12-13T05:40:30.574" v="1792" actId="478"/>
          <ac:grpSpMkLst>
            <pc:docMk/>
            <pc:sldMk cId="3763626220" sldId="278"/>
            <ac:grpSpMk id="97" creationId="{30DDF565-E0AB-47BB-A021-1849805DC0B8}"/>
          </ac:grpSpMkLst>
        </pc:grpChg>
        <pc:picChg chg="del">
          <ac:chgData name="Abdulaziz" userId="85b05c50aa90e9c3" providerId="LiveId" clId="{69DCECCE-9471-41B4-A00E-F5FF920B7CD1}" dt="2020-12-12T20:18:07.277" v="585" actId="478"/>
          <ac:picMkLst>
            <pc:docMk/>
            <pc:sldMk cId="3763626220" sldId="278"/>
            <ac:picMk id="22" creationId="{D0091085-B454-450D-9301-A083C582AE70}"/>
          </ac:picMkLst>
        </pc:picChg>
        <pc:picChg chg="del">
          <ac:chgData name="Abdulaziz" userId="85b05c50aa90e9c3" providerId="LiveId" clId="{69DCECCE-9471-41B4-A00E-F5FF920B7CD1}" dt="2020-12-13T05:40:33.265" v="1794" actId="478"/>
          <ac:picMkLst>
            <pc:docMk/>
            <pc:sldMk cId="3763626220" sldId="278"/>
            <ac:picMk id="27" creationId="{0203828C-63A9-45E5-8872-83C30948BAF9}"/>
          </ac:picMkLst>
        </pc:picChg>
        <pc:picChg chg="add mod ord">
          <ac:chgData name="Abdulaziz" userId="85b05c50aa90e9c3" providerId="LiveId" clId="{69DCECCE-9471-41B4-A00E-F5FF920B7CD1}" dt="2020-12-12T20:18:40.524" v="598" actId="167"/>
          <ac:picMkLst>
            <pc:docMk/>
            <pc:sldMk cId="3763626220" sldId="278"/>
            <ac:picMk id="53" creationId="{B654E2F0-A276-4998-B15F-98C138354826}"/>
          </ac:picMkLst>
        </pc:picChg>
        <pc:picChg chg="mod">
          <ac:chgData name="Abdulaziz" userId="85b05c50aa90e9c3" providerId="LiveId" clId="{69DCECCE-9471-41B4-A00E-F5FF920B7CD1}" dt="2020-12-13T05:40:45.220" v="1795" actId="1076"/>
          <ac:picMkLst>
            <pc:docMk/>
            <pc:sldMk cId="3763626220" sldId="278"/>
            <ac:picMk id="86" creationId="{B4BA9CCA-F3FE-48B2-9F75-4C244AE84124}"/>
          </ac:picMkLst>
        </pc:picChg>
        <pc:picChg chg="mod">
          <ac:chgData name="Abdulaziz" userId="85b05c50aa90e9c3" providerId="LiveId" clId="{69DCECCE-9471-41B4-A00E-F5FF920B7CD1}" dt="2020-12-13T05:40:55.489" v="1798" actId="1076"/>
          <ac:picMkLst>
            <pc:docMk/>
            <pc:sldMk cId="3763626220" sldId="278"/>
            <ac:picMk id="105" creationId="{3BDE7DAF-2496-4055-A3A0-8BDFEB19F16D}"/>
          </ac:picMkLst>
        </pc:picChg>
      </pc:sldChg>
      <pc:sldChg chg="addSp delSp modSp mod">
        <pc:chgData name="Abdulaziz" userId="85b05c50aa90e9c3" providerId="LiveId" clId="{69DCECCE-9471-41B4-A00E-F5FF920B7CD1}" dt="2020-12-27T18:00:55.834" v="20815"/>
        <pc:sldMkLst>
          <pc:docMk/>
          <pc:sldMk cId="2926337381" sldId="279"/>
        </pc:sldMkLst>
        <pc:spChg chg="mod">
          <ac:chgData name="Abdulaziz" userId="85b05c50aa90e9c3" providerId="LiveId" clId="{69DCECCE-9471-41B4-A00E-F5FF920B7CD1}" dt="2020-12-27T18:00:55.834" v="20815"/>
          <ac:spMkLst>
            <pc:docMk/>
            <pc:sldMk cId="2926337381" sldId="279"/>
            <ac:spMk id="23" creationId="{D9D8D862-40BC-4D0A-B806-F00BB5C9FAF1}"/>
          </ac:spMkLst>
        </pc:spChg>
        <pc:spChg chg="mod">
          <ac:chgData name="Abdulaziz" userId="85b05c50aa90e9c3" providerId="LiveId" clId="{69DCECCE-9471-41B4-A00E-F5FF920B7CD1}" dt="2020-12-12T19:54:39.817" v="210"/>
          <ac:spMkLst>
            <pc:docMk/>
            <pc:sldMk cId="2926337381" sldId="279"/>
            <ac:spMk id="51" creationId="{0BA8E14F-3411-4F3B-BB6E-4DBABC718940}"/>
          </ac:spMkLst>
        </pc:spChg>
        <pc:picChg chg="add mod ord">
          <ac:chgData name="Abdulaziz" userId="85b05c50aa90e9c3" providerId="LiveId" clId="{69DCECCE-9471-41B4-A00E-F5FF920B7CD1}" dt="2020-12-12T20:19:26.658" v="616" actId="167"/>
          <ac:picMkLst>
            <pc:docMk/>
            <pc:sldMk cId="2926337381" sldId="279"/>
            <ac:picMk id="10" creationId="{23364111-3C56-4180-B72F-0783043965B9}"/>
          </ac:picMkLst>
        </pc:picChg>
        <pc:picChg chg="del">
          <ac:chgData name="Abdulaziz" userId="85b05c50aa90e9c3" providerId="LiveId" clId="{69DCECCE-9471-41B4-A00E-F5FF920B7CD1}" dt="2020-12-12T20:18:25.590" v="594" actId="478"/>
          <ac:picMkLst>
            <pc:docMk/>
            <pc:sldMk cId="2926337381" sldId="279"/>
            <ac:picMk id="22" creationId="{D0091085-B454-450D-9301-A083C582AE70}"/>
          </ac:picMkLst>
        </pc:picChg>
      </pc:sldChg>
      <pc:sldChg chg="addSp delSp modSp mod">
        <pc:chgData name="Abdulaziz" userId="85b05c50aa90e9c3" providerId="LiveId" clId="{69DCECCE-9471-41B4-A00E-F5FF920B7CD1}" dt="2020-12-29T18:27:27.359" v="25611" actId="20577"/>
        <pc:sldMkLst>
          <pc:docMk/>
          <pc:sldMk cId="1886756214" sldId="280"/>
        </pc:sldMkLst>
        <pc:spChg chg="del mod">
          <ac:chgData name="Abdulaziz" userId="85b05c50aa90e9c3" providerId="LiveId" clId="{69DCECCE-9471-41B4-A00E-F5FF920B7CD1}" dt="2020-12-29T07:33:30.314" v="23962" actId="478"/>
          <ac:spMkLst>
            <pc:docMk/>
            <pc:sldMk cId="1886756214" sldId="280"/>
            <ac:spMk id="15" creationId="{088B8438-0B20-4E19-99DF-32790C675A37}"/>
          </ac:spMkLst>
        </pc:spChg>
        <pc:spChg chg="del mod">
          <ac:chgData name="Abdulaziz" userId="85b05c50aa90e9c3" providerId="LiveId" clId="{69DCECCE-9471-41B4-A00E-F5FF920B7CD1}" dt="2020-12-29T07:33:31.840" v="23963" actId="478"/>
          <ac:spMkLst>
            <pc:docMk/>
            <pc:sldMk cId="1886756214" sldId="280"/>
            <ac:spMk id="16" creationId="{8E0BC31A-55EA-4B18-92F1-256C865C4692}"/>
          </ac:spMkLst>
        </pc:spChg>
        <pc:spChg chg="del mod">
          <ac:chgData name="Abdulaziz" userId="85b05c50aa90e9c3" providerId="LiveId" clId="{69DCECCE-9471-41B4-A00E-F5FF920B7CD1}" dt="2020-12-28T19:46:07.259" v="22924" actId="478"/>
          <ac:spMkLst>
            <pc:docMk/>
            <pc:sldMk cId="1886756214" sldId="280"/>
            <ac:spMk id="17" creationId="{10AD7066-BCF3-4654-810C-E31A8A2EB48F}"/>
          </ac:spMkLst>
        </pc:spChg>
        <pc:spChg chg="mod">
          <ac:chgData name="Abdulaziz" userId="85b05c50aa90e9c3" providerId="LiveId" clId="{69DCECCE-9471-41B4-A00E-F5FF920B7CD1}" dt="2020-12-29T07:42:52.415" v="24039" actId="12788"/>
          <ac:spMkLst>
            <pc:docMk/>
            <pc:sldMk cId="1886756214" sldId="280"/>
            <ac:spMk id="20" creationId="{66A30281-55F1-4176-B09B-8D5336C14FA4}"/>
          </ac:spMkLst>
        </pc:spChg>
        <pc:spChg chg="del mod">
          <ac:chgData name="Abdulaziz" userId="85b05c50aa90e9c3" providerId="LiveId" clId="{69DCECCE-9471-41B4-A00E-F5FF920B7CD1}" dt="2020-12-28T19:46:08.788" v="22925" actId="478"/>
          <ac:spMkLst>
            <pc:docMk/>
            <pc:sldMk cId="1886756214" sldId="280"/>
            <ac:spMk id="21" creationId="{652F56EF-8376-422E-B24F-94BCAB60E250}"/>
          </ac:spMkLst>
        </pc:spChg>
        <pc:spChg chg="add del mod">
          <ac:chgData name="Abdulaziz" userId="85b05c50aa90e9c3" providerId="LiveId" clId="{69DCECCE-9471-41B4-A00E-F5FF920B7CD1}" dt="2020-12-28T19:40:34.979" v="22871"/>
          <ac:spMkLst>
            <pc:docMk/>
            <pc:sldMk cId="1886756214" sldId="280"/>
            <ac:spMk id="22" creationId="{49E0DC2E-736E-4173-A0E1-C4C9A1564449}"/>
          </ac:spMkLst>
        </pc:spChg>
        <pc:spChg chg="mod">
          <ac:chgData name="Abdulaziz" userId="85b05c50aa90e9c3" providerId="LiveId" clId="{69DCECCE-9471-41B4-A00E-F5FF920B7CD1}" dt="2020-12-29T18:27:27.359" v="25611" actId="20577"/>
          <ac:spMkLst>
            <pc:docMk/>
            <pc:sldMk cId="1886756214" sldId="280"/>
            <ac:spMk id="25" creationId="{EE6906B3-84F4-4F0C-B7ED-E1F52253830C}"/>
          </ac:spMkLst>
        </pc:spChg>
        <pc:spChg chg="mod">
          <ac:chgData name="Abdulaziz" userId="85b05c50aa90e9c3" providerId="LiveId" clId="{69DCECCE-9471-41B4-A00E-F5FF920B7CD1}" dt="2020-12-29T18:26:35.401" v="25608" actId="1076"/>
          <ac:spMkLst>
            <pc:docMk/>
            <pc:sldMk cId="1886756214" sldId="280"/>
            <ac:spMk id="26" creationId="{3DB64E3E-8580-4BFF-B7DE-EEF41B7641F3}"/>
          </ac:spMkLst>
        </pc:spChg>
        <pc:spChg chg="add mod">
          <ac:chgData name="Abdulaziz" userId="85b05c50aa90e9c3" providerId="LiveId" clId="{69DCECCE-9471-41B4-A00E-F5FF920B7CD1}" dt="2020-12-29T18:26:35.401" v="25608" actId="1076"/>
          <ac:spMkLst>
            <pc:docMk/>
            <pc:sldMk cId="1886756214" sldId="280"/>
            <ac:spMk id="27" creationId="{7B2B9682-65DE-4DD4-8E8C-E5F198E9DE15}"/>
          </ac:spMkLst>
        </pc:spChg>
        <pc:spChg chg="add mod">
          <ac:chgData name="Abdulaziz" userId="85b05c50aa90e9c3" providerId="LiveId" clId="{69DCECCE-9471-41B4-A00E-F5FF920B7CD1}" dt="2020-12-29T18:27:25.413" v="25610" actId="14100"/>
          <ac:spMkLst>
            <pc:docMk/>
            <pc:sldMk cId="1886756214" sldId="280"/>
            <ac:spMk id="28" creationId="{F1976203-F3BB-4DA9-BB07-B5329D926666}"/>
          </ac:spMkLst>
        </pc:spChg>
        <pc:spChg chg="add mod">
          <ac:chgData name="Abdulaziz" userId="85b05c50aa90e9c3" providerId="LiveId" clId="{69DCECCE-9471-41B4-A00E-F5FF920B7CD1}" dt="2020-12-29T18:26:35.401" v="25608" actId="1076"/>
          <ac:spMkLst>
            <pc:docMk/>
            <pc:sldMk cId="1886756214" sldId="280"/>
            <ac:spMk id="29" creationId="{A4081E02-14FB-49DF-AD1C-38BDED4A8921}"/>
          </ac:spMkLst>
        </pc:spChg>
        <pc:spChg chg="add mod">
          <ac:chgData name="Abdulaziz" userId="85b05c50aa90e9c3" providerId="LiveId" clId="{69DCECCE-9471-41B4-A00E-F5FF920B7CD1}" dt="2020-12-29T07:42:52.415" v="24039" actId="12788"/>
          <ac:spMkLst>
            <pc:docMk/>
            <pc:sldMk cId="1886756214" sldId="280"/>
            <ac:spMk id="30" creationId="{0ED9D62E-8E81-4D57-9590-348959BB6A26}"/>
          </ac:spMkLst>
        </pc:spChg>
        <pc:spChg chg="add mod">
          <ac:chgData name="Abdulaziz" userId="85b05c50aa90e9c3" providerId="LiveId" clId="{69DCECCE-9471-41B4-A00E-F5FF920B7CD1}" dt="2020-12-29T18:26:35.401" v="25608" actId="1076"/>
          <ac:spMkLst>
            <pc:docMk/>
            <pc:sldMk cId="1886756214" sldId="280"/>
            <ac:spMk id="31" creationId="{318AD8FA-DC3F-485A-90F4-DC2C05E718CA}"/>
          </ac:spMkLst>
        </pc:spChg>
        <pc:spChg chg="mod">
          <ac:chgData name="Abdulaziz" userId="85b05c50aa90e9c3" providerId="LiveId" clId="{69DCECCE-9471-41B4-A00E-F5FF920B7CD1}" dt="2020-12-28T19:39:19.192" v="22859" actId="12788"/>
          <ac:spMkLst>
            <pc:docMk/>
            <pc:sldMk cId="1886756214" sldId="280"/>
            <ac:spMk id="32" creationId="{64B31A12-BB1E-4F79-A86D-53C0E20CE625}"/>
          </ac:spMkLst>
        </pc:spChg>
        <pc:spChg chg="add mod">
          <ac:chgData name="Abdulaziz" userId="85b05c50aa90e9c3" providerId="LiveId" clId="{69DCECCE-9471-41B4-A00E-F5FF920B7CD1}" dt="2020-12-28T19:50:50.099" v="23053" actId="571"/>
          <ac:spMkLst>
            <pc:docMk/>
            <pc:sldMk cId="1886756214" sldId="280"/>
            <ac:spMk id="37" creationId="{260490A7-61CC-4C84-9C04-F4F7C4CD7793}"/>
          </ac:spMkLst>
        </pc:spChg>
        <pc:spChg chg="add mod">
          <ac:chgData name="Abdulaziz" userId="85b05c50aa90e9c3" providerId="LiveId" clId="{69DCECCE-9471-41B4-A00E-F5FF920B7CD1}" dt="2020-12-29T18:26:35.401" v="25608" actId="1076"/>
          <ac:spMkLst>
            <pc:docMk/>
            <pc:sldMk cId="1886756214" sldId="280"/>
            <ac:spMk id="39" creationId="{F983D3E9-AF86-4ED3-831B-0F385489B11F}"/>
          </ac:spMkLst>
        </pc:spChg>
        <pc:spChg chg="mod">
          <ac:chgData name="Abdulaziz" userId="85b05c50aa90e9c3" providerId="LiveId" clId="{69DCECCE-9471-41B4-A00E-F5FF920B7CD1}" dt="2020-12-12T19:54:36.946" v="209"/>
          <ac:spMkLst>
            <pc:docMk/>
            <pc:sldMk cId="1886756214" sldId="280"/>
            <ac:spMk id="51" creationId="{0BA8E14F-3411-4F3B-BB6E-4DBABC718940}"/>
          </ac:spMkLst>
        </pc:spChg>
        <pc:picChg chg="del">
          <ac:chgData name="Abdulaziz" userId="85b05c50aa90e9c3" providerId="LiveId" clId="{69DCECCE-9471-41B4-A00E-F5FF920B7CD1}" dt="2020-12-12T20:18:23.960" v="593" actId="478"/>
          <ac:picMkLst>
            <pc:docMk/>
            <pc:sldMk cId="1886756214" sldId="280"/>
            <ac:picMk id="22" creationId="{D0091085-B454-450D-9301-A083C582AE70}"/>
          </ac:picMkLst>
        </pc:picChg>
        <pc:picChg chg="add mod ord">
          <ac:chgData name="Abdulaziz" userId="85b05c50aa90e9c3" providerId="LiveId" clId="{69DCECCE-9471-41B4-A00E-F5FF920B7CD1}" dt="2020-12-12T20:19:22.094" v="614" actId="167"/>
          <ac:picMkLst>
            <pc:docMk/>
            <pc:sldMk cId="1886756214" sldId="280"/>
            <ac:picMk id="24" creationId="{AC485CCA-2714-4E1C-B51A-E9E55817CCCC}"/>
          </ac:picMkLst>
        </pc:picChg>
        <pc:cxnChg chg="mod">
          <ac:chgData name="Abdulaziz" userId="85b05c50aa90e9c3" providerId="LiveId" clId="{69DCECCE-9471-41B4-A00E-F5FF920B7CD1}" dt="2020-12-28T19:42:32.558" v="22902" actId="14100"/>
          <ac:cxnSpMkLst>
            <pc:docMk/>
            <pc:sldMk cId="1886756214" sldId="280"/>
            <ac:cxnSpMk id="13" creationId="{8865FE3C-0410-498E-8F19-29FE7CAAA734}"/>
          </ac:cxnSpMkLst>
        </pc:cxnChg>
        <pc:cxnChg chg="add del mod">
          <ac:chgData name="Abdulaziz" userId="85b05c50aa90e9c3" providerId="LiveId" clId="{69DCECCE-9471-41B4-A00E-F5FF920B7CD1}" dt="2020-12-28T19:47:20.560" v="22939" actId="478"/>
          <ac:cxnSpMkLst>
            <pc:docMk/>
            <pc:sldMk cId="1886756214" sldId="280"/>
            <ac:cxnSpMk id="29" creationId="{37843928-9094-473F-BD73-A7BAA6E2E6EB}"/>
          </ac:cxnSpMkLst>
        </pc:cxnChg>
        <pc:cxnChg chg="add del mod">
          <ac:chgData name="Abdulaziz" userId="85b05c50aa90e9c3" providerId="LiveId" clId="{69DCECCE-9471-41B4-A00E-F5FF920B7CD1}" dt="2020-12-28T19:47:21.538" v="22940" actId="478"/>
          <ac:cxnSpMkLst>
            <pc:docMk/>
            <pc:sldMk cId="1886756214" sldId="280"/>
            <ac:cxnSpMk id="30" creationId="{6051644F-A3D6-4E77-A11A-41B5F66F8D3A}"/>
          </ac:cxnSpMkLst>
        </pc:cxnChg>
        <pc:cxnChg chg="add del mod">
          <ac:chgData name="Abdulaziz" userId="85b05c50aa90e9c3" providerId="LiveId" clId="{69DCECCE-9471-41B4-A00E-F5FF920B7CD1}" dt="2020-12-28T19:47:22.361" v="22941" actId="478"/>
          <ac:cxnSpMkLst>
            <pc:docMk/>
            <pc:sldMk cId="1886756214" sldId="280"/>
            <ac:cxnSpMk id="31" creationId="{8D915A58-4693-4097-B635-895640784A3D}"/>
          </ac:cxnSpMkLst>
        </pc:cxnChg>
        <pc:cxnChg chg="add mod">
          <ac:chgData name="Abdulaziz" userId="85b05c50aa90e9c3" providerId="LiveId" clId="{69DCECCE-9471-41B4-A00E-F5FF920B7CD1}" dt="2020-12-29T07:43:16.777" v="24040" actId="1582"/>
          <ac:cxnSpMkLst>
            <pc:docMk/>
            <pc:sldMk cId="1886756214" sldId="280"/>
            <ac:cxnSpMk id="33" creationId="{DCB8C9ED-7A41-4E4E-9ECB-998FB3BBBB67}"/>
          </ac:cxnSpMkLst>
        </pc:cxnChg>
        <pc:cxnChg chg="add mod">
          <ac:chgData name="Abdulaziz" userId="85b05c50aa90e9c3" providerId="LiveId" clId="{69DCECCE-9471-41B4-A00E-F5FF920B7CD1}" dt="2020-12-29T07:43:16.777" v="24040" actId="1582"/>
          <ac:cxnSpMkLst>
            <pc:docMk/>
            <pc:sldMk cId="1886756214" sldId="280"/>
            <ac:cxnSpMk id="34" creationId="{15F401D6-9728-4FD0-A2F9-C43ED034E29C}"/>
          </ac:cxnSpMkLst>
        </pc:cxnChg>
        <pc:cxnChg chg="add mod">
          <ac:chgData name="Abdulaziz" userId="85b05c50aa90e9c3" providerId="LiveId" clId="{69DCECCE-9471-41B4-A00E-F5FF920B7CD1}" dt="2020-12-29T07:43:16.777" v="24040" actId="1582"/>
          <ac:cxnSpMkLst>
            <pc:docMk/>
            <pc:sldMk cId="1886756214" sldId="280"/>
            <ac:cxnSpMk id="35" creationId="{308CD601-652F-45E7-A1A9-F3727888E99E}"/>
          </ac:cxnSpMkLst>
        </pc:cxnChg>
        <pc:cxnChg chg="add mod">
          <ac:chgData name="Abdulaziz" userId="85b05c50aa90e9c3" providerId="LiveId" clId="{69DCECCE-9471-41B4-A00E-F5FF920B7CD1}" dt="2020-12-29T07:43:16.777" v="24040" actId="1582"/>
          <ac:cxnSpMkLst>
            <pc:docMk/>
            <pc:sldMk cId="1886756214" sldId="280"/>
            <ac:cxnSpMk id="36" creationId="{D2F51615-7DD6-41DA-8858-1B13B0BCE26E}"/>
          </ac:cxnSpMkLst>
        </pc:cxnChg>
        <pc:cxnChg chg="add mod">
          <ac:chgData name="Abdulaziz" userId="85b05c50aa90e9c3" providerId="LiveId" clId="{69DCECCE-9471-41B4-A00E-F5FF920B7CD1}" dt="2020-12-29T07:43:16.777" v="24040" actId="1582"/>
          <ac:cxnSpMkLst>
            <pc:docMk/>
            <pc:sldMk cId="1886756214" sldId="280"/>
            <ac:cxnSpMk id="37" creationId="{61845AF9-4CC9-4F96-9E7F-7B17A63FA8F9}"/>
          </ac:cxnSpMkLst>
        </pc:cxnChg>
        <pc:cxnChg chg="add mod">
          <ac:chgData name="Abdulaziz" userId="85b05c50aa90e9c3" providerId="LiveId" clId="{69DCECCE-9471-41B4-A00E-F5FF920B7CD1}" dt="2020-12-28T19:50:50.099" v="23053" actId="571"/>
          <ac:cxnSpMkLst>
            <pc:docMk/>
            <pc:sldMk cId="1886756214" sldId="280"/>
            <ac:cxnSpMk id="38" creationId="{269C43D9-7C69-4883-900A-698026FED600}"/>
          </ac:cxnSpMkLst>
        </pc:cxnChg>
      </pc:sldChg>
      <pc:sldChg chg="addSp delSp modSp add mod ord addAnim delAnim modAnim">
        <pc:chgData name="Abdulaziz" userId="85b05c50aa90e9c3" providerId="LiveId" clId="{69DCECCE-9471-41B4-A00E-F5FF920B7CD1}" dt="2020-12-29T13:05:55.883" v="25307" actId="478"/>
        <pc:sldMkLst>
          <pc:docMk/>
          <pc:sldMk cId="3275581425" sldId="281"/>
        </pc:sldMkLst>
        <pc:spChg chg="mod">
          <ac:chgData name="Abdulaziz" userId="85b05c50aa90e9c3" providerId="LiveId" clId="{69DCECCE-9471-41B4-A00E-F5FF920B7CD1}" dt="2020-12-27T07:03:11.479" v="18054" actId="948"/>
          <ac:spMkLst>
            <pc:docMk/>
            <pc:sldMk cId="3275581425" sldId="281"/>
            <ac:spMk id="22" creationId="{357C1AE0-0B5B-458A-8C48-A1D263A6B63D}"/>
          </ac:spMkLst>
        </pc:spChg>
        <pc:spChg chg="mod">
          <ac:chgData name="Abdulaziz" userId="85b05c50aa90e9c3" providerId="LiveId" clId="{69DCECCE-9471-41B4-A00E-F5FF920B7CD1}" dt="2020-12-27T07:02:06.663" v="18025" actId="20577"/>
          <ac:spMkLst>
            <pc:docMk/>
            <pc:sldMk cId="3275581425" sldId="281"/>
            <ac:spMk id="23" creationId="{D9D8D862-40BC-4D0A-B806-F00BB5C9FAF1}"/>
          </ac:spMkLst>
        </pc:spChg>
        <pc:spChg chg="del">
          <ac:chgData name="Abdulaziz" userId="85b05c50aa90e9c3" providerId="LiveId" clId="{69DCECCE-9471-41B4-A00E-F5FF920B7CD1}" dt="2020-12-12T21:15:30.361" v="1457" actId="478"/>
          <ac:spMkLst>
            <pc:docMk/>
            <pc:sldMk cId="3275581425" sldId="281"/>
            <ac:spMk id="24" creationId="{B05D3CAC-D015-4E28-B86D-C82F398536E3}"/>
          </ac:spMkLst>
        </pc:spChg>
        <pc:spChg chg="add mod">
          <ac:chgData name="Abdulaziz" userId="85b05c50aa90e9c3" providerId="LiveId" clId="{69DCECCE-9471-41B4-A00E-F5FF920B7CD1}" dt="2020-12-29T08:45:19.751" v="24798" actId="20577"/>
          <ac:spMkLst>
            <pc:docMk/>
            <pc:sldMk cId="3275581425" sldId="281"/>
            <ac:spMk id="26" creationId="{EAB5BFD8-AEA6-4EF9-BB05-B40255B20B67}"/>
          </ac:spMkLst>
        </pc:spChg>
        <pc:spChg chg="add mod">
          <ac:chgData name="Abdulaziz" userId="85b05c50aa90e9c3" providerId="LiveId" clId="{69DCECCE-9471-41B4-A00E-F5FF920B7CD1}" dt="2020-12-13T06:23:43.892" v="3440" actId="571"/>
          <ac:spMkLst>
            <pc:docMk/>
            <pc:sldMk cId="3275581425" sldId="281"/>
            <ac:spMk id="27" creationId="{8AE50155-A0D0-483B-A8B7-53B0532B8E2F}"/>
          </ac:spMkLst>
        </pc:spChg>
        <pc:spChg chg="mod">
          <ac:chgData name="Abdulaziz" userId="85b05c50aa90e9c3" providerId="LiveId" clId="{69DCECCE-9471-41B4-A00E-F5FF920B7CD1}" dt="2020-12-27T07:03:11.479" v="18054" actId="948"/>
          <ac:spMkLst>
            <pc:docMk/>
            <pc:sldMk cId="3275581425" sldId="281"/>
            <ac:spMk id="27" creationId="{985FC197-43F0-4206-84FA-01F2C24FDF67}"/>
          </ac:spMkLst>
        </pc:spChg>
        <pc:spChg chg="add mod">
          <ac:chgData name="Abdulaziz" userId="85b05c50aa90e9c3" providerId="LiveId" clId="{69DCECCE-9471-41B4-A00E-F5FF920B7CD1}" dt="2020-12-13T06:33:27.237" v="4049" actId="20577"/>
          <ac:spMkLst>
            <pc:docMk/>
            <pc:sldMk cId="3275581425" sldId="281"/>
            <ac:spMk id="28" creationId="{08898120-93A3-43DC-98DA-940305754D72}"/>
          </ac:spMkLst>
        </pc:spChg>
        <pc:spChg chg="add del mod">
          <ac:chgData name="Abdulaziz" userId="85b05c50aa90e9c3" providerId="LiveId" clId="{69DCECCE-9471-41B4-A00E-F5FF920B7CD1}" dt="2020-12-29T13:05:54.296" v="25306" actId="478"/>
          <ac:spMkLst>
            <pc:docMk/>
            <pc:sldMk cId="3275581425" sldId="281"/>
            <ac:spMk id="30" creationId="{786D2531-DDF7-42AC-A032-AF3FD2C69996}"/>
          </ac:spMkLst>
        </pc:spChg>
        <pc:spChg chg="mod">
          <ac:chgData name="Abdulaziz" userId="85b05c50aa90e9c3" providerId="LiveId" clId="{69DCECCE-9471-41B4-A00E-F5FF920B7CD1}" dt="2020-12-27T07:03:11.479" v="18054" actId="948"/>
          <ac:spMkLst>
            <pc:docMk/>
            <pc:sldMk cId="3275581425" sldId="281"/>
            <ac:spMk id="32" creationId="{A8DC2675-3089-4E6A-95AC-CEC984529619}"/>
          </ac:spMkLst>
        </pc:spChg>
        <pc:spChg chg="mod">
          <ac:chgData name="Abdulaziz" userId="85b05c50aa90e9c3" providerId="LiveId" clId="{69DCECCE-9471-41B4-A00E-F5FF920B7CD1}" dt="2020-12-27T07:03:11.479" v="18054" actId="948"/>
          <ac:spMkLst>
            <pc:docMk/>
            <pc:sldMk cId="3275581425" sldId="281"/>
            <ac:spMk id="35" creationId="{64A0D9DC-78E5-4906-BA62-F4CE37F8BDCF}"/>
          </ac:spMkLst>
        </pc:spChg>
        <pc:spChg chg="mod">
          <ac:chgData name="Abdulaziz" userId="85b05c50aa90e9c3" providerId="LiveId" clId="{69DCECCE-9471-41B4-A00E-F5FF920B7CD1}" dt="2020-12-27T07:03:24.232" v="18057" actId="571"/>
          <ac:spMkLst>
            <pc:docMk/>
            <pc:sldMk cId="3275581425" sldId="281"/>
            <ac:spMk id="38" creationId="{830CFB4E-BA49-4063-9931-3BF08DF4F66D}"/>
          </ac:spMkLst>
        </pc:spChg>
        <pc:spChg chg="mod">
          <ac:chgData name="Abdulaziz" userId="85b05c50aa90e9c3" providerId="LiveId" clId="{69DCECCE-9471-41B4-A00E-F5FF920B7CD1}" dt="2020-12-27T07:03:24.232" v="18057" actId="571"/>
          <ac:spMkLst>
            <pc:docMk/>
            <pc:sldMk cId="3275581425" sldId="281"/>
            <ac:spMk id="41" creationId="{1B2F23EA-FF41-411F-8425-994513910716}"/>
          </ac:spMkLst>
        </pc:spChg>
        <pc:spChg chg="mod">
          <ac:chgData name="Abdulaziz" userId="85b05c50aa90e9c3" providerId="LiveId" clId="{69DCECCE-9471-41B4-A00E-F5FF920B7CD1}" dt="2020-12-27T07:03:24.232" v="18057" actId="571"/>
          <ac:spMkLst>
            <pc:docMk/>
            <pc:sldMk cId="3275581425" sldId="281"/>
            <ac:spMk id="44" creationId="{03620E20-A6B9-4749-A0E3-71A02BCD3CB2}"/>
          </ac:spMkLst>
        </pc:spChg>
        <pc:spChg chg="mod">
          <ac:chgData name="Abdulaziz" userId="85b05c50aa90e9c3" providerId="LiveId" clId="{69DCECCE-9471-41B4-A00E-F5FF920B7CD1}" dt="2020-12-27T07:03:44.569" v="18062" actId="571"/>
          <ac:spMkLst>
            <pc:docMk/>
            <pc:sldMk cId="3275581425" sldId="281"/>
            <ac:spMk id="47" creationId="{69057C80-398F-40FB-97E2-0FF5AAD121A1}"/>
          </ac:spMkLst>
        </pc:spChg>
        <pc:spChg chg="del">
          <ac:chgData name="Abdulaziz" userId="85b05c50aa90e9c3" providerId="LiveId" clId="{69DCECCE-9471-41B4-A00E-F5FF920B7CD1}" dt="2020-12-12T21:15:28.637" v="1456" actId="478"/>
          <ac:spMkLst>
            <pc:docMk/>
            <pc:sldMk cId="3275581425" sldId="281"/>
            <ac:spMk id="48" creationId="{8BD29DF3-5960-4EE2-A71A-B98D44A62DAC}"/>
          </ac:spMkLst>
        </pc:spChg>
        <pc:spChg chg="mod">
          <ac:chgData name="Abdulaziz" userId="85b05c50aa90e9c3" providerId="LiveId" clId="{69DCECCE-9471-41B4-A00E-F5FF920B7CD1}" dt="2020-12-27T07:03:44.569" v="18062" actId="571"/>
          <ac:spMkLst>
            <pc:docMk/>
            <pc:sldMk cId="3275581425" sldId="281"/>
            <ac:spMk id="50" creationId="{C1548390-D818-4CE4-A476-5A3872BD97D1}"/>
          </ac:spMkLst>
        </pc:spChg>
        <pc:spChg chg="mod">
          <ac:chgData name="Abdulaziz" userId="85b05c50aa90e9c3" providerId="LiveId" clId="{69DCECCE-9471-41B4-A00E-F5FF920B7CD1}" dt="2020-12-27T07:03:50.164" v="18064" actId="571"/>
          <ac:spMkLst>
            <pc:docMk/>
            <pc:sldMk cId="3275581425" sldId="281"/>
            <ac:spMk id="54" creationId="{C3BFD622-C289-4545-9370-E7970523B24E}"/>
          </ac:spMkLst>
        </pc:spChg>
        <pc:spChg chg="add mod">
          <ac:chgData name="Abdulaziz" userId="85b05c50aa90e9c3" providerId="LiveId" clId="{69DCECCE-9471-41B4-A00E-F5FF920B7CD1}" dt="2020-12-27T11:10:52.603" v="19987" actId="20577"/>
          <ac:spMkLst>
            <pc:docMk/>
            <pc:sldMk cId="3275581425" sldId="281"/>
            <ac:spMk id="56" creationId="{D806D23D-1756-40EF-96FB-9DBDCFE2627F}"/>
          </ac:spMkLst>
        </pc:spChg>
        <pc:spChg chg="add mod">
          <ac:chgData name="Abdulaziz" userId="85b05c50aa90e9c3" providerId="LiveId" clId="{69DCECCE-9471-41B4-A00E-F5FF920B7CD1}" dt="2020-12-12T21:19:39.354" v="1762" actId="1036"/>
          <ac:spMkLst>
            <pc:docMk/>
            <pc:sldMk cId="3275581425" sldId="281"/>
            <ac:spMk id="59" creationId="{7F51B795-2371-4D59-B4AB-AE43C548F527}"/>
          </ac:spMkLst>
        </pc:spChg>
        <pc:spChg chg="add mod">
          <ac:chgData name="Abdulaziz" userId="85b05c50aa90e9c3" providerId="LiveId" clId="{69DCECCE-9471-41B4-A00E-F5FF920B7CD1}" dt="2020-12-12T21:19:39.354" v="1762" actId="1036"/>
          <ac:spMkLst>
            <pc:docMk/>
            <pc:sldMk cId="3275581425" sldId="281"/>
            <ac:spMk id="60" creationId="{2168270F-2666-46EE-8CC8-C6B5A68443E0}"/>
          </ac:spMkLst>
        </pc:spChg>
        <pc:spChg chg="add del mod">
          <ac:chgData name="Abdulaziz" userId="85b05c50aa90e9c3" providerId="LiveId" clId="{69DCECCE-9471-41B4-A00E-F5FF920B7CD1}" dt="2020-12-29T13:05:55.883" v="25307" actId="478"/>
          <ac:spMkLst>
            <pc:docMk/>
            <pc:sldMk cId="3275581425" sldId="281"/>
            <ac:spMk id="61" creationId="{07EC11BC-452A-4DF6-B02E-40D74C0480F3}"/>
          </ac:spMkLst>
        </pc:spChg>
        <pc:spChg chg="add mod">
          <ac:chgData name="Abdulaziz" userId="85b05c50aa90e9c3" providerId="LiveId" clId="{69DCECCE-9471-41B4-A00E-F5FF920B7CD1}" dt="2020-12-28T19:38:17.878" v="22835" actId="20577"/>
          <ac:spMkLst>
            <pc:docMk/>
            <pc:sldMk cId="3275581425" sldId="281"/>
            <ac:spMk id="62" creationId="{B9DC12F8-A256-4B9A-8749-1816C551C010}"/>
          </ac:spMkLst>
        </pc:spChg>
        <pc:spChg chg="add del mod">
          <ac:chgData name="Abdulaziz" userId="85b05c50aa90e9c3" providerId="LiveId" clId="{69DCECCE-9471-41B4-A00E-F5FF920B7CD1}" dt="2020-12-13T06:18:33.460" v="3004" actId="478"/>
          <ac:spMkLst>
            <pc:docMk/>
            <pc:sldMk cId="3275581425" sldId="281"/>
            <ac:spMk id="63" creationId="{3323091C-F3B2-41F5-99C2-DCF77BE73429}"/>
          </ac:spMkLst>
        </pc:spChg>
        <pc:spChg chg="add del mod">
          <ac:chgData name="Abdulaziz" userId="85b05c50aa90e9c3" providerId="LiveId" clId="{69DCECCE-9471-41B4-A00E-F5FF920B7CD1}" dt="2020-12-13T06:18:33.460" v="3004" actId="478"/>
          <ac:spMkLst>
            <pc:docMk/>
            <pc:sldMk cId="3275581425" sldId="281"/>
            <ac:spMk id="64" creationId="{C5134959-B383-4340-ACF7-DCAFFB6C4EEE}"/>
          </ac:spMkLst>
        </pc:spChg>
        <pc:spChg chg="add del mod">
          <ac:chgData name="Abdulaziz" userId="85b05c50aa90e9c3" providerId="LiveId" clId="{69DCECCE-9471-41B4-A00E-F5FF920B7CD1}" dt="2020-12-13T06:18:34.803" v="3005" actId="478"/>
          <ac:spMkLst>
            <pc:docMk/>
            <pc:sldMk cId="3275581425" sldId="281"/>
            <ac:spMk id="66" creationId="{5DB30920-6FCE-4C12-A870-D3D107D24A6A}"/>
          </ac:spMkLst>
        </pc:spChg>
        <pc:spChg chg="add del mod">
          <ac:chgData name="Abdulaziz" userId="85b05c50aa90e9c3" providerId="LiveId" clId="{69DCECCE-9471-41B4-A00E-F5FF920B7CD1}" dt="2020-12-13T06:18:34.803" v="3005" actId="478"/>
          <ac:spMkLst>
            <pc:docMk/>
            <pc:sldMk cId="3275581425" sldId="281"/>
            <ac:spMk id="67" creationId="{55ED787A-CDC6-4BE4-A114-EBA82AEB57C8}"/>
          </ac:spMkLst>
        </pc:spChg>
        <pc:spChg chg="del">
          <ac:chgData name="Abdulaziz" userId="85b05c50aa90e9c3" providerId="LiveId" clId="{69DCECCE-9471-41B4-A00E-F5FF920B7CD1}" dt="2020-12-12T21:15:28.637" v="1456" actId="478"/>
          <ac:spMkLst>
            <pc:docMk/>
            <pc:sldMk cId="3275581425" sldId="281"/>
            <ac:spMk id="83" creationId="{E4D1EECD-8178-427B-B609-42841018A680}"/>
          </ac:spMkLst>
        </pc:spChg>
        <pc:spChg chg="del">
          <ac:chgData name="Abdulaziz" userId="85b05c50aa90e9c3" providerId="LiveId" clId="{69DCECCE-9471-41B4-A00E-F5FF920B7CD1}" dt="2020-12-12T21:15:28.637" v="1456" actId="478"/>
          <ac:spMkLst>
            <pc:docMk/>
            <pc:sldMk cId="3275581425" sldId="281"/>
            <ac:spMk id="85" creationId="{DFC83810-7231-4956-BC96-8A2A12524290}"/>
          </ac:spMkLst>
        </pc:spChg>
        <pc:spChg chg="del mod">
          <ac:chgData name="Abdulaziz" userId="85b05c50aa90e9c3" providerId="LiveId" clId="{69DCECCE-9471-41B4-A00E-F5FF920B7CD1}" dt="2020-12-28T19:38:14.372" v="22833" actId="478"/>
          <ac:spMkLst>
            <pc:docMk/>
            <pc:sldMk cId="3275581425" sldId="281"/>
            <ac:spMk id="104" creationId="{22FA380D-A4ED-4F6E-93A8-59057AFDAA18}"/>
          </ac:spMkLst>
        </pc:spChg>
        <pc:grpChg chg="del">
          <ac:chgData name="Abdulaziz" userId="85b05c50aa90e9c3" providerId="LiveId" clId="{69DCECCE-9471-41B4-A00E-F5FF920B7CD1}" dt="2020-12-12T21:15:28.637" v="1456" actId="478"/>
          <ac:grpSpMkLst>
            <pc:docMk/>
            <pc:sldMk cId="3275581425" sldId="281"/>
            <ac:grpSpMk id="2" creationId="{40FF72D2-4601-42F9-8BAC-E7C5D8CAADA6}"/>
          </ac:grpSpMkLst>
        </pc:grpChg>
        <pc:grpChg chg="add mod">
          <ac:chgData name="Abdulaziz" userId="85b05c50aa90e9c3" providerId="LiveId" clId="{69DCECCE-9471-41B4-A00E-F5FF920B7CD1}" dt="2020-12-27T07:04:01.442" v="18065" actId="552"/>
          <ac:grpSpMkLst>
            <pc:docMk/>
            <pc:sldMk cId="3275581425" sldId="281"/>
            <ac:grpSpMk id="21" creationId="{7E733129-8F8B-4B6B-9494-A7F177C24089}"/>
          </ac:grpSpMkLst>
        </pc:grpChg>
        <pc:grpChg chg="add mod">
          <ac:chgData name="Abdulaziz" userId="85b05c50aa90e9c3" providerId="LiveId" clId="{69DCECCE-9471-41B4-A00E-F5FF920B7CD1}" dt="2020-12-27T07:04:01.442" v="18065" actId="552"/>
          <ac:grpSpMkLst>
            <pc:docMk/>
            <pc:sldMk cId="3275581425" sldId="281"/>
            <ac:grpSpMk id="25" creationId="{37AC8094-E10D-4197-8C79-84F5B421ED59}"/>
          </ac:grpSpMkLst>
        </pc:grpChg>
        <pc:grpChg chg="add mod">
          <ac:chgData name="Abdulaziz" userId="85b05c50aa90e9c3" providerId="LiveId" clId="{69DCECCE-9471-41B4-A00E-F5FF920B7CD1}" dt="2020-12-27T07:04:01.442" v="18065" actId="552"/>
          <ac:grpSpMkLst>
            <pc:docMk/>
            <pc:sldMk cId="3275581425" sldId="281"/>
            <ac:grpSpMk id="31" creationId="{F7B8E87F-7491-445F-9902-DC6EB066D8A2}"/>
          </ac:grpSpMkLst>
        </pc:grpChg>
        <pc:grpChg chg="add mod">
          <ac:chgData name="Abdulaziz" userId="85b05c50aa90e9c3" providerId="LiveId" clId="{69DCECCE-9471-41B4-A00E-F5FF920B7CD1}" dt="2020-12-27T07:04:01.442" v="18065" actId="552"/>
          <ac:grpSpMkLst>
            <pc:docMk/>
            <pc:sldMk cId="3275581425" sldId="281"/>
            <ac:grpSpMk id="34" creationId="{EDD9AA7E-8AC8-4D71-997F-11C01D7DF26D}"/>
          </ac:grpSpMkLst>
        </pc:grpChg>
        <pc:grpChg chg="add mod">
          <ac:chgData name="Abdulaziz" userId="85b05c50aa90e9c3" providerId="LiveId" clId="{69DCECCE-9471-41B4-A00E-F5FF920B7CD1}" dt="2020-12-27T07:03:27.810" v="18058" actId="1076"/>
          <ac:grpSpMkLst>
            <pc:docMk/>
            <pc:sldMk cId="3275581425" sldId="281"/>
            <ac:grpSpMk id="37" creationId="{D7F01C4C-9F91-4662-959E-EF6827E684AF}"/>
          </ac:grpSpMkLst>
        </pc:grpChg>
        <pc:grpChg chg="add mod">
          <ac:chgData name="Abdulaziz" userId="85b05c50aa90e9c3" providerId="LiveId" clId="{69DCECCE-9471-41B4-A00E-F5FF920B7CD1}" dt="2020-12-27T07:03:33.980" v="18060" actId="1076"/>
          <ac:grpSpMkLst>
            <pc:docMk/>
            <pc:sldMk cId="3275581425" sldId="281"/>
            <ac:grpSpMk id="40" creationId="{88D41587-77D7-44CE-94BE-8EEB7ACFD482}"/>
          </ac:grpSpMkLst>
        </pc:grpChg>
        <pc:grpChg chg="add mod">
          <ac:chgData name="Abdulaziz" userId="85b05c50aa90e9c3" providerId="LiveId" clId="{69DCECCE-9471-41B4-A00E-F5FF920B7CD1}" dt="2020-12-27T07:03:36.826" v="18061" actId="1076"/>
          <ac:grpSpMkLst>
            <pc:docMk/>
            <pc:sldMk cId="3275581425" sldId="281"/>
            <ac:grpSpMk id="43" creationId="{47AD4BC8-3099-4C0D-8DA3-1667BE8CA7B0}"/>
          </ac:grpSpMkLst>
        </pc:grpChg>
        <pc:grpChg chg="add mod">
          <ac:chgData name="Abdulaziz" userId="85b05c50aa90e9c3" providerId="LiveId" clId="{69DCECCE-9471-41B4-A00E-F5FF920B7CD1}" dt="2020-12-27T07:03:44.569" v="18062" actId="571"/>
          <ac:grpSpMkLst>
            <pc:docMk/>
            <pc:sldMk cId="3275581425" sldId="281"/>
            <ac:grpSpMk id="46" creationId="{69ADA754-B17E-4179-BCF1-7F47F89C67A8}"/>
          </ac:grpSpMkLst>
        </pc:grpChg>
        <pc:grpChg chg="add mod">
          <ac:chgData name="Abdulaziz" userId="85b05c50aa90e9c3" providerId="LiveId" clId="{69DCECCE-9471-41B4-A00E-F5FF920B7CD1}" dt="2020-12-27T07:03:46.777" v="18063" actId="1076"/>
          <ac:grpSpMkLst>
            <pc:docMk/>
            <pc:sldMk cId="3275581425" sldId="281"/>
            <ac:grpSpMk id="49" creationId="{2BBBB84C-9736-40C6-B17C-7EDF02ADE33B}"/>
          </ac:grpSpMkLst>
        </pc:grpChg>
        <pc:grpChg chg="del">
          <ac:chgData name="Abdulaziz" userId="85b05c50aa90e9c3" providerId="LiveId" clId="{69DCECCE-9471-41B4-A00E-F5FF920B7CD1}" dt="2020-12-12T21:15:28.637" v="1456" actId="478"/>
          <ac:grpSpMkLst>
            <pc:docMk/>
            <pc:sldMk cId="3275581425" sldId="281"/>
            <ac:grpSpMk id="49" creationId="{BBC7003E-9B92-481D-A241-F169150CA03F}"/>
          </ac:grpSpMkLst>
        </pc:grpChg>
        <pc:grpChg chg="add mod">
          <ac:chgData name="Abdulaziz" userId="85b05c50aa90e9c3" providerId="LiveId" clId="{69DCECCE-9471-41B4-A00E-F5FF920B7CD1}" dt="2020-12-27T07:04:01.442" v="18065" actId="552"/>
          <ac:grpSpMkLst>
            <pc:docMk/>
            <pc:sldMk cId="3275581425" sldId="281"/>
            <ac:grpSpMk id="52" creationId="{9E1C2F7C-ECE9-4073-B16A-FEBC379ECBB0}"/>
          </ac:grpSpMkLst>
        </pc:grpChg>
        <pc:grpChg chg="del">
          <ac:chgData name="Abdulaziz" userId="85b05c50aa90e9c3" providerId="LiveId" clId="{69DCECCE-9471-41B4-A00E-F5FF920B7CD1}" dt="2020-12-12T21:15:28.637" v="1456" actId="478"/>
          <ac:grpSpMkLst>
            <pc:docMk/>
            <pc:sldMk cId="3275581425" sldId="281"/>
            <ac:grpSpMk id="77" creationId="{A57908DF-4E4E-48F8-B30D-11427EA46765}"/>
          </ac:grpSpMkLst>
        </pc:grpChg>
        <pc:grpChg chg="del">
          <ac:chgData name="Abdulaziz" userId="85b05c50aa90e9c3" providerId="LiveId" clId="{69DCECCE-9471-41B4-A00E-F5FF920B7CD1}" dt="2020-12-12T21:15:28.637" v="1456" actId="478"/>
          <ac:grpSpMkLst>
            <pc:docMk/>
            <pc:sldMk cId="3275581425" sldId="281"/>
            <ac:grpSpMk id="80" creationId="{15514D31-21BF-41AF-A9D7-7AF918FCE2DC}"/>
          </ac:grpSpMkLst>
        </pc:grpChg>
        <pc:grpChg chg="del">
          <ac:chgData name="Abdulaziz" userId="85b05c50aa90e9c3" providerId="LiveId" clId="{69DCECCE-9471-41B4-A00E-F5FF920B7CD1}" dt="2020-12-12T21:15:28.637" v="1456" actId="478"/>
          <ac:grpSpMkLst>
            <pc:docMk/>
            <pc:sldMk cId="3275581425" sldId="281"/>
            <ac:grpSpMk id="88" creationId="{6909517B-25BB-4656-B214-16B8FC877AC8}"/>
          </ac:grpSpMkLst>
        </pc:grpChg>
        <pc:grpChg chg="del">
          <ac:chgData name="Abdulaziz" userId="85b05c50aa90e9c3" providerId="LiveId" clId="{69DCECCE-9471-41B4-A00E-F5FF920B7CD1}" dt="2020-12-12T21:15:28.637" v="1456" actId="478"/>
          <ac:grpSpMkLst>
            <pc:docMk/>
            <pc:sldMk cId="3275581425" sldId="281"/>
            <ac:grpSpMk id="91" creationId="{C0029F07-A4C7-47A8-A7D6-EDA43FC71A7E}"/>
          </ac:grpSpMkLst>
        </pc:grpChg>
        <pc:grpChg chg="del">
          <ac:chgData name="Abdulaziz" userId="85b05c50aa90e9c3" providerId="LiveId" clId="{69DCECCE-9471-41B4-A00E-F5FF920B7CD1}" dt="2020-12-12T21:15:28.637" v="1456" actId="478"/>
          <ac:grpSpMkLst>
            <pc:docMk/>
            <pc:sldMk cId="3275581425" sldId="281"/>
            <ac:grpSpMk id="94" creationId="{CA2EE366-E780-4152-8945-87B2076BACE0}"/>
          </ac:grpSpMkLst>
        </pc:grpChg>
        <pc:grpChg chg="del">
          <ac:chgData name="Abdulaziz" userId="85b05c50aa90e9c3" providerId="LiveId" clId="{69DCECCE-9471-41B4-A00E-F5FF920B7CD1}" dt="2020-12-12T21:15:28.637" v="1456" actId="478"/>
          <ac:grpSpMkLst>
            <pc:docMk/>
            <pc:sldMk cId="3275581425" sldId="281"/>
            <ac:grpSpMk id="97" creationId="{30DDF565-E0AB-47BB-A021-1849805DC0B8}"/>
          </ac:grpSpMkLst>
        </pc:grpChg>
        <pc:picChg chg="mod">
          <ac:chgData name="Abdulaziz" userId="85b05c50aa90e9c3" providerId="LiveId" clId="{69DCECCE-9471-41B4-A00E-F5FF920B7CD1}" dt="2020-12-27T07:02:48.442" v="18049"/>
          <ac:picMkLst>
            <pc:docMk/>
            <pc:sldMk cId="3275581425" sldId="281"/>
            <ac:picMk id="24" creationId="{207BB1ED-839D-4324-9FA3-A44A711ADDA9}"/>
          </ac:picMkLst>
        </pc:picChg>
        <pc:picChg chg="del">
          <ac:chgData name="Abdulaziz" userId="85b05c50aa90e9c3" providerId="LiveId" clId="{69DCECCE-9471-41B4-A00E-F5FF920B7CD1}" dt="2020-12-12T21:15:31.023" v="1458" actId="478"/>
          <ac:picMkLst>
            <pc:docMk/>
            <pc:sldMk cId="3275581425" sldId="281"/>
            <ac:picMk id="27" creationId="{0203828C-63A9-45E5-8872-83C30948BAF9}"/>
          </ac:picMkLst>
        </pc:picChg>
        <pc:picChg chg="mod">
          <ac:chgData name="Abdulaziz" userId="85b05c50aa90e9c3" providerId="LiveId" clId="{69DCECCE-9471-41B4-A00E-F5FF920B7CD1}" dt="2020-12-27T07:02:48.442" v="18049"/>
          <ac:picMkLst>
            <pc:docMk/>
            <pc:sldMk cId="3275581425" sldId="281"/>
            <ac:picMk id="29" creationId="{5775A1EB-8246-4006-BF2F-052CF38B49E2}"/>
          </ac:picMkLst>
        </pc:picChg>
        <pc:picChg chg="mod">
          <ac:chgData name="Abdulaziz" userId="85b05c50aa90e9c3" providerId="LiveId" clId="{69DCECCE-9471-41B4-A00E-F5FF920B7CD1}" dt="2020-12-27T07:02:48.442" v="18049"/>
          <ac:picMkLst>
            <pc:docMk/>
            <pc:sldMk cId="3275581425" sldId="281"/>
            <ac:picMk id="33" creationId="{23AE5973-5C08-4DC7-AAD8-2299F448FCC5}"/>
          </ac:picMkLst>
        </pc:picChg>
        <pc:picChg chg="mod">
          <ac:chgData name="Abdulaziz" userId="85b05c50aa90e9c3" providerId="LiveId" clId="{69DCECCE-9471-41B4-A00E-F5FF920B7CD1}" dt="2020-12-27T07:02:48.442" v="18049"/>
          <ac:picMkLst>
            <pc:docMk/>
            <pc:sldMk cId="3275581425" sldId="281"/>
            <ac:picMk id="36" creationId="{D542E382-CA61-45D5-84B6-8DA20493CF97}"/>
          </ac:picMkLst>
        </pc:picChg>
        <pc:picChg chg="mod">
          <ac:chgData name="Abdulaziz" userId="85b05c50aa90e9c3" providerId="LiveId" clId="{69DCECCE-9471-41B4-A00E-F5FF920B7CD1}" dt="2020-12-27T07:03:24.232" v="18057" actId="571"/>
          <ac:picMkLst>
            <pc:docMk/>
            <pc:sldMk cId="3275581425" sldId="281"/>
            <ac:picMk id="39" creationId="{C905085E-F5A8-416C-8856-528CE4167A1E}"/>
          </ac:picMkLst>
        </pc:picChg>
        <pc:picChg chg="mod">
          <ac:chgData name="Abdulaziz" userId="85b05c50aa90e9c3" providerId="LiveId" clId="{69DCECCE-9471-41B4-A00E-F5FF920B7CD1}" dt="2020-12-27T07:03:24.232" v="18057" actId="571"/>
          <ac:picMkLst>
            <pc:docMk/>
            <pc:sldMk cId="3275581425" sldId="281"/>
            <ac:picMk id="42" creationId="{60782F63-2FB9-4ED1-A792-01A1D8132E78}"/>
          </ac:picMkLst>
        </pc:picChg>
        <pc:picChg chg="mod">
          <ac:chgData name="Abdulaziz" userId="85b05c50aa90e9c3" providerId="LiveId" clId="{69DCECCE-9471-41B4-A00E-F5FF920B7CD1}" dt="2020-12-27T07:03:24.232" v="18057" actId="571"/>
          <ac:picMkLst>
            <pc:docMk/>
            <pc:sldMk cId="3275581425" sldId="281"/>
            <ac:picMk id="45" creationId="{5F0C3322-0471-496C-BFFA-3122D1000E41}"/>
          </ac:picMkLst>
        </pc:picChg>
        <pc:picChg chg="mod">
          <ac:chgData name="Abdulaziz" userId="85b05c50aa90e9c3" providerId="LiveId" clId="{69DCECCE-9471-41B4-A00E-F5FF920B7CD1}" dt="2020-12-27T07:03:44.569" v="18062" actId="571"/>
          <ac:picMkLst>
            <pc:docMk/>
            <pc:sldMk cId="3275581425" sldId="281"/>
            <ac:picMk id="48" creationId="{E8D21DA2-D021-4E45-8FC5-0E7FF2B3A5CA}"/>
          </ac:picMkLst>
        </pc:picChg>
        <pc:picChg chg="mod">
          <ac:chgData name="Abdulaziz" userId="85b05c50aa90e9c3" providerId="LiveId" clId="{69DCECCE-9471-41B4-A00E-F5FF920B7CD1}" dt="2020-12-27T07:03:44.569" v="18062" actId="571"/>
          <ac:picMkLst>
            <pc:docMk/>
            <pc:sldMk cId="3275581425" sldId="281"/>
            <ac:picMk id="51" creationId="{6E1FAC44-52DB-4B9B-B84B-2277A10A3EE4}"/>
          </ac:picMkLst>
        </pc:picChg>
        <pc:picChg chg="mod">
          <ac:chgData name="Abdulaziz" userId="85b05c50aa90e9c3" providerId="LiveId" clId="{69DCECCE-9471-41B4-A00E-F5FF920B7CD1}" dt="2020-12-13T06:18:47.156" v="3010" actId="1076"/>
          <ac:picMkLst>
            <pc:docMk/>
            <pc:sldMk cId="3275581425" sldId="281"/>
            <ac:picMk id="53" creationId="{B654E2F0-A276-4998-B15F-98C138354826}"/>
          </ac:picMkLst>
        </pc:picChg>
        <pc:picChg chg="mod">
          <ac:chgData name="Abdulaziz" userId="85b05c50aa90e9c3" providerId="LiveId" clId="{69DCECCE-9471-41B4-A00E-F5FF920B7CD1}" dt="2020-12-27T07:03:50.164" v="18064" actId="571"/>
          <ac:picMkLst>
            <pc:docMk/>
            <pc:sldMk cId="3275581425" sldId="281"/>
            <ac:picMk id="55" creationId="{6C89EB82-A866-4DFB-B00C-08354DE4FEF7}"/>
          </ac:picMkLst>
        </pc:picChg>
        <pc:picChg chg="add mod">
          <ac:chgData name="Abdulaziz" userId="85b05c50aa90e9c3" providerId="LiveId" clId="{69DCECCE-9471-41B4-A00E-F5FF920B7CD1}" dt="2020-12-12T21:16:55.065" v="1490" actId="14826"/>
          <ac:picMkLst>
            <pc:docMk/>
            <pc:sldMk cId="3275581425" sldId="281"/>
            <ac:picMk id="57" creationId="{6A191FA0-98EA-4286-A0F1-44D378693EBF}"/>
          </ac:picMkLst>
        </pc:picChg>
        <pc:picChg chg="add del mod">
          <ac:chgData name="Abdulaziz" userId="85b05c50aa90e9c3" providerId="LiveId" clId="{69DCECCE-9471-41B4-A00E-F5FF920B7CD1}" dt="2020-12-13T06:18:33.460" v="3004" actId="478"/>
          <ac:picMkLst>
            <pc:docMk/>
            <pc:sldMk cId="3275581425" sldId="281"/>
            <ac:picMk id="61" creationId="{72AE79F7-840E-494C-B93C-5DB4CAB65092}"/>
          </ac:picMkLst>
        </pc:picChg>
        <pc:picChg chg="add del mod">
          <ac:chgData name="Abdulaziz" userId="85b05c50aa90e9c3" providerId="LiveId" clId="{69DCECCE-9471-41B4-A00E-F5FF920B7CD1}" dt="2020-12-13T06:18:34.803" v="3005" actId="478"/>
          <ac:picMkLst>
            <pc:docMk/>
            <pc:sldMk cId="3275581425" sldId="281"/>
            <ac:picMk id="65" creationId="{38D12062-0FAD-4CD9-B1C6-44279848C697}"/>
          </ac:picMkLst>
        </pc:picChg>
        <pc:picChg chg="del">
          <ac:chgData name="Abdulaziz" userId="85b05c50aa90e9c3" providerId="LiveId" clId="{69DCECCE-9471-41B4-A00E-F5FF920B7CD1}" dt="2020-12-12T21:15:28.637" v="1456" actId="478"/>
          <ac:picMkLst>
            <pc:docMk/>
            <pc:sldMk cId="3275581425" sldId="281"/>
            <ac:picMk id="86" creationId="{B4BA9CCA-F3FE-48B2-9F75-4C244AE84124}"/>
          </ac:picMkLst>
        </pc:picChg>
        <pc:picChg chg="del">
          <ac:chgData name="Abdulaziz" userId="85b05c50aa90e9c3" providerId="LiveId" clId="{69DCECCE-9471-41B4-A00E-F5FF920B7CD1}" dt="2020-12-12T21:15:28.637" v="1456" actId="478"/>
          <ac:picMkLst>
            <pc:docMk/>
            <pc:sldMk cId="3275581425" sldId="281"/>
            <ac:picMk id="105" creationId="{3BDE7DAF-2496-4055-A3A0-8BDFEB19F16D}"/>
          </ac:picMkLst>
        </pc:picChg>
        <pc:cxnChg chg="add del mod">
          <ac:chgData name="Abdulaziz" userId="85b05c50aa90e9c3" providerId="LiveId" clId="{69DCECCE-9471-41B4-A00E-F5FF920B7CD1}" dt="2020-12-13T06:18:33.460" v="3004" actId="478"/>
          <ac:cxnSpMkLst>
            <pc:docMk/>
            <pc:sldMk cId="3275581425" sldId="281"/>
            <ac:cxnSpMk id="6" creationId="{AE80C23F-9FAE-479D-A120-91A75444D6FE}"/>
          </ac:cxnSpMkLst>
        </pc:cxnChg>
        <pc:cxnChg chg="add mod">
          <ac:chgData name="Abdulaziz" userId="85b05c50aa90e9c3" providerId="LiveId" clId="{69DCECCE-9471-41B4-A00E-F5FF920B7CD1}" dt="2020-12-12T21:19:44.355" v="1763" actId="14100"/>
          <ac:cxnSpMkLst>
            <pc:docMk/>
            <pc:sldMk cId="3275581425" sldId="281"/>
            <ac:cxnSpMk id="58" creationId="{3B97E57B-6429-4E14-B53C-5C74BC1836ED}"/>
          </ac:cxnSpMkLst>
        </pc:cxnChg>
        <pc:cxnChg chg="add del mod">
          <ac:chgData name="Abdulaziz" userId="85b05c50aa90e9c3" providerId="LiveId" clId="{69DCECCE-9471-41B4-A00E-F5FF920B7CD1}" dt="2020-12-13T06:18:33.460" v="3004" actId="478"/>
          <ac:cxnSpMkLst>
            <pc:docMk/>
            <pc:sldMk cId="3275581425" sldId="281"/>
            <ac:cxnSpMk id="68" creationId="{7F3AAC31-C8C8-4DB1-B9D6-E5A98F8C7BE6}"/>
          </ac:cxnSpMkLst>
        </pc:cxnChg>
        <pc:cxnChg chg="add del mod">
          <ac:chgData name="Abdulaziz" userId="85b05c50aa90e9c3" providerId="LiveId" clId="{69DCECCE-9471-41B4-A00E-F5FF920B7CD1}" dt="2020-12-13T06:18:33.460" v="3004" actId="478"/>
          <ac:cxnSpMkLst>
            <pc:docMk/>
            <pc:sldMk cId="3275581425" sldId="281"/>
            <ac:cxnSpMk id="69" creationId="{F2E25197-3370-4FA5-9F34-EEDECA3CF4E7}"/>
          </ac:cxnSpMkLst>
        </pc:cxnChg>
        <pc:cxnChg chg="add del mod">
          <ac:chgData name="Abdulaziz" userId="85b05c50aa90e9c3" providerId="LiveId" clId="{69DCECCE-9471-41B4-A00E-F5FF920B7CD1}" dt="2020-12-13T06:18:33.460" v="3004" actId="478"/>
          <ac:cxnSpMkLst>
            <pc:docMk/>
            <pc:sldMk cId="3275581425" sldId="281"/>
            <ac:cxnSpMk id="70" creationId="{D75C4412-1A56-480F-94AD-B482FDBD4812}"/>
          </ac:cxnSpMkLst>
        </pc:cxnChg>
      </pc:sldChg>
      <pc:sldChg chg="addSp delSp modSp add del mod ord">
        <pc:chgData name="Abdulaziz" userId="85b05c50aa90e9c3" providerId="LiveId" clId="{69DCECCE-9471-41B4-A00E-F5FF920B7CD1}" dt="2020-12-29T13:06:25.054" v="25317" actId="47"/>
        <pc:sldMkLst>
          <pc:docMk/>
          <pc:sldMk cId="2860195780" sldId="282"/>
        </pc:sldMkLst>
        <pc:spChg chg="del">
          <ac:chgData name="Abdulaziz" userId="85b05c50aa90e9c3" providerId="LiveId" clId="{69DCECCE-9471-41B4-A00E-F5FF920B7CD1}" dt="2020-12-13T05:57:22.137" v="2141" actId="478"/>
          <ac:spMkLst>
            <pc:docMk/>
            <pc:sldMk cId="2860195780" sldId="282"/>
            <ac:spMk id="20" creationId="{DD1F314A-B419-4900-B299-91DC7A070AA0}"/>
          </ac:spMkLst>
        </pc:spChg>
        <pc:spChg chg="add del mod">
          <ac:chgData name="Abdulaziz" userId="85b05c50aa90e9c3" providerId="LiveId" clId="{69DCECCE-9471-41B4-A00E-F5FF920B7CD1}" dt="2020-12-13T06:00:09.745" v="2168" actId="478"/>
          <ac:spMkLst>
            <pc:docMk/>
            <pc:sldMk cId="2860195780" sldId="282"/>
            <ac:spMk id="35" creationId="{171A8F61-AD0C-4A53-ADCC-D0D135C4FB82}"/>
          </ac:spMkLst>
        </pc:spChg>
        <pc:spChg chg="mod">
          <ac:chgData name="Abdulaziz" userId="85b05c50aa90e9c3" providerId="LiveId" clId="{69DCECCE-9471-41B4-A00E-F5FF920B7CD1}" dt="2020-12-26T09:15:17.682" v="13411" actId="20577"/>
          <ac:spMkLst>
            <pc:docMk/>
            <pc:sldMk cId="2860195780" sldId="282"/>
            <ac:spMk id="38" creationId="{20DE403B-8E2A-4BD2-B66D-2DAD5BF1E10C}"/>
          </ac:spMkLst>
        </pc:spChg>
        <pc:spChg chg="add mod">
          <ac:chgData name="Abdulaziz" userId="85b05c50aa90e9c3" providerId="LiveId" clId="{69DCECCE-9471-41B4-A00E-F5FF920B7CD1}" dt="2020-12-13T12:25:13.469" v="10749" actId="1076"/>
          <ac:spMkLst>
            <pc:docMk/>
            <pc:sldMk cId="2860195780" sldId="282"/>
            <ac:spMk id="46" creationId="{35E7279C-1365-491B-814A-87988D6E08BE}"/>
          </ac:spMkLst>
        </pc:spChg>
        <pc:spChg chg="add del mod">
          <ac:chgData name="Abdulaziz" userId="85b05c50aa90e9c3" providerId="LiveId" clId="{69DCECCE-9471-41B4-A00E-F5FF920B7CD1}" dt="2020-12-13T07:11:44.261" v="5697" actId="478"/>
          <ac:spMkLst>
            <pc:docMk/>
            <pc:sldMk cId="2860195780" sldId="282"/>
            <ac:spMk id="48" creationId="{C9E31034-9BC7-4648-A1FD-FD6738D9B303}"/>
          </ac:spMkLst>
        </pc:spChg>
        <pc:spChg chg="add mod">
          <ac:chgData name="Abdulaziz" userId="85b05c50aa90e9c3" providerId="LiveId" clId="{69DCECCE-9471-41B4-A00E-F5FF920B7CD1}" dt="2020-12-13T12:25:21.070" v="10751" actId="14100"/>
          <ac:spMkLst>
            <pc:docMk/>
            <pc:sldMk cId="2860195780" sldId="282"/>
            <ac:spMk id="49" creationId="{F3162B08-F999-41BD-A92D-4C0EFFBF8D87}"/>
          </ac:spMkLst>
        </pc:spChg>
        <pc:spChg chg="add del mod">
          <ac:chgData name="Abdulaziz" userId="85b05c50aa90e9c3" providerId="LiveId" clId="{69DCECCE-9471-41B4-A00E-F5FF920B7CD1}" dt="2020-12-13T12:38:05.559" v="10787" actId="21"/>
          <ac:spMkLst>
            <pc:docMk/>
            <pc:sldMk cId="2860195780" sldId="282"/>
            <ac:spMk id="50" creationId="{98EDFD14-DA68-41B8-BCE6-09A61FBD3DB9}"/>
          </ac:spMkLst>
        </pc:spChg>
        <pc:spChg chg="add del mod">
          <ac:chgData name="Abdulaziz" userId="85b05c50aa90e9c3" providerId="LiveId" clId="{69DCECCE-9471-41B4-A00E-F5FF920B7CD1}" dt="2020-12-13T12:13:17.864" v="10519" actId="478"/>
          <ac:spMkLst>
            <pc:docMk/>
            <pc:sldMk cId="2860195780" sldId="282"/>
            <ac:spMk id="53" creationId="{AF87749F-63E4-458C-9308-65C971C42043}"/>
          </ac:spMkLst>
        </pc:spChg>
        <pc:spChg chg="add del mod">
          <ac:chgData name="Abdulaziz" userId="85b05c50aa90e9c3" providerId="LiveId" clId="{69DCECCE-9471-41B4-A00E-F5FF920B7CD1}" dt="2020-12-13T12:41:02.161" v="10837" actId="22"/>
          <ac:spMkLst>
            <pc:docMk/>
            <pc:sldMk cId="2860195780" sldId="282"/>
            <ac:spMk id="54" creationId="{340D7338-87DC-453F-8A3A-9A54A7C13DE4}"/>
          </ac:spMkLst>
        </pc:spChg>
        <pc:spChg chg="add mod">
          <ac:chgData name="Abdulaziz" userId="85b05c50aa90e9c3" providerId="LiveId" clId="{69DCECCE-9471-41B4-A00E-F5FF920B7CD1}" dt="2020-12-13T12:41:11.663" v="10841" actId="1076"/>
          <ac:spMkLst>
            <pc:docMk/>
            <pc:sldMk cId="2860195780" sldId="282"/>
            <ac:spMk id="55" creationId="{70AE61DF-B3BC-4126-8070-442A937DF442}"/>
          </ac:spMkLst>
        </pc:spChg>
        <pc:spChg chg="add mod">
          <ac:chgData name="Abdulaziz" userId="85b05c50aa90e9c3" providerId="LiveId" clId="{69DCECCE-9471-41B4-A00E-F5FF920B7CD1}" dt="2020-12-25T11:17:25.547" v="12748" actId="12"/>
          <ac:spMkLst>
            <pc:docMk/>
            <pc:sldMk cId="2860195780" sldId="282"/>
            <ac:spMk id="56" creationId="{E9C14C33-5760-47CD-BECE-04A0E7DF4091}"/>
          </ac:spMkLst>
        </pc:spChg>
        <pc:spChg chg="mod">
          <ac:chgData name="Abdulaziz" userId="85b05c50aa90e9c3" providerId="LiveId" clId="{69DCECCE-9471-41B4-A00E-F5FF920B7CD1}" dt="2020-12-13T12:42:22.258" v="10860"/>
          <ac:spMkLst>
            <pc:docMk/>
            <pc:sldMk cId="2860195780" sldId="282"/>
            <ac:spMk id="60" creationId="{2CC5983B-A13C-4F79-A177-6EBDC5CCD8F3}"/>
          </ac:spMkLst>
        </pc:spChg>
        <pc:spChg chg="mod">
          <ac:chgData name="Abdulaziz" userId="85b05c50aa90e9c3" providerId="LiveId" clId="{69DCECCE-9471-41B4-A00E-F5FF920B7CD1}" dt="2020-12-13T12:42:22.258" v="10860"/>
          <ac:spMkLst>
            <pc:docMk/>
            <pc:sldMk cId="2860195780" sldId="282"/>
            <ac:spMk id="63" creationId="{0E8F8C97-19E8-40A2-AE48-48845ED8D283}"/>
          </ac:spMkLst>
        </pc:spChg>
        <pc:spChg chg="mod">
          <ac:chgData name="Abdulaziz" userId="85b05c50aa90e9c3" providerId="LiveId" clId="{69DCECCE-9471-41B4-A00E-F5FF920B7CD1}" dt="2020-12-13T12:42:22.258" v="10860"/>
          <ac:spMkLst>
            <pc:docMk/>
            <pc:sldMk cId="2860195780" sldId="282"/>
            <ac:spMk id="66" creationId="{C5140AF3-7817-4802-AD12-7218EBA09DC7}"/>
          </ac:spMkLst>
        </pc:spChg>
        <pc:spChg chg="del">
          <ac:chgData name="Abdulaziz" userId="85b05c50aa90e9c3" providerId="LiveId" clId="{69DCECCE-9471-41B4-A00E-F5FF920B7CD1}" dt="2020-12-13T05:57:24.430" v="2143" actId="478"/>
          <ac:spMkLst>
            <pc:docMk/>
            <pc:sldMk cId="2860195780" sldId="282"/>
            <ac:spMk id="89" creationId="{58F0C268-5E7A-4066-8A18-25316875DF50}"/>
          </ac:spMkLst>
        </pc:spChg>
        <pc:grpChg chg="mod">
          <ac:chgData name="Abdulaziz" userId="85b05c50aa90e9c3" providerId="LiveId" clId="{69DCECCE-9471-41B4-A00E-F5FF920B7CD1}" dt="2020-12-13T12:42:39.570" v="10866" actId="1076"/>
          <ac:grpSpMkLst>
            <pc:docMk/>
            <pc:sldMk cId="2860195780" sldId="282"/>
            <ac:grpSpMk id="6" creationId="{DB8B9C2F-D6C3-491B-85B5-D3D42D3FBBEF}"/>
          </ac:grpSpMkLst>
        </pc:grpChg>
        <pc:grpChg chg="mod">
          <ac:chgData name="Abdulaziz" userId="85b05c50aa90e9c3" providerId="LiveId" clId="{69DCECCE-9471-41B4-A00E-F5FF920B7CD1}" dt="2020-12-13T07:10:44.940" v="5691" actId="1076"/>
          <ac:grpSpMkLst>
            <pc:docMk/>
            <pc:sldMk cId="2860195780" sldId="282"/>
            <ac:grpSpMk id="40" creationId="{D7557ABD-79C5-4446-8F91-B29F8D6E0001}"/>
          </ac:grpSpMkLst>
        </pc:grpChg>
        <pc:grpChg chg="mod">
          <ac:chgData name="Abdulaziz" userId="85b05c50aa90e9c3" providerId="LiveId" clId="{69DCECCE-9471-41B4-A00E-F5FF920B7CD1}" dt="2020-12-13T07:10:44.940" v="5691" actId="1076"/>
          <ac:grpSpMkLst>
            <pc:docMk/>
            <pc:sldMk cId="2860195780" sldId="282"/>
            <ac:grpSpMk id="43" creationId="{2D2916AB-3341-4251-BEF8-EB02F7B6A6FF}"/>
          </ac:grpSpMkLst>
        </pc:grpChg>
        <pc:grpChg chg="add mod">
          <ac:chgData name="Abdulaziz" userId="85b05c50aa90e9c3" providerId="LiveId" clId="{69DCECCE-9471-41B4-A00E-F5FF920B7CD1}" dt="2020-12-13T17:31:28.526" v="10907" actId="1038"/>
          <ac:grpSpMkLst>
            <pc:docMk/>
            <pc:sldMk cId="2860195780" sldId="282"/>
            <ac:grpSpMk id="59" creationId="{FA3159CD-9739-4689-BFAD-C0CDA88653FC}"/>
          </ac:grpSpMkLst>
        </pc:grpChg>
        <pc:grpChg chg="add mod">
          <ac:chgData name="Abdulaziz" userId="85b05c50aa90e9c3" providerId="LiveId" clId="{69DCECCE-9471-41B4-A00E-F5FF920B7CD1}" dt="2020-12-13T17:31:09.264" v="10890" actId="1076"/>
          <ac:grpSpMkLst>
            <pc:docMk/>
            <pc:sldMk cId="2860195780" sldId="282"/>
            <ac:grpSpMk id="62" creationId="{9A383121-B6FB-4E15-9025-FAFD10385CDA}"/>
          </ac:grpSpMkLst>
        </pc:grpChg>
        <pc:grpChg chg="add mod">
          <ac:chgData name="Abdulaziz" userId="85b05c50aa90e9c3" providerId="LiveId" clId="{69DCECCE-9471-41B4-A00E-F5FF920B7CD1}" dt="2020-12-13T17:31:23.104" v="10898" actId="1076"/>
          <ac:grpSpMkLst>
            <pc:docMk/>
            <pc:sldMk cId="2860195780" sldId="282"/>
            <ac:grpSpMk id="65" creationId="{1D296FDE-4C4C-4125-9ED7-940B7CDFD897}"/>
          </ac:grpSpMkLst>
        </pc:grpChg>
        <pc:grpChg chg="del">
          <ac:chgData name="Abdulaziz" userId="85b05c50aa90e9c3" providerId="LiveId" clId="{69DCECCE-9471-41B4-A00E-F5FF920B7CD1}" dt="2020-12-13T05:57:25.176" v="2144" actId="478"/>
          <ac:grpSpMkLst>
            <pc:docMk/>
            <pc:sldMk cId="2860195780" sldId="282"/>
            <ac:grpSpMk id="77" creationId="{853E2691-841D-46D6-9E99-E71568BC3CDC}"/>
          </ac:grpSpMkLst>
        </pc:grpChg>
        <pc:grpChg chg="del">
          <ac:chgData name="Abdulaziz" userId="85b05c50aa90e9c3" providerId="LiveId" clId="{69DCECCE-9471-41B4-A00E-F5FF920B7CD1}" dt="2020-12-13T05:57:25.878" v="2145" actId="478"/>
          <ac:grpSpMkLst>
            <pc:docMk/>
            <pc:sldMk cId="2860195780" sldId="282"/>
            <ac:grpSpMk id="80" creationId="{584AC0F9-B874-43FE-A40A-A8F347FBCFFA}"/>
          </ac:grpSpMkLst>
        </pc:grpChg>
        <pc:grpChg chg="del">
          <ac:chgData name="Abdulaziz" userId="85b05c50aa90e9c3" providerId="LiveId" clId="{69DCECCE-9471-41B4-A00E-F5FF920B7CD1}" dt="2020-12-13T05:57:26.600" v="2146" actId="478"/>
          <ac:grpSpMkLst>
            <pc:docMk/>
            <pc:sldMk cId="2860195780" sldId="282"/>
            <ac:grpSpMk id="83" creationId="{EFBD25FA-A8DC-4335-8F60-06CCC9CFA82F}"/>
          </ac:grpSpMkLst>
        </pc:grpChg>
        <pc:grpChg chg="del">
          <ac:chgData name="Abdulaziz" userId="85b05c50aa90e9c3" providerId="LiveId" clId="{69DCECCE-9471-41B4-A00E-F5FF920B7CD1}" dt="2020-12-13T05:57:27.107" v="2147" actId="478"/>
          <ac:grpSpMkLst>
            <pc:docMk/>
            <pc:sldMk cId="2860195780" sldId="282"/>
            <ac:grpSpMk id="86" creationId="{3B275ADF-0E71-4665-A5C2-0603096B4055}"/>
          </ac:grpSpMkLst>
        </pc:grpChg>
        <pc:picChg chg="del">
          <ac:chgData name="Abdulaziz" userId="85b05c50aa90e9c3" providerId="LiveId" clId="{69DCECCE-9471-41B4-A00E-F5FF920B7CD1}" dt="2020-12-13T05:57:23.044" v="2142" actId="478"/>
          <ac:picMkLst>
            <pc:docMk/>
            <pc:sldMk cId="2860195780" sldId="282"/>
            <ac:picMk id="36" creationId="{4EF45502-9779-484C-B33B-36F67DF1D8AE}"/>
          </ac:picMkLst>
        </pc:picChg>
        <pc:picChg chg="mod">
          <ac:chgData name="Abdulaziz" userId="85b05c50aa90e9c3" providerId="LiveId" clId="{69DCECCE-9471-41B4-A00E-F5FF920B7CD1}" dt="2020-12-13T12:41:42.326" v="10849" actId="1076"/>
          <ac:picMkLst>
            <pc:docMk/>
            <pc:sldMk cId="2860195780" sldId="282"/>
            <ac:picMk id="37" creationId="{85C3D1C2-2D07-4041-B0EE-B4E2900C8BCC}"/>
          </ac:picMkLst>
        </pc:picChg>
        <pc:picChg chg="add mod">
          <ac:chgData name="Abdulaziz" userId="85b05c50aa90e9c3" providerId="LiveId" clId="{69DCECCE-9471-41B4-A00E-F5FF920B7CD1}" dt="2020-12-13T12:25:13.469" v="10749" actId="1076"/>
          <ac:picMkLst>
            <pc:docMk/>
            <pc:sldMk cId="2860195780" sldId="282"/>
            <ac:picMk id="47" creationId="{2D063A6B-78F4-42BF-9A2B-A174176A4B35}"/>
          </ac:picMkLst>
        </pc:picChg>
        <pc:picChg chg="add del mod">
          <ac:chgData name="Abdulaziz" userId="85b05c50aa90e9c3" providerId="LiveId" clId="{69DCECCE-9471-41B4-A00E-F5FF920B7CD1}" dt="2020-12-13T12:38:05.559" v="10787" actId="21"/>
          <ac:picMkLst>
            <pc:docMk/>
            <pc:sldMk cId="2860195780" sldId="282"/>
            <ac:picMk id="52" creationId="{67CBCFE7-5EBD-41D2-915B-47981DF7151C}"/>
          </ac:picMkLst>
        </pc:picChg>
        <pc:picChg chg="add mod">
          <ac:chgData name="Abdulaziz" userId="85b05c50aa90e9c3" providerId="LiveId" clId="{69DCECCE-9471-41B4-A00E-F5FF920B7CD1}" dt="2020-12-13T12:41:56.722" v="10854" actId="1076"/>
          <ac:picMkLst>
            <pc:docMk/>
            <pc:sldMk cId="2860195780" sldId="282"/>
            <ac:picMk id="57" creationId="{1EB65553-12F1-4D93-8A17-1AD247B734F3}"/>
          </ac:picMkLst>
        </pc:picChg>
        <pc:picChg chg="add mod">
          <ac:chgData name="Abdulaziz" userId="85b05c50aa90e9c3" providerId="LiveId" clId="{69DCECCE-9471-41B4-A00E-F5FF920B7CD1}" dt="2020-12-13T12:42:12.632" v="10859" actId="1076"/>
          <ac:picMkLst>
            <pc:docMk/>
            <pc:sldMk cId="2860195780" sldId="282"/>
            <ac:picMk id="58" creationId="{287D513C-A689-47A5-A4B8-DE2301CCB1FB}"/>
          </ac:picMkLst>
        </pc:picChg>
        <pc:picChg chg="mod">
          <ac:chgData name="Abdulaziz" userId="85b05c50aa90e9c3" providerId="LiveId" clId="{69DCECCE-9471-41B4-A00E-F5FF920B7CD1}" dt="2020-12-13T12:42:22.258" v="10860"/>
          <ac:picMkLst>
            <pc:docMk/>
            <pc:sldMk cId="2860195780" sldId="282"/>
            <ac:picMk id="61" creationId="{F2F45D3F-F123-4AD0-8589-ADA2F3E0BF8A}"/>
          </ac:picMkLst>
        </pc:picChg>
        <pc:picChg chg="mod">
          <ac:chgData name="Abdulaziz" userId="85b05c50aa90e9c3" providerId="LiveId" clId="{69DCECCE-9471-41B4-A00E-F5FF920B7CD1}" dt="2020-12-13T12:42:22.258" v="10860"/>
          <ac:picMkLst>
            <pc:docMk/>
            <pc:sldMk cId="2860195780" sldId="282"/>
            <ac:picMk id="64" creationId="{920DC2BA-7FA6-4CED-86D0-B21517CFF7AF}"/>
          </ac:picMkLst>
        </pc:picChg>
        <pc:picChg chg="mod">
          <ac:chgData name="Abdulaziz" userId="85b05c50aa90e9c3" providerId="LiveId" clId="{69DCECCE-9471-41B4-A00E-F5FF920B7CD1}" dt="2020-12-13T12:42:22.258" v="10860"/>
          <ac:picMkLst>
            <pc:docMk/>
            <pc:sldMk cId="2860195780" sldId="282"/>
            <ac:picMk id="67" creationId="{67580CFC-6252-4924-80B7-2CAE6A462E98}"/>
          </ac:picMkLst>
        </pc:picChg>
        <pc:cxnChg chg="add mod">
          <ac:chgData name="Abdulaziz" userId="85b05c50aa90e9c3" providerId="LiveId" clId="{69DCECCE-9471-41B4-A00E-F5FF920B7CD1}" dt="2020-12-13T13:38:22.843" v="10877" actId="14100"/>
          <ac:cxnSpMkLst>
            <pc:docMk/>
            <pc:sldMk cId="2860195780" sldId="282"/>
            <ac:cxnSpMk id="9" creationId="{B62352EA-9D05-4898-B6B9-2AF3003118A8}"/>
          </ac:cxnSpMkLst>
        </pc:cxnChg>
        <pc:cxnChg chg="add mod">
          <ac:chgData name="Abdulaziz" userId="85b05c50aa90e9c3" providerId="LiveId" clId="{69DCECCE-9471-41B4-A00E-F5FF920B7CD1}" dt="2020-12-13T13:38:33.476" v="10880" actId="208"/>
          <ac:cxnSpMkLst>
            <pc:docMk/>
            <pc:sldMk cId="2860195780" sldId="282"/>
            <ac:cxnSpMk id="68" creationId="{91613E17-A3FC-47A6-A90D-84E5DDE77D6C}"/>
          </ac:cxnSpMkLst>
        </pc:cxnChg>
        <pc:cxnChg chg="add mod">
          <ac:chgData name="Abdulaziz" userId="85b05c50aa90e9c3" providerId="LiveId" clId="{69DCECCE-9471-41B4-A00E-F5FF920B7CD1}" dt="2020-12-13T13:38:45.525" v="10886" actId="208"/>
          <ac:cxnSpMkLst>
            <pc:docMk/>
            <pc:sldMk cId="2860195780" sldId="282"/>
            <ac:cxnSpMk id="71" creationId="{DFBE441C-44EA-40FD-A589-4EFADFB53148}"/>
          </ac:cxnSpMkLst>
        </pc:cxnChg>
      </pc:sldChg>
      <pc:sldChg chg="addSp delSp modSp add mod ord addAnim delAnim modAnim">
        <pc:chgData name="Abdulaziz" userId="85b05c50aa90e9c3" providerId="LiveId" clId="{69DCECCE-9471-41B4-A00E-F5FF920B7CD1}" dt="2020-12-29T18:28:04.544" v="25631" actId="20577"/>
        <pc:sldMkLst>
          <pc:docMk/>
          <pc:sldMk cId="546252584" sldId="283"/>
        </pc:sldMkLst>
        <pc:spChg chg="add del mod">
          <ac:chgData name="Abdulaziz" userId="85b05c50aa90e9c3" providerId="LiveId" clId="{69DCECCE-9471-41B4-A00E-F5FF920B7CD1}" dt="2020-12-28T06:54:35.371" v="22017" actId="478"/>
          <ac:spMkLst>
            <pc:docMk/>
            <pc:sldMk cId="546252584" sldId="283"/>
            <ac:spMk id="2" creationId="{562D6BBB-D201-4863-9755-8E390245A0AF}"/>
          </ac:spMkLst>
        </pc:spChg>
        <pc:spChg chg="add mod">
          <ac:chgData name="Abdulaziz" userId="85b05c50aa90e9c3" providerId="LiveId" clId="{69DCECCE-9471-41B4-A00E-F5FF920B7CD1}" dt="2020-12-28T06:45:44.243" v="21922" actId="14100"/>
          <ac:spMkLst>
            <pc:docMk/>
            <pc:sldMk cId="546252584" sldId="283"/>
            <ac:spMk id="15" creationId="{9C6A1B81-C78C-4644-8A2C-8A3F6A20BAB3}"/>
          </ac:spMkLst>
        </pc:spChg>
        <pc:spChg chg="add del mod">
          <ac:chgData name="Abdulaziz" userId="85b05c50aa90e9c3" providerId="LiveId" clId="{69DCECCE-9471-41B4-A00E-F5FF920B7CD1}" dt="2020-12-13T10:37:16.515" v="9804" actId="21"/>
          <ac:spMkLst>
            <pc:docMk/>
            <pc:sldMk cId="546252584" sldId="283"/>
            <ac:spMk id="17" creationId="{24D904DE-84CB-4E14-9ED2-D4AE060C3CA5}"/>
          </ac:spMkLst>
        </pc:spChg>
        <pc:spChg chg="add del mod">
          <ac:chgData name="Abdulaziz" userId="85b05c50aa90e9c3" providerId="LiveId" clId="{69DCECCE-9471-41B4-A00E-F5FF920B7CD1}" dt="2020-12-13T10:37:16.515" v="9804" actId="21"/>
          <ac:spMkLst>
            <pc:docMk/>
            <pc:sldMk cId="546252584" sldId="283"/>
            <ac:spMk id="20" creationId="{1532E514-0349-46C1-BC50-ED10BE852C15}"/>
          </ac:spMkLst>
        </pc:spChg>
        <pc:spChg chg="mod">
          <ac:chgData name="Abdulaziz" userId="85b05c50aa90e9c3" providerId="LiveId" clId="{69DCECCE-9471-41B4-A00E-F5FF920B7CD1}" dt="2020-12-27T17:58:24.886" v="20767" actId="20577"/>
          <ac:spMkLst>
            <pc:docMk/>
            <pc:sldMk cId="546252584" sldId="283"/>
            <ac:spMk id="23" creationId="{D9D8D862-40BC-4D0A-B806-F00BB5C9FAF1}"/>
          </ac:spMkLst>
        </pc:spChg>
        <pc:spChg chg="add del mod">
          <ac:chgData name="Abdulaziz" userId="85b05c50aa90e9c3" providerId="LiveId" clId="{69DCECCE-9471-41B4-A00E-F5FF920B7CD1}" dt="2020-12-13T10:37:16.515" v="9804" actId="21"/>
          <ac:spMkLst>
            <pc:docMk/>
            <pc:sldMk cId="546252584" sldId="283"/>
            <ac:spMk id="24" creationId="{D9E6BF1B-9E34-4600-84EE-818D2447EF64}"/>
          </ac:spMkLst>
        </pc:spChg>
        <pc:spChg chg="add del mod">
          <ac:chgData name="Abdulaziz" userId="85b05c50aa90e9c3" providerId="LiveId" clId="{69DCECCE-9471-41B4-A00E-F5FF920B7CD1}" dt="2020-12-13T10:37:16.515" v="9804" actId="21"/>
          <ac:spMkLst>
            <pc:docMk/>
            <pc:sldMk cId="546252584" sldId="283"/>
            <ac:spMk id="25" creationId="{0580B3CD-57DB-4D7E-A2AF-3B6F45CFD1A3}"/>
          </ac:spMkLst>
        </pc:spChg>
        <pc:spChg chg="add del mod">
          <ac:chgData name="Abdulaziz" userId="85b05c50aa90e9c3" providerId="LiveId" clId="{69DCECCE-9471-41B4-A00E-F5FF920B7CD1}" dt="2020-12-13T10:37:16.515" v="9804" actId="21"/>
          <ac:spMkLst>
            <pc:docMk/>
            <pc:sldMk cId="546252584" sldId="283"/>
            <ac:spMk id="26" creationId="{22BDE915-CC2E-4D28-B3D4-67203FC4DD9C}"/>
          </ac:spMkLst>
        </pc:spChg>
        <pc:spChg chg="add del mod">
          <ac:chgData name="Abdulaziz" userId="85b05c50aa90e9c3" providerId="LiveId" clId="{69DCECCE-9471-41B4-A00E-F5FF920B7CD1}" dt="2020-12-13T10:34:35.450" v="9760" actId="478"/>
          <ac:spMkLst>
            <pc:docMk/>
            <pc:sldMk cId="546252584" sldId="283"/>
            <ac:spMk id="27" creationId="{74A9FA6E-C297-4651-9880-30557DC09B08}"/>
          </ac:spMkLst>
        </pc:spChg>
        <pc:spChg chg="add del mod">
          <ac:chgData name="Abdulaziz" userId="85b05c50aa90e9c3" providerId="LiveId" clId="{69DCECCE-9471-41B4-A00E-F5FF920B7CD1}" dt="2020-12-13T10:35:08.505" v="9776"/>
          <ac:spMkLst>
            <pc:docMk/>
            <pc:sldMk cId="546252584" sldId="283"/>
            <ac:spMk id="31" creationId="{88092127-DB93-4514-8A73-29B5F13F0C5E}"/>
          </ac:spMkLst>
        </pc:spChg>
        <pc:spChg chg="add del mod">
          <ac:chgData name="Abdulaziz" userId="85b05c50aa90e9c3" providerId="LiveId" clId="{69DCECCE-9471-41B4-A00E-F5FF920B7CD1}" dt="2020-12-13T10:35:08.505" v="9776"/>
          <ac:spMkLst>
            <pc:docMk/>
            <pc:sldMk cId="546252584" sldId="283"/>
            <ac:spMk id="32" creationId="{1BFE20A6-8E36-426E-9B19-532AED9C88BC}"/>
          </ac:spMkLst>
        </pc:spChg>
        <pc:spChg chg="mod">
          <ac:chgData name="Abdulaziz" userId="85b05c50aa90e9c3" providerId="LiveId" clId="{69DCECCE-9471-41B4-A00E-F5FF920B7CD1}" dt="2020-12-13T10:34:53.171" v="9762"/>
          <ac:spMkLst>
            <pc:docMk/>
            <pc:sldMk cId="546252584" sldId="283"/>
            <ac:spMk id="34" creationId="{86FA661A-D7E6-47D7-B65A-E953941F419A}"/>
          </ac:spMkLst>
        </pc:spChg>
        <pc:spChg chg="mod">
          <ac:chgData name="Abdulaziz" userId="85b05c50aa90e9c3" providerId="LiveId" clId="{69DCECCE-9471-41B4-A00E-F5FF920B7CD1}" dt="2020-12-13T10:34:53.171" v="9762"/>
          <ac:spMkLst>
            <pc:docMk/>
            <pc:sldMk cId="546252584" sldId="283"/>
            <ac:spMk id="37" creationId="{5299054D-0271-4194-B703-C0BEB98D3FDE}"/>
          </ac:spMkLst>
        </pc:spChg>
        <pc:spChg chg="mod">
          <ac:chgData name="Abdulaziz" userId="85b05c50aa90e9c3" providerId="LiveId" clId="{69DCECCE-9471-41B4-A00E-F5FF920B7CD1}" dt="2020-12-13T10:34:53.171" v="9762"/>
          <ac:spMkLst>
            <pc:docMk/>
            <pc:sldMk cId="546252584" sldId="283"/>
            <ac:spMk id="40" creationId="{BBF50A9B-2880-4158-91CB-9D1D9A9EEBAC}"/>
          </ac:spMkLst>
        </pc:spChg>
        <pc:spChg chg="del mod">
          <ac:chgData name="Abdulaziz" userId="85b05c50aa90e9c3" providerId="LiveId" clId="{69DCECCE-9471-41B4-A00E-F5FF920B7CD1}" dt="2020-12-28T19:38:34.960" v="22842" actId="478"/>
          <ac:spMkLst>
            <pc:docMk/>
            <pc:sldMk cId="546252584" sldId="283"/>
            <ac:spMk id="42" creationId="{380CB61C-FF86-4359-B6C3-654837C1FAAE}"/>
          </ac:spMkLst>
        </pc:spChg>
        <pc:spChg chg="mod">
          <ac:chgData name="Abdulaziz" userId="85b05c50aa90e9c3" providerId="LiveId" clId="{69DCECCE-9471-41B4-A00E-F5FF920B7CD1}" dt="2020-12-13T10:34:53.171" v="9762"/>
          <ac:spMkLst>
            <pc:docMk/>
            <pc:sldMk cId="546252584" sldId="283"/>
            <ac:spMk id="45" creationId="{0052D91C-E9C0-4344-860F-87A5E2A85397}"/>
          </ac:spMkLst>
        </pc:spChg>
        <pc:spChg chg="add del mod">
          <ac:chgData name="Abdulaziz" userId="85b05c50aa90e9c3" providerId="LiveId" clId="{69DCECCE-9471-41B4-A00E-F5FF920B7CD1}" dt="2020-12-27T17:37:14.335" v="20566" actId="21"/>
          <ac:spMkLst>
            <pc:docMk/>
            <pc:sldMk cId="546252584" sldId="283"/>
            <ac:spMk id="48" creationId="{574E89C6-550F-46FF-B1AD-144178067BAD}"/>
          </ac:spMkLst>
        </pc:spChg>
        <pc:spChg chg="add del mod">
          <ac:chgData name="Abdulaziz" userId="85b05c50aa90e9c3" providerId="LiveId" clId="{69DCECCE-9471-41B4-A00E-F5FF920B7CD1}" dt="2020-12-25T11:14:23.365" v="12721"/>
          <ac:spMkLst>
            <pc:docMk/>
            <pc:sldMk cId="546252584" sldId="283"/>
            <ac:spMk id="48" creationId="{69C12265-1451-4AA1-9F4E-45BAB3CE9F32}"/>
          </ac:spMkLst>
        </pc:spChg>
        <pc:spChg chg="add del mod">
          <ac:chgData name="Abdulaziz" userId="85b05c50aa90e9c3" providerId="LiveId" clId="{69DCECCE-9471-41B4-A00E-F5FF920B7CD1}" dt="2020-12-29T13:06:08.146" v="25312" actId="478"/>
          <ac:spMkLst>
            <pc:docMk/>
            <pc:sldMk cId="546252584" sldId="283"/>
            <ac:spMk id="48" creationId="{7E927289-174F-40A7-8CC8-EBB47BBF8BD5}"/>
          </ac:spMkLst>
        </pc:spChg>
        <pc:spChg chg="mod">
          <ac:chgData name="Abdulaziz" userId="85b05c50aa90e9c3" providerId="LiveId" clId="{69DCECCE-9471-41B4-A00E-F5FF920B7CD1}" dt="2020-12-13T10:34:53.171" v="9762"/>
          <ac:spMkLst>
            <pc:docMk/>
            <pc:sldMk cId="546252584" sldId="283"/>
            <ac:spMk id="49" creationId="{32E4AA41-73D8-4CB0-A5FB-048FD70D53DC}"/>
          </ac:spMkLst>
        </pc:spChg>
        <pc:spChg chg="del mod">
          <ac:chgData name="Abdulaziz" userId="85b05c50aa90e9c3" providerId="LiveId" clId="{69DCECCE-9471-41B4-A00E-F5FF920B7CD1}" dt="2020-12-13T08:37:49.817" v="7590" actId="478"/>
          <ac:spMkLst>
            <pc:docMk/>
            <pc:sldMk cId="546252584" sldId="283"/>
            <ac:spMk id="52" creationId="{700F2FB1-8BC8-4AB4-BCE5-321053A9FE48}"/>
          </ac:spMkLst>
        </pc:spChg>
        <pc:spChg chg="add mod">
          <ac:chgData name="Abdulaziz" userId="85b05c50aa90e9c3" providerId="LiveId" clId="{69DCECCE-9471-41B4-A00E-F5FF920B7CD1}" dt="2020-12-29T07:51:07.993" v="24134" actId="1038"/>
          <ac:spMkLst>
            <pc:docMk/>
            <pc:sldMk cId="546252584" sldId="283"/>
            <ac:spMk id="52" creationId="{F2CBC887-0DB9-4B83-A064-5D253538E88C}"/>
          </ac:spMkLst>
        </pc:spChg>
        <pc:spChg chg="add mod">
          <ac:chgData name="Abdulaziz" userId="85b05c50aa90e9c3" providerId="LiveId" clId="{69DCECCE-9471-41B4-A00E-F5FF920B7CD1}" dt="2020-12-29T07:50:40.039" v="24117" actId="164"/>
          <ac:spMkLst>
            <pc:docMk/>
            <pc:sldMk cId="546252584" sldId="283"/>
            <ac:spMk id="53" creationId="{2A3866C1-D794-4BC7-8DBE-6E466ED9FC72}"/>
          </ac:spMkLst>
        </pc:spChg>
        <pc:spChg chg="del">
          <ac:chgData name="Abdulaziz" userId="85b05c50aa90e9c3" providerId="LiveId" clId="{69DCECCE-9471-41B4-A00E-F5FF920B7CD1}" dt="2020-12-13T07:08:21.341" v="5542" actId="478"/>
          <ac:spMkLst>
            <pc:docMk/>
            <pc:sldMk cId="546252584" sldId="283"/>
            <ac:spMk id="53" creationId="{4EF61609-2CBB-4FF7-AB20-1CB87ECE2FFA}"/>
          </ac:spMkLst>
        </pc:spChg>
        <pc:spChg chg="mod">
          <ac:chgData name="Abdulaziz" userId="85b05c50aa90e9c3" providerId="LiveId" clId="{69DCECCE-9471-41B4-A00E-F5FF920B7CD1}" dt="2020-12-13T10:34:53.171" v="9762"/>
          <ac:spMkLst>
            <pc:docMk/>
            <pc:sldMk cId="546252584" sldId="283"/>
            <ac:spMk id="55" creationId="{A5AEA018-6377-4A2E-862F-5214378ED86F}"/>
          </ac:spMkLst>
        </pc:spChg>
        <pc:spChg chg="add del mod">
          <ac:chgData name="Abdulaziz" userId="85b05c50aa90e9c3" providerId="LiveId" clId="{69DCECCE-9471-41B4-A00E-F5FF920B7CD1}" dt="2020-12-13T10:35:08.505" v="9776"/>
          <ac:spMkLst>
            <pc:docMk/>
            <pc:sldMk cId="546252584" sldId="283"/>
            <ac:spMk id="57" creationId="{FDD7A966-BF93-4DEA-89BB-E11BA9D5B967}"/>
          </ac:spMkLst>
        </pc:spChg>
        <pc:spChg chg="add del mod">
          <ac:chgData name="Abdulaziz" userId="85b05c50aa90e9c3" providerId="LiveId" clId="{69DCECCE-9471-41B4-A00E-F5FF920B7CD1}" dt="2020-12-28T08:01:41.887" v="22467" actId="1076"/>
          <ac:spMkLst>
            <pc:docMk/>
            <pc:sldMk cId="546252584" sldId="283"/>
            <ac:spMk id="58" creationId="{CAEAE5E7-6B42-4B30-B0B4-60E39BD257FC}"/>
          </ac:spMkLst>
        </pc:spChg>
        <pc:spChg chg="add mod">
          <ac:chgData name="Abdulaziz" userId="85b05c50aa90e9c3" providerId="LiveId" clId="{69DCECCE-9471-41B4-A00E-F5FF920B7CD1}" dt="2020-12-28T19:53:25.558" v="23090" actId="555"/>
          <ac:spMkLst>
            <pc:docMk/>
            <pc:sldMk cId="546252584" sldId="283"/>
            <ac:spMk id="59" creationId="{0D79E283-06B7-4203-BDD9-4CB754CD0834}"/>
          </ac:spMkLst>
        </pc:spChg>
        <pc:spChg chg="add mod">
          <ac:chgData name="Abdulaziz" userId="85b05c50aa90e9c3" providerId="LiveId" clId="{69DCECCE-9471-41B4-A00E-F5FF920B7CD1}" dt="2020-12-28T19:53:25.558" v="23090" actId="555"/>
          <ac:spMkLst>
            <pc:docMk/>
            <pc:sldMk cId="546252584" sldId="283"/>
            <ac:spMk id="60" creationId="{227DF356-1284-4D40-AEAB-D8F74EA544B4}"/>
          </ac:spMkLst>
        </pc:spChg>
        <pc:spChg chg="add mod">
          <ac:chgData name="Abdulaziz" userId="85b05c50aa90e9c3" providerId="LiveId" clId="{69DCECCE-9471-41B4-A00E-F5FF920B7CD1}" dt="2020-12-28T19:53:25.558" v="23090" actId="555"/>
          <ac:spMkLst>
            <pc:docMk/>
            <pc:sldMk cId="546252584" sldId="283"/>
            <ac:spMk id="61" creationId="{264B584A-76A4-4BB1-B5F2-50B3A79447F0}"/>
          </ac:spMkLst>
        </pc:spChg>
        <pc:spChg chg="add mod">
          <ac:chgData name="Abdulaziz" userId="85b05c50aa90e9c3" providerId="LiveId" clId="{69DCECCE-9471-41B4-A00E-F5FF920B7CD1}" dt="2020-12-28T19:53:25.558" v="23090" actId="555"/>
          <ac:spMkLst>
            <pc:docMk/>
            <pc:sldMk cId="546252584" sldId="283"/>
            <ac:spMk id="62" creationId="{948256D1-DA54-426B-990A-F6024723C4B8}"/>
          </ac:spMkLst>
        </pc:spChg>
        <pc:spChg chg="add mod">
          <ac:chgData name="Abdulaziz" userId="85b05c50aa90e9c3" providerId="LiveId" clId="{69DCECCE-9471-41B4-A00E-F5FF920B7CD1}" dt="2020-12-29T07:50:40.039" v="24117" actId="164"/>
          <ac:spMkLst>
            <pc:docMk/>
            <pc:sldMk cId="546252584" sldId="283"/>
            <ac:spMk id="63" creationId="{1A1ACFED-7763-4C37-B719-703F71F1243D}"/>
          </ac:spMkLst>
        </pc:spChg>
        <pc:spChg chg="add mod">
          <ac:chgData name="Abdulaziz" userId="85b05c50aa90e9c3" providerId="LiveId" clId="{69DCECCE-9471-41B4-A00E-F5FF920B7CD1}" dt="2020-12-29T18:28:04.544" v="25631" actId="20577"/>
          <ac:spMkLst>
            <pc:docMk/>
            <pc:sldMk cId="546252584" sldId="283"/>
            <ac:spMk id="65" creationId="{159423D7-70FD-42F6-A90B-5FFA2AA386D8}"/>
          </ac:spMkLst>
        </pc:spChg>
        <pc:spChg chg="add mod">
          <ac:chgData name="Abdulaziz" userId="85b05c50aa90e9c3" providerId="LiveId" clId="{69DCECCE-9471-41B4-A00E-F5FF920B7CD1}" dt="2020-12-28T19:38:39.355" v="22846" actId="20577"/>
          <ac:spMkLst>
            <pc:docMk/>
            <pc:sldMk cId="546252584" sldId="283"/>
            <ac:spMk id="66" creationId="{3E41D929-5604-48BD-BD2E-45CD92095F3A}"/>
          </ac:spMkLst>
        </pc:spChg>
        <pc:spChg chg="mod">
          <ac:chgData name="Abdulaziz" userId="85b05c50aa90e9c3" providerId="LiveId" clId="{69DCECCE-9471-41B4-A00E-F5FF920B7CD1}" dt="2020-12-28T19:52:43.059" v="23081"/>
          <ac:spMkLst>
            <pc:docMk/>
            <pc:sldMk cId="546252584" sldId="283"/>
            <ac:spMk id="68" creationId="{85C071BB-468C-4996-BE76-2B979E7910FC}"/>
          </ac:spMkLst>
        </pc:spChg>
        <pc:spChg chg="mod">
          <ac:chgData name="Abdulaziz" userId="85b05c50aa90e9c3" providerId="LiveId" clId="{69DCECCE-9471-41B4-A00E-F5FF920B7CD1}" dt="2020-12-28T19:52:43.059" v="23081"/>
          <ac:spMkLst>
            <pc:docMk/>
            <pc:sldMk cId="546252584" sldId="283"/>
            <ac:spMk id="71" creationId="{39B3BEF3-4181-4FB6-AE3B-1E39930B78F7}"/>
          </ac:spMkLst>
        </pc:spChg>
        <pc:spChg chg="mod">
          <ac:chgData name="Abdulaziz" userId="85b05c50aa90e9c3" providerId="LiveId" clId="{69DCECCE-9471-41B4-A00E-F5FF920B7CD1}" dt="2020-12-28T19:52:43.059" v="23081"/>
          <ac:spMkLst>
            <pc:docMk/>
            <pc:sldMk cId="546252584" sldId="283"/>
            <ac:spMk id="74" creationId="{35BC184F-1634-4518-9480-A5DF528BF366}"/>
          </ac:spMkLst>
        </pc:spChg>
        <pc:spChg chg="mod">
          <ac:chgData name="Abdulaziz" userId="85b05c50aa90e9c3" providerId="LiveId" clId="{69DCECCE-9471-41B4-A00E-F5FF920B7CD1}" dt="2020-12-28T19:52:43.059" v="23081"/>
          <ac:spMkLst>
            <pc:docMk/>
            <pc:sldMk cId="546252584" sldId="283"/>
            <ac:spMk id="77" creationId="{C90E4086-08A6-43AB-9C1E-91E534279286}"/>
          </ac:spMkLst>
        </pc:spChg>
        <pc:spChg chg="add mod">
          <ac:chgData name="Abdulaziz" userId="85b05c50aa90e9c3" providerId="LiveId" clId="{69DCECCE-9471-41B4-A00E-F5FF920B7CD1}" dt="2020-12-29T07:50:51.511" v="24120" actId="1076"/>
          <ac:spMkLst>
            <pc:docMk/>
            <pc:sldMk cId="546252584" sldId="283"/>
            <ac:spMk id="79" creationId="{7AFED5AE-D31F-4237-B5D3-DE85E5A8D0B6}"/>
          </ac:spMkLst>
        </pc:spChg>
        <pc:grpChg chg="add mod">
          <ac:chgData name="Abdulaziz" userId="85b05c50aa90e9c3" providerId="LiveId" clId="{69DCECCE-9471-41B4-A00E-F5FF920B7CD1}" dt="2020-12-29T07:50:43.349" v="24118" actId="12788"/>
          <ac:grpSpMkLst>
            <pc:docMk/>
            <pc:sldMk cId="546252584" sldId="283"/>
            <ac:grpSpMk id="3" creationId="{697220A3-649C-441D-A651-2F0C59A3B62B}"/>
          </ac:grpSpMkLst>
        </pc:grpChg>
        <pc:grpChg chg="add del mod">
          <ac:chgData name="Abdulaziz" userId="85b05c50aa90e9c3" providerId="LiveId" clId="{69DCECCE-9471-41B4-A00E-F5FF920B7CD1}" dt="2020-12-27T17:40:25.172" v="20623" actId="14100"/>
          <ac:grpSpMkLst>
            <pc:docMk/>
            <pc:sldMk cId="546252584" sldId="283"/>
            <ac:grpSpMk id="28" creationId="{9C1313D5-6931-40AE-965C-A79CB05944C6}"/>
          </ac:grpSpMkLst>
        </pc:grpChg>
        <pc:grpChg chg="add del mod">
          <ac:chgData name="Abdulaziz" userId="85b05c50aa90e9c3" providerId="LiveId" clId="{69DCECCE-9471-41B4-A00E-F5FF920B7CD1}" dt="2020-12-27T17:41:09.898" v="20634" actId="12788"/>
          <ac:grpSpMkLst>
            <pc:docMk/>
            <pc:sldMk cId="546252584" sldId="283"/>
            <ac:grpSpMk id="33" creationId="{E009F3A2-21D6-4A5F-9DFE-C30BBFD14653}"/>
          </ac:grpSpMkLst>
        </pc:grpChg>
        <pc:grpChg chg="add del mod">
          <ac:chgData name="Abdulaziz" userId="85b05c50aa90e9c3" providerId="LiveId" clId="{69DCECCE-9471-41B4-A00E-F5FF920B7CD1}" dt="2020-12-27T17:40:57.305" v="20631" actId="1076"/>
          <ac:grpSpMkLst>
            <pc:docMk/>
            <pc:sldMk cId="546252584" sldId="283"/>
            <ac:grpSpMk id="36" creationId="{23979C0D-5D4C-4098-8CE1-4408399F8D4A}"/>
          </ac:grpSpMkLst>
        </pc:grpChg>
        <pc:grpChg chg="add del mod">
          <ac:chgData name="Abdulaziz" userId="85b05c50aa90e9c3" providerId="LiveId" clId="{69DCECCE-9471-41B4-A00E-F5FF920B7CD1}" dt="2020-12-27T17:41:09.898" v="20634" actId="12788"/>
          <ac:grpSpMkLst>
            <pc:docMk/>
            <pc:sldMk cId="546252584" sldId="283"/>
            <ac:grpSpMk id="39" creationId="{E9EF4F9C-2F1E-4024-BBEB-01AC596BBE7D}"/>
          </ac:grpSpMkLst>
        </pc:grpChg>
        <pc:grpChg chg="add del mod">
          <ac:chgData name="Abdulaziz" userId="85b05c50aa90e9c3" providerId="LiveId" clId="{69DCECCE-9471-41B4-A00E-F5FF920B7CD1}" dt="2020-12-27T17:41:26.696" v="20639" actId="12788"/>
          <ac:grpSpMkLst>
            <pc:docMk/>
            <pc:sldMk cId="546252584" sldId="283"/>
            <ac:grpSpMk id="44" creationId="{93C82CAF-354D-470A-876E-EEA24B9B99F1}"/>
          </ac:grpSpMkLst>
        </pc:grpChg>
        <pc:grpChg chg="add del mod">
          <ac:chgData name="Abdulaziz" userId="85b05c50aa90e9c3" providerId="LiveId" clId="{69DCECCE-9471-41B4-A00E-F5FF920B7CD1}" dt="2020-12-27T17:41:13.113" v="20635" actId="1076"/>
          <ac:grpSpMkLst>
            <pc:docMk/>
            <pc:sldMk cId="546252584" sldId="283"/>
            <ac:grpSpMk id="47" creationId="{F0E7CB4C-25C1-4377-AD5D-613E91D6643E}"/>
          </ac:grpSpMkLst>
        </pc:grpChg>
        <pc:grpChg chg="add del mod">
          <ac:chgData name="Abdulaziz" userId="85b05c50aa90e9c3" providerId="LiveId" clId="{69DCECCE-9471-41B4-A00E-F5FF920B7CD1}" dt="2020-12-27T17:41:26.696" v="20639" actId="12788"/>
          <ac:grpSpMkLst>
            <pc:docMk/>
            <pc:sldMk cId="546252584" sldId="283"/>
            <ac:grpSpMk id="54" creationId="{C7A9C861-A46E-4220-AC5F-3C75248654F6}"/>
          </ac:grpSpMkLst>
        </pc:grpChg>
        <pc:grpChg chg="add mod">
          <ac:chgData name="Abdulaziz" userId="85b05c50aa90e9c3" providerId="LiveId" clId="{69DCECCE-9471-41B4-A00E-F5FF920B7CD1}" dt="2020-12-28T19:53:25.558" v="23090" actId="555"/>
          <ac:grpSpMkLst>
            <pc:docMk/>
            <pc:sldMk cId="546252584" sldId="283"/>
            <ac:grpSpMk id="67" creationId="{70B335B4-212C-4F07-A768-AABD3718F123}"/>
          </ac:grpSpMkLst>
        </pc:grpChg>
        <pc:grpChg chg="add mod">
          <ac:chgData name="Abdulaziz" userId="85b05c50aa90e9c3" providerId="LiveId" clId="{69DCECCE-9471-41B4-A00E-F5FF920B7CD1}" dt="2020-12-28T19:53:25.558" v="23090" actId="555"/>
          <ac:grpSpMkLst>
            <pc:docMk/>
            <pc:sldMk cId="546252584" sldId="283"/>
            <ac:grpSpMk id="70" creationId="{6E812654-C49A-475F-8807-7503ED19AA41}"/>
          </ac:grpSpMkLst>
        </pc:grpChg>
        <pc:grpChg chg="add mod">
          <ac:chgData name="Abdulaziz" userId="85b05c50aa90e9c3" providerId="LiveId" clId="{69DCECCE-9471-41B4-A00E-F5FF920B7CD1}" dt="2020-12-28T19:53:25.558" v="23090" actId="555"/>
          <ac:grpSpMkLst>
            <pc:docMk/>
            <pc:sldMk cId="546252584" sldId="283"/>
            <ac:grpSpMk id="73" creationId="{BFFAFB3A-ED72-4F3B-97E9-6CD840D8F9AF}"/>
          </ac:grpSpMkLst>
        </pc:grpChg>
        <pc:grpChg chg="add mod">
          <ac:chgData name="Abdulaziz" userId="85b05c50aa90e9c3" providerId="LiveId" clId="{69DCECCE-9471-41B4-A00E-F5FF920B7CD1}" dt="2020-12-28T19:53:25.558" v="23090" actId="555"/>
          <ac:grpSpMkLst>
            <pc:docMk/>
            <pc:sldMk cId="546252584" sldId="283"/>
            <ac:grpSpMk id="76" creationId="{94F8247A-8CFB-4EDB-81FF-3C8A7CAA171E}"/>
          </ac:grpSpMkLst>
        </pc:grpChg>
        <pc:picChg chg="add mod">
          <ac:chgData name="Abdulaziz" userId="85b05c50aa90e9c3" providerId="LiveId" clId="{69DCECCE-9471-41B4-A00E-F5FF920B7CD1}" dt="2020-12-26T18:46:19.514" v="16700" actId="1076"/>
          <ac:picMkLst>
            <pc:docMk/>
            <pc:sldMk cId="546252584" sldId="283"/>
            <ac:picMk id="13" creationId="{E590FED4-19B4-4538-8AAA-9F42DE19A48B}"/>
          </ac:picMkLst>
        </pc:picChg>
        <pc:picChg chg="add del mod">
          <ac:chgData name="Abdulaziz" userId="85b05c50aa90e9c3" providerId="LiveId" clId="{69DCECCE-9471-41B4-A00E-F5FF920B7CD1}" dt="2020-12-13T10:37:16.515" v="9804" actId="21"/>
          <ac:picMkLst>
            <pc:docMk/>
            <pc:sldMk cId="546252584" sldId="283"/>
            <ac:picMk id="16" creationId="{66556929-AE0C-4FB8-B89F-4268C347BE50}"/>
          </ac:picMkLst>
        </pc:picChg>
        <pc:picChg chg="add del mod">
          <ac:chgData name="Abdulaziz" userId="85b05c50aa90e9c3" providerId="LiveId" clId="{69DCECCE-9471-41B4-A00E-F5FF920B7CD1}" dt="2020-12-13T10:37:16.515" v="9804" actId="21"/>
          <ac:picMkLst>
            <pc:docMk/>
            <pc:sldMk cId="546252584" sldId="283"/>
            <ac:picMk id="21" creationId="{88944CF1-D681-44E8-9071-137D8E8AB46C}"/>
          </ac:picMkLst>
        </pc:picChg>
        <pc:picChg chg="add del mod">
          <ac:chgData name="Abdulaziz" userId="85b05c50aa90e9c3" providerId="LiveId" clId="{69DCECCE-9471-41B4-A00E-F5FF920B7CD1}" dt="2020-12-13T10:37:16.515" v="9804" actId="21"/>
          <ac:picMkLst>
            <pc:docMk/>
            <pc:sldMk cId="546252584" sldId="283"/>
            <ac:picMk id="22" creationId="{3C2ECC22-40F4-4FF4-A031-D2AA9474F4FF}"/>
          </ac:picMkLst>
        </pc:picChg>
        <pc:picChg chg="mod">
          <ac:chgData name="Abdulaziz" userId="85b05c50aa90e9c3" providerId="LiveId" clId="{69DCECCE-9471-41B4-A00E-F5FF920B7CD1}" dt="2020-12-13T17:32:54.965" v="10911" actId="14861"/>
          <ac:picMkLst>
            <pc:docMk/>
            <pc:sldMk cId="546252584" sldId="283"/>
            <ac:picMk id="29" creationId="{51DCF72F-2134-4771-BB6D-940FAD025DB6}"/>
          </ac:picMkLst>
        </pc:picChg>
        <pc:picChg chg="mod">
          <ac:chgData name="Abdulaziz" userId="85b05c50aa90e9c3" providerId="LiveId" clId="{69DCECCE-9471-41B4-A00E-F5FF920B7CD1}" dt="2020-12-13T17:32:49.162" v="10910" actId="14861"/>
          <ac:picMkLst>
            <pc:docMk/>
            <pc:sldMk cId="546252584" sldId="283"/>
            <ac:picMk id="30" creationId="{19486C9D-E7A3-4C8A-BB7E-FFD7C8000198}"/>
          </ac:picMkLst>
        </pc:picChg>
        <pc:picChg chg="mod">
          <ac:chgData name="Abdulaziz" userId="85b05c50aa90e9c3" providerId="LiveId" clId="{69DCECCE-9471-41B4-A00E-F5FF920B7CD1}" dt="2020-12-13T10:34:53.171" v="9762"/>
          <ac:picMkLst>
            <pc:docMk/>
            <pc:sldMk cId="546252584" sldId="283"/>
            <ac:picMk id="35" creationId="{C1468A81-1267-4C4B-A363-6D35990928BA}"/>
          </ac:picMkLst>
        </pc:picChg>
        <pc:picChg chg="mod">
          <ac:chgData name="Abdulaziz" userId="85b05c50aa90e9c3" providerId="LiveId" clId="{69DCECCE-9471-41B4-A00E-F5FF920B7CD1}" dt="2020-12-13T10:34:53.171" v="9762"/>
          <ac:picMkLst>
            <pc:docMk/>
            <pc:sldMk cId="546252584" sldId="283"/>
            <ac:picMk id="38" creationId="{0452880E-D596-402A-BFA9-EC9965FD92F5}"/>
          </ac:picMkLst>
        </pc:picChg>
        <pc:picChg chg="mod">
          <ac:chgData name="Abdulaziz" userId="85b05c50aa90e9c3" providerId="LiveId" clId="{69DCECCE-9471-41B4-A00E-F5FF920B7CD1}" dt="2020-12-13T10:34:53.171" v="9762"/>
          <ac:picMkLst>
            <pc:docMk/>
            <pc:sldMk cId="546252584" sldId="283"/>
            <ac:picMk id="41" creationId="{503AFBC5-C4E4-40D3-9DEA-85188CB235B6}"/>
          </ac:picMkLst>
        </pc:picChg>
        <pc:picChg chg="mod">
          <ac:chgData name="Abdulaziz" userId="85b05c50aa90e9c3" providerId="LiveId" clId="{69DCECCE-9471-41B4-A00E-F5FF920B7CD1}" dt="2020-12-26T18:46:09.941" v="16698" actId="1076"/>
          <ac:picMkLst>
            <pc:docMk/>
            <pc:sldMk cId="546252584" sldId="283"/>
            <ac:picMk id="43" creationId="{40242DA7-0038-47EE-BD2D-049FBCC30C16}"/>
          </ac:picMkLst>
        </pc:picChg>
        <pc:picChg chg="mod">
          <ac:chgData name="Abdulaziz" userId="85b05c50aa90e9c3" providerId="LiveId" clId="{69DCECCE-9471-41B4-A00E-F5FF920B7CD1}" dt="2020-12-13T10:34:53.171" v="9762"/>
          <ac:picMkLst>
            <pc:docMk/>
            <pc:sldMk cId="546252584" sldId="283"/>
            <ac:picMk id="46" creationId="{4C1F69F7-77B6-4E6A-9F01-603D38ABF5B5}"/>
          </ac:picMkLst>
        </pc:picChg>
        <pc:picChg chg="del">
          <ac:chgData name="Abdulaziz" userId="85b05c50aa90e9c3" providerId="LiveId" clId="{69DCECCE-9471-41B4-A00E-F5FF920B7CD1}" dt="2020-12-13T08:37:49.817" v="7590" actId="478"/>
          <ac:picMkLst>
            <pc:docMk/>
            <pc:sldMk cId="546252584" sldId="283"/>
            <ac:picMk id="48" creationId="{D6F1B08D-CD3E-4715-B948-3D4A9B1F416C}"/>
          </ac:picMkLst>
        </pc:picChg>
        <pc:picChg chg="mod">
          <ac:chgData name="Abdulaziz" userId="85b05c50aa90e9c3" providerId="LiveId" clId="{69DCECCE-9471-41B4-A00E-F5FF920B7CD1}" dt="2020-12-13T10:34:53.171" v="9762"/>
          <ac:picMkLst>
            <pc:docMk/>
            <pc:sldMk cId="546252584" sldId="283"/>
            <ac:picMk id="50" creationId="{B99B81B4-7174-427B-B54B-66DD879FA756}"/>
          </ac:picMkLst>
        </pc:picChg>
        <pc:picChg chg="mod">
          <ac:chgData name="Abdulaziz" userId="85b05c50aa90e9c3" providerId="LiveId" clId="{69DCECCE-9471-41B4-A00E-F5FF920B7CD1}" dt="2020-12-13T10:34:53.171" v="9762"/>
          <ac:picMkLst>
            <pc:docMk/>
            <pc:sldMk cId="546252584" sldId="283"/>
            <ac:picMk id="56" creationId="{F5878707-F376-4962-82BA-780B85201240}"/>
          </ac:picMkLst>
        </pc:picChg>
        <pc:picChg chg="mod">
          <ac:chgData name="Abdulaziz" userId="85b05c50aa90e9c3" providerId="LiveId" clId="{69DCECCE-9471-41B4-A00E-F5FF920B7CD1}" dt="2020-12-28T19:52:43.059" v="23081"/>
          <ac:picMkLst>
            <pc:docMk/>
            <pc:sldMk cId="546252584" sldId="283"/>
            <ac:picMk id="69" creationId="{49AE0B1C-14FB-4AEA-9A97-3C43E4909442}"/>
          </ac:picMkLst>
        </pc:picChg>
        <pc:picChg chg="mod">
          <ac:chgData name="Abdulaziz" userId="85b05c50aa90e9c3" providerId="LiveId" clId="{69DCECCE-9471-41B4-A00E-F5FF920B7CD1}" dt="2020-12-28T19:52:43.059" v="23081"/>
          <ac:picMkLst>
            <pc:docMk/>
            <pc:sldMk cId="546252584" sldId="283"/>
            <ac:picMk id="72" creationId="{CCD3F2B3-0E5A-45B8-A748-F7BC5A3F416C}"/>
          </ac:picMkLst>
        </pc:picChg>
        <pc:picChg chg="mod">
          <ac:chgData name="Abdulaziz" userId="85b05c50aa90e9c3" providerId="LiveId" clId="{69DCECCE-9471-41B4-A00E-F5FF920B7CD1}" dt="2020-12-28T19:52:43.059" v="23081"/>
          <ac:picMkLst>
            <pc:docMk/>
            <pc:sldMk cId="546252584" sldId="283"/>
            <ac:picMk id="75" creationId="{AD3C4A11-401B-4507-91D4-7CAAFF2FEF39}"/>
          </ac:picMkLst>
        </pc:picChg>
        <pc:picChg chg="mod">
          <ac:chgData name="Abdulaziz" userId="85b05c50aa90e9c3" providerId="LiveId" clId="{69DCECCE-9471-41B4-A00E-F5FF920B7CD1}" dt="2020-12-28T19:52:43.059" v="23081"/>
          <ac:picMkLst>
            <pc:docMk/>
            <pc:sldMk cId="546252584" sldId="283"/>
            <ac:picMk id="78" creationId="{624B4F1D-5381-4DBE-86D1-E83DA0FA5520}"/>
          </ac:picMkLst>
        </pc:picChg>
        <pc:cxnChg chg="add mod">
          <ac:chgData name="Abdulaziz" userId="85b05c50aa90e9c3" providerId="LiveId" clId="{69DCECCE-9471-41B4-A00E-F5FF920B7CD1}" dt="2020-12-26T18:26:24.160" v="16695" actId="12788"/>
          <ac:cxnSpMkLst>
            <pc:docMk/>
            <pc:sldMk cId="546252584" sldId="283"/>
            <ac:cxnSpMk id="64" creationId="{F212B0D6-EC65-477C-8DEC-C0DBD50E5CAC}"/>
          </ac:cxnSpMkLst>
        </pc:cxnChg>
      </pc:sldChg>
      <pc:sldChg chg="addSp delSp modSp add mod delAnim">
        <pc:chgData name="Abdulaziz" userId="85b05c50aa90e9c3" providerId="LiveId" clId="{69DCECCE-9471-41B4-A00E-F5FF920B7CD1}" dt="2020-12-29T13:05:44.393" v="25303" actId="478"/>
        <pc:sldMkLst>
          <pc:docMk/>
          <pc:sldMk cId="3971732515" sldId="284"/>
        </pc:sldMkLst>
        <pc:spChg chg="del">
          <ac:chgData name="Abdulaziz" userId="85b05c50aa90e9c3" providerId="LiveId" clId="{69DCECCE-9471-41B4-A00E-F5FF920B7CD1}" dt="2020-12-13T07:23:20.444" v="6338" actId="478"/>
          <ac:spMkLst>
            <pc:docMk/>
            <pc:sldMk cId="3971732515" sldId="284"/>
            <ac:spMk id="17" creationId="{1C8429D6-6310-443D-A26C-740BAC8BFB5D}"/>
          </ac:spMkLst>
        </pc:spChg>
        <pc:spChg chg="mod">
          <ac:chgData name="Abdulaziz" userId="85b05c50aa90e9c3" providerId="LiveId" clId="{69DCECCE-9471-41B4-A00E-F5FF920B7CD1}" dt="2020-12-27T18:00:13.546" v="20810" actId="20577"/>
          <ac:spMkLst>
            <pc:docMk/>
            <pc:sldMk cId="3971732515" sldId="284"/>
            <ac:spMk id="23" creationId="{D9D8D862-40BC-4D0A-B806-F00BB5C9FAF1}"/>
          </ac:spMkLst>
        </pc:spChg>
        <pc:spChg chg="del">
          <ac:chgData name="Abdulaziz" userId="85b05c50aa90e9c3" providerId="LiveId" clId="{69DCECCE-9471-41B4-A00E-F5FF920B7CD1}" dt="2020-12-13T07:23:20.444" v="6338" actId="478"/>
          <ac:spMkLst>
            <pc:docMk/>
            <pc:sldMk cId="3971732515" sldId="284"/>
            <ac:spMk id="25" creationId="{CA28A961-4312-426C-85EB-5013FF5EB624}"/>
          </ac:spMkLst>
        </pc:spChg>
        <pc:spChg chg="del">
          <ac:chgData name="Abdulaziz" userId="85b05c50aa90e9c3" providerId="LiveId" clId="{69DCECCE-9471-41B4-A00E-F5FF920B7CD1}" dt="2020-12-13T07:23:20.444" v="6338" actId="478"/>
          <ac:spMkLst>
            <pc:docMk/>
            <pc:sldMk cId="3971732515" sldId="284"/>
            <ac:spMk id="26" creationId="{817C782F-3C63-4FC5-8B18-5F0369089961}"/>
          </ac:spMkLst>
        </pc:spChg>
        <pc:spChg chg="del">
          <ac:chgData name="Abdulaziz" userId="85b05c50aa90e9c3" providerId="LiveId" clId="{69DCECCE-9471-41B4-A00E-F5FF920B7CD1}" dt="2020-12-13T07:23:20.444" v="6338" actId="478"/>
          <ac:spMkLst>
            <pc:docMk/>
            <pc:sldMk cId="3971732515" sldId="284"/>
            <ac:spMk id="29" creationId="{CE532C68-A0C2-452B-AFA2-946A991A1D4C}"/>
          </ac:spMkLst>
        </pc:spChg>
        <pc:spChg chg="add del mod">
          <ac:chgData name="Abdulaziz" userId="85b05c50aa90e9c3" providerId="LiveId" clId="{69DCECCE-9471-41B4-A00E-F5FF920B7CD1}" dt="2020-12-29T13:05:44.393" v="25303" actId="478"/>
          <ac:spMkLst>
            <pc:docMk/>
            <pc:sldMk cId="3971732515" sldId="284"/>
            <ac:spMk id="31" creationId="{C2C1800A-DE22-478E-AC8E-CB6588881398}"/>
          </ac:spMkLst>
        </pc:spChg>
        <pc:spChg chg="add mod">
          <ac:chgData name="Abdulaziz" userId="85b05c50aa90e9c3" providerId="LiveId" clId="{69DCECCE-9471-41B4-A00E-F5FF920B7CD1}" dt="2020-12-28T19:37:48.921" v="22823" actId="20577"/>
          <ac:spMkLst>
            <pc:docMk/>
            <pc:sldMk cId="3971732515" sldId="284"/>
            <ac:spMk id="32" creationId="{F7B5DA8E-BCAF-45D9-8333-491C2AC02744}"/>
          </ac:spMkLst>
        </pc:spChg>
        <pc:spChg chg="add mod">
          <ac:chgData name="Abdulaziz" userId="85b05c50aa90e9c3" providerId="LiveId" clId="{69DCECCE-9471-41B4-A00E-F5FF920B7CD1}" dt="2020-12-29T08:23:57.870" v="24723" actId="20577"/>
          <ac:spMkLst>
            <pc:docMk/>
            <pc:sldMk cId="3971732515" sldId="284"/>
            <ac:spMk id="33" creationId="{9ABC7970-98FA-4FE3-9CE3-F3C454117A4A}"/>
          </ac:spMkLst>
        </pc:spChg>
        <pc:spChg chg="add mod">
          <ac:chgData name="Abdulaziz" userId="85b05c50aa90e9c3" providerId="LiveId" clId="{69DCECCE-9471-41B4-A00E-F5FF920B7CD1}" dt="2020-12-28T20:10:14.794" v="23157" actId="1076"/>
          <ac:spMkLst>
            <pc:docMk/>
            <pc:sldMk cId="3971732515" sldId="284"/>
            <ac:spMk id="34" creationId="{ABE67E10-0C01-4590-9968-A989ACB68FC0}"/>
          </ac:spMkLst>
        </pc:spChg>
        <pc:spChg chg="mod">
          <ac:chgData name="Abdulaziz" userId="85b05c50aa90e9c3" providerId="LiveId" clId="{69DCECCE-9471-41B4-A00E-F5FF920B7CD1}" dt="2020-12-26T08:14:22.920" v="12828" actId="20577"/>
          <ac:spMkLst>
            <pc:docMk/>
            <pc:sldMk cId="3971732515" sldId="284"/>
            <ac:spMk id="55" creationId="{8CFA7272-8721-463B-A9A4-32EC6E4E4FF8}"/>
          </ac:spMkLst>
        </pc:spChg>
        <pc:spChg chg="del">
          <ac:chgData name="Abdulaziz" userId="85b05c50aa90e9c3" providerId="LiveId" clId="{69DCECCE-9471-41B4-A00E-F5FF920B7CD1}" dt="2020-12-28T19:37:45.418" v="22821" actId="478"/>
          <ac:spMkLst>
            <pc:docMk/>
            <pc:sldMk cId="3971732515" sldId="284"/>
            <ac:spMk id="69" creationId="{2B752124-535E-466B-A173-DFDFFBE93667}"/>
          </ac:spMkLst>
        </pc:spChg>
        <pc:spChg chg="del">
          <ac:chgData name="Abdulaziz" userId="85b05c50aa90e9c3" providerId="LiveId" clId="{69DCECCE-9471-41B4-A00E-F5FF920B7CD1}" dt="2020-12-13T07:23:20.444" v="6338" actId="478"/>
          <ac:spMkLst>
            <pc:docMk/>
            <pc:sldMk cId="3971732515" sldId="284"/>
            <ac:spMk id="74" creationId="{A176C8E8-265A-4E85-8EF8-3312AEEF401F}"/>
          </ac:spMkLst>
        </pc:spChg>
        <pc:spChg chg="del">
          <ac:chgData name="Abdulaziz" userId="85b05c50aa90e9c3" providerId="LiveId" clId="{69DCECCE-9471-41B4-A00E-F5FF920B7CD1}" dt="2020-12-13T07:23:20.444" v="6338" actId="478"/>
          <ac:spMkLst>
            <pc:docMk/>
            <pc:sldMk cId="3971732515" sldId="284"/>
            <ac:spMk id="75" creationId="{7B51576B-368F-4154-8771-9609AF09C2D2}"/>
          </ac:spMkLst>
        </pc:spChg>
        <pc:spChg chg="del">
          <ac:chgData name="Abdulaziz" userId="85b05c50aa90e9c3" providerId="LiveId" clId="{69DCECCE-9471-41B4-A00E-F5FF920B7CD1}" dt="2020-12-13T07:23:20.444" v="6338" actId="478"/>
          <ac:spMkLst>
            <pc:docMk/>
            <pc:sldMk cId="3971732515" sldId="284"/>
            <ac:spMk id="76" creationId="{6C7F8E9A-CBFD-40EB-A303-D00F38137B9A}"/>
          </ac:spMkLst>
        </pc:spChg>
        <pc:spChg chg="del">
          <ac:chgData name="Abdulaziz" userId="85b05c50aa90e9c3" providerId="LiveId" clId="{69DCECCE-9471-41B4-A00E-F5FF920B7CD1}" dt="2020-12-13T07:23:20.444" v="6338" actId="478"/>
          <ac:spMkLst>
            <pc:docMk/>
            <pc:sldMk cId="3971732515" sldId="284"/>
            <ac:spMk id="79" creationId="{C01DFD45-D106-4BF2-97CB-3B6BC2A991B3}"/>
          </ac:spMkLst>
        </pc:spChg>
        <pc:spChg chg="del">
          <ac:chgData name="Abdulaziz" userId="85b05c50aa90e9c3" providerId="LiveId" clId="{69DCECCE-9471-41B4-A00E-F5FF920B7CD1}" dt="2020-12-13T07:23:20.444" v="6338" actId="478"/>
          <ac:spMkLst>
            <pc:docMk/>
            <pc:sldMk cId="3971732515" sldId="284"/>
            <ac:spMk id="80" creationId="{3BF5CE92-1E17-405D-B07D-7948B1697579}"/>
          </ac:spMkLst>
        </pc:spChg>
        <pc:spChg chg="del">
          <ac:chgData name="Abdulaziz" userId="85b05c50aa90e9c3" providerId="LiveId" clId="{69DCECCE-9471-41B4-A00E-F5FF920B7CD1}" dt="2020-12-13T07:23:20.444" v="6338" actId="478"/>
          <ac:spMkLst>
            <pc:docMk/>
            <pc:sldMk cId="3971732515" sldId="284"/>
            <ac:spMk id="102" creationId="{6EC679E4-4E3D-4B22-B96F-8B90B94C0541}"/>
          </ac:spMkLst>
        </pc:spChg>
        <pc:spChg chg="del">
          <ac:chgData name="Abdulaziz" userId="85b05c50aa90e9c3" providerId="LiveId" clId="{69DCECCE-9471-41B4-A00E-F5FF920B7CD1}" dt="2020-12-13T07:23:20.444" v="6338" actId="478"/>
          <ac:spMkLst>
            <pc:docMk/>
            <pc:sldMk cId="3971732515" sldId="284"/>
            <ac:spMk id="103" creationId="{EEE3A937-8834-4054-8A2A-CE1D7DA68C98}"/>
          </ac:spMkLst>
        </pc:spChg>
        <pc:spChg chg="del">
          <ac:chgData name="Abdulaziz" userId="85b05c50aa90e9c3" providerId="LiveId" clId="{69DCECCE-9471-41B4-A00E-F5FF920B7CD1}" dt="2020-12-13T07:23:20.444" v="6338" actId="478"/>
          <ac:spMkLst>
            <pc:docMk/>
            <pc:sldMk cId="3971732515" sldId="284"/>
            <ac:spMk id="104" creationId="{543D7784-DFD5-4797-8DAA-8556FF957323}"/>
          </ac:spMkLst>
        </pc:spChg>
        <pc:spChg chg="del">
          <ac:chgData name="Abdulaziz" userId="85b05c50aa90e9c3" providerId="LiveId" clId="{69DCECCE-9471-41B4-A00E-F5FF920B7CD1}" dt="2020-12-13T07:23:20.444" v="6338" actId="478"/>
          <ac:spMkLst>
            <pc:docMk/>
            <pc:sldMk cId="3971732515" sldId="284"/>
            <ac:spMk id="105" creationId="{6246B2D0-2471-4024-93CD-99733DAF02E8}"/>
          </ac:spMkLst>
        </pc:spChg>
        <pc:spChg chg="add mod">
          <ac:chgData name="Abdulaziz" userId="85b05c50aa90e9c3" providerId="LiveId" clId="{69DCECCE-9471-41B4-A00E-F5FF920B7CD1}" dt="2020-12-13T07:30:04.908" v="6563" actId="164"/>
          <ac:spMkLst>
            <pc:docMk/>
            <pc:sldMk cId="3971732515" sldId="284"/>
            <ac:spMk id="108" creationId="{D7A8F826-ED1D-4071-A6D8-98D6EF6648EF}"/>
          </ac:spMkLst>
        </pc:spChg>
        <pc:spChg chg="del">
          <ac:chgData name="Abdulaziz" userId="85b05c50aa90e9c3" providerId="LiveId" clId="{69DCECCE-9471-41B4-A00E-F5FF920B7CD1}" dt="2020-12-13T07:23:20.444" v="6338" actId="478"/>
          <ac:spMkLst>
            <pc:docMk/>
            <pc:sldMk cId="3971732515" sldId="284"/>
            <ac:spMk id="109" creationId="{E9D24E0B-DCC8-476A-84AE-4CA43E9C98E3}"/>
          </ac:spMkLst>
        </pc:spChg>
        <pc:spChg chg="del">
          <ac:chgData name="Abdulaziz" userId="85b05c50aa90e9c3" providerId="LiveId" clId="{69DCECCE-9471-41B4-A00E-F5FF920B7CD1}" dt="2020-12-13T07:23:20.444" v="6338" actId="478"/>
          <ac:spMkLst>
            <pc:docMk/>
            <pc:sldMk cId="3971732515" sldId="284"/>
            <ac:spMk id="111" creationId="{AC2DDC75-3FA6-4C32-86F8-E90E33E894F6}"/>
          </ac:spMkLst>
        </pc:spChg>
        <pc:spChg chg="mod">
          <ac:chgData name="Abdulaziz" userId="85b05c50aa90e9c3" providerId="LiveId" clId="{69DCECCE-9471-41B4-A00E-F5FF920B7CD1}" dt="2020-12-13T07:30:49.008" v="6571" actId="14826"/>
          <ac:spMkLst>
            <pc:docMk/>
            <pc:sldMk cId="3971732515" sldId="284"/>
            <ac:spMk id="114" creationId="{1301485E-AEED-4675-B9C6-BFC5E4246A96}"/>
          </ac:spMkLst>
        </pc:spChg>
        <pc:spChg chg="mod">
          <ac:chgData name="Abdulaziz" userId="85b05c50aa90e9c3" providerId="LiveId" clId="{69DCECCE-9471-41B4-A00E-F5FF920B7CD1}" dt="2020-12-13T07:38:10.888" v="6796" actId="14826"/>
          <ac:spMkLst>
            <pc:docMk/>
            <pc:sldMk cId="3971732515" sldId="284"/>
            <ac:spMk id="117" creationId="{023B511E-C0C6-428C-822C-8DD136660687}"/>
          </ac:spMkLst>
        </pc:spChg>
        <pc:spChg chg="add mod">
          <ac:chgData name="Abdulaziz" userId="85b05c50aa90e9c3" providerId="LiveId" clId="{69DCECCE-9471-41B4-A00E-F5FF920B7CD1}" dt="2020-12-13T07:38:41.873" v="6839" actId="1035"/>
          <ac:spMkLst>
            <pc:docMk/>
            <pc:sldMk cId="3971732515" sldId="284"/>
            <ac:spMk id="119" creationId="{01FF0FE1-BB40-4A36-BA84-4653E5AA2039}"/>
          </ac:spMkLst>
        </pc:spChg>
        <pc:spChg chg="add mod">
          <ac:chgData name="Abdulaziz" userId="85b05c50aa90e9c3" providerId="LiveId" clId="{69DCECCE-9471-41B4-A00E-F5FF920B7CD1}" dt="2020-12-13T07:38:41.873" v="6839" actId="1035"/>
          <ac:spMkLst>
            <pc:docMk/>
            <pc:sldMk cId="3971732515" sldId="284"/>
            <ac:spMk id="120" creationId="{AE5EC7DF-BC70-42A0-8AC1-7C7A4FCC6C5E}"/>
          </ac:spMkLst>
        </pc:spChg>
        <pc:spChg chg="add mod">
          <ac:chgData name="Abdulaziz" userId="85b05c50aa90e9c3" providerId="LiveId" clId="{69DCECCE-9471-41B4-A00E-F5FF920B7CD1}" dt="2020-12-13T07:38:41.873" v="6839" actId="1035"/>
          <ac:spMkLst>
            <pc:docMk/>
            <pc:sldMk cId="3971732515" sldId="284"/>
            <ac:spMk id="121" creationId="{5A3289E5-A48D-4771-AD64-746ABFC1FDA2}"/>
          </ac:spMkLst>
        </pc:spChg>
        <pc:spChg chg="add mod">
          <ac:chgData name="Abdulaziz" userId="85b05c50aa90e9c3" providerId="LiveId" clId="{69DCECCE-9471-41B4-A00E-F5FF920B7CD1}" dt="2020-12-13T07:39:15.634" v="6843" actId="552"/>
          <ac:spMkLst>
            <pc:docMk/>
            <pc:sldMk cId="3971732515" sldId="284"/>
            <ac:spMk id="122" creationId="{423B6EC1-4C35-45E5-B1D4-C845AACB4A29}"/>
          </ac:spMkLst>
        </pc:spChg>
        <pc:spChg chg="mod">
          <ac:chgData name="Abdulaziz" userId="85b05c50aa90e9c3" providerId="LiveId" clId="{69DCECCE-9471-41B4-A00E-F5FF920B7CD1}" dt="2020-12-13T07:39:00.512" v="6840"/>
          <ac:spMkLst>
            <pc:docMk/>
            <pc:sldMk cId="3971732515" sldId="284"/>
            <ac:spMk id="124" creationId="{260F8045-242A-4707-B303-A46DFE5BDEDE}"/>
          </ac:spMkLst>
        </pc:spChg>
        <pc:spChg chg="mod">
          <ac:chgData name="Abdulaziz" userId="85b05c50aa90e9c3" providerId="LiveId" clId="{69DCECCE-9471-41B4-A00E-F5FF920B7CD1}" dt="2020-12-13T07:39:00.512" v="6840"/>
          <ac:spMkLst>
            <pc:docMk/>
            <pc:sldMk cId="3971732515" sldId="284"/>
            <ac:spMk id="125" creationId="{D492CB98-F8D8-4443-9852-7E5A9876DFDE}"/>
          </ac:spMkLst>
        </pc:spChg>
        <pc:spChg chg="mod">
          <ac:chgData name="Abdulaziz" userId="85b05c50aa90e9c3" providerId="LiveId" clId="{69DCECCE-9471-41B4-A00E-F5FF920B7CD1}" dt="2020-12-13T07:39:00.512" v="6840"/>
          <ac:spMkLst>
            <pc:docMk/>
            <pc:sldMk cId="3971732515" sldId="284"/>
            <ac:spMk id="126" creationId="{3451ADC5-86C6-4F62-B4B4-CAA8451EF135}"/>
          </ac:spMkLst>
        </pc:spChg>
        <pc:spChg chg="mod">
          <ac:chgData name="Abdulaziz" userId="85b05c50aa90e9c3" providerId="LiveId" clId="{69DCECCE-9471-41B4-A00E-F5FF920B7CD1}" dt="2020-12-13T07:39:00.512" v="6840"/>
          <ac:spMkLst>
            <pc:docMk/>
            <pc:sldMk cId="3971732515" sldId="284"/>
            <ac:spMk id="127" creationId="{C26D8CCA-B400-4C1F-978C-C74F65A3BBDE}"/>
          </ac:spMkLst>
        </pc:spChg>
        <pc:grpChg chg="add mod">
          <ac:chgData name="Abdulaziz" userId="85b05c50aa90e9c3" providerId="LiveId" clId="{69DCECCE-9471-41B4-A00E-F5FF920B7CD1}" dt="2020-12-13T07:38:41.873" v="6839" actId="1035"/>
          <ac:grpSpMkLst>
            <pc:docMk/>
            <pc:sldMk cId="3971732515" sldId="284"/>
            <ac:grpSpMk id="2" creationId="{649826E2-1830-40A9-87A7-BCDAC921FBDC}"/>
          </ac:grpSpMkLst>
        </pc:grpChg>
        <pc:grpChg chg="del">
          <ac:chgData name="Abdulaziz" userId="85b05c50aa90e9c3" providerId="LiveId" clId="{69DCECCE-9471-41B4-A00E-F5FF920B7CD1}" dt="2020-12-13T07:23:20.444" v="6338" actId="478"/>
          <ac:grpSpMkLst>
            <pc:docMk/>
            <pc:sldMk cId="3971732515" sldId="284"/>
            <ac:grpSpMk id="4" creationId="{95F12717-58C7-4D3B-B127-47735994AA45}"/>
          </ac:grpSpMkLst>
        </pc:grpChg>
        <pc:grpChg chg="del">
          <ac:chgData name="Abdulaziz" userId="85b05c50aa90e9c3" providerId="LiveId" clId="{69DCECCE-9471-41B4-A00E-F5FF920B7CD1}" dt="2020-12-13T07:23:20.444" v="6338" actId="478"/>
          <ac:grpSpMkLst>
            <pc:docMk/>
            <pc:sldMk cId="3971732515" sldId="284"/>
            <ac:grpSpMk id="15" creationId="{45A225AB-6B6B-48DD-B4A2-B61B51ED18C7}"/>
          </ac:grpSpMkLst>
        </pc:grpChg>
        <pc:grpChg chg="del">
          <ac:chgData name="Abdulaziz" userId="85b05c50aa90e9c3" providerId="LiveId" clId="{69DCECCE-9471-41B4-A00E-F5FF920B7CD1}" dt="2020-12-13T07:23:20.444" v="6338" actId="478"/>
          <ac:grpSpMkLst>
            <pc:docMk/>
            <pc:sldMk cId="3971732515" sldId="284"/>
            <ac:grpSpMk id="82" creationId="{03E00928-3533-4E95-86F8-9BE530A5FED4}"/>
          </ac:grpSpMkLst>
        </pc:grpChg>
        <pc:grpChg chg="add mod">
          <ac:chgData name="Abdulaziz" userId="85b05c50aa90e9c3" providerId="LiveId" clId="{69DCECCE-9471-41B4-A00E-F5FF920B7CD1}" dt="2020-12-13T07:38:41.873" v="6839" actId="1035"/>
          <ac:grpSpMkLst>
            <pc:docMk/>
            <pc:sldMk cId="3971732515" sldId="284"/>
            <ac:grpSpMk id="113" creationId="{5449CD06-B8C8-4B97-A642-3B18ED405C0B}"/>
          </ac:grpSpMkLst>
        </pc:grpChg>
        <pc:grpChg chg="add mod">
          <ac:chgData name="Abdulaziz" userId="85b05c50aa90e9c3" providerId="LiveId" clId="{69DCECCE-9471-41B4-A00E-F5FF920B7CD1}" dt="2020-12-13T07:38:41.873" v="6839" actId="1035"/>
          <ac:grpSpMkLst>
            <pc:docMk/>
            <pc:sldMk cId="3971732515" sldId="284"/>
            <ac:grpSpMk id="116" creationId="{BE8CF7CF-DAEF-4FF8-8412-DB72948A0BAD}"/>
          </ac:grpSpMkLst>
        </pc:grpChg>
        <pc:grpChg chg="add mod">
          <ac:chgData name="Abdulaziz" userId="85b05c50aa90e9c3" providerId="LiveId" clId="{69DCECCE-9471-41B4-A00E-F5FF920B7CD1}" dt="2020-12-13T07:39:21.828" v="6845" actId="1076"/>
          <ac:grpSpMkLst>
            <pc:docMk/>
            <pc:sldMk cId="3971732515" sldId="284"/>
            <ac:grpSpMk id="123" creationId="{0F97D5BA-8AF3-45CD-AC11-280171996E63}"/>
          </ac:grpSpMkLst>
        </pc:grpChg>
        <pc:picChg chg="del">
          <ac:chgData name="Abdulaziz" userId="85b05c50aa90e9c3" providerId="LiveId" clId="{69DCECCE-9471-41B4-A00E-F5FF920B7CD1}" dt="2020-12-13T07:23:20.444" v="6338" actId="478"/>
          <ac:picMkLst>
            <pc:docMk/>
            <pc:sldMk cId="3971732515" sldId="284"/>
            <ac:picMk id="21" creationId="{DB308EDC-0649-45A8-AC4C-268F510A3AE7}"/>
          </ac:picMkLst>
        </pc:picChg>
        <pc:picChg chg="del">
          <ac:chgData name="Abdulaziz" userId="85b05c50aa90e9c3" providerId="LiveId" clId="{69DCECCE-9471-41B4-A00E-F5FF920B7CD1}" dt="2020-12-13T07:23:20.444" v="6338" actId="478"/>
          <ac:picMkLst>
            <pc:docMk/>
            <pc:sldMk cId="3971732515" sldId="284"/>
            <ac:picMk id="22" creationId="{A1632980-4EEE-45BD-A70D-49A9CBF5B2C5}"/>
          </ac:picMkLst>
        </pc:picChg>
        <pc:picChg chg="del">
          <ac:chgData name="Abdulaziz" userId="85b05c50aa90e9c3" providerId="LiveId" clId="{69DCECCE-9471-41B4-A00E-F5FF920B7CD1}" dt="2020-12-13T07:23:20.444" v="6338" actId="478"/>
          <ac:picMkLst>
            <pc:docMk/>
            <pc:sldMk cId="3971732515" sldId="284"/>
            <ac:picMk id="28" creationId="{90BD4719-39DE-43A1-8EC0-13CB94F60B7E}"/>
          </ac:picMkLst>
        </pc:picChg>
        <pc:picChg chg="add mod">
          <ac:chgData name="Abdulaziz" userId="85b05c50aa90e9c3" providerId="LiveId" clId="{69DCECCE-9471-41B4-A00E-F5FF920B7CD1}" dt="2020-12-28T20:09:38.908" v="23135" actId="571"/>
          <ac:picMkLst>
            <pc:docMk/>
            <pc:sldMk cId="3971732515" sldId="284"/>
            <ac:picMk id="35" creationId="{ABD56490-FC21-490A-BAC4-D9D439E092B7}"/>
          </ac:picMkLst>
        </pc:picChg>
        <pc:picChg chg="mod">
          <ac:chgData name="Abdulaziz" userId="85b05c50aa90e9c3" providerId="LiveId" clId="{69DCECCE-9471-41B4-A00E-F5FF920B7CD1}" dt="2020-12-13T07:39:10.098" v="6842" actId="552"/>
          <ac:picMkLst>
            <pc:docMk/>
            <pc:sldMk cId="3971732515" sldId="284"/>
            <ac:picMk id="68" creationId="{721145CC-3E45-467F-B838-0E3FA465FE5D}"/>
          </ac:picMkLst>
        </pc:picChg>
        <pc:picChg chg="del">
          <ac:chgData name="Abdulaziz" userId="85b05c50aa90e9c3" providerId="LiveId" clId="{69DCECCE-9471-41B4-A00E-F5FF920B7CD1}" dt="2020-12-13T07:23:20.444" v="6338" actId="478"/>
          <ac:picMkLst>
            <pc:docMk/>
            <pc:sldMk cId="3971732515" sldId="284"/>
            <ac:picMk id="78" creationId="{C411909E-A196-4D9B-B5A9-FF989712F6FA}"/>
          </ac:picMkLst>
        </pc:picChg>
        <pc:picChg chg="del">
          <ac:chgData name="Abdulaziz" userId="85b05c50aa90e9c3" providerId="LiveId" clId="{69DCECCE-9471-41B4-A00E-F5FF920B7CD1}" dt="2020-12-13T07:23:20.444" v="6338" actId="478"/>
          <ac:picMkLst>
            <pc:docMk/>
            <pc:sldMk cId="3971732515" sldId="284"/>
            <ac:picMk id="81" creationId="{02A339ED-1287-443B-A218-1CB7AAFACA44}"/>
          </ac:picMkLst>
        </pc:picChg>
        <pc:picChg chg="add del mod">
          <ac:chgData name="Abdulaziz" userId="85b05c50aa90e9c3" providerId="LiveId" clId="{69DCECCE-9471-41B4-A00E-F5FF920B7CD1}" dt="2020-12-13T07:30:07.552" v="6565" actId="478"/>
          <ac:picMkLst>
            <pc:docMk/>
            <pc:sldMk cId="3971732515" sldId="284"/>
            <ac:picMk id="110" creationId="{6376E901-D04B-4124-A25C-72D2D5B75E35}"/>
          </ac:picMkLst>
        </pc:picChg>
        <pc:picChg chg="add mod">
          <ac:chgData name="Abdulaziz" userId="85b05c50aa90e9c3" providerId="LiveId" clId="{69DCECCE-9471-41B4-A00E-F5FF920B7CD1}" dt="2020-12-13T07:30:04.908" v="6563" actId="164"/>
          <ac:picMkLst>
            <pc:docMk/>
            <pc:sldMk cId="3971732515" sldId="284"/>
            <ac:picMk id="112" creationId="{C8862A1D-E3B8-45F2-8BAF-938E72EBCFFA}"/>
          </ac:picMkLst>
        </pc:picChg>
        <pc:picChg chg="mod">
          <ac:chgData name="Abdulaziz" userId="85b05c50aa90e9c3" providerId="LiveId" clId="{69DCECCE-9471-41B4-A00E-F5FF920B7CD1}" dt="2020-12-13T07:30:49.008" v="6571" actId="14826"/>
          <ac:picMkLst>
            <pc:docMk/>
            <pc:sldMk cId="3971732515" sldId="284"/>
            <ac:picMk id="115" creationId="{A77E4630-39D1-43F8-8476-EF63E0DC6D61}"/>
          </ac:picMkLst>
        </pc:picChg>
        <pc:picChg chg="mod">
          <ac:chgData name="Abdulaziz" userId="85b05c50aa90e9c3" providerId="LiveId" clId="{69DCECCE-9471-41B4-A00E-F5FF920B7CD1}" dt="2020-12-13T07:38:10.888" v="6796" actId="14826"/>
          <ac:picMkLst>
            <pc:docMk/>
            <pc:sldMk cId="3971732515" sldId="284"/>
            <ac:picMk id="118" creationId="{861CF3D5-75E3-4C02-B911-57AFDA2A4B79}"/>
          </ac:picMkLst>
        </pc:picChg>
        <pc:picChg chg="add mod">
          <ac:chgData name="Abdulaziz" userId="85b05c50aa90e9c3" providerId="LiveId" clId="{69DCECCE-9471-41B4-A00E-F5FF920B7CD1}" dt="2020-12-13T07:39:10.098" v="6842" actId="552"/>
          <ac:picMkLst>
            <pc:docMk/>
            <pc:sldMk cId="3971732515" sldId="284"/>
            <ac:picMk id="128" creationId="{0C8F84FA-DDBD-462F-A931-F7DA989F4DE6}"/>
          </ac:picMkLst>
        </pc:picChg>
        <pc:cxnChg chg="del">
          <ac:chgData name="Abdulaziz" userId="85b05c50aa90e9c3" providerId="LiveId" clId="{69DCECCE-9471-41B4-A00E-F5FF920B7CD1}" dt="2020-12-13T07:23:20.444" v="6338" actId="478"/>
          <ac:cxnSpMkLst>
            <pc:docMk/>
            <pc:sldMk cId="3971732515" sldId="284"/>
            <ac:cxnSpMk id="54" creationId="{DD40B673-9054-4B93-9BA2-955253F9EB01}"/>
          </ac:cxnSpMkLst>
        </pc:cxnChg>
        <pc:cxnChg chg="del">
          <ac:chgData name="Abdulaziz" userId="85b05c50aa90e9c3" providerId="LiveId" clId="{69DCECCE-9471-41B4-A00E-F5FF920B7CD1}" dt="2020-12-13T07:23:20.444" v="6338" actId="478"/>
          <ac:cxnSpMkLst>
            <pc:docMk/>
            <pc:sldMk cId="3971732515" sldId="284"/>
            <ac:cxnSpMk id="106" creationId="{8373F58F-7628-4071-9C05-1B7F083A0A15}"/>
          </ac:cxnSpMkLst>
        </pc:cxnChg>
        <pc:cxnChg chg="del">
          <ac:chgData name="Abdulaziz" userId="85b05c50aa90e9c3" providerId="LiveId" clId="{69DCECCE-9471-41B4-A00E-F5FF920B7CD1}" dt="2020-12-13T07:23:20.444" v="6338" actId="478"/>
          <ac:cxnSpMkLst>
            <pc:docMk/>
            <pc:sldMk cId="3971732515" sldId="284"/>
            <ac:cxnSpMk id="107" creationId="{AEF74631-D7BA-4561-8846-57E31B95BE7C}"/>
          </ac:cxnSpMkLst>
        </pc:cxnChg>
      </pc:sldChg>
      <pc:sldChg chg="addSp delSp modSp add del mod ord addAnim delAnim modAnim">
        <pc:chgData name="Abdulaziz" userId="85b05c50aa90e9c3" providerId="LiveId" clId="{69DCECCE-9471-41B4-A00E-F5FF920B7CD1}" dt="2020-12-29T13:06:27.651" v="25319" actId="47"/>
        <pc:sldMkLst>
          <pc:docMk/>
          <pc:sldMk cId="1713158148" sldId="285"/>
        </pc:sldMkLst>
        <pc:spChg chg="add mod">
          <ac:chgData name="Abdulaziz" userId="85b05c50aa90e9c3" providerId="LiveId" clId="{69DCECCE-9471-41B4-A00E-F5FF920B7CD1}" dt="2020-12-26T18:51:04.240" v="16906" actId="164"/>
          <ac:spMkLst>
            <pc:docMk/>
            <pc:sldMk cId="1713158148" sldId="285"/>
            <ac:spMk id="2" creationId="{66285D0A-56DD-4D31-9E91-AFA3CECD6B2D}"/>
          </ac:spMkLst>
        </pc:spChg>
        <pc:spChg chg="mod">
          <ac:chgData name="Abdulaziz" userId="85b05c50aa90e9c3" providerId="LiveId" clId="{69DCECCE-9471-41B4-A00E-F5FF920B7CD1}" dt="2020-12-13T11:29:28.790" v="10351" actId="14100"/>
          <ac:spMkLst>
            <pc:docMk/>
            <pc:sldMk cId="1713158148" sldId="285"/>
            <ac:spMk id="15" creationId="{9C6A1B81-C78C-4644-8A2C-8A3F6A20BAB3}"/>
          </ac:spMkLst>
        </pc:spChg>
        <pc:spChg chg="del">
          <ac:chgData name="Abdulaziz" userId="85b05c50aa90e9c3" providerId="LiveId" clId="{69DCECCE-9471-41B4-A00E-F5FF920B7CD1}" dt="2020-12-13T09:11:32.351" v="7855" actId="478"/>
          <ac:spMkLst>
            <pc:docMk/>
            <pc:sldMk cId="1713158148" sldId="285"/>
            <ac:spMk id="17" creationId="{24D904DE-84CB-4E14-9ED2-D4AE060C3CA5}"/>
          </ac:spMkLst>
        </pc:spChg>
        <pc:spChg chg="del">
          <ac:chgData name="Abdulaziz" userId="85b05c50aa90e9c3" providerId="LiveId" clId="{69DCECCE-9471-41B4-A00E-F5FF920B7CD1}" dt="2020-12-13T09:11:32.351" v="7855" actId="478"/>
          <ac:spMkLst>
            <pc:docMk/>
            <pc:sldMk cId="1713158148" sldId="285"/>
            <ac:spMk id="20" creationId="{1532E514-0349-46C1-BC50-ED10BE852C15}"/>
          </ac:spMkLst>
        </pc:spChg>
        <pc:spChg chg="add mod">
          <ac:chgData name="Abdulaziz" userId="85b05c50aa90e9c3" providerId="LiveId" clId="{69DCECCE-9471-41B4-A00E-F5FF920B7CD1}" dt="2020-12-27T13:06:19.557" v="20268" actId="1076"/>
          <ac:spMkLst>
            <pc:docMk/>
            <pc:sldMk cId="1713158148" sldId="285"/>
            <ac:spMk id="24" creationId="{0F46ADD5-7E9E-4B9A-8D2D-18FB57327C99}"/>
          </ac:spMkLst>
        </pc:spChg>
        <pc:spChg chg="del">
          <ac:chgData name="Abdulaziz" userId="85b05c50aa90e9c3" providerId="LiveId" clId="{69DCECCE-9471-41B4-A00E-F5FF920B7CD1}" dt="2020-12-13T09:11:32.351" v="7855" actId="478"/>
          <ac:spMkLst>
            <pc:docMk/>
            <pc:sldMk cId="1713158148" sldId="285"/>
            <ac:spMk id="24" creationId="{D9E6BF1B-9E34-4600-84EE-818D2447EF64}"/>
          </ac:spMkLst>
        </pc:spChg>
        <pc:spChg chg="del">
          <ac:chgData name="Abdulaziz" userId="85b05c50aa90e9c3" providerId="LiveId" clId="{69DCECCE-9471-41B4-A00E-F5FF920B7CD1}" dt="2020-12-13T09:11:32.351" v="7855" actId="478"/>
          <ac:spMkLst>
            <pc:docMk/>
            <pc:sldMk cId="1713158148" sldId="285"/>
            <ac:spMk id="25" creationId="{0580B3CD-57DB-4D7E-A2AF-3B6F45CFD1A3}"/>
          </ac:spMkLst>
        </pc:spChg>
        <pc:spChg chg="del">
          <ac:chgData name="Abdulaziz" userId="85b05c50aa90e9c3" providerId="LiveId" clId="{69DCECCE-9471-41B4-A00E-F5FF920B7CD1}" dt="2020-12-13T09:11:32.351" v="7855" actId="478"/>
          <ac:spMkLst>
            <pc:docMk/>
            <pc:sldMk cId="1713158148" sldId="285"/>
            <ac:spMk id="26" creationId="{22BDE915-CC2E-4D28-B3D4-67203FC4DD9C}"/>
          </ac:spMkLst>
        </pc:spChg>
        <pc:spChg chg="del">
          <ac:chgData name="Abdulaziz" userId="85b05c50aa90e9c3" providerId="LiveId" clId="{69DCECCE-9471-41B4-A00E-F5FF920B7CD1}" dt="2020-12-13T10:22:31.483" v="9579" actId="478"/>
          <ac:spMkLst>
            <pc:docMk/>
            <pc:sldMk cId="1713158148" sldId="285"/>
            <ac:spMk id="27" creationId="{74A9FA6E-C297-4651-9880-30557DC09B08}"/>
          </ac:spMkLst>
        </pc:spChg>
        <pc:spChg chg="add del mod">
          <ac:chgData name="Abdulaziz" userId="85b05c50aa90e9c3" providerId="LiveId" clId="{69DCECCE-9471-41B4-A00E-F5FF920B7CD1}" dt="2020-12-13T10:37:02.682" v="9801" actId="478"/>
          <ac:spMkLst>
            <pc:docMk/>
            <pc:sldMk cId="1713158148" sldId="285"/>
            <ac:spMk id="29" creationId="{876542A1-E9DB-4C49-A735-A1CE98592547}"/>
          </ac:spMkLst>
        </pc:spChg>
        <pc:spChg chg="add del mod">
          <ac:chgData name="Abdulaziz" userId="85b05c50aa90e9c3" providerId="LiveId" clId="{69DCECCE-9471-41B4-A00E-F5FF920B7CD1}" dt="2020-12-13T10:37:02.682" v="9801" actId="478"/>
          <ac:spMkLst>
            <pc:docMk/>
            <pc:sldMk cId="1713158148" sldId="285"/>
            <ac:spMk id="30" creationId="{87726AB5-9F8A-45EC-BACB-B493EA37D3F0}"/>
          </ac:spMkLst>
        </pc:spChg>
        <pc:spChg chg="mod">
          <ac:chgData name="Abdulaziz" userId="85b05c50aa90e9c3" providerId="LiveId" clId="{69DCECCE-9471-41B4-A00E-F5FF920B7CD1}" dt="2020-12-13T10:27:48.608" v="9704"/>
          <ac:spMkLst>
            <pc:docMk/>
            <pc:sldMk cId="1713158148" sldId="285"/>
            <ac:spMk id="32" creationId="{89D8AAC4-50F5-411F-A94A-4BA600D8ADAA}"/>
          </ac:spMkLst>
        </pc:spChg>
        <pc:spChg chg="mod">
          <ac:chgData name="Abdulaziz" userId="85b05c50aa90e9c3" providerId="LiveId" clId="{69DCECCE-9471-41B4-A00E-F5FF920B7CD1}" dt="2020-12-13T10:27:48.608" v="9704"/>
          <ac:spMkLst>
            <pc:docMk/>
            <pc:sldMk cId="1713158148" sldId="285"/>
            <ac:spMk id="35" creationId="{100615A3-72FE-474F-B5DC-958959003BC8}"/>
          </ac:spMkLst>
        </pc:spChg>
        <pc:spChg chg="mod">
          <ac:chgData name="Abdulaziz" userId="85b05c50aa90e9c3" providerId="LiveId" clId="{69DCECCE-9471-41B4-A00E-F5FF920B7CD1}" dt="2020-12-13T10:28:15.583" v="9709" actId="14826"/>
          <ac:spMkLst>
            <pc:docMk/>
            <pc:sldMk cId="1713158148" sldId="285"/>
            <ac:spMk id="38" creationId="{98709792-5EE6-4F63-AE0E-AD1807836D33}"/>
          </ac:spMkLst>
        </pc:spChg>
        <pc:spChg chg="mod">
          <ac:chgData name="Abdulaziz" userId="85b05c50aa90e9c3" providerId="LiveId" clId="{69DCECCE-9471-41B4-A00E-F5FF920B7CD1}" dt="2020-12-13T10:29:37.208" v="9721" actId="571"/>
          <ac:spMkLst>
            <pc:docMk/>
            <pc:sldMk cId="1713158148" sldId="285"/>
            <ac:spMk id="41" creationId="{0684FD6F-3ABE-44C1-9B34-DFC6A7501A5E}"/>
          </ac:spMkLst>
        </pc:spChg>
        <pc:spChg chg="mod">
          <ac:chgData name="Abdulaziz" userId="85b05c50aa90e9c3" providerId="LiveId" clId="{69DCECCE-9471-41B4-A00E-F5FF920B7CD1}" dt="2020-12-13T10:29:37.208" v="9721" actId="571"/>
          <ac:spMkLst>
            <pc:docMk/>
            <pc:sldMk cId="1713158148" sldId="285"/>
            <ac:spMk id="46" creationId="{55FBD655-8CC6-4BDB-A7CD-C23534759F8F}"/>
          </ac:spMkLst>
        </pc:spChg>
        <pc:spChg chg="mod">
          <ac:chgData name="Abdulaziz" userId="85b05c50aa90e9c3" providerId="LiveId" clId="{69DCECCE-9471-41B4-A00E-F5FF920B7CD1}" dt="2020-12-13T10:29:37.208" v="9721" actId="571"/>
          <ac:spMkLst>
            <pc:docMk/>
            <pc:sldMk cId="1713158148" sldId="285"/>
            <ac:spMk id="49" creationId="{8517CDA6-21DB-4365-ABE0-6FAFA398862D}"/>
          </ac:spMkLst>
        </pc:spChg>
        <pc:spChg chg="add del mod">
          <ac:chgData name="Abdulaziz" userId="85b05c50aa90e9c3" providerId="LiveId" clId="{69DCECCE-9471-41B4-A00E-F5FF920B7CD1}" dt="2020-12-13T10:37:02.682" v="9801" actId="478"/>
          <ac:spMkLst>
            <pc:docMk/>
            <pc:sldMk cId="1713158148" sldId="285"/>
            <ac:spMk id="52" creationId="{FD89856F-2A46-4A72-B441-5428B6D51B24}"/>
          </ac:spMkLst>
        </pc:spChg>
        <pc:spChg chg="add del mod">
          <ac:chgData name="Abdulaziz" userId="85b05c50aa90e9c3" providerId="LiveId" clId="{69DCECCE-9471-41B4-A00E-F5FF920B7CD1}" dt="2020-12-13T10:37:02.682" v="9801" actId="478"/>
          <ac:spMkLst>
            <pc:docMk/>
            <pc:sldMk cId="1713158148" sldId="285"/>
            <ac:spMk id="53" creationId="{7534BE49-4A83-42F5-8370-06EE84E4B334}"/>
          </ac:spMkLst>
        </pc:spChg>
        <pc:spChg chg="add del mod topLvl">
          <ac:chgData name="Abdulaziz" userId="85b05c50aa90e9c3" providerId="LiveId" clId="{69DCECCE-9471-41B4-A00E-F5FF920B7CD1}" dt="2020-12-13T10:55:30.858" v="9874" actId="478"/>
          <ac:spMkLst>
            <pc:docMk/>
            <pc:sldMk cId="1713158148" sldId="285"/>
            <ac:spMk id="54" creationId="{850CECF8-6F8A-47B8-9E11-EF61C97D9F31}"/>
          </ac:spMkLst>
        </pc:spChg>
        <pc:spChg chg="add del mod topLvl">
          <ac:chgData name="Abdulaziz" userId="85b05c50aa90e9c3" providerId="LiveId" clId="{69DCECCE-9471-41B4-A00E-F5FF920B7CD1}" dt="2020-12-13T10:55:29.530" v="9873" actId="478"/>
          <ac:spMkLst>
            <pc:docMk/>
            <pc:sldMk cId="1713158148" sldId="285"/>
            <ac:spMk id="55" creationId="{0D42351F-BA29-4471-B4EE-2B33DF2FCA4A}"/>
          </ac:spMkLst>
        </pc:spChg>
        <pc:spChg chg="add del mod">
          <ac:chgData name="Abdulaziz" userId="85b05c50aa90e9c3" providerId="LiveId" clId="{69DCECCE-9471-41B4-A00E-F5FF920B7CD1}" dt="2020-12-13T10:52:55.246" v="9846" actId="478"/>
          <ac:spMkLst>
            <pc:docMk/>
            <pc:sldMk cId="1713158148" sldId="285"/>
            <ac:spMk id="57" creationId="{5706A079-D2C1-4DBF-9C0D-9A83E82442C0}"/>
          </ac:spMkLst>
        </pc:spChg>
        <pc:spChg chg="add del mod">
          <ac:chgData name="Abdulaziz" userId="85b05c50aa90e9c3" providerId="LiveId" clId="{69DCECCE-9471-41B4-A00E-F5FF920B7CD1}" dt="2020-12-13T10:52:55.246" v="9846" actId="478"/>
          <ac:spMkLst>
            <pc:docMk/>
            <pc:sldMk cId="1713158148" sldId="285"/>
            <ac:spMk id="58" creationId="{A5E9189E-48F1-43BF-8608-E6094191DDC9}"/>
          </ac:spMkLst>
        </pc:spChg>
        <pc:spChg chg="add del mod ord">
          <ac:chgData name="Abdulaziz" userId="85b05c50aa90e9c3" providerId="LiveId" clId="{69DCECCE-9471-41B4-A00E-F5FF920B7CD1}" dt="2020-12-26T18:51:01.912" v="16905" actId="164"/>
          <ac:spMkLst>
            <pc:docMk/>
            <pc:sldMk cId="1713158148" sldId="285"/>
            <ac:spMk id="61" creationId="{B8E21E83-1FEB-4C0C-AEE5-8875EF246E85}"/>
          </ac:spMkLst>
        </pc:spChg>
        <pc:spChg chg="add del mod">
          <ac:chgData name="Abdulaziz" userId="85b05c50aa90e9c3" providerId="LiveId" clId="{69DCECCE-9471-41B4-A00E-F5FF920B7CD1}" dt="2020-12-13T10:52:58.288" v="9849" actId="478"/>
          <ac:spMkLst>
            <pc:docMk/>
            <pc:sldMk cId="1713158148" sldId="285"/>
            <ac:spMk id="62" creationId="{50CB3391-4177-4AAA-A74C-EB572CA0D236}"/>
          </ac:spMkLst>
        </pc:spChg>
        <pc:spChg chg="add del mod">
          <ac:chgData name="Abdulaziz" userId="85b05c50aa90e9c3" providerId="LiveId" clId="{69DCECCE-9471-41B4-A00E-F5FF920B7CD1}" dt="2020-12-13T10:52:55.246" v="9846" actId="478"/>
          <ac:spMkLst>
            <pc:docMk/>
            <pc:sldMk cId="1713158148" sldId="285"/>
            <ac:spMk id="63" creationId="{230BCD85-F6DD-4A84-A4F5-F327AF205F2F}"/>
          </ac:spMkLst>
        </pc:spChg>
        <pc:spChg chg="mod">
          <ac:chgData name="Abdulaziz" userId="85b05c50aa90e9c3" providerId="LiveId" clId="{69DCECCE-9471-41B4-A00E-F5FF920B7CD1}" dt="2020-12-27T07:59:43.392" v="18078"/>
          <ac:spMkLst>
            <pc:docMk/>
            <pc:sldMk cId="1713158148" sldId="285"/>
            <ac:spMk id="63" creationId="{CB686FF6-D1E9-4CBD-8B56-13B07B93D46A}"/>
          </ac:spMkLst>
        </pc:spChg>
        <pc:spChg chg="mod">
          <ac:chgData name="Abdulaziz" userId="85b05c50aa90e9c3" providerId="LiveId" clId="{69DCECCE-9471-41B4-A00E-F5FF920B7CD1}" dt="2020-12-27T07:59:43.392" v="18078"/>
          <ac:spMkLst>
            <pc:docMk/>
            <pc:sldMk cId="1713158148" sldId="285"/>
            <ac:spMk id="64" creationId="{AAA0C7E3-4553-4173-A9AA-3BE03CBF4152}"/>
          </ac:spMkLst>
        </pc:spChg>
        <pc:spChg chg="mod">
          <ac:chgData name="Abdulaziz" userId="85b05c50aa90e9c3" providerId="LiveId" clId="{69DCECCE-9471-41B4-A00E-F5FF920B7CD1}" dt="2020-12-27T07:59:43.392" v="18078"/>
          <ac:spMkLst>
            <pc:docMk/>
            <pc:sldMk cId="1713158148" sldId="285"/>
            <ac:spMk id="65" creationId="{B6115B63-2C93-4C99-9DFB-6AE53C98F97F}"/>
          </ac:spMkLst>
        </pc:spChg>
        <pc:spChg chg="mod">
          <ac:chgData name="Abdulaziz" userId="85b05c50aa90e9c3" providerId="LiveId" clId="{69DCECCE-9471-41B4-A00E-F5FF920B7CD1}" dt="2020-12-27T07:59:43.392" v="18078"/>
          <ac:spMkLst>
            <pc:docMk/>
            <pc:sldMk cId="1713158148" sldId="285"/>
            <ac:spMk id="66" creationId="{CF0DBA01-0787-4242-8C62-969B0A944656}"/>
          </ac:spMkLst>
        </pc:spChg>
        <pc:spChg chg="mod">
          <ac:chgData name="Abdulaziz" userId="85b05c50aa90e9c3" providerId="LiveId" clId="{69DCECCE-9471-41B4-A00E-F5FF920B7CD1}" dt="2020-12-27T07:59:43.392" v="18078"/>
          <ac:spMkLst>
            <pc:docMk/>
            <pc:sldMk cId="1713158148" sldId="285"/>
            <ac:spMk id="68" creationId="{C492177D-F696-45A2-91D2-C6ADECFD2D2C}"/>
          </ac:spMkLst>
        </pc:spChg>
        <pc:spChg chg="mod">
          <ac:chgData name="Abdulaziz" userId="85b05c50aa90e9c3" providerId="LiveId" clId="{69DCECCE-9471-41B4-A00E-F5FF920B7CD1}" dt="2020-12-27T07:59:43.392" v="18078"/>
          <ac:spMkLst>
            <pc:docMk/>
            <pc:sldMk cId="1713158148" sldId="285"/>
            <ac:spMk id="70" creationId="{3B6EF5EC-D620-4421-AB99-F1502A952336}"/>
          </ac:spMkLst>
        </pc:spChg>
        <pc:spChg chg="mod">
          <ac:chgData name="Abdulaziz" userId="85b05c50aa90e9c3" providerId="LiveId" clId="{69DCECCE-9471-41B4-A00E-F5FF920B7CD1}" dt="2020-12-27T07:59:43.392" v="18078"/>
          <ac:spMkLst>
            <pc:docMk/>
            <pc:sldMk cId="1713158148" sldId="285"/>
            <ac:spMk id="71" creationId="{9E477C6B-EC0F-4ABE-B181-BBB74C253E26}"/>
          </ac:spMkLst>
        </pc:spChg>
        <pc:spChg chg="mod">
          <ac:chgData name="Abdulaziz" userId="85b05c50aa90e9c3" providerId="LiveId" clId="{69DCECCE-9471-41B4-A00E-F5FF920B7CD1}" dt="2020-12-27T07:59:43.392" v="18078"/>
          <ac:spMkLst>
            <pc:docMk/>
            <pc:sldMk cId="1713158148" sldId="285"/>
            <ac:spMk id="72" creationId="{2CD0C1CA-F587-419E-A694-5B135A5C6E83}"/>
          </ac:spMkLst>
        </pc:spChg>
        <pc:spChg chg="mod">
          <ac:chgData name="Abdulaziz" userId="85b05c50aa90e9c3" providerId="LiveId" clId="{69DCECCE-9471-41B4-A00E-F5FF920B7CD1}" dt="2020-12-27T07:59:43.392" v="18078"/>
          <ac:spMkLst>
            <pc:docMk/>
            <pc:sldMk cId="1713158148" sldId="285"/>
            <ac:spMk id="73" creationId="{5C31B580-E4F7-4699-B7BD-6D9907045797}"/>
          </ac:spMkLst>
        </pc:spChg>
        <pc:spChg chg="mod">
          <ac:chgData name="Abdulaziz" userId="85b05c50aa90e9c3" providerId="LiveId" clId="{69DCECCE-9471-41B4-A00E-F5FF920B7CD1}" dt="2020-12-27T07:59:43.392" v="18078"/>
          <ac:spMkLst>
            <pc:docMk/>
            <pc:sldMk cId="1713158148" sldId="285"/>
            <ac:spMk id="74" creationId="{F251663F-10BB-4485-93C9-D11958BD0CA5}"/>
          </ac:spMkLst>
        </pc:spChg>
        <pc:spChg chg="mod">
          <ac:chgData name="Abdulaziz" userId="85b05c50aa90e9c3" providerId="LiveId" clId="{69DCECCE-9471-41B4-A00E-F5FF920B7CD1}" dt="2020-12-27T07:59:43.392" v="18078"/>
          <ac:spMkLst>
            <pc:docMk/>
            <pc:sldMk cId="1713158148" sldId="285"/>
            <ac:spMk id="76" creationId="{E007AFFF-672B-48E6-8AAC-57B559FF3B41}"/>
          </ac:spMkLst>
        </pc:spChg>
        <pc:spChg chg="mod">
          <ac:chgData name="Abdulaziz" userId="85b05c50aa90e9c3" providerId="LiveId" clId="{69DCECCE-9471-41B4-A00E-F5FF920B7CD1}" dt="2020-12-27T07:59:43.392" v="18078"/>
          <ac:spMkLst>
            <pc:docMk/>
            <pc:sldMk cId="1713158148" sldId="285"/>
            <ac:spMk id="77" creationId="{4B63D3FD-2734-4E5B-8484-7F58DC1C0EE0}"/>
          </ac:spMkLst>
        </pc:spChg>
        <pc:spChg chg="mod">
          <ac:chgData name="Abdulaziz" userId="85b05c50aa90e9c3" providerId="LiveId" clId="{69DCECCE-9471-41B4-A00E-F5FF920B7CD1}" dt="2020-12-27T07:59:43.392" v="18078"/>
          <ac:spMkLst>
            <pc:docMk/>
            <pc:sldMk cId="1713158148" sldId="285"/>
            <ac:spMk id="78" creationId="{035C50F5-5950-49BC-B972-6844F520CE67}"/>
          </ac:spMkLst>
        </pc:spChg>
        <pc:spChg chg="mod">
          <ac:chgData name="Abdulaziz" userId="85b05c50aa90e9c3" providerId="LiveId" clId="{69DCECCE-9471-41B4-A00E-F5FF920B7CD1}" dt="2020-12-27T07:59:43.392" v="18078"/>
          <ac:spMkLst>
            <pc:docMk/>
            <pc:sldMk cId="1713158148" sldId="285"/>
            <ac:spMk id="79" creationId="{8926FE45-BB65-4B7A-AD03-672A5C35E629}"/>
          </ac:spMkLst>
        </pc:spChg>
        <pc:spChg chg="mod">
          <ac:chgData name="Abdulaziz" userId="85b05c50aa90e9c3" providerId="LiveId" clId="{69DCECCE-9471-41B4-A00E-F5FF920B7CD1}" dt="2020-12-27T07:59:43.392" v="18078"/>
          <ac:spMkLst>
            <pc:docMk/>
            <pc:sldMk cId="1713158148" sldId="285"/>
            <ac:spMk id="80" creationId="{2E06D087-9D25-4B54-B14D-2CC4B46EA3FD}"/>
          </ac:spMkLst>
        </pc:spChg>
        <pc:spChg chg="mod">
          <ac:chgData name="Abdulaziz" userId="85b05c50aa90e9c3" providerId="LiveId" clId="{69DCECCE-9471-41B4-A00E-F5FF920B7CD1}" dt="2020-12-27T07:59:43.392" v="18078"/>
          <ac:spMkLst>
            <pc:docMk/>
            <pc:sldMk cId="1713158148" sldId="285"/>
            <ac:spMk id="81" creationId="{05BD3ED8-0E93-4652-B68F-67A902D77CA4}"/>
          </ac:spMkLst>
        </pc:spChg>
        <pc:spChg chg="mod">
          <ac:chgData name="Abdulaziz" userId="85b05c50aa90e9c3" providerId="LiveId" clId="{69DCECCE-9471-41B4-A00E-F5FF920B7CD1}" dt="2020-12-27T07:59:43.392" v="18078"/>
          <ac:spMkLst>
            <pc:docMk/>
            <pc:sldMk cId="1713158148" sldId="285"/>
            <ac:spMk id="82" creationId="{90C8E7BB-AD6C-48FC-820C-094C0C7EEABE}"/>
          </ac:spMkLst>
        </pc:spChg>
        <pc:spChg chg="add mod">
          <ac:chgData name="Abdulaziz" userId="85b05c50aa90e9c3" providerId="LiveId" clId="{69DCECCE-9471-41B4-A00E-F5FF920B7CD1}" dt="2020-12-26T18:51:01.912" v="16905" actId="164"/>
          <ac:spMkLst>
            <pc:docMk/>
            <pc:sldMk cId="1713158148" sldId="285"/>
            <ac:spMk id="83" creationId="{4AFDB8C2-236F-4D01-AC60-3D5745DE04B1}"/>
          </ac:spMkLst>
        </pc:spChg>
        <pc:spChg chg="add mod">
          <ac:chgData name="Abdulaziz" userId="85b05c50aa90e9c3" providerId="LiveId" clId="{69DCECCE-9471-41B4-A00E-F5FF920B7CD1}" dt="2020-12-26T18:51:01.912" v="16905" actId="164"/>
          <ac:spMkLst>
            <pc:docMk/>
            <pc:sldMk cId="1713158148" sldId="285"/>
            <ac:spMk id="84" creationId="{D86C7693-2825-4897-9E4F-B5B5DEA78C68}"/>
          </ac:spMkLst>
        </pc:spChg>
        <pc:spChg chg="add mod">
          <ac:chgData name="Abdulaziz" userId="85b05c50aa90e9c3" providerId="LiveId" clId="{69DCECCE-9471-41B4-A00E-F5FF920B7CD1}" dt="2020-12-26T18:51:01.912" v="16905" actId="164"/>
          <ac:spMkLst>
            <pc:docMk/>
            <pc:sldMk cId="1713158148" sldId="285"/>
            <ac:spMk id="85" creationId="{28A05F4F-1223-4906-BA14-AE2AC0A03136}"/>
          </ac:spMkLst>
        </pc:spChg>
        <pc:spChg chg="mod">
          <ac:chgData name="Abdulaziz" userId="85b05c50aa90e9c3" providerId="LiveId" clId="{69DCECCE-9471-41B4-A00E-F5FF920B7CD1}" dt="2020-12-27T07:59:43.392" v="18078"/>
          <ac:spMkLst>
            <pc:docMk/>
            <pc:sldMk cId="1713158148" sldId="285"/>
            <ac:spMk id="86" creationId="{1D880437-B932-4E1A-A6D4-9EF83C09A3DE}"/>
          </ac:spMkLst>
        </pc:spChg>
        <pc:spChg chg="add mod">
          <ac:chgData name="Abdulaziz" userId="85b05c50aa90e9c3" providerId="LiveId" clId="{69DCECCE-9471-41B4-A00E-F5FF920B7CD1}" dt="2020-12-26T18:51:04.240" v="16906" actId="164"/>
          <ac:spMkLst>
            <pc:docMk/>
            <pc:sldMk cId="1713158148" sldId="285"/>
            <ac:spMk id="87" creationId="{3058BAB1-8123-4A7D-86E3-A2718E799C35}"/>
          </ac:spMkLst>
        </pc:spChg>
        <pc:spChg chg="add mod">
          <ac:chgData name="Abdulaziz" userId="85b05c50aa90e9c3" providerId="LiveId" clId="{69DCECCE-9471-41B4-A00E-F5FF920B7CD1}" dt="2020-12-26T18:51:01.912" v="16905" actId="164"/>
          <ac:spMkLst>
            <pc:docMk/>
            <pc:sldMk cId="1713158148" sldId="285"/>
            <ac:spMk id="88" creationId="{58D0B246-737B-448B-AC4B-FF09C27F2DA2}"/>
          </ac:spMkLst>
        </pc:spChg>
        <pc:spChg chg="add del mod topLvl">
          <ac:chgData name="Abdulaziz" userId="85b05c50aa90e9c3" providerId="LiveId" clId="{69DCECCE-9471-41B4-A00E-F5FF920B7CD1}" dt="2020-12-26T19:15:23.676" v="17358" actId="478"/>
          <ac:spMkLst>
            <pc:docMk/>
            <pc:sldMk cId="1713158148" sldId="285"/>
            <ac:spMk id="89" creationId="{6464BA8F-AE25-4B4A-AF33-3C636FB283CD}"/>
          </ac:spMkLst>
        </pc:spChg>
        <pc:spChg chg="mod">
          <ac:chgData name="Abdulaziz" userId="85b05c50aa90e9c3" providerId="LiveId" clId="{69DCECCE-9471-41B4-A00E-F5FF920B7CD1}" dt="2020-12-27T07:59:43.392" v="18078"/>
          <ac:spMkLst>
            <pc:docMk/>
            <pc:sldMk cId="1713158148" sldId="285"/>
            <ac:spMk id="89" creationId="{79DC5F52-4A9A-4BCE-9C07-C627022CA1D8}"/>
          </ac:spMkLst>
        </pc:spChg>
        <pc:spChg chg="mod">
          <ac:chgData name="Abdulaziz" userId="85b05c50aa90e9c3" providerId="LiveId" clId="{69DCECCE-9471-41B4-A00E-F5FF920B7CD1}" dt="2020-12-27T07:59:43.392" v="18078"/>
          <ac:spMkLst>
            <pc:docMk/>
            <pc:sldMk cId="1713158148" sldId="285"/>
            <ac:spMk id="90" creationId="{6C5B4677-99B5-4BA2-AEC4-6A7502E8E43D}"/>
          </ac:spMkLst>
        </pc:spChg>
        <pc:spChg chg="add del mod topLvl">
          <ac:chgData name="Abdulaziz" userId="85b05c50aa90e9c3" providerId="LiveId" clId="{69DCECCE-9471-41B4-A00E-F5FF920B7CD1}" dt="2020-12-13T11:21:42.036" v="10174" actId="164"/>
          <ac:spMkLst>
            <pc:docMk/>
            <pc:sldMk cId="1713158148" sldId="285"/>
            <ac:spMk id="91" creationId="{348A1BA0-B1E6-4F17-9491-233D38E9FD62}"/>
          </ac:spMkLst>
        </pc:spChg>
        <pc:spChg chg="mod">
          <ac:chgData name="Abdulaziz" userId="85b05c50aa90e9c3" providerId="LiveId" clId="{69DCECCE-9471-41B4-A00E-F5FF920B7CD1}" dt="2020-12-27T07:59:43.392" v="18078"/>
          <ac:spMkLst>
            <pc:docMk/>
            <pc:sldMk cId="1713158148" sldId="285"/>
            <ac:spMk id="91" creationId="{EF510362-5A1B-44E8-BA63-52C1C0C827E8}"/>
          </ac:spMkLst>
        </pc:spChg>
        <pc:spChg chg="mod">
          <ac:chgData name="Abdulaziz" userId="85b05c50aa90e9c3" providerId="LiveId" clId="{69DCECCE-9471-41B4-A00E-F5FF920B7CD1}" dt="2020-12-27T07:59:43.392" v="18078"/>
          <ac:spMkLst>
            <pc:docMk/>
            <pc:sldMk cId="1713158148" sldId="285"/>
            <ac:spMk id="92" creationId="{6993EDB3-3A3B-4161-B521-ACECBB0E6FDD}"/>
          </ac:spMkLst>
        </pc:spChg>
        <pc:spChg chg="add del mod topLvl">
          <ac:chgData name="Abdulaziz" userId="85b05c50aa90e9c3" providerId="LiveId" clId="{69DCECCE-9471-41B4-A00E-F5FF920B7CD1}" dt="2020-12-13T11:21:42.036" v="10174" actId="164"/>
          <ac:spMkLst>
            <pc:docMk/>
            <pc:sldMk cId="1713158148" sldId="285"/>
            <ac:spMk id="93" creationId="{445C536C-6CE7-4D04-876A-A03E4A5E527E}"/>
          </ac:spMkLst>
        </pc:spChg>
        <pc:spChg chg="mod">
          <ac:chgData name="Abdulaziz" userId="85b05c50aa90e9c3" providerId="LiveId" clId="{69DCECCE-9471-41B4-A00E-F5FF920B7CD1}" dt="2020-12-27T07:59:43.392" v="18078"/>
          <ac:spMkLst>
            <pc:docMk/>
            <pc:sldMk cId="1713158148" sldId="285"/>
            <ac:spMk id="93" creationId="{D2F16EFB-271B-4352-8254-6D6EBEC1C4D0}"/>
          </ac:spMkLst>
        </pc:spChg>
        <pc:spChg chg="mod">
          <ac:chgData name="Abdulaziz" userId="85b05c50aa90e9c3" providerId="LiveId" clId="{69DCECCE-9471-41B4-A00E-F5FF920B7CD1}" dt="2020-12-27T07:59:43.392" v="18078"/>
          <ac:spMkLst>
            <pc:docMk/>
            <pc:sldMk cId="1713158148" sldId="285"/>
            <ac:spMk id="94" creationId="{0508B788-F186-4EE3-B4A8-27F2EFCE3319}"/>
          </ac:spMkLst>
        </pc:spChg>
        <pc:spChg chg="add del mod topLvl">
          <ac:chgData name="Abdulaziz" userId="85b05c50aa90e9c3" providerId="LiveId" clId="{69DCECCE-9471-41B4-A00E-F5FF920B7CD1}" dt="2020-12-13T11:21:42.036" v="10174" actId="164"/>
          <ac:spMkLst>
            <pc:docMk/>
            <pc:sldMk cId="1713158148" sldId="285"/>
            <ac:spMk id="94" creationId="{7D34AF8C-7520-4B1B-9B14-7DA8FF35A42A}"/>
          </ac:spMkLst>
        </pc:spChg>
        <pc:spChg chg="add del mod topLvl">
          <ac:chgData name="Abdulaziz" userId="85b05c50aa90e9c3" providerId="LiveId" clId="{69DCECCE-9471-41B4-A00E-F5FF920B7CD1}" dt="2020-12-13T11:21:42.036" v="10174" actId="164"/>
          <ac:spMkLst>
            <pc:docMk/>
            <pc:sldMk cId="1713158148" sldId="285"/>
            <ac:spMk id="95" creationId="{1BB0953E-D2D1-48D0-9440-ED7401795412}"/>
          </ac:spMkLst>
        </pc:spChg>
        <pc:spChg chg="mod">
          <ac:chgData name="Abdulaziz" userId="85b05c50aa90e9c3" providerId="LiveId" clId="{69DCECCE-9471-41B4-A00E-F5FF920B7CD1}" dt="2020-12-27T07:59:43.392" v="18078"/>
          <ac:spMkLst>
            <pc:docMk/>
            <pc:sldMk cId="1713158148" sldId="285"/>
            <ac:spMk id="95" creationId="{2EBCC70B-6704-4378-B49E-4A2809E01695}"/>
          </ac:spMkLst>
        </pc:spChg>
        <pc:spChg chg="add del mod topLvl">
          <ac:chgData name="Abdulaziz" userId="85b05c50aa90e9c3" providerId="LiveId" clId="{69DCECCE-9471-41B4-A00E-F5FF920B7CD1}" dt="2020-12-13T11:21:42.036" v="10174" actId="164"/>
          <ac:spMkLst>
            <pc:docMk/>
            <pc:sldMk cId="1713158148" sldId="285"/>
            <ac:spMk id="96" creationId="{BF0035C5-35EB-4584-86AC-ED9D1905181B}"/>
          </ac:spMkLst>
        </pc:spChg>
        <pc:spChg chg="mod">
          <ac:chgData name="Abdulaziz" userId="85b05c50aa90e9c3" providerId="LiveId" clId="{69DCECCE-9471-41B4-A00E-F5FF920B7CD1}" dt="2020-12-27T07:59:43.392" v="18078"/>
          <ac:spMkLst>
            <pc:docMk/>
            <pc:sldMk cId="1713158148" sldId="285"/>
            <ac:spMk id="96" creationId="{E4A0D4F0-1FDC-4626-96E0-7FF7033A527F}"/>
          </ac:spMkLst>
        </pc:spChg>
        <pc:spChg chg="add del mod topLvl">
          <ac:chgData name="Abdulaziz" userId="85b05c50aa90e9c3" providerId="LiveId" clId="{69DCECCE-9471-41B4-A00E-F5FF920B7CD1}" dt="2020-12-13T11:21:42.036" v="10174" actId="164"/>
          <ac:spMkLst>
            <pc:docMk/>
            <pc:sldMk cId="1713158148" sldId="285"/>
            <ac:spMk id="97" creationId="{4FFA715D-E17D-4F80-9DD2-E05D023DF7B0}"/>
          </ac:spMkLst>
        </pc:spChg>
        <pc:spChg chg="mod">
          <ac:chgData name="Abdulaziz" userId="85b05c50aa90e9c3" providerId="LiveId" clId="{69DCECCE-9471-41B4-A00E-F5FF920B7CD1}" dt="2020-12-27T07:59:43.392" v="18078"/>
          <ac:spMkLst>
            <pc:docMk/>
            <pc:sldMk cId="1713158148" sldId="285"/>
            <ac:spMk id="97" creationId="{BE0C05E1-260C-443A-82CC-ECB1C205632B}"/>
          </ac:spMkLst>
        </pc:spChg>
        <pc:spChg chg="mod">
          <ac:chgData name="Abdulaziz" userId="85b05c50aa90e9c3" providerId="LiveId" clId="{69DCECCE-9471-41B4-A00E-F5FF920B7CD1}" dt="2020-12-27T07:59:43.392" v="18078"/>
          <ac:spMkLst>
            <pc:docMk/>
            <pc:sldMk cId="1713158148" sldId="285"/>
            <ac:spMk id="98" creationId="{14809D05-ED48-4DA3-A858-B789F5F5127D}"/>
          </ac:spMkLst>
        </pc:spChg>
        <pc:spChg chg="add del mod topLvl">
          <ac:chgData name="Abdulaziz" userId="85b05c50aa90e9c3" providerId="LiveId" clId="{69DCECCE-9471-41B4-A00E-F5FF920B7CD1}" dt="2020-12-13T11:21:42.036" v="10174" actId="164"/>
          <ac:spMkLst>
            <pc:docMk/>
            <pc:sldMk cId="1713158148" sldId="285"/>
            <ac:spMk id="98" creationId="{FD46D227-0021-4E6D-8729-1A0F63917613}"/>
          </ac:spMkLst>
        </pc:spChg>
        <pc:spChg chg="mod">
          <ac:chgData name="Abdulaziz" userId="85b05c50aa90e9c3" providerId="LiveId" clId="{69DCECCE-9471-41B4-A00E-F5FF920B7CD1}" dt="2020-12-27T07:59:43.392" v="18078"/>
          <ac:spMkLst>
            <pc:docMk/>
            <pc:sldMk cId="1713158148" sldId="285"/>
            <ac:spMk id="99" creationId="{0044B3B5-7D1A-4EC2-B685-71587F967754}"/>
          </ac:spMkLst>
        </pc:spChg>
        <pc:spChg chg="add del mod topLvl">
          <ac:chgData name="Abdulaziz" userId="85b05c50aa90e9c3" providerId="LiveId" clId="{69DCECCE-9471-41B4-A00E-F5FF920B7CD1}" dt="2020-12-13T11:21:42.036" v="10174" actId="164"/>
          <ac:spMkLst>
            <pc:docMk/>
            <pc:sldMk cId="1713158148" sldId="285"/>
            <ac:spMk id="99" creationId="{7FADB0D2-4895-4554-AF6C-E6E64E1041F1}"/>
          </ac:spMkLst>
        </pc:spChg>
        <pc:spChg chg="add del mod topLvl">
          <ac:chgData name="Abdulaziz" userId="85b05c50aa90e9c3" providerId="LiveId" clId="{69DCECCE-9471-41B4-A00E-F5FF920B7CD1}" dt="2020-12-13T11:21:42.036" v="10174" actId="164"/>
          <ac:spMkLst>
            <pc:docMk/>
            <pc:sldMk cId="1713158148" sldId="285"/>
            <ac:spMk id="100" creationId="{64107C96-0D16-4E15-B5B9-12ACC6B29755}"/>
          </ac:spMkLst>
        </pc:spChg>
        <pc:spChg chg="mod">
          <ac:chgData name="Abdulaziz" userId="85b05c50aa90e9c3" providerId="LiveId" clId="{69DCECCE-9471-41B4-A00E-F5FF920B7CD1}" dt="2020-12-27T07:59:43.392" v="18078"/>
          <ac:spMkLst>
            <pc:docMk/>
            <pc:sldMk cId="1713158148" sldId="285"/>
            <ac:spMk id="100" creationId="{795DC344-7A02-4A28-B0D0-A439AAC720FB}"/>
          </ac:spMkLst>
        </pc:spChg>
        <pc:spChg chg="add del mod topLvl">
          <ac:chgData name="Abdulaziz" userId="85b05c50aa90e9c3" providerId="LiveId" clId="{69DCECCE-9471-41B4-A00E-F5FF920B7CD1}" dt="2020-12-13T11:21:42.036" v="10174" actId="164"/>
          <ac:spMkLst>
            <pc:docMk/>
            <pc:sldMk cId="1713158148" sldId="285"/>
            <ac:spMk id="101" creationId="{161440BF-74CA-459E-B255-A5C2429275B9}"/>
          </ac:spMkLst>
        </pc:spChg>
        <pc:spChg chg="add del mod topLvl">
          <ac:chgData name="Abdulaziz" userId="85b05c50aa90e9c3" providerId="LiveId" clId="{69DCECCE-9471-41B4-A00E-F5FF920B7CD1}" dt="2020-12-13T11:21:42.036" v="10174" actId="164"/>
          <ac:spMkLst>
            <pc:docMk/>
            <pc:sldMk cId="1713158148" sldId="285"/>
            <ac:spMk id="102" creationId="{F13CF1DC-A911-4BE6-AF92-10BEAB547EA7}"/>
          </ac:spMkLst>
        </pc:spChg>
        <pc:spChg chg="add del mod topLvl">
          <ac:chgData name="Abdulaziz" userId="85b05c50aa90e9c3" providerId="LiveId" clId="{69DCECCE-9471-41B4-A00E-F5FF920B7CD1}" dt="2020-12-13T11:21:42.036" v="10174" actId="164"/>
          <ac:spMkLst>
            <pc:docMk/>
            <pc:sldMk cId="1713158148" sldId="285"/>
            <ac:spMk id="103" creationId="{088822EB-7CF8-497E-BF1B-F6FAB529FCC8}"/>
          </ac:spMkLst>
        </pc:spChg>
        <pc:spChg chg="add mod topLvl">
          <ac:chgData name="Abdulaziz" userId="85b05c50aa90e9c3" providerId="LiveId" clId="{69DCECCE-9471-41B4-A00E-F5FF920B7CD1}" dt="2020-12-13T11:21:42.036" v="10174" actId="164"/>
          <ac:spMkLst>
            <pc:docMk/>
            <pc:sldMk cId="1713158148" sldId="285"/>
            <ac:spMk id="110" creationId="{FA45F0A9-D6A9-407E-A0BE-64BA8754A608}"/>
          </ac:spMkLst>
        </pc:spChg>
        <pc:spChg chg="add del mod">
          <ac:chgData name="Abdulaziz" userId="85b05c50aa90e9c3" providerId="LiveId" clId="{69DCECCE-9471-41B4-A00E-F5FF920B7CD1}" dt="2020-12-13T11:18:07.291" v="10113" actId="478"/>
          <ac:spMkLst>
            <pc:docMk/>
            <pc:sldMk cId="1713158148" sldId="285"/>
            <ac:spMk id="111" creationId="{FB80BCFA-310E-4F7B-A7FB-5AC1C554901B}"/>
          </ac:spMkLst>
        </pc:spChg>
        <pc:spChg chg="add del mod">
          <ac:chgData name="Abdulaziz" userId="85b05c50aa90e9c3" providerId="LiveId" clId="{69DCECCE-9471-41B4-A00E-F5FF920B7CD1}" dt="2020-12-13T11:20:07.337" v="10140" actId="478"/>
          <ac:spMkLst>
            <pc:docMk/>
            <pc:sldMk cId="1713158148" sldId="285"/>
            <ac:spMk id="112" creationId="{72D3C4CB-72E3-4775-9A3C-69ECA55B1201}"/>
          </ac:spMkLst>
        </pc:spChg>
        <pc:spChg chg="add del mod">
          <ac:chgData name="Abdulaziz" userId="85b05c50aa90e9c3" providerId="LiveId" clId="{69DCECCE-9471-41B4-A00E-F5FF920B7CD1}" dt="2020-12-13T11:19:58.093" v="10134" actId="478"/>
          <ac:spMkLst>
            <pc:docMk/>
            <pc:sldMk cId="1713158148" sldId="285"/>
            <ac:spMk id="113" creationId="{8C764719-6374-4467-9D61-F13AE5331CDB}"/>
          </ac:spMkLst>
        </pc:spChg>
        <pc:spChg chg="add del mod">
          <ac:chgData name="Abdulaziz" userId="85b05c50aa90e9c3" providerId="LiveId" clId="{69DCECCE-9471-41B4-A00E-F5FF920B7CD1}" dt="2020-12-13T11:19:58.754" v="10135" actId="478"/>
          <ac:spMkLst>
            <pc:docMk/>
            <pc:sldMk cId="1713158148" sldId="285"/>
            <ac:spMk id="114" creationId="{3D084B33-10D8-47C9-AD6A-B236115AF193}"/>
          </ac:spMkLst>
        </pc:spChg>
        <pc:spChg chg="add del mod">
          <ac:chgData name="Abdulaziz" userId="85b05c50aa90e9c3" providerId="LiveId" clId="{69DCECCE-9471-41B4-A00E-F5FF920B7CD1}" dt="2020-12-13T11:19:56.353" v="10133" actId="478"/>
          <ac:spMkLst>
            <pc:docMk/>
            <pc:sldMk cId="1713158148" sldId="285"/>
            <ac:spMk id="115" creationId="{AFADBC84-D3AC-4F8F-BE61-DBD8540473F7}"/>
          </ac:spMkLst>
        </pc:spChg>
        <pc:spChg chg="add mod topLvl">
          <ac:chgData name="Abdulaziz" userId="85b05c50aa90e9c3" providerId="LiveId" clId="{69DCECCE-9471-41B4-A00E-F5FF920B7CD1}" dt="2020-12-13T11:21:42.036" v="10174" actId="164"/>
          <ac:spMkLst>
            <pc:docMk/>
            <pc:sldMk cId="1713158148" sldId="285"/>
            <ac:spMk id="116" creationId="{BF5B790A-8A4B-4DF7-B7D2-161F355EC034}"/>
          </ac:spMkLst>
        </pc:spChg>
        <pc:spChg chg="add del mod">
          <ac:chgData name="Abdulaziz" userId="85b05c50aa90e9c3" providerId="LiveId" clId="{69DCECCE-9471-41B4-A00E-F5FF920B7CD1}" dt="2020-12-13T11:20:06.206" v="10139" actId="478"/>
          <ac:spMkLst>
            <pc:docMk/>
            <pc:sldMk cId="1713158148" sldId="285"/>
            <ac:spMk id="117" creationId="{274BED8A-7D9E-41CF-8A95-AA8FB14D40BE}"/>
          </ac:spMkLst>
        </pc:spChg>
        <pc:spChg chg="add mod topLvl">
          <ac:chgData name="Abdulaziz" userId="85b05c50aa90e9c3" providerId="LiveId" clId="{69DCECCE-9471-41B4-A00E-F5FF920B7CD1}" dt="2020-12-13T11:21:42.036" v="10174" actId="164"/>
          <ac:spMkLst>
            <pc:docMk/>
            <pc:sldMk cId="1713158148" sldId="285"/>
            <ac:spMk id="118" creationId="{90D6971D-E79B-4753-ACBF-CDF100261FAE}"/>
          </ac:spMkLst>
        </pc:spChg>
        <pc:spChg chg="add mod topLvl">
          <ac:chgData name="Abdulaziz" userId="85b05c50aa90e9c3" providerId="LiveId" clId="{69DCECCE-9471-41B4-A00E-F5FF920B7CD1}" dt="2020-12-13T11:21:42.036" v="10174" actId="164"/>
          <ac:spMkLst>
            <pc:docMk/>
            <pc:sldMk cId="1713158148" sldId="285"/>
            <ac:spMk id="119" creationId="{7BB28D9B-696F-4383-B44F-C0921A18FC8C}"/>
          </ac:spMkLst>
        </pc:spChg>
        <pc:spChg chg="add mod topLvl">
          <ac:chgData name="Abdulaziz" userId="85b05c50aa90e9c3" providerId="LiveId" clId="{69DCECCE-9471-41B4-A00E-F5FF920B7CD1}" dt="2020-12-13T11:21:42.036" v="10174" actId="164"/>
          <ac:spMkLst>
            <pc:docMk/>
            <pc:sldMk cId="1713158148" sldId="285"/>
            <ac:spMk id="120" creationId="{E20008CC-2469-48A7-A233-3B57984FFA03}"/>
          </ac:spMkLst>
        </pc:spChg>
        <pc:spChg chg="add mod topLvl">
          <ac:chgData name="Abdulaziz" userId="85b05c50aa90e9c3" providerId="LiveId" clId="{69DCECCE-9471-41B4-A00E-F5FF920B7CD1}" dt="2020-12-13T11:21:42.036" v="10174" actId="164"/>
          <ac:spMkLst>
            <pc:docMk/>
            <pc:sldMk cId="1713158148" sldId="285"/>
            <ac:spMk id="121" creationId="{03CBD26B-AA1F-48A7-AA4C-6B71E932859C}"/>
          </ac:spMkLst>
        </pc:spChg>
        <pc:spChg chg="add mod topLvl">
          <ac:chgData name="Abdulaziz" userId="85b05c50aa90e9c3" providerId="LiveId" clId="{69DCECCE-9471-41B4-A00E-F5FF920B7CD1}" dt="2020-12-13T11:21:42.036" v="10174" actId="164"/>
          <ac:spMkLst>
            <pc:docMk/>
            <pc:sldMk cId="1713158148" sldId="285"/>
            <ac:spMk id="122" creationId="{21ECA1D3-9625-4BD3-AB6B-3D6FC26113DA}"/>
          </ac:spMkLst>
        </pc:spChg>
        <pc:spChg chg="add del mod">
          <ac:chgData name="Abdulaziz" userId="85b05c50aa90e9c3" providerId="LiveId" clId="{69DCECCE-9471-41B4-A00E-F5FF920B7CD1}" dt="2020-12-13T11:20:14.106" v="10143" actId="478"/>
          <ac:spMkLst>
            <pc:docMk/>
            <pc:sldMk cId="1713158148" sldId="285"/>
            <ac:spMk id="123" creationId="{F09958B7-DBA8-4EC6-8B07-98FD3CC80E49}"/>
          </ac:spMkLst>
        </pc:spChg>
        <pc:spChg chg="add mod topLvl">
          <ac:chgData name="Abdulaziz" userId="85b05c50aa90e9c3" providerId="LiveId" clId="{69DCECCE-9471-41B4-A00E-F5FF920B7CD1}" dt="2020-12-13T11:21:42.036" v="10174" actId="164"/>
          <ac:spMkLst>
            <pc:docMk/>
            <pc:sldMk cId="1713158148" sldId="285"/>
            <ac:spMk id="124" creationId="{818A7505-2469-41B0-8193-D67F38D39AF4}"/>
          </ac:spMkLst>
        </pc:spChg>
        <pc:spChg chg="add mod topLvl">
          <ac:chgData name="Abdulaziz" userId="85b05c50aa90e9c3" providerId="LiveId" clId="{69DCECCE-9471-41B4-A00E-F5FF920B7CD1}" dt="2020-12-13T11:21:42.036" v="10174" actId="164"/>
          <ac:spMkLst>
            <pc:docMk/>
            <pc:sldMk cId="1713158148" sldId="285"/>
            <ac:spMk id="125" creationId="{DAC34D3D-3714-4CBD-A618-F2FBB6084F30}"/>
          </ac:spMkLst>
        </pc:spChg>
        <pc:spChg chg="add mod topLvl">
          <ac:chgData name="Abdulaziz" userId="85b05c50aa90e9c3" providerId="LiveId" clId="{69DCECCE-9471-41B4-A00E-F5FF920B7CD1}" dt="2020-12-13T11:21:42.036" v="10174" actId="164"/>
          <ac:spMkLst>
            <pc:docMk/>
            <pc:sldMk cId="1713158148" sldId="285"/>
            <ac:spMk id="126" creationId="{9FC32171-90CF-4AC6-9E40-EC7C261B7E58}"/>
          </ac:spMkLst>
        </pc:spChg>
        <pc:spChg chg="add mod topLvl">
          <ac:chgData name="Abdulaziz" userId="85b05c50aa90e9c3" providerId="LiveId" clId="{69DCECCE-9471-41B4-A00E-F5FF920B7CD1}" dt="2020-12-13T11:21:42.036" v="10174" actId="164"/>
          <ac:spMkLst>
            <pc:docMk/>
            <pc:sldMk cId="1713158148" sldId="285"/>
            <ac:spMk id="127" creationId="{77D0886B-99BA-4EDD-9E30-350F982852BA}"/>
          </ac:spMkLst>
        </pc:spChg>
        <pc:spChg chg="add mod topLvl">
          <ac:chgData name="Abdulaziz" userId="85b05c50aa90e9c3" providerId="LiveId" clId="{69DCECCE-9471-41B4-A00E-F5FF920B7CD1}" dt="2020-12-13T11:21:42.036" v="10174" actId="164"/>
          <ac:spMkLst>
            <pc:docMk/>
            <pc:sldMk cId="1713158148" sldId="285"/>
            <ac:spMk id="128" creationId="{F6B4B2AD-3DB9-4E79-BAF2-42F5B82D8EB2}"/>
          </ac:spMkLst>
        </pc:spChg>
        <pc:spChg chg="add mod topLvl">
          <ac:chgData name="Abdulaziz" userId="85b05c50aa90e9c3" providerId="LiveId" clId="{69DCECCE-9471-41B4-A00E-F5FF920B7CD1}" dt="2020-12-13T11:21:42.036" v="10174" actId="164"/>
          <ac:spMkLst>
            <pc:docMk/>
            <pc:sldMk cId="1713158148" sldId="285"/>
            <ac:spMk id="129" creationId="{E170D857-9D58-4D2F-8C9A-6FB66A9D0F44}"/>
          </ac:spMkLst>
        </pc:spChg>
        <pc:spChg chg="add mod topLvl">
          <ac:chgData name="Abdulaziz" userId="85b05c50aa90e9c3" providerId="LiveId" clId="{69DCECCE-9471-41B4-A00E-F5FF920B7CD1}" dt="2020-12-13T11:21:42.036" v="10174" actId="164"/>
          <ac:spMkLst>
            <pc:docMk/>
            <pc:sldMk cId="1713158148" sldId="285"/>
            <ac:spMk id="130" creationId="{E63B4828-562B-46FF-BADC-3392A3307363}"/>
          </ac:spMkLst>
        </pc:spChg>
        <pc:spChg chg="add mod topLvl">
          <ac:chgData name="Abdulaziz" userId="85b05c50aa90e9c3" providerId="LiveId" clId="{69DCECCE-9471-41B4-A00E-F5FF920B7CD1}" dt="2020-12-13T11:21:42.036" v="10174" actId="164"/>
          <ac:spMkLst>
            <pc:docMk/>
            <pc:sldMk cId="1713158148" sldId="285"/>
            <ac:spMk id="131" creationId="{48C0F7A5-3EDE-4848-87DE-B37820A6BE6B}"/>
          </ac:spMkLst>
        </pc:spChg>
        <pc:spChg chg="add mod topLvl">
          <ac:chgData name="Abdulaziz" userId="85b05c50aa90e9c3" providerId="LiveId" clId="{69DCECCE-9471-41B4-A00E-F5FF920B7CD1}" dt="2020-12-13T11:21:42.036" v="10174" actId="164"/>
          <ac:spMkLst>
            <pc:docMk/>
            <pc:sldMk cId="1713158148" sldId="285"/>
            <ac:spMk id="132" creationId="{860290CD-B17D-4BE3-B00A-759D1B32EC27}"/>
          </ac:spMkLst>
        </pc:spChg>
        <pc:spChg chg="add mod topLvl">
          <ac:chgData name="Abdulaziz" userId="85b05c50aa90e9c3" providerId="LiveId" clId="{69DCECCE-9471-41B4-A00E-F5FF920B7CD1}" dt="2020-12-13T11:21:42.036" v="10174" actId="164"/>
          <ac:spMkLst>
            <pc:docMk/>
            <pc:sldMk cId="1713158148" sldId="285"/>
            <ac:spMk id="133" creationId="{39FCA0DF-41B9-4831-AB02-57E3B2CB32C5}"/>
          </ac:spMkLst>
        </pc:spChg>
        <pc:spChg chg="add mod topLvl">
          <ac:chgData name="Abdulaziz" userId="85b05c50aa90e9c3" providerId="LiveId" clId="{69DCECCE-9471-41B4-A00E-F5FF920B7CD1}" dt="2020-12-13T11:21:42.036" v="10174" actId="164"/>
          <ac:spMkLst>
            <pc:docMk/>
            <pc:sldMk cId="1713158148" sldId="285"/>
            <ac:spMk id="134" creationId="{4F92370F-1E2B-41FA-9019-233A84A1A1CE}"/>
          </ac:spMkLst>
        </pc:spChg>
        <pc:spChg chg="add del mod">
          <ac:chgData name="Abdulaziz" userId="85b05c50aa90e9c3" providerId="LiveId" clId="{69DCECCE-9471-41B4-A00E-F5FF920B7CD1}" dt="2020-12-13T11:20:15.498" v="10144" actId="478"/>
          <ac:spMkLst>
            <pc:docMk/>
            <pc:sldMk cId="1713158148" sldId="285"/>
            <ac:spMk id="135" creationId="{5487E475-8D95-4F12-B4DD-9A42C9597443}"/>
          </ac:spMkLst>
        </pc:spChg>
        <pc:spChg chg="add del mod">
          <ac:chgData name="Abdulaziz" userId="85b05c50aa90e9c3" providerId="LiveId" clId="{69DCECCE-9471-41B4-A00E-F5FF920B7CD1}" dt="2020-12-13T11:19:42.744" v="10131" actId="478"/>
          <ac:spMkLst>
            <pc:docMk/>
            <pc:sldMk cId="1713158148" sldId="285"/>
            <ac:spMk id="136" creationId="{B67C2C52-DB47-493C-B371-D1FB74E78FD4}"/>
          </ac:spMkLst>
        </pc:spChg>
        <pc:spChg chg="add del mod">
          <ac:chgData name="Abdulaziz" userId="85b05c50aa90e9c3" providerId="LiveId" clId="{69DCECCE-9471-41B4-A00E-F5FF920B7CD1}" dt="2020-12-13T11:19:55.110" v="10132" actId="478"/>
          <ac:spMkLst>
            <pc:docMk/>
            <pc:sldMk cId="1713158148" sldId="285"/>
            <ac:spMk id="137" creationId="{C6413000-D9E0-4F36-9210-C08541ED7145}"/>
          </ac:spMkLst>
        </pc:spChg>
        <pc:spChg chg="add mod topLvl">
          <ac:chgData name="Abdulaziz" userId="85b05c50aa90e9c3" providerId="LiveId" clId="{69DCECCE-9471-41B4-A00E-F5FF920B7CD1}" dt="2020-12-13T11:21:42.036" v="10174" actId="164"/>
          <ac:spMkLst>
            <pc:docMk/>
            <pc:sldMk cId="1713158148" sldId="285"/>
            <ac:spMk id="138" creationId="{F7AB68C9-BC13-41D6-B5EC-2D643DC06629}"/>
          </ac:spMkLst>
        </pc:spChg>
        <pc:spChg chg="add del mod">
          <ac:chgData name="Abdulaziz" userId="85b05c50aa90e9c3" providerId="LiveId" clId="{69DCECCE-9471-41B4-A00E-F5FF920B7CD1}" dt="2020-12-13T11:20:08.042" v="10141" actId="478"/>
          <ac:spMkLst>
            <pc:docMk/>
            <pc:sldMk cId="1713158148" sldId="285"/>
            <ac:spMk id="139" creationId="{ECC78AC8-B4D6-415A-811F-EB3838B50122}"/>
          </ac:spMkLst>
        </pc:spChg>
        <pc:spChg chg="add del mod">
          <ac:chgData name="Abdulaziz" userId="85b05c50aa90e9c3" providerId="LiveId" clId="{69DCECCE-9471-41B4-A00E-F5FF920B7CD1}" dt="2020-12-13T11:19:41.685" v="10130" actId="478"/>
          <ac:spMkLst>
            <pc:docMk/>
            <pc:sldMk cId="1713158148" sldId="285"/>
            <ac:spMk id="140" creationId="{99B78846-D43D-46AC-84C3-C31C20BB7A69}"/>
          </ac:spMkLst>
        </pc:spChg>
        <pc:spChg chg="add mod topLvl">
          <ac:chgData name="Abdulaziz" userId="85b05c50aa90e9c3" providerId="LiveId" clId="{69DCECCE-9471-41B4-A00E-F5FF920B7CD1}" dt="2020-12-13T11:22:03.481" v="10181" actId="1076"/>
          <ac:spMkLst>
            <pc:docMk/>
            <pc:sldMk cId="1713158148" sldId="285"/>
            <ac:spMk id="141" creationId="{23DE87BA-7E4B-4E7F-9FCF-8F8ECB3EC735}"/>
          </ac:spMkLst>
        </pc:spChg>
        <pc:spChg chg="add mod topLvl">
          <ac:chgData name="Abdulaziz" userId="85b05c50aa90e9c3" providerId="LiveId" clId="{69DCECCE-9471-41B4-A00E-F5FF920B7CD1}" dt="2020-12-13T11:21:42.036" v="10174" actId="164"/>
          <ac:spMkLst>
            <pc:docMk/>
            <pc:sldMk cId="1713158148" sldId="285"/>
            <ac:spMk id="142" creationId="{168D7297-9B92-4ED2-B449-40CBAAFA6646}"/>
          </ac:spMkLst>
        </pc:spChg>
        <pc:spChg chg="add mod topLvl">
          <ac:chgData name="Abdulaziz" userId="85b05c50aa90e9c3" providerId="LiveId" clId="{69DCECCE-9471-41B4-A00E-F5FF920B7CD1}" dt="2020-12-13T11:21:42.036" v="10174" actId="164"/>
          <ac:spMkLst>
            <pc:docMk/>
            <pc:sldMk cId="1713158148" sldId="285"/>
            <ac:spMk id="143" creationId="{34510484-DA81-4640-93BC-87EE6AF43C6F}"/>
          </ac:spMkLst>
        </pc:spChg>
        <pc:spChg chg="add mod topLvl">
          <ac:chgData name="Abdulaziz" userId="85b05c50aa90e9c3" providerId="LiveId" clId="{69DCECCE-9471-41B4-A00E-F5FF920B7CD1}" dt="2020-12-13T11:21:42.036" v="10174" actId="164"/>
          <ac:spMkLst>
            <pc:docMk/>
            <pc:sldMk cId="1713158148" sldId="285"/>
            <ac:spMk id="144" creationId="{52A2DFFD-22B3-4EFB-80DF-C75C3035DB16}"/>
          </ac:spMkLst>
        </pc:spChg>
        <pc:spChg chg="add mod topLvl">
          <ac:chgData name="Abdulaziz" userId="85b05c50aa90e9c3" providerId="LiveId" clId="{69DCECCE-9471-41B4-A00E-F5FF920B7CD1}" dt="2020-12-13T11:21:42.036" v="10174" actId="164"/>
          <ac:spMkLst>
            <pc:docMk/>
            <pc:sldMk cId="1713158148" sldId="285"/>
            <ac:spMk id="145" creationId="{733C08A7-D626-4AFE-843B-91D0CA7395D6}"/>
          </ac:spMkLst>
        </pc:spChg>
        <pc:spChg chg="add mod topLvl">
          <ac:chgData name="Abdulaziz" userId="85b05c50aa90e9c3" providerId="LiveId" clId="{69DCECCE-9471-41B4-A00E-F5FF920B7CD1}" dt="2020-12-13T11:21:42.036" v="10174" actId="164"/>
          <ac:spMkLst>
            <pc:docMk/>
            <pc:sldMk cId="1713158148" sldId="285"/>
            <ac:spMk id="146" creationId="{A3EDCF52-BFF7-4F9D-860A-AE2CB300DAD6}"/>
          </ac:spMkLst>
        </pc:spChg>
        <pc:spChg chg="add mod topLvl">
          <ac:chgData name="Abdulaziz" userId="85b05c50aa90e9c3" providerId="LiveId" clId="{69DCECCE-9471-41B4-A00E-F5FF920B7CD1}" dt="2020-12-13T11:21:42.036" v="10174" actId="164"/>
          <ac:spMkLst>
            <pc:docMk/>
            <pc:sldMk cId="1713158148" sldId="285"/>
            <ac:spMk id="147" creationId="{3BB77A4E-99B5-498F-9DBD-1C082B66A6B8}"/>
          </ac:spMkLst>
        </pc:spChg>
        <pc:spChg chg="add mod">
          <ac:chgData name="Abdulaziz" userId="85b05c50aa90e9c3" providerId="LiveId" clId="{69DCECCE-9471-41B4-A00E-F5FF920B7CD1}" dt="2020-12-13T11:22:36.468" v="10201" actId="164"/>
          <ac:spMkLst>
            <pc:docMk/>
            <pc:sldMk cId="1713158148" sldId="285"/>
            <ac:spMk id="152" creationId="{093A5508-73CE-4017-B45A-E7AD263D4753}"/>
          </ac:spMkLst>
        </pc:spChg>
        <pc:spChg chg="del mod topLvl">
          <ac:chgData name="Abdulaziz" userId="85b05c50aa90e9c3" providerId="LiveId" clId="{69DCECCE-9471-41B4-A00E-F5FF920B7CD1}" dt="2020-12-13T11:26:31.255" v="10303" actId="478"/>
          <ac:spMkLst>
            <pc:docMk/>
            <pc:sldMk cId="1713158148" sldId="285"/>
            <ac:spMk id="156" creationId="{3F8EFC14-A1AD-4618-94F9-45EB26F38E99}"/>
          </ac:spMkLst>
        </pc:spChg>
        <pc:spChg chg="mod topLvl">
          <ac:chgData name="Abdulaziz" userId="85b05c50aa90e9c3" providerId="LiveId" clId="{69DCECCE-9471-41B4-A00E-F5FF920B7CD1}" dt="2020-12-13T11:25:48.978" v="10286" actId="165"/>
          <ac:spMkLst>
            <pc:docMk/>
            <pc:sldMk cId="1713158148" sldId="285"/>
            <ac:spMk id="157" creationId="{7213CE92-A47A-4670-92A7-5807BC569B03}"/>
          </ac:spMkLst>
        </pc:spChg>
        <pc:spChg chg="mod topLvl">
          <ac:chgData name="Abdulaziz" userId="85b05c50aa90e9c3" providerId="LiveId" clId="{69DCECCE-9471-41B4-A00E-F5FF920B7CD1}" dt="2020-12-13T11:25:48.978" v="10286" actId="165"/>
          <ac:spMkLst>
            <pc:docMk/>
            <pc:sldMk cId="1713158148" sldId="285"/>
            <ac:spMk id="158" creationId="{568CCD5D-F82E-4BCA-B4C9-268FA9C3C0AF}"/>
          </ac:spMkLst>
        </pc:spChg>
        <pc:spChg chg="mod topLvl">
          <ac:chgData name="Abdulaziz" userId="85b05c50aa90e9c3" providerId="LiveId" clId="{69DCECCE-9471-41B4-A00E-F5FF920B7CD1}" dt="2020-12-13T11:25:48.978" v="10286" actId="165"/>
          <ac:spMkLst>
            <pc:docMk/>
            <pc:sldMk cId="1713158148" sldId="285"/>
            <ac:spMk id="159" creationId="{3D1D54EB-41C3-409E-A635-64738FBA8273}"/>
          </ac:spMkLst>
        </pc:spChg>
        <pc:spChg chg="del mod topLvl">
          <ac:chgData name="Abdulaziz" userId="85b05c50aa90e9c3" providerId="LiveId" clId="{69DCECCE-9471-41B4-A00E-F5FF920B7CD1}" dt="2020-12-13T11:26:41.355" v="10307" actId="478"/>
          <ac:spMkLst>
            <pc:docMk/>
            <pc:sldMk cId="1713158148" sldId="285"/>
            <ac:spMk id="160" creationId="{2A2EF77E-0507-47D7-93E0-5C9DD1AFE22F}"/>
          </ac:spMkLst>
        </pc:spChg>
        <pc:spChg chg="mod topLvl">
          <ac:chgData name="Abdulaziz" userId="85b05c50aa90e9c3" providerId="LiveId" clId="{69DCECCE-9471-41B4-A00E-F5FF920B7CD1}" dt="2020-12-13T11:25:48.978" v="10286" actId="165"/>
          <ac:spMkLst>
            <pc:docMk/>
            <pc:sldMk cId="1713158148" sldId="285"/>
            <ac:spMk id="161" creationId="{F136AC53-85DB-4F00-BDB9-A4D6F1D41CB9}"/>
          </ac:spMkLst>
        </pc:spChg>
        <pc:spChg chg="mod topLvl">
          <ac:chgData name="Abdulaziz" userId="85b05c50aa90e9c3" providerId="LiveId" clId="{69DCECCE-9471-41B4-A00E-F5FF920B7CD1}" dt="2020-12-13T11:25:48.978" v="10286" actId="165"/>
          <ac:spMkLst>
            <pc:docMk/>
            <pc:sldMk cId="1713158148" sldId="285"/>
            <ac:spMk id="162" creationId="{522D9893-D919-4AEC-9BF1-8245DAE74296}"/>
          </ac:spMkLst>
        </pc:spChg>
        <pc:spChg chg="mod topLvl">
          <ac:chgData name="Abdulaziz" userId="85b05c50aa90e9c3" providerId="LiveId" clId="{69DCECCE-9471-41B4-A00E-F5FF920B7CD1}" dt="2020-12-13T11:25:48.978" v="10286" actId="165"/>
          <ac:spMkLst>
            <pc:docMk/>
            <pc:sldMk cId="1713158148" sldId="285"/>
            <ac:spMk id="163" creationId="{018EC272-B892-40E2-9BF4-217DB0EA9FB2}"/>
          </ac:spMkLst>
        </pc:spChg>
        <pc:spChg chg="del mod topLvl">
          <ac:chgData name="Abdulaziz" userId="85b05c50aa90e9c3" providerId="LiveId" clId="{69DCECCE-9471-41B4-A00E-F5FF920B7CD1}" dt="2020-12-13T11:25:53.485" v="10287" actId="478"/>
          <ac:spMkLst>
            <pc:docMk/>
            <pc:sldMk cId="1713158148" sldId="285"/>
            <ac:spMk id="164" creationId="{24FC5D97-F82A-4409-853C-20F6DDF5559C}"/>
          </ac:spMkLst>
        </pc:spChg>
        <pc:spChg chg="mod topLvl">
          <ac:chgData name="Abdulaziz" userId="85b05c50aa90e9c3" providerId="LiveId" clId="{69DCECCE-9471-41B4-A00E-F5FF920B7CD1}" dt="2020-12-13T11:25:48.978" v="10286" actId="165"/>
          <ac:spMkLst>
            <pc:docMk/>
            <pc:sldMk cId="1713158148" sldId="285"/>
            <ac:spMk id="165" creationId="{219D6448-83AD-41E4-9F05-E01FC456D4D5}"/>
          </ac:spMkLst>
        </pc:spChg>
        <pc:spChg chg="mod topLvl">
          <ac:chgData name="Abdulaziz" userId="85b05c50aa90e9c3" providerId="LiveId" clId="{69DCECCE-9471-41B4-A00E-F5FF920B7CD1}" dt="2020-12-13T11:25:48.978" v="10286" actId="165"/>
          <ac:spMkLst>
            <pc:docMk/>
            <pc:sldMk cId="1713158148" sldId="285"/>
            <ac:spMk id="166" creationId="{E71D8480-51C4-4B83-BDEE-3ADB9C541350}"/>
          </ac:spMkLst>
        </pc:spChg>
        <pc:spChg chg="mod topLvl">
          <ac:chgData name="Abdulaziz" userId="85b05c50aa90e9c3" providerId="LiveId" clId="{69DCECCE-9471-41B4-A00E-F5FF920B7CD1}" dt="2020-12-13T11:25:48.978" v="10286" actId="165"/>
          <ac:spMkLst>
            <pc:docMk/>
            <pc:sldMk cId="1713158148" sldId="285"/>
            <ac:spMk id="167" creationId="{3CF7D5FB-F306-4709-93DB-0922F334C157}"/>
          </ac:spMkLst>
        </pc:spChg>
        <pc:spChg chg="add del mod topLvl">
          <ac:chgData name="Abdulaziz" userId="85b05c50aa90e9c3" providerId="LiveId" clId="{69DCECCE-9471-41B4-A00E-F5FF920B7CD1}" dt="2020-12-13T11:25:58.544" v="10292" actId="478"/>
          <ac:spMkLst>
            <pc:docMk/>
            <pc:sldMk cId="1713158148" sldId="285"/>
            <ac:spMk id="168" creationId="{A8C95FD7-00BF-4BF8-8067-3B1CB31F2026}"/>
          </ac:spMkLst>
        </pc:spChg>
        <pc:spChg chg="del mod topLvl">
          <ac:chgData name="Abdulaziz" userId="85b05c50aa90e9c3" providerId="LiveId" clId="{69DCECCE-9471-41B4-A00E-F5FF920B7CD1}" dt="2020-12-13T11:26:00.695" v="10293" actId="478"/>
          <ac:spMkLst>
            <pc:docMk/>
            <pc:sldMk cId="1713158148" sldId="285"/>
            <ac:spMk id="169" creationId="{1BCFA44D-A11F-4183-AE58-6E6A8588F598}"/>
          </ac:spMkLst>
        </pc:spChg>
        <pc:spChg chg="mod topLvl">
          <ac:chgData name="Abdulaziz" userId="85b05c50aa90e9c3" providerId="LiveId" clId="{69DCECCE-9471-41B4-A00E-F5FF920B7CD1}" dt="2020-12-13T11:25:48.978" v="10286" actId="165"/>
          <ac:spMkLst>
            <pc:docMk/>
            <pc:sldMk cId="1713158148" sldId="285"/>
            <ac:spMk id="170" creationId="{D4200D73-F7EF-49A8-A27C-8DB295993125}"/>
          </ac:spMkLst>
        </pc:spChg>
        <pc:spChg chg="mod topLvl">
          <ac:chgData name="Abdulaziz" userId="85b05c50aa90e9c3" providerId="LiveId" clId="{69DCECCE-9471-41B4-A00E-F5FF920B7CD1}" dt="2020-12-13T11:25:48.978" v="10286" actId="165"/>
          <ac:spMkLst>
            <pc:docMk/>
            <pc:sldMk cId="1713158148" sldId="285"/>
            <ac:spMk id="171" creationId="{70D93C25-2C63-40C9-8D69-02FF78BDDD07}"/>
          </ac:spMkLst>
        </pc:spChg>
        <pc:spChg chg="mod topLvl">
          <ac:chgData name="Abdulaziz" userId="85b05c50aa90e9c3" providerId="LiveId" clId="{69DCECCE-9471-41B4-A00E-F5FF920B7CD1}" dt="2020-12-13T11:25:48.978" v="10286" actId="165"/>
          <ac:spMkLst>
            <pc:docMk/>
            <pc:sldMk cId="1713158148" sldId="285"/>
            <ac:spMk id="172" creationId="{D46FFA5B-42C1-4FF1-947D-4A86771DCCB8}"/>
          </ac:spMkLst>
        </pc:spChg>
        <pc:spChg chg="mod topLvl">
          <ac:chgData name="Abdulaziz" userId="85b05c50aa90e9c3" providerId="LiveId" clId="{69DCECCE-9471-41B4-A00E-F5FF920B7CD1}" dt="2020-12-13T11:25:48.978" v="10286" actId="165"/>
          <ac:spMkLst>
            <pc:docMk/>
            <pc:sldMk cId="1713158148" sldId="285"/>
            <ac:spMk id="173" creationId="{DBDB3403-F0EB-44F9-B44E-3704FF07A8A9}"/>
          </ac:spMkLst>
        </pc:spChg>
        <pc:spChg chg="mod topLvl">
          <ac:chgData name="Abdulaziz" userId="85b05c50aa90e9c3" providerId="LiveId" clId="{69DCECCE-9471-41B4-A00E-F5FF920B7CD1}" dt="2020-12-13T11:25:48.978" v="10286" actId="165"/>
          <ac:spMkLst>
            <pc:docMk/>
            <pc:sldMk cId="1713158148" sldId="285"/>
            <ac:spMk id="174" creationId="{EE5B6382-EA71-4288-B487-D7514751E9F7}"/>
          </ac:spMkLst>
        </pc:spChg>
        <pc:spChg chg="add del mod topLvl">
          <ac:chgData name="Abdulaziz" userId="85b05c50aa90e9c3" providerId="LiveId" clId="{69DCECCE-9471-41B4-A00E-F5FF920B7CD1}" dt="2020-12-13T11:26:12.106" v="10296" actId="1076"/>
          <ac:spMkLst>
            <pc:docMk/>
            <pc:sldMk cId="1713158148" sldId="285"/>
            <ac:spMk id="175" creationId="{FAB7BB0F-4DF2-493A-ACDD-F0364EA14F8F}"/>
          </ac:spMkLst>
        </pc:spChg>
        <pc:spChg chg="mod topLvl">
          <ac:chgData name="Abdulaziz" userId="85b05c50aa90e9c3" providerId="LiveId" clId="{69DCECCE-9471-41B4-A00E-F5FF920B7CD1}" dt="2020-12-13T11:25:48.978" v="10286" actId="165"/>
          <ac:spMkLst>
            <pc:docMk/>
            <pc:sldMk cId="1713158148" sldId="285"/>
            <ac:spMk id="176" creationId="{B598E409-5609-4400-8681-32249D959DAF}"/>
          </ac:spMkLst>
        </pc:spChg>
        <pc:spChg chg="del mod topLvl">
          <ac:chgData name="Abdulaziz" userId="85b05c50aa90e9c3" providerId="LiveId" clId="{69DCECCE-9471-41B4-A00E-F5FF920B7CD1}" dt="2020-12-13T11:26:33.592" v="10304" actId="478"/>
          <ac:spMkLst>
            <pc:docMk/>
            <pc:sldMk cId="1713158148" sldId="285"/>
            <ac:spMk id="177" creationId="{354F6004-7331-4710-A177-FBC220CBA5E2}"/>
          </ac:spMkLst>
        </pc:spChg>
        <pc:spChg chg="mod topLvl">
          <ac:chgData name="Abdulaziz" userId="85b05c50aa90e9c3" providerId="LiveId" clId="{69DCECCE-9471-41B4-A00E-F5FF920B7CD1}" dt="2020-12-13T11:25:48.978" v="10286" actId="165"/>
          <ac:spMkLst>
            <pc:docMk/>
            <pc:sldMk cId="1713158148" sldId="285"/>
            <ac:spMk id="178" creationId="{C060B0EA-62F9-45BD-A550-9203303F0DDD}"/>
          </ac:spMkLst>
        </pc:spChg>
        <pc:spChg chg="del mod topLvl">
          <ac:chgData name="Abdulaziz" userId="85b05c50aa90e9c3" providerId="LiveId" clId="{69DCECCE-9471-41B4-A00E-F5FF920B7CD1}" dt="2020-12-13T11:26:35.882" v="10305" actId="478"/>
          <ac:spMkLst>
            <pc:docMk/>
            <pc:sldMk cId="1713158148" sldId="285"/>
            <ac:spMk id="179" creationId="{766977AD-4405-480E-AAB5-ECA2D26AC28F}"/>
          </ac:spMkLst>
        </pc:spChg>
        <pc:spChg chg="mod topLvl">
          <ac:chgData name="Abdulaziz" userId="85b05c50aa90e9c3" providerId="LiveId" clId="{69DCECCE-9471-41B4-A00E-F5FF920B7CD1}" dt="2020-12-13T11:25:48.978" v="10286" actId="165"/>
          <ac:spMkLst>
            <pc:docMk/>
            <pc:sldMk cId="1713158148" sldId="285"/>
            <ac:spMk id="180" creationId="{FA625A95-FB4A-49C9-AFAE-1BA4C0AAEE9D}"/>
          </ac:spMkLst>
        </pc:spChg>
        <pc:spChg chg="mod topLvl">
          <ac:chgData name="Abdulaziz" userId="85b05c50aa90e9c3" providerId="LiveId" clId="{69DCECCE-9471-41B4-A00E-F5FF920B7CD1}" dt="2020-12-13T11:25:48.978" v="10286" actId="165"/>
          <ac:spMkLst>
            <pc:docMk/>
            <pc:sldMk cId="1713158148" sldId="285"/>
            <ac:spMk id="181" creationId="{04A0A54D-59E9-405D-8F7A-CCC6333DBB32}"/>
          </ac:spMkLst>
        </pc:spChg>
        <pc:spChg chg="mod topLvl">
          <ac:chgData name="Abdulaziz" userId="85b05c50aa90e9c3" providerId="LiveId" clId="{69DCECCE-9471-41B4-A00E-F5FF920B7CD1}" dt="2020-12-13T11:25:48.978" v="10286" actId="165"/>
          <ac:spMkLst>
            <pc:docMk/>
            <pc:sldMk cId="1713158148" sldId="285"/>
            <ac:spMk id="182" creationId="{569B950B-CDD8-4414-86D8-EAB364CFF562}"/>
          </ac:spMkLst>
        </pc:spChg>
        <pc:spChg chg="mod topLvl">
          <ac:chgData name="Abdulaziz" userId="85b05c50aa90e9c3" providerId="LiveId" clId="{69DCECCE-9471-41B4-A00E-F5FF920B7CD1}" dt="2020-12-13T11:25:48.978" v="10286" actId="165"/>
          <ac:spMkLst>
            <pc:docMk/>
            <pc:sldMk cId="1713158148" sldId="285"/>
            <ac:spMk id="183" creationId="{28C6E615-1BD7-426D-BF77-C0DB0F39EF20}"/>
          </ac:spMkLst>
        </pc:spChg>
        <pc:spChg chg="mod topLvl">
          <ac:chgData name="Abdulaziz" userId="85b05c50aa90e9c3" providerId="LiveId" clId="{69DCECCE-9471-41B4-A00E-F5FF920B7CD1}" dt="2020-12-13T11:25:48.978" v="10286" actId="165"/>
          <ac:spMkLst>
            <pc:docMk/>
            <pc:sldMk cId="1713158148" sldId="285"/>
            <ac:spMk id="184" creationId="{AEE7691D-8FE0-41D8-82AC-A7423C86368C}"/>
          </ac:spMkLst>
        </pc:spChg>
        <pc:spChg chg="add del mod topLvl">
          <ac:chgData name="Abdulaziz" userId="85b05c50aa90e9c3" providerId="LiveId" clId="{69DCECCE-9471-41B4-A00E-F5FF920B7CD1}" dt="2020-12-13T11:26:28.852" v="10302" actId="1076"/>
          <ac:spMkLst>
            <pc:docMk/>
            <pc:sldMk cId="1713158148" sldId="285"/>
            <ac:spMk id="185" creationId="{8607288F-576C-44DA-BABB-AAC6AD428C76}"/>
          </ac:spMkLst>
        </pc:spChg>
        <pc:spChg chg="mod topLvl">
          <ac:chgData name="Abdulaziz" userId="85b05c50aa90e9c3" providerId="LiveId" clId="{69DCECCE-9471-41B4-A00E-F5FF920B7CD1}" dt="2020-12-13T11:25:48.978" v="10286" actId="165"/>
          <ac:spMkLst>
            <pc:docMk/>
            <pc:sldMk cId="1713158148" sldId="285"/>
            <ac:spMk id="186" creationId="{A70A533B-6C26-4632-BE65-9770AE98BF6E}"/>
          </ac:spMkLst>
        </pc:spChg>
        <pc:spChg chg="mod topLvl">
          <ac:chgData name="Abdulaziz" userId="85b05c50aa90e9c3" providerId="LiveId" clId="{69DCECCE-9471-41B4-A00E-F5FF920B7CD1}" dt="2020-12-13T11:25:48.978" v="10286" actId="165"/>
          <ac:spMkLst>
            <pc:docMk/>
            <pc:sldMk cId="1713158148" sldId="285"/>
            <ac:spMk id="187" creationId="{B9434DD1-A6EB-482C-8E2D-C46DD544CF3D}"/>
          </ac:spMkLst>
        </pc:spChg>
        <pc:spChg chg="mod topLvl">
          <ac:chgData name="Abdulaziz" userId="85b05c50aa90e9c3" providerId="LiveId" clId="{69DCECCE-9471-41B4-A00E-F5FF920B7CD1}" dt="2020-12-13T11:25:48.978" v="10286" actId="165"/>
          <ac:spMkLst>
            <pc:docMk/>
            <pc:sldMk cId="1713158148" sldId="285"/>
            <ac:spMk id="188" creationId="{5DED3F72-A62E-480F-91A0-11071BFBC93F}"/>
          </ac:spMkLst>
        </pc:spChg>
        <pc:spChg chg="mod topLvl">
          <ac:chgData name="Abdulaziz" userId="85b05c50aa90e9c3" providerId="LiveId" clId="{69DCECCE-9471-41B4-A00E-F5FF920B7CD1}" dt="2020-12-13T11:25:48.978" v="10286" actId="165"/>
          <ac:spMkLst>
            <pc:docMk/>
            <pc:sldMk cId="1713158148" sldId="285"/>
            <ac:spMk id="189" creationId="{332DF6D4-9D0C-4F16-9C68-6F28ABF88127}"/>
          </ac:spMkLst>
        </pc:spChg>
        <pc:spChg chg="del mod topLvl">
          <ac:chgData name="Abdulaziz" userId="85b05c50aa90e9c3" providerId="LiveId" clId="{69DCECCE-9471-41B4-A00E-F5FF920B7CD1}" dt="2020-12-13T11:26:38.123" v="10306" actId="478"/>
          <ac:spMkLst>
            <pc:docMk/>
            <pc:sldMk cId="1713158148" sldId="285"/>
            <ac:spMk id="190" creationId="{C700577D-0C76-4EDA-A4F7-9BED9C67AEA2}"/>
          </ac:spMkLst>
        </pc:spChg>
        <pc:spChg chg="del mod topLvl">
          <ac:chgData name="Abdulaziz" userId="85b05c50aa90e9c3" providerId="LiveId" clId="{69DCECCE-9471-41B4-A00E-F5FF920B7CD1}" dt="2020-12-13T11:26:13.756" v="10297" actId="478"/>
          <ac:spMkLst>
            <pc:docMk/>
            <pc:sldMk cId="1713158148" sldId="285"/>
            <ac:spMk id="191" creationId="{79D34331-B2EF-4255-A701-B1230BFD335C}"/>
          </ac:spMkLst>
        </pc:spChg>
        <pc:spChg chg="mod topLvl">
          <ac:chgData name="Abdulaziz" userId="85b05c50aa90e9c3" providerId="LiveId" clId="{69DCECCE-9471-41B4-A00E-F5FF920B7CD1}" dt="2020-12-13T11:25:48.978" v="10286" actId="165"/>
          <ac:spMkLst>
            <pc:docMk/>
            <pc:sldMk cId="1713158148" sldId="285"/>
            <ac:spMk id="192" creationId="{63AB2BD2-1487-4712-B292-902DD2C344CD}"/>
          </ac:spMkLst>
        </pc:spChg>
        <pc:spChg chg="mod topLvl">
          <ac:chgData name="Abdulaziz" userId="85b05c50aa90e9c3" providerId="LiveId" clId="{69DCECCE-9471-41B4-A00E-F5FF920B7CD1}" dt="2020-12-13T11:25:48.978" v="10286" actId="165"/>
          <ac:spMkLst>
            <pc:docMk/>
            <pc:sldMk cId="1713158148" sldId="285"/>
            <ac:spMk id="193" creationId="{E9FF292A-CF10-4EE3-B303-8ACE5F5F2C30}"/>
          </ac:spMkLst>
        </pc:spChg>
        <pc:spChg chg="mod topLvl">
          <ac:chgData name="Abdulaziz" userId="85b05c50aa90e9c3" providerId="LiveId" clId="{69DCECCE-9471-41B4-A00E-F5FF920B7CD1}" dt="2020-12-13T11:25:48.978" v="10286" actId="165"/>
          <ac:spMkLst>
            <pc:docMk/>
            <pc:sldMk cId="1713158148" sldId="285"/>
            <ac:spMk id="194" creationId="{D5BBB84E-FEA0-427C-9C17-67C13316A15E}"/>
          </ac:spMkLst>
        </pc:spChg>
        <pc:grpChg chg="add del mod">
          <ac:chgData name="Abdulaziz" userId="85b05c50aa90e9c3" providerId="LiveId" clId="{69DCECCE-9471-41B4-A00E-F5FF920B7CD1}" dt="2020-12-27T07:59:44.935" v="18079" actId="21"/>
          <ac:grpSpMkLst>
            <pc:docMk/>
            <pc:sldMk cId="1713158148" sldId="285"/>
            <ac:grpSpMk id="3" creationId="{F622C55E-3D1D-4F65-A7C4-48AD571489F0}"/>
          </ac:grpSpMkLst>
        </pc:grpChg>
        <pc:grpChg chg="add del mod">
          <ac:chgData name="Abdulaziz" userId="85b05c50aa90e9c3" providerId="LiveId" clId="{69DCECCE-9471-41B4-A00E-F5FF920B7CD1}" dt="2020-12-13T10:25:59.827" v="9625" actId="165"/>
          <ac:grpSpMkLst>
            <pc:docMk/>
            <pc:sldMk cId="1713158148" sldId="285"/>
            <ac:grpSpMk id="6" creationId="{189CC93C-D0AF-4A61-97CD-CF4D392D606A}"/>
          </ac:grpSpMkLst>
        </pc:grpChg>
        <pc:grpChg chg="add del mod">
          <ac:chgData name="Abdulaziz" userId="85b05c50aa90e9c3" providerId="LiveId" clId="{69DCECCE-9471-41B4-A00E-F5FF920B7CD1}" dt="2020-12-13T10:37:02.682" v="9801" actId="478"/>
          <ac:grpSpMkLst>
            <pc:docMk/>
            <pc:sldMk cId="1713158148" sldId="285"/>
            <ac:grpSpMk id="7" creationId="{9676A021-4877-4C70-B25E-49D4DD0A045B}"/>
          </ac:grpSpMkLst>
        </pc:grpChg>
        <pc:grpChg chg="add del mod">
          <ac:chgData name="Abdulaziz" userId="85b05c50aa90e9c3" providerId="LiveId" clId="{69DCECCE-9471-41B4-A00E-F5FF920B7CD1}" dt="2020-12-13T10:34:18.751" v="9759" actId="165"/>
          <ac:grpSpMkLst>
            <pc:docMk/>
            <pc:sldMk cId="1713158148" sldId="285"/>
            <ac:grpSpMk id="12" creationId="{88EE7F43-7412-4BEF-9173-3AF4B737E416}"/>
          </ac:grpSpMkLst>
        </pc:grpChg>
        <pc:grpChg chg="add mod">
          <ac:chgData name="Abdulaziz" userId="85b05c50aa90e9c3" providerId="LiveId" clId="{69DCECCE-9471-41B4-A00E-F5FF920B7CD1}" dt="2020-12-27T07:59:43.392" v="18078"/>
          <ac:grpSpMkLst>
            <pc:docMk/>
            <pc:sldMk cId="1713158148" sldId="285"/>
            <ac:grpSpMk id="26" creationId="{D72547DE-A88E-4CC0-AF2E-8FADCD9AE3B6}"/>
          </ac:grpSpMkLst>
        </pc:grpChg>
        <pc:grpChg chg="mod">
          <ac:chgData name="Abdulaziz" userId="85b05c50aa90e9c3" providerId="LiveId" clId="{69DCECCE-9471-41B4-A00E-F5FF920B7CD1}" dt="2020-12-27T07:59:43.392" v="18078"/>
          <ac:grpSpMkLst>
            <pc:docMk/>
            <pc:sldMk cId="1713158148" sldId="285"/>
            <ac:grpSpMk id="27" creationId="{30B35C06-1F80-4343-8748-90BA812A1C1E}"/>
          </ac:grpSpMkLst>
        </pc:grpChg>
        <pc:grpChg chg="mod">
          <ac:chgData name="Abdulaziz" userId="85b05c50aa90e9c3" providerId="LiveId" clId="{69DCECCE-9471-41B4-A00E-F5FF920B7CD1}" dt="2020-12-27T07:59:43.392" v="18078"/>
          <ac:grpSpMkLst>
            <pc:docMk/>
            <pc:sldMk cId="1713158148" sldId="285"/>
            <ac:grpSpMk id="28" creationId="{524A4154-7DCB-43A7-9284-85BF18EA493C}"/>
          </ac:grpSpMkLst>
        </pc:grpChg>
        <pc:grpChg chg="add del mod">
          <ac:chgData name="Abdulaziz" userId="85b05c50aa90e9c3" providerId="LiveId" clId="{69DCECCE-9471-41B4-A00E-F5FF920B7CD1}" dt="2020-12-13T10:37:02.682" v="9801" actId="478"/>
          <ac:grpSpMkLst>
            <pc:docMk/>
            <pc:sldMk cId="1713158148" sldId="285"/>
            <ac:grpSpMk id="31" creationId="{9DC82E67-5647-402F-B6CD-AD53A7F4B934}"/>
          </ac:grpSpMkLst>
        </pc:grpChg>
        <pc:grpChg chg="add del mod">
          <ac:chgData name="Abdulaziz" userId="85b05c50aa90e9c3" providerId="LiveId" clId="{69DCECCE-9471-41B4-A00E-F5FF920B7CD1}" dt="2020-12-13T10:37:02.682" v="9801" actId="478"/>
          <ac:grpSpMkLst>
            <pc:docMk/>
            <pc:sldMk cId="1713158148" sldId="285"/>
            <ac:grpSpMk id="34" creationId="{11781979-5A69-44CA-8603-ED480C3890A0}"/>
          </ac:grpSpMkLst>
        </pc:grpChg>
        <pc:grpChg chg="add del mod">
          <ac:chgData name="Abdulaziz" userId="85b05c50aa90e9c3" providerId="LiveId" clId="{69DCECCE-9471-41B4-A00E-F5FF920B7CD1}" dt="2020-12-13T10:37:02.682" v="9801" actId="478"/>
          <ac:grpSpMkLst>
            <pc:docMk/>
            <pc:sldMk cId="1713158148" sldId="285"/>
            <ac:grpSpMk id="37" creationId="{BE923D26-2BA5-4BE0-8A82-3AB9DD75F1CD}"/>
          </ac:grpSpMkLst>
        </pc:grpChg>
        <pc:grpChg chg="add del mod">
          <ac:chgData name="Abdulaziz" userId="85b05c50aa90e9c3" providerId="LiveId" clId="{69DCECCE-9471-41B4-A00E-F5FF920B7CD1}" dt="2020-12-13T10:37:02.682" v="9801" actId="478"/>
          <ac:grpSpMkLst>
            <pc:docMk/>
            <pc:sldMk cId="1713158148" sldId="285"/>
            <ac:grpSpMk id="40" creationId="{4C15E053-4E87-417B-AE93-F1409E583747}"/>
          </ac:grpSpMkLst>
        </pc:grpChg>
        <pc:grpChg chg="add del mod">
          <ac:chgData name="Abdulaziz" userId="85b05c50aa90e9c3" providerId="LiveId" clId="{69DCECCE-9471-41B4-A00E-F5FF920B7CD1}" dt="2020-12-13T10:37:02.682" v="9801" actId="478"/>
          <ac:grpSpMkLst>
            <pc:docMk/>
            <pc:sldMk cId="1713158148" sldId="285"/>
            <ac:grpSpMk id="45" creationId="{294F1CF4-C5A6-436D-9535-B1F00E674BB7}"/>
          </ac:grpSpMkLst>
        </pc:grpChg>
        <pc:grpChg chg="add del mod">
          <ac:chgData name="Abdulaziz" userId="85b05c50aa90e9c3" providerId="LiveId" clId="{69DCECCE-9471-41B4-A00E-F5FF920B7CD1}" dt="2020-12-13T10:37:02.682" v="9801" actId="478"/>
          <ac:grpSpMkLst>
            <pc:docMk/>
            <pc:sldMk cId="1713158148" sldId="285"/>
            <ac:grpSpMk id="48" creationId="{8F4A094E-C41C-4096-A193-B1ED7E0F272F}"/>
          </ac:grpSpMkLst>
        </pc:grpChg>
        <pc:grpChg chg="add mod">
          <ac:chgData name="Abdulaziz" userId="85b05c50aa90e9c3" providerId="LiveId" clId="{69DCECCE-9471-41B4-A00E-F5FF920B7CD1}" dt="2020-12-13T11:17:48.558" v="10100" actId="164"/>
          <ac:grpSpMkLst>
            <pc:docMk/>
            <pc:sldMk cId="1713158148" sldId="285"/>
            <ac:grpSpMk id="108" creationId="{4900BCBE-F52C-442C-B614-12CF9C2775B5}"/>
          </ac:grpSpMkLst>
        </pc:grpChg>
        <pc:grpChg chg="add mod">
          <ac:chgData name="Abdulaziz" userId="85b05c50aa90e9c3" providerId="LiveId" clId="{69DCECCE-9471-41B4-A00E-F5FF920B7CD1}" dt="2020-12-13T11:17:47.983" v="10097" actId="164"/>
          <ac:grpSpMkLst>
            <pc:docMk/>
            <pc:sldMk cId="1713158148" sldId="285"/>
            <ac:grpSpMk id="109" creationId="{7E0B6CF7-A545-4167-A096-B17DAE494523}"/>
          </ac:grpSpMkLst>
        </pc:grpChg>
        <pc:grpChg chg="add del mod">
          <ac:chgData name="Abdulaziz" userId="85b05c50aa90e9c3" providerId="LiveId" clId="{69DCECCE-9471-41B4-A00E-F5FF920B7CD1}" dt="2020-12-13T11:20:42.205" v="10147" actId="165"/>
          <ac:grpSpMkLst>
            <pc:docMk/>
            <pc:sldMk cId="1713158148" sldId="285"/>
            <ac:grpSpMk id="148" creationId="{AA72F890-BC42-4F5E-BD6C-29148C7E2A62}"/>
          </ac:grpSpMkLst>
        </pc:grpChg>
        <pc:grpChg chg="add mod">
          <ac:chgData name="Abdulaziz" userId="85b05c50aa90e9c3" providerId="LiveId" clId="{69DCECCE-9471-41B4-A00E-F5FF920B7CD1}" dt="2020-12-13T11:22:36.468" v="10201" actId="164"/>
          <ac:grpSpMkLst>
            <pc:docMk/>
            <pc:sldMk cId="1713158148" sldId="285"/>
            <ac:grpSpMk id="151" creationId="{9E3C98DD-6545-41A9-9D7E-35E14FF8AC2A}"/>
          </ac:grpSpMkLst>
        </pc:grpChg>
        <pc:grpChg chg="add del mod">
          <ac:chgData name="Abdulaziz" userId="85b05c50aa90e9c3" providerId="LiveId" clId="{69DCECCE-9471-41B4-A00E-F5FF920B7CD1}" dt="2020-12-13T11:22:42.583" v="10202" actId="21"/>
          <ac:grpSpMkLst>
            <pc:docMk/>
            <pc:sldMk cId="1713158148" sldId="285"/>
            <ac:grpSpMk id="153" creationId="{CD6287D9-2D48-4EA7-AF29-CA4AD71144A7}"/>
          </ac:grpSpMkLst>
        </pc:grpChg>
        <pc:grpChg chg="add del mod">
          <ac:chgData name="Abdulaziz" userId="85b05c50aa90e9c3" providerId="LiveId" clId="{69DCECCE-9471-41B4-A00E-F5FF920B7CD1}" dt="2020-12-13T11:25:45.540" v="10284" actId="165"/>
          <ac:grpSpMkLst>
            <pc:docMk/>
            <pc:sldMk cId="1713158148" sldId="285"/>
            <ac:grpSpMk id="154" creationId="{1377773A-D58F-4F0D-845D-09930CB1072F}"/>
          </ac:grpSpMkLst>
        </pc:grpChg>
        <pc:grpChg chg="add del mod topLvl">
          <ac:chgData name="Abdulaziz" userId="85b05c50aa90e9c3" providerId="LiveId" clId="{69DCECCE-9471-41B4-A00E-F5FF920B7CD1}" dt="2020-12-13T11:27:40.895" v="10324" actId="164"/>
          <ac:grpSpMkLst>
            <pc:docMk/>
            <pc:sldMk cId="1713158148" sldId="285"/>
            <ac:grpSpMk id="155" creationId="{026EBB67-C702-4E24-AA80-75FF3035A606}"/>
          </ac:grpSpMkLst>
        </pc:grpChg>
        <pc:grpChg chg="add mod">
          <ac:chgData name="Abdulaziz" userId="85b05c50aa90e9c3" providerId="LiveId" clId="{69DCECCE-9471-41B4-A00E-F5FF920B7CD1}" dt="2020-12-13T11:27:40.895" v="10324" actId="164"/>
          <ac:grpSpMkLst>
            <pc:docMk/>
            <pc:sldMk cId="1713158148" sldId="285"/>
            <ac:grpSpMk id="243" creationId="{86CEBBB7-12AC-467C-892F-29DD5ABB7877}"/>
          </ac:grpSpMkLst>
        </pc:grpChg>
        <pc:grpChg chg="add del mod">
          <ac:chgData name="Abdulaziz" userId="85b05c50aa90e9c3" providerId="LiveId" clId="{69DCECCE-9471-41B4-A00E-F5FF920B7CD1}" dt="2020-12-26T19:15:24.374" v="17359" actId="478"/>
          <ac:grpSpMkLst>
            <pc:docMk/>
            <pc:sldMk cId="1713158148" sldId="285"/>
            <ac:grpSpMk id="244" creationId="{95C61F65-7F5D-44F7-BCF8-04CA7A3A5A1A}"/>
          </ac:grpSpMkLst>
        </pc:grpChg>
        <pc:grpChg chg="add mod">
          <ac:chgData name="Abdulaziz" userId="85b05c50aa90e9c3" providerId="LiveId" clId="{69DCECCE-9471-41B4-A00E-F5FF920B7CD1}" dt="2020-12-13T11:29:09.341" v="10346" actId="164"/>
          <ac:grpSpMkLst>
            <pc:docMk/>
            <pc:sldMk cId="1713158148" sldId="285"/>
            <ac:grpSpMk id="246" creationId="{F211BC75-7292-409E-BDB4-365879FFAB26}"/>
          </ac:grpSpMkLst>
        </pc:grpChg>
        <pc:grpChg chg="add mod">
          <ac:chgData name="Abdulaziz" userId="85b05c50aa90e9c3" providerId="LiveId" clId="{69DCECCE-9471-41B4-A00E-F5FF920B7CD1}" dt="2020-12-26T18:51:04.240" v="16906" actId="164"/>
          <ac:grpSpMkLst>
            <pc:docMk/>
            <pc:sldMk cId="1713158148" sldId="285"/>
            <ac:grpSpMk id="247" creationId="{D816A0A6-1186-4AC0-A534-1D5A70F4F66D}"/>
          </ac:grpSpMkLst>
        </pc:grpChg>
        <pc:picChg chg="add del mod topLvl modCrop">
          <ac:chgData name="Abdulaziz" userId="85b05c50aa90e9c3" providerId="LiveId" clId="{69DCECCE-9471-41B4-A00E-F5FF920B7CD1}" dt="2020-12-13T10:26:11.455" v="9628" actId="164"/>
          <ac:picMkLst>
            <pc:docMk/>
            <pc:sldMk cId="1713158148" sldId="285"/>
            <ac:picMk id="3" creationId="{87CA81FB-DCCB-4D1E-AA55-1B51F9A8A9B9}"/>
          </ac:picMkLst>
        </pc:picChg>
        <pc:picChg chg="add del mod">
          <ac:chgData name="Abdulaziz" userId="85b05c50aa90e9c3" providerId="LiveId" clId="{69DCECCE-9471-41B4-A00E-F5FF920B7CD1}" dt="2020-12-13T10:22:44.858" v="9586" actId="22"/>
          <ac:picMkLst>
            <pc:docMk/>
            <pc:sldMk cId="1713158148" sldId="285"/>
            <ac:picMk id="5" creationId="{8FD658BC-8F66-42DD-8FE5-63DBC6ED2867}"/>
          </ac:picMkLst>
        </pc:picChg>
        <pc:picChg chg="del">
          <ac:chgData name="Abdulaziz" userId="85b05c50aa90e9c3" providerId="LiveId" clId="{69DCECCE-9471-41B4-A00E-F5FF920B7CD1}" dt="2020-12-13T09:11:32.351" v="7855" actId="478"/>
          <ac:picMkLst>
            <pc:docMk/>
            <pc:sldMk cId="1713158148" sldId="285"/>
            <ac:picMk id="16" creationId="{66556929-AE0C-4FB8-B89F-4268C347BE50}"/>
          </ac:picMkLst>
        </pc:picChg>
        <pc:picChg chg="del">
          <ac:chgData name="Abdulaziz" userId="85b05c50aa90e9c3" providerId="LiveId" clId="{69DCECCE-9471-41B4-A00E-F5FF920B7CD1}" dt="2020-12-13T09:11:32.351" v="7855" actId="478"/>
          <ac:picMkLst>
            <pc:docMk/>
            <pc:sldMk cId="1713158148" sldId="285"/>
            <ac:picMk id="21" creationId="{88944CF1-D681-44E8-9071-137D8E8AB46C}"/>
          </ac:picMkLst>
        </pc:picChg>
        <pc:picChg chg="del">
          <ac:chgData name="Abdulaziz" userId="85b05c50aa90e9c3" providerId="LiveId" clId="{69DCECCE-9471-41B4-A00E-F5FF920B7CD1}" dt="2020-12-13T09:11:32.351" v="7855" actId="478"/>
          <ac:picMkLst>
            <pc:docMk/>
            <pc:sldMk cId="1713158148" sldId="285"/>
            <ac:picMk id="22" creationId="{3C2ECC22-40F4-4FF4-A031-D2AA9474F4FF}"/>
          </ac:picMkLst>
        </pc:picChg>
        <pc:picChg chg="add mod">
          <ac:chgData name="Abdulaziz" userId="85b05c50aa90e9c3" providerId="LiveId" clId="{69DCECCE-9471-41B4-A00E-F5FF920B7CD1}" dt="2020-12-27T07:59:43.392" v="18078"/>
          <ac:picMkLst>
            <pc:docMk/>
            <pc:sldMk cId="1713158148" sldId="285"/>
            <ac:picMk id="25" creationId="{ABE47E77-92E7-4C0B-BA88-E05400D6143E}"/>
          </ac:picMkLst>
        </pc:picChg>
        <pc:picChg chg="add mod topLvl modCrop">
          <ac:chgData name="Abdulaziz" userId="85b05c50aa90e9c3" providerId="LiveId" clId="{69DCECCE-9471-41B4-A00E-F5FF920B7CD1}" dt="2020-12-13T10:26:11.455" v="9628" actId="164"/>
          <ac:picMkLst>
            <pc:docMk/>
            <pc:sldMk cId="1713158148" sldId="285"/>
            <ac:picMk id="28" creationId="{7A1921D5-54AA-4F3B-9C17-58EBE71C0234}"/>
          </ac:picMkLst>
        </pc:picChg>
        <pc:picChg chg="mod">
          <ac:chgData name="Abdulaziz" userId="85b05c50aa90e9c3" providerId="LiveId" clId="{69DCECCE-9471-41B4-A00E-F5FF920B7CD1}" dt="2020-12-27T07:59:43.392" v="18078"/>
          <ac:picMkLst>
            <pc:docMk/>
            <pc:sldMk cId="1713158148" sldId="285"/>
            <ac:picMk id="29" creationId="{DA1A9925-5973-41D8-8928-53A828FFE969}"/>
          </ac:picMkLst>
        </pc:picChg>
        <pc:picChg chg="mod">
          <ac:chgData name="Abdulaziz" userId="85b05c50aa90e9c3" providerId="LiveId" clId="{69DCECCE-9471-41B4-A00E-F5FF920B7CD1}" dt="2020-12-27T07:59:43.392" v="18078"/>
          <ac:picMkLst>
            <pc:docMk/>
            <pc:sldMk cId="1713158148" sldId="285"/>
            <ac:picMk id="30" creationId="{F4C80578-590E-4168-ABCC-0B51E94BAB45}"/>
          </ac:picMkLst>
        </pc:picChg>
        <pc:picChg chg="mod">
          <ac:chgData name="Abdulaziz" userId="85b05c50aa90e9c3" providerId="LiveId" clId="{69DCECCE-9471-41B4-A00E-F5FF920B7CD1}" dt="2020-12-27T07:59:43.392" v="18078"/>
          <ac:picMkLst>
            <pc:docMk/>
            <pc:sldMk cId="1713158148" sldId="285"/>
            <ac:picMk id="31" creationId="{91742030-6A7C-4E46-B930-8BC09B3630BC}"/>
          </ac:picMkLst>
        </pc:picChg>
        <pc:picChg chg="mod">
          <ac:chgData name="Abdulaziz" userId="85b05c50aa90e9c3" providerId="LiveId" clId="{69DCECCE-9471-41B4-A00E-F5FF920B7CD1}" dt="2020-12-27T07:59:43.392" v="18078"/>
          <ac:picMkLst>
            <pc:docMk/>
            <pc:sldMk cId="1713158148" sldId="285"/>
            <ac:picMk id="32" creationId="{EED44863-0418-49A4-B025-3D092FD790DC}"/>
          </ac:picMkLst>
        </pc:picChg>
        <pc:picChg chg="mod">
          <ac:chgData name="Abdulaziz" userId="85b05c50aa90e9c3" providerId="LiveId" clId="{69DCECCE-9471-41B4-A00E-F5FF920B7CD1}" dt="2020-12-27T07:59:43.392" v="18078"/>
          <ac:picMkLst>
            <pc:docMk/>
            <pc:sldMk cId="1713158148" sldId="285"/>
            <ac:picMk id="33" creationId="{2B292866-1290-4EF7-A0A6-BA6F0E0E2C94}"/>
          </ac:picMkLst>
        </pc:picChg>
        <pc:picChg chg="mod">
          <ac:chgData name="Abdulaziz" userId="85b05c50aa90e9c3" providerId="LiveId" clId="{69DCECCE-9471-41B4-A00E-F5FF920B7CD1}" dt="2020-12-13T10:27:48.608" v="9704"/>
          <ac:picMkLst>
            <pc:docMk/>
            <pc:sldMk cId="1713158148" sldId="285"/>
            <ac:picMk id="33" creationId="{F170B080-6405-4BC8-AE64-505045DC61E0}"/>
          </ac:picMkLst>
        </pc:picChg>
        <pc:picChg chg="mod">
          <ac:chgData name="Abdulaziz" userId="85b05c50aa90e9c3" providerId="LiveId" clId="{69DCECCE-9471-41B4-A00E-F5FF920B7CD1}" dt="2020-12-27T07:59:43.392" v="18078"/>
          <ac:picMkLst>
            <pc:docMk/>
            <pc:sldMk cId="1713158148" sldId="285"/>
            <ac:picMk id="34" creationId="{2D78DD00-59F6-4CAB-ACAD-49A4AF1C419C}"/>
          </ac:picMkLst>
        </pc:picChg>
        <pc:picChg chg="mod">
          <ac:chgData name="Abdulaziz" userId="85b05c50aa90e9c3" providerId="LiveId" clId="{69DCECCE-9471-41B4-A00E-F5FF920B7CD1}" dt="2020-12-27T07:59:43.392" v="18078"/>
          <ac:picMkLst>
            <pc:docMk/>
            <pc:sldMk cId="1713158148" sldId="285"/>
            <ac:picMk id="35" creationId="{E924CC4F-FE5A-4228-9CAC-AE561C4D0097}"/>
          </ac:picMkLst>
        </pc:picChg>
        <pc:picChg chg="mod">
          <ac:chgData name="Abdulaziz" userId="85b05c50aa90e9c3" providerId="LiveId" clId="{69DCECCE-9471-41B4-A00E-F5FF920B7CD1}" dt="2020-12-27T07:59:43.392" v="18078"/>
          <ac:picMkLst>
            <pc:docMk/>
            <pc:sldMk cId="1713158148" sldId="285"/>
            <ac:picMk id="36" creationId="{A24B4041-0D1E-475B-AC34-DC96E4C6612D}"/>
          </ac:picMkLst>
        </pc:picChg>
        <pc:picChg chg="mod">
          <ac:chgData name="Abdulaziz" userId="85b05c50aa90e9c3" providerId="LiveId" clId="{69DCECCE-9471-41B4-A00E-F5FF920B7CD1}" dt="2020-12-13T10:27:48.608" v="9704"/>
          <ac:picMkLst>
            <pc:docMk/>
            <pc:sldMk cId="1713158148" sldId="285"/>
            <ac:picMk id="36" creationId="{A5B0ACAB-BA08-4CF3-850F-EF97D58161C2}"/>
          </ac:picMkLst>
        </pc:picChg>
        <pc:picChg chg="mod">
          <ac:chgData name="Abdulaziz" userId="85b05c50aa90e9c3" providerId="LiveId" clId="{69DCECCE-9471-41B4-A00E-F5FF920B7CD1}" dt="2020-12-27T07:59:43.392" v="18078"/>
          <ac:picMkLst>
            <pc:docMk/>
            <pc:sldMk cId="1713158148" sldId="285"/>
            <ac:picMk id="37" creationId="{8B6A28CA-2901-4C23-8ECA-EB29D55EA00D}"/>
          </ac:picMkLst>
        </pc:picChg>
        <pc:picChg chg="mod">
          <ac:chgData name="Abdulaziz" userId="85b05c50aa90e9c3" providerId="LiveId" clId="{69DCECCE-9471-41B4-A00E-F5FF920B7CD1}" dt="2020-12-27T07:59:43.392" v="18078"/>
          <ac:picMkLst>
            <pc:docMk/>
            <pc:sldMk cId="1713158148" sldId="285"/>
            <ac:picMk id="38" creationId="{F27D9E03-9491-4C71-948E-D4E259B08B6B}"/>
          </ac:picMkLst>
        </pc:picChg>
        <pc:picChg chg="mod">
          <ac:chgData name="Abdulaziz" userId="85b05c50aa90e9c3" providerId="LiveId" clId="{69DCECCE-9471-41B4-A00E-F5FF920B7CD1}" dt="2020-12-27T07:59:43.392" v="18078"/>
          <ac:picMkLst>
            <pc:docMk/>
            <pc:sldMk cId="1713158148" sldId="285"/>
            <ac:picMk id="39" creationId="{40F0C8E8-0B1D-4154-8AEF-53657EA4C40F}"/>
          </ac:picMkLst>
        </pc:picChg>
        <pc:picChg chg="mod">
          <ac:chgData name="Abdulaziz" userId="85b05c50aa90e9c3" providerId="LiveId" clId="{69DCECCE-9471-41B4-A00E-F5FF920B7CD1}" dt="2020-12-13T10:28:54.777" v="9710" actId="207"/>
          <ac:picMkLst>
            <pc:docMk/>
            <pc:sldMk cId="1713158148" sldId="285"/>
            <ac:picMk id="39" creationId="{E1F647CC-D334-46B2-9E48-1777ED7C5F51}"/>
          </ac:picMkLst>
        </pc:picChg>
        <pc:picChg chg="mod">
          <ac:chgData name="Abdulaziz" userId="85b05c50aa90e9c3" providerId="LiveId" clId="{69DCECCE-9471-41B4-A00E-F5FF920B7CD1}" dt="2020-12-27T07:59:43.392" v="18078"/>
          <ac:picMkLst>
            <pc:docMk/>
            <pc:sldMk cId="1713158148" sldId="285"/>
            <ac:picMk id="40" creationId="{DEFCA744-9EFF-4F91-B0BA-04AD9A1AFD3C}"/>
          </ac:picMkLst>
        </pc:picChg>
        <pc:picChg chg="mod">
          <ac:chgData name="Abdulaziz" userId="85b05c50aa90e9c3" providerId="LiveId" clId="{69DCECCE-9471-41B4-A00E-F5FF920B7CD1}" dt="2020-12-27T07:59:43.392" v="18078"/>
          <ac:picMkLst>
            <pc:docMk/>
            <pc:sldMk cId="1713158148" sldId="285"/>
            <ac:picMk id="41" creationId="{298EE659-01F9-4845-A5C5-E98826B5562F}"/>
          </ac:picMkLst>
        </pc:picChg>
        <pc:picChg chg="mod">
          <ac:chgData name="Abdulaziz" userId="85b05c50aa90e9c3" providerId="LiveId" clId="{69DCECCE-9471-41B4-A00E-F5FF920B7CD1}" dt="2020-12-13T11:28:48.066" v="10341" actId="1076"/>
          <ac:picMkLst>
            <pc:docMk/>
            <pc:sldMk cId="1713158148" sldId="285"/>
            <ac:picMk id="43" creationId="{40242DA7-0038-47EE-BD2D-049FBCC30C16}"/>
          </ac:picMkLst>
        </pc:picChg>
        <pc:picChg chg="mod">
          <ac:chgData name="Abdulaziz" userId="85b05c50aa90e9c3" providerId="LiveId" clId="{69DCECCE-9471-41B4-A00E-F5FF920B7CD1}" dt="2020-12-27T07:59:43.392" v="18078"/>
          <ac:picMkLst>
            <pc:docMk/>
            <pc:sldMk cId="1713158148" sldId="285"/>
            <ac:picMk id="44" creationId="{1E21A233-ADFF-43CA-BB65-00E53156CE18}"/>
          </ac:picMkLst>
        </pc:picChg>
        <pc:picChg chg="mod">
          <ac:chgData name="Abdulaziz" userId="85b05c50aa90e9c3" providerId="LiveId" clId="{69DCECCE-9471-41B4-A00E-F5FF920B7CD1}" dt="2020-12-13T10:29:37.208" v="9721" actId="571"/>
          <ac:picMkLst>
            <pc:docMk/>
            <pc:sldMk cId="1713158148" sldId="285"/>
            <ac:picMk id="44" creationId="{3C9E44E5-E064-44C9-8A51-EB6D4536375A}"/>
          </ac:picMkLst>
        </pc:picChg>
        <pc:picChg chg="mod">
          <ac:chgData name="Abdulaziz" userId="85b05c50aa90e9c3" providerId="LiveId" clId="{69DCECCE-9471-41B4-A00E-F5FF920B7CD1}" dt="2020-12-27T07:59:43.392" v="18078"/>
          <ac:picMkLst>
            <pc:docMk/>
            <pc:sldMk cId="1713158148" sldId="285"/>
            <ac:picMk id="45" creationId="{37CD0177-3F1D-402B-8826-107B3A8F459B}"/>
          </ac:picMkLst>
        </pc:picChg>
        <pc:picChg chg="mod">
          <ac:chgData name="Abdulaziz" userId="85b05c50aa90e9c3" providerId="LiveId" clId="{69DCECCE-9471-41B4-A00E-F5FF920B7CD1}" dt="2020-12-27T07:59:43.392" v="18078"/>
          <ac:picMkLst>
            <pc:docMk/>
            <pc:sldMk cId="1713158148" sldId="285"/>
            <ac:picMk id="46" creationId="{64CDF4B7-A49B-4D7D-A020-BA21B7172695}"/>
          </ac:picMkLst>
        </pc:picChg>
        <pc:picChg chg="mod">
          <ac:chgData name="Abdulaziz" userId="85b05c50aa90e9c3" providerId="LiveId" clId="{69DCECCE-9471-41B4-A00E-F5FF920B7CD1}" dt="2020-12-27T07:59:43.392" v="18078"/>
          <ac:picMkLst>
            <pc:docMk/>
            <pc:sldMk cId="1713158148" sldId="285"/>
            <ac:picMk id="47" creationId="{BEC07C05-54C9-48BE-9C4C-C21884B23205}"/>
          </ac:picMkLst>
        </pc:picChg>
        <pc:picChg chg="mod">
          <ac:chgData name="Abdulaziz" userId="85b05c50aa90e9c3" providerId="LiveId" clId="{69DCECCE-9471-41B4-A00E-F5FF920B7CD1}" dt="2020-12-13T10:29:37.208" v="9721" actId="571"/>
          <ac:picMkLst>
            <pc:docMk/>
            <pc:sldMk cId="1713158148" sldId="285"/>
            <ac:picMk id="47" creationId="{ECDD3001-10C1-44F7-89EB-AFAE12956C12}"/>
          </ac:picMkLst>
        </pc:picChg>
        <pc:picChg chg="mod">
          <ac:chgData name="Abdulaziz" userId="85b05c50aa90e9c3" providerId="LiveId" clId="{69DCECCE-9471-41B4-A00E-F5FF920B7CD1}" dt="2020-12-27T07:59:43.392" v="18078"/>
          <ac:picMkLst>
            <pc:docMk/>
            <pc:sldMk cId="1713158148" sldId="285"/>
            <ac:picMk id="48" creationId="{2CA968EF-6BBC-41B3-88AE-EE7EF5056A8D}"/>
          </ac:picMkLst>
        </pc:picChg>
        <pc:picChg chg="mod">
          <ac:chgData name="Abdulaziz" userId="85b05c50aa90e9c3" providerId="LiveId" clId="{69DCECCE-9471-41B4-A00E-F5FF920B7CD1}" dt="2020-12-27T07:59:43.392" v="18078"/>
          <ac:picMkLst>
            <pc:docMk/>
            <pc:sldMk cId="1713158148" sldId="285"/>
            <ac:picMk id="49" creationId="{3E4705A6-0EF1-43AE-A5B3-9875AB50E9EF}"/>
          </ac:picMkLst>
        </pc:picChg>
        <pc:picChg chg="mod">
          <ac:chgData name="Abdulaziz" userId="85b05c50aa90e9c3" providerId="LiveId" clId="{69DCECCE-9471-41B4-A00E-F5FF920B7CD1}" dt="2020-12-27T07:59:43.392" v="18078"/>
          <ac:picMkLst>
            <pc:docMk/>
            <pc:sldMk cId="1713158148" sldId="285"/>
            <ac:picMk id="50" creationId="{51E852D8-AA9B-4655-B6DE-2866ED095A51}"/>
          </ac:picMkLst>
        </pc:picChg>
        <pc:picChg chg="mod">
          <ac:chgData name="Abdulaziz" userId="85b05c50aa90e9c3" providerId="LiveId" clId="{69DCECCE-9471-41B4-A00E-F5FF920B7CD1}" dt="2020-12-13T10:29:37.208" v="9721" actId="571"/>
          <ac:picMkLst>
            <pc:docMk/>
            <pc:sldMk cId="1713158148" sldId="285"/>
            <ac:picMk id="50" creationId="{AE40F4C5-3E02-41CB-B3EB-5B35035EBFC1}"/>
          </ac:picMkLst>
        </pc:picChg>
        <pc:picChg chg="mod">
          <ac:chgData name="Abdulaziz" userId="85b05c50aa90e9c3" providerId="LiveId" clId="{69DCECCE-9471-41B4-A00E-F5FF920B7CD1}" dt="2020-12-27T07:59:43.392" v="18078"/>
          <ac:picMkLst>
            <pc:docMk/>
            <pc:sldMk cId="1713158148" sldId="285"/>
            <ac:picMk id="52" creationId="{68D9FC85-41CA-494D-BB78-5310A1A6051E}"/>
          </ac:picMkLst>
        </pc:picChg>
        <pc:picChg chg="mod">
          <ac:chgData name="Abdulaziz" userId="85b05c50aa90e9c3" providerId="LiveId" clId="{69DCECCE-9471-41B4-A00E-F5FF920B7CD1}" dt="2020-12-27T07:59:43.392" v="18078"/>
          <ac:picMkLst>
            <pc:docMk/>
            <pc:sldMk cId="1713158148" sldId="285"/>
            <ac:picMk id="53" creationId="{3BF3EEC8-F246-4D07-87BE-AFB318E5F530}"/>
          </ac:picMkLst>
        </pc:picChg>
        <pc:picChg chg="mod">
          <ac:chgData name="Abdulaziz" userId="85b05c50aa90e9c3" providerId="LiveId" clId="{69DCECCE-9471-41B4-A00E-F5FF920B7CD1}" dt="2020-12-27T07:59:43.392" v="18078"/>
          <ac:picMkLst>
            <pc:docMk/>
            <pc:sldMk cId="1713158148" sldId="285"/>
            <ac:picMk id="54" creationId="{02DE3E3F-2C68-4110-8EBD-4C78634C7C68}"/>
          </ac:picMkLst>
        </pc:picChg>
        <pc:picChg chg="mod">
          <ac:chgData name="Abdulaziz" userId="85b05c50aa90e9c3" providerId="LiveId" clId="{69DCECCE-9471-41B4-A00E-F5FF920B7CD1}" dt="2020-12-27T07:59:43.392" v="18078"/>
          <ac:picMkLst>
            <pc:docMk/>
            <pc:sldMk cId="1713158148" sldId="285"/>
            <ac:picMk id="55" creationId="{18D5ADFA-E0F7-45F2-8958-1450AAE5A3F5}"/>
          </ac:picMkLst>
        </pc:picChg>
        <pc:picChg chg="add del mod">
          <ac:chgData name="Abdulaziz" userId="85b05c50aa90e9c3" providerId="LiveId" clId="{69DCECCE-9471-41B4-A00E-F5FF920B7CD1}" dt="2020-12-13T10:52:55.246" v="9846" actId="478"/>
          <ac:picMkLst>
            <pc:docMk/>
            <pc:sldMk cId="1713158148" sldId="285"/>
            <ac:picMk id="56" creationId="{5E400893-5B75-419F-AA5E-BA139C1BE07A}"/>
          </ac:picMkLst>
        </pc:picChg>
        <pc:picChg chg="mod">
          <ac:chgData name="Abdulaziz" userId="85b05c50aa90e9c3" providerId="LiveId" clId="{69DCECCE-9471-41B4-A00E-F5FF920B7CD1}" dt="2020-12-27T07:59:43.392" v="18078"/>
          <ac:picMkLst>
            <pc:docMk/>
            <pc:sldMk cId="1713158148" sldId="285"/>
            <ac:picMk id="56" creationId="{B9925214-E7A2-4FDB-8FC3-16BCAB4CD924}"/>
          </ac:picMkLst>
        </pc:picChg>
        <pc:picChg chg="mod">
          <ac:chgData name="Abdulaziz" userId="85b05c50aa90e9c3" providerId="LiveId" clId="{69DCECCE-9471-41B4-A00E-F5FF920B7CD1}" dt="2020-12-27T07:59:43.392" v="18078"/>
          <ac:picMkLst>
            <pc:docMk/>
            <pc:sldMk cId="1713158148" sldId="285"/>
            <ac:picMk id="57" creationId="{D564DD07-E081-49B7-94DE-5161612DC68D}"/>
          </ac:picMkLst>
        </pc:picChg>
        <pc:picChg chg="mod">
          <ac:chgData name="Abdulaziz" userId="85b05c50aa90e9c3" providerId="LiveId" clId="{69DCECCE-9471-41B4-A00E-F5FF920B7CD1}" dt="2020-12-27T07:59:43.392" v="18078"/>
          <ac:picMkLst>
            <pc:docMk/>
            <pc:sldMk cId="1713158148" sldId="285"/>
            <ac:picMk id="58" creationId="{69F5C58B-E059-4A2F-B46F-EBBFE9252CF3}"/>
          </ac:picMkLst>
        </pc:picChg>
        <pc:picChg chg="add del mod">
          <ac:chgData name="Abdulaziz" userId="85b05c50aa90e9c3" providerId="LiveId" clId="{69DCECCE-9471-41B4-A00E-F5FF920B7CD1}" dt="2020-12-13T10:52:55.246" v="9846" actId="478"/>
          <ac:picMkLst>
            <pc:docMk/>
            <pc:sldMk cId="1713158148" sldId="285"/>
            <ac:picMk id="59" creationId="{68083526-3323-4B4B-9EAC-72EF79317246}"/>
          </ac:picMkLst>
        </pc:picChg>
        <pc:picChg chg="mod">
          <ac:chgData name="Abdulaziz" userId="85b05c50aa90e9c3" providerId="LiveId" clId="{69DCECCE-9471-41B4-A00E-F5FF920B7CD1}" dt="2020-12-27T07:59:43.392" v="18078"/>
          <ac:picMkLst>
            <pc:docMk/>
            <pc:sldMk cId="1713158148" sldId="285"/>
            <ac:picMk id="59" creationId="{9001191C-B775-4C9C-ACF0-206F7BCF36E9}"/>
          </ac:picMkLst>
        </pc:picChg>
        <pc:picChg chg="add del mod">
          <ac:chgData name="Abdulaziz" userId="85b05c50aa90e9c3" providerId="LiveId" clId="{69DCECCE-9471-41B4-A00E-F5FF920B7CD1}" dt="2020-12-13T10:52:57.225" v="9848" actId="478"/>
          <ac:picMkLst>
            <pc:docMk/>
            <pc:sldMk cId="1713158148" sldId="285"/>
            <ac:picMk id="60" creationId="{0A5E53CA-A7B2-4104-9743-7D3541C5507E}"/>
          </ac:picMkLst>
        </pc:picChg>
        <pc:picChg chg="mod">
          <ac:chgData name="Abdulaziz" userId="85b05c50aa90e9c3" providerId="LiveId" clId="{69DCECCE-9471-41B4-A00E-F5FF920B7CD1}" dt="2020-12-27T07:59:43.392" v="18078"/>
          <ac:picMkLst>
            <pc:docMk/>
            <pc:sldMk cId="1713158148" sldId="285"/>
            <ac:picMk id="60" creationId="{E14DF178-1188-468C-8350-8F6397282807}"/>
          </ac:picMkLst>
        </pc:picChg>
        <pc:picChg chg="mod">
          <ac:chgData name="Abdulaziz" userId="85b05c50aa90e9c3" providerId="LiveId" clId="{69DCECCE-9471-41B4-A00E-F5FF920B7CD1}" dt="2020-12-27T07:59:43.392" v="18078"/>
          <ac:picMkLst>
            <pc:docMk/>
            <pc:sldMk cId="1713158148" sldId="285"/>
            <ac:picMk id="62" creationId="{2BE5F0CF-FECD-44EC-8B65-C4EB174107A8}"/>
          </ac:picMkLst>
        </pc:picChg>
        <pc:picChg chg="add del mod">
          <ac:chgData name="Abdulaziz" userId="85b05c50aa90e9c3" providerId="LiveId" clId="{69DCECCE-9471-41B4-A00E-F5FF920B7CD1}" dt="2020-12-13T10:52:45.538" v="9840" actId="931"/>
          <ac:picMkLst>
            <pc:docMk/>
            <pc:sldMk cId="1713158148" sldId="285"/>
            <ac:picMk id="65" creationId="{D51DA569-2FC4-49D5-A64D-5E5A93CF60F9}"/>
          </ac:picMkLst>
        </pc:picChg>
        <pc:picChg chg="add del mod">
          <ac:chgData name="Abdulaziz" userId="85b05c50aa90e9c3" providerId="LiveId" clId="{69DCECCE-9471-41B4-A00E-F5FF920B7CD1}" dt="2020-12-13T10:53:01.368" v="9850" actId="478"/>
          <ac:picMkLst>
            <pc:docMk/>
            <pc:sldMk cId="1713158148" sldId="285"/>
            <ac:picMk id="66" creationId="{82EEC988-45C3-444E-B2C3-E98F0C4BBCA7}"/>
          </ac:picMkLst>
        </pc:picChg>
        <pc:picChg chg="add mod">
          <ac:chgData name="Abdulaziz" userId="85b05c50aa90e9c3" providerId="LiveId" clId="{69DCECCE-9471-41B4-A00E-F5FF920B7CD1}" dt="2020-12-26T18:51:01.912" v="16905" actId="164"/>
          <ac:picMkLst>
            <pc:docMk/>
            <pc:sldMk cId="1713158148" sldId="285"/>
            <ac:picMk id="67" creationId="{A5EA1549-6311-490E-A09F-546A761FBB9F}"/>
          </ac:picMkLst>
        </pc:picChg>
        <pc:picChg chg="add del mod">
          <ac:chgData name="Abdulaziz" userId="85b05c50aa90e9c3" providerId="LiveId" clId="{69DCECCE-9471-41B4-A00E-F5FF920B7CD1}" dt="2020-12-13T10:55:45.058" v="9877" actId="478"/>
          <ac:picMkLst>
            <pc:docMk/>
            <pc:sldMk cId="1713158148" sldId="285"/>
            <ac:picMk id="74" creationId="{D034A018-6C85-4AB9-8446-EB43C56512A2}"/>
          </ac:picMkLst>
        </pc:picChg>
        <pc:picChg chg="add mod">
          <ac:chgData name="Abdulaziz" userId="85b05c50aa90e9c3" providerId="LiveId" clId="{69DCECCE-9471-41B4-A00E-F5FF920B7CD1}" dt="2020-12-13T10:57:59.636" v="9945" actId="571"/>
          <ac:picMkLst>
            <pc:docMk/>
            <pc:sldMk cId="1713158148" sldId="285"/>
            <ac:picMk id="86" creationId="{BDAF7ED4-8ED4-4AA9-9172-58BDB5A2D4DB}"/>
          </ac:picMkLst>
        </pc:picChg>
        <pc:picChg chg="add del mod topLvl">
          <ac:chgData name="Abdulaziz" userId="85b05c50aa90e9c3" providerId="LiveId" clId="{69DCECCE-9471-41B4-A00E-F5FF920B7CD1}" dt="2020-12-26T19:15:25.020" v="17360" actId="478"/>
          <ac:picMkLst>
            <pc:docMk/>
            <pc:sldMk cId="1713158148" sldId="285"/>
            <ac:picMk id="90" creationId="{A5EEE435-29C6-4EB6-A15A-BE591B681FDA}"/>
          </ac:picMkLst>
        </pc:picChg>
        <pc:picChg chg="add mod">
          <ac:chgData name="Abdulaziz" userId="85b05c50aa90e9c3" providerId="LiveId" clId="{69DCECCE-9471-41B4-A00E-F5FF920B7CD1}" dt="2020-12-13T11:13:45.082" v="10043" actId="571"/>
          <ac:picMkLst>
            <pc:docMk/>
            <pc:sldMk cId="1713158148" sldId="285"/>
            <ac:picMk id="92" creationId="{76A1A2C5-E02A-4E5C-ADD0-3CDD61928BE4}"/>
          </ac:picMkLst>
        </pc:picChg>
        <pc:picChg chg="add del">
          <ac:chgData name="Abdulaziz" userId="85b05c50aa90e9c3" providerId="LiveId" clId="{69DCECCE-9471-41B4-A00E-F5FF920B7CD1}" dt="2020-12-13T11:16:09.141" v="10074" actId="22"/>
          <ac:picMkLst>
            <pc:docMk/>
            <pc:sldMk cId="1713158148" sldId="285"/>
            <ac:picMk id="105" creationId="{A4DCF615-76BE-4743-9E03-DBD2334EC67B}"/>
          </ac:picMkLst>
        </pc:picChg>
        <pc:picChg chg="add del mod">
          <ac:chgData name="Abdulaziz" userId="85b05c50aa90e9c3" providerId="LiveId" clId="{69DCECCE-9471-41B4-A00E-F5FF920B7CD1}" dt="2020-12-13T11:17:49.887" v="10107" actId="931"/>
          <ac:picMkLst>
            <pc:docMk/>
            <pc:sldMk cId="1713158148" sldId="285"/>
            <ac:picMk id="107" creationId="{B5463712-7ED5-4E00-A129-C767DC11A301}"/>
          </ac:picMkLst>
        </pc:picChg>
        <pc:picChg chg="add del mod">
          <ac:chgData name="Abdulaziz" userId="85b05c50aa90e9c3" providerId="LiveId" clId="{69DCECCE-9471-41B4-A00E-F5FF920B7CD1}" dt="2020-12-13T11:21:31.639" v="10173"/>
          <ac:picMkLst>
            <pc:docMk/>
            <pc:sldMk cId="1713158148" sldId="285"/>
            <ac:picMk id="149" creationId="{11A647C3-02B3-46C9-A614-6083E1BCC468}"/>
          </ac:picMkLst>
        </pc:picChg>
        <pc:picChg chg="add del mod">
          <ac:chgData name="Abdulaziz" userId="85b05c50aa90e9c3" providerId="LiveId" clId="{69DCECCE-9471-41B4-A00E-F5FF920B7CD1}" dt="2020-12-13T11:21:31.267" v="10172" actId="571"/>
          <ac:picMkLst>
            <pc:docMk/>
            <pc:sldMk cId="1713158148" sldId="285"/>
            <ac:picMk id="150" creationId="{DA7B599D-DC92-40DD-B076-AFB122047022}"/>
          </ac:picMkLst>
        </pc:picChg>
        <pc:picChg chg="add mod">
          <ac:chgData name="Abdulaziz" userId="85b05c50aa90e9c3" providerId="LiveId" clId="{69DCECCE-9471-41B4-A00E-F5FF920B7CD1}" dt="2020-12-13T11:27:37.686" v="10323" actId="164"/>
          <ac:picMkLst>
            <pc:docMk/>
            <pc:sldMk cId="1713158148" sldId="285"/>
            <ac:picMk id="195" creationId="{6BC34231-FC4C-4AD1-BF0E-F689EDD91745}"/>
          </ac:picMkLst>
        </pc:picChg>
        <pc:picChg chg="add del mod">
          <ac:chgData name="Abdulaziz" userId="85b05c50aa90e9c3" providerId="LiveId" clId="{69DCECCE-9471-41B4-A00E-F5FF920B7CD1}" dt="2020-12-13T11:23:01.055" v="10209"/>
          <ac:picMkLst>
            <pc:docMk/>
            <pc:sldMk cId="1713158148" sldId="285"/>
            <ac:picMk id="196" creationId="{338E9BF7-09B3-4189-B01E-43497E6F38F5}"/>
          </ac:picMkLst>
        </pc:picChg>
        <pc:picChg chg="add mod">
          <ac:chgData name="Abdulaziz" userId="85b05c50aa90e9c3" providerId="LiveId" clId="{69DCECCE-9471-41B4-A00E-F5FF920B7CD1}" dt="2020-12-13T11:27:37.686" v="10323" actId="164"/>
          <ac:picMkLst>
            <pc:docMk/>
            <pc:sldMk cId="1713158148" sldId="285"/>
            <ac:picMk id="197" creationId="{993442EC-4F4B-4BB4-AE8D-8C2DB2EEFD76}"/>
          </ac:picMkLst>
        </pc:picChg>
        <pc:picChg chg="add mod">
          <ac:chgData name="Abdulaziz" userId="85b05c50aa90e9c3" providerId="LiveId" clId="{69DCECCE-9471-41B4-A00E-F5FF920B7CD1}" dt="2020-12-13T11:27:37.686" v="10323" actId="164"/>
          <ac:picMkLst>
            <pc:docMk/>
            <pc:sldMk cId="1713158148" sldId="285"/>
            <ac:picMk id="198" creationId="{6F74339D-F10F-4437-9BA4-00B8216A185C}"/>
          </ac:picMkLst>
        </pc:picChg>
        <pc:picChg chg="add mod">
          <ac:chgData name="Abdulaziz" userId="85b05c50aa90e9c3" providerId="LiveId" clId="{69DCECCE-9471-41B4-A00E-F5FF920B7CD1}" dt="2020-12-13T11:27:37.686" v="10323" actId="164"/>
          <ac:picMkLst>
            <pc:docMk/>
            <pc:sldMk cId="1713158148" sldId="285"/>
            <ac:picMk id="199" creationId="{799AF89D-0AD1-4CAD-91B3-0F31C8E27E3F}"/>
          </ac:picMkLst>
        </pc:picChg>
        <pc:picChg chg="add mod">
          <ac:chgData name="Abdulaziz" userId="85b05c50aa90e9c3" providerId="LiveId" clId="{69DCECCE-9471-41B4-A00E-F5FF920B7CD1}" dt="2020-12-13T11:27:37.686" v="10323" actId="164"/>
          <ac:picMkLst>
            <pc:docMk/>
            <pc:sldMk cId="1713158148" sldId="285"/>
            <ac:picMk id="200" creationId="{07887E99-CEF5-4790-95E2-91381E88D5BA}"/>
          </ac:picMkLst>
        </pc:picChg>
        <pc:picChg chg="add mod">
          <ac:chgData name="Abdulaziz" userId="85b05c50aa90e9c3" providerId="LiveId" clId="{69DCECCE-9471-41B4-A00E-F5FF920B7CD1}" dt="2020-12-13T11:27:37.686" v="10323" actId="164"/>
          <ac:picMkLst>
            <pc:docMk/>
            <pc:sldMk cId="1713158148" sldId="285"/>
            <ac:picMk id="201" creationId="{842C8B35-0E82-407D-8AD5-88B7E2B24104}"/>
          </ac:picMkLst>
        </pc:picChg>
        <pc:picChg chg="add mod">
          <ac:chgData name="Abdulaziz" userId="85b05c50aa90e9c3" providerId="LiveId" clId="{69DCECCE-9471-41B4-A00E-F5FF920B7CD1}" dt="2020-12-13T11:27:37.686" v="10323" actId="164"/>
          <ac:picMkLst>
            <pc:docMk/>
            <pc:sldMk cId="1713158148" sldId="285"/>
            <ac:picMk id="202" creationId="{5CB810FD-A68F-4BC2-8696-9E9C32C28C52}"/>
          </ac:picMkLst>
        </pc:picChg>
        <pc:picChg chg="add mod">
          <ac:chgData name="Abdulaziz" userId="85b05c50aa90e9c3" providerId="LiveId" clId="{69DCECCE-9471-41B4-A00E-F5FF920B7CD1}" dt="2020-12-13T11:27:37.686" v="10323" actId="164"/>
          <ac:picMkLst>
            <pc:docMk/>
            <pc:sldMk cId="1713158148" sldId="285"/>
            <ac:picMk id="203" creationId="{1FC9EA9A-B963-4DD5-8EC2-E8437C09AADC}"/>
          </ac:picMkLst>
        </pc:picChg>
        <pc:picChg chg="add mod">
          <ac:chgData name="Abdulaziz" userId="85b05c50aa90e9c3" providerId="LiveId" clId="{69DCECCE-9471-41B4-A00E-F5FF920B7CD1}" dt="2020-12-13T11:27:37.686" v="10323" actId="164"/>
          <ac:picMkLst>
            <pc:docMk/>
            <pc:sldMk cId="1713158148" sldId="285"/>
            <ac:picMk id="204" creationId="{7CC102AF-F9C0-475E-9959-A1DC1D04871B}"/>
          </ac:picMkLst>
        </pc:picChg>
        <pc:picChg chg="add mod">
          <ac:chgData name="Abdulaziz" userId="85b05c50aa90e9c3" providerId="LiveId" clId="{69DCECCE-9471-41B4-A00E-F5FF920B7CD1}" dt="2020-12-13T11:27:37.686" v="10323" actId="164"/>
          <ac:picMkLst>
            <pc:docMk/>
            <pc:sldMk cId="1713158148" sldId="285"/>
            <ac:picMk id="205" creationId="{339BF97C-BD1F-4019-B1F8-E948431B6272}"/>
          </ac:picMkLst>
        </pc:picChg>
        <pc:picChg chg="add mod">
          <ac:chgData name="Abdulaziz" userId="85b05c50aa90e9c3" providerId="LiveId" clId="{69DCECCE-9471-41B4-A00E-F5FF920B7CD1}" dt="2020-12-13T11:27:37.686" v="10323" actId="164"/>
          <ac:picMkLst>
            <pc:docMk/>
            <pc:sldMk cId="1713158148" sldId="285"/>
            <ac:picMk id="206" creationId="{186F04AF-35CE-4991-A398-43F539546D3E}"/>
          </ac:picMkLst>
        </pc:picChg>
        <pc:picChg chg="add mod">
          <ac:chgData name="Abdulaziz" userId="85b05c50aa90e9c3" providerId="LiveId" clId="{69DCECCE-9471-41B4-A00E-F5FF920B7CD1}" dt="2020-12-13T11:27:37.686" v="10323" actId="164"/>
          <ac:picMkLst>
            <pc:docMk/>
            <pc:sldMk cId="1713158148" sldId="285"/>
            <ac:picMk id="207" creationId="{C833C1DC-CE60-4437-AA52-B23E13A564C2}"/>
          </ac:picMkLst>
        </pc:picChg>
        <pc:picChg chg="add mod">
          <ac:chgData name="Abdulaziz" userId="85b05c50aa90e9c3" providerId="LiveId" clId="{69DCECCE-9471-41B4-A00E-F5FF920B7CD1}" dt="2020-12-13T11:27:37.686" v="10323" actId="164"/>
          <ac:picMkLst>
            <pc:docMk/>
            <pc:sldMk cId="1713158148" sldId="285"/>
            <ac:picMk id="208" creationId="{43D06171-C073-4E16-8561-3B5E7FC421CE}"/>
          </ac:picMkLst>
        </pc:picChg>
        <pc:picChg chg="add mod">
          <ac:chgData name="Abdulaziz" userId="85b05c50aa90e9c3" providerId="LiveId" clId="{69DCECCE-9471-41B4-A00E-F5FF920B7CD1}" dt="2020-12-13T11:27:37.686" v="10323" actId="164"/>
          <ac:picMkLst>
            <pc:docMk/>
            <pc:sldMk cId="1713158148" sldId="285"/>
            <ac:picMk id="209" creationId="{45B0BD89-45AE-4847-A91E-ADB8F983EEEE}"/>
          </ac:picMkLst>
        </pc:picChg>
        <pc:picChg chg="add del mod">
          <ac:chgData name="Abdulaziz" userId="85b05c50aa90e9c3" providerId="LiveId" clId="{69DCECCE-9471-41B4-A00E-F5FF920B7CD1}" dt="2020-12-13T11:24:13.837" v="10242" actId="478"/>
          <ac:picMkLst>
            <pc:docMk/>
            <pc:sldMk cId="1713158148" sldId="285"/>
            <ac:picMk id="210" creationId="{D199103F-0076-496A-9F90-DA2B3CF805E6}"/>
          </ac:picMkLst>
        </pc:picChg>
        <pc:picChg chg="add mod">
          <ac:chgData name="Abdulaziz" userId="85b05c50aa90e9c3" providerId="LiveId" clId="{69DCECCE-9471-41B4-A00E-F5FF920B7CD1}" dt="2020-12-13T11:27:37.686" v="10323" actId="164"/>
          <ac:picMkLst>
            <pc:docMk/>
            <pc:sldMk cId="1713158148" sldId="285"/>
            <ac:picMk id="211" creationId="{AFEAC869-B704-451A-83EE-19D55F26A428}"/>
          </ac:picMkLst>
        </pc:picChg>
        <pc:picChg chg="add mod">
          <ac:chgData name="Abdulaziz" userId="85b05c50aa90e9c3" providerId="LiveId" clId="{69DCECCE-9471-41B4-A00E-F5FF920B7CD1}" dt="2020-12-13T11:27:37.686" v="10323" actId="164"/>
          <ac:picMkLst>
            <pc:docMk/>
            <pc:sldMk cId="1713158148" sldId="285"/>
            <ac:picMk id="212" creationId="{B41DF910-E260-43F6-AA4B-F05EFC31E82A}"/>
          </ac:picMkLst>
        </pc:picChg>
        <pc:picChg chg="add mod">
          <ac:chgData name="Abdulaziz" userId="85b05c50aa90e9c3" providerId="LiveId" clId="{69DCECCE-9471-41B4-A00E-F5FF920B7CD1}" dt="2020-12-13T11:27:37.686" v="10323" actId="164"/>
          <ac:picMkLst>
            <pc:docMk/>
            <pc:sldMk cId="1713158148" sldId="285"/>
            <ac:picMk id="213" creationId="{2B5614C6-EEC8-4656-AA9A-DF878F34696F}"/>
          </ac:picMkLst>
        </pc:picChg>
        <pc:picChg chg="add mod">
          <ac:chgData name="Abdulaziz" userId="85b05c50aa90e9c3" providerId="LiveId" clId="{69DCECCE-9471-41B4-A00E-F5FF920B7CD1}" dt="2020-12-13T11:27:37.686" v="10323" actId="164"/>
          <ac:picMkLst>
            <pc:docMk/>
            <pc:sldMk cId="1713158148" sldId="285"/>
            <ac:picMk id="214" creationId="{CA11DC63-1F32-4B40-8205-AA4D135A556E}"/>
          </ac:picMkLst>
        </pc:picChg>
        <pc:picChg chg="add mod">
          <ac:chgData name="Abdulaziz" userId="85b05c50aa90e9c3" providerId="LiveId" clId="{69DCECCE-9471-41B4-A00E-F5FF920B7CD1}" dt="2020-12-13T11:27:37.686" v="10323" actId="164"/>
          <ac:picMkLst>
            <pc:docMk/>
            <pc:sldMk cId="1713158148" sldId="285"/>
            <ac:picMk id="215" creationId="{0CC6E5D5-6EFD-416F-9B9D-93327D57425D}"/>
          </ac:picMkLst>
        </pc:picChg>
        <pc:picChg chg="add mod">
          <ac:chgData name="Abdulaziz" userId="85b05c50aa90e9c3" providerId="LiveId" clId="{69DCECCE-9471-41B4-A00E-F5FF920B7CD1}" dt="2020-12-13T11:24:33.261" v="10256" actId="571"/>
          <ac:picMkLst>
            <pc:docMk/>
            <pc:sldMk cId="1713158148" sldId="285"/>
            <ac:picMk id="216" creationId="{9E05DF9D-FCB8-400A-9D93-CA3224BD4306}"/>
          </ac:picMkLst>
        </pc:picChg>
        <pc:picChg chg="add mod">
          <ac:chgData name="Abdulaziz" userId="85b05c50aa90e9c3" providerId="LiveId" clId="{69DCECCE-9471-41B4-A00E-F5FF920B7CD1}" dt="2020-12-13T11:27:37.686" v="10323" actId="164"/>
          <ac:picMkLst>
            <pc:docMk/>
            <pc:sldMk cId="1713158148" sldId="285"/>
            <ac:picMk id="217" creationId="{66811C89-8AF8-4FCB-A4F8-E2D652EEE68D}"/>
          </ac:picMkLst>
        </pc:picChg>
        <pc:picChg chg="add mod">
          <ac:chgData name="Abdulaziz" userId="85b05c50aa90e9c3" providerId="LiveId" clId="{69DCECCE-9471-41B4-A00E-F5FF920B7CD1}" dt="2020-12-13T11:27:37.686" v="10323" actId="164"/>
          <ac:picMkLst>
            <pc:docMk/>
            <pc:sldMk cId="1713158148" sldId="285"/>
            <ac:picMk id="218" creationId="{E982CA03-E708-476D-A71D-9210351D03EF}"/>
          </ac:picMkLst>
        </pc:picChg>
        <pc:picChg chg="add mod">
          <ac:chgData name="Abdulaziz" userId="85b05c50aa90e9c3" providerId="LiveId" clId="{69DCECCE-9471-41B4-A00E-F5FF920B7CD1}" dt="2020-12-13T11:27:37.686" v="10323" actId="164"/>
          <ac:picMkLst>
            <pc:docMk/>
            <pc:sldMk cId="1713158148" sldId="285"/>
            <ac:picMk id="219" creationId="{FBCEE443-3A21-45BA-ADBB-BBA317F717C7}"/>
          </ac:picMkLst>
        </pc:picChg>
        <pc:picChg chg="add mod">
          <ac:chgData name="Abdulaziz" userId="85b05c50aa90e9c3" providerId="LiveId" clId="{69DCECCE-9471-41B4-A00E-F5FF920B7CD1}" dt="2020-12-13T11:27:37.686" v="10323" actId="164"/>
          <ac:picMkLst>
            <pc:docMk/>
            <pc:sldMk cId="1713158148" sldId="285"/>
            <ac:picMk id="220" creationId="{D00DADAF-1AF0-4E40-883D-1C327DCB26BD}"/>
          </ac:picMkLst>
        </pc:picChg>
        <pc:picChg chg="add del mod">
          <ac:chgData name="Abdulaziz" userId="85b05c50aa90e9c3" providerId="LiveId" clId="{69DCECCE-9471-41B4-A00E-F5FF920B7CD1}" dt="2020-12-13T11:25:37.165" v="10283" actId="478"/>
          <ac:picMkLst>
            <pc:docMk/>
            <pc:sldMk cId="1713158148" sldId="285"/>
            <ac:picMk id="221" creationId="{E9220E56-C33C-4A87-9D4D-A99581FBD440}"/>
          </ac:picMkLst>
        </pc:picChg>
        <pc:picChg chg="add mod">
          <ac:chgData name="Abdulaziz" userId="85b05c50aa90e9c3" providerId="LiveId" clId="{69DCECCE-9471-41B4-A00E-F5FF920B7CD1}" dt="2020-12-13T11:27:37.686" v="10323" actId="164"/>
          <ac:picMkLst>
            <pc:docMk/>
            <pc:sldMk cId="1713158148" sldId="285"/>
            <ac:picMk id="222" creationId="{7C6E7688-0A24-4D61-AEA3-2BFE48C9EBC9}"/>
          </ac:picMkLst>
        </pc:picChg>
        <pc:picChg chg="add del mod">
          <ac:chgData name="Abdulaziz" userId="85b05c50aa90e9c3" providerId="LiveId" clId="{69DCECCE-9471-41B4-A00E-F5FF920B7CD1}" dt="2020-12-13T11:25:36.402" v="10282" actId="478"/>
          <ac:picMkLst>
            <pc:docMk/>
            <pc:sldMk cId="1713158148" sldId="285"/>
            <ac:picMk id="223" creationId="{4B1D12EF-8A88-4A1E-BE36-254C4D233175}"/>
          </ac:picMkLst>
        </pc:picChg>
        <pc:picChg chg="add mod">
          <ac:chgData name="Abdulaziz" userId="85b05c50aa90e9c3" providerId="LiveId" clId="{69DCECCE-9471-41B4-A00E-F5FF920B7CD1}" dt="2020-12-13T11:27:37.686" v="10323" actId="164"/>
          <ac:picMkLst>
            <pc:docMk/>
            <pc:sldMk cId="1713158148" sldId="285"/>
            <ac:picMk id="224" creationId="{73E7FB64-85CB-41AA-B5D0-A48CA76EF4AC}"/>
          </ac:picMkLst>
        </pc:picChg>
        <pc:picChg chg="add mod">
          <ac:chgData name="Abdulaziz" userId="85b05c50aa90e9c3" providerId="LiveId" clId="{69DCECCE-9471-41B4-A00E-F5FF920B7CD1}" dt="2020-12-13T11:27:37.686" v="10323" actId="164"/>
          <ac:picMkLst>
            <pc:docMk/>
            <pc:sldMk cId="1713158148" sldId="285"/>
            <ac:picMk id="225" creationId="{A41C5A9F-6173-4EF6-BADA-CF16E1C25386}"/>
          </ac:picMkLst>
        </pc:picChg>
        <pc:picChg chg="add mod">
          <ac:chgData name="Abdulaziz" userId="85b05c50aa90e9c3" providerId="LiveId" clId="{69DCECCE-9471-41B4-A00E-F5FF920B7CD1}" dt="2020-12-13T11:27:37.686" v="10323" actId="164"/>
          <ac:picMkLst>
            <pc:docMk/>
            <pc:sldMk cId="1713158148" sldId="285"/>
            <ac:picMk id="226" creationId="{B60DC972-5BA4-4F14-B904-E9D598977E85}"/>
          </ac:picMkLst>
        </pc:picChg>
        <pc:picChg chg="add mod">
          <ac:chgData name="Abdulaziz" userId="85b05c50aa90e9c3" providerId="LiveId" clId="{69DCECCE-9471-41B4-A00E-F5FF920B7CD1}" dt="2020-12-13T11:27:37.686" v="10323" actId="164"/>
          <ac:picMkLst>
            <pc:docMk/>
            <pc:sldMk cId="1713158148" sldId="285"/>
            <ac:picMk id="227" creationId="{290D59AB-ED29-4DC9-A625-CC74468E0D57}"/>
          </ac:picMkLst>
        </pc:picChg>
        <pc:picChg chg="add mod">
          <ac:chgData name="Abdulaziz" userId="85b05c50aa90e9c3" providerId="LiveId" clId="{69DCECCE-9471-41B4-A00E-F5FF920B7CD1}" dt="2020-12-13T11:27:37.686" v="10323" actId="164"/>
          <ac:picMkLst>
            <pc:docMk/>
            <pc:sldMk cId="1713158148" sldId="285"/>
            <ac:picMk id="228" creationId="{9F3EB72C-5B9C-410A-81F4-22627E997CA7}"/>
          </ac:picMkLst>
        </pc:picChg>
        <pc:picChg chg="add mod">
          <ac:chgData name="Abdulaziz" userId="85b05c50aa90e9c3" providerId="LiveId" clId="{69DCECCE-9471-41B4-A00E-F5FF920B7CD1}" dt="2020-12-13T11:27:37.686" v="10323" actId="164"/>
          <ac:picMkLst>
            <pc:docMk/>
            <pc:sldMk cId="1713158148" sldId="285"/>
            <ac:picMk id="229" creationId="{88EE6CD1-9753-45BD-89BE-D41F9BEAB62D}"/>
          </ac:picMkLst>
        </pc:picChg>
        <pc:picChg chg="add mod">
          <ac:chgData name="Abdulaziz" userId="85b05c50aa90e9c3" providerId="LiveId" clId="{69DCECCE-9471-41B4-A00E-F5FF920B7CD1}" dt="2020-12-13T11:27:24.063" v="10322" actId="571"/>
          <ac:picMkLst>
            <pc:docMk/>
            <pc:sldMk cId="1713158148" sldId="285"/>
            <ac:picMk id="230" creationId="{21A1D82D-EF5C-43E6-94E0-1BAF80BFE919}"/>
          </ac:picMkLst>
        </pc:picChg>
        <pc:picChg chg="add mod">
          <ac:chgData name="Abdulaziz" userId="85b05c50aa90e9c3" providerId="LiveId" clId="{69DCECCE-9471-41B4-A00E-F5FF920B7CD1}" dt="2020-12-13T11:27:24.063" v="10322" actId="571"/>
          <ac:picMkLst>
            <pc:docMk/>
            <pc:sldMk cId="1713158148" sldId="285"/>
            <ac:picMk id="231" creationId="{9A30E80D-915F-4EB0-B2CD-0B1F69E602EC}"/>
          </ac:picMkLst>
        </pc:picChg>
        <pc:picChg chg="add mod">
          <ac:chgData name="Abdulaziz" userId="85b05c50aa90e9c3" providerId="LiveId" clId="{69DCECCE-9471-41B4-A00E-F5FF920B7CD1}" dt="2020-12-13T11:27:24.063" v="10322" actId="571"/>
          <ac:picMkLst>
            <pc:docMk/>
            <pc:sldMk cId="1713158148" sldId="285"/>
            <ac:picMk id="232" creationId="{3055E6F6-A57C-4950-8967-21624341ED3F}"/>
          </ac:picMkLst>
        </pc:picChg>
        <pc:picChg chg="add mod">
          <ac:chgData name="Abdulaziz" userId="85b05c50aa90e9c3" providerId="LiveId" clId="{69DCECCE-9471-41B4-A00E-F5FF920B7CD1}" dt="2020-12-13T11:27:24.063" v="10322" actId="571"/>
          <ac:picMkLst>
            <pc:docMk/>
            <pc:sldMk cId="1713158148" sldId="285"/>
            <ac:picMk id="233" creationId="{60EA0496-123B-4402-A0FD-87AE71AD41B0}"/>
          </ac:picMkLst>
        </pc:picChg>
        <pc:picChg chg="add mod">
          <ac:chgData name="Abdulaziz" userId="85b05c50aa90e9c3" providerId="LiveId" clId="{69DCECCE-9471-41B4-A00E-F5FF920B7CD1}" dt="2020-12-13T11:27:24.063" v="10322" actId="571"/>
          <ac:picMkLst>
            <pc:docMk/>
            <pc:sldMk cId="1713158148" sldId="285"/>
            <ac:picMk id="234" creationId="{CA3E1E85-F351-4809-9CBF-A09342472C70}"/>
          </ac:picMkLst>
        </pc:picChg>
        <pc:picChg chg="add mod">
          <ac:chgData name="Abdulaziz" userId="85b05c50aa90e9c3" providerId="LiveId" clId="{69DCECCE-9471-41B4-A00E-F5FF920B7CD1}" dt="2020-12-13T11:27:24.063" v="10322" actId="571"/>
          <ac:picMkLst>
            <pc:docMk/>
            <pc:sldMk cId="1713158148" sldId="285"/>
            <ac:picMk id="235" creationId="{0D064AFD-5851-4E06-B7DA-4F91327265C8}"/>
          </ac:picMkLst>
        </pc:picChg>
        <pc:picChg chg="add mod">
          <ac:chgData name="Abdulaziz" userId="85b05c50aa90e9c3" providerId="LiveId" clId="{69DCECCE-9471-41B4-A00E-F5FF920B7CD1}" dt="2020-12-13T11:27:24.063" v="10322" actId="571"/>
          <ac:picMkLst>
            <pc:docMk/>
            <pc:sldMk cId="1713158148" sldId="285"/>
            <ac:picMk id="236" creationId="{6C0FE1F7-8CE9-4DB4-9298-5A2BA2393BB4}"/>
          </ac:picMkLst>
        </pc:picChg>
        <pc:picChg chg="add mod">
          <ac:chgData name="Abdulaziz" userId="85b05c50aa90e9c3" providerId="LiveId" clId="{69DCECCE-9471-41B4-A00E-F5FF920B7CD1}" dt="2020-12-13T11:27:24.063" v="10322" actId="571"/>
          <ac:picMkLst>
            <pc:docMk/>
            <pc:sldMk cId="1713158148" sldId="285"/>
            <ac:picMk id="237" creationId="{903E2566-8142-40EB-8987-6467F29E0301}"/>
          </ac:picMkLst>
        </pc:picChg>
        <pc:picChg chg="add mod">
          <ac:chgData name="Abdulaziz" userId="85b05c50aa90e9c3" providerId="LiveId" clId="{69DCECCE-9471-41B4-A00E-F5FF920B7CD1}" dt="2020-12-13T11:27:24.063" v="10322" actId="571"/>
          <ac:picMkLst>
            <pc:docMk/>
            <pc:sldMk cId="1713158148" sldId="285"/>
            <ac:picMk id="238" creationId="{3DD429D7-AD55-47D9-B60A-29543010F416}"/>
          </ac:picMkLst>
        </pc:picChg>
        <pc:picChg chg="add mod">
          <ac:chgData name="Abdulaziz" userId="85b05c50aa90e9c3" providerId="LiveId" clId="{69DCECCE-9471-41B4-A00E-F5FF920B7CD1}" dt="2020-12-13T11:27:24.063" v="10322" actId="571"/>
          <ac:picMkLst>
            <pc:docMk/>
            <pc:sldMk cId="1713158148" sldId="285"/>
            <ac:picMk id="239" creationId="{F2BA8C19-8FE0-4F8E-AD3D-E5509ED99097}"/>
          </ac:picMkLst>
        </pc:picChg>
        <pc:picChg chg="add mod">
          <ac:chgData name="Abdulaziz" userId="85b05c50aa90e9c3" providerId="LiveId" clId="{69DCECCE-9471-41B4-A00E-F5FF920B7CD1}" dt="2020-12-13T11:27:24.063" v="10322" actId="571"/>
          <ac:picMkLst>
            <pc:docMk/>
            <pc:sldMk cId="1713158148" sldId="285"/>
            <ac:picMk id="240" creationId="{E8CB4FA4-D216-44BE-BD4B-876D1240FA0F}"/>
          </ac:picMkLst>
        </pc:picChg>
        <pc:picChg chg="add mod">
          <ac:chgData name="Abdulaziz" userId="85b05c50aa90e9c3" providerId="LiveId" clId="{69DCECCE-9471-41B4-A00E-F5FF920B7CD1}" dt="2020-12-13T11:27:24.063" v="10322" actId="571"/>
          <ac:picMkLst>
            <pc:docMk/>
            <pc:sldMk cId="1713158148" sldId="285"/>
            <ac:picMk id="241" creationId="{FAD86419-F78E-475D-A1FE-B8AD851DA9CD}"/>
          </ac:picMkLst>
        </pc:picChg>
        <pc:picChg chg="add mod">
          <ac:chgData name="Abdulaziz" userId="85b05c50aa90e9c3" providerId="LiveId" clId="{69DCECCE-9471-41B4-A00E-F5FF920B7CD1}" dt="2020-12-13T11:27:24.063" v="10322" actId="571"/>
          <ac:picMkLst>
            <pc:docMk/>
            <pc:sldMk cId="1713158148" sldId="285"/>
            <ac:picMk id="242" creationId="{126183D5-E8C4-48A3-9CF9-E2625AF4F06D}"/>
          </ac:picMkLst>
        </pc:picChg>
        <pc:picChg chg="add mod">
          <ac:chgData name="Abdulaziz" userId="85b05c50aa90e9c3" providerId="LiveId" clId="{69DCECCE-9471-41B4-A00E-F5FF920B7CD1}" dt="2020-12-13T11:28:52.269" v="10343" actId="571"/>
          <ac:picMkLst>
            <pc:docMk/>
            <pc:sldMk cId="1713158148" sldId="285"/>
            <ac:picMk id="245" creationId="{F17166A2-A871-4BFC-9AE7-0186539D0D37}"/>
          </ac:picMkLst>
        </pc:picChg>
        <pc:cxnChg chg="add mod">
          <ac:chgData name="Abdulaziz" userId="85b05c50aa90e9c3" providerId="LiveId" clId="{69DCECCE-9471-41B4-A00E-F5FF920B7CD1}" dt="2020-12-26T18:51:01.912" v="16905" actId="164"/>
          <ac:cxnSpMkLst>
            <pc:docMk/>
            <pc:sldMk cId="1713158148" sldId="285"/>
            <ac:cxnSpMk id="69" creationId="{38FABC14-5017-4DB5-97B4-4789E9704F5F}"/>
          </ac:cxnSpMkLst>
        </pc:cxnChg>
        <pc:cxnChg chg="add mod">
          <ac:chgData name="Abdulaziz" userId="85b05c50aa90e9c3" providerId="LiveId" clId="{69DCECCE-9471-41B4-A00E-F5FF920B7CD1}" dt="2020-12-26T18:51:01.912" v="16905" actId="164"/>
          <ac:cxnSpMkLst>
            <pc:docMk/>
            <pc:sldMk cId="1713158148" sldId="285"/>
            <ac:cxnSpMk id="75" creationId="{9782C58C-448C-4E93-BCA4-4C4377B45B06}"/>
          </ac:cxnSpMkLst>
        </pc:cxnChg>
        <pc:cxnChg chg="add mod">
          <ac:chgData name="Abdulaziz" userId="85b05c50aa90e9c3" providerId="LiveId" clId="{69DCECCE-9471-41B4-A00E-F5FF920B7CD1}" dt="2020-12-13T10:58:24.651" v="9953" actId="571"/>
          <ac:cxnSpMkLst>
            <pc:docMk/>
            <pc:sldMk cId="1713158148" sldId="285"/>
            <ac:cxnSpMk id="87" creationId="{DBF3DDCD-1B62-40C7-A1A1-9CA0C34F1A43}"/>
          </ac:cxnSpMkLst>
        </pc:cxnChg>
      </pc:sldChg>
      <pc:sldChg chg="addSp delSp modSp add del mod ord">
        <pc:chgData name="Abdulaziz" userId="85b05c50aa90e9c3" providerId="LiveId" clId="{69DCECCE-9471-41B4-A00E-F5FF920B7CD1}" dt="2020-12-29T13:06:25.558" v="25318" actId="47"/>
        <pc:sldMkLst>
          <pc:docMk/>
          <pc:sldMk cId="1741778588" sldId="286"/>
        </pc:sldMkLst>
        <pc:spChg chg="add mod">
          <ac:chgData name="Abdulaziz" userId="85b05c50aa90e9c3" providerId="LiveId" clId="{69DCECCE-9471-41B4-A00E-F5FF920B7CD1}" dt="2020-12-15T05:43:41.079" v="12410" actId="404"/>
          <ac:spMkLst>
            <pc:docMk/>
            <pc:sldMk cId="1741778588" sldId="286"/>
            <ac:spMk id="2" creationId="{12FF8F08-167B-45F8-8012-59623DD8AB71}"/>
          </ac:spMkLst>
        </pc:spChg>
        <pc:spChg chg="add mod">
          <ac:chgData name="Abdulaziz" userId="85b05c50aa90e9c3" providerId="LiveId" clId="{69DCECCE-9471-41B4-A00E-F5FF920B7CD1}" dt="2020-12-15T05:44:40.434" v="12446" actId="1076"/>
          <ac:spMkLst>
            <pc:docMk/>
            <pc:sldMk cId="1741778588" sldId="286"/>
            <ac:spMk id="5" creationId="{CB8BDF85-ED09-4097-A427-3962EBEFBAD1}"/>
          </ac:spMkLst>
        </pc:spChg>
        <pc:spChg chg="del">
          <ac:chgData name="Abdulaziz" userId="85b05c50aa90e9c3" providerId="LiveId" clId="{69DCECCE-9471-41B4-A00E-F5FF920B7CD1}" dt="2020-12-15T05:30:59.125" v="11163" actId="478"/>
          <ac:spMkLst>
            <pc:docMk/>
            <pc:sldMk cId="1741778588" sldId="286"/>
            <ac:spMk id="6" creationId="{A839BE5D-891E-48D3-945B-0CB981360BD8}"/>
          </ac:spMkLst>
        </pc:spChg>
        <pc:spChg chg="add mod">
          <ac:chgData name="Abdulaziz" userId="85b05c50aa90e9c3" providerId="LiveId" clId="{69DCECCE-9471-41B4-A00E-F5FF920B7CD1}" dt="2020-12-26T09:37:56.168" v="13835" actId="20577"/>
          <ac:spMkLst>
            <pc:docMk/>
            <pc:sldMk cId="1741778588" sldId="286"/>
            <ac:spMk id="16" creationId="{D9396B3A-2CC5-41A4-AA8F-4B018457E319}"/>
          </ac:spMkLst>
        </pc:spChg>
        <pc:spChg chg="mod">
          <ac:chgData name="Abdulaziz" userId="85b05c50aa90e9c3" providerId="LiveId" clId="{69DCECCE-9471-41B4-A00E-F5FF920B7CD1}" dt="2020-12-26T09:08:49.814" v="13238" actId="20577"/>
          <ac:spMkLst>
            <pc:docMk/>
            <pc:sldMk cId="1741778588" sldId="286"/>
            <ac:spMk id="23" creationId="{D9D8D862-40BC-4D0A-B806-F00BB5C9FAF1}"/>
          </ac:spMkLst>
        </pc:spChg>
        <pc:spChg chg="del">
          <ac:chgData name="Abdulaziz" userId="85b05c50aa90e9c3" providerId="LiveId" clId="{69DCECCE-9471-41B4-A00E-F5FF920B7CD1}" dt="2020-12-15T05:30:59.125" v="11163" actId="478"/>
          <ac:spMkLst>
            <pc:docMk/>
            <pc:sldMk cId="1741778588" sldId="286"/>
            <ac:spMk id="27" creationId="{A7647841-B29A-4822-8CD5-288129DE7E12}"/>
          </ac:spMkLst>
        </pc:spChg>
        <pc:spChg chg="add mod">
          <ac:chgData name="Abdulaziz" userId="85b05c50aa90e9c3" providerId="LiveId" clId="{69DCECCE-9471-41B4-A00E-F5FF920B7CD1}" dt="2020-12-15T05:44:59.122" v="12469" actId="14100"/>
          <ac:spMkLst>
            <pc:docMk/>
            <pc:sldMk cId="1741778588" sldId="286"/>
            <ac:spMk id="39" creationId="{B71AECAE-813E-4275-BBB7-D8185CA5B584}"/>
          </ac:spMkLst>
        </pc:spChg>
        <pc:spChg chg="add mod">
          <ac:chgData name="Abdulaziz" userId="85b05c50aa90e9c3" providerId="LiveId" clId="{69DCECCE-9471-41B4-A00E-F5FF920B7CD1}" dt="2020-12-15T05:47:01.295" v="12714" actId="20577"/>
          <ac:spMkLst>
            <pc:docMk/>
            <pc:sldMk cId="1741778588" sldId="286"/>
            <ac:spMk id="40" creationId="{578CF47F-EEF2-4154-A7B5-52D5BBB4EBDB}"/>
          </ac:spMkLst>
        </pc:spChg>
        <pc:grpChg chg="del">
          <ac:chgData name="Abdulaziz" userId="85b05c50aa90e9c3" providerId="LiveId" clId="{69DCECCE-9471-41B4-A00E-F5FF920B7CD1}" dt="2020-12-15T05:30:59.125" v="11163" actId="478"/>
          <ac:grpSpMkLst>
            <pc:docMk/>
            <pc:sldMk cId="1741778588" sldId="286"/>
            <ac:grpSpMk id="37" creationId="{D1668F47-693C-4196-9FAF-58512DA182FD}"/>
          </ac:grpSpMkLst>
        </pc:grpChg>
        <pc:grpChg chg="del">
          <ac:chgData name="Abdulaziz" userId="85b05c50aa90e9c3" providerId="LiveId" clId="{69DCECCE-9471-41B4-A00E-F5FF920B7CD1}" dt="2020-12-15T05:30:59.125" v="11163" actId="478"/>
          <ac:grpSpMkLst>
            <pc:docMk/>
            <pc:sldMk cId="1741778588" sldId="286"/>
            <ac:grpSpMk id="44" creationId="{BFC4B1CA-43A6-4DB1-9CBD-6FBFCA222F79}"/>
          </ac:grpSpMkLst>
        </pc:grpChg>
        <pc:grpChg chg="del">
          <ac:chgData name="Abdulaziz" userId="85b05c50aa90e9c3" providerId="LiveId" clId="{69DCECCE-9471-41B4-A00E-F5FF920B7CD1}" dt="2020-12-15T05:30:59.125" v="11163" actId="478"/>
          <ac:grpSpMkLst>
            <pc:docMk/>
            <pc:sldMk cId="1741778588" sldId="286"/>
            <ac:grpSpMk id="47" creationId="{FFC37BE4-F60C-4886-AAF1-25CF7B47EA81}"/>
          </ac:grpSpMkLst>
        </pc:grpChg>
        <pc:grpChg chg="del">
          <ac:chgData name="Abdulaziz" userId="85b05c50aa90e9c3" providerId="LiveId" clId="{69DCECCE-9471-41B4-A00E-F5FF920B7CD1}" dt="2020-12-15T05:30:59.125" v="11163" actId="478"/>
          <ac:grpSpMkLst>
            <pc:docMk/>
            <pc:sldMk cId="1741778588" sldId="286"/>
            <ac:grpSpMk id="50" creationId="{DD7E4E83-13AD-4397-9668-FD7B177F08D5}"/>
          </ac:grpSpMkLst>
        </pc:grpChg>
        <pc:grpChg chg="del">
          <ac:chgData name="Abdulaziz" userId="85b05c50aa90e9c3" providerId="LiveId" clId="{69DCECCE-9471-41B4-A00E-F5FF920B7CD1}" dt="2020-12-15T05:30:59.125" v="11163" actId="478"/>
          <ac:grpSpMkLst>
            <pc:docMk/>
            <pc:sldMk cId="1741778588" sldId="286"/>
            <ac:grpSpMk id="54" creationId="{BCBC0B8E-0CFE-4C15-AAA7-01628772C9B0}"/>
          </ac:grpSpMkLst>
        </pc:grpChg>
        <pc:grpChg chg="del">
          <ac:chgData name="Abdulaziz" userId="85b05c50aa90e9c3" providerId="LiveId" clId="{69DCECCE-9471-41B4-A00E-F5FF920B7CD1}" dt="2020-12-15T05:30:59.125" v="11163" actId="478"/>
          <ac:grpSpMkLst>
            <pc:docMk/>
            <pc:sldMk cId="1741778588" sldId="286"/>
            <ac:grpSpMk id="57" creationId="{E506F779-23BE-42E9-8BCB-9657514D4B81}"/>
          </ac:grpSpMkLst>
        </pc:grpChg>
        <pc:picChg chg="add mod">
          <ac:chgData name="Abdulaziz" userId="85b05c50aa90e9c3" providerId="LiveId" clId="{69DCECCE-9471-41B4-A00E-F5FF920B7CD1}" dt="2020-12-15T05:43:54.841" v="12416" actId="14861"/>
          <ac:picMkLst>
            <pc:docMk/>
            <pc:sldMk cId="1741778588" sldId="286"/>
            <ac:picMk id="4" creationId="{25A5A403-7035-4BB7-BEB1-B04D2DB75238}"/>
          </ac:picMkLst>
        </pc:picChg>
        <pc:picChg chg="del">
          <ac:chgData name="Abdulaziz" userId="85b05c50aa90e9c3" providerId="LiveId" clId="{69DCECCE-9471-41B4-A00E-F5FF920B7CD1}" dt="2020-12-15T05:30:59.125" v="11163" actId="478"/>
          <ac:picMkLst>
            <pc:docMk/>
            <pc:sldMk cId="1741778588" sldId="286"/>
            <ac:picMk id="7" creationId="{8EA8A506-5B94-4BE6-A527-6245626CCA39}"/>
          </ac:picMkLst>
        </pc:picChg>
        <pc:picChg chg="del">
          <ac:chgData name="Abdulaziz" userId="85b05c50aa90e9c3" providerId="LiveId" clId="{69DCECCE-9471-41B4-A00E-F5FF920B7CD1}" dt="2020-12-15T05:30:59.125" v="11163" actId="478"/>
          <ac:picMkLst>
            <pc:docMk/>
            <pc:sldMk cId="1741778588" sldId="286"/>
            <ac:picMk id="43" creationId="{BEE777F0-9AE2-442B-A375-643B82ECBAB1}"/>
          </ac:picMkLst>
        </pc:picChg>
      </pc:sldChg>
      <pc:sldChg chg="addSp delSp modSp add del mod ord">
        <pc:chgData name="Abdulaziz" userId="85b05c50aa90e9c3" providerId="LiveId" clId="{69DCECCE-9471-41B4-A00E-F5FF920B7CD1}" dt="2020-12-27T11:40:55.846" v="20199" actId="47"/>
        <pc:sldMkLst>
          <pc:docMk/>
          <pc:sldMk cId="2256821059" sldId="287"/>
        </pc:sldMkLst>
        <pc:spChg chg="del">
          <ac:chgData name="Abdulaziz" userId="85b05c50aa90e9c3" providerId="LiveId" clId="{69DCECCE-9471-41B4-A00E-F5FF920B7CD1}" dt="2020-12-26T09:12:14.035" v="13241" actId="478"/>
          <ac:spMkLst>
            <pc:docMk/>
            <pc:sldMk cId="2256821059" sldId="287"/>
            <ac:spMk id="2" creationId="{12FF8F08-167B-45F8-8012-59623DD8AB71}"/>
          </ac:spMkLst>
        </pc:spChg>
        <pc:spChg chg="del">
          <ac:chgData name="Abdulaziz" userId="85b05c50aa90e9c3" providerId="LiveId" clId="{69DCECCE-9471-41B4-A00E-F5FF920B7CD1}" dt="2020-12-26T09:12:18.152" v="13244" actId="478"/>
          <ac:spMkLst>
            <pc:docMk/>
            <pc:sldMk cId="2256821059" sldId="287"/>
            <ac:spMk id="5" creationId="{CB8BDF85-ED09-4097-A427-3962EBEFBAD1}"/>
          </ac:spMkLst>
        </pc:spChg>
        <pc:spChg chg="add mod">
          <ac:chgData name="Abdulaziz" userId="85b05c50aa90e9c3" providerId="LiveId" clId="{69DCECCE-9471-41B4-A00E-F5FF920B7CD1}" dt="2020-12-26T09:13:02.968" v="13365" actId="313"/>
          <ac:spMkLst>
            <pc:docMk/>
            <pc:sldMk cId="2256821059" sldId="287"/>
            <ac:spMk id="16" creationId="{2F870366-AD21-48A0-AE83-9CF302B54B35}"/>
          </ac:spMkLst>
        </pc:spChg>
        <pc:spChg chg="del">
          <ac:chgData name="Abdulaziz" userId="85b05c50aa90e9c3" providerId="LiveId" clId="{69DCECCE-9471-41B4-A00E-F5FF920B7CD1}" dt="2020-12-26T09:12:16.640" v="13243" actId="478"/>
          <ac:spMkLst>
            <pc:docMk/>
            <pc:sldMk cId="2256821059" sldId="287"/>
            <ac:spMk id="39" creationId="{B71AECAE-813E-4275-BBB7-D8185CA5B584}"/>
          </ac:spMkLst>
        </pc:spChg>
        <pc:spChg chg="del">
          <ac:chgData name="Abdulaziz" userId="85b05c50aa90e9c3" providerId="LiveId" clId="{69DCECCE-9471-41B4-A00E-F5FF920B7CD1}" dt="2020-12-26T09:12:15.489" v="13242" actId="478"/>
          <ac:spMkLst>
            <pc:docMk/>
            <pc:sldMk cId="2256821059" sldId="287"/>
            <ac:spMk id="40" creationId="{578CF47F-EEF2-4154-A7B5-52D5BBB4EBDB}"/>
          </ac:spMkLst>
        </pc:spChg>
        <pc:picChg chg="del">
          <ac:chgData name="Abdulaziz" userId="85b05c50aa90e9c3" providerId="LiveId" clId="{69DCECCE-9471-41B4-A00E-F5FF920B7CD1}" dt="2020-12-26T09:12:12.609" v="13240" actId="478"/>
          <ac:picMkLst>
            <pc:docMk/>
            <pc:sldMk cId="2256821059" sldId="287"/>
            <ac:picMk id="4" creationId="{25A5A403-7035-4BB7-BEB1-B04D2DB75238}"/>
          </ac:picMkLst>
        </pc:picChg>
      </pc:sldChg>
      <pc:sldChg chg="addSp delSp modSp add mod">
        <pc:chgData name="Abdulaziz" userId="85b05c50aa90e9c3" providerId="LiveId" clId="{69DCECCE-9471-41B4-A00E-F5FF920B7CD1}" dt="2020-12-29T18:28:24.431" v="25634"/>
        <pc:sldMkLst>
          <pc:docMk/>
          <pc:sldMk cId="3943369644" sldId="288"/>
        </pc:sldMkLst>
        <pc:spChg chg="add mod">
          <ac:chgData name="Abdulaziz" userId="85b05c50aa90e9c3" providerId="LiveId" clId="{69DCECCE-9471-41B4-A00E-F5FF920B7CD1}" dt="2020-12-28T19:38:10.114" v="22832" actId="20577"/>
          <ac:spMkLst>
            <pc:docMk/>
            <pc:sldMk cId="3943369644" sldId="288"/>
            <ac:spMk id="20" creationId="{B3214885-1493-4840-BF2A-1476A86B1BF2}"/>
          </ac:spMkLst>
        </pc:spChg>
        <pc:spChg chg="mod">
          <ac:chgData name="Abdulaziz" userId="85b05c50aa90e9c3" providerId="LiveId" clId="{69DCECCE-9471-41B4-A00E-F5FF920B7CD1}" dt="2020-12-27T18:00:41.584" v="20813"/>
          <ac:spMkLst>
            <pc:docMk/>
            <pc:sldMk cId="3943369644" sldId="288"/>
            <ac:spMk id="23" creationId="{D9D8D862-40BC-4D0A-B806-F00BB5C9FAF1}"/>
          </ac:spMkLst>
        </pc:spChg>
        <pc:spChg chg="add mod">
          <ac:chgData name="Abdulaziz" userId="85b05c50aa90e9c3" providerId="LiveId" clId="{69DCECCE-9471-41B4-A00E-F5FF920B7CD1}" dt="2020-12-29T18:28:24.431" v="25634"/>
          <ac:spMkLst>
            <pc:docMk/>
            <pc:sldMk cId="3943369644" sldId="288"/>
            <ac:spMk id="33" creationId="{F76FB9C8-7B84-44FD-B18E-BF3E58A5082C}"/>
          </ac:spMkLst>
        </pc:spChg>
        <pc:spChg chg="mod">
          <ac:chgData name="Abdulaziz" userId="85b05c50aa90e9c3" providerId="LiveId" clId="{69DCECCE-9471-41B4-A00E-F5FF920B7CD1}" dt="2020-12-29T15:28:04.421" v="25587" actId="20577"/>
          <ac:spMkLst>
            <pc:docMk/>
            <pc:sldMk cId="3943369644" sldId="288"/>
            <ac:spMk id="38" creationId="{20DE403B-8E2A-4BD2-B66D-2DAD5BF1E10C}"/>
          </ac:spMkLst>
        </pc:spChg>
        <pc:spChg chg="add del mod ord">
          <ac:chgData name="Abdulaziz" userId="85b05c50aa90e9c3" providerId="LiveId" clId="{69DCECCE-9471-41B4-A00E-F5FF920B7CD1}" dt="2020-12-28T06:30:19.528" v="21641" actId="20577"/>
          <ac:spMkLst>
            <pc:docMk/>
            <pc:sldMk cId="3943369644" sldId="288"/>
            <ac:spMk id="46" creationId="{35E7279C-1365-491B-814A-87988D6E08BE}"/>
          </ac:spMkLst>
        </pc:spChg>
        <pc:spChg chg="add del mod">
          <ac:chgData name="Abdulaziz" userId="85b05c50aa90e9c3" providerId="LiveId" clId="{69DCECCE-9471-41B4-A00E-F5FF920B7CD1}" dt="2020-12-29T13:05:50.876" v="25305" actId="478"/>
          <ac:spMkLst>
            <pc:docMk/>
            <pc:sldMk cId="3943369644" sldId="288"/>
            <ac:spMk id="48" creationId="{626F979F-C096-41B8-88DE-646B5EE89D20}"/>
          </ac:spMkLst>
        </pc:spChg>
        <pc:spChg chg="del mod">
          <ac:chgData name="Abdulaziz" userId="85b05c50aa90e9c3" providerId="LiveId" clId="{69DCECCE-9471-41B4-A00E-F5FF920B7CD1}" dt="2020-12-26T17:12:25.888" v="14205" actId="478"/>
          <ac:spMkLst>
            <pc:docMk/>
            <pc:sldMk cId="3943369644" sldId="288"/>
            <ac:spMk id="49" creationId="{F3162B08-F999-41BD-A92D-4C0EFFBF8D87}"/>
          </ac:spMkLst>
        </pc:spChg>
        <pc:spChg chg="del">
          <ac:chgData name="Abdulaziz" userId="85b05c50aa90e9c3" providerId="LiveId" clId="{69DCECCE-9471-41B4-A00E-F5FF920B7CD1}" dt="2020-12-26T17:10:06.019" v="14192" actId="478"/>
          <ac:spMkLst>
            <pc:docMk/>
            <pc:sldMk cId="3943369644" sldId="288"/>
            <ac:spMk id="55" creationId="{70AE61DF-B3BC-4126-8070-442A937DF442}"/>
          </ac:spMkLst>
        </pc:spChg>
        <pc:spChg chg="mod">
          <ac:chgData name="Abdulaziz" userId="85b05c50aa90e9c3" providerId="LiveId" clId="{69DCECCE-9471-41B4-A00E-F5FF920B7CD1}" dt="2020-12-29T08:39:44.560" v="24779" actId="20577"/>
          <ac:spMkLst>
            <pc:docMk/>
            <pc:sldMk cId="3943369644" sldId="288"/>
            <ac:spMk id="56" creationId="{E9C14C33-5760-47CD-BECE-04A0E7DF4091}"/>
          </ac:spMkLst>
        </pc:spChg>
        <pc:spChg chg="del">
          <ac:chgData name="Abdulaziz" userId="85b05c50aa90e9c3" providerId="LiveId" clId="{69DCECCE-9471-41B4-A00E-F5FF920B7CD1}" dt="2020-12-28T19:38:07.683" v="22830" actId="478"/>
          <ac:spMkLst>
            <pc:docMk/>
            <pc:sldMk cId="3943369644" sldId="288"/>
            <ac:spMk id="75" creationId="{179A788F-49E6-404E-8965-DF679103D6AD}"/>
          </ac:spMkLst>
        </pc:spChg>
        <pc:grpChg chg="del">
          <ac:chgData name="Abdulaziz" userId="85b05c50aa90e9c3" providerId="LiveId" clId="{69DCECCE-9471-41B4-A00E-F5FF920B7CD1}" dt="2020-12-26T17:11:01.461" v="14193" actId="478"/>
          <ac:grpSpMkLst>
            <pc:docMk/>
            <pc:sldMk cId="3943369644" sldId="288"/>
            <ac:grpSpMk id="6" creationId="{DB8B9C2F-D6C3-491B-85B5-D3D42D3FBBEF}"/>
          </ac:grpSpMkLst>
        </pc:grpChg>
        <pc:grpChg chg="del">
          <ac:chgData name="Abdulaziz" userId="85b05c50aa90e9c3" providerId="LiveId" clId="{69DCECCE-9471-41B4-A00E-F5FF920B7CD1}" dt="2020-12-26T17:11:15.972" v="14202" actId="478"/>
          <ac:grpSpMkLst>
            <pc:docMk/>
            <pc:sldMk cId="3943369644" sldId="288"/>
            <ac:grpSpMk id="40" creationId="{D7557ABD-79C5-4446-8F91-B29F8D6E0001}"/>
          </ac:grpSpMkLst>
        </pc:grpChg>
        <pc:grpChg chg="del">
          <ac:chgData name="Abdulaziz" userId="85b05c50aa90e9c3" providerId="LiveId" clId="{69DCECCE-9471-41B4-A00E-F5FF920B7CD1}" dt="2020-12-26T17:11:07.478" v="14196" actId="478"/>
          <ac:grpSpMkLst>
            <pc:docMk/>
            <pc:sldMk cId="3943369644" sldId="288"/>
            <ac:grpSpMk id="43" creationId="{2D2916AB-3341-4251-BEF8-EB02F7B6A6FF}"/>
          </ac:grpSpMkLst>
        </pc:grpChg>
        <pc:grpChg chg="del">
          <ac:chgData name="Abdulaziz" userId="85b05c50aa90e9c3" providerId="LiveId" clId="{69DCECCE-9471-41B4-A00E-F5FF920B7CD1}" dt="2020-12-28T06:29:19.530" v="21628" actId="21"/>
          <ac:grpSpMkLst>
            <pc:docMk/>
            <pc:sldMk cId="3943369644" sldId="288"/>
            <ac:grpSpMk id="59" creationId="{FA3159CD-9739-4689-BFAD-C0CDA88653FC}"/>
          </ac:grpSpMkLst>
        </pc:grpChg>
        <pc:grpChg chg="del">
          <ac:chgData name="Abdulaziz" userId="85b05c50aa90e9c3" providerId="LiveId" clId="{69DCECCE-9471-41B4-A00E-F5FF920B7CD1}" dt="2020-12-28T06:29:19.530" v="21628" actId="21"/>
          <ac:grpSpMkLst>
            <pc:docMk/>
            <pc:sldMk cId="3943369644" sldId="288"/>
            <ac:grpSpMk id="62" creationId="{9A383121-B6FB-4E15-9025-FAFD10385CDA}"/>
          </ac:grpSpMkLst>
        </pc:grpChg>
        <pc:grpChg chg="del">
          <ac:chgData name="Abdulaziz" userId="85b05c50aa90e9c3" providerId="LiveId" clId="{69DCECCE-9471-41B4-A00E-F5FF920B7CD1}" dt="2020-12-28T06:29:19.530" v="21628" actId="21"/>
          <ac:grpSpMkLst>
            <pc:docMk/>
            <pc:sldMk cId="3943369644" sldId="288"/>
            <ac:grpSpMk id="65" creationId="{1D296FDE-4C4C-4125-9ED7-940B7CDFD897}"/>
          </ac:grpSpMkLst>
        </pc:grpChg>
        <pc:picChg chg="add del mod modCrop">
          <ac:chgData name="Abdulaziz" userId="85b05c50aa90e9c3" providerId="LiveId" clId="{69DCECCE-9471-41B4-A00E-F5FF920B7CD1}" dt="2020-12-29T09:19:34.567" v="25074" actId="478"/>
          <ac:picMkLst>
            <pc:docMk/>
            <pc:sldMk cId="3943369644" sldId="288"/>
            <ac:picMk id="3" creationId="{BF61B71B-61F6-4C3C-A0DC-592A06B0BD9C}"/>
          </ac:picMkLst>
        </pc:picChg>
        <pc:picChg chg="add del mod modCrop">
          <ac:chgData name="Abdulaziz" userId="85b05c50aa90e9c3" providerId="LiveId" clId="{69DCECCE-9471-41B4-A00E-F5FF920B7CD1}" dt="2020-12-29T09:19:33.347" v="25073" actId="21"/>
          <ac:picMkLst>
            <pc:docMk/>
            <pc:sldMk cId="3943369644" sldId="288"/>
            <ac:picMk id="4" creationId="{465A8648-25BE-4EAA-9BF6-443635DF4949}"/>
          </ac:picMkLst>
        </pc:picChg>
        <pc:picChg chg="add mod">
          <ac:chgData name="Abdulaziz" userId="85b05c50aa90e9c3" providerId="LiveId" clId="{69DCECCE-9471-41B4-A00E-F5FF920B7CD1}" dt="2020-12-29T07:47:32.312" v="24086" actId="14826"/>
          <ac:picMkLst>
            <pc:docMk/>
            <pc:sldMk cId="3943369644" sldId="288"/>
            <ac:picMk id="21" creationId="{7870955C-12A0-4904-AD8E-6CD203F0EEE0}"/>
          </ac:picMkLst>
        </pc:picChg>
        <pc:picChg chg="add mod">
          <ac:chgData name="Abdulaziz" userId="85b05c50aa90e9c3" providerId="LiveId" clId="{69DCECCE-9471-41B4-A00E-F5FF920B7CD1}" dt="2020-12-29T09:20:00.427" v="25088" actId="14861"/>
          <ac:picMkLst>
            <pc:docMk/>
            <pc:sldMk cId="3943369644" sldId="288"/>
            <ac:picMk id="30" creationId="{063ADFC1-29A1-48B7-86BE-A62DA19FE126}"/>
          </ac:picMkLst>
        </pc:picChg>
        <pc:picChg chg="del mod">
          <ac:chgData name="Abdulaziz" userId="85b05c50aa90e9c3" providerId="LiveId" clId="{69DCECCE-9471-41B4-A00E-F5FF920B7CD1}" dt="2020-12-28T06:29:53.679" v="21634" actId="478"/>
          <ac:picMkLst>
            <pc:docMk/>
            <pc:sldMk cId="3943369644" sldId="288"/>
            <ac:picMk id="37" creationId="{85C3D1C2-2D07-4041-B0EE-B4E2900C8BCC}"/>
          </ac:picMkLst>
        </pc:picChg>
        <pc:picChg chg="add mod modCrop">
          <ac:chgData name="Abdulaziz" userId="85b05c50aa90e9c3" providerId="LiveId" clId="{69DCECCE-9471-41B4-A00E-F5FF920B7CD1}" dt="2020-12-29T15:03:20.149" v="25531" actId="1076"/>
          <ac:picMkLst>
            <pc:docMk/>
            <pc:sldMk cId="3943369644" sldId="288"/>
            <ac:picMk id="42" creationId="{E8058D06-0D6C-4AE1-9A91-0ADC90A49174}"/>
          </ac:picMkLst>
        </pc:picChg>
        <pc:picChg chg="mod">
          <ac:chgData name="Abdulaziz" userId="85b05c50aa90e9c3" providerId="LiveId" clId="{69DCECCE-9471-41B4-A00E-F5FF920B7CD1}" dt="2020-12-29T07:47:19.429" v="24084" actId="14826"/>
          <ac:picMkLst>
            <pc:docMk/>
            <pc:sldMk cId="3943369644" sldId="288"/>
            <ac:picMk id="47" creationId="{2D063A6B-78F4-42BF-9A2B-A174176A4B35}"/>
          </ac:picMkLst>
        </pc:picChg>
        <pc:picChg chg="add del">
          <ac:chgData name="Abdulaziz" userId="85b05c50aa90e9c3" providerId="LiveId" clId="{69DCECCE-9471-41B4-A00E-F5FF920B7CD1}" dt="2020-12-28T06:29:19.530" v="21628" actId="21"/>
          <ac:picMkLst>
            <pc:docMk/>
            <pc:sldMk cId="3943369644" sldId="288"/>
            <ac:picMk id="58" creationId="{287D513C-A689-47A5-A4B8-DE2301CCB1FB}"/>
          </ac:picMkLst>
        </pc:picChg>
        <pc:cxnChg chg="add del mod">
          <ac:chgData name="Abdulaziz" userId="85b05c50aa90e9c3" providerId="LiveId" clId="{69DCECCE-9471-41B4-A00E-F5FF920B7CD1}" dt="2020-12-29T09:19:35.919" v="25075" actId="478"/>
          <ac:cxnSpMkLst>
            <pc:docMk/>
            <pc:sldMk cId="3943369644" sldId="288"/>
            <ac:cxnSpMk id="6" creationId="{46DCB5D0-14CA-4B19-99EB-4381EB4FF6FA}"/>
          </ac:cxnSpMkLst>
        </pc:cxnChg>
        <pc:cxnChg chg="del">
          <ac:chgData name="Abdulaziz" userId="85b05c50aa90e9c3" providerId="LiveId" clId="{69DCECCE-9471-41B4-A00E-F5FF920B7CD1}" dt="2020-12-28T06:29:19.530" v="21628" actId="21"/>
          <ac:cxnSpMkLst>
            <pc:docMk/>
            <pc:sldMk cId="3943369644" sldId="288"/>
            <ac:cxnSpMk id="9" creationId="{B62352EA-9D05-4898-B6B9-2AF3003118A8}"/>
          </ac:cxnSpMkLst>
        </pc:cxnChg>
        <pc:cxnChg chg="add del mod">
          <ac:chgData name="Abdulaziz" userId="85b05c50aa90e9c3" providerId="LiveId" clId="{69DCECCE-9471-41B4-A00E-F5FF920B7CD1}" dt="2020-12-29T09:19:36.840" v="25076" actId="478"/>
          <ac:cxnSpMkLst>
            <pc:docMk/>
            <pc:sldMk cId="3943369644" sldId="288"/>
            <ac:cxnSpMk id="24" creationId="{3D3D735A-3AAA-4FB8-8D91-B16E70EC7916}"/>
          </ac:cxnSpMkLst>
        </pc:cxnChg>
        <pc:cxnChg chg="add del mod">
          <ac:chgData name="Abdulaziz" userId="85b05c50aa90e9c3" providerId="LiveId" clId="{69DCECCE-9471-41B4-A00E-F5FF920B7CD1}" dt="2020-12-29T09:19:27.337" v="25064"/>
          <ac:cxnSpMkLst>
            <pc:docMk/>
            <pc:sldMk cId="3943369644" sldId="288"/>
            <ac:cxnSpMk id="31" creationId="{C04E633C-C366-4FF3-8B8D-9A4BDA86BE72}"/>
          </ac:cxnSpMkLst>
        </pc:cxnChg>
        <pc:cxnChg chg="add del mod">
          <ac:chgData name="Abdulaziz" userId="85b05c50aa90e9c3" providerId="LiveId" clId="{69DCECCE-9471-41B4-A00E-F5FF920B7CD1}" dt="2020-12-29T09:19:26.933" v="25058"/>
          <ac:cxnSpMkLst>
            <pc:docMk/>
            <pc:sldMk cId="3943369644" sldId="288"/>
            <ac:cxnSpMk id="35" creationId="{0CB89E60-8CC0-4D25-8C9B-17DB6E3C1BDE}"/>
          </ac:cxnSpMkLst>
        </pc:cxnChg>
        <pc:cxnChg chg="del">
          <ac:chgData name="Abdulaziz" userId="85b05c50aa90e9c3" providerId="LiveId" clId="{69DCECCE-9471-41B4-A00E-F5FF920B7CD1}" dt="2020-12-28T06:29:19.530" v="21628" actId="21"/>
          <ac:cxnSpMkLst>
            <pc:docMk/>
            <pc:sldMk cId="3943369644" sldId="288"/>
            <ac:cxnSpMk id="68" creationId="{91613E17-A3FC-47A6-A90D-84E5DDE77D6C}"/>
          </ac:cxnSpMkLst>
        </pc:cxnChg>
        <pc:cxnChg chg="del">
          <ac:chgData name="Abdulaziz" userId="85b05c50aa90e9c3" providerId="LiveId" clId="{69DCECCE-9471-41B4-A00E-F5FF920B7CD1}" dt="2020-12-28T06:29:19.530" v="21628" actId="21"/>
          <ac:cxnSpMkLst>
            <pc:docMk/>
            <pc:sldMk cId="3943369644" sldId="288"/>
            <ac:cxnSpMk id="71" creationId="{DFBE441C-44EA-40FD-A589-4EFADFB53148}"/>
          </ac:cxnSpMkLst>
        </pc:cxnChg>
      </pc:sldChg>
      <pc:sldChg chg="addSp delSp modSp add mod delAnim modAnim">
        <pc:chgData name="Abdulaziz" userId="85b05c50aa90e9c3" providerId="LiveId" clId="{69DCECCE-9471-41B4-A00E-F5FF920B7CD1}" dt="2020-12-29T18:28:18.236" v="25633"/>
        <pc:sldMkLst>
          <pc:docMk/>
          <pc:sldMk cId="1870682672" sldId="289"/>
        </pc:sldMkLst>
        <pc:spChg chg="del">
          <ac:chgData name="Abdulaziz" userId="85b05c50aa90e9c3" providerId="LiveId" clId="{69DCECCE-9471-41B4-A00E-F5FF920B7CD1}" dt="2020-12-26T17:14:11.609" v="14215" actId="478"/>
          <ac:spMkLst>
            <pc:docMk/>
            <pc:sldMk cId="1870682672" sldId="289"/>
            <ac:spMk id="2" creationId="{12FF8F08-167B-45F8-8012-59623DD8AB71}"/>
          </ac:spMkLst>
        </pc:spChg>
        <pc:spChg chg="del mod ord">
          <ac:chgData name="Abdulaziz" userId="85b05c50aa90e9c3" providerId="LiveId" clId="{69DCECCE-9471-41B4-A00E-F5FF920B7CD1}" dt="2020-12-26T17:16:16.759" v="14246" actId="21"/>
          <ac:spMkLst>
            <pc:docMk/>
            <pc:sldMk cId="1870682672" sldId="289"/>
            <ac:spMk id="5" creationId="{CB8BDF85-ED09-4097-A427-3962EBEFBAD1}"/>
          </ac:spMkLst>
        </pc:spChg>
        <pc:spChg chg="add mod">
          <ac:chgData name="Abdulaziz" userId="85b05c50aa90e9c3" providerId="LiveId" clId="{69DCECCE-9471-41B4-A00E-F5FF920B7CD1}" dt="2020-12-26T17:35:29.420" v="14896" actId="165"/>
          <ac:spMkLst>
            <pc:docMk/>
            <pc:sldMk cId="1870682672" sldId="289"/>
            <ac:spMk id="6" creationId="{5F294812-C81E-4DD7-85C0-983EC97E9237}"/>
          </ac:spMkLst>
        </pc:spChg>
        <pc:spChg chg="add del mod">
          <ac:chgData name="Abdulaziz" userId="85b05c50aa90e9c3" providerId="LiveId" clId="{69DCECCE-9471-41B4-A00E-F5FF920B7CD1}" dt="2020-12-29T09:54:31.597" v="25130" actId="478"/>
          <ac:spMkLst>
            <pc:docMk/>
            <pc:sldMk cId="1870682672" sldId="289"/>
            <ac:spMk id="7" creationId="{4B8AF9BE-286A-4368-A387-4197114349C2}"/>
          </ac:spMkLst>
        </pc:spChg>
        <pc:spChg chg="add mod">
          <ac:chgData name="Abdulaziz" userId="85b05c50aa90e9c3" providerId="LiveId" clId="{69DCECCE-9471-41B4-A00E-F5FF920B7CD1}" dt="2020-12-26T17:17:41.102" v="14287" actId="164"/>
          <ac:spMkLst>
            <pc:docMk/>
            <pc:sldMk cId="1870682672" sldId="289"/>
            <ac:spMk id="7" creationId="{9CD96DEB-56B4-421F-BFAE-57E13FB160B9}"/>
          </ac:spMkLst>
        </pc:spChg>
        <pc:spChg chg="add mod">
          <ac:chgData name="Abdulaziz" userId="85b05c50aa90e9c3" providerId="LiveId" clId="{69DCECCE-9471-41B4-A00E-F5FF920B7CD1}" dt="2020-12-29T12:21:44.899" v="25302" actId="1076"/>
          <ac:spMkLst>
            <pc:docMk/>
            <pc:sldMk cId="1870682672" sldId="289"/>
            <ac:spMk id="12" creationId="{3FBC4E53-4ACC-4255-934B-D9A079CCC16B}"/>
          </ac:spMkLst>
        </pc:spChg>
        <pc:spChg chg="del">
          <ac:chgData name="Abdulaziz" userId="85b05c50aa90e9c3" providerId="LiveId" clId="{69DCECCE-9471-41B4-A00E-F5FF920B7CD1}" dt="2020-12-26T17:14:06.808" v="14213" actId="478"/>
          <ac:spMkLst>
            <pc:docMk/>
            <pc:sldMk cId="1870682672" sldId="289"/>
            <ac:spMk id="16" creationId="{D9396B3A-2CC5-41A4-AA8F-4B018457E319}"/>
          </ac:spMkLst>
        </pc:spChg>
        <pc:spChg chg="add del mod">
          <ac:chgData name="Abdulaziz" userId="85b05c50aa90e9c3" providerId="LiveId" clId="{69DCECCE-9471-41B4-A00E-F5FF920B7CD1}" dt="2020-12-26T17:15:56.132" v="14239" actId="478"/>
          <ac:spMkLst>
            <pc:docMk/>
            <pc:sldMk cId="1870682672" sldId="289"/>
            <ac:spMk id="17" creationId="{100388B7-BCB9-4716-AC59-68CD3894E69F}"/>
          </ac:spMkLst>
        </pc:spChg>
        <pc:spChg chg="add mod">
          <ac:chgData name="Abdulaziz" userId="85b05c50aa90e9c3" providerId="LiveId" clId="{69DCECCE-9471-41B4-A00E-F5FF920B7CD1}" dt="2020-12-26T17:35:29.420" v="14896" actId="165"/>
          <ac:spMkLst>
            <pc:docMk/>
            <pc:sldMk cId="1870682672" sldId="289"/>
            <ac:spMk id="20" creationId="{BDA5BBBF-E73E-4436-8FEA-037AF337C1F9}"/>
          </ac:spMkLst>
        </pc:spChg>
        <pc:spChg chg="add del mod ord topLvl">
          <ac:chgData name="Abdulaziz" userId="85b05c50aa90e9c3" providerId="LiveId" clId="{69DCECCE-9471-41B4-A00E-F5FF920B7CD1}" dt="2020-12-26T17:56:10.238" v="15574" actId="21"/>
          <ac:spMkLst>
            <pc:docMk/>
            <pc:sldMk cId="1870682672" sldId="289"/>
            <ac:spMk id="22" creationId="{356E68DA-00CF-48F3-891C-4BA6CE19D9B0}"/>
          </ac:spMkLst>
        </pc:spChg>
        <pc:spChg chg="mod">
          <ac:chgData name="Abdulaziz" userId="85b05c50aa90e9c3" providerId="LiveId" clId="{69DCECCE-9471-41B4-A00E-F5FF920B7CD1}" dt="2020-12-29T15:28:08.518" v="25591" actId="20577"/>
          <ac:spMkLst>
            <pc:docMk/>
            <pc:sldMk cId="1870682672" sldId="289"/>
            <ac:spMk id="23" creationId="{D9D8D862-40BC-4D0A-B806-F00BB5C9FAF1}"/>
          </ac:spMkLst>
        </pc:spChg>
        <pc:spChg chg="mod">
          <ac:chgData name="Abdulaziz" userId="85b05c50aa90e9c3" providerId="LiveId" clId="{69DCECCE-9471-41B4-A00E-F5FF920B7CD1}" dt="2020-12-26T17:37:09.951" v="14941" actId="948"/>
          <ac:spMkLst>
            <pc:docMk/>
            <pc:sldMk cId="1870682672" sldId="289"/>
            <ac:spMk id="26" creationId="{CE2ACF7E-984B-4408-BB24-592A99A280DC}"/>
          </ac:spMkLst>
        </pc:spChg>
        <pc:spChg chg="add mod">
          <ac:chgData name="Abdulaziz" userId="85b05c50aa90e9c3" providerId="LiveId" clId="{69DCECCE-9471-41B4-A00E-F5FF920B7CD1}" dt="2020-12-26T17:25:54.205" v="14472" actId="14100"/>
          <ac:spMkLst>
            <pc:docMk/>
            <pc:sldMk cId="1870682672" sldId="289"/>
            <ac:spMk id="28" creationId="{9D93B140-0919-4DEC-AE28-A203EB41732B}"/>
          </ac:spMkLst>
        </pc:spChg>
        <pc:spChg chg="add mod">
          <ac:chgData name="Abdulaziz" userId="85b05c50aa90e9c3" providerId="LiveId" clId="{69DCECCE-9471-41B4-A00E-F5FF920B7CD1}" dt="2020-12-29T10:19:00.153" v="25140" actId="6549"/>
          <ac:spMkLst>
            <pc:docMk/>
            <pc:sldMk cId="1870682672" sldId="289"/>
            <ac:spMk id="30" creationId="{2F11EB54-08DE-4131-BB27-B941D74E229A}"/>
          </ac:spMkLst>
        </pc:spChg>
        <pc:spChg chg="add mod ord">
          <ac:chgData name="Abdulaziz" userId="85b05c50aa90e9c3" providerId="LiveId" clId="{69DCECCE-9471-41B4-A00E-F5FF920B7CD1}" dt="2020-12-27T11:21:45.607" v="20086" actId="1076"/>
          <ac:spMkLst>
            <pc:docMk/>
            <pc:sldMk cId="1870682672" sldId="289"/>
            <ac:spMk id="31" creationId="{238DAFF9-57CD-46C8-B6E8-267639089EF4}"/>
          </ac:spMkLst>
        </pc:spChg>
        <pc:spChg chg="mod">
          <ac:chgData name="Abdulaziz" userId="85b05c50aa90e9c3" providerId="LiveId" clId="{69DCECCE-9471-41B4-A00E-F5FF920B7CD1}" dt="2020-12-26T17:44:23.458" v="15097" actId="14826"/>
          <ac:spMkLst>
            <pc:docMk/>
            <pc:sldMk cId="1870682672" sldId="289"/>
            <ac:spMk id="33" creationId="{7321DE46-AEAC-442D-B1A0-21FBA673DF68}"/>
          </ac:spMkLst>
        </pc:spChg>
        <pc:spChg chg="del mod">
          <ac:chgData name="Abdulaziz" userId="85b05c50aa90e9c3" providerId="LiveId" clId="{69DCECCE-9471-41B4-A00E-F5FF920B7CD1}" dt="2020-12-28T19:38:22.921" v="22836" actId="478"/>
          <ac:spMkLst>
            <pc:docMk/>
            <pc:sldMk cId="1870682672" sldId="289"/>
            <ac:spMk id="34" creationId="{A7B018FE-B851-4BC7-8A6E-F9BFAF28CB85}"/>
          </ac:spMkLst>
        </pc:spChg>
        <pc:spChg chg="mod">
          <ac:chgData name="Abdulaziz" userId="85b05c50aa90e9c3" providerId="LiveId" clId="{69DCECCE-9471-41B4-A00E-F5FF920B7CD1}" dt="2020-12-26T17:43:20.153" v="15027"/>
          <ac:spMkLst>
            <pc:docMk/>
            <pc:sldMk cId="1870682672" sldId="289"/>
            <ac:spMk id="38" creationId="{801CCF40-C65B-4F60-8F80-D80C51C43797}"/>
          </ac:spMkLst>
        </pc:spChg>
        <pc:spChg chg="del mod">
          <ac:chgData name="Abdulaziz" userId="85b05c50aa90e9c3" providerId="LiveId" clId="{69DCECCE-9471-41B4-A00E-F5FF920B7CD1}" dt="2020-12-26T17:17:45.004" v="14289" actId="21"/>
          <ac:spMkLst>
            <pc:docMk/>
            <pc:sldMk cId="1870682672" sldId="289"/>
            <ac:spMk id="39" creationId="{B71AECAE-813E-4275-BBB7-D8185CA5B584}"/>
          </ac:spMkLst>
        </pc:spChg>
        <pc:spChg chg="add del mod">
          <ac:chgData name="Abdulaziz" userId="85b05c50aa90e9c3" providerId="LiveId" clId="{69DCECCE-9471-41B4-A00E-F5FF920B7CD1}" dt="2020-12-27T17:56:52.864" v="20728" actId="478"/>
          <ac:spMkLst>
            <pc:docMk/>
            <pc:sldMk cId="1870682672" sldId="289"/>
            <ac:spMk id="39" creationId="{D7DED85B-45DE-4CF8-A6FD-48282B16C221}"/>
          </ac:spMkLst>
        </pc:spChg>
        <pc:spChg chg="add del mod">
          <ac:chgData name="Abdulaziz" userId="85b05c50aa90e9c3" providerId="LiveId" clId="{69DCECCE-9471-41B4-A00E-F5FF920B7CD1}" dt="2020-12-27T17:58:01.250" v="20747" actId="478"/>
          <ac:spMkLst>
            <pc:docMk/>
            <pc:sldMk cId="1870682672" sldId="289"/>
            <ac:spMk id="40" creationId="{298367B1-CB7E-434E-9641-2A7C622C15A7}"/>
          </ac:spMkLst>
        </pc:spChg>
        <pc:spChg chg="del">
          <ac:chgData name="Abdulaziz" userId="85b05c50aa90e9c3" providerId="LiveId" clId="{69DCECCE-9471-41B4-A00E-F5FF920B7CD1}" dt="2020-12-26T17:14:09.355" v="14214" actId="478"/>
          <ac:spMkLst>
            <pc:docMk/>
            <pc:sldMk cId="1870682672" sldId="289"/>
            <ac:spMk id="40" creationId="{578CF47F-EEF2-4154-A7B5-52D5BBB4EBDB}"/>
          </ac:spMkLst>
        </pc:spChg>
        <pc:spChg chg="add mod">
          <ac:chgData name="Abdulaziz" userId="85b05c50aa90e9c3" providerId="LiveId" clId="{69DCECCE-9471-41B4-A00E-F5FF920B7CD1}" dt="2020-12-26T18:01:25.327" v="15647" actId="12788"/>
          <ac:spMkLst>
            <pc:docMk/>
            <pc:sldMk cId="1870682672" sldId="289"/>
            <ac:spMk id="42" creationId="{33631F13-D8AC-4DFC-85FD-9B5DD53A4E47}"/>
          </ac:spMkLst>
        </pc:spChg>
        <pc:spChg chg="add mod">
          <ac:chgData name="Abdulaziz" userId="85b05c50aa90e9c3" providerId="LiveId" clId="{69DCECCE-9471-41B4-A00E-F5FF920B7CD1}" dt="2020-12-26T18:01:27.865" v="15648" actId="12788"/>
          <ac:spMkLst>
            <pc:docMk/>
            <pc:sldMk cId="1870682672" sldId="289"/>
            <ac:spMk id="43" creationId="{60D35A53-6E5C-45C9-92DD-654B19CEFDEA}"/>
          </ac:spMkLst>
        </pc:spChg>
        <pc:spChg chg="add del mod">
          <ac:chgData name="Abdulaziz" userId="85b05c50aa90e9c3" providerId="LiveId" clId="{69DCECCE-9471-41B4-A00E-F5FF920B7CD1}" dt="2020-12-28T19:36:06.545" v="22807" actId="478"/>
          <ac:spMkLst>
            <pc:docMk/>
            <pc:sldMk cId="1870682672" sldId="289"/>
            <ac:spMk id="44" creationId="{228AF1F3-9D84-4B6A-8029-157314E2C3C8}"/>
          </ac:spMkLst>
        </pc:spChg>
        <pc:spChg chg="add del mod">
          <ac:chgData name="Abdulaziz" userId="85b05c50aa90e9c3" providerId="LiveId" clId="{69DCECCE-9471-41B4-A00E-F5FF920B7CD1}" dt="2020-12-26T17:45:45.991" v="15125" actId="478"/>
          <ac:spMkLst>
            <pc:docMk/>
            <pc:sldMk cId="1870682672" sldId="289"/>
            <ac:spMk id="44" creationId="{A7963975-FA70-4A8D-8552-06BE2C232D9D}"/>
          </ac:spMkLst>
        </pc:spChg>
        <pc:spChg chg="add del mod">
          <ac:chgData name="Abdulaziz" userId="85b05c50aa90e9c3" providerId="LiveId" clId="{69DCECCE-9471-41B4-A00E-F5FF920B7CD1}" dt="2020-12-29T13:06:00.418" v="25309" actId="478"/>
          <ac:spMkLst>
            <pc:docMk/>
            <pc:sldMk cId="1870682672" sldId="289"/>
            <ac:spMk id="45" creationId="{D078E553-634A-4D4B-B4BB-78D6F92288C6}"/>
          </ac:spMkLst>
        </pc:spChg>
        <pc:spChg chg="add mod">
          <ac:chgData name="Abdulaziz" userId="85b05c50aa90e9c3" providerId="LiveId" clId="{69DCECCE-9471-41B4-A00E-F5FF920B7CD1}" dt="2020-12-29T15:06:07.391" v="25570" actId="20577"/>
          <ac:spMkLst>
            <pc:docMk/>
            <pc:sldMk cId="1870682672" sldId="289"/>
            <ac:spMk id="46" creationId="{0225E383-1222-4049-9D7D-34B88F2203AE}"/>
          </ac:spMkLst>
        </pc:spChg>
        <pc:spChg chg="add mod">
          <ac:chgData name="Abdulaziz" userId="85b05c50aa90e9c3" providerId="LiveId" clId="{69DCECCE-9471-41B4-A00E-F5FF920B7CD1}" dt="2020-12-28T19:36:27.594" v="22811" actId="1076"/>
          <ac:spMkLst>
            <pc:docMk/>
            <pc:sldMk cId="1870682672" sldId="289"/>
            <ac:spMk id="47" creationId="{398E70D2-9DBB-40B0-97BB-A7AD76CAC69A}"/>
          </ac:spMkLst>
        </pc:spChg>
        <pc:spChg chg="add mod">
          <ac:chgData name="Abdulaziz" userId="85b05c50aa90e9c3" providerId="LiveId" clId="{69DCECCE-9471-41B4-A00E-F5FF920B7CD1}" dt="2020-12-28T19:38:25.755" v="22838" actId="20577"/>
          <ac:spMkLst>
            <pc:docMk/>
            <pc:sldMk cId="1870682672" sldId="289"/>
            <ac:spMk id="49" creationId="{00C191B1-FFE9-45A8-B681-2EBCEFD58A62}"/>
          </ac:spMkLst>
        </pc:spChg>
        <pc:spChg chg="add del mod">
          <ac:chgData name="Abdulaziz" userId="85b05c50aa90e9c3" providerId="LiveId" clId="{69DCECCE-9471-41B4-A00E-F5FF920B7CD1}" dt="2020-12-27T17:56:50.336" v="20726" actId="478"/>
          <ac:spMkLst>
            <pc:docMk/>
            <pc:sldMk cId="1870682672" sldId="289"/>
            <ac:spMk id="49" creationId="{E645B75F-297D-40CB-9BE7-D8852B5585C8}"/>
          </ac:spMkLst>
        </pc:spChg>
        <pc:spChg chg="add del mod">
          <ac:chgData name="Abdulaziz" userId="85b05c50aa90e9c3" providerId="LiveId" clId="{69DCECCE-9471-41B4-A00E-F5FF920B7CD1}" dt="2020-12-26T19:30:53.606" v="17438" actId="478"/>
          <ac:spMkLst>
            <pc:docMk/>
            <pc:sldMk cId="1870682672" sldId="289"/>
            <ac:spMk id="49" creationId="{EC41973F-8EC9-4944-AAF9-54B97F0DF446}"/>
          </ac:spMkLst>
        </pc:spChg>
        <pc:spChg chg="mod">
          <ac:chgData name="Abdulaziz" userId="85b05c50aa90e9c3" providerId="LiveId" clId="{69DCECCE-9471-41B4-A00E-F5FF920B7CD1}" dt="2020-12-27T11:13:09.465" v="20000"/>
          <ac:spMkLst>
            <pc:docMk/>
            <pc:sldMk cId="1870682672" sldId="289"/>
            <ac:spMk id="52" creationId="{01D0DA08-6C6B-408B-B370-72E642D7A78F}"/>
          </ac:spMkLst>
        </pc:spChg>
        <pc:spChg chg="mod">
          <ac:chgData name="Abdulaziz" userId="85b05c50aa90e9c3" providerId="LiveId" clId="{69DCECCE-9471-41B4-A00E-F5FF920B7CD1}" dt="2020-12-27T11:13:09.465" v="20000"/>
          <ac:spMkLst>
            <pc:docMk/>
            <pc:sldMk cId="1870682672" sldId="289"/>
            <ac:spMk id="55" creationId="{728129C6-54CC-4BEB-8D99-679A05BAA874}"/>
          </ac:spMkLst>
        </pc:spChg>
        <pc:spChg chg="mod">
          <ac:chgData name="Abdulaziz" userId="85b05c50aa90e9c3" providerId="LiveId" clId="{69DCECCE-9471-41B4-A00E-F5FF920B7CD1}" dt="2020-12-27T11:13:09.465" v="20000"/>
          <ac:spMkLst>
            <pc:docMk/>
            <pc:sldMk cId="1870682672" sldId="289"/>
            <ac:spMk id="58" creationId="{2F4C3CB4-A66E-4415-A1D4-1AD7829166DD}"/>
          </ac:spMkLst>
        </pc:spChg>
        <pc:spChg chg="mod">
          <ac:chgData name="Abdulaziz" userId="85b05c50aa90e9c3" providerId="LiveId" clId="{69DCECCE-9471-41B4-A00E-F5FF920B7CD1}" dt="2020-12-27T11:13:09.465" v="20000"/>
          <ac:spMkLst>
            <pc:docMk/>
            <pc:sldMk cId="1870682672" sldId="289"/>
            <ac:spMk id="61" creationId="{82401F87-F18E-40AE-AA0A-BF4155357A7B}"/>
          </ac:spMkLst>
        </pc:spChg>
        <pc:spChg chg="add del mod">
          <ac:chgData name="Abdulaziz" userId="85b05c50aa90e9c3" providerId="LiveId" clId="{69DCECCE-9471-41B4-A00E-F5FF920B7CD1}" dt="2020-12-29T13:05:58.862" v="25308" actId="478"/>
          <ac:spMkLst>
            <pc:docMk/>
            <pc:sldMk cId="1870682672" sldId="289"/>
            <ac:spMk id="63" creationId="{4119B528-7617-40AF-A58C-3281C2F0CF03}"/>
          </ac:spMkLst>
        </pc:spChg>
        <pc:spChg chg="add del mod">
          <ac:chgData name="Abdulaziz" userId="85b05c50aa90e9c3" providerId="LiveId" clId="{69DCECCE-9471-41B4-A00E-F5FF920B7CD1}" dt="2020-12-27T17:56:51.593" v="20727" actId="478"/>
          <ac:spMkLst>
            <pc:docMk/>
            <pc:sldMk cId="1870682672" sldId="289"/>
            <ac:spMk id="64" creationId="{CF500686-3E68-46D4-B186-8B4A574D1CC3}"/>
          </ac:spMkLst>
        </pc:spChg>
        <pc:spChg chg="add mod">
          <ac:chgData name="Abdulaziz" userId="85b05c50aa90e9c3" providerId="LiveId" clId="{69DCECCE-9471-41B4-A00E-F5FF920B7CD1}" dt="2020-12-29T18:28:18.236" v="25633"/>
          <ac:spMkLst>
            <pc:docMk/>
            <pc:sldMk cId="1870682672" sldId="289"/>
            <ac:spMk id="65" creationId="{3C84A14F-EF72-4A6D-9F51-6B55E01289E3}"/>
          </ac:spMkLst>
        </pc:spChg>
        <pc:grpChg chg="add del mod">
          <ac:chgData name="Abdulaziz" userId="85b05c50aa90e9c3" providerId="LiveId" clId="{69DCECCE-9471-41B4-A00E-F5FF920B7CD1}" dt="2020-12-26T17:17:45.004" v="14289" actId="21"/>
          <ac:grpSpMkLst>
            <pc:docMk/>
            <pc:sldMk cId="1870682672" sldId="289"/>
            <ac:grpSpMk id="3" creationId="{DCA98530-3532-44C9-8F91-7417A3FF3F90}"/>
          </ac:grpSpMkLst>
        </pc:grpChg>
        <pc:grpChg chg="add del mod">
          <ac:chgData name="Abdulaziz" userId="85b05c50aa90e9c3" providerId="LiveId" clId="{69DCECCE-9471-41B4-A00E-F5FF920B7CD1}" dt="2020-12-26T17:17:56.702" v="14293" actId="21"/>
          <ac:grpSpMkLst>
            <pc:docMk/>
            <pc:sldMk cId="1870682672" sldId="289"/>
            <ac:grpSpMk id="8" creationId="{ECA4E4B0-5F22-4747-A364-DBD42C4E8BE9}"/>
          </ac:grpSpMkLst>
        </pc:grpChg>
        <pc:grpChg chg="add mod ord topLvl">
          <ac:chgData name="Abdulaziz" userId="85b05c50aa90e9c3" providerId="LiveId" clId="{69DCECCE-9471-41B4-A00E-F5FF920B7CD1}" dt="2020-12-28T19:36:45.245" v="22814" actId="1076"/>
          <ac:grpSpMkLst>
            <pc:docMk/>
            <pc:sldMk cId="1870682672" sldId="289"/>
            <ac:grpSpMk id="9" creationId="{AF7E9263-E5A2-489F-BA6B-9668909BFC98}"/>
          </ac:grpSpMkLst>
        </pc:grpChg>
        <pc:grpChg chg="add del mod">
          <ac:chgData name="Abdulaziz" userId="85b05c50aa90e9c3" providerId="LiveId" clId="{69DCECCE-9471-41B4-A00E-F5FF920B7CD1}" dt="2020-12-26T17:35:29.420" v="14896" actId="165"/>
          <ac:grpSpMkLst>
            <pc:docMk/>
            <pc:sldMk cId="1870682672" sldId="289"/>
            <ac:grpSpMk id="10" creationId="{411175E7-56E6-49C3-975B-0FAD32B12D17}"/>
          </ac:grpSpMkLst>
        </pc:grpChg>
        <pc:grpChg chg="add mod topLvl">
          <ac:chgData name="Abdulaziz" userId="85b05c50aa90e9c3" providerId="LiveId" clId="{69DCECCE-9471-41B4-A00E-F5FF920B7CD1}" dt="2020-12-29T09:53:50.008" v="25126" actId="12788"/>
          <ac:grpSpMkLst>
            <pc:docMk/>
            <pc:sldMk cId="1870682672" sldId="289"/>
            <ac:grpSpMk id="24" creationId="{64F87053-1D7E-4A23-9629-4F97B68A8517}"/>
          </ac:grpSpMkLst>
        </pc:grpChg>
        <pc:grpChg chg="add mod">
          <ac:chgData name="Abdulaziz" userId="85b05c50aa90e9c3" providerId="LiveId" clId="{69DCECCE-9471-41B4-A00E-F5FF920B7CD1}" dt="2020-12-26T18:01:32.828" v="15649" actId="1076"/>
          <ac:grpSpMkLst>
            <pc:docMk/>
            <pc:sldMk cId="1870682672" sldId="289"/>
            <ac:grpSpMk id="32" creationId="{058DB881-3FEF-45CC-8D60-3C3866F32AB7}"/>
          </ac:grpSpMkLst>
        </pc:grpChg>
        <pc:grpChg chg="add mod">
          <ac:chgData name="Abdulaziz" userId="85b05c50aa90e9c3" providerId="LiveId" clId="{69DCECCE-9471-41B4-A00E-F5FF920B7CD1}" dt="2020-12-26T18:01:32.828" v="15649" actId="1076"/>
          <ac:grpSpMkLst>
            <pc:docMk/>
            <pc:sldMk cId="1870682672" sldId="289"/>
            <ac:grpSpMk id="37" creationId="{D4DF8740-00B8-40A5-9C46-FAD9BBE7DE68}"/>
          </ac:grpSpMkLst>
        </pc:grpChg>
        <pc:grpChg chg="add mod">
          <ac:chgData name="Abdulaziz" userId="85b05c50aa90e9c3" providerId="LiveId" clId="{69DCECCE-9471-41B4-A00E-F5FF920B7CD1}" dt="2020-12-27T11:13:52.830" v="20006" actId="1076"/>
          <ac:grpSpMkLst>
            <pc:docMk/>
            <pc:sldMk cId="1870682672" sldId="289"/>
            <ac:grpSpMk id="50" creationId="{F4FF70FC-6AD1-43F7-AF1B-A21CBD80467C}"/>
          </ac:grpSpMkLst>
        </pc:grpChg>
        <pc:grpChg chg="add mod">
          <ac:chgData name="Abdulaziz" userId="85b05c50aa90e9c3" providerId="LiveId" clId="{69DCECCE-9471-41B4-A00E-F5FF920B7CD1}" dt="2020-12-27T11:13:52.830" v="20006" actId="1076"/>
          <ac:grpSpMkLst>
            <pc:docMk/>
            <pc:sldMk cId="1870682672" sldId="289"/>
            <ac:grpSpMk id="54" creationId="{2599C1FF-28AB-4268-90BD-D1AC81290D8E}"/>
          </ac:grpSpMkLst>
        </pc:grpChg>
        <pc:grpChg chg="add mod">
          <ac:chgData name="Abdulaziz" userId="85b05c50aa90e9c3" providerId="LiveId" clId="{69DCECCE-9471-41B4-A00E-F5FF920B7CD1}" dt="2020-12-27T11:13:52.830" v="20006" actId="1076"/>
          <ac:grpSpMkLst>
            <pc:docMk/>
            <pc:sldMk cId="1870682672" sldId="289"/>
            <ac:grpSpMk id="57" creationId="{9AE260F2-AD61-43A9-A27E-B76A9E7977CB}"/>
          </ac:grpSpMkLst>
        </pc:grpChg>
        <pc:grpChg chg="add mod">
          <ac:chgData name="Abdulaziz" userId="85b05c50aa90e9c3" providerId="LiveId" clId="{69DCECCE-9471-41B4-A00E-F5FF920B7CD1}" dt="2020-12-27T11:13:52.830" v="20006" actId="1076"/>
          <ac:grpSpMkLst>
            <pc:docMk/>
            <pc:sldMk cId="1870682672" sldId="289"/>
            <ac:grpSpMk id="60" creationId="{8346CA0C-7788-4112-91C8-C39D8210BEEC}"/>
          </ac:grpSpMkLst>
        </pc:grpChg>
        <pc:picChg chg="add mod modCrop">
          <ac:chgData name="Abdulaziz" userId="85b05c50aa90e9c3" providerId="LiveId" clId="{69DCECCE-9471-41B4-A00E-F5FF920B7CD1}" dt="2020-12-29T09:53:04.216" v="25114" actId="1076"/>
          <ac:picMkLst>
            <pc:docMk/>
            <pc:sldMk cId="1870682672" sldId="289"/>
            <ac:picMk id="3" creationId="{75B8CAFD-9228-4C57-8719-D37A50BA7975}"/>
          </ac:picMkLst>
        </pc:picChg>
        <pc:picChg chg="mod modCrop">
          <ac:chgData name="Abdulaziz" userId="85b05c50aa90e9c3" providerId="LiveId" clId="{69DCECCE-9471-41B4-A00E-F5FF920B7CD1}" dt="2020-12-26T17:16:50.100" v="14273" actId="732"/>
          <ac:picMkLst>
            <pc:docMk/>
            <pc:sldMk cId="1870682672" sldId="289"/>
            <ac:picMk id="4" creationId="{25A5A403-7035-4BB7-BEB1-B04D2DB75238}"/>
          </ac:picMkLst>
        </pc:picChg>
        <pc:picChg chg="add del mod modCrop">
          <ac:chgData name="Abdulaziz" userId="85b05c50aa90e9c3" providerId="LiveId" clId="{69DCECCE-9471-41B4-A00E-F5FF920B7CD1}" dt="2020-12-29T12:17:39.034" v="25260" actId="478"/>
          <ac:picMkLst>
            <pc:docMk/>
            <pc:sldMk cId="1870682672" sldId="289"/>
            <ac:picMk id="5" creationId="{0F54A13F-5EF3-49AA-B8C7-0206895E0AED}"/>
          </ac:picMkLst>
        </pc:picChg>
        <pc:picChg chg="add del mod">
          <ac:chgData name="Abdulaziz" userId="85b05c50aa90e9c3" providerId="LiveId" clId="{69DCECCE-9471-41B4-A00E-F5FF920B7CD1}" dt="2020-12-29T12:21:33.389" v="25297" actId="478"/>
          <ac:picMkLst>
            <pc:docMk/>
            <pc:sldMk cId="1870682672" sldId="289"/>
            <ac:picMk id="10" creationId="{AC26E155-08F3-4B95-874D-C684E6F1E1B0}"/>
          </ac:picMkLst>
        </pc:picChg>
        <pc:picChg chg="mod modCrop">
          <ac:chgData name="Abdulaziz" userId="85b05c50aa90e9c3" providerId="LiveId" clId="{69DCECCE-9471-41B4-A00E-F5FF920B7CD1}" dt="2020-12-26T17:35:56.688" v="14899" actId="732"/>
          <ac:picMkLst>
            <pc:docMk/>
            <pc:sldMk cId="1870682672" sldId="289"/>
            <ac:picMk id="25" creationId="{CF53A1C4-77A4-4247-8EEE-28C78386F50D}"/>
          </ac:picMkLst>
        </pc:picChg>
        <pc:picChg chg="add mod">
          <ac:chgData name="Abdulaziz" userId="85b05c50aa90e9c3" providerId="LiveId" clId="{69DCECCE-9471-41B4-A00E-F5FF920B7CD1}" dt="2020-12-26T17:20:23.364" v="14328" actId="14826"/>
          <ac:picMkLst>
            <pc:docMk/>
            <pc:sldMk cId="1870682672" sldId="289"/>
            <ac:picMk id="29" creationId="{8A236D92-4095-492B-A7C0-35250450D6AB}"/>
          </ac:picMkLst>
        </pc:picChg>
        <pc:picChg chg="mod">
          <ac:chgData name="Abdulaziz" userId="85b05c50aa90e9c3" providerId="LiveId" clId="{69DCECCE-9471-41B4-A00E-F5FF920B7CD1}" dt="2020-12-26T17:44:23.458" v="15097" actId="14826"/>
          <ac:picMkLst>
            <pc:docMk/>
            <pc:sldMk cId="1870682672" sldId="289"/>
            <ac:picMk id="35" creationId="{24B9BB1B-1AFE-4106-8CBD-3DB705DCCE4C}"/>
          </ac:picMkLst>
        </pc:picChg>
        <pc:picChg chg="mod">
          <ac:chgData name="Abdulaziz" userId="85b05c50aa90e9c3" providerId="LiveId" clId="{69DCECCE-9471-41B4-A00E-F5FF920B7CD1}" dt="2020-12-26T17:48:32.420" v="15432" actId="1076"/>
          <ac:picMkLst>
            <pc:docMk/>
            <pc:sldMk cId="1870682672" sldId="289"/>
            <ac:picMk id="36" creationId="{E471F25E-D545-48C3-A497-F59D57979D33}"/>
          </ac:picMkLst>
        </pc:picChg>
        <pc:picChg chg="mod">
          <ac:chgData name="Abdulaziz" userId="85b05c50aa90e9c3" providerId="LiveId" clId="{69DCECCE-9471-41B4-A00E-F5FF920B7CD1}" dt="2020-12-26T17:43:20.153" v="15027"/>
          <ac:picMkLst>
            <pc:docMk/>
            <pc:sldMk cId="1870682672" sldId="289"/>
            <ac:picMk id="41" creationId="{8D2CF32D-97B2-471C-B631-05D0B0972BD8}"/>
          </ac:picMkLst>
        </pc:picChg>
        <pc:picChg chg="add mod">
          <ac:chgData name="Abdulaziz" userId="85b05c50aa90e9c3" providerId="LiveId" clId="{69DCECCE-9471-41B4-A00E-F5FF920B7CD1}" dt="2020-12-26T18:08:00.913" v="15733" actId="14826"/>
          <ac:picMkLst>
            <pc:docMk/>
            <pc:sldMk cId="1870682672" sldId="289"/>
            <ac:picMk id="48" creationId="{A65A3F94-8D2D-49A9-9E61-EC9E81F2416C}"/>
          </ac:picMkLst>
        </pc:picChg>
        <pc:picChg chg="mod">
          <ac:chgData name="Abdulaziz" userId="85b05c50aa90e9c3" providerId="LiveId" clId="{69DCECCE-9471-41B4-A00E-F5FF920B7CD1}" dt="2020-12-27T11:13:09.465" v="20000"/>
          <ac:picMkLst>
            <pc:docMk/>
            <pc:sldMk cId="1870682672" sldId="289"/>
            <ac:picMk id="53" creationId="{78C50B1E-7616-43A1-A538-4163969B7C40}"/>
          </ac:picMkLst>
        </pc:picChg>
        <pc:picChg chg="mod">
          <ac:chgData name="Abdulaziz" userId="85b05c50aa90e9c3" providerId="LiveId" clId="{69DCECCE-9471-41B4-A00E-F5FF920B7CD1}" dt="2020-12-27T11:13:09.465" v="20000"/>
          <ac:picMkLst>
            <pc:docMk/>
            <pc:sldMk cId="1870682672" sldId="289"/>
            <ac:picMk id="56" creationId="{D5B05339-A5FC-4CF5-A74C-26A523493B2A}"/>
          </ac:picMkLst>
        </pc:picChg>
        <pc:picChg chg="mod">
          <ac:chgData name="Abdulaziz" userId="85b05c50aa90e9c3" providerId="LiveId" clId="{69DCECCE-9471-41B4-A00E-F5FF920B7CD1}" dt="2020-12-27T11:13:09.465" v="20000"/>
          <ac:picMkLst>
            <pc:docMk/>
            <pc:sldMk cId="1870682672" sldId="289"/>
            <ac:picMk id="59" creationId="{6FC6004D-89AC-42AE-AD58-DB42602129F0}"/>
          </ac:picMkLst>
        </pc:picChg>
        <pc:picChg chg="mod">
          <ac:chgData name="Abdulaziz" userId="85b05c50aa90e9c3" providerId="LiveId" clId="{69DCECCE-9471-41B4-A00E-F5FF920B7CD1}" dt="2020-12-27T11:13:09.465" v="20000"/>
          <ac:picMkLst>
            <pc:docMk/>
            <pc:sldMk cId="1870682672" sldId="289"/>
            <ac:picMk id="62" creationId="{7E97D015-9695-43AF-82DA-AF1669E8BFCF}"/>
          </ac:picMkLst>
        </pc:picChg>
      </pc:sldChg>
      <pc:sldChg chg="addSp delSp modSp add del mod ord delAnim modAnim">
        <pc:chgData name="Abdulaziz" userId="85b05c50aa90e9c3" providerId="LiveId" clId="{69DCECCE-9471-41B4-A00E-F5FF920B7CD1}" dt="2020-12-29T13:06:29.508" v="25321" actId="47"/>
        <pc:sldMkLst>
          <pc:docMk/>
          <pc:sldMk cId="983878516" sldId="290"/>
        </pc:sldMkLst>
        <pc:spChg chg="del mod">
          <ac:chgData name="Abdulaziz" userId="85b05c50aa90e9c3" providerId="LiveId" clId="{69DCECCE-9471-41B4-A00E-F5FF920B7CD1}" dt="2020-12-26T18:47:07.767" v="16705" actId="478"/>
          <ac:spMkLst>
            <pc:docMk/>
            <pc:sldMk cId="983878516" sldId="290"/>
            <ac:spMk id="2" creationId="{66285D0A-56DD-4D31-9E91-AFA3CECD6B2D}"/>
          </ac:spMkLst>
        </pc:spChg>
        <pc:spChg chg="mod">
          <ac:chgData name="Abdulaziz" userId="85b05c50aa90e9c3" providerId="LiveId" clId="{69DCECCE-9471-41B4-A00E-F5FF920B7CD1}" dt="2020-12-27T19:52:59.103" v="21498" actId="20577"/>
          <ac:spMkLst>
            <pc:docMk/>
            <pc:sldMk cId="983878516" sldId="290"/>
            <ac:spMk id="15" creationId="{9C6A1B81-C78C-4644-8A2C-8A3F6A20BAB3}"/>
          </ac:spMkLst>
        </pc:spChg>
        <pc:spChg chg="mod">
          <ac:chgData name="Abdulaziz" userId="85b05c50aa90e9c3" providerId="LiveId" clId="{69DCECCE-9471-41B4-A00E-F5FF920B7CD1}" dt="2020-12-27T17:58:44.531" v="20783" actId="20577"/>
          <ac:spMkLst>
            <pc:docMk/>
            <pc:sldMk cId="983878516" sldId="290"/>
            <ac:spMk id="23" creationId="{D9D8D862-40BC-4D0A-B806-F00BB5C9FAF1}"/>
          </ac:spMkLst>
        </pc:spChg>
        <pc:spChg chg="mod">
          <ac:chgData name="Abdulaziz" userId="85b05c50aa90e9c3" providerId="LiveId" clId="{69DCECCE-9471-41B4-A00E-F5FF920B7CD1}" dt="2020-12-27T17:59:08.421" v="20796" actId="14100"/>
          <ac:spMkLst>
            <pc:docMk/>
            <pc:sldMk cId="983878516" sldId="290"/>
            <ac:spMk id="42" creationId="{380CB61C-FF86-4359-B6C3-654837C1FAAE}"/>
          </ac:spMkLst>
        </pc:spChg>
        <pc:spChg chg="del">
          <ac:chgData name="Abdulaziz" userId="85b05c50aa90e9c3" providerId="LiveId" clId="{69DCECCE-9471-41B4-A00E-F5FF920B7CD1}" dt="2020-12-26T18:47:04.470" v="16703" actId="478"/>
          <ac:spMkLst>
            <pc:docMk/>
            <pc:sldMk cId="983878516" sldId="290"/>
            <ac:spMk id="87" creationId="{3058BAB1-8123-4A7D-86E3-A2718E799C35}"/>
          </ac:spMkLst>
        </pc:spChg>
        <pc:spChg chg="del">
          <ac:chgData name="Abdulaziz" userId="85b05c50aa90e9c3" providerId="LiveId" clId="{69DCECCE-9471-41B4-A00E-F5FF920B7CD1}" dt="2020-12-26T18:47:10.931" v="16707" actId="478"/>
          <ac:spMkLst>
            <pc:docMk/>
            <pc:sldMk cId="983878516" sldId="290"/>
            <ac:spMk id="89" creationId="{6464BA8F-AE25-4B4A-AF33-3C636FB283CD}"/>
          </ac:spMkLst>
        </pc:spChg>
        <pc:spChg chg="add del mod">
          <ac:chgData name="Abdulaziz" userId="85b05c50aa90e9c3" providerId="LiveId" clId="{69DCECCE-9471-41B4-A00E-F5FF920B7CD1}" dt="2020-12-26T18:51:09.078" v="16908" actId="478"/>
          <ac:spMkLst>
            <pc:docMk/>
            <pc:sldMk cId="983878516" sldId="290"/>
            <ac:spMk id="91" creationId="{16AE78F3-A3B9-4811-A381-9562267C291A}"/>
          </ac:spMkLst>
        </pc:spChg>
        <pc:spChg chg="mod">
          <ac:chgData name="Abdulaziz" userId="85b05c50aa90e9c3" providerId="LiveId" clId="{69DCECCE-9471-41B4-A00E-F5FF920B7CD1}" dt="2020-12-27T07:59:46.321" v="18080"/>
          <ac:spMkLst>
            <pc:docMk/>
            <pc:sldMk cId="983878516" sldId="290"/>
            <ac:spMk id="105" creationId="{4B8A748C-CE38-45BE-9716-F1163A3929F2}"/>
          </ac:spMkLst>
        </pc:spChg>
        <pc:spChg chg="mod">
          <ac:chgData name="Abdulaziz" userId="85b05c50aa90e9c3" providerId="LiveId" clId="{69DCECCE-9471-41B4-A00E-F5FF920B7CD1}" dt="2020-12-27T07:59:46.321" v="18080"/>
          <ac:spMkLst>
            <pc:docMk/>
            <pc:sldMk cId="983878516" sldId="290"/>
            <ac:spMk id="106" creationId="{05F7F961-37C3-47FD-9F32-544EB2F67919}"/>
          </ac:spMkLst>
        </pc:spChg>
        <pc:spChg chg="mod">
          <ac:chgData name="Abdulaziz" userId="85b05c50aa90e9c3" providerId="LiveId" clId="{69DCECCE-9471-41B4-A00E-F5FF920B7CD1}" dt="2020-12-27T07:59:46.321" v="18080"/>
          <ac:spMkLst>
            <pc:docMk/>
            <pc:sldMk cId="983878516" sldId="290"/>
            <ac:spMk id="108" creationId="{1254E1F0-6AC4-4076-909F-44CC8C925109}"/>
          </ac:spMkLst>
        </pc:spChg>
        <pc:spChg chg="mod">
          <ac:chgData name="Abdulaziz" userId="85b05c50aa90e9c3" providerId="LiveId" clId="{69DCECCE-9471-41B4-A00E-F5FF920B7CD1}" dt="2020-12-27T07:59:46.321" v="18080"/>
          <ac:spMkLst>
            <pc:docMk/>
            <pc:sldMk cId="983878516" sldId="290"/>
            <ac:spMk id="111" creationId="{0866F906-6107-4640-BDF8-4A89A15B1347}"/>
          </ac:spMkLst>
        </pc:spChg>
        <pc:spChg chg="mod">
          <ac:chgData name="Abdulaziz" userId="85b05c50aa90e9c3" providerId="LiveId" clId="{69DCECCE-9471-41B4-A00E-F5FF920B7CD1}" dt="2020-12-27T07:59:46.321" v="18080"/>
          <ac:spMkLst>
            <pc:docMk/>
            <pc:sldMk cId="983878516" sldId="290"/>
            <ac:spMk id="112" creationId="{78EDB387-D9FB-475B-9E09-63473E98ECDA}"/>
          </ac:spMkLst>
        </pc:spChg>
        <pc:spChg chg="mod">
          <ac:chgData name="Abdulaziz" userId="85b05c50aa90e9c3" providerId="LiveId" clId="{69DCECCE-9471-41B4-A00E-F5FF920B7CD1}" dt="2020-12-27T07:59:46.321" v="18080"/>
          <ac:spMkLst>
            <pc:docMk/>
            <pc:sldMk cId="983878516" sldId="290"/>
            <ac:spMk id="113" creationId="{5AA4E8E5-5287-4039-953B-87731EC2D57F}"/>
          </ac:spMkLst>
        </pc:spChg>
        <pc:spChg chg="mod">
          <ac:chgData name="Abdulaziz" userId="85b05c50aa90e9c3" providerId="LiveId" clId="{69DCECCE-9471-41B4-A00E-F5FF920B7CD1}" dt="2020-12-27T07:59:46.321" v="18080"/>
          <ac:spMkLst>
            <pc:docMk/>
            <pc:sldMk cId="983878516" sldId="290"/>
            <ac:spMk id="114" creationId="{C4157C27-9D07-4E9F-BD0E-E451C5C31F71}"/>
          </ac:spMkLst>
        </pc:spChg>
        <pc:spChg chg="add mod">
          <ac:chgData name="Abdulaziz" userId="85b05c50aa90e9c3" providerId="LiveId" clId="{69DCECCE-9471-41B4-A00E-F5FF920B7CD1}" dt="2020-12-27T19:41:27.936" v="21487" actId="14100"/>
          <ac:spMkLst>
            <pc:docMk/>
            <pc:sldMk cId="983878516" sldId="290"/>
            <ac:spMk id="116" creationId="{63B61359-8999-495E-991F-018BFC619765}"/>
          </ac:spMkLst>
        </pc:spChg>
        <pc:spChg chg="add mod">
          <ac:chgData name="Abdulaziz" userId="85b05c50aa90e9c3" providerId="LiveId" clId="{69DCECCE-9471-41B4-A00E-F5FF920B7CD1}" dt="2020-12-27T17:42:56.807" v="20652" actId="20577"/>
          <ac:spMkLst>
            <pc:docMk/>
            <pc:sldMk cId="983878516" sldId="290"/>
            <ac:spMk id="117" creationId="{8347E4A9-CC78-47E1-B8E9-F6459D35C0C4}"/>
          </ac:spMkLst>
        </pc:spChg>
        <pc:spChg chg="mod">
          <ac:chgData name="Abdulaziz" userId="85b05c50aa90e9c3" providerId="LiveId" clId="{69DCECCE-9471-41B4-A00E-F5FF920B7CD1}" dt="2020-12-26T18:50:08.594" v="16898"/>
          <ac:spMkLst>
            <pc:docMk/>
            <pc:sldMk cId="983878516" sldId="290"/>
            <ac:spMk id="126" creationId="{EB2421DD-1753-4CB0-AAEF-A2FB49F588DA}"/>
          </ac:spMkLst>
        </pc:spChg>
        <pc:spChg chg="mod">
          <ac:chgData name="Abdulaziz" userId="85b05c50aa90e9c3" providerId="LiveId" clId="{69DCECCE-9471-41B4-A00E-F5FF920B7CD1}" dt="2020-12-26T18:50:08.594" v="16898"/>
          <ac:spMkLst>
            <pc:docMk/>
            <pc:sldMk cId="983878516" sldId="290"/>
            <ac:spMk id="127" creationId="{B15F7B81-65EF-4A89-B732-8DE39DD729B1}"/>
          </ac:spMkLst>
        </pc:spChg>
        <pc:spChg chg="mod">
          <ac:chgData name="Abdulaziz" userId="85b05c50aa90e9c3" providerId="LiveId" clId="{69DCECCE-9471-41B4-A00E-F5FF920B7CD1}" dt="2020-12-26T18:50:08.594" v="16898"/>
          <ac:spMkLst>
            <pc:docMk/>
            <pc:sldMk cId="983878516" sldId="290"/>
            <ac:spMk id="128" creationId="{E1701A97-BDEC-47BC-BF1D-A7C03F347E19}"/>
          </ac:spMkLst>
        </pc:spChg>
        <pc:spChg chg="mod">
          <ac:chgData name="Abdulaziz" userId="85b05c50aa90e9c3" providerId="LiveId" clId="{69DCECCE-9471-41B4-A00E-F5FF920B7CD1}" dt="2020-12-26T18:50:08.594" v="16898"/>
          <ac:spMkLst>
            <pc:docMk/>
            <pc:sldMk cId="983878516" sldId="290"/>
            <ac:spMk id="129" creationId="{4AA06F14-A6E5-46DF-965A-9BB4C642F986}"/>
          </ac:spMkLst>
        </pc:spChg>
        <pc:spChg chg="mod">
          <ac:chgData name="Abdulaziz" userId="85b05c50aa90e9c3" providerId="LiveId" clId="{69DCECCE-9471-41B4-A00E-F5FF920B7CD1}" dt="2020-12-26T18:50:08.594" v="16898"/>
          <ac:spMkLst>
            <pc:docMk/>
            <pc:sldMk cId="983878516" sldId="290"/>
            <ac:spMk id="130" creationId="{284B240B-D922-46BE-9C26-82DDF1266C8C}"/>
          </ac:spMkLst>
        </pc:spChg>
        <pc:spChg chg="mod">
          <ac:chgData name="Abdulaziz" userId="85b05c50aa90e9c3" providerId="LiveId" clId="{69DCECCE-9471-41B4-A00E-F5FF920B7CD1}" dt="2020-12-26T18:50:08.594" v="16898"/>
          <ac:spMkLst>
            <pc:docMk/>
            <pc:sldMk cId="983878516" sldId="290"/>
            <ac:spMk id="131" creationId="{24BC67EC-54F2-461A-B09A-F638F6E2B3D0}"/>
          </ac:spMkLst>
        </pc:spChg>
        <pc:spChg chg="mod">
          <ac:chgData name="Abdulaziz" userId="85b05c50aa90e9c3" providerId="LiveId" clId="{69DCECCE-9471-41B4-A00E-F5FF920B7CD1}" dt="2020-12-26T18:50:08.594" v="16898"/>
          <ac:spMkLst>
            <pc:docMk/>
            <pc:sldMk cId="983878516" sldId="290"/>
            <ac:spMk id="132" creationId="{2C0E3480-C11F-40F0-9B33-1552F49A3681}"/>
          </ac:spMkLst>
        </pc:spChg>
        <pc:spChg chg="mod">
          <ac:chgData name="Abdulaziz" userId="85b05c50aa90e9c3" providerId="LiveId" clId="{69DCECCE-9471-41B4-A00E-F5FF920B7CD1}" dt="2020-12-26T18:50:08.594" v="16898"/>
          <ac:spMkLst>
            <pc:docMk/>
            <pc:sldMk cId="983878516" sldId="290"/>
            <ac:spMk id="133" creationId="{2D692911-FFA0-463E-8C5D-6193B6375B10}"/>
          </ac:spMkLst>
        </pc:spChg>
        <pc:spChg chg="mod">
          <ac:chgData name="Abdulaziz" userId="85b05c50aa90e9c3" providerId="LiveId" clId="{69DCECCE-9471-41B4-A00E-F5FF920B7CD1}" dt="2020-12-26T18:50:08.594" v="16898"/>
          <ac:spMkLst>
            <pc:docMk/>
            <pc:sldMk cId="983878516" sldId="290"/>
            <ac:spMk id="134" creationId="{CDBD3639-0AA4-4572-A9B1-615E357B6FBF}"/>
          </ac:spMkLst>
        </pc:spChg>
        <pc:spChg chg="mod">
          <ac:chgData name="Abdulaziz" userId="85b05c50aa90e9c3" providerId="LiveId" clId="{69DCECCE-9471-41B4-A00E-F5FF920B7CD1}" dt="2020-12-26T18:50:08.594" v="16898"/>
          <ac:spMkLst>
            <pc:docMk/>
            <pc:sldMk cId="983878516" sldId="290"/>
            <ac:spMk id="135" creationId="{292E418C-5E11-42BA-9669-7B7766BB16AA}"/>
          </ac:spMkLst>
        </pc:spChg>
        <pc:spChg chg="mod">
          <ac:chgData name="Abdulaziz" userId="85b05c50aa90e9c3" providerId="LiveId" clId="{69DCECCE-9471-41B4-A00E-F5FF920B7CD1}" dt="2020-12-26T18:50:08.594" v="16898"/>
          <ac:spMkLst>
            <pc:docMk/>
            <pc:sldMk cId="983878516" sldId="290"/>
            <ac:spMk id="136" creationId="{54CA2AC9-DFC8-486A-BCC4-7BA4BBC12161}"/>
          </ac:spMkLst>
        </pc:spChg>
        <pc:spChg chg="mod">
          <ac:chgData name="Abdulaziz" userId="85b05c50aa90e9c3" providerId="LiveId" clId="{69DCECCE-9471-41B4-A00E-F5FF920B7CD1}" dt="2020-12-26T18:50:08.594" v="16898"/>
          <ac:spMkLst>
            <pc:docMk/>
            <pc:sldMk cId="983878516" sldId="290"/>
            <ac:spMk id="137" creationId="{FE707AF9-A67A-4A02-86BE-B52514CF5827}"/>
          </ac:spMkLst>
        </pc:spChg>
        <pc:spChg chg="mod">
          <ac:chgData name="Abdulaziz" userId="85b05c50aa90e9c3" providerId="LiveId" clId="{69DCECCE-9471-41B4-A00E-F5FF920B7CD1}" dt="2020-12-26T18:50:08.594" v="16898"/>
          <ac:spMkLst>
            <pc:docMk/>
            <pc:sldMk cId="983878516" sldId="290"/>
            <ac:spMk id="138" creationId="{0A11D8B8-FB6E-4D7E-91DF-3B0B1383812C}"/>
          </ac:spMkLst>
        </pc:spChg>
        <pc:spChg chg="mod">
          <ac:chgData name="Abdulaziz" userId="85b05c50aa90e9c3" providerId="LiveId" clId="{69DCECCE-9471-41B4-A00E-F5FF920B7CD1}" dt="2020-12-26T18:50:08.594" v="16898"/>
          <ac:spMkLst>
            <pc:docMk/>
            <pc:sldMk cId="983878516" sldId="290"/>
            <ac:spMk id="139" creationId="{E668A4BA-5C44-443C-9118-B710A356B47B}"/>
          </ac:spMkLst>
        </pc:spChg>
        <pc:spChg chg="mod">
          <ac:chgData name="Abdulaziz" userId="85b05c50aa90e9c3" providerId="LiveId" clId="{69DCECCE-9471-41B4-A00E-F5FF920B7CD1}" dt="2020-12-26T18:50:08.594" v="16898"/>
          <ac:spMkLst>
            <pc:docMk/>
            <pc:sldMk cId="983878516" sldId="290"/>
            <ac:spMk id="140" creationId="{2C16C352-7D50-4BCA-BFB1-00024F1E865E}"/>
          </ac:spMkLst>
        </pc:spChg>
        <pc:spChg chg="mod">
          <ac:chgData name="Abdulaziz" userId="85b05c50aa90e9c3" providerId="LiveId" clId="{69DCECCE-9471-41B4-A00E-F5FF920B7CD1}" dt="2020-12-26T18:50:08.594" v="16898"/>
          <ac:spMkLst>
            <pc:docMk/>
            <pc:sldMk cId="983878516" sldId="290"/>
            <ac:spMk id="141" creationId="{38A0DE5C-2B9B-498C-8FA7-C675D0F453D0}"/>
          </ac:spMkLst>
        </pc:spChg>
        <pc:spChg chg="mod">
          <ac:chgData name="Abdulaziz" userId="85b05c50aa90e9c3" providerId="LiveId" clId="{69DCECCE-9471-41B4-A00E-F5FF920B7CD1}" dt="2020-12-26T18:50:08.594" v="16898"/>
          <ac:spMkLst>
            <pc:docMk/>
            <pc:sldMk cId="983878516" sldId="290"/>
            <ac:spMk id="142" creationId="{2D654235-7E8A-48BE-94A4-6F21EC13B74E}"/>
          </ac:spMkLst>
        </pc:spChg>
        <pc:spChg chg="mod">
          <ac:chgData name="Abdulaziz" userId="85b05c50aa90e9c3" providerId="LiveId" clId="{69DCECCE-9471-41B4-A00E-F5FF920B7CD1}" dt="2020-12-26T18:50:08.594" v="16898"/>
          <ac:spMkLst>
            <pc:docMk/>
            <pc:sldMk cId="983878516" sldId="290"/>
            <ac:spMk id="143" creationId="{4CCCC0B6-A7F2-418B-8773-D09BA13C22F8}"/>
          </ac:spMkLst>
        </pc:spChg>
        <pc:spChg chg="mod">
          <ac:chgData name="Abdulaziz" userId="85b05c50aa90e9c3" providerId="LiveId" clId="{69DCECCE-9471-41B4-A00E-F5FF920B7CD1}" dt="2020-12-26T18:50:08.594" v="16898"/>
          <ac:spMkLst>
            <pc:docMk/>
            <pc:sldMk cId="983878516" sldId="290"/>
            <ac:spMk id="144" creationId="{31F32578-117F-4400-8BAA-28398FD990A2}"/>
          </ac:spMkLst>
        </pc:spChg>
        <pc:spChg chg="mod">
          <ac:chgData name="Abdulaziz" userId="85b05c50aa90e9c3" providerId="LiveId" clId="{69DCECCE-9471-41B4-A00E-F5FF920B7CD1}" dt="2020-12-26T18:50:08.594" v="16898"/>
          <ac:spMkLst>
            <pc:docMk/>
            <pc:sldMk cId="983878516" sldId="290"/>
            <ac:spMk id="145" creationId="{A84F094F-50CA-4DE1-8DC2-0FCEB09CD3CE}"/>
          </ac:spMkLst>
        </pc:spChg>
        <pc:spChg chg="mod">
          <ac:chgData name="Abdulaziz" userId="85b05c50aa90e9c3" providerId="LiveId" clId="{69DCECCE-9471-41B4-A00E-F5FF920B7CD1}" dt="2020-12-26T18:50:08.594" v="16898"/>
          <ac:spMkLst>
            <pc:docMk/>
            <pc:sldMk cId="983878516" sldId="290"/>
            <ac:spMk id="146" creationId="{B1D4C010-8226-4C3A-9A95-12083035CBD8}"/>
          </ac:spMkLst>
        </pc:spChg>
        <pc:spChg chg="mod">
          <ac:chgData name="Abdulaziz" userId="85b05c50aa90e9c3" providerId="LiveId" clId="{69DCECCE-9471-41B4-A00E-F5FF920B7CD1}" dt="2020-12-26T18:50:08.594" v="16898"/>
          <ac:spMkLst>
            <pc:docMk/>
            <pc:sldMk cId="983878516" sldId="290"/>
            <ac:spMk id="147" creationId="{F5D85828-1266-41B4-8E89-229D5528671F}"/>
          </ac:spMkLst>
        </pc:spChg>
        <pc:spChg chg="mod">
          <ac:chgData name="Abdulaziz" userId="85b05c50aa90e9c3" providerId="LiveId" clId="{69DCECCE-9471-41B4-A00E-F5FF920B7CD1}" dt="2020-12-26T18:50:08.594" v="16898"/>
          <ac:spMkLst>
            <pc:docMk/>
            <pc:sldMk cId="983878516" sldId="290"/>
            <ac:spMk id="148" creationId="{B0A729CC-EEAA-4DD3-BBE1-12A91ABC4DE8}"/>
          </ac:spMkLst>
        </pc:spChg>
        <pc:spChg chg="mod">
          <ac:chgData name="Abdulaziz" userId="85b05c50aa90e9c3" providerId="LiveId" clId="{69DCECCE-9471-41B4-A00E-F5FF920B7CD1}" dt="2020-12-26T18:50:08.594" v="16898"/>
          <ac:spMkLst>
            <pc:docMk/>
            <pc:sldMk cId="983878516" sldId="290"/>
            <ac:spMk id="149" creationId="{D5770759-E6C1-4767-9B09-EA353FC5B37F}"/>
          </ac:spMkLst>
        </pc:spChg>
        <pc:spChg chg="mod">
          <ac:chgData name="Abdulaziz" userId="85b05c50aa90e9c3" providerId="LiveId" clId="{69DCECCE-9471-41B4-A00E-F5FF920B7CD1}" dt="2020-12-26T18:50:08.594" v="16898"/>
          <ac:spMkLst>
            <pc:docMk/>
            <pc:sldMk cId="983878516" sldId="290"/>
            <ac:spMk id="150" creationId="{7D94992A-D64B-4112-AAD1-15819C38E3F1}"/>
          </ac:spMkLst>
        </pc:spChg>
        <pc:spChg chg="mod">
          <ac:chgData name="Abdulaziz" userId="85b05c50aa90e9c3" providerId="LiveId" clId="{69DCECCE-9471-41B4-A00E-F5FF920B7CD1}" dt="2020-12-26T18:50:08.594" v="16898"/>
          <ac:spMkLst>
            <pc:docMk/>
            <pc:sldMk cId="983878516" sldId="290"/>
            <ac:spMk id="151" creationId="{B0628AC4-4424-4B70-9752-47443FF40FDD}"/>
          </ac:spMkLst>
        </pc:spChg>
        <pc:spChg chg="mod">
          <ac:chgData name="Abdulaziz" userId="85b05c50aa90e9c3" providerId="LiveId" clId="{69DCECCE-9471-41B4-A00E-F5FF920B7CD1}" dt="2020-12-26T18:50:08.594" v="16898"/>
          <ac:spMkLst>
            <pc:docMk/>
            <pc:sldMk cId="983878516" sldId="290"/>
            <ac:spMk id="152" creationId="{2E96189C-52EA-473C-98B0-7D64D6C443AA}"/>
          </ac:spMkLst>
        </pc:spChg>
        <pc:spChg chg="mod">
          <ac:chgData name="Abdulaziz" userId="85b05c50aa90e9c3" providerId="LiveId" clId="{69DCECCE-9471-41B4-A00E-F5FF920B7CD1}" dt="2020-12-26T18:50:08.594" v="16898"/>
          <ac:spMkLst>
            <pc:docMk/>
            <pc:sldMk cId="983878516" sldId="290"/>
            <ac:spMk id="153" creationId="{A99AE170-09B9-4AD7-82A6-712727296B6F}"/>
          </ac:spMkLst>
        </pc:spChg>
        <pc:spChg chg="mod">
          <ac:chgData name="Abdulaziz" userId="85b05c50aa90e9c3" providerId="LiveId" clId="{69DCECCE-9471-41B4-A00E-F5FF920B7CD1}" dt="2020-12-26T18:50:08.594" v="16898"/>
          <ac:spMkLst>
            <pc:docMk/>
            <pc:sldMk cId="983878516" sldId="290"/>
            <ac:spMk id="154" creationId="{494E6246-FD8C-4FD8-979A-667314643689}"/>
          </ac:spMkLst>
        </pc:spChg>
        <pc:spChg chg="mod">
          <ac:chgData name="Abdulaziz" userId="85b05c50aa90e9c3" providerId="LiveId" clId="{69DCECCE-9471-41B4-A00E-F5FF920B7CD1}" dt="2020-12-26T18:50:08.594" v="16898"/>
          <ac:spMkLst>
            <pc:docMk/>
            <pc:sldMk cId="983878516" sldId="290"/>
            <ac:spMk id="156" creationId="{A80DBC82-78B2-4CB9-B857-09758AA29499}"/>
          </ac:spMkLst>
        </pc:spChg>
        <pc:spChg chg="mod">
          <ac:chgData name="Abdulaziz" userId="85b05c50aa90e9c3" providerId="LiveId" clId="{69DCECCE-9471-41B4-A00E-F5FF920B7CD1}" dt="2020-12-26T18:50:27.437" v="16901"/>
          <ac:spMkLst>
            <pc:docMk/>
            <pc:sldMk cId="983878516" sldId="290"/>
            <ac:spMk id="168" creationId="{598D58B2-B322-4BCC-94C6-D323C796CCDD}"/>
          </ac:spMkLst>
        </pc:spChg>
        <pc:spChg chg="mod">
          <ac:chgData name="Abdulaziz" userId="85b05c50aa90e9c3" providerId="LiveId" clId="{69DCECCE-9471-41B4-A00E-F5FF920B7CD1}" dt="2020-12-26T18:50:27.437" v="16901"/>
          <ac:spMkLst>
            <pc:docMk/>
            <pc:sldMk cId="983878516" sldId="290"/>
            <ac:spMk id="179" creationId="{54E9CED9-187C-4196-8483-3C58FF75228F}"/>
          </ac:spMkLst>
        </pc:spChg>
        <pc:spChg chg="mod">
          <ac:chgData name="Abdulaziz" userId="85b05c50aa90e9c3" providerId="LiveId" clId="{69DCECCE-9471-41B4-A00E-F5FF920B7CD1}" dt="2020-12-26T18:50:27.437" v="16901"/>
          <ac:spMkLst>
            <pc:docMk/>
            <pc:sldMk cId="983878516" sldId="290"/>
            <ac:spMk id="190" creationId="{D3AABE44-C0F1-4D9D-9EAD-7B8D0BA6D177}"/>
          </ac:spMkLst>
        </pc:spChg>
        <pc:spChg chg="mod">
          <ac:chgData name="Abdulaziz" userId="85b05c50aa90e9c3" providerId="LiveId" clId="{69DCECCE-9471-41B4-A00E-F5FF920B7CD1}" dt="2020-12-26T18:50:27.437" v="16901"/>
          <ac:spMkLst>
            <pc:docMk/>
            <pc:sldMk cId="983878516" sldId="290"/>
            <ac:spMk id="191" creationId="{06B3886C-ECD8-4B6D-8E9A-870F6CCA5977}"/>
          </ac:spMkLst>
        </pc:spChg>
        <pc:spChg chg="mod">
          <ac:chgData name="Abdulaziz" userId="85b05c50aa90e9c3" providerId="LiveId" clId="{69DCECCE-9471-41B4-A00E-F5FF920B7CD1}" dt="2020-12-26T18:50:27.437" v="16901"/>
          <ac:spMkLst>
            <pc:docMk/>
            <pc:sldMk cId="983878516" sldId="290"/>
            <ac:spMk id="196" creationId="{2AA34E78-651D-43B2-8A52-4F7731A0537B}"/>
          </ac:spMkLst>
        </pc:spChg>
        <pc:spChg chg="add del mod">
          <ac:chgData name="Abdulaziz" userId="85b05c50aa90e9c3" providerId="LiveId" clId="{69DCECCE-9471-41B4-A00E-F5FF920B7CD1}" dt="2020-12-26T18:51:01.550" v="16904"/>
          <ac:spMkLst>
            <pc:docMk/>
            <pc:sldMk cId="983878516" sldId="290"/>
            <ac:spMk id="210" creationId="{52DE861F-A1D1-472B-A03A-5753E46CD1E2}"/>
          </ac:spMkLst>
        </pc:spChg>
        <pc:spChg chg="add del mod">
          <ac:chgData name="Abdulaziz" userId="85b05c50aa90e9c3" providerId="LiveId" clId="{69DCECCE-9471-41B4-A00E-F5FF920B7CD1}" dt="2020-12-26T18:51:01.550" v="16904"/>
          <ac:spMkLst>
            <pc:docMk/>
            <pc:sldMk cId="983878516" sldId="290"/>
            <ac:spMk id="216" creationId="{B369FF00-8F47-4401-98D6-F588BB80BE42}"/>
          </ac:spMkLst>
        </pc:spChg>
        <pc:spChg chg="add del mod">
          <ac:chgData name="Abdulaziz" userId="85b05c50aa90e9c3" providerId="LiveId" clId="{69DCECCE-9471-41B4-A00E-F5FF920B7CD1}" dt="2020-12-26T18:53:07.927" v="16938" actId="478"/>
          <ac:spMkLst>
            <pc:docMk/>
            <pc:sldMk cId="983878516" sldId="290"/>
            <ac:spMk id="221" creationId="{ECE6EB74-ABEF-4957-806E-CD9E24F9ED51}"/>
          </ac:spMkLst>
        </pc:spChg>
        <pc:spChg chg="add del mod">
          <ac:chgData name="Abdulaziz" userId="85b05c50aa90e9c3" providerId="LiveId" clId="{69DCECCE-9471-41B4-A00E-F5FF920B7CD1}" dt="2020-12-26T18:53:07.927" v="16938" actId="478"/>
          <ac:spMkLst>
            <pc:docMk/>
            <pc:sldMk cId="983878516" sldId="290"/>
            <ac:spMk id="223" creationId="{CED432C0-3D3D-473F-B65B-CE7F61E53297}"/>
          </ac:spMkLst>
        </pc:spChg>
        <pc:spChg chg="add del mod">
          <ac:chgData name="Abdulaziz" userId="85b05c50aa90e9c3" providerId="LiveId" clId="{69DCECCE-9471-41B4-A00E-F5FF920B7CD1}" dt="2020-12-26T18:53:07.927" v="16938" actId="478"/>
          <ac:spMkLst>
            <pc:docMk/>
            <pc:sldMk cId="983878516" sldId="290"/>
            <ac:spMk id="230" creationId="{C12A51C8-E7CD-4A71-9182-72470E5AF9DA}"/>
          </ac:spMkLst>
        </pc:spChg>
        <pc:spChg chg="add mod">
          <ac:chgData name="Abdulaziz" userId="85b05c50aa90e9c3" providerId="LiveId" clId="{69DCECCE-9471-41B4-A00E-F5FF920B7CD1}" dt="2020-12-26T19:11:44.428" v="17197" actId="571"/>
          <ac:spMkLst>
            <pc:docMk/>
            <pc:sldMk cId="983878516" sldId="290"/>
            <ac:spMk id="232" creationId="{92699BF6-7220-499B-94AD-D911AE27E1E5}"/>
          </ac:spMkLst>
        </pc:spChg>
        <pc:spChg chg="add mod">
          <ac:chgData name="Abdulaziz" userId="85b05c50aa90e9c3" providerId="LiveId" clId="{69DCECCE-9471-41B4-A00E-F5FF920B7CD1}" dt="2020-12-26T19:11:44.428" v="17197" actId="571"/>
          <ac:spMkLst>
            <pc:docMk/>
            <pc:sldMk cId="983878516" sldId="290"/>
            <ac:spMk id="233" creationId="{97EAC029-2963-49B3-8AD1-AA8D5F840D69}"/>
          </ac:spMkLst>
        </pc:spChg>
        <pc:spChg chg="add mod">
          <ac:chgData name="Abdulaziz" userId="85b05c50aa90e9c3" providerId="LiveId" clId="{69DCECCE-9471-41B4-A00E-F5FF920B7CD1}" dt="2020-12-26T19:11:44.428" v="17197" actId="571"/>
          <ac:spMkLst>
            <pc:docMk/>
            <pc:sldMk cId="983878516" sldId="290"/>
            <ac:spMk id="234" creationId="{90FAF3C6-1F9E-4880-966E-5A66E7E03A40}"/>
          </ac:spMkLst>
        </pc:spChg>
        <pc:spChg chg="add mod">
          <ac:chgData name="Abdulaziz" userId="85b05c50aa90e9c3" providerId="LiveId" clId="{69DCECCE-9471-41B4-A00E-F5FF920B7CD1}" dt="2020-12-26T18:54:04.208" v="16972" actId="571"/>
          <ac:spMkLst>
            <pc:docMk/>
            <pc:sldMk cId="983878516" sldId="290"/>
            <ac:spMk id="235" creationId="{F2981FE1-AB8C-435E-AEDF-2B137E0306F4}"/>
          </ac:spMkLst>
        </pc:spChg>
        <pc:spChg chg="add mod">
          <ac:chgData name="Abdulaziz" userId="85b05c50aa90e9c3" providerId="LiveId" clId="{69DCECCE-9471-41B4-A00E-F5FF920B7CD1}" dt="2020-12-26T18:54:06.454" v="16974" actId="571"/>
          <ac:spMkLst>
            <pc:docMk/>
            <pc:sldMk cId="983878516" sldId="290"/>
            <ac:spMk id="236" creationId="{A78A752F-51B7-414D-BF36-CD890641EBE9}"/>
          </ac:spMkLst>
        </pc:spChg>
        <pc:spChg chg="add mod">
          <ac:chgData name="Abdulaziz" userId="85b05c50aa90e9c3" providerId="LiveId" clId="{69DCECCE-9471-41B4-A00E-F5FF920B7CD1}" dt="2020-12-26T19:11:44.428" v="17197" actId="571"/>
          <ac:spMkLst>
            <pc:docMk/>
            <pc:sldMk cId="983878516" sldId="290"/>
            <ac:spMk id="237" creationId="{5043F32E-7C0B-4ADF-8A86-E79E016C4C78}"/>
          </ac:spMkLst>
        </pc:spChg>
        <pc:spChg chg="add mod">
          <ac:chgData name="Abdulaziz" userId="85b05c50aa90e9c3" providerId="LiveId" clId="{69DCECCE-9471-41B4-A00E-F5FF920B7CD1}" dt="2020-12-26T19:11:44.428" v="17197" actId="571"/>
          <ac:spMkLst>
            <pc:docMk/>
            <pc:sldMk cId="983878516" sldId="290"/>
            <ac:spMk id="241" creationId="{C94629CA-2ABB-4BA1-808C-91FFA6C23E40}"/>
          </ac:spMkLst>
        </pc:spChg>
        <pc:spChg chg="add mod">
          <ac:chgData name="Abdulaziz" userId="85b05c50aa90e9c3" providerId="LiveId" clId="{69DCECCE-9471-41B4-A00E-F5FF920B7CD1}" dt="2020-12-26T19:11:44.428" v="17197" actId="571"/>
          <ac:spMkLst>
            <pc:docMk/>
            <pc:sldMk cId="983878516" sldId="290"/>
            <ac:spMk id="245" creationId="{B6391BFA-BA6A-4A88-B6FA-AF6D7038FCED}"/>
          </ac:spMkLst>
        </pc:spChg>
        <pc:spChg chg="add del mod">
          <ac:chgData name="Abdulaziz" userId="85b05c50aa90e9c3" providerId="LiveId" clId="{69DCECCE-9471-41B4-A00E-F5FF920B7CD1}" dt="2020-12-26T18:56:11.426" v="17023" actId="478"/>
          <ac:spMkLst>
            <pc:docMk/>
            <pc:sldMk cId="983878516" sldId="290"/>
            <ac:spMk id="246" creationId="{08B1EE87-6831-4EEE-B9D5-8D82BE19493F}"/>
          </ac:spMkLst>
        </pc:spChg>
        <pc:spChg chg="add mod">
          <ac:chgData name="Abdulaziz" userId="85b05c50aa90e9c3" providerId="LiveId" clId="{69DCECCE-9471-41B4-A00E-F5FF920B7CD1}" dt="2020-12-26T18:56:24.222" v="17028" actId="571"/>
          <ac:spMkLst>
            <pc:docMk/>
            <pc:sldMk cId="983878516" sldId="290"/>
            <ac:spMk id="249" creationId="{5E6636A1-5CFF-4869-89BD-C292DCF6C777}"/>
          </ac:spMkLst>
        </pc:spChg>
        <pc:spChg chg="add mod">
          <ac:chgData name="Abdulaziz" userId="85b05c50aa90e9c3" providerId="LiveId" clId="{69DCECCE-9471-41B4-A00E-F5FF920B7CD1}" dt="2020-12-26T18:56:24.222" v="17028" actId="571"/>
          <ac:spMkLst>
            <pc:docMk/>
            <pc:sldMk cId="983878516" sldId="290"/>
            <ac:spMk id="250" creationId="{86282E6B-DD78-4097-B145-FEEEB3F7B43E}"/>
          </ac:spMkLst>
        </pc:spChg>
        <pc:spChg chg="add mod">
          <ac:chgData name="Abdulaziz" userId="85b05c50aa90e9c3" providerId="LiveId" clId="{69DCECCE-9471-41B4-A00E-F5FF920B7CD1}" dt="2020-12-26T19:11:44.428" v="17197" actId="571"/>
          <ac:spMkLst>
            <pc:docMk/>
            <pc:sldMk cId="983878516" sldId="290"/>
            <ac:spMk id="251" creationId="{EE237C46-B967-4FBC-9570-98AD069EFDC4}"/>
          </ac:spMkLst>
        </pc:spChg>
        <pc:spChg chg="add mod">
          <ac:chgData name="Abdulaziz" userId="85b05c50aa90e9c3" providerId="LiveId" clId="{69DCECCE-9471-41B4-A00E-F5FF920B7CD1}" dt="2020-12-26T19:11:44.428" v="17197" actId="571"/>
          <ac:spMkLst>
            <pc:docMk/>
            <pc:sldMk cId="983878516" sldId="290"/>
            <ac:spMk id="252" creationId="{3E805B15-F9D2-4EC0-9B4A-FD7548FEF7DE}"/>
          </ac:spMkLst>
        </pc:spChg>
        <pc:spChg chg="add del mod">
          <ac:chgData name="Abdulaziz" userId="85b05c50aa90e9c3" providerId="LiveId" clId="{69DCECCE-9471-41B4-A00E-F5FF920B7CD1}" dt="2020-12-26T18:57:40.682" v="17055"/>
          <ac:spMkLst>
            <pc:docMk/>
            <pc:sldMk cId="983878516" sldId="290"/>
            <ac:spMk id="253" creationId="{CA0E1133-31B8-4BEC-98FB-27A4F5119C05}"/>
          </ac:spMkLst>
        </pc:spChg>
        <pc:spChg chg="add mod">
          <ac:chgData name="Abdulaziz" userId="85b05c50aa90e9c3" providerId="LiveId" clId="{69DCECCE-9471-41B4-A00E-F5FF920B7CD1}" dt="2020-12-26T19:11:44.428" v="17197" actId="571"/>
          <ac:spMkLst>
            <pc:docMk/>
            <pc:sldMk cId="983878516" sldId="290"/>
            <ac:spMk id="254" creationId="{2DA5C84B-8DAD-417A-863E-F05C0C4A2D7A}"/>
          </ac:spMkLst>
        </pc:spChg>
        <pc:spChg chg="add mod">
          <ac:chgData name="Abdulaziz" userId="85b05c50aa90e9c3" providerId="LiveId" clId="{69DCECCE-9471-41B4-A00E-F5FF920B7CD1}" dt="2020-12-26T19:11:44.428" v="17197" actId="571"/>
          <ac:spMkLst>
            <pc:docMk/>
            <pc:sldMk cId="983878516" sldId="290"/>
            <ac:spMk id="255" creationId="{1D613D52-C086-47FE-9309-EA9565EC8A5C}"/>
          </ac:spMkLst>
        </pc:spChg>
        <pc:spChg chg="add mod">
          <ac:chgData name="Abdulaziz" userId="85b05c50aa90e9c3" providerId="LiveId" clId="{69DCECCE-9471-41B4-A00E-F5FF920B7CD1}" dt="2020-12-26T19:11:44.428" v="17197" actId="571"/>
          <ac:spMkLst>
            <pc:docMk/>
            <pc:sldMk cId="983878516" sldId="290"/>
            <ac:spMk id="256" creationId="{D864A123-41D3-47C1-A4DE-69FBF79A93AA}"/>
          </ac:spMkLst>
        </pc:spChg>
        <pc:spChg chg="add mod">
          <ac:chgData name="Abdulaziz" userId="85b05c50aa90e9c3" providerId="LiveId" clId="{69DCECCE-9471-41B4-A00E-F5FF920B7CD1}" dt="2020-12-26T19:11:44.428" v="17197" actId="571"/>
          <ac:spMkLst>
            <pc:docMk/>
            <pc:sldMk cId="983878516" sldId="290"/>
            <ac:spMk id="257" creationId="{80363022-CA3C-4E04-AB00-352F72D1A4B6}"/>
          </ac:spMkLst>
        </pc:spChg>
        <pc:spChg chg="add mod">
          <ac:chgData name="Abdulaziz" userId="85b05c50aa90e9c3" providerId="LiveId" clId="{69DCECCE-9471-41B4-A00E-F5FF920B7CD1}" dt="2020-12-26T19:11:44.428" v="17197" actId="571"/>
          <ac:spMkLst>
            <pc:docMk/>
            <pc:sldMk cId="983878516" sldId="290"/>
            <ac:spMk id="258" creationId="{3E381BF3-E106-4943-8043-4F1478E2EE8D}"/>
          </ac:spMkLst>
        </pc:spChg>
        <pc:spChg chg="add mod">
          <ac:chgData name="Abdulaziz" userId="85b05c50aa90e9c3" providerId="LiveId" clId="{69DCECCE-9471-41B4-A00E-F5FF920B7CD1}" dt="2020-12-26T19:11:44.428" v="17197" actId="571"/>
          <ac:spMkLst>
            <pc:docMk/>
            <pc:sldMk cId="983878516" sldId="290"/>
            <ac:spMk id="259" creationId="{63672E17-9F74-43A3-97A6-2BFA33B0AE7E}"/>
          </ac:spMkLst>
        </pc:spChg>
        <pc:spChg chg="add mod">
          <ac:chgData name="Abdulaziz" userId="85b05c50aa90e9c3" providerId="LiveId" clId="{69DCECCE-9471-41B4-A00E-F5FF920B7CD1}" dt="2020-12-26T19:10:02.134" v="17168" actId="571"/>
          <ac:spMkLst>
            <pc:docMk/>
            <pc:sldMk cId="983878516" sldId="290"/>
            <ac:spMk id="261" creationId="{596CA8D4-A161-4F68-8171-4E7AEECEF4C6}"/>
          </ac:spMkLst>
        </pc:spChg>
        <pc:spChg chg="add mod">
          <ac:chgData name="Abdulaziz" userId="85b05c50aa90e9c3" providerId="LiveId" clId="{69DCECCE-9471-41B4-A00E-F5FF920B7CD1}" dt="2020-12-26T19:10:02.134" v="17168" actId="571"/>
          <ac:spMkLst>
            <pc:docMk/>
            <pc:sldMk cId="983878516" sldId="290"/>
            <ac:spMk id="262" creationId="{7ED3412B-878F-492C-AD60-8001E1D33D54}"/>
          </ac:spMkLst>
        </pc:spChg>
        <pc:spChg chg="add mod">
          <ac:chgData name="Abdulaziz" userId="85b05c50aa90e9c3" providerId="LiveId" clId="{69DCECCE-9471-41B4-A00E-F5FF920B7CD1}" dt="2020-12-27T07:59:20.622" v="18076" actId="554"/>
          <ac:spMkLst>
            <pc:docMk/>
            <pc:sldMk cId="983878516" sldId="290"/>
            <ac:spMk id="265" creationId="{062FF2A9-B8B4-4D6B-AD84-25F6D00B8A5A}"/>
          </ac:spMkLst>
        </pc:spChg>
        <pc:spChg chg="add del mod">
          <ac:chgData name="Abdulaziz" userId="85b05c50aa90e9c3" providerId="LiveId" clId="{69DCECCE-9471-41B4-A00E-F5FF920B7CD1}" dt="2020-12-27T07:59:42.412" v="18077" actId="21"/>
          <ac:spMkLst>
            <pc:docMk/>
            <pc:sldMk cId="983878516" sldId="290"/>
            <ac:spMk id="266" creationId="{380D76AB-183B-44E4-9F97-037A8C421343}"/>
          </ac:spMkLst>
        </pc:spChg>
        <pc:spChg chg="mod">
          <ac:chgData name="Abdulaziz" userId="85b05c50aa90e9c3" providerId="LiveId" clId="{69DCECCE-9471-41B4-A00E-F5FF920B7CD1}" dt="2020-12-26T19:14:29.264" v="17350"/>
          <ac:spMkLst>
            <pc:docMk/>
            <pc:sldMk cId="983878516" sldId="290"/>
            <ac:spMk id="301" creationId="{D8305646-3EF3-4131-85FA-3FEFECE745D8}"/>
          </ac:spMkLst>
        </pc:spChg>
        <pc:spChg chg="mod">
          <ac:chgData name="Abdulaziz" userId="85b05c50aa90e9c3" providerId="LiveId" clId="{69DCECCE-9471-41B4-A00E-F5FF920B7CD1}" dt="2020-12-26T19:14:29.264" v="17350"/>
          <ac:spMkLst>
            <pc:docMk/>
            <pc:sldMk cId="983878516" sldId="290"/>
            <ac:spMk id="302" creationId="{AF5E6498-AB8A-4DB5-B2AF-FBB8640CB07C}"/>
          </ac:spMkLst>
        </pc:spChg>
        <pc:spChg chg="mod">
          <ac:chgData name="Abdulaziz" userId="85b05c50aa90e9c3" providerId="LiveId" clId="{69DCECCE-9471-41B4-A00E-F5FF920B7CD1}" dt="2020-12-26T19:14:29.264" v="17350"/>
          <ac:spMkLst>
            <pc:docMk/>
            <pc:sldMk cId="983878516" sldId="290"/>
            <ac:spMk id="303" creationId="{1E89D43C-6930-4667-9D64-FCB4B47A4B2F}"/>
          </ac:spMkLst>
        </pc:spChg>
        <pc:spChg chg="mod">
          <ac:chgData name="Abdulaziz" userId="85b05c50aa90e9c3" providerId="LiveId" clId="{69DCECCE-9471-41B4-A00E-F5FF920B7CD1}" dt="2020-12-26T19:14:29.264" v="17350"/>
          <ac:spMkLst>
            <pc:docMk/>
            <pc:sldMk cId="983878516" sldId="290"/>
            <ac:spMk id="304" creationId="{95F3207D-36B9-452A-AD29-EC7472971400}"/>
          </ac:spMkLst>
        </pc:spChg>
        <pc:spChg chg="mod">
          <ac:chgData name="Abdulaziz" userId="85b05c50aa90e9c3" providerId="LiveId" clId="{69DCECCE-9471-41B4-A00E-F5FF920B7CD1}" dt="2020-12-26T19:14:29.264" v="17350"/>
          <ac:spMkLst>
            <pc:docMk/>
            <pc:sldMk cId="983878516" sldId="290"/>
            <ac:spMk id="305" creationId="{ED586D96-6B3B-4444-984F-B7133F18F107}"/>
          </ac:spMkLst>
        </pc:spChg>
        <pc:spChg chg="mod">
          <ac:chgData name="Abdulaziz" userId="85b05c50aa90e9c3" providerId="LiveId" clId="{69DCECCE-9471-41B4-A00E-F5FF920B7CD1}" dt="2020-12-26T19:14:29.264" v="17350"/>
          <ac:spMkLst>
            <pc:docMk/>
            <pc:sldMk cId="983878516" sldId="290"/>
            <ac:spMk id="306" creationId="{1676D677-E5C9-4534-8809-5644C29A9716}"/>
          </ac:spMkLst>
        </pc:spChg>
        <pc:spChg chg="mod">
          <ac:chgData name="Abdulaziz" userId="85b05c50aa90e9c3" providerId="LiveId" clId="{69DCECCE-9471-41B4-A00E-F5FF920B7CD1}" dt="2020-12-26T19:14:29.264" v="17350"/>
          <ac:spMkLst>
            <pc:docMk/>
            <pc:sldMk cId="983878516" sldId="290"/>
            <ac:spMk id="307" creationId="{63990C4D-E068-475E-A8D9-7F92DFB147A8}"/>
          </ac:spMkLst>
        </pc:spChg>
        <pc:spChg chg="mod">
          <ac:chgData name="Abdulaziz" userId="85b05c50aa90e9c3" providerId="LiveId" clId="{69DCECCE-9471-41B4-A00E-F5FF920B7CD1}" dt="2020-12-26T19:14:29.264" v="17350"/>
          <ac:spMkLst>
            <pc:docMk/>
            <pc:sldMk cId="983878516" sldId="290"/>
            <ac:spMk id="308" creationId="{6D17DE82-0306-47E7-8A4E-35A54603FE60}"/>
          </ac:spMkLst>
        </pc:spChg>
        <pc:spChg chg="mod">
          <ac:chgData name="Abdulaziz" userId="85b05c50aa90e9c3" providerId="LiveId" clId="{69DCECCE-9471-41B4-A00E-F5FF920B7CD1}" dt="2020-12-26T19:14:29.264" v="17350"/>
          <ac:spMkLst>
            <pc:docMk/>
            <pc:sldMk cId="983878516" sldId="290"/>
            <ac:spMk id="309" creationId="{6D714762-E38A-4B53-A806-6860BB56E130}"/>
          </ac:spMkLst>
        </pc:spChg>
        <pc:spChg chg="mod">
          <ac:chgData name="Abdulaziz" userId="85b05c50aa90e9c3" providerId="LiveId" clId="{69DCECCE-9471-41B4-A00E-F5FF920B7CD1}" dt="2020-12-26T19:14:29.264" v="17350"/>
          <ac:spMkLst>
            <pc:docMk/>
            <pc:sldMk cId="983878516" sldId="290"/>
            <ac:spMk id="310" creationId="{7AFD3A81-E2D0-4467-B0DB-D35C733C9253}"/>
          </ac:spMkLst>
        </pc:spChg>
        <pc:spChg chg="mod">
          <ac:chgData name="Abdulaziz" userId="85b05c50aa90e9c3" providerId="LiveId" clId="{69DCECCE-9471-41B4-A00E-F5FF920B7CD1}" dt="2020-12-26T19:14:29.264" v="17350"/>
          <ac:spMkLst>
            <pc:docMk/>
            <pc:sldMk cId="983878516" sldId="290"/>
            <ac:spMk id="311" creationId="{DF7C7CE2-6541-45B9-B6EC-A2A023CE912F}"/>
          </ac:spMkLst>
        </pc:spChg>
        <pc:spChg chg="mod">
          <ac:chgData name="Abdulaziz" userId="85b05c50aa90e9c3" providerId="LiveId" clId="{69DCECCE-9471-41B4-A00E-F5FF920B7CD1}" dt="2020-12-26T19:14:29.264" v="17350"/>
          <ac:spMkLst>
            <pc:docMk/>
            <pc:sldMk cId="983878516" sldId="290"/>
            <ac:spMk id="312" creationId="{63C2C22C-F0F6-47ED-8B6C-C82CD6AA200F}"/>
          </ac:spMkLst>
        </pc:spChg>
        <pc:spChg chg="mod">
          <ac:chgData name="Abdulaziz" userId="85b05c50aa90e9c3" providerId="LiveId" clId="{69DCECCE-9471-41B4-A00E-F5FF920B7CD1}" dt="2020-12-26T19:14:29.264" v="17350"/>
          <ac:spMkLst>
            <pc:docMk/>
            <pc:sldMk cId="983878516" sldId="290"/>
            <ac:spMk id="313" creationId="{6694AEF9-790E-4AE8-B89A-5C7EA1237372}"/>
          </ac:spMkLst>
        </pc:spChg>
        <pc:spChg chg="mod">
          <ac:chgData name="Abdulaziz" userId="85b05c50aa90e9c3" providerId="LiveId" clId="{69DCECCE-9471-41B4-A00E-F5FF920B7CD1}" dt="2020-12-26T19:14:29.264" v="17350"/>
          <ac:spMkLst>
            <pc:docMk/>
            <pc:sldMk cId="983878516" sldId="290"/>
            <ac:spMk id="314" creationId="{33081E0A-5350-4985-AAA7-C8740747857D}"/>
          </ac:spMkLst>
        </pc:spChg>
        <pc:spChg chg="mod">
          <ac:chgData name="Abdulaziz" userId="85b05c50aa90e9c3" providerId="LiveId" clId="{69DCECCE-9471-41B4-A00E-F5FF920B7CD1}" dt="2020-12-26T19:14:29.264" v="17350"/>
          <ac:spMkLst>
            <pc:docMk/>
            <pc:sldMk cId="983878516" sldId="290"/>
            <ac:spMk id="315" creationId="{83AD2F90-C7BA-4332-B8DD-6C8AB0C659C4}"/>
          </ac:spMkLst>
        </pc:spChg>
        <pc:spChg chg="mod">
          <ac:chgData name="Abdulaziz" userId="85b05c50aa90e9c3" providerId="LiveId" clId="{69DCECCE-9471-41B4-A00E-F5FF920B7CD1}" dt="2020-12-26T19:14:29.264" v="17350"/>
          <ac:spMkLst>
            <pc:docMk/>
            <pc:sldMk cId="983878516" sldId="290"/>
            <ac:spMk id="316" creationId="{159206AB-7273-4061-8966-063FD885C55F}"/>
          </ac:spMkLst>
        </pc:spChg>
        <pc:spChg chg="mod">
          <ac:chgData name="Abdulaziz" userId="85b05c50aa90e9c3" providerId="LiveId" clId="{69DCECCE-9471-41B4-A00E-F5FF920B7CD1}" dt="2020-12-26T19:14:29.264" v="17350"/>
          <ac:spMkLst>
            <pc:docMk/>
            <pc:sldMk cId="983878516" sldId="290"/>
            <ac:spMk id="317" creationId="{F83663E1-0C08-407A-8A56-19CCCBBF57F0}"/>
          </ac:spMkLst>
        </pc:spChg>
        <pc:spChg chg="mod">
          <ac:chgData name="Abdulaziz" userId="85b05c50aa90e9c3" providerId="LiveId" clId="{69DCECCE-9471-41B4-A00E-F5FF920B7CD1}" dt="2020-12-26T19:14:29.264" v="17350"/>
          <ac:spMkLst>
            <pc:docMk/>
            <pc:sldMk cId="983878516" sldId="290"/>
            <ac:spMk id="318" creationId="{18C7C412-E432-424E-BE08-EBEDF8F672C3}"/>
          </ac:spMkLst>
        </pc:spChg>
        <pc:spChg chg="mod">
          <ac:chgData name="Abdulaziz" userId="85b05c50aa90e9c3" providerId="LiveId" clId="{69DCECCE-9471-41B4-A00E-F5FF920B7CD1}" dt="2020-12-26T19:14:29.264" v="17350"/>
          <ac:spMkLst>
            <pc:docMk/>
            <pc:sldMk cId="983878516" sldId="290"/>
            <ac:spMk id="319" creationId="{769A6619-F17F-4554-8440-ED588D3CF400}"/>
          </ac:spMkLst>
        </pc:spChg>
        <pc:spChg chg="mod">
          <ac:chgData name="Abdulaziz" userId="85b05c50aa90e9c3" providerId="LiveId" clId="{69DCECCE-9471-41B4-A00E-F5FF920B7CD1}" dt="2020-12-26T19:14:29.264" v="17350"/>
          <ac:spMkLst>
            <pc:docMk/>
            <pc:sldMk cId="983878516" sldId="290"/>
            <ac:spMk id="320" creationId="{0FEBA963-8571-4AA7-8CD2-525809EC9F01}"/>
          </ac:spMkLst>
        </pc:spChg>
        <pc:spChg chg="mod">
          <ac:chgData name="Abdulaziz" userId="85b05c50aa90e9c3" providerId="LiveId" clId="{69DCECCE-9471-41B4-A00E-F5FF920B7CD1}" dt="2020-12-26T19:14:29.264" v="17350"/>
          <ac:spMkLst>
            <pc:docMk/>
            <pc:sldMk cId="983878516" sldId="290"/>
            <ac:spMk id="321" creationId="{61F39DF9-EC8C-47B7-BAC5-2D0224BA53CD}"/>
          </ac:spMkLst>
        </pc:spChg>
        <pc:spChg chg="mod">
          <ac:chgData name="Abdulaziz" userId="85b05c50aa90e9c3" providerId="LiveId" clId="{69DCECCE-9471-41B4-A00E-F5FF920B7CD1}" dt="2020-12-26T19:14:29.264" v="17350"/>
          <ac:spMkLst>
            <pc:docMk/>
            <pc:sldMk cId="983878516" sldId="290"/>
            <ac:spMk id="322" creationId="{E63038CC-79AF-4FB9-BF43-3342959FC934}"/>
          </ac:spMkLst>
        </pc:spChg>
        <pc:spChg chg="mod">
          <ac:chgData name="Abdulaziz" userId="85b05c50aa90e9c3" providerId="LiveId" clId="{69DCECCE-9471-41B4-A00E-F5FF920B7CD1}" dt="2020-12-26T19:14:29.264" v="17350"/>
          <ac:spMkLst>
            <pc:docMk/>
            <pc:sldMk cId="983878516" sldId="290"/>
            <ac:spMk id="323" creationId="{6254705D-6866-43D5-AB1A-CC8033DC5888}"/>
          </ac:spMkLst>
        </pc:spChg>
        <pc:spChg chg="mod">
          <ac:chgData name="Abdulaziz" userId="85b05c50aa90e9c3" providerId="LiveId" clId="{69DCECCE-9471-41B4-A00E-F5FF920B7CD1}" dt="2020-12-26T19:14:29.264" v="17350"/>
          <ac:spMkLst>
            <pc:docMk/>
            <pc:sldMk cId="983878516" sldId="290"/>
            <ac:spMk id="324" creationId="{2534AF6B-4F59-4243-B47C-6D56AE786453}"/>
          </ac:spMkLst>
        </pc:spChg>
        <pc:spChg chg="mod">
          <ac:chgData name="Abdulaziz" userId="85b05c50aa90e9c3" providerId="LiveId" clId="{69DCECCE-9471-41B4-A00E-F5FF920B7CD1}" dt="2020-12-26T19:14:29.264" v="17350"/>
          <ac:spMkLst>
            <pc:docMk/>
            <pc:sldMk cId="983878516" sldId="290"/>
            <ac:spMk id="325" creationId="{F2633087-B20A-4DF4-BBF2-FB7678F9CDEA}"/>
          </ac:spMkLst>
        </pc:spChg>
        <pc:spChg chg="mod">
          <ac:chgData name="Abdulaziz" userId="85b05c50aa90e9c3" providerId="LiveId" clId="{69DCECCE-9471-41B4-A00E-F5FF920B7CD1}" dt="2020-12-26T19:14:29.264" v="17350"/>
          <ac:spMkLst>
            <pc:docMk/>
            <pc:sldMk cId="983878516" sldId="290"/>
            <ac:spMk id="326" creationId="{2CEB6C04-5889-4EC1-B871-561B1E9FE4CD}"/>
          </ac:spMkLst>
        </pc:spChg>
        <pc:spChg chg="mod">
          <ac:chgData name="Abdulaziz" userId="85b05c50aa90e9c3" providerId="LiveId" clId="{69DCECCE-9471-41B4-A00E-F5FF920B7CD1}" dt="2020-12-26T19:14:29.264" v="17350"/>
          <ac:spMkLst>
            <pc:docMk/>
            <pc:sldMk cId="983878516" sldId="290"/>
            <ac:spMk id="327" creationId="{45374A74-3881-4C5C-A94E-4B1FADC40548}"/>
          </ac:spMkLst>
        </pc:spChg>
        <pc:spChg chg="mod">
          <ac:chgData name="Abdulaziz" userId="85b05c50aa90e9c3" providerId="LiveId" clId="{69DCECCE-9471-41B4-A00E-F5FF920B7CD1}" dt="2020-12-26T19:14:29.264" v="17350"/>
          <ac:spMkLst>
            <pc:docMk/>
            <pc:sldMk cId="983878516" sldId="290"/>
            <ac:spMk id="328" creationId="{1B940E4C-8711-4B2A-B548-DE8FD317781C}"/>
          </ac:spMkLst>
        </pc:spChg>
        <pc:spChg chg="mod">
          <ac:chgData name="Abdulaziz" userId="85b05c50aa90e9c3" providerId="LiveId" clId="{69DCECCE-9471-41B4-A00E-F5FF920B7CD1}" dt="2020-12-26T19:14:29.264" v="17350"/>
          <ac:spMkLst>
            <pc:docMk/>
            <pc:sldMk cId="983878516" sldId="290"/>
            <ac:spMk id="329" creationId="{BEEB885A-1CBD-4F38-9397-79CF1B00B78D}"/>
          </ac:spMkLst>
        </pc:spChg>
        <pc:spChg chg="mod">
          <ac:chgData name="Abdulaziz" userId="85b05c50aa90e9c3" providerId="LiveId" clId="{69DCECCE-9471-41B4-A00E-F5FF920B7CD1}" dt="2020-12-26T19:14:29.264" v="17350"/>
          <ac:spMkLst>
            <pc:docMk/>
            <pc:sldMk cId="983878516" sldId="290"/>
            <ac:spMk id="330" creationId="{C2F1FFC8-F3CA-4769-9C08-BE234639EE61}"/>
          </ac:spMkLst>
        </pc:spChg>
        <pc:grpChg chg="add mod">
          <ac:chgData name="Abdulaziz" userId="85b05c50aa90e9c3" providerId="LiveId" clId="{69DCECCE-9471-41B4-A00E-F5FF920B7CD1}" dt="2020-12-26T19:11:44.428" v="17197" actId="571"/>
          <ac:grpSpMkLst>
            <pc:docMk/>
            <pc:sldMk cId="983878516" sldId="290"/>
            <ac:grpSpMk id="16" creationId="{D578AB94-30C0-4D23-ACF2-B5FD5C4A9073}"/>
          </ac:grpSpMkLst>
        </pc:grpChg>
        <pc:grpChg chg="add mod">
          <ac:chgData name="Abdulaziz" userId="85b05c50aa90e9c3" providerId="LiveId" clId="{69DCECCE-9471-41B4-A00E-F5FF920B7CD1}" dt="2020-12-26T19:11:44.428" v="17197" actId="571"/>
          <ac:grpSpMkLst>
            <pc:docMk/>
            <pc:sldMk cId="983878516" sldId="290"/>
            <ac:grpSpMk id="17" creationId="{3C715403-FB5D-4C49-ADBC-CEB30F842DF4}"/>
          </ac:grpSpMkLst>
        </pc:grpChg>
        <pc:grpChg chg="add mod">
          <ac:chgData name="Abdulaziz" userId="85b05c50aa90e9c3" providerId="LiveId" clId="{69DCECCE-9471-41B4-A00E-F5FF920B7CD1}" dt="2020-12-26T19:11:44.428" v="17197" actId="571"/>
          <ac:grpSpMkLst>
            <pc:docMk/>
            <pc:sldMk cId="983878516" sldId="290"/>
            <ac:grpSpMk id="20" creationId="{9B2C8A08-841D-4874-B06C-6CB5263D38A5}"/>
          </ac:grpSpMkLst>
        </pc:grpChg>
        <pc:grpChg chg="add mod">
          <ac:chgData name="Abdulaziz" userId="85b05c50aa90e9c3" providerId="LiveId" clId="{69DCECCE-9471-41B4-A00E-F5FF920B7CD1}" dt="2020-12-26T19:11:44.428" v="17197" actId="571"/>
          <ac:grpSpMkLst>
            <pc:docMk/>
            <pc:sldMk cId="983878516" sldId="290"/>
            <ac:grpSpMk id="21" creationId="{B79021D3-F79F-4D14-9376-B9370F257F36}"/>
          </ac:grpSpMkLst>
        </pc:grpChg>
        <pc:grpChg chg="add mod">
          <ac:chgData name="Abdulaziz" userId="85b05c50aa90e9c3" providerId="LiveId" clId="{69DCECCE-9471-41B4-A00E-F5FF920B7CD1}" dt="2020-12-27T07:59:20.622" v="18076" actId="554"/>
          <ac:grpSpMkLst>
            <pc:docMk/>
            <pc:sldMk cId="983878516" sldId="290"/>
            <ac:grpSpMk id="29" creationId="{F4519260-4C55-4BA8-AC29-F7083B059426}"/>
          </ac:grpSpMkLst>
        </pc:grpChg>
        <pc:grpChg chg="add del mod">
          <ac:chgData name="Abdulaziz" userId="85b05c50aa90e9c3" providerId="LiveId" clId="{69DCECCE-9471-41B4-A00E-F5FF920B7CD1}" dt="2020-12-26T18:51:08.527" v="16907" actId="478"/>
          <ac:grpSpMkLst>
            <pc:docMk/>
            <pc:sldMk cId="983878516" sldId="290"/>
            <ac:grpSpMk id="93" creationId="{2ADD9DB4-BC74-4AEF-AE8D-189F553E7388}"/>
          </ac:grpSpMkLst>
        </pc:grpChg>
        <pc:grpChg chg="mod">
          <ac:chgData name="Abdulaziz" userId="85b05c50aa90e9c3" providerId="LiveId" clId="{69DCECCE-9471-41B4-A00E-F5FF920B7CD1}" dt="2020-12-26T18:50:08.594" v="16898"/>
          <ac:grpSpMkLst>
            <pc:docMk/>
            <pc:sldMk cId="983878516" sldId="290"/>
            <ac:grpSpMk id="94" creationId="{B8D51F01-FA57-4F9C-ACE7-9CC3470DD5E0}"/>
          </ac:grpSpMkLst>
        </pc:grpChg>
        <pc:grpChg chg="mod">
          <ac:chgData name="Abdulaziz" userId="85b05c50aa90e9c3" providerId="LiveId" clId="{69DCECCE-9471-41B4-A00E-F5FF920B7CD1}" dt="2020-12-26T18:50:08.594" v="16898"/>
          <ac:grpSpMkLst>
            <pc:docMk/>
            <pc:sldMk cId="983878516" sldId="290"/>
            <ac:grpSpMk id="95" creationId="{79C8C525-3643-496B-AC12-58A38FED1A67}"/>
          </ac:grpSpMkLst>
        </pc:grpChg>
        <pc:grpChg chg="add mod">
          <ac:chgData name="Abdulaziz" userId="85b05c50aa90e9c3" providerId="LiveId" clId="{69DCECCE-9471-41B4-A00E-F5FF920B7CD1}" dt="2020-12-27T08:00:26.445" v="18084" actId="1076"/>
          <ac:grpSpMkLst>
            <pc:docMk/>
            <pc:sldMk cId="983878516" sldId="290"/>
            <ac:grpSpMk id="103" creationId="{74FC673D-C086-4936-BD75-C2FB2CE53079}"/>
          </ac:grpSpMkLst>
        </pc:grpChg>
        <pc:grpChg chg="mod">
          <ac:chgData name="Abdulaziz" userId="85b05c50aa90e9c3" providerId="LiveId" clId="{69DCECCE-9471-41B4-A00E-F5FF920B7CD1}" dt="2020-12-27T07:59:46.321" v="18080"/>
          <ac:grpSpMkLst>
            <pc:docMk/>
            <pc:sldMk cId="983878516" sldId="290"/>
            <ac:grpSpMk id="104" creationId="{A6CDC959-625A-484E-A2C8-7EDD4232E6F7}"/>
          </ac:grpSpMkLst>
        </pc:grpChg>
        <pc:grpChg chg="add del mod">
          <ac:chgData name="Abdulaziz" userId="85b05c50aa90e9c3" providerId="LiveId" clId="{69DCECCE-9471-41B4-A00E-F5FF920B7CD1}" dt="2020-12-26T18:51:01.550" v="16904"/>
          <ac:grpSpMkLst>
            <pc:docMk/>
            <pc:sldMk cId="983878516" sldId="290"/>
            <ac:grpSpMk id="160" creationId="{4F1FEF37-74B9-4EF5-9899-790FA143B5CE}"/>
          </ac:grpSpMkLst>
        </pc:grpChg>
        <pc:grpChg chg="del">
          <ac:chgData name="Abdulaziz" userId="85b05c50aa90e9c3" providerId="LiveId" clId="{69DCECCE-9471-41B4-A00E-F5FF920B7CD1}" dt="2020-12-26T18:47:12.364" v="16708" actId="478"/>
          <ac:grpSpMkLst>
            <pc:docMk/>
            <pc:sldMk cId="983878516" sldId="290"/>
            <ac:grpSpMk id="244" creationId="{95C61F65-7F5D-44F7-BCF8-04CA7A3A5A1A}"/>
          </ac:grpSpMkLst>
        </pc:grpChg>
        <pc:grpChg chg="del">
          <ac:chgData name="Abdulaziz" userId="85b05c50aa90e9c3" providerId="LiveId" clId="{69DCECCE-9471-41B4-A00E-F5FF920B7CD1}" dt="2020-12-26T18:47:03.006" v="16702" actId="478"/>
          <ac:grpSpMkLst>
            <pc:docMk/>
            <pc:sldMk cId="983878516" sldId="290"/>
            <ac:grpSpMk id="247" creationId="{D816A0A6-1186-4AC0-A534-1D5A70F4F66D}"/>
          </ac:grpSpMkLst>
        </pc:grpChg>
        <pc:grpChg chg="add del mod">
          <ac:chgData name="Abdulaziz" userId="85b05c50aa90e9c3" providerId="LiveId" clId="{69DCECCE-9471-41B4-A00E-F5FF920B7CD1}" dt="2020-12-27T07:59:42.412" v="18077" actId="21"/>
          <ac:grpSpMkLst>
            <pc:docMk/>
            <pc:sldMk cId="983878516" sldId="290"/>
            <ac:grpSpMk id="268" creationId="{C6E6F086-FF2D-4384-9552-C734E7B218A5}"/>
          </ac:grpSpMkLst>
        </pc:grpChg>
        <pc:grpChg chg="mod">
          <ac:chgData name="Abdulaziz" userId="85b05c50aa90e9c3" providerId="LiveId" clId="{69DCECCE-9471-41B4-A00E-F5FF920B7CD1}" dt="2020-12-26T19:14:29.264" v="17350"/>
          <ac:grpSpMkLst>
            <pc:docMk/>
            <pc:sldMk cId="983878516" sldId="290"/>
            <ac:grpSpMk id="269" creationId="{DCBFF3D8-C1D8-4560-929E-56FCB57A864D}"/>
          </ac:grpSpMkLst>
        </pc:grpChg>
        <pc:grpChg chg="mod">
          <ac:chgData name="Abdulaziz" userId="85b05c50aa90e9c3" providerId="LiveId" clId="{69DCECCE-9471-41B4-A00E-F5FF920B7CD1}" dt="2020-12-26T19:14:29.264" v="17350"/>
          <ac:grpSpMkLst>
            <pc:docMk/>
            <pc:sldMk cId="983878516" sldId="290"/>
            <ac:grpSpMk id="270" creationId="{FF1A39AB-2892-4E58-9E7D-EDEB87DAB4A6}"/>
          </ac:grpSpMkLst>
        </pc:grpChg>
        <pc:picChg chg="mod">
          <ac:chgData name="Abdulaziz" userId="85b05c50aa90e9c3" providerId="LiveId" clId="{69DCECCE-9471-41B4-A00E-F5FF920B7CD1}" dt="2020-12-27T11:30:48.482" v="20186" actId="1076"/>
          <ac:picMkLst>
            <pc:docMk/>
            <pc:sldMk cId="983878516" sldId="290"/>
            <ac:picMk id="13" creationId="{E590FED4-19B4-4538-8AAA-9F42DE19A48B}"/>
          </ac:picMkLst>
        </pc:picChg>
        <pc:picChg chg="mod">
          <ac:chgData name="Abdulaziz" userId="85b05c50aa90e9c3" providerId="LiveId" clId="{69DCECCE-9471-41B4-A00E-F5FF920B7CD1}" dt="2020-12-26T19:10:35.973" v="17177" actId="1076"/>
          <ac:picMkLst>
            <pc:docMk/>
            <pc:sldMk cId="983878516" sldId="290"/>
            <ac:picMk id="43" creationId="{40242DA7-0038-47EE-BD2D-049FBCC30C16}"/>
          </ac:picMkLst>
        </pc:picChg>
        <pc:picChg chg="del">
          <ac:chgData name="Abdulaziz" userId="85b05c50aa90e9c3" providerId="LiveId" clId="{69DCECCE-9471-41B4-A00E-F5FF920B7CD1}" dt="2020-12-26T18:47:10.312" v="16706" actId="478"/>
          <ac:picMkLst>
            <pc:docMk/>
            <pc:sldMk cId="983878516" sldId="290"/>
            <ac:picMk id="90" creationId="{A5EEE435-29C6-4EB6-A15A-BE591B681FDA}"/>
          </ac:picMkLst>
        </pc:picChg>
        <pc:picChg chg="add del mod">
          <ac:chgData name="Abdulaziz" userId="85b05c50aa90e9c3" providerId="LiveId" clId="{69DCECCE-9471-41B4-A00E-F5FF920B7CD1}" dt="2020-12-26T18:51:09.771" v="16909" actId="478"/>
          <ac:picMkLst>
            <pc:docMk/>
            <pc:sldMk cId="983878516" sldId="290"/>
            <ac:picMk id="92" creationId="{A798CBB9-BA07-4CBA-A83D-29F8DA01CB5F}"/>
          </ac:picMkLst>
        </pc:picChg>
        <pc:picChg chg="mod">
          <ac:chgData name="Abdulaziz" userId="85b05c50aa90e9c3" providerId="LiveId" clId="{69DCECCE-9471-41B4-A00E-F5FF920B7CD1}" dt="2020-12-26T18:50:08.594" v="16898"/>
          <ac:picMkLst>
            <pc:docMk/>
            <pc:sldMk cId="983878516" sldId="290"/>
            <ac:picMk id="96" creationId="{055925A6-1D15-4015-8B99-BFA0939EE9C2}"/>
          </ac:picMkLst>
        </pc:picChg>
        <pc:picChg chg="mod">
          <ac:chgData name="Abdulaziz" userId="85b05c50aa90e9c3" providerId="LiveId" clId="{69DCECCE-9471-41B4-A00E-F5FF920B7CD1}" dt="2020-12-26T18:50:08.594" v="16898"/>
          <ac:picMkLst>
            <pc:docMk/>
            <pc:sldMk cId="983878516" sldId="290"/>
            <ac:picMk id="97" creationId="{EE359509-0A69-4837-8104-BF9E32F98CAA}"/>
          </ac:picMkLst>
        </pc:picChg>
        <pc:picChg chg="mod">
          <ac:chgData name="Abdulaziz" userId="85b05c50aa90e9c3" providerId="LiveId" clId="{69DCECCE-9471-41B4-A00E-F5FF920B7CD1}" dt="2020-12-26T18:50:08.594" v="16898"/>
          <ac:picMkLst>
            <pc:docMk/>
            <pc:sldMk cId="983878516" sldId="290"/>
            <ac:picMk id="98" creationId="{205E069B-AA47-44E8-A0C6-573935A407C9}"/>
          </ac:picMkLst>
        </pc:picChg>
        <pc:picChg chg="mod">
          <ac:chgData name="Abdulaziz" userId="85b05c50aa90e9c3" providerId="LiveId" clId="{69DCECCE-9471-41B4-A00E-F5FF920B7CD1}" dt="2020-12-26T18:50:08.594" v="16898"/>
          <ac:picMkLst>
            <pc:docMk/>
            <pc:sldMk cId="983878516" sldId="290"/>
            <ac:picMk id="99" creationId="{A558C42B-A639-4A67-912F-B25F0D58E9E9}"/>
          </ac:picMkLst>
        </pc:picChg>
        <pc:picChg chg="mod">
          <ac:chgData name="Abdulaziz" userId="85b05c50aa90e9c3" providerId="LiveId" clId="{69DCECCE-9471-41B4-A00E-F5FF920B7CD1}" dt="2020-12-26T18:50:08.594" v="16898"/>
          <ac:picMkLst>
            <pc:docMk/>
            <pc:sldMk cId="983878516" sldId="290"/>
            <ac:picMk id="100" creationId="{75C4B5D6-AAEF-4BCA-BD9C-0AD0795480E5}"/>
          </ac:picMkLst>
        </pc:picChg>
        <pc:picChg chg="mod">
          <ac:chgData name="Abdulaziz" userId="85b05c50aa90e9c3" providerId="LiveId" clId="{69DCECCE-9471-41B4-A00E-F5FF920B7CD1}" dt="2020-12-26T18:50:08.594" v="16898"/>
          <ac:picMkLst>
            <pc:docMk/>
            <pc:sldMk cId="983878516" sldId="290"/>
            <ac:picMk id="101" creationId="{1B7D6D1B-08AB-45E0-9265-B7F4D63E587D}"/>
          </ac:picMkLst>
        </pc:picChg>
        <pc:picChg chg="mod">
          <ac:chgData name="Abdulaziz" userId="85b05c50aa90e9c3" providerId="LiveId" clId="{69DCECCE-9471-41B4-A00E-F5FF920B7CD1}" dt="2020-12-26T18:50:08.594" v="16898"/>
          <ac:picMkLst>
            <pc:docMk/>
            <pc:sldMk cId="983878516" sldId="290"/>
            <ac:picMk id="102" creationId="{2BBFED8F-62FC-4775-97C8-1F712F9145E5}"/>
          </ac:picMkLst>
        </pc:picChg>
        <pc:picChg chg="mod">
          <ac:chgData name="Abdulaziz" userId="85b05c50aa90e9c3" providerId="LiveId" clId="{69DCECCE-9471-41B4-A00E-F5FF920B7CD1}" dt="2020-12-26T18:50:08.594" v="16898"/>
          <ac:picMkLst>
            <pc:docMk/>
            <pc:sldMk cId="983878516" sldId="290"/>
            <ac:picMk id="103" creationId="{AB7AE8EC-BCBD-4561-AB80-571F33CC6B0B}"/>
          </ac:picMkLst>
        </pc:picChg>
        <pc:picChg chg="mod">
          <ac:chgData name="Abdulaziz" userId="85b05c50aa90e9c3" providerId="LiveId" clId="{69DCECCE-9471-41B4-A00E-F5FF920B7CD1}" dt="2020-12-26T18:50:08.594" v="16898"/>
          <ac:picMkLst>
            <pc:docMk/>
            <pc:sldMk cId="983878516" sldId="290"/>
            <ac:picMk id="104" creationId="{98811FB2-224D-4793-918A-3811343464ED}"/>
          </ac:picMkLst>
        </pc:picChg>
        <pc:picChg chg="mod">
          <ac:chgData name="Abdulaziz" userId="85b05c50aa90e9c3" providerId="LiveId" clId="{69DCECCE-9471-41B4-A00E-F5FF920B7CD1}" dt="2020-12-26T18:50:08.594" v="16898"/>
          <ac:picMkLst>
            <pc:docMk/>
            <pc:sldMk cId="983878516" sldId="290"/>
            <ac:picMk id="105" creationId="{D7232DDC-43E8-48B4-9D81-D930D2000C69}"/>
          </ac:picMkLst>
        </pc:picChg>
        <pc:picChg chg="mod">
          <ac:chgData name="Abdulaziz" userId="85b05c50aa90e9c3" providerId="LiveId" clId="{69DCECCE-9471-41B4-A00E-F5FF920B7CD1}" dt="2020-12-26T18:50:08.594" v="16898"/>
          <ac:picMkLst>
            <pc:docMk/>
            <pc:sldMk cId="983878516" sldId="290"/>
            <ac:picMk id="106" creationId="{A6A5EE21-C47F-4715-A50E-AADA7DF332B1}"/>
          </ac:picMkLst>
        </pc:picChg>
        <pc:picChg chg="mod">
          <ac:chgData name="Abdulaziz" userId="85b05c50aa90e9c3" providerId="LiveId" clId="{69DCECCE-9471-41B4-A00E-F5FF920B7CD1}" dt="2020-12-26T18:50:08.594" v="16898"/>
          <ac:picMkLst>
            <pc:docMk/>
            <pc:sldMk cId="983878516" sldId="290"/>
            <ac:picMk id="107" creationId="{4DBD6CD8-DDE6-4342-A810-232DD1E277F7}"/>
          </ac:picMkLst>
        </pc:picChg>
        <pc:picChg chg="mod">
          <ac:chgData name="Abdulaziz" userId="85b05c50aa90e9c3" providerId="LiveId" clId="{69DCECCE-9471-41B4-A00E-F5FF920B7CD1}" dt="2020-12-27T08:00:21.991" v="18083" actId="1076"/>
          <ac:picMkLst>
            <pc:docMk/>
            <pc:sldMk cId="983878516" sldId="290"/>
            <ac:picMk id="107" creationId="{81307FF3-557B-4321-9A45-32AB49D0A562}"/>
          </ac:picMkLst>
        </pc:picChg>
        <pc:picChg chg="mod">
          <ac:chgData name="Abdulaziz" userId="85b05c50aa90e9c3" providerId="LiveId" clId="{69DCECCE-9471-41B4-A00E-F5FF920B7CD1}" dt="2020-12-26T18:50:08.594" v="16898"/>
          <ac:picMkLst>
            <pc:docMk/>
            <pc:sldMk cId="983878516" sldId="290"/>
            <ac:picMk id="108" creationId="{979DF034-DD3B-4AC5-AD9D-57C374F0D207}"/>
          </ac:picMkLst>
        </pc:picChg>
        <pc:picChg chg="mod">
          <ac:chgData name="Abdulaziz" userId="85b05c50aa90e9c3" providerId="LiveId" clId="{69DCECCE-9471-41B4-A00E-F5FF920B7CD1}" dt="2020-12-26T18:50:08.594" v="16898"/>
          <ac:picMkLst>
            <pc:docMk/>
            <pc:sldMk cId="983878516" sldId="290"/>
            <ac:picMk id="109" creationId="{7B750549-9C29-4198-9202-348847C06FF2}"/>
          </ac:picMkLst>
        </pc:picChg>
        <pc:picChg chg="mod">
          <ac:chgData name="Abdulaziz" userId="85b05c50aa90e9c3" providerId="LiveId" clId="{69DCECCE-9471-41B4-A00E-F5FF920B7CD1}" dt="2020-12-26T18:50:08.594" v="16898"/>
          <ac:picMkLst>
            <pc:docMk/>
            <pc:sldMk cId="983878516" sldId="290"/>
            <ac:picMk id="110" creationId="{CA99F454-B526-4B0F-9D13-22A4139516C2}"/>
          </ac:picMkLst>
        </pc:picChg>
        <pc:picChg chg="mod">
          <ac:chgData name="Abdulaziz" userId="85b05c50aa90e9c3" providerId="LiveId" clId="{69DCECCE-9471-41B4-A00E-F5FF920B7CD1}" dt="2020-12-26T18:50:08.594" v="16898"/>
          <ac:picMkLst>
            <pc:docMk/>
            <pc:sldMk cId="983878516" sldId="290"/>
            <ac:picMk id="111" creationId="{1592909A-7076-46FB-AECB-C5886520BAF1}"/>
          </ac:picMkLst>
        </pc:picChg>
        <pc:picChg chg="mod">
          <ac:chgData name="Abdulaziz" userId="85b05c50aa90e9c3" providerId="LiveId" clId="{69DCECCE-9471-41B4-A00E-F5FF920B7CD1}" dt="2020-12-26T18:50:08.594" v="16898"/>
          <ac:picMkLst>
            <pc:docMk/>
            <pc:sldMk cId="983878516" sldId="290"/>
            <ac:picMk id="112" creationId="{59A84B53-110F-4581-AD84-8D40D196B40F}"/>
          </ac:picMkLst>
        </pc:picChg>
        <pc:picChg chg="mod">
          <ac:chgData name="Abdulaziz" userId="85b05c50aa90e9c3" providerId="LiveId" clId="{69DCECCE-9471-41B4-A00E-F5FF920B7CD1}" dt="2020-12-26T18:50:08.594" v="16898"/>
          <ac:picMkLst>
            <pc:docMk/>
            <pc:sldMk cId="983878516" sldId="290"/>
            <ac:picMk id="113" creationId="{53C4580E-A2CB-41EF-B077-666DF5E7C208}"/>
          </ac:picMkLst>
        </pc:picChg>
        <pc:picChg chg="mod">
          <ac:chgData name="Abdulaziz" userId="85b05c50aa90e9c3" providerId="LiveId" clId="{69DCECCE-9471-41B4-A00E-F5FF920B7CD1}" dt="2020-12-26T18:50:08.594" v="16898"/>
          <ac:picMkLst>
            <pc:docMk/>
            <pc:sldMk cId="983878516" sldId="290"/>
            <ac:picMk id="114" creationId="{CDD929D1-6BDE-4A9C-B5CD-BD5C59335EC8}"/>
          </ac:picMkLst>
        </pc:picChg>
        <pc:picChg chg="mod">
          <ac:chgData name="Abdulaziz" userId="85b05c50aa90e9c3" providerId="LiveId" clId="{69DCECCE-9471-41B4-A00E-F5FF920B7CD1}" dt="2020-12-26T18:50:08.594" v="16898"/>
          <ac:picMkLst>
            <pc:docMk/>
            <pc:sldMk cId="983878516" sldId="290"/>
            <ac:picMk id="115" creationId="{43CB6ED1-1914-40BA-AA01-01F875FBA1F0}"/>
          </ac:picMkLst>
        </pc:picChg>
        <pc:picChg chg="mod">
          <ac:chgData name="Abdulaziz" userId="85b05c50aa90e9c3" providerId="LiveId" clId="{69DCECCE-9471-41B4-A00E-F5FF920B7CD1}" dt="2020-12-26T18:50:08.594" v="16898"/>
          <ac:picMkLst>
            <pc:docMk/>
            <pc:sldMk cId="983878516" sldId="290"/>
            <ac:picMk id="116" creationId="{77EB17D0-F0F0-4432-9481-D02EE7F3BFDF}"/>
          </ac:picMkLst>
        </pc:picChg>
        <pc:picChg chg="mod">
          <ac:chgData name="Abdulaziz" userId="85b05c50aa90e9c3" providerId="LiveId" clId="{69DCECCE-9471-41B4-A00E-F5FF920B7CD1}" dt="2020-12-26T18:50:08.594" v="16898"/>
          <ac:picMkLst>
            <pc:docMk/>
            <pc:sldMk cId="983878516" sldId="290"/>
            <ac:picMk id="117" creationId="{EA7E1269-AC1A-4F34-B44E-02949D0B16FE}"/>
          </ac:picMkLst>
        </pc:picChg>
        <pc:picChg chg="mod">
          <ac:chgData name="Abdulaziz" userId="85b05c50aa90e9c3" providerId="LiveId" clId="{69DCECCE-9471-41B4-A00E-F5FF920B7CD1}" dt="2020-12-26T18:50:08.594" v="16898"/>
          <ac:picMkLst>
            <pc:docMk/>
            <pc:sldMk cId="983878516" sldId="290"/>
            <ac:picMk id="118" creationId="{C919E87F-FE44-4F39-8CF4-DA2E09E5F4FE}"/>
          </ac:picMkLst>
        </pc:picChg>
        <pc:picChg chg="mod">
          <ac:chgData name="Abdulaziz" userId="85b05c50aa90e9c3" providerId="LiveId" clId="{69DCECCE-9471-41B4-A00E-F5FF920B7CD1}" dt="2020-12-26T18:50:08.594" v="16898"/>
          <ac:picMkLst>
            <pc:docMk/>
            <pc:sldMk cId="983878516" sldId="290"/>
            <ac:picMk id="119" creationId="{3DF73AA3-E8EC-4F27-86E4-3BFA8154C8AC}"/>
          </ac:picMkLst>
        </pc:picChg>
        <pc:picChg chg="mod">
          <ac:chgData name="Abdulaziz" userId="85b05c50aa90e9c3" providerId="LiveId" clId="{69DCECCE-9471-41B4-A00E-F5FF920B7CD1}" dt="2020-12-26T18:50:08.594" v="16898"/>
          <ac:picMkLst>
            <pc:docMk/>
            <pc:sldMk cId="983878516" sldId="290"/>
            <ac:picMk id="120" creationId="{F9841B4F-0A07-4190-8E1F-423C8F138974}"/>
          </ac:picMkLst>
        </pc:picChg>
        <pc:picChg chg="mod">
          <ac:chgData name="Abdulaziz" userId="85b05c50aa90e9c3" providerId="LiveId" clId="{69DCECCE-9471-41B4-A00E-F5FF920B7CD1}" dt="2020-12-26T18:50:08.594" v="16898"/>
          <ac:picMkLst>
            <pc:docMk/>
            <pc:sldMk cId="983878516" sldId="290"/>
            <ac:picMk id="121" creationId="{01162E1A-A91F-4EE9-B192-CA90CC4BCF01}"/>
          </ac:picMkLst>
        </pc:picChg>
        <pc:picChg chg="mod">
          <ac:chgData name="Abdulaziz" userId="85b05c50aa90e9c3" providerId="LiveId" clId="{69DCECCE-9471-41B4-A00E-F5FF920B7CD1}" dt="2020-12-26T18:50:08.594" v="16898"/>
          <ac:picMkLst>
            <pc:docMk/>
            <pc:sldMk cId="983878516" sldId="290"/>
            <ac:picMk id="122" creationId="{8CA9A185-93E6-49D9-A1DE-611A601A33DF}"/>
          </ac:picMkLst>
        </pc:picChg>
        <pc:picChg chg="mod">
          <ac:chgData name="Abdulaziz" userId="85b05c50aa90e9c3" providerId="LiveId" clId="{69DCECCE-9471-41B4-A00E-F5FF920B7CD1}" dt="2020-12-26T18:50:08.594" v="16898"/>
          <ac:picMkLst>
            <pc:docMk/>
            <pc:sldMk cId="983878516" sldId="290"/>
            <ac:picMk id="123" creationId="{EF53B03C-EE58-4A53-9544-DD2CC6F8843E}"/>
          </ac:picMkLst>
        </pc:picChg>
        <pc:picChg chg="mod">
          <ac:chgData name="Abdulaziz" userId="85b05c50aa90e9c3" providerId="LiveId" clId="{69DCECCE-9471-41B4-A00E-F5FF920B7CD1}" dt="2020-12-26T18:50:08.594" v="16898"/>
          <ac:picMkLst>
            <pc:docMk/>
            <pc:sldMk cId="983878516" sldId="290"/>
            <ac:picMk id="124" creationId="{98F14982-9824-4C29-BF75-BE2CC51A4ACE}"/>
          </ac:picMkLst>
        </pc:picChg>
        <pc:picChg chg="mod">
          <ac:chgData name="Abdulaziz" userId="85b05c50aa90e9c3" providerId="LiveId" clId="{69DCECCE-9471-41B4-A00E-F5FF920B7CD1}" dt="2020-12-26T18:50:08.594" v="16898"/>
          <ac:picMkLst>
            <pc:docMk/>
            <pc:sldMk cId="983878516" sldId="290"/>
            <ac:picMk id="125" creationId="{E501BD75-61B7-491E-8A2A-2091AB15A86D}"/>
          </ac:picMkLst>
        </pc:picChg>
        <pc:picChg chg="mod">
          <ac:chgData name="Abdulaziz" userId="85b05c50aa90e9c3" providerId="LiveId" clId="{69DCECCE-9471-41B4-A00E-F5FF920B7CD1}" dt="2020-12-26T18:50:27.437" v="16901"/>
          <ac:picMkLst>
            <pc:docMk/>
            <pc:sldMk cId="983878516" sldId="290"/>
            <ac:picMk id="164" creationId="{253D040F-F278-45F7-BABA-3577163AE55F}"/>
          </ac:picMkLst>
        </pc:picChg>
        <pc:picChg chg="add mod">
          <ac:chgData name="Abdulaziz" userId="85b05c50aa90e9c3" providerId="LiveId" clId="{69DCECCE-9471-41B4-A00E-F5FF920B7CD1}" dt="2020-12-26T18:56:24.222" v="17028" actId="571"/>
          <ac:picMkLst>
            <pc:docMk/>
            <pc:sldMk cId="983878516" sldId="290"/>
            <ac:picMk id="248" creationId="{EFE9865B-1333-4669-AF66-EE33A375C88E}"/>
          </ac:picMkLst>
        </pc:picChg>
        <pc:picChg chg="add mod">
          <ac:chgData name="Abdulaziz" userId="85b05c50aa90e9c3" providerId="LiveId" clId="{69DCECCE-9471-41B4-A00E-F5FF920B7CD1}" dt="2020-12-26T19:14:39.148" v="17353" actId="1076"/>
          <ac:picMkLst>
            <pc:docMk/>
            <pc:sldMk cId="983878516" sldId="290"/>
            <ac:picMk id="264" creationId="{00BDFC00-D10B-4706-A13F-DBBAAA1F72CA}"/>
          </ac:picMkLst>
        </pc:picChg>
        <pc:picChg chg="add del mod">
          <ac:chgData name="Abdulaziz" userId="85b05c50aa90e9c3" providerId="LiveId" clId="{69DCECCE-9471-41B4-A00E-F5FF920B7CD1}" dt="2020-12-27T07:59:42.412" v="18077" actId="21"/>
          <ac:picMkLst>
            <pc:docMk/>
            <pc:sldMk cId="983878516" sldId="290"/>
            <ac:picMk id="267" creationId="{6CC492CE-92BA-436D-B521-1FA6F180EF2E}"/>
          </ac:picMkLst>
        </pc:picChg>
        <pc:picChg chg="mod">
          <ac:chgData name="Abdulaziz" userId="85b05c50aa90e9c3" providerId="LiveId" clId="{69DCECCE-9471-41B4-A00E-F5FF920B7CD1}" dt="2020-12-26T19:14:29.264" v="17350"/>
          <ac:picMkLst>
            <pc:docMk/>
            <pc:sldMk cId="983878516" sldId="290"/>
            <ac:picMk id="271" creationId="{E02234A5-9556-4BB5-AB1F-81F7036BF2D3}"/>
          </ac:picMkLst>
        </pc:picChg>
        <pc:picChg chg="mod">
          <ac:chgData name="Abdulaziz" userId="85b05c50aa90e9c3" providerId="LiveId" clId="{69DCECCE-9471-41B4-A00E-F5FF920B7CD1}" dt="2020-12-26T19:14:29.264" v="17350"/>
          <ac:picMkLst>
            <pc:docMk/>
            <pc:sldMk cId="983878516" sldId="290"/>
            <ac:picMk id="272" creationId="{B64DD025-D572-491E-ABAA-7D261175E141}"/>
          </ac:picMkLst>
        </pc:picChg>
        <pc:picChg chg="mod">
          <ac:chgData name="Abdulaziz" userId="85b05c50aa90e9c3" providerId="LiveId" clId="{69DCECCE-9471-41B4-A00E-F5FF920B7CD1}" dt="2020-12-26T19:14:29.264" v="17350"/>
          <ac:picMkLst>
            <pc:docMk/>
            <pc:sldMk cId="983878516" sldId="290"/>
            <ac:picMk id="273" creationId="{00723768-B8A7-44EC-9FF0-3FEDD969D77F}"/>
          </ac:picMkLst>
        </pc:picChg>
        <pc:picChg chg="mod">
          <ac:chgData name="Abdulaziz" userId="85b05c50aa90e9c3" providerId="LiveId" clId="{69DCECCE-9471-41B4-A00E-F5FF920B7CD1}" dt="2020-12-26T19:14:29.264" v="17350"/>
          <ac:picMkLst>
            <pc:docMk/>
            <pc:sldMk cId="983878516" sldId="290"/>
            <ac:picMk id="274" creationId="{5AB2ECC1-F1B7-4A80-A7C9-15CB63698001}"/>
          </ac:picMkLst>
        </pc:picChg>
        <pc:picChg chg="mod">
          <ac:chgData name="Abdulaziz" userId="85b05c50aa90e9c3" providerId="LiveId" clId="{69DCECCE-9471-41B4-A00E-F5FF920B7CD1}" dt="2020-12-26T19:14:29.264" v="17350"/>
          <ac:picMkLst>
            <pc:docMk/>
            <pc:sldMk cId="983878516" sldId="290"/>
            <ac:picMk id="275" creationId="{E104D380-CE7B-440D-BAE6-AAEB526416F7}"/>
          </ac:picMkLst>
        </pc:picChg>
        <pc:picChg chg="mod">
          <ac:chgData name="Abdulaziz" userId="85b05c50aa90e9c3" providerId="LiveId" clId="{69DCECCE-9471-41B4-A00E-F5FF920B7CD1}" dt="2020-12-26T19:14:29.264" v="17350"/>
          <ac:picMkLst>
            <pc:docMk/>
            <pc:sldMk cId="983878516" sldId="290"/>
            <ac:picMk id="276" creationId="{B62AC491-5267-4E7C-A2B4-F492929E664C}"/>
          </ac:picMkLst>
        </pc:picChg>
        <pc:picChg chg="mod">
          <ac:chgData name="Abdulaziz" userId="85b05c50aa90e9c3" providerId="LiveId" clId="{69DCECCE-9471-41B4-A00E-F5FF920B7CD1}" dt="2020-12-26T19:14:29.264" v="17350"/>
          <ac:picMkLst>
            <pc:docMk/>
            <pc:sldMk cId="983878516" sldId="290"/>
            <ac:picMk id="277" creationId="{A1C652BD-AC71-4BE4-80CD-49EBD2116077}"/>
          </ac:picMkLst>
        </pc:picChg>
        <pc:picChg chg="mod">
          <ac:chgData name="Abdulaziz" userId="85b05c50aa90e9c3" providerId="LiveId" clId="{69DCECCE-9471-41B4-A00E-F5FF920B7CD1}" dt="2020-12-26T19:14:29.264" v="17350"/>
          <ac:picMkLst>
            <pc:docMk/>
            <pc:sldMk cId="983878516" sldId="290"/>
            <ac:picMk id="278" creationId="{E9F2D8D5-9CE3-468D-8FA1-ACB6315B5502}"/>
          </ac:picMkLst>
        </pc:picChg>
        <pc:picChg chg="mod">
          <ac:chgData name="Abdulaziz" userId="85b05c50aa90e9c3" providerId="LiveId" clId="{69DCECCE-9471-41B4-A00E-F5FF920B7CD1}" dt="2020-12-26T19:14:29.264" v="17350"/>
          <ac:picMkLst>
            <pc:docMk/>
            <pc:sldMk cId="983878516" sldId="290"/>
            <ac:picMk id="279" creationId="{880E43E5-BE68-4F17-81A3-9E920271B475}"/>
          </ac:picMkLst>
        </pc:picChg>
        <pc:picChg chg="mod">
          <ac:chgData name="Abdulaziz" userId="85b05c50aa90e9c3" providerId="LiveId" clId="{69DCECCE-9471-41B4-A00E-F5FF920B7CD1}" dt="2020-12-26T19:14:29.264" v="17350"/>
          <ac:picMkLst>
            <pc:docMk/>
            <pc:sldMk cId="983878516" sldId="290"/>
            <ac:picMk id="280" creationId="{506AB56A-9963-40CB-BA30-E552807EAAF3}"/>
          </ac:picMkLst>
        </pc:picChg>
        <pc:picChg chg="mod">
          <ac:chgData name="Abdulaziz" userId="85b05c50aa90e9c3" providerId="LiveId" clId="{69DCECCE-9471-41B4-A00E-F5FF920B7CD1}" dt="2020-12-26T19:14:29.264" v="17350"/>
          <ac:picMkLst>
            <pc:docMk/>
            <pc:sldMk cId="983878516" sldId="290"/>
            <ac:picMk id="281" creationId="{B8A6EAC2-3BA7-463F-9275-E711FEF4573D}"/>
          </ac:picMkLst>
        </pc:picChg>
        <pc:picChg chg="mod">
          <ac:chgData name="Abdulaziz" userId="85b05c50aa90e9c3" providerId="LiveId" clId="{69DCECCE-9471-41B4-A00E-F5FF920B7CD1}" dt="2020-12-26T19:14:29.264" v="17350"/>
          <ac:picMkLst>
            <pc:docMk/>
            <pc:sldMk cId="983878516" sldId="290"/>
            <ac:picMk id="282" creationId="{09910141-996C-498C-897A-C3BF44E7599E}"/>
          </ac:picMkLst>
        </pc:picChg>
        <pc:picChg chg="mod">
          <ac:chgData name="Abdulaziz" userId="85b05c50aa90e9c3" providerId="LiveId" clId="{69DCECCE-9471-41B4-A00E-F5FF920B7CD1}" dt="2020-12-26T19:14:29.264" v="17350"/>
          <ac:picMkLst>
            <pc:docMk/>
            <pc:sldMk cId="983878516" sldId="290"/>
            <ac:picMk id="283" creationId="{178E6A8C-13A4-4194-AAE0-E6E7B7D3625F}"/>
          </ac:picMkLst>
        </pc:picChg>
        <pc:picChg chg="mod">
          <ac:chgData name="Abdulaziz" userId="85b05c50aa90e9c3" providerId="LiveId" clId="{69DCECCE-9471-41B4-A00E-F5FF920B7CD1}" dt="2020-12-26T19:14:29.264" v="17350"/>
          <ac:picMkLst>
            <pc:docMk/>
            <pc:sldMk cId="983878516" sldId="290"/>
            <ac:picMk id="284" creationId="{A883FB9E-8185-4B57-9AFC-EDA02C8F3A60}"/>
          </ac:picMkLst>
        </pc:picChg>
        <pc:picChg chg="mod">
          <ac:chgData name="Abdulaziz" userId="85b05c50aa90e9c3" providerId="LiveId" clId="{69DCECCE-9471-41B4-A00E-F5FF920B7CD1}" dt="2020-12-26T19:14:29.264" v="17350"/>
          <ac:picMkLst>
            <pc:docMk/>
            <pc:sldMk cId="983878516" sldId="290"/>
            <ac:picMk id="285" creationId="{9ED3A17D-4E1B-42EE-BA65-A7C9C7E459A3}"/>
          </ac:picMkLst>
        </pc:picChg>
        <pc:picChg chg="mod">
          <ac:chgData name="Abdulaziz" userId="85b05c50aa90e9c3" providerId="LiveId" clId="{69DCECCE-9471-41B4-A00E-F5FF920B7CD1}" dt="2020-12-26T19:14:29.264" v="17350"/>
          <ac:picMkLst>
            <pc:docMk/>
            <pc:sldMk cId="983878516" sldId="290"/>
            <ac:picMk id="286" creationId="{1FC2011A-1EC7-4E5D-A9A0-26B9B090AF56}"/>
          </ac:picMkLst>
        </pc:picChg>
        <pc:picChg chg="mod">
          <ac:chgData name="Abdulaziz" userId="85b05c50aa90e9c3" providerId="LiveId" clId="{69DCECCE-9471-41B4-A00E-F5FF920B7CD1}" dt="2020-12-26T19:14:29.264" v="17350"/>
          <ac:picMkLst>
            <pc:docMk/>
            <pc:sldMk cId="983878516" sldId="290"/>
            <ac:picMk id="287" creationId="{FF8DC8E6-D879-4625-BB07-ACD9E76B932D}"/>
          </ac:picMkLst>
        </pc:picChg>
        <pc:picChg chg="mod">
          <ac:chgData name="Abdulaziz" userId="85b05c50aa90e9c3" providerId="LiveId" clId="{69DCECCE-9471-41B4-A00E-F5FF920B7CD1}" dt="2020-12-26T19:14:29.264" v="17350"/>
          <ac:picMkLst>
            <pc:docMk/>
            <pc:sldMk cId="983878516" sldId="290"/>
            <ac:picMk id="288" creationId="{95D7E2B5-EC4A-4713-A73F-1F822E14D39A}"/>
          </ac:picMkLst>
        </pc:picChg>
        <pc:picChg chg="mod">
          <ac:chgData name="Abdulaziz" userId="85b05c50aa90e9c3" providerId="LiveId" clId="{69DCECCE-9471-41B4-A00E-F5FF920B7CD1}" dt="2020-12-26T19:14:29.264" v="17350"/>
          <ac:picMkLst>
            <pc:docMk/>
            <pc:sldMk cId="983878516" sldId="290"/>
            <ac:picMk id="289" creationId="{76CA7C16-2901-4E7F-A345-60334BBA8263}"/>
          </ac:picMkLst>
        </pc:picChg>
        <pc:picChg chg="mod">
          <ac:chgData name="Abdulaziz" userId="85b05c50aa90e9c3" providerId="LiveId" clId="{69DCECCE-9471-41B4-A00E-F5FF920B7CD1}" dt="2020-12-26T19:14:29.264" v="17350"/>
          <ac:picMkLst>
            <pc:docMk/>
            <pc:sldMk cId="983878516" sldId="290"/>
            <ac:picMk id="290" creationId="{A53F7836-7A7A-4CE2-96FF-701515E8DDE4}"/>
          </ac:picMkLst>
        </pc:picChg>
        <pc:picChg chg="mod">
          <ac:chgData name="Abdulaziz" userId="85b05c50aa90e9c3" providerId="LiveId" clId="{69DCECCE-9471-41B4-A00E-F5FF920B7CD1}" dt="2020-12-26T19:14:29.264" v="17350"/>
          <ac:picMkLst>
            <pc:docMk/>
            <pc:sldMk cId="983878516" sldId="290"/>
            <ac:picMk id="291" creationId="{3085B5F3-3ECA-4215-A402-DBC26E17CD02}"/>
          </ac:picMkLst>
        </pc:picChg>
        <pc:picChg chg="mod">
          <ac:chgData name="Abdulaziz" userId="85b05c50aa90e9c3" providerId="LiveId" clId="{69DCECCE-9471-41B4-A00E-F5FF920B7CD1}" dt="2020-12-26T19:14:29.264" v="17350"/>
          <ac:picMkLst>
            <pc:docMk/>
            <pc:sldMk cId="983878516" sldId="290"/>
            <ac:picMk id="292" creationId="{CABBE502-0E9C-498D-BBAC-46E583D4F4C1}"/>
          </ac:picMkLst>
        </pc:picChg>
        <pc:picChg chg="mod">
          <ac:chgData name="Abdulaziz" userId="85b05c50aa90e9c3" providerId="LiveId" clId="{69DCECCE-9471-41B4-A00E-F5FF920B7CD1}" dt="2020-12-26T19:14:29.264" v="17350"/>
          <ac:picMkLst>
            <pc:docMk/>
            <pc:sldMk cId="983878516" sldId="290"/>
            <ac:picMk id="293" creationId="{B661A4BD-D44C-4173-9D33-D6BD34B7968A}"/>
          </ac:picMkLst>
        </pc:picChg>
        <pc:picChg chg="mod">
          <ac:chgData name="Abdulaziz" userId="85b05c50aa90e9c3" providerId="LiveId" clId="{69DCECCE-9471-41B4-A00E-F5FF920B7CD1}" dt="2020-12-26T19:14:29.264" v="17350"/>
          <ac:picMkLst>
            <pc:docMk/>
            <pc:sldMk cId="983878516" sldId="290"/>
            <ac:picMk id="294" creationId="{A7F9AF8A-EC03-4955-B8F6-4183EBD892E6}"/>
          </ac:picMkLst>
        </pc:picChg>
        <pc:picChg chg="mod">
          <ac:chgData name="Abdulaziz" userId="85b05c50aa90e9c3" providerId="LiveId" clId="{69DCECCE-9471-41B4-A00E-F5FF920B7CD1}" dt="2020-12-26T19:14:29.264" v="17350"/>
          <ac:picMkLst>
            <pc:docMk/>
            <pc:sldMk cId="983878516" sldId="290"/>
            <ac:picMk id="295" creationId="{75B9E06F-8A06-429F-91FE-570160623A85}"/>
          </ac:picMkLst>
        </pc:picChg>
        <pc:picChg chg="mod">
          <ac:chgData name="Abdulaziz" userId="85b05c50aa90e9c3" providerId="LiveId" clId="{69DCECCE-9471-41B4-A00E-F5FF920B7CD1}" dt="2020-12-26T19:14:29.264" v="17350"/>
          <ac:picMkLst>
            <pc:docMk/>
            <pc:sldMk cId="983878516" sldId="290"/>
            <ac:picMk id="296" creationId="{DCED3F0E-417D-4297-BF0F-4D2CBE0E2115}"/>
          </ac:picMkLst>
        </pc:picChg>
        <pc:picChg chg="mod">
          <ac:chgData name="Abdulaziz" userId="85b05c50aa90e9c3" providerId="LiveId" clId="{69DCECCE-9471-41B4-A00E-F5FF920B7CD1}" dt="2020-12-26T19:14:29.264" v="17350"/>
          <ac:picMkLst>
            <pc:docMk/>
            <pc:sldMk cId="983878516" sldId="290"/>
            <ac:picMk id="297" creationId="{912E7056-4670-4088-B629-CCBFE2DCCC31}"/>
          </ac:picMkLst>
        </pc:picChg>
        <pc:picChg chg="mod">
          <ac:chgData name="Abdulaziz" userId="85b05c50aa90e9c3" providerId="LiveId" clId="{69DCECCE-9471-41B4-A00E-F5FF920B7CD1}" dt="2020-12-26T19:14:29.264" v="17350"/>
          <ac:picMkLst>
            <pc:docMk/>
            <pc:sldMk cId="983878516" sldId="290"/>
            <ac:picMk id="298" creationId="{D6523DA6-DFE0-46E8-8755-AA0D4706AC40}"/>
          </ac:picMkLst>
        </pc:picChg>
        <pc:picChg chg="mod">
          <ac:chgData name="Abdulaziz" userId="85b05c50aa90e9c3" providerId="LiveId" clId="{69DCECCE-9471-41B4-A00E-F5FF920B7CD1}" dt="2020-12-26T19:14:29.264" v="17350"/>
          <ac:picMkLst>
            <pc:docMk/>
            <pc:sldMk cId="983878516" sldId="290"/>
            <ac:picMk id="299" creationId="{E6843677-CEA6-405D-9E43-5684E866D7BD}"/>
          </ac:picMkLst>
        </pc:picChg>
        <pc:picChg chg="mod">
          <ac:chgData name="Abdulaziz" userId="85b05c50aa90e9c3" providerId="LiveId" clId="{69DCECCE-9471-41B4-A00E-F5FF920B7CD1}" dt="2020-12-26T19:14:29.264" v="17350"/>
          <ac:picMkLst>
            <pc:docMk/>
            <pc:sldMk cId="983878516" sldId="290"/>
            <ac:picMk id="300" creationId="{6778DD83-5BDE-4459-92B2-12E53D5E12AB}"/>
          </ac:picMkLst>
        </pc:picChg>
        <pc:cxnChg chg="mod">
          <ac:chgData name="Abdulaziz" userId="85b05c50aa90e9c3" providerId="LiveId" clId="{69DCECCE-9471-41B4-A00E-F5FF920B7CD1}" dt="2020-12-27T07:59:46.321" v="18080"/>
          <ac:cxnSpMkLst>
            <pc:docMk/>
            <pc:sldMk cId="983878516" sldId="290"/>
            <ac:cxnSpMk id="109" creationId="{A608DAEE-026F-47EC-9B74-79D00A25C731}"/>
          </ac:cxnSpMkLst>
        </pc:cxnChg>
        <pc:cxnChg chg="mod">
          <ac:chgData name="Abdulaziz" userId="85b05c50aa90e9c3" providerId="LiveId" clId="{69DCECCE-9471-41B4-A00E-F5FF920B7CD1}" dt="2020-12-27T07:59:46.321" v="18080"/>
          <ac:cxnSpMkLst>
            <pc:docMk/>
            <pc:sldMk cId="983878516" sldId="290"/>
            <ac:cxnSpMk id="110" creationId="{8D6B152E-8EB7-48AA-9050-BA8AC71B9746}"/>
          </ac:cxnSpMkLst>
        </pc:cxnChg>
        <pc:cxnChg chg="mod">
          <ac:chgData name="Abdulaziz" userId="85b05c50aa90e9c3" providerId="LiveId" clId="{69DCECCE-9471-41B4-A00E-F5FF920B7CD1}" dt="2020-12-26T18:50:27.437" v="16901"/>
          <ac:cxnSpMkLst>
            <pc:docMk/>
            <pc:sldMk cId="983878516" sldId="290"/>
            <ac:cxnSpMk id="169" creationId="{C0359AED-C645-409E-B946-C8A8DFCBBEB8}"/>
          </ac:cxnSpMkLst>
        </pc:cxnChg>
        <pc:cxnChg chg="mod">
          <ac:chgData name="Abdulaziz" userId="85b05c50aa90e9c3" providerId="LiveId" clId="{69DCECCE-9471-41B4-A00E-F5FF920B7CD1}" dt="2020-12-26T18:50:27.437" v="16901"/>
          <ac:cxnSpMkLst>
            <pc:docMk/>
            <pc:sldMk cId="983878516" sldId="290"/>
            <ac:cxnSpMk id="177" creationId="{9BCFAB4C-31AE-472A-9606-0CCA3F339354}"/>
          </ac:cxnSpMkLst>
        </pc:cxnChg>
        <pc:cxnChg chg="add mod">
          <ac:chgData name="Abdulaziz" userId="85b05c50aa90e9c3" providerId="LiveId" clId="{69DCECCE-9471-41B4-A00E-F5FF920B7CD1}" dt="2020-12-26T19:11:44.428" v="17197" actId="571"/>
          <ac:cxnSpMkLst>
            <pc:docMk/>
            <pc:sldMk cId="983878516" sldId="290"/>
            <ac:cxnSpMk id="231" creationId="{A3C39A7E-D045-4CAF-AB76-7E55215A222A}"/>
          </ac:cxnSpMkLst>
        </pc:cxnChg>
        <pc:cxnChg chg="add mod">
          <ac:chgData name="Abdulaziz" userId="85b05c50aa90e9c3" providerId="LiveId" clId="{69DCECCE-9471-41B4-A00E-F5FF920B7CD1}" dt="2020-12-26T19:11:44.428" v="17197" actId="571"/>
          <ac:cxnSpMkLst>
            <pc:docMk/>
            <pc:sldMk cId="983878516" sldId="290"/>
            <ac:cxnSpMk id="238" creationId="{044CC3CE-949B-441F-A96F-07650D62BAB0}"/>
          </ac:cxnSpMkLst>
        </pc:cxnChg>
        <pc:cxnChg chg="add mod">
          <ac:chgData name="Abdulaziz" userId="85b05c50aa90e9c3" providerId="LiveId" clId="{69DCECCE-9471-41B4-A00E-F5FF920B7CD1}" dt="2020-12-26T19:11:44.428" v="17197" actId="571"/>
          <ac:cxnSpMkLst>
            <pc:docMk/>
            <pc:sldMk cId="983878516" sldId="290"/>
            <ac:cxnSpMk id="239" creationId="{7340B61B-E087-4988-92A6-7754E18D68D0}"/>
          </ac:cxnSpMkLst>
        </pc:cxnChg>
        <pc:cxnChg chg="add del mod">
          <ac:chgData name="Abdulaziz" userId="85b05c50aa90e9c3" providerId="LiveId" clId="{69DCECCE-9471-41B4-A00E-F5FF920B7CD1}" dt="2020-12-26T18:56:16.705" v="17025" actId="478"/>
          <ac:cxnSpMkLst>
            <pc:docMk/>
            <pc:sldMk cId="983878516" sldId="290"/>
            <ac:cxnSpMk id="240" creationId="{B121BE94-9F4A-4ACF-9FB7-8F7D1CAD0691}"/>
          </ac:cxnSpMkLst>
        </pc:cxnChg>
        <pc:cxnChg chg="add mod">
          <ac:chgData name="Abdulaziz" userId="85b05c50aa90e9c3" providerId="LiveId" clId="{69DCECCE-9471-41B4-A00E-F5FF920B7CD1}" dt="2020-12-26T19:11:44.428" v="17197" actId="571"/>
          <ac:cxnSpMkLst>
            <pc:docMk/>
            <pc:sldMk cId="983878516" sldId="290"/>
            <ac:cxnSpMk id="242" creationId="{B918B39B-AD2E-4B63-B7A5-0B4EE7140E96}"/>
          </ac:cxnSpMkLst>
        </pc:cxnChg>
        <pc:cxnChg chg="add del mod">
          <ac:chgData name="Abdulaziz" userId="85b05c50aa90e9c3" providerId="LiveId" clId="{69DCECCE-9471-41B4-A00E-F5FF920B7CD1}" dt="2020-12-26T18:58:29.718" v="17089"/>
          <ac:cxnSpMkLst>
            <pc:docMk/>
            <pc:sldMk cId="983878516" sldId="290"/>
            <ac:cxnSpMk id="260" creationId="{EEE735B6-78C3-473D-AA1A-2CA326CAB8A8}"/>
          </ac:cxnSpMkLst>
        </pc:cxnChg>
        <pc:cxnChg chg="add mod">
          <ac:chgData name="Abdulaziz" userId="85b05c50aa90e9c3" providerId="LiveId" clId="{69DCECCE-9471-41B4-A00E-F5FF920B7CD1}" dt="2020-12-26T19:11:44.428" v="17197" actId="571"/>
          <ac:cxnSpMkLst>
            <pc:docMk/>
            <pc:sldMk cId="983878516" sldId="290"/>
            <ac:cxnSpMk id="263" creationId="{34C1236D-163D-4A01-8928-62250723E7FF}"/>
          </ac:cxnSpMkLst>
        </pc:cxnChg>
      </pc:sldChg>
      <pc:sldChg chg="addSp delSp modSp add mod ord">
        <pc:chgData name="Abdulaziz" userId="85b05c50aa90e9c3" providerId="LiveId" clId="{69DCECCE-9471-41B4-A00E-F5FF920B7CD1}" dt="2020-12-29T14:32:02.795" v="25529" actId="1076"/>
        <pc:sldMkLst>
          <pc:docMk/>
          <pc:sldMk cId="4092815651" sldId="290"/>
        </pc:sldMkLst>
        <pc:spChg chg="del">
          <ac:chgData name="Abdulaziz" userId="85b05c50aa90e9c3" providerId="LiveId" clId="{69DCECCE-9471-41B4-A00E-F5FF920B7CD1}" dt="2020-12-29T13:57:06.973" v="25326" actId="478"/>
          <ac:spMkLst>
            <pc:docMk/>
            <pc:sldMk cId="4092815651" sldId="290"/>
            <ac:spMk id="3" creationId="{95C66C09-0C03-4FF1-BAA2-C8136446D336}"/>
          </ac:spMkLst>
        </pc:spChg>
        <pc:spChg chg="add mod">
          <ac:chgData name="Abdulaziz" userId="85b05c50aa90e9c3" providerId="LiveId" clId="{69DCECCE-9471-41B4-A00E-F5FF920B7CD1}" dt="2020-12-29T14:01:59.204" v="25490" actId="207"/>
          <ac:spMkLst>
            <pc:docMk/>
            <pc:sldMk cId="4092815651" sldId="290"/>
            <ac:spMk id="5" creationId="{0CA95757-1E54-4886-AC24-F7F03AB03685}"/>
          </ac:spMkLst>
        </pc:spChg>
        <pc:spChg chg="mod">
          <ac:chgData name="Abdulaziz" userId="85b05c50aa90e9c3" providerId="LiveId" clId="{69DCECCE-9471-41B4-A00E-F5FF920B7CD1}" dt="2020-12-29T14:01:48.010" v="25488" actId="1076"/>
          <ac:spMkLst>
            <pc:docMk/>
            <pc:sldMk cId="4092815651" sldId="290"/>
            <ac:spMk id="28" creationId="{FC2C2D34-404E-4143-8C95-796A3D0EB5C9}"/>
          </ac:spMkLst>
        </pc:spChg>
        <pc:spChg chg="mod">
          <ac:chgData name="Abdulaziz" userId="85b05c50aa90e9c3" providerId="LiveId" clId="{69DCECCE-9471-41B4-A00E-F5FF920B7CD1}" dt="2020-12-29T14:32:02.795" v="25529" actId="1076"/>
          <ac:spMkLst>
            <pc:docMk/>
            <pc:sldMk cId="4092815651" sldId="290"/>
            <ac:spMk id="29" creationId="{23010054-4184-4EC7-8755-80E3A9E7ED80}"/>
          </ac:spMkLst>
        </pc:spChg>
        <pc:spChg chg="del topLvl">
          <ac:chgData name="Abdulaziz" userId="85b05c50aa90e9c3" providerId="LiveId" clId="{69DCECCE-9471-41B4-A00E-F5FF920B7CD1}" dt="2020-12-29T13:59:37.139" v="25412" actId="478"/>
          <ac:spMkLst>
            <pc:docMk/>
            <pc:sldMk cId="4092815651" sldId="290"/>
            <ac:spMk id="34" creationId="{1B642DEA-2245-463E-8370-7F4530A34C98}"/>
          </ac:spMkLst>
        </pc:spChg>
        <pc:spChg chg="add mod">
          <ac:chgData name="Abdulaziz" userId="85b05c50aa90e9c3" providerId="LiveId" clId="{69DCECCE-9471-41B4-A00E-F5FF920B7CD1}" dt="2020-12-29T14:02:01.674" v="25492" actId="113"/>
          <ac:spMkLst>
            <pc:docMk/>
            <pc:sldMk cId="4092815651" sldId="290"/>
            <ac:spMk id="41" creationId="{2AE74D0F-1D5A-4352-86C6-8479700F6B0E}"/>
          </ac:spMkLst>
        </pc:spChg>
        <pc:spChg chg="add mod">
          <ac:chgData name="Abdulaziz" userId="85b05c50aa90e9c3" providerId="LiveId" clId="{69DCECCE-9471-41B4-A00E-F5FF920B7CD1}" dt="2020-12-29T14:02:06.537" v="25496" actId="113"/>
          <ac:spMkLst>
            <pc:docMk/>
            <pc:sldMk cId="4092815651" sldId="290"/>
            <ac:spMk id="43" creationId="{CB8B7E32-0A5C-48A1-9200-2A8C60FA4974}"/>
          </ac:spMkLst>
        </pc:spChg>
        <pc:spChg chg="add del">
          <ac:chgData name="Abdulaziz" userId="85b05c50aa90e9c3" providerId="LiveId" clId="{69DCECCE-9471-41B4-A00E-F5FF920B7CD1}" dt="2020-12-29T13:59:38.911" v="25413" actId="478"/>
          <ac:spMkLst>
            <pc:docMk/>
            <pc:sldMk cId="4092815651" sldId="290"/>
            <ac:spMk id="44" creationId="{95738BF0-B620-4175-8C6C-E116D7A2A07C}"/>
          </ac:spMkLst>
        </pc:spChg>
        <pc:spChg chg="del topLvl">
          <ac:chgData name="Abdulaziz" userId="85b05c50aa90e9c3" providerId="LiveId" clId="{69DCECCE-9471-41B4-A00E-F5FF920B7CD1}" dt="2020-12-29T13:59:40.738" v="25414" actId="478"/>
          <ac:spMkLst>
            <pc:docMk/>
            <pc:sldMk cId="4092815651" sldId="290"/>
            <ac:spMk id="45" creationId="{7DDD2D01-B1A5-444F-9561-D8A0356FF865}"/>
          </ac:spMkLst>
        </pc:spChg>
        <pc:spChg chg="del topLvl">
          <ac:chgData name="Abdulaziz" userId="85b05c50aa90e9c3" providerId="LiveId" clId="{69DCECCE-9471-41B4-A00E-F5FF920B7CD1}" dt="2020-12-29T13:59:26.509" v="25403" actId="478"/>
          <ac:spMkLst>
            <pc:docMk/>
            <pc:sldMk cId="4092815651" sldId="290"/>
            <ac:spMk id="46" creationId="{3E24F0AE-DB72-434B-AE27-9AD0DEFCE355}"/>
          </ac:spMkLst>
        </pc:spChg>
        <pc:spChg chg="add mod">
          <ac:chgData name="Abdulaziz" userId="85b05c50aa90e9c3" providerId="LiveId" clId="{69DCECCE-9471-41B4-A00E-F5FF920B7CD1}" dt="2020-12-29T14:02:03.872" v="25494" actId="113"/>
          <ac:spMkLst>
            <pc:docMk/>
            <pc:sldMk cId="4092815651" sldId="290"/>
            <ac:spMk id="50" creationId="{A1480ECB-9A8A-4E1B-9340-AF2F100B6D07}"/>
          </ac:spMkLst>
        </pc:spChg>
        <pc:grpChg chg="del">
          <ac:chgData name="Abdulaziz" userId="85b05c50aa90e9c3" providerId="LiveId" clId="{69DCECCE-9471-41B4-A00E-F5FF920B7CD1}" dt="2020-12-29T13:59:26.509" v="25403" actId="478"/>
          <ac:grpSpMkLst>
            <pc:docMk/>
            <pc:sldMk cId="4092815651" sldId="290"/>
            <ac:grpSpMk id="2" creationId="{2653DC03-59AA-4C60-A49A-E06E1017EC38}"/>
          </ac:grpSpMkLst>
        </pc:grpChg>
        <pc:grpChg chg="add del">
          <ac:chgData name="Abdulaziz" userId="85b05c50aa90e9c3" providerId="LiveId" clId="{69DCECCE-9471-41B4-A00E-F5FF920B7CD1}" dt="2020-12-29T13:59:37.139" v="25412" actId="478"/>
          <ac:grpSpMkLst>
            <pc:docMk/>
            <pc:sldMk cId="4092815651" sldId="290"/>
            <ac:grpSpMk id="4" creationId="{D504C900-D4C7-4CC5-929D-E2796923AA4D}"/>
          </ac:grpSpMkLst>
        </pc:grpChg>
        <pc:grpChg chg="add mod">
          <ac:chgData name="Abdulaziz" userId="85b05c50aa90e9c3" providerId="LiveId" clId="{69DCECCE-9471-41B4-A00E-F5FF920B7CD1}" dt="2020-12-29T14:32:02.795" v="25529" actId="1076"/>
          <ac:grpSpMkLst>
            <pc:docMk/>
            <pc:sldMk cId="4092815651" sldId="290"/>
            <ac:grpSpMk id="6" creationId="{2394A014-BD26-4892-9679-D782905E38C1}"/>
          </ac:grpSpMkLst>
        </pc:grpChg>
        <pc:grpChg chg="add mod">
          <ac:chgData name="Abdulaziz" userId="85b05c50aa90e9c3" providerId="LiveId" clId="{69DCECCE-9471-41B4-A00E-F5FF920B7CD1}" dt="2020-12-29T14:32:02.795" v="25529" actId="1076"/>
          <ac:grpSpMkLst>
            <pc:docMk/>
            <pc:sldMk cId="4092815651" sldId="290"/>
            <ac:grpSpMk id="7" creationId="{7CADE925-1AAE-4147-89D6-59AB43FA2EE2}"/>
          </ac:grpSpMkLst>
        </pc:grpChg>
        <pc:grpChg chg="add mod">
          <ac:chgData name="Abdulaziz" userId="85b05c50aa90e9c3" providerId="LiveId" clId="{69DCECCE-9471-41B4-A00E-F5FF920B7CD1}" dt="2020-12-29T14:32:02.795" v="25529" actId="1076"/>
          <ac:grpSpMkLst>
            <pc:docMk/>
            <pc:sldMk cId="4092815651" sldId="290"/>
            <ac:grpSpMk id="8" creationId="{170B4DA3-4FE0-41E7-8392-656E435C3E44}"/>
          </ac:grpSpMkLst>
        </pc:grpChg>
        <pc:grpChg chg="add mod">
          <ac:chgData name="Abdulaziz" userId="85b05c50aa90e9c3" providerId="LiveId" clId="{69DCECCE-9471-41B4-A00E-F5FF920B7CD1}" dt="2020-12-29T14:32:02.795" v="25529" actId="1076"/>
          <ac:grpSpMkLst>
            <pc:docMk/>
            <pc:sldMk cId="4092815651" sldId="290"/>
            <ac:grpSpMk id="9" creationId="{EF5DEB7D-6549-442A-A09E-88F0E64BD82E}"/>
          </ac:grpSpMkLst>
        </pc:grpChg>
        <pc:grpChg chg="del">
          <ac:chgData name="Abdulaziz" userId="85b05c50aa90e9c3" providerId="LiveId" clId="{69DCECCE-9471-41B4-A00E-F5FF920B7CD1}" dt="2020-12-29T13:59:40.738" v="25414" actId="478"/>
          <ac:grpSpMkLst>
            <pc:docMk/>
            <pc:sldMk cId="4092815651" sldId="290"/>
            <ac:grpSpMk id="20" creationId="{F1173D60-A872-446F-9056-7B700EC43F7F}"/>
          </ac:grpSpMkLst>
        </pc:grpChg>
        <pc:grpChg chg="mod ord topLvl">
          <ac:chgData name="Abdulaziz" userId="85b05c50aa90e9c3" providerId="LiveId" clId="{69DCECCE-9471-41B4-A00E-F5FF920B7CD1}" dt="2020-12-29T14:00:54.395" v="25469" actId="164"/>
          <ac:grpSpMkLst>
            <pc:docMk/>
            <pc:sldMk cId="4092815651" sldId="290"/>
            <ac:grpSpMk id="35" creationId="{35244231-CBC2-4B58-B0E0-31C5BA199911}"/>
          </ac:grpSpMkLst>
        </pc:grpChg>
        <pc:grpChg chg="add del mod ord">
          <ac:chgData name="Abdulaziz" userId="85b05c50aa90e9c3" providerId="LiveId" clId="{69DCECCE-9471-41B4-A00E-F5FF920B7CD1}" dt="2020-12-29T14:00:56.615" v="25470" actId="164"/>
          <ac:grpSpMkLst>
            <pc:docMk/>
            <pc:sldMk cId="4092815651" sldId="290"/>
            <ac:grpSpMk id="38" creationId="{C031BA5D-2438-47B1-9B6F-537CAD223AEA}"/>
          </ac:grpSpMkLst>
        </pc:grpChg>
        <pc:grpChg chg="mod ord topLvl">
          <ac:chgData name="Abdulaziz" userId="85b05c50aa90e9c3" providerId="LiveId" clId="{69DCECCE-9471-41B4-A00E-F5FF920B7CD1}" dt="2020-12-29T14:00:51.440" v="25468" actId="164"/>
          <ac:grpSpMkLst>
            <pc:docMk/>
            <pc:sldMk cId="4092815651" sldId="290"/>
            <ac:grpSpMk id="47" creationId="{A241F4ED-B7F9-4C00-A943-9DECA7B6A941}"/>
          </ac:grpSpMkLst>
        </pc:grpChg>
        <pc:grpChg chg="add del mod ord topLvl">
          <ac:chgData name="Abdulaziz" userId="85b05c50aa90e9c3" providerId="LiveId" clId="{69DCECCE-9471-41B4-A00E-F5FF920B7CD1}" dt="2020-12-29T14:00:58.317" v="25471" actId="164"/>
          <ac:grpSpMkLst>
            <pc:docMk/>
            <pc:sldMk cId="4092815651" sldId="290"/>
            <ac:grpSpMk id="58" creationId="{228B24FD-8B2F-48F6-99D1-4362B0E5369D}"/>
          </ac:grpSpMkLst>
        </pc:grpChg>
        <pc:graphicFrameChg chg="del">
          <ac:chgData name="Abdulaziz" userId="85b05c50aa90e9c3" providerId="LiveId" clId="{69DCECCE-9471-41B4-A00E-F5FF920B7CD1}" dt="2020-12-29T13:57:04.733" v="25325" actId="478"/>
          <ac:graphicFrameMkLst>
            <pc:docMk/>
            <pc:sldMk cId="4092815651" sldId="290"/>
            <ac:graphicFrameMk id="56" creationId="{D2661E11-E0D5-449B-95D2-0566A488EBF5}"/>
          </ac:graphicFrameMkLst>
        </pc:graphicFrameChg>
        <pc:picChg chg="del">
          <ac:chgData name="Abdulaziz" userId="85b05c50aa90e9c3" providerId="LiveId" clId="{69DCECCE-9471-41B4-A00E-F5FF920B7CD1}" dt="2020-12-29T13:57:07.637" v="25327" actId="478"/>
          <ac:picMkLst>
            <pc:docMk/>
            <pc:sldMk cId="4092815651" sldId="290"/>
            <ac:picMk id="30" creationId="{45B4F688-56B2-45D4-8A9A-1C810F7BD9C1}"/>
          </ac:picMkLst>
        </pc:picChg>
        <pc:picChg chg="mod">
          <ac:chgData name="Abdulaziz" userId="85b05c50aa90e9c3" providerId="LiveId" clId="{69DCECCE-9471-41B4-A00E-F5FF920B7CD1}" dt="2020-12-29T14:01:48.010" v="25488" actId="1076"/>
          <ac:picMkLst>
            <pc:docMk/>
            <pc:sldMk cId="4092815651" sldId="290"/>
            <ac:picMk id="31" creationId="{E71447C0-13CE-4169-ADEC-2687FE6989FF}"/>
          </ac:picMkLst>
        </pc:picChg>
        <pc:picChg chg="mod">
          <ac:chgData name="Abdulaziz" userId="85b05c50aa90e9c3" providerId="LiveId" clId="{69DCECCE-9471-41B4-A00E-F5FF920B7CD1}" dt="2020-12-29T14:32:02.795" v="25529" actId="1076"/>
          <ac:picMkLst>
            <pc:docMk/>
            <pc:sldMk cId="4092815651" sldId="290"/>
            <ac:picMk id="32" creationId="{8F9E65B7-508E-4FEA-BF84-1BCFBCAE0613}"/>
          </ac:picMkLst>
        </pc:picChg>
        <pc:picChg chg="mod">
          <ac:chgData name="Abdulaziz" userId="85b05c50aa90e9c3" providerId="LiveId" clId="{69DCECCE-9471-41B4-A00E-F5FF920B7CD1}" dt="2020-12-29T14:01:16.830" v="25480" actId="12788"/>
          <ac:picMkLst>
            <pc:docMk/>
            <pc:sldMk cId="4092815651" sldId="290"/>
            <ac:picMk id="42" creationId="{2B75FEC0-8D5A-4017-AB47-326263DA3B36}"/>
          </ac:picMkLst>
        </pc:picChg>
      </pc:sldChg>
      <pc:sldChg chg="addSp delSp modSp add del mod delAnim">
        <pc:chgData name="Abdulaziz" userId="85b05c50aa90e9c3" providerId="LiveId" clId="{69DCECCE-9471-41B4-A00E-F5FF920B7CD1}" dt="2020-12-27T19:41:46.872" v="21488" actId="47"/>
        <pc:sldMkLst>
          <pc:docMk/>
          <pc:sldMk cId="1189296961" sldId="291"/>
        </pc:sldMkLst>
        <pc:spChg chg="del">
          <ac:chgData name="Abdulaziz" userId="85b05c50aa90e9c3" providerId="LiveId" clId="{69DCECCE-9471-41B4-A00E-F5FF920B7CD1}" dt="2020-12-27T10:27:48.778" v="19001" actId="478"/>
          <ac:spMkLst>
            <pc:docMk/>
            <pc:sldMk cId="1189296961" sldId="291"/>
            <ac:spMk id="15" creationId="{9C6A1B81-C78C-4644-8A2C-8A3F6A20BAB3}"/>
          </ac:spMkLst>
        </pc:spChg>
        <pc:spChg chg="mod">
          <ac:chgData name="Abdulaziz" userId="85b05c50aa90e9c3" providerId="LiveId" clId="{69DCECCE-9471-41B4-A00E-F5FF920B7CD1}" dt="2020-12-27T17:58:54.988" v="20793" actId="20577"/>
          <ac:spMkLst>
            <pc:docMk/>
            <pc:sldMk cId="1189296961" sldId="291"/>
            <ac:spMk id="23" creationId="{D9D8D862-40BC-4D0A-B806-F00BB5C9FAF1}"/>
          </ac:spMkLst>
        </pc:spChg>
        <pc:spChg chg="del">
          <ac:chgData name="Abdulaziz" userId="85b05c50aa90e9c3" providerId="LiveId" clId="{69DCECCE-9471-41B4-A00E-F5FF920B7CD1}" dt="2020-12-27T10:27:46.244" v="19000" actId="478"/>
          <ac:spMkLst>
            <pc:docMk/>
            <pc:sldMk cId="1189296961" sldId="291"/>
            <ac:spMk id="24" creationId="{0F46ADD5-7E9E-4B9A-8D2D-18FB57327C99}"/>
          </ac:spMkLst>
        </pc:spChg>
        <pc:spChg chg="mod">
          <ac:chgData name="Abdulaziz" userId="85b05c50aa90e9c3" providerId="LiveId" clId="{69DCECCE-9471-41B4-A00E-F5FF920B7CD1}" dt="2020-12-27T17:59:15.545" v="20799" actId="14100"/>
          <ac:spMkLst>
            <pc:docMk/>
            <pc:sldMk cId="1189296961" sldId="291"/>
            <ac:spMk id="42" creationId="{380CB61C-FF86-4359-B6C3-654837C1FAAE}"/>
          </ac:spMkLst>
        </pc:spChg>
        <pc:grpChg chg="del">
          <ac:chgData name="Abdulaziz" userId="85b05c50aa90e9c3" providerId="LiveId" clId="{69DCECCE-9471-41B4-A00E-F5FF920B7CD1}" dt="2020-12-27T10:27:46.244" v="19000" actId="478"/>
          <ac:grpSpMkLst>
            <pc:docMk/>
            <pc:sldMk cId="1189296961" sldId="291"/>
            <ac:grpSpMk id="26" creationId="{D72547DE-A88E-4CC0-AF2E-8FADCD9AE3B6}"/>
          </ac:grpSpMkLst>
        </pc:grpChg>
        <pc:graphicFrameChg chg="add del mod modGraphic">
          <ac:chgData name="Abdulaziz" userId="85b05c50aa90e9c3" providerId="LiveId" clId="{69DCECCE-9471-41B4-A00E-F5FF920B7CD1}" dt="2020-12-27T19:04:46.283" v="21370" actId="21"/>
          <ac:graphicFrameMkLst>
            <pc:docMk/>
            <pc:sldMk cId="1189296961" sldId="291"/>
            <ac:graphicFrameMk id="2" creationId="{19B92B40-9B55-4558-9C7A-B9AF144FA50F}"/>
          </ac:graphicFrameMkLst>
        </pc:graphicFrameChg>
        <pc:picChg chg="del">
          <ac:chgData name="Abdulaziz" userId="85b05c50aa90e9c3" providerId="LiveId" clId="{69DCECCE-9471-41B4-A00E-F5FF920B7CD1}" dt="2020-12-27T10:27:49.751" v="19002" actId="478"/>
          <ac:picMkLst>
            <pc:docMk/>
            <pc:sldMk cId="1189296961" sldId="291"/>
            <ac:picMk id="13" creationId="{E590FED4-19B4-4538-8AAA-9F42DE19A48B}"/>
          </ac:picMkLst>
        </pc:picChg>
        <pc:picChg chg="del">
          <ac:chgData name="Abdulaziz" userId="85b05c50aa90e9c3" providerId="LiveId" clId="{69DCECCE-9471-41B4-A00E-F5FF920B7CD1}" dt="2020-12-27T10:27:46.244" v="19000" actId="478"/>
          <ac:picMkLst>
            <pc:docMk/>
            <pc:sldMk cId="1189296961" sldId="291"/>
            <ac:picMk id="25" creationId="{ABE47E77-92E7-4C0B-BA88-E05400D6143E}"/>
          </ac:picMkLst>
        </pc:picChg>
      </pc:sldChg>
      <pc:sldChg chg="addSp delSp modSp add del mod ord delAnim modAnim">
        <pc:chgData name="Abdulaziz" userId="85b05c50aa90e9c3" providerId="LiveId" clId="{69DCECCE-9471-41B4-A00E-F5FF920B7CD1}" dt="2020-12-29T13:06:30.603" v="25322" actId="47"/>
        <pc:sldMkLst>
          <pc:docMk/>
          <pc:sldMk cId="2407131767" sldId="292"/>
        </pc:sldMkLst>
        <pc:spChg chg="del">
          <ac:chgData name="Abdulaziz" userId="85b05c50aa90e9c3" providerId="LiveId" clId="{69DCECCE-9471-41B4-A00E-F5FF920B7CD1}" dt="2020-12-27T11:41:15.637" v="20202" actId="478"/>
          <ac:spMkLst>
            <pc:docMk/>
            <pc:sldMk cId="2407131767" sldId="292"/>
            <ac:spMk id="15" creationId="{9C6A1B81-C78C-4644-8A2C-8A3F6A20BAB3}"/>
          </ac:spMkLst>
        </pc:spChg>
        <pc:spChg chg="del">
          <ac:chgData name="Abdulaziz" userId="85b05c50aa90e9c3" providerId="LiveId" clId="{69DCECCE-9471-41B4-A00E-F5FF920B7CD1}" dt="2020-12-27T11:41:22.574" v="20206" actId="478"/>
          <ac:spMkLst>
            <pc:docMk/>
            <pc:sldMk cId="2407131767" sldId="292"/>
            <ac:spMk id="23" creationId="{D9D8D862-40BC-4D0A-B806-F00BB5C9FAF1}"/>
          </ac:spMkLst>
        </pc:spChg>
        <pc:spChg chg="del mod">
          <ac:chgData name="Abdulaziz" userId="85b05c50aa90e9c3" providerId="LiveId" clId="{69DCECCE-9471-41B4-A00E-F5FF920B7CD1}" dt="2020-12-27T13:12:15.498" v="20371" actId="478"/>
          <ac:spMkLst>
            <pc:docMk/>
            <pc:sldMk cId="2407131767" sldId="292"/>
            <ac:spMk id="42" creationId="{380CB61C-FF86-4359-B6C3-654837C1FAAE}"/>
          </ac:spMkLst>
        </pc:spChg>
        <pc:spChg chg="del mod">
          <ac:chgData name="Abdulaziz" userId="85b05c50aa90e9c3" providerId="LiveId" clId="{69DCECCE-9471-41B4-A00E-F5FF920B7CD1}" dt="2020-12-27T13:16:14.730" v="20416" actId="478"/>
          <ac:spMkLst>
            <pc:docMk/>
            <pc:sldMk cId="2407131767" sldId="292"/>
            <ac:spMk id="51" creationId="{0BA8E14F-3411-4F3B-BB6E-4DBABC718940}"/>
          </ac:spMkLst>
        </pc:spChg>
        <pc:spChg chg="add del mod">
          <ac:chgData name="Abdulaziz" userId="85b05c50aa90e9c3" providerId="LiveId" clId="{69DCECCE-9471-41B4-A00E-F5FF920B7CD1}" dt="2020-12-27T11:44:32.235" v="20231"/>
          <ac:spMkLst>
            <pc:docMk/>
            <pc:sldMk cId="2407131767" sldId="292"/>
            <ac:spMk id="52" creationId="{0002C9C9-5BFA-4EF2-9AA3-B0A8D7ECDEFC}"/>
          </ac:spMkLst>
        </pc:spChg>
        <pc:spChg chg="mod">
          <ac:chgData name="Abdulaziz" userId="85b05c50aa90e9c3" providerId="LiveId" clId="{69DCECCE-9471-41B4-A00E-F5FF920B7CD1}" dt="2020-12-27T11:43:27.272" v="20216"/>
          <ac:spMkLst>
            <pc:docMk/>
            <pc:sldMk cId="2407131767" sldId="292"/>
            <ac:spMk id="87" creationId="{2DD94C4D-7B45-425F-8ED0-AD83FE104AF6}"/>
          </ac:spMkLst>
        </pc:spChg>
        <pc:spChg chg="mod">
          <ac:chgData name="Abdulaziz" userId="85b05c50aa90e9c3" providerId="LiveId" clId="{69DCECCE-9471-41B4-A00E-F5FF920B7CD1}" dt="2020-12-27T11:43:27.272" v="20216"/>
          <ac:spMkLst>
            <pc:docMk/>
            <pc:sldMk cId="2407131767" sldId="292"/>
            <ac:spMk id="88" creationId="{B6811ECE-3C03-4778-8D27-AB62B70A40AE}"/>
          </ac:spMkLst>
        </pc:spChg>
        <pc:spChg chg="mod">
          <ac:chgData name="Abdulaziz" userId="85b05c50aa90e9c3" providerId="LiveId" clId="{69DCECCE-9471-41B4-A00E-F5FF920B7CD1}" dt="2020-12-27T11:43:27.272" v="20216"/>
          <ac:spMkLst>
            <pc:docMk/>
            <pc:sldMk cId="2407131767" sldId="292"/>
            <ac:spMk id="89" creationId="{36B92B64-EDA4-4499-91EA-828BDC6FF5E3}"/>
          </ac:spMkLst>
        </pc:spChg>
        <pc:spChg chg="mod">
          <ac:chgData name="Abdulaziz" userId="85b05c50aa90e9c3" providerId="LiveId" clId="{69DCECCE-9471-41B4-A00E-F5FF920B7CD1}" dt="2020-12-27T11:43:27.272" v="20216"/>
          <ac:spMkLst>
            <pc:docMk/>
            <pc:sldMk cId="2407131767" sldId="292"/>
            <ac:spMk id="90" creationId="{2B969923-3AA3-4E39-80D5-73EFA8A67A7B}"/>
          </ac:spMkLst>
        </pc:spChg>
        <pc:spChg chg="mod">
          <ac:chgData name="Abdulaziz" userId="85b05c50aa90e9c3" providerId="LiveId" clId="{69DCECCE-9471-41B4-A00E-F5FF920B7CD1}" dt="2020-12-27T11:43:27.272" v="20216"/>
          <ac:spMkLst>
            <pc:docMk/>
            <pc:sldMk cId="2407131767" sldId="292"/>
            <ac:spMk id="91" creationId="{645AC1E3-9437-4771-A8B2-4F21E46B30A6}"/>
          </ac:spMkLst>
        </pc:spChg>
        <pc:spChg chg="mod">
          <ac:chgData name="Abdulaziz" userId="85b05c50aa90e9c3" providerId="LiveId" clId="{69DCECCE-9471-41B4-A00E-F5FF920B7CD1}" dt="2020-12-27T11:43:27.272" v="20216"/>
          <ac:spMkLst>
            <pc:docMk/>
            <pc:sldMk cId="2407131767" sldId="292"/>
            <ac:spMk id="92" creationId="{F26A8549-1D89-4959-991E-58BAAC22F265}"/>
          </ac:spMkLst>
        </pc:spChg>
        <pc:spChg chg="mod">
          <ac:chgData name="Abdulaziz" userId="85b05c50aa90e9c3" providerId="LiveId" clId="{69DCECCE-9471-41B4-A00E-F5FF920B7CD1}" dt="2020-12-27T11:43:27.272" v="20216"/>
          <ac:spMkLst>
            <pc:docMk/>
            <pc:sldMk cId="2407131767" sldId="292"/>
            <ac:spMk id="93" creationId="{4E853DC7-0FDF-4DC5-ADA2-5DEA07F7C9CE}"/>
          </ac:spMkLst>
        </pc:spChg>
        <pc:spChg chg="mod">
          <ac:chgData name="Abdulaziz" userId="85b05c50aa90e9c3" providerId="LiveId" clId="{69DCECCE-9471-41B4-A00E-F5FF920B7CD1}" dt="2020-12-27T11:43:27.272" v="20216"/>
          <ac:spMkLst>
            <pc:docMk/>
            <pc:sldMk cId="2407131767" sldId="292"/>
            <ac:spMk id="94" creationId="{96B379E2-EE42-4FDA-9486-8169B29EA652}"/>
          </ac:spMkLst>
        </pc:spChg>
        <pc:spChg chg="mod">
          <ac:chgData name="Abdulaziz" userId="85b05c50aa90e9c3" providerId="LiveId" clId="{69DCECCE-9471-41B4-A00E-F5FF920B7CD1}" dt="2020-12-27T11:43:27.272" v="20216"/>
          <ac:spMkLst>
            <pc:docMk/>
            <pc:sldMk cId="2407131767" sldId="292"/>
            <ac:spMk id="95" creationId="{B5EEDD9E-0B4C-4145-8D6B-9E94DC29389E}"/>
          </ac:spMkLst>
        </pc:spChg>
        <pc:spChg chg="mod">
          <ac:chgData name="Abdulaziz" userId="85b05c50aa90e9c3" providerId="LiveId" clId="{69DCECCE-9471-41B4-A00E-F5FF920B7CD1}" dt="2020-12-27T11:43:27.272" v="20216"/>
          <ac:spMkLst>
            <pc:docMk/>
            <pc:sldMk cId="2407131767" sldId="292"/>
            <ac:spMk id="96" creationId="{7C4D8D5F-2F61-4B0E-9E78-9FB638CA5AAA}"/>
          </ac:spMkLst>
        </pc:spChg>
        <pc:spChg chg="mod">
          <ac:chgData name="Abdulaziz" userId="85b05c50aa90e9c3" providerId="LiveId" clId="{69DCECCE-9471-41B4-A00E-F5FF920B7CD1}" dt="2020-12-27T11:43:27.272" v="20216"/>
          <ac:spMkLst>
            <pc:docMk/>
            <pc:sldMk cId="2407131767" sldId="292"/>
            <ac:spMk id="97" creationId="{8382538D-771E-4D83-9470-4F27F094FB45}"/>
          </ac:spMkLst>
        </pc:spChg>
        <pc:spChg chg="mod">
          <ac:chgData name="Abdulaziz" userId="85b05c50aa90e9c3" providerId="LiveId" clId="{69DCECCE-9471-41B4-A00E-F5FF920B7CD1}" dt="2020-12-27T11:43:27.272" v="20216"/>
          <ac:spMkLst>
            <pc:docMk/>
            <pc:sldMk cId="2407131767" sldId="292"/>
            <ac:spMk id="98" creationId="{0A80DD8A-0309-4B46-BEED-89BA869A34BC}"/>
          </ac:spMkLst>
        </pc:spChg>
        <pc:spChg chg="mod">
          <ac:chgData name="Abdulaziz" userId="85b05c50aa90e9c3" providerId="LiveId" clId="{69DCECCE-9471-41B4-A00E-F5FF920B7CD1}" dt="2020-12-27T11:43:27.272" v="20216"/>
          <ac:spMkLst>
            <pc:docMk/>
            <pc:sldMk cId="2407131767" sldId="292"/>
            <ac:spMk id="99" creationId="{8D856D04-D18F-4D33-A1F1-0E15C877AEB7}"/>
          </ac:spMkLst>
        </pc:spChg>
        <pc:spChg chg="mod">
          <ac:chgData name="Abdulaziz" userId="85b05c50aa90e9c3" providerId="LiveId" clId="{69DCECCE-9471-41B4-A00E-F5FF920B7CD1}" dt="2020-12-27T11:43:27.272" v="20216"/>
          <ac:spMkLst>
            <pc:docMk/>
            <pc:sldMk cId="2407131767" sldId="292"/>
            <ac:spMk id="100" creationId="{AE296311-D701-4E19-B549-D0ADA21CD356}"/>
          </ac:spMkLst>
        </pc:spChg>
        <pc:spChg chg="mod">
          <ac:chgData name="Abdulaziz" userId="85b05c50aa90e9c3" providerId="LiveId" clId="{69DCECCE-9471-41B4-A00E-F5FF920B7CD1}" dt="2020-12-27T11:43:27.272" v="20216"/>
          <ac:spMkLst>
            <pc:docMk/>
            <pc:sldMk cId="2407131767" sldId="292"/>
            <ac:spMk id="101" creationId="{EF3922B4-AD4F-43B1-96EE-8ABCFF91BDB8}"/>
          </ac:spMkLst>
        </pc:spChg>
        <pc:spChg chg="mod">
          <ac:chgData name="Abdulaziz" userId="85b05c50aa90e9c3" providerId="LiveId" clId="{69DCECCE-9471-41B4-A00E-F5FF920B7CD1}" dt="2020-12-27T11:43:27.272" v="20216"/>
          <ac:spMkLst>
            <pc:docMk/>
            <pc:sldMk cId="2407131767" sldId="292"/>
            <ac:spMk id="102" creationId="{E7E028CE-7B5D-46E9-B2B2-5BBE9A2FA491}"/>
          </ac:spMkLst>
        </pc:spChg>
        <pc:spChg chg="mod">
          <ac:chgData name="Abdulaziz" userId="85b05c50aa90e9c3" providerId="LiveId" clId="{69DCECCE-9471-41B4-A00E-F5FF920B7CD1}" dt="2020-12-27T11:43:27.272" v="20216"/>
          <ac:spMkLst>
            <pc:docMk/>
            <pc:sldMk cId="2407131767" sldId="292"/>
            <ac:spMk id="115" creationId="{BAD1A232-3817-4185-9C38-F912385EB93A}"/>
          </ac:spMkLst>
        </pc:spChg>
        <pc:spChg chg="mod">
          <ac:chgData name="Abdulaziz" userId="85b05c50aa90e9c3" providerId="LiveId" clId="{69DCECCE-9471-41B4-A00E-F5FF920B7CD1}" dt="2020-12-27T11:43:27.272" v="20216"/>
          <ac:spMkLst>
            <pc:docMk/>
            <pc:sldMk cId="2407131767" sldId="292"/>
            <ac:spMk id="116" creationId="{5830E0E7-E815-4AB2-87E2-F3D5C35C3984}"/>
          </ac:spMkLst>
        </pc:spChg>
        <pc:spChg chg="mod">
          <ac:chgData name="Abdulaziz" userId="85b05c50aa90e9c3" providerId="LiveId" clId="{69DCECCE-9471-41B4-A00E-F5FF920B7CD1}" dt="2020-12-27T11:43:27.272" v="20216"/>
          <ac:spMkLst>
            <pc:docMk/>
            <pc:sldMk cId="2407131767" sldId="292"/>
            <ac:spMk id="117" creationId="{252F30BB-D9CA-4AA0-B6CF-94F924151864}"/>
          </ac:spMkLst>
        </pc:spChg>
        <pc:spChg chg="mod">
          <ac:chgData name="Abdulaziz" userId="85b05c50aa90e9c3" providerId="LiveId" clId="{69DCECCE-9471-41B4-A00E-F5FF920B7CD1}" dt="2020-12-27T11:43:27.272" v="20216"/>
          <ac:spMkLst>
            <pc:docMk/>
            <pc:sldMk cId="2407131767" sldId="292"/>
            <ac:spMk id="118" creationId="{CAEA9457-1C5E-4EDE-B1C8-B95F73F646DD}"/>
          </ac:spMkLst>
        </pc:spChg>
        <pc:spChg chg="mod">
          <ac:chgData name="Abdulaziz" userId="85b05c50aa90e9c3" providerId="LiveId" clId="{69DCECCE-9471-41B4-A00E-F5FF920B7CD1}" dt="2020-12-27T11:43:27.272" v="20216"/>
          <ac:spMkLst>
            <pc:docMk/>
            <pc:sldMk cId="2407131767" sldId="292"/>
            <ac:spMk id="119" creationId="{F3B4B12F-3297-4110-8529-FF936A8BFD18}"/>
          </ac:spMkLst>
        </pc:spChg>
        <pc:spChg chg="mod">
          <ac:chgData name="Abdulaziz" userId="85b05c50aa90e9c3" providerId="LiveId" clId="{69DCECCE-9471-41B4-A00E-F5FF920B7CD1}" dt="2020-12-27T11:43:27.272" v="20216"/>
          <ac:spMkLst>
            <pc:docMk/>
            <pc:sldMk cId="2407131767" sldId="292"/>
            <ac:spMk id="120" creationId="{CCDE1FCF-8090-41CD-910E-236669D00C52}"/>
          </ac:spMkLst>
        </pc:spChg>
        <pc:spChg chg="mod">
          <ac:chgData name="Abdulaziz" userId="85b05c50aa90e9c3" providerId="LiveId" clId="{69DCECCE-9471-41B4-A00E-F5FF920B7CD1}" dt="2020-12-27T11:43:27.272" v="20216"/>
          <ac:spMkLst>
            <pc:docMk/>
            <pc:sldMk cId="2407131767" sldId="292"/>
            <ac:spMk id="121" creationId="{B02B4019-CF54-466A-899F-00278FB758F0}"/>
          </ac:spMkLst>
        </pc:spChg>
        <pc:spChg chg="mod">
          <ac:chgData name="Abdulaziz" userId="85b05c50aa90e9c3" providerId="LiveId" clId="{69DCECCE-9471-41B4-A00E-F5FF920B7CD1}" dt="2020-12-27T11:43:27.272" v="20216"/>
          <ac:spMkLst>
            <pc:docMk/>
            <pc:sldMk cId="2407131767" sldId="292"/>
            <ac:spMk id="122" creationId="{1F40B3CF-135C-4DF0-B8C4-877D3BA1F23F}"/>
          </ac:spMkLst>
        </pc:spChg>
        <pc:spChg chg="mod">
          <ac:chgData name="Abdulaziz" userId="85b05c50aa90e9c3" providerId="LiveId" clId="{69DCECCE-9471-41B4-A00E-F5FF920B7CD1}" dt="2020-12-27T11:43:27.272" v="20216"/>
          <ac:spMkLst>
            <pc:docMk/>
            <pc:sldMk cId="2407131767" sldId="292"/>
            <ac:spMk id="123" creationId="{796C1E85-5774-4380-8007-265CBBB8BC94}"/>
          </ac:spMkLst>
        </pc:spChg>
        <pc:spChg chg="mod">
          <ac:chgData name="Abdulaziz" userId="85b05c50aa90e9c3" providerId="LiveId" clId="{69DCECCE-9471-41B4-A00E-F5FF920B7CD1}" dt="2020-12-27T11:43:27.272" v="20216"/>
          <ac:spMkLst>
            <pc:docMk/>
            <pc:sldMk cId="2407131767" sldId="292"/>
            <ac:spMk id="124" creationId="{86E18C2C-D06F-452E-B240-EDB40ABF7A8F}"/>
          </ac:spMkLst>
        </pc:spChg>
        <pc:spChg chg="mod">
          <ac:chgData name="Abdulaziz" userId="85b05c50aa90e9c3" providerId="LiveId" clId="{69DCECCE-9471-41B4-A00E-F5FF920B7CD1}" dt="2020-12-27T11:43:27.272" v="20216"/>
          <ac:spMkLst>
            <pc:docMk/>
            <pc:sldMk cId="2407131767" sldId="292"/>
            <ac:spMk id="125" creationId="{9B85168D-3301-4603-9E06-098B4CF86848}"/>
          </ac:spMkLst>
        </pc:spChg>
        <pc:spChg chg="mod">
          <ac:chgData name="Abdulaziz" userId="85b05c50aa90e9c3" providerId="LiveId" clId="{69DCECCE-9471-41B4-A00E-F5FF920B7CD1}" dt="2020-12-27T11:43:27.272" v="20216"/>
          <ac:spMkLst>
            <pc:docMk/>
            <pc:sldMk cId="2407131767" sldId="292"/>
            <ac:spMk id="126" creationId="{054E8A63-CA71-4D91-9BEA-F15DEEA385D8}"/>
          </ac:spMkLst>
        </pc:spChg>
        <pc:spChg chg="mod">
          <ac:chgData name="Abdulaziz" userId="85b05c50aa90e9c3" providerId="LiveId" clId="{69DCECCE-9471-41B4-A00E-F5FF920B7CD1}" dt="2020-12-27T11:43:27.272" v="20216"/>
          <ac:spMkLst>
            <pc:docMk/>
            <pc:sldMk cId="2407131767" sldId="292"/>
            <ac:spMk id="127" creationId="{D2A167D6-280A-4209-BF1B-B835C872790C}"/>
          </ac:spMkLst>
        </pc:spChg>
        <pc:spChg chg="mod">
          <ac:chgData name="Abdulaziz" userId="85b05c50aa90e9c3" providerId="LiveId" clId="{69DCECCE-9471-41B4-A00E-F5FF920B7CD1}" dt="2020-12-27T11:43:27.272" v="20216"/>
          <ac:spMkLst>
            <pc:docMk/>
            <pc:sldMk cId="2407131767" sldId="292"/>
            <ac:spMk id="128" creationId="{27040708-20A6-4E09-B928-AD816C69B99A}"/>
          </ac:spMkLst>
        </pc:spChg>
        <pc:spChg chg="add del mod">
          <ac:chgData name="Abdulaziz" userId="85b05c50aa90e9c3" providerId="LiveId" clId="{69DCECCE-9471-41B4-A00E-F5FF920B7CD1}" dt="2020-12-27T11:46:23.195" v="20239" actId="478"/>
          <ac:spMkLst>
            <pc:docMk/>
            <pc:sldMk cId="2407131767" sldId="292"/>
            <ac:spMk id="129" creationId="{97B07527-9139-478A-A26C-C46AD5BC8D0E}"/>
          </ac:spMkLst>
        </pc:spChg>
        <pc:spChg chg="mod">
          <ac:chgData name="Abdulaziz" userId="85b05c50aa90e9c3" providerId="LiveId" clId="{69DCECCE-9471-41B4-A00E-F5FF920B7CD1}" dt="2020-12-27T13:17:36.720" v="20424" actId="948"/>
          <ac:spMkLst>
            <pc:docMk/>
            <pc:sldMk cId="2407131767" sldId="292"/>
            <ac:spMk id="164" creationId="{A89B1621-C39D-46B9-B2F7-2B8869AA676E}"/>
          </ac:spMkLst>
        </pc:spChg>
        <pc:spChg chg="mod">
          <ac:chgData name="Abdulaziz" userId="85b05c50aa90e9c3" providerId="LiveId" clId="{69DCECCE-9471-41B4-A00E-F5FF920B7CD1}" dt="2020-12-27T13:17:36.720" v="20424" actId="948"/>
          <ac:spMkLst>
            <pc:docMk/>
            <pc:sldMk cId="2407131767" sldId="292"/>
            <ac:spMk id="165" creationId="{ED6C4081-1A5A-455A-9FEB-110D54970B45}"/>
          </ac:spMkLst>
        </pc:spChg>
        <pc:spChg chg="mod">
          <ac:chgData name="Abdulaziz" userId="85b05c50aa90e9c3" providerId="LiveId" clId="{69DCECCE-9471-41B4-A00E-F5FF920B7CD1}" dt="2020-12-27T13:17:36.720" v="20424" actId="948"/>
          <ac:spMkLst>
            <pc:docMk/>
            <pc:sldMk cId="2407131767" sldId="292"/>
            <ac:spMk id="166" creationId="{E22E1925-33D7-44F5-9417-9EC62073834E}"/>
          </ac:spMkLst>
        </pc:spChg>
        <pc:spChg chg="mod">
          <ac:chgData name="Abdulaziz" userId="85b05c50aa90e9c3" providerId="LiveId" clId="{69DCECCE-9471-41B4-A00E-F5FF920B7CD1}" dt="2020-12-27T13:17:36.720" v="20424" actId="948"/>
          <ac:spMkLst>
            <pc:docMk/>
            <pc:sldMk cId="2407131767" sldId="292"/>
            <ac:spMk id="167" creationId="{5A242378-AF4B-4073-A72B-A00C09F553CE}"/>
          </ac:spMkLst>
        </pc:spChg>
        <pc:spChg chg="mod">
          <ac:chgData name="Abdulaziz" userId="85b05c50aa90e9c3" providerId="LiveId" clId="{69DCECCE-9471-41B4-A00E-F5FF920B7CD1}" dt="2020-12-27T13:17:36.720" v="20424" actId="948"/>
          <ac:spMkLst>
            <pc:docMk/>
            <pc:sldMk cId="2407131767" sldId="292"/>
            <ac:spMk id="168" creationId="{AB12FE12-4F6F-4F02-8935-342EB703F8A0}"/>
          </ac:spMkLst>
        </pc:spChg>
        <pc:spChg chg="mod">
          <ac:chgData name="Abdulaziz" userId="85b05c50aa90e9c3" providerId="LiveId" clId="{69DCECCE-9471-41B4-A00E-F5FF920B7CD1}" dt="2020-12-27T13:17:36.720" v="20424" actId="948"/>
          <ac:spMkLst>
            <pc:docMk/>
            <pc:sldMk cId="2407131767" sldId="292"/>
            <ac:spMk id="169" creationId="{6834040B-4A66-4023-BC21-877863130089}"/>
          </ac:spMkLst>
        </pc:spChg>
        <pc:spChg chg="mod">
          <ac:chgData name="Abdulaziz" userId="85b05c50aa90e9c3" providerId="LiveId" clId="{69DCECCE-9471-41B4-A00E-F5FF920B7CD1}" dt="2020-12-27T13:17:36.720" v="20424" actId="948"/>
          <ac:spMkLst>
            <pc:docMk/>
            <pc:sldMk cId="2407131767" sldId="292"/>
            <ac:spMk id="170" creationId="{84743D1F-DFFD-478F-82A4-D16C294E2F84}"/>
          </ac:spMkLst>
        </pc:spChg>
        <pc:spChg chg="mod">
          <ac:chgData name="Abdulaziz" userId="85b05c50aa90e9c3" providerId="LiveId" clId="{69DCECCE-9471-41B4-A00E-F5FF920B7CD1}" dt="2020-12-27T13:17:36.720" v="20424" actId="948"/>
          <ac:spMkLst>
            <pc:docMk/>
            <pc:sldMk cId="2407131767" sldId="292"/>
            <ac:spMk id="171" creationId="{9C796C4A-AEEA-46F8-AF84-5341F57EA3A5}"/>
          </ac:spMkLst>
        </pc:spChg>
        <pc:spChg chg="mod">
          <ac:chgData name="Abdulaziz" userId="85b05c50aa90e9c3" providerId="LiveId" clId="{69DCECCE-9471-41B4-A00E-F5FF920B7CD1}" dt="2020-12-27T13:17:36.720" v="20424" actId="948"/>
          <ac:spMkLst>
            <pc:docMk/>
            <pc:sldMk cId="2407131767" sldId="292"/>
            <ac:spMk id="172" creationId="{B1A4E6D9-6568-428B-A8DF-03AFDCA259BE}"/>
          </ac:spMkLst>
        </pc:spChg>
        <pc:spChg chg="mod">
          <ac:chgData name="Abdulaziz" userId="85b05c50aa90e9c3" providerId="LiveId" clId="{69DCECCE-9471-41B4-A00E-F5FF920B7CD1}" dt="2020-12-27T13:22:58.393" v="20453" actId="14100"/>
          <ac:spMkLst>
            <pc:docMk/>
            <pc:sldMk cId="2407131767" sldId="292"/>
            <ac:spMk id="173" creationId="{9722AB36-C716-47F0-9DC3-18FFE47BAB2A}"/>
          </ac:spMkLst>
        </pc:spChg>
        <pc:spChg chg="mod">
          <ac:chgData name="Abdulaziz" userId="85b05c50aa90e9c3" providerId="LiveId" clId="{69DCECCE-9471-41B4-A00E-F5FF920B7CD1}" dt="2020-12-27T13:17:36.720" v="20424" actId="948"/>
          <ac:spMkLst>
            <pc:docMk/>
            <pc:sldMk cId="2407131767" sldId="292"/>
            <ac:spMk id="174" creationId="{B6745A73-A2FA-46D9-90A5-410A8E579AA1}"/>
          </ac:spMkLst>
        </pc:spChg>
        <pc:spChg chg="mod">
          <ac:chgData name="Abdulaziz" userId="85b05c50aa90e9c3" providerId="LiveId" clId="{69DCECCE-9471-41B4-A00E-F5FF920B7CD1}" dt="2020-12-27T13:17:36.720" v="20424" actId="948"/>
          <ac:spMkLst>
            <pc:docMk/>
            <pc:sldMk cId="2407131767" sldId="292"/>
            <ac:spMk id="175" creationId="{25BE843C-8B7C-4E74-BFD6-5C618DED72F4}"/>
          </ac:spMkLst>
        </pc:spChg>
        <pc:spChg chg="mod">
          <ac:chgData name="Abdulaziz" userId="85b05c50aa90e9c3" providerId="LiveId" clId="{69DCECCE-9471-41B4-A00E-F5FF920B7CD1}" dt="2020-12-27T13:17:36.720" v="20424" actId="948"/>
          <ac:spMkLst>
            <pc:docMk/>
            <pc:sldMk cId="2407131767" sldId="292"/>
            <ac:spMk id="176" creationId="{9A9CA324-465F-456A-A9B1-93C452A1A357}"/>
          </ac:spMkLst>
        </pc:spChg>
        <pc:spChg chg="mod">
          <ac:chgData name="Abdulaziz" userId="85b05c50aa90e9c3" providerId="LiveId" clId="{69DCECCE-9471-41B4-A00E-F5FF920B7CD1}" dt="2020-12-27T13:17:36.720" v="20424" actId="948"/>
          <ac:spMkLst>
            <pc:docMk/>
            <pc:sldMk cId="2407131767" sldId="292"/>
            <ac:spMk id="177" creationId="{E788C52F-7164-49CD-BFE8-462702AFEEF0}"/>
          </ac:spMkLst>
        </pc:spChg>
        <pc:spChg chg="mod">
          <ac:chgData name="Abdulaziz" userId="85b05c50aa90e9c3" providerId="LiveId" clId="{69DCECCE-9471-41B4-A00E-F5FF920B7CD1}" dt="2020-12-27T13:17:36.720" v="20424" actId="948"/>
          <ac:spMkLst>
            <pc:docMk/>
            <pc:sldMk cId="2407131767" sldId="292"/>
            <ac:spMk id="178" creationId="{87F2931A-9621-4CB7-9774-86C93E82D505}"/>
          </ac:spMkLst>
        </pc:spChg>
        <pc:spChg chg="mod">
          <ac:chgData name="Abdulaziz" userId="85b05c50aa90e9c3" providerId="LiveId" clId="{69DCECCE-9471-41B4-A00E-F5FF920B7CD1}" dt="2020-12-27T13:17:36.720" v="20424" actId="948"/>
          <ac:spMkLst>
            <pc:docMk/>
            <pc:sldMk cId="2407131767" sldId="292"/>
            <ac:spMk id="179" creationId="{161CA928-5F7C-4D75-97F5-6BC542BDF187}"/>
          </ac:spMkLst>
        </pc:spChg>
        <pc:spChg chg="mod">
          <ac:chgData name="Abdulaziz" userId="85b05c50aa90e9c3" providerId="LiveId" clId="{69DCECCE-9471-41B4-A00E-F5FF920B7CD1}" dt="2020-12-27T13:17:36.720" v="20424" actId="948"/>
          <ac:spMkLst>
            <pc:docMk/>
            <pc:sldMk cId="2407131767" sldId="292"/>
            <ac:spMk id="180" creationId="{072E821F-A9B2-47BA-B97B-078202AA5E8D}"/>
          </ac:spMkLst>
        </pc:spChg>
        <pc:spChg chg="mod">
          <ac:chgData name="Abdulaziz" userId="85b05c50aa90e9c3" providerId="LiveId" clId="{69DCECCE-9471-41B4-A00E-F5FF920B7CD1}" dt="2020-12-27T13:17:36.720" v="20424" actId="948"/>
          <ac:spMkLst>
            <pc:docMk/>
            <pc:sldMk cId="2407131767" sldId="292"/>
            <ac:spMk id="181" creationId="{C6C6BC7F-5B9B-47C1-8188-7B95835F6832}"/>
          </ac:spMkLst>
        </pc:spChg>
        <pc:spChg chg="mod">
          <ac:chgData name="Abdulaziz" userId="85b05c50aa90e9c3" providerId="LiveId" clId="{69DCECCE-9471-41B4-A00E-F5FF920B7CD1}" dt="2020-12-27T13:17:36.720" v="20424" actId="948"/>
          <ac:spMkLst>
            <pc:docMk/>
            <pc:sldMk cId="2407131767" sldId="292"/>
            <ac:spMk id="182" creationId="{27C08125-D5FC-49A5-8BE0-FB1C565EC1A4}"/>
          </ac:spMkLst>
        </pc:spChg>
        <pc:spChg chg="mod">
          <ac:chgData name="Abdulaziz" userId="85b05c50aa90e9c3" providerId="LiveId" clId="{69DCECCE-9471-41B4-A00E-F5FF920B7CD1}" dt="2020-12-27T13:17:36.720" v="20424" actId="948"/>
          <ac:spMkLst>
            <pc:docMk/>
            <pc:sldMk cId="2407131767" sldId="292"/>
            <ac:spMk id="183" creationId="{BE005782-2C47-48C9-A930-5AB47439538A}"/>
          </ac:spMkLst>
        </pc:spChg>
        <pc:spChg chg="mod">
          <ac:chgData name="Abdulaziz" userId="85b05c50aa90e9c3" providerId="LiveId" clId="{69DCECCE-9471-41B4-A00E-F5FF920B7CD1}" dt="2020-12-27T13:17:36.720" v="20424" actId="948"/>
          <ac:spMkLst>
            <pc:docMk/>
            <pc:sldMk cId="2407131767" sldId="292"/>
            <ac:spMk id="184" creationId="{982A3D12-0819-421A-BD01-4BC9C65F600C}"/>
          </ac:spMkLst>
        </pc:spChg>
        <pc:spChg chg="mod">
          <ac:chgData name="Abdulaziz" userId="85b05c50aa90e9c3" providerId="LiveId" clId="{69DCECCE-9471-41B4-A00E-F5FF920B7CD1}" dt="2020-12-27T13:17:36.720" v="20424" actId="948"/>
          <ac:spMkLst>
            <pc:docMk/>
            <pc:sldMk cId="2407131767" sldId="292"/>
            <ac:spMk id="185" creationId="{4C848141-84B9-4B82-B66C-742307663C22}"/>
          </ac:spMkLst>
        </pc:spChg>
        <pc:spChg chg="mod">
          <ac:chgData name="Abdulaziz" userId="85b05c50aa90e9c3" providerId="LiveId" clId="{69DCECCE-9471-41B4-A00E-F5FF920B7CD1}" dt="2020-12-27T13:17:36.720" v="20424" actId="948"/>
          <ac:spMkLst>
            <pc:docMk/>
            <pc:sldMk cId="2407131767" sldId="292"/>
            <ac:spMk id="186" creationId="{B7CC7C40-196E-4224-A395-F27A00344579}"/>
          </ac:spMkLst>
        </pc:spChg>
        <pc:spChg chg="mod">
          <ac:chgData name="Abdulaziz" userId="85b05c50aa90e9c3" providerId="LiveId" clId="{69DCECCE-9471-41B4-A00E-F5FF920B7CD1}" dt="2020-12-27T13:17:36.720" v="20424" actId="948"/>
          <ac:spMkLst>
            <pc:docMk/>
            <pc:sldMk cId="2407131767" sldId="292"/>
            <ac:spMk id="187" creationId="{A96A580F-7CEF-44B2-B49D-62FD8AE60934}"/>
          </ac:spMkLst>
        </pc:spChg>
        <pc:spChg chg="mod">
          <ac:chgData name="Abdulaziz" userId="85b05c50aa90e9c3" providerId="LiveId" clId="{69DCECCE-9471-41B4-A00E-F5FF920B7CD1}" dt="2020-12-27T13:17:36.720" v="20424" actId="948"/>
          <ac:spMkLst>
            <pc:docMk/>
            <pc:sldMk cId="2407131767" sldId="292"/>
            <ac:spMk id="188" creationId="{1ADCDAF0-E4B2-465C-929D-C23F675E02E7}"/>
          </ac:spMkLst>
        </pc:spChg>
        <pc:spChg chg="mod">
          <ac:chgData name="Abdulaziz" userId="85b05c50aa90e9c3" providerId="LiveId" clId="{69DCECCE-9471-41B4-A00E-F5FF920B7CD1}" dt="2020-12-27T13:17:36.720" v="20424" actId="948"/>
          <ac:spMkLst>
            <pc:docMk/>
            <pc:sldMk cId="2407131767" sldId="292"/>
            <ac:spMk id="189" creationId="{70021247-24DE-4EDA-AC38-EAF3DDAD72BE}"/>
          </ac:spMkLst>
        </pc:spChg>
        <pc:spChg chg="mod">
          <ac:chgData name="Abdulaziz" userId="85b05c50aa90e9c3" providerId="LiveId" clId="{69DCECCE-9471-41B4-A00E-F5FF920B7CD1}" dt="2020-12-27T13:17:36.720" v="20424" actId="948"/>
          <ac:spMkLst>
            <pc:docMk/>
            <pc:sldMk cId="2407131767" sldId="292"/>
            <ac:spMk id="190" creationId="{9F75D358-D001-48D6-84CE-56BF7CDF49BC}"/>
          </ac:spMkLst>
        </pc:spChg>
        <pc:spChg chg="mod">
          <ac:chgData name="Abdulaziz" userId="85b05c50aa90e9c3" providerId="LiveId" clId="{69DCECCE-9471-41B4-A00E-F5FF920B7CD1}" dt="2020-12-27T13:17:36.720" v="20424" actId="948"/>
          <ac:spMkLst>
            <pc:docMk/>
            <pc:sldMk cId="2407131767" sldId="292"/>
            <ac:spMk id="191" creationId="{FA084108-3899-4422-851C-6345A801C138}"/>
          </ac:spMkLst>
        </pc:spChg>
        <pc:spChg chg="mod">
          <ac:chgData name="Abdulaziz" userId="85b05c50aa90e9c3" providerId="LiveId" clId="{69DCECCE-9471-41B4-A00E-F5FF920B7CD1}" dt="2020-12-27T13:17:36.720" v="20424" actId="948"/>
          <ac:spMkLst>
            <pc:docMk/>
            <pc:sldMk cId="2407131767" sldId="292"/>
            <ac:spMk id="192" creationId="{A534B8DC-0B0A-47C0-A189-7C08464C34D2}"/>
          </ac:spMkLst>
        </pc:spChg>
        <pc:spChg chg="mod">
          <ac:chgData name="Abdulaziz" userId="85b05c50aa90e9c3" providerId="LiveId" clId="{69DCECCE-9471-41B4-A00E-F5FF920B7CD1}" dt="2020-12-27T13:17:36.720" v="20424" actId="948"/>
          <ac:spMkLst>
            <pc:docMk/>
            <pc:sldMk cId="2407131767" sldId="292"/>
            <ac:spMk id="193" creationId="{18FC231B-480C-454C-9278-5C869576769B}"/>
          </ac:spMkLst>
        </pc:spChg>
        <pc:spChg chg="mod">
          <ac:chgData name="Abdulaziz" userId="85b05c50aa90e9c3" providerId="LiveId" clId="{69DCECCE-9471-41B4-A00E-F5FF920B7CD1}" dt="2020-12-27T11:48:41.235" v="20258"/>
          <ac:spMkLst>
            <pc:docMk/>
            <pc:sldMk cId="2407131767" sldId="292"/>
            <ac:spMk id="228" creationId="{F124B950-3392-4E04-9E79-D7FA943E9B76}"/>
          </ac:spMkLst>
        </pc:spChg>
        <pc:spChg chg="mod">
          <ac:chgData name="Abdulaziz" userId="85b05c50aa90e9c3" providerId="LiveId" clId="{69DCECCE-9471-41B4-A00E-F5FF920B7CD1}" dt="2020-12-27T11:48:41.235" v="20258"/>
          <ac:spMkLst>
            <pc:docMk/>
            <pc:sldMk cId="2407131767" sldId="292"/>
            <ac:spMk id="229" creationId="{808EE8FF-8A03-4FE4-AA84-A7F916320906}"/>
          </ac:spMkLst>
        </pc:spChg>
        <pc:spChg chg="mod">
          <ac:chgData name="Abdulaziz" userId="85b05c50aa90e9c3" providerId="LiveId" clId="{69DCECCE-9471-41B4-A00E-F5FF920B7CD1}" dt="2020-12-27T11:48:41.235" v="20258"/>
          <ac:spMkLst>
            <pc:docMk/>
            <pc:sldMk cId="2407131767" sldId="292"/>
            <ac:spMk id="230" creationId="{4B515152-54D8-4F47-885C-3934C55336E6}"/>
          </ac:spMkLst>
        </pc:spChg>
        <pc:spChg chg="mod">
          <ac:chgData name="Abdulaziz" userId="85b05c50aa90e9c3" providerId="LiveId" clId="{69DCECCE-9471-41B4-A00E-F5FF920B7CD1}" dt="2020-12-27T11:48:41.235" v="20258"/>
          <ac:spMkLst>
            <pc:docMk/>
            <pc:sldMk cId="2407131767" sldId="292"/>
            <ac:spMk id="235" creationId="{82570AA4-1574-434D-8F31-629EF98B2C97}"/>
          </ac:spMkLst>
        </pc:spChg>
        <pc:spChg chg="mod">
          <ac:chgData name="Abdulaziz" userId="85b05c50aa90e9c3" providerId="LiveId" clId="{69DCECCE-9471-41B4-A00E-F5FF920B7CD1}" dt="2020-12-27T11:48:41.235" v="20258"/>
          <ac:spMkLst>
            <pc:docMk/>
            <pc:sldMk cId="2407131767" sldId="292"/>
            <ac:spMk id="236" creationId="{27030B8C-3421-4E42-8C5C-A9ACE8CAA7FC}"/>
          </ac:spMkLst>
        </pc:spChg>
        <pc:spChg chg="mod">
          <ac:chgData name="Abdulaziz" userId="85b05c50aa90e9c3" providerId="LiveId" clId="{69DCECCE-9471-41B4-A00E-F5FF920B7CD1}" dt="2020-12-27T11:48:41.235" v="20258"/>
          <ac:spMkLst>
            <pc:docMk/>
            <pc:sldMk cId="2407131767" sldId="292"/>
            <ac:spMk id="240" creationId="{AA9BA65B-8D95-4403-814A-7B72BC75405B}"/>
          </ac:spMkLst>
        </pc:spChg>
        <pc:spChg chg="mod">
          <ac:chgData name="Abdulaziz" userId="85b05c50aa90e9c3" providerId="LiveId" clId="{69DCECCE-9471-41B4-A00E-F5FF920B7CD1}" dt="2020-12-27T11:48:41.235" v="20258"/>
          <ac:spMkLst>
            <pc:docMk/>
            <pc:sldMk cId="2407131767" sldId="292"/>
            <ac:spMk id="243" creationId="{BFE8435E-03BB-4ACA-A321-C6D06F0ECAA2}"/>
          </ac:spMkLst>
        </pc:spChg>
        <pc:spChg chg="mod">
          <ac:chgData name="Abdulaziz" userId="85b05c50aa90e9c3" providerId="LiveId" clId="{69DCECCE-9471-41B4-A00E-F5FF920B7CD1}" dt="2020-12-27T11:48:41.235" v="20258"/>
          <ac:spMkLst>
            <pc:docMk/>
            <pc:sldMk cId="2407131767" sldId="292"/>
            <ac:spMk id="244" creationId="{EDF49798-5750-4391-BEB7-0E15E4045B7A}"/>
          </ac:spMkLst>
        </pc:spChg>
        <pc:spChg chg="mod">
          <ac:chgData name="Abdulaziz" userId="85b05c50aa90e9c3" providerId="LiveId" clId="{69DCECCE-9471-41B4-A00E-F5FF920B7CD1}" dt="2020-12-27T11:48:41.235" v="20258"/>
          <ac:spMkLst>
            <pc:docMk/>
            <pc:sldMk cId="2407131767" sldId="292"/>
            <ac:spMk id="246" creationId="{03E81893-16E5-4665-A89C-ED6549639D86}"/>
          </ac:spMkLst>
        </pc:spChg>
        <pc:spChg chg="mod">
          <ac:chgData name="Abdulaziz" userId="85b05c50aa90e9c3" providerId="LiveId" clId="{69DCECCE-9471-41B4-A00E-F5FF920B7CD1}" dt="2020-12-27T11:48:41.235" v="20258"/>
          <ac:spMkLst>
            <pc:docMk/>
            <pc:sldMk cId="2407131767" sldId="292"/>
            <ac:spMk id="247" creationId="{68793D8C-7D23-4E8B-B01C-4954DDDC2548}"/>
          </ac:spMkLst>
        </pc:spChg>
        <pc:spChg chg="mod">
          <ac:chgData name="Abdulaziz" userId="85b05c50aa90e9c3" providerId="LiveId" clId="{69DCECCE-9471-41B4-A00E-F5FF920B7CD1}" dt="2020-12-27T11:48:41.235" v="20258"/>
          <ac:spMkLst>
            <pc:docMk/>
            <pc:sldMk cId="2407131767" sldId="292"/>
            <ac:spMk id="248" creationId="{A9921F3E-9721-4C72-96B8-F47165B2592F}"/>
          </ac:spMkLst>
        </pc:spChg>
        <pc:spChg chg="mod">
          <ac:chgData name="Abdulaziz" userId="85b05c50aa90e9c3" providerId="LiveId" clId="{69DCECCE-9471-41B4-A00E-F5FF920B7CD1}" dt="2020-12-27T11:48:41.235" v="20258"/>
          <ac:spMkLst>
            <pc:docMk/>
            <pc:sldMk cId="2407131767" sldId="292"/>
            <ac:spMk id="249" creationId="{1DE9FC38-EFF6-406E-8689-2A2DE05B039C}"/>
          </ac:spMkLst>
        </pc:spChg>
        <pc:spChg chg="mod">
          <ac:chgData name="Abdulaziz" userId="85b05c50aa90e9c3" providerId="LiveId" clId="{69DCECCE-9471-41B4-A00E-F5FF920B7CD1}" dt="2020-12-27T11:48:41.235" v="20258"/>
          <ac:spMkLst>
            <pc:docMk/>
            <pc:sldMk cId="2407131767" sldId="292"/>
            <ac:spMk id="250" creationId="{2B3F8850-8476-42C0-9611-9C63FD98C4CF}"/>
          </ac:spMkLst>
        </pc:spChg>
        <pc:spChg chg="mod">
          <ac:chgData name="Abdulaziz" userId="85b05c50aa90e9c3" providerId="LiveId" clId="{69DCECCE-9471-41B4-A00E-F5FF920B7CD1}" dt="2020-12-27T11:48:41.235" v="20258"/>
          <ac:spMkLst>
            <pc:docMk/>
            <pc:sldMk cId="2407131767" sldId="292"/>
            <ac:spMk id="253" creationId="{903FF808-F69D-4821-968A-7390899D0641}"/>
          </ac:spMkLst>
        </pc:spChg>
        <pc:spChg chg="mod">
          <ac:chgData name="Abdulaziz" userId="85b05c50aa90e9c3" providerId="LiveId" clId="{69DCECCE-9471-41B4-A00E-F5FF920B7CD1}" dt="2020-12-27T11:48:41.235" v="20258"/>
          <ac:spMkLst>
            <pc:docMk/>
            <pc:sldMk cId="2407131767" sldId="292"/>
            <ac:spMk id="260" creationId="{F674D2BB-F811-418C-B4DC-033B99E75502}"/>
          </ac:spMkLst>
        </pc:spChg>
        <pc:spChg chg="mod">
          <ac:chgData name="Abdulaziz" userId="85b05c50aa90e9c3" providerId="LiveId" clId="{69DCECCE-9471-41B4-A00E-F5FF920B7CD1}" dt="2020-12-27T11:48:41.235" v="20258"/>
          <ac:spMkLst>
            <pc:docMk/>
            <pc:sldMk cId="2407131767" sldId="292"/>
            <ac:spMk id="261" creationId="{97AAE890-5383-42F2-A486-CE888364BC0D}"/>
          </ac:spMkLst>
        </pc:spChg>
        <pc:spChg chg="mod">
          <ac:chgData name="Abdulaziz" userId="85b05c50aa90e9c3" providerId="LiveId" clId="{69DCECCE-9471-41B4-A00E-F5FF920B7CD1}" dt="2020-12-27T11:48:41.235" v="20258"/>
          <ac:spMkLst>
            <pc:docMk/>
            <pc:sldMk cId="2407131767" sldId="292"/>
            <ac:spMk id="262" creationId="{C7B4FABC-4A76-4679-81E4-BBDD462387C5}"/>
          </ac:spMkLst>
        </pc:spChg>
        <pc:spChg chg="del">
          <ac:chgData name="Abdulaziz" userId="85b05c50aa90e9c3" providerId="LiveId" clId="{69DCECCE-9471-41B4-A00E-F5FF920B7CD1}" dt="2020-12-27T11:41:14.292" v="20201" actId="478"/>
          <ac:spMkLst>
            <pc:docMk/>
            <pc:sldMk cId="2407131767" sldId="292"/>
            <ac:spMk id="265" creationId="{062FF2A9-B8B4-4D6B-AD84-25F6D00B8A5A}"/>
          </ac:spMkLst>
        </pc:spChg>
        <pc:spChg chg="mod">
          <ac:chgData name="Abdulaziz" userId="85b05c50aa90e9c3" providerId="LiveId" clId="{69DCECCE-9471-41B4-A00E-F5FF920B7CD1}" dt="2020-12-27T11:48:41.235" v="20258"/>
          <ac:spMkLst>
            <pc:docMk/>
            <pc:sldMk cId="2407131767" sldId="292"/>
            <ac:spMk id="266" creationId="{B4719128-75BB-4B91-95F5-293A3471BE68}"/>
          </ac:spMkLst>
        </pc:spChg>
        <pc:spChg chg="mod">
          <ac:chgData name="Abdulaziz" userId="85b05c50aa90e9c3" providerId="LiveId" clId="{69DCECCE-9471-41B4-A00E-F5FF920B7CD1}" dt="2020-12-27T11:48:41.235" v="20258"/>
          <ac:spMkLst>
            <pc:docMk/>
            <pc:sldMk cId="2407131767" sldId="292"/>
            <ac:spMk id="267" creationId="{C23E33CE-1CBF-46CB-A619-CBF01081867F}"/>
          </ac:spMkLst>
        </pc:spChg>
        <pc:spChg chg="mod">
          <ac:chgData name="Abdulaziz" userId="85b05c50aa90e9c3" providerId="LiveId" clId="{69DCECCE-9471-41B4-A00E-F5FF920B7CD1}" dt="2020-12-27T11:48:41.235" v="20258"/>
          <ac:spMkLst>
            <pc:docMk/>
            <pc:sldMk cId="2407131767" sldId="292"/>
            <ac:spMk id="268" creationId="{7A271507-FF59-4B7F-AF67-6CA057E21EB6}"/>
          </ac:spMkLst>
        </pc:spChg>
        <pc:spChg chg="mod">
          <ac:chgData name="Abdulaziz" userId="85b05c50aa90e9c3" providerId="LiveId" clId="{69DCECCE-9471-41B4-A00E-F5FF920B7CD1}" dt="2020-12-27T11:48:41.235" v="20258"/>
          <ac:spMkLst>
            <pc:docMk/>
            <pc:sldMk cId="2407131767" sldId="292"/>
            <ac:spMk id="269" creationId="{5C5BC233-BEAA-4C8F-8A88-1E6BD80FA05C}"/>
          </ac:spMkLst>
        </pc:spChg>
        <pc:spChg chg="mod">
          <ac:chgData name="Abdulaziz" userId="85b05c50aa90e9c3" providerId="LiveId" clId="{69DCECCE-9471-41B4-A00E-F5FF920B7CD1}" dt="2020-12-27T11:48:41.235" v="20258"/>
          <ac:spMkLst>
            <pc:docMk/>
            <pc:sldMk cId="2407131767" sldId="292"/>
            <ac:spMk id="270" creationId="{66E0AF4D-DB61-4E6A-9A20-281443D7FD2D}"/>
          </ac:spMkLst>
        </pc:spChg>
        <pc:spChg chg="mod">
          <ac:chgData name="Abdulaziz" userId="85b05c50aa90e9c3" providerId="LiveId" clId="{69DCECCE-9471-41B4-A00E-F5FF920B7CD1}" dt="2020-12-27T11:48:41.235" v="20258"/>
          <ac:spMkLst>
            <pc:docMk/>
            <pc:sldMk cId="2407131767" sldId="292"/>
            <ac:spMk id="271" creationId="{5EDB6098-E8A3-4562-B87E-914F6691B351}"/>
          </ac:spMkLst>
        </pc:spChg>
        <pc:spChg chg="mod">
          <ac:chgData name="Abdulaziz" userId="85b05c50aa90e9c3" providerId="LiveId" clId="{69DCECCE-9471-41B4-A00E-F5FF920B7CD1}" dt="2020-12-27T11:48:41.235" v="20258"/>
          <ac:spMkLst>
            <pc:docMk/>
            <pc:sldMk cId="2407131767" sldId="292"/>
            <ac:spMk id="272" creationId="{C9B4E432-772C-4311-99D9-84E9FE5BDD36}"/>
          </ac:spMkLst>
        </pc:spChg>
        <pc:spChg chg="mod">
          <ac:chgData name="Abdulaziz" userId="85b05c50aa90e9c3" providerId="LiveId" clId="{69DCECCE-9471-41B4-A00E-F5FF920B7CD1}" dt="2020-12-27T11:48:41.235" v="20258"/>
          <ac:spMkLst>
            <pc:docMk/>
            <pc:sldMk cId="2407131767" sldId="292"/>
            <ac:spMk id="273" creationId="{3B97BBF2-D9A8-4B00-8C91-EE17476CEA84}"/>
          </ac:spMkLst>
        </pc:spChg>
        <pc:spChg chg="mod">
          <ac:chgData name="Abdulaziz" userId="85b05c50aa90e9c3" providerId="LiveId" clId="{69DCECCE-9471-41B4-A00E-F5FF920B7CD1}" dt="2020-12-27T11:48:41.235" v="20258"/>
          <ac:spMkLst>
            <pc:docMk/>
            <pc:sldMk cId="2407131767" sldId="292"/>
            <ac:spMk id="274" creationId="{4E347746-3F04-4B20-ACF5-D854E353D9CE}"/>
          </ac:spMkLst>
        </pc:spChg>
        <pc:spChg chg="mod">
          <ac:chgData name="Abdulaziz" userId="85b05c50aa90e9c3" providerId="LiveId" clId="{69DCECCE-9471-41B4-A00E-F5FF920B7CD1}" dt="2020-12-27T11:48:41.235" v="20258"/>
          <ac:spMkLst>
            <pc:docMk/>
            <pc:sldMk cId="2407131767" sldId="292"/>
            <ac:spMk id="275" creationId="{309B6DF7-D05F-41E3-8F5D-D1B9959510E2}"/>
          </ac:spMkLst>
        </pc:spChg>
        <pc:spChg chg="mod">
          <ac:chgData name="Abdulaziz" userId="85b05c50aa90e9c3" providerId="LiveId" clId="{69DCECCE-9471-41B4-A00E-F5FF920B7CD1}" dt="2020-12-27T11:48:41.235" v="20258"/>
          <ac:spMkLst>
            <pc:docMk/>
            <pc:sldMk cId="2407131767" sldId="292"/>
            <ac:spMk id="276" creationId="{3E2C6A66-A122-41C4-A800-22EA40E9E772}"/>
          </ac:spMkLst>
        </pc:spChg>
        <pc:spChg chg="mod">
          <ac:chgData name="Abdulaziz" userId="85b05c50aa90e9c3" providerId="LiveId" clId="{69DCECCE-9471-41B4-A00E-F5FF920B7CD1}" dt="2020-12-27T11:48:41.235" v="20258"/>
          <ac:spMkLst>
            <pc:docMk/>
            <pc:sldMk cId="2407131767" sldId="292"/>
            <ac:spMk id="277" creationId="{FBC974C6-E67A-4CDF-9548-57609EF6B043}"/>
          </ac:spMkLst>
        </pc:spChg>
        <pc:spChg chg="mod">
          <ac:chgData name="Abdulaziz" userId="85b05c50aa90e9c3" providerId="LiveId" clId="{69DCECCE-9471-41B4-A00E-F5FF920B7CD1}" dt="2020-12-27T11:48:41.235" v="20258"/>
          <ac:spMkLst>
            <pc:docMk/>
            <pc:sldMk cId="2407131767" sldId="292"/>
            <ac:spMk id="278" creationId="{CDD121A7-E814-4F72-8701-BFD626A87205}"/>
          </ac:spMkLst>
        </pc:spChg>
        <pc:spChg chg="mod">
          <ac:chgData name="Abdulaziz" userId="85b05c50aa90e9c3" providerId="LiveId" clId="{69DCECCE-9471-41B4-A00E-F5FF920B7CD1}" dt="2020-12-27T11:48:46.540" v="20262"/>
          <ac:spMkLst>
            <pc:docMk/>
            <pc:sldMk cId="2407131767" sldId="292"/>
            <ac:spMk id="313" creationId="{6555AD7F-A958-4EA7-84A0-37FF8C8340D2}"/>
          </ac:spMkLst>
        </pc:spChg>
        <pc:spChg chg="mod">
          <ac:chgData name="Abdulaziz" userId="85b05c50aa90e9c3" providerId="LiveId" clId="{69DCECCE-9471-41B4-A00E-F5FF920B7CD1}" dt="2020-12-27T11:48:46.540" v="20262"/>
          <ac:spMkLst>
            <pc:docMk/>
            <pc:sldMk cId="2407131767" sldId="292"/>
            <ac:spMk id="314" creationId="{1B1E56F1-3C10-4999-95EB-A387E4067561}"/>
          </ac:spMkLst>
        </pc:spChg>
        <pc:spChg chg="mod">
          <ac:chgData name="Abdulaziz" userId="85b05c50aa90e9c3" providerId="LiveId" clId="{69DCECCE-9471-41B4-A00E-F5FF920B7CD1}" dt="2020-12-27T11:48:46.540" v="20262"/>
          <ac:spMkLst>
            <pc:docMk/>
            <pc:sldMk cId="2407131767" sldId="292"/>
            <ac:spMk id="315" creationId="{A61F9F88-21F4-496E-8515-70C591A20918}"/>
          </ac:spMkLst>
        </pc:spChg>
        <pc:spChg chg="mod">
          <ac:chgData name="Abdulaziz" userId="85b05c50aa90e9c3" providerId="LiveId" clId="{69DCECCE-9471-41B4-A00E-F5FF920B7CD1}" dt="2020-12-27T11:48:46.540" v="20262"/>
          <ac:spMkLst>
            <pc:docMk/>
            <pc:sldMk cId="2407131767" sldId="292"/>
            <ac:spMk id="316" creationId="{D3D16AEB-02FD-412C-8FB4-A041B6F30D7F}"/>
          </ac:spMkLst>
        </pc:spChg>
        <pc:spChg chg="mod">
          <ac:chgData name="Abdulaziz" userId="85b05c50aa90e9c3" providerId="LiveId" clId="{69DCECCE-9471-41B4-A00E-F5FF920B7CD1}" dt="2020-12-27T11:48:46.540" v="20262"/>
          <ac:spMkLst>
            <pc:docMk/>
            <pc:sldMk cId="2407131767" sldId="292"/>
            <ac:spMk id="317" creationId="{EB7AE10A-2B2D-4540-B5F1-B635B617436C}"/>
          </ac:spMkLst>
        </pc:spChg>
        <pc:spChg chg="mod">
          <ac:chgData name="Abdulaziz" userId="85b05c50aa90e9c3" providerId="LiveId" clId="{69DCECCE-9471-41B4-A00E-F5FF920B7CD1}" dt="2020-12-27T11:48:46.540" v="20262"/>
          <ac:spMkLst>
            <pc:docMk/>
            <pc:sldMk cId="2407131767" sldId="292"/>
            <ac:spMk id="318" creationId="{4ED9C58F-1553-424F-8358-43079BDD419C}"/>
          </ac:spMkLst>
        </pc:spChg>
        <pc:spChg chg="mod">
          <ac:chgData name="Abdulaziz" userId="85b05c50aa90e9c3" providerId="LiveId" clId="{69DCECCE-9471-41B4-A00E-F5FF920B7CD1}" dt="2020-12-27T11:48:46.540" v="20262"/>
          <ac:spMkLst>
            <pc:docMk/>
            <pc:sldMk cId="2407131767" sldId="292"/>
            <ac:spMk id="319" creationId="{A6C1A3D2-C3DE-4FB9-82B4-502873458A9B}"/>
          </ac:spMkLst>
        </pc:spChg>
        <pc:spChg chg="mod">
          <ac:chgData name="Abdulaziz" userId="85b05c50aa90e9c3" providerId="LiveId" clId="{69DCECCE-9471-41B4-A00E-F5FF920B7CD1}" dt="2020-12-27T11:48:46.540" v="20262"/>
          <ac:spMkLst>
            <pc:docMk/>
            <pc:sldMk cId="2407131767" sldId="292"/>
            <ac:spMk id="320" creationId="{03BE21E7-42DD-4FB6-8F55-1AB1DD2BE35A}"/>
          </ac:spMkLst>
        </pc:spChg>
        <pc:spChg chg="mod">
          <ac:chgData name="Abdulaziz" userId="85b05c50aa90e9c3" providerId="LiveId" clId="{69DCECCE-9471-41B4-A00E-F5FF920B7CD1}" dt="2020-12-27T11:48:46.540" v="20262"/>
          <ac:spMkLst>
            <pc:docMk/>
            <pc:sldMk cId="2407131767" sldId="292"/>
            <ac:spMk id="321" creationId="{A2DE3454-CBDD-4D67-BDEF-A64E74ACACA5}"/>
          </ac:spMkLst>
        </pc:spChg>
        <pc:spChg chg="mod">
          <ac:chgData name="Abdulaziz" userId="85b05c50aa90e9c3" providerId="LiveId" clId="{69DCECCE-9471-41B4-A00E-F5FF920B7CD1}" dt="2020-12-27T11:48:46.540" v="20262"/>
          <ac:spMkLst>
            <pc:docMk/>
            <pc:sldMk cId="2407131767" sldId="292"/>
            <ac:spMk id="322" creationId="{D225968C-D0DB-430F-A7BD-326A85E8B701}"/>
          </ac:spMkLst>
        </pc:spChg>
        <pc:spChg chg="mod">
          <ac:chgData name="Abdulaziz" userId="85b05c50aa90e9c3" providerId="LiveId" clId="{69DCECCE-9471-41B4-A00E-F5FF920B7CD1}" dt="2020-12-27T11:48:46.540" v="20262"/>
          <ac:spMkLst>
            <pc:docMk/>
            <pc:sldMk cId="2407131767" sldId="292"/>
            <ac:spMk id="323" creationId="{749145B9-8FBC-450B-BA18-FFD7AA8EF8F1}"/>
          </ac:spMkLst>
        </pc:spChg>
        <pc:spChg chg="mod">
          <ac:chgData name="Abdulaziz" userId="85b05c50aa90e9c3" providerId="LiveId" clId="{69DCECCE-9471-41B4-A00E-F5FF920B7CD1}" dt="2020-12-27T11:48:46.540" v="20262"/>
          <ac:spMkLst>
            <pc:docMk/>
            <pc:sldMk cId="2407131767" sldId="292"/>
            <ac:spMk id="324" creationId="{2DB7060D-D3F0-48B1-9AE1-D05D4EC974FC}"/>
          </ac:spMkLst>
        </pc:spChg>
        <pc:spChg chg="mod">
          <ac:chgData name="Abdulaziz" userId="85b05c50aa90e9c3" providerId="LiveId" clId="{69DCECCE-9471-41B4-A00E-F5FF920B7CD1}" dt="2020-12-27T11:48:46.540" v="20262"/>
          <ac:spMkLst>
            <pc:docMk/>
            <pc:sldMk cId="2407131767" sldId="292"/>
            <ac:spMk id="325" creationId="{F75C6C8B-F043-438A-AA3F-2AE7BDBE724C}"/>
          </ac:spMkLst>
        </pc:spChg>
        <pc:spChg chg="mod">
          <ac:chgData name="Abdulaziz" userId="85b05c50aa90e9c3" providerId="LiveId" clId="{69DCECCE-9471-41B4-A00E-F5FF920B7CD1}" dt="2020-12-27T11:48:46.540" v="20262"/>
          <ac:spMkLst>
            <pc:docMk/>
            <pc:sldMk cId="2407131767" sldId="292"/>
            <ac:spMk id="326" creationId="{A7C9CC08-2BB7-4FF9-BA43-EA3D9698409C}"/>
          </ac:spMkLst>
        </pc:spChg>
        <pc:spChg chg="mod">
          <ac:chgData name="Abdulaziz" userId="85b05c50aa90e9c3" providerId="LiveId" clId="{69DCECCE-9471-41B4-A00E-F5FF920B7CD1}" dt="2020-12-27T11:48:46.540" v="20262"/>
          <ac:spMkLst>
            <pc:docMk/>
            <pc:sldMk cId="2407131767" sldId="292"/>
            <ac:spMk id="327" creationId="{48CC5429-4C04-448B-8FF9-A515E5B19CE1}"/>
          </ac:spMkLst>
        </pc:spChg>
        <pc:spChg chg="mod">
          <ac:chgData name="Abdulaziz" userId="85b05c50aa90e9c3" providerId="LiveId" clId="{69DCECCE-9471-41B4-A00E-F5FF920B7CD1}" dt="2020-12-27T11:48:46.540" v="20262"/>
          <ac:spMkLst>
            <pc:docMk/>
            <pc:sldMk cId="2407131767" sldId="292"/>
            <ac:spMk id="328" creationId="{7128CEE0-C21E-488C-B6A1-4F64763834C7}"/>
          </ac:spMkLst>
        </pc:spChg>
        <pc:spChg chg="mod">
          <ac:chgData name="Abdulaziz" userId="85b05c50aa90e9c3" providerId="LiveId" clId="{69DCECCE-9471-41B4-A00E-F5FF920B7CD1}" dt="2020-12-27T11:48:46.540" v="20262"/>
          <ac:spMkLst>
            <pc:docMk/>
            <pc:sldMk cId="2407131767" sldId="292"/>
            <ac:spMk id="329" creationId="{62900562-A41E-427B-9D02-ADDEBE26D125}"/>
          </ac:spMkLst>
        </pc:spChg>
        <pc:spChg chg="mod">
          <ac:chgData name="Abdulaziz" userId="85b05c50aa90e9c3" providerId="LiveId" clId="{69DCECCE-9471-41B4-A00E-F5FF920B7CD1}" dt="2020-12-27T11:48:46.540" v="20262"/>
          <ac:spMkLst>
            <pc:docMk/>
            <pc:sldMk cId="2407131767" sldId="292"/>
            <ac:spMk id="330" creationId="{5CC28D04-CD43-43F4-927E-1577E54D750B}"/>
          </ac:spMkLst>
        </pc:spChg>
        <pc:spChg chg="mod">
          <ac:chgData name="Abdulaziz" userId="85b05c50aa90e9c3" providerId="LiveId" clId="{69DCECCE-9471-41B4-A00E-F5FF920B7CD1}" dt="2020-12-27T11:48:46.540" v="20262"/>
          <ac:spMkLst>
            <pc:docMk/>
            <pc:sldMk cId="2407131767" sldId="292"/>
            <ac:spMk id="331" creationId="{7A01C1DB-674D-48A2-8C3E-E1A475426F87}"/>
          </ac:spMkLst>
        </pc:spChg>
        <pc:spChg chg="mod">
          <ac:chgData name="Abdulaziz" userId="85b05c50aa90e9c3" providerId="LiveId" clId="{69DCECCE-9471-41B4-A00E-F5FF920B7CD1}" dt="2020-12-27T11:48:46.540" v="20262"/>
          <ac:spMkLst>
            <pc:docMk/>
            <pc:sldMk cId="2407131767" sldId="292"/>
            <ac:spMk id="332" creationId="{62131F45-F7DE-4723-B31D-388106B4F00B}"/>
          </ac:spMkLst>
        </pc:spChg>
        <pc:spChg chg="mod">
          <ac:chgData name="Abdulaziz" userId="85b05c50aa90e9c3" providerId="LiveId" clId="{69DCECCE-9471-41B4-A00E-F5FF920B7CD1}" dt="2020-12-27T11:48:46.540" v="20262"/>
          <ac:spMkLst>
            <pc:docMk/>
            <pc:sldMk cId="2407131767" sldId="292"/>
            <ac:spMk id="333" creationId="{8411C4A7-2EF1-47FE-AFB4-91F7721FE229}"/>
          </ac:spMkLst>
        </pc:spChg>
        <pc:spChg chg="mod">
          <ac:chgData name="Abdulaziz" userId="85b05c50aa90e9c3" providerId="LiveId" clId="{69DCECCE-9471-41B4-A00E-F5FF920B7CD1}" dt="2020-12-27T11:48:46.540" v="20262"/>
          <ac:spMkLst>
            <pc:docMk/>
            <pc:sldMk cId="2407131767" sldId="292"/>
            <ac:spMk id="334" creationId="{309748E6-EC21-4114-AFBD-C5594E812F95}"/>
          </ac:spMkLst>
        </pc:spChg>
        <pc:spChg chg="mod">
          <ac:chgData name="Abdulaziz" userId="85b05c50aa90e9c3" providerId="LiveId" clId="{69DCECCE-9471-41B4-A00E-F5FF920B7CD1}" dt="2020-12-27T11:48:46.540" v="20262"/>
          <ac:spMkLst>
            <pc:docMk/>
            <pc:sldMk cId="2407131767" sldId="292"/>
            <ac:spMk id="335" creationId="{7BE12B26-F7B0-4E89-B693-F73A59BDC77B}"/>
          </ac:spMkLst>
        </pc:spChg>
        <pc:spChg chg="mod">
          <ac:chgData name="Abdulaziz" userId="85b05c50aa90e9c3" providerId="LiveId" clId="{69DCECCE-9471-41B4-A00E-F5FF920B7CD1}" dt="2020-12-27T11:48:46.540" v="20262"/>
          <ac:spMkLst>
            <pc:docMk/>
            <pc:sldMk cId="2407131767" sldId="292"/>
            <ac:spMk id="336" creationId="{AB853250-2B05-4379-9F58-318093EF0788}"/>
          </ac:spMkLst>
        </pc:spChg>
        <pc:spChg chg="mod">
          <ac:chgData name="Abdulaziz" userId="85b05c50aa90e9c3" providerId="LiveId" clId="{69DCECCE-9471-41B4-A00E-F5FF920B7CD1}" dt="2020-12-27T11:48:46.540" v="20262"/>
          <ac:spMkLst>
            <pc:docMk/>
            <pc:sldMk cId="2407131767" sldId="292"/>
            <ac:spMk id="337" creationId="{22C1BD59-F4A0-40A6-BB05-B1DC2F017B79}"/>
          </ac:spMkLst>
        </pc:spChg>
        <pc:spChg chg="mod">
          <ac:chgData name="Abdulaziz" userId="85b05c50aa90e9c3" providerId="LiveId" clId="{69DCECCE-9471-41B4-A00E-F5FF920B7CD1}" dt="2020-12-27T11:48:46.540" v="20262"/>
          <ac:spMkLst>
            <pc:docMk/>
            <pc:sldMk cId="2407131767" sldId="292"/>
            <ac:spMk id="338" creationId="{DB513B64-C407-4290-88CA-B6F0423BF9C6}"/>
          </ac:spMkLst>
        </pc:spChg>
        <pc:spChg chg="mod">
          <ac:chgData name="Abdulaziz" userId="85b05c50aa90e9c3" providerId="LiveId" clId="{69DCECCE-9471-41B4-A00E-F5FF920B7CD1}" dt="2020-12-27T11:48:46.540" v="20262"/>
          <ac:spMkLst>
            <pc:docMk/>
            <pc:sldMk cId="2407131767" sldId="292"/>
            <ac:spMk id="339" creationId="{2C72DB4F-B432-415A-B4EF-9216BFB2F209}"/>
          </ac:spMkLst>
        </pc:spChg>
        <pc:spChg chg="mod">
          <ac:chgData name="Abdulaziz" userId="85b05c50aa90e9c3" providerId="LiveId" clId="{69DCECCE-9471-41B4-A00E-F5FF920B7CD1}" dt="2020-12-27T11:48:46.540" v="20262"/>
          <ac:spMkLst>
            <pc:docMk/>
            <pc:sldMk cId="2407131767" sldId="292"/>
            <ac:spMk id="340" creationId="{58DD3D4A-B56E-4C57-9323-2390C4A73A19}"/>
          </ac:spMkLst>
        </pc:spChg>
        <pc:spChg chg="mod">
          <ac:chgData name="Abdulaziz" userId="85b05c50aa90e9c3" providerId="LiveId" clId="{69DCECCE-9471-41B4-A00E-F5FF920B7CD1}" dt="2020-12-27T11:48:46.540" v="20262"/>
          <ac:spMkLst>
            <pc:docMk/>
            <pc:sldMk cId="2407131767" sldId="292"/>
            <ac:spMk id="341" creationId="{8FAD7E4E-856B-4BEC-B904-1F8724BD92AD}"/>
          </ac:spMkLst>
        </pc:spChg>
        <pc:spChg chg="mod">
          <ac:chgData name="Abdulaziz" userId="85b05c50aa90e9c3" providerId="LiveId" clId="{69DCECCE-9471-41B4-A00E-F5FF920B7CD1}" dt="2020-12-27T11:48:46.540" v="20262"/>
          <ac:spMkLst>
            <pc:docMk/>
            <pc:sldMk cId="2407131767" sldId="292"/>
            <ac:spMk id="342" creationId="{A799C6C5-1DA4-445A-A555-04AA04D470B1}"/>
          </ac:spMkLst>
        </pc:spChg>
        <pc:spChg chg="add mod ord">
          <ac:chgData name="Abdulaziz" userId="85b05c50aa90e9c3" providerId="LiveId" clId="{69DCECCE-9471-41B4-A00E-F5FF920B7CD1}" dt="2020-12-27T13:19:35.049" v="20432" actId="164"/>
          <ac:spMkLst>
            <pc:docMk/>
            <pc:sldMk cId="2407131767" sldId="292"/>
            <ac:spMk id="344" creationId="{BCBBA961-8D71-436F-A725-CAF86A76D730}"/>
          </ac:spMkLst>
        </pc:spChg>
        <pc:spChg chg="add del mod ord">
          <ac:chgData name="Abdulaziz" userId="85b05c50aa90e9c3" providerId="LiveId" clId="{69DCECCE-9471-41B4-A00E-F5FF920B7CD1}" dt="2020-12-27T13:09:24.051" v="20360" actId="478"/>
          <ac:spMkLst>
            <pc:docMk/>
            <pc:sldMk cId="2407131767" sldId="292"/>
            <ac:spMk id="345" creationId="{8050F12A-17D6-4FDF-9668-4577BDA1CD74}"/>
          </ac:spMkLst>
        </pc:spChg>
        <pc:spChg chg="add mod">
          <ac:chgData name="Abdulaziz" userId="85b05c50aa90e9c3" providerId="LiveId" clId="{69DCECCE-9471-41B4-A00E-F5FF920B7CD1}" dt="2020-12-27T13:07:30.149" v="20340" actId="571"/>
          <ac:spMkLst>
            <pc:docMk/>
            <pc:sldMk cId="2407131767" sldId="292"/>
            <ac:spMk id="346" creationId="{2DB9AA09-2E33-461F-B9F2-E1FC375A1C58}"/>
          </ac:spMkLst>
        </pc:spChg>
        <pc:spChg chg="add del mod">
          <ac:chgData name="Abdulaziz" userId="85b05c50aa90e9c3" providerId="LiveId" clId="{69DCECCE-9471-41B4-A00E-F5FF920B7CD1}" dt="2020-12-27T13:08:19.685" v="20357" actId="478"/>
          <ac:spMkLst>
            <pc:docMk/>
            <pc:sldMk cId="2407131767" sldId="292"/>
            <ac:spMk id="347" creationId="{0C3D67C5-F366-46EF-897B-3CC40C80DEEF}"/>
          </ac:spMkLst>
        </pc:spChg>
        <pc:spChg chg="add mod ord">
          <ac:chgData name="Abdulaziz" userId="85b05c50aa90e9c3" providerId="LiveId" clId="{69DCECCE-9471-41B4-A00E-F5FF920B7CD1}" dt="2020-12-27T13:19:21.898" v="20429" actId="164"/>
          <ac:spMkLst>
            <pc:docMk/>
            <pc:sldMk cId="2407131767" sldId="292"/>
            <ac:spMk id="348" creationId="{0DCF987C-BBE0-4950-85F7-F6EB75F578D3}"/>
          </ac:spMkLst>
        </pc:spChg>
        <pc:spChg chg="add mod ord">
          <ac:chgData name="Abdulaziz" userId="85b05c50aa90e9c3" providerId="LiveId" clId="{69DCECCE-9471-41B4-A00E-F5FF920B7CD1}" dt="2020-12-27T13:19:23.817" v="20430" actId="164"/>
          <ac:spMkLst>
            <pc:docMk/>
            <pc:sldMk cId="2407131767" sldId="292"/>
            <ac:spMk id="350" creationId="{3B66D671-EAF4-48F0-93D4-88517FFB5E38}"/>
          </ac:spMkLst>
        </pc:spChg>
        <pc:spChg chg="add mod ord">
          <ac:chgData name="Abdulaziz" userId="85b05c50aa90e9c3" providerId="LiveId" clId="{69DCECCE-9471-41B4-A00E-F5FF920B7CD1}" dt="2020-12-27T13:19:19.732" v="20428" actId="164"/>
          <ac:spMkLst>
            <pc:docMk/>
            <pc:sldMk cId="2407131767" sldId="292"/>
            <ac:spMk id="351" creationId="{BE558A39-EED2-4961-B669-F1C3A8C2137C}"/>
          </ac:spMkLst>
        </pc:spChg>
        <pc:spChg chg="add mod ord">
          <ac:chgData name="Abdulaziz" userId="85b05c50aa90e9c3" providerId="LiveId" clId="{69DCECCE-9471-41B4-A00E-F5FF920B7CD1}" dt="2020-12-27T13:19:31.834" v="20431" actId="164"/>
          <ac:spMkLst>
            <pc:docMk/>
            <pc:sldMk cId="2407131767" sldId="292"/>
            <ac:spMk id="352" creationId="{E084972D-FCB4-4268-82BB-799B074171F0}"/>
          </ac:spMkLst>
        </pc:spChg>
        <pc:spChg chg="add mod">
          <ac:chgData name="Abdulaziz" userId="85b05c50aa90e9c3" providerId="LiveId" clId="{69DCECCE-9471-41B4-A00E-F5FF920B7CD1}" dt="2020-12-27T13:17:25.988" v="20419" actId="571"/>
          <ac:spMkLst>
            <pc:docMk/>
            <pc:sldMk cId="2407131767" sldId="292"/>
            <ac:spMk id="356" creationId="{289A460A-E63F-4A40-BC80-E3C5020E94FD}"/>
          </ac:spMkLst>
        </pc:spChg>
        <pc:spChg chg="mod">
          <ac:chgData name="Abdulaziz" userId="85b05c50aa90e9c3" providerId="LiveId" clId="{69DCECCE-9471-41B4-A00E-F5FF920B7CD1}" dt="2020-12-27T13:17:42.287" v="20425" actId="571"/>
          <ac:spMkLst>
            <pc:docMk/>
            <pc:sldMk cId="2407131767" sldId="292"/>
            <ac:spMk id="390" creationId="{93658327-9573-4728-90E9-379327335523}"/>
          </ac:spMkLst>
        </pc:spChg>
        <pc:spChg chg="mod">
          <ac:chgData name="Abdulaziz" userId="85b05c50aa90e9c3" providerId="LiveId" clId="{69DCECCE-9471-41B4-A00E-F5FF920B7CD1}" dt="2020-12-27T13:17:42.287" v="20425" actId="571"/>
          <ac:spMkLst>
            <pc:docMk/>
            <pc:sldMk cId="2407131767" sldId="292"/>
            <ac:spMk id="391" creationId="{D7EAB1E2-68BA-423D-B693-A63C3CA072FA}"/>
          </ac:spMkLst>
        </pc:spChg>
        <pc:spChg chg="mod">
          <ac:chgData name="Abdulaziz" userId="85b05c50aa90e9c3" providerId="LiveId" clId="{69DCECCE-9471-41B4-A00E-F5FF920B7CD1}" dt="2020-12-27T13:17:42.287" v="20425" actId="571"/>
          <ac:spMkLst>
            <pc:docMk/>
            <pc:sldMk cId="2407131767" sldId="292"/>
            <ac:spMk id="392" creationId="{B2DB20E9-9B4F-460D-94BE-02E8FFE692C6}"/>
          </ac:spMkLst>
        </pc:spChg>
        <pc:spChg chg="mod">
          <ac:chgData name="Abdulaziz" userId="85b05c50aa90e9c3" providerId="LiveId" clId="{69DCECCE-9471-41B4-A00E-F5FF920B7CD1}" dt="2020-12-27T13:17:42.287" v="20425" actId="571"/>
          <ac:spMkLst>
            <pc:docMk/>
            <pc:sldMk cId="2407131767" sldId="292"/>
            <ac:spMk id="393" creationId="{476B0C8C-00E2-4D26-98C9-6C640300DD9A}"/>
          </ac:spMkLst>
        </pc:spChg>
        <pc:spChg chg="mod">
          <ac:chgData name="Abdulaziz" userId="85b05c50aa90e9c3" providerId="LiveId" clId="{69DCECCE-9471-41B4-A00E-F5FF920B7CD1}" dt="2020-12-27T13:17:42.287" v="20425" actId="571"/>
          <ac:spMkLst>
            <pc:docMk/>
            <pc:sldMk cId="2407131767" sldId="292"/>
            <ac:spMk id="394" creationId="{70C143B6-5869-4028-BE8C-1D4D7C51C12F}"/>
          </ac:spMkLst>
        </pc:spChg>
        <pc:spChg chg="mod">
          <ac:chgData name="Abdulaziz" userId="85b05c50aa90e9c3" providerId="LiveId" clId="{69DCECCE-9471-41B4-A00E-F5FF920B7CD1}" dt="2020-12-27T13:17:42.287" v="20425" actId="571"/>
          <ac:spMkLst>
            <pc:docMk/>
            <pc:sldMk cId="2407131767" sldId="292"/>
            <ac:spMk id="395" creationId="{D062CAAB-DA25-4069-A158-9CE9E2819F70}"/>
          </ac:spMkLst>
        </pc:spChg>
        <pc:spChg chg="mod">
          <ac:chgData name="Abdulaziz" userId="85b05c50aa90e9c3" providerId="LiveId" clId="{69DCECCE-9471-41B4-A00E-F5FF920B7CD1}" dt="2020-12-27T13:17:42.287" v="20425" actId="571"/>
          <ac:spMkLst>
            <pc:docMk/>
            <pc:sldMk cId="2407131767" sldId="292"/>
            <ac:spMk id="396" creationId="{1BCBFA31-F8A4-4D15-BB1B-C78C24ACE2A7}"/>
          </ac:spMkLst>
        </pc:spChg>
        <pc:spChg chg="mod">
          <ac:chgData name="Abdulaziz" userId="85b05c50aa90e9c3" providerId="LiveId" clId="{69DCECCE-9471-41B4-A00E-F5FF920B7CD1}" dt="2020-12-27T13:22:30.723" v="20449" actId="14100"/>
          <ac:spMkLst>
            <pc:docMk/>
            <pc:sldMk cId="2407131767" sldId="292"/>
            <ac:spMk id="397" creationId="{AE6F426E-C2E1-416A-8050-3224A5F410FB}"/>
          </ac:spMkLst>
        </pc:spChg>
        <pc:spChg chg="mod">
          <ac:chgData name="Abdulaziz" userId="85b05c50aa90e9c3" providerId="LiveId" clId="{69DCECCE-9471-41B4-A00E-F5FF920B7CD1}" dt="2020-12-27T13:17:42.287" v="20425" actId="571"/>
          <ac:spMkLst>
            <pc:docMk/>
            <pc:sldMk cId="2407131767" sldId="292"/>
            <ac:spMk id="398" creationId="{2F50F92A-BEA8-4054-9EB6-78AB5BF50D39}"/>
          </ac:spMkLst>
        </pc:spChg>
        <pc:spChg chg="mod">
          <ac:chgData name="Abdulaziz" userId="85b05c50aa90e9c3" providerId="LiveId" clId="{69DCECCE-9471-41B4-A00E-F5FF920B7CD1}" dt="2020-12-27T13:22:37.832" v="20450" actId="14100"/>
          <ac:spMkLst>
            <pc:docMk/>
            <pc:sldMk cId="2407131767" sldId="292"/>
            <ac:spMk id="399" creationId="{8D97B43B-E44A-4DB9-9EE9-6984C973498C}"/>
          </ac:spMkLst>
        </pc:spChg>
        <pc:spChg chg="mod">
          <ac:chgData name="Abdulaziz" userId="85b05c50aa90e9c3" providerId="LiveId" clId="{69DCECCE-9471-41B4-A00E-F5FF920B7CD1}" dt="2020-12-27T13:17:42.287" v="20425" actId="571"/>
          <ac:spMkLst>
            <pc:docMk/>
            <pc:sldMk cId="2407131767" sldId="292"/>
            <ac:spMk id="400" creationId="{9B1A128D-9E5B-4793-915E-E1CEA82261BD}"/>
          </ac:spMkLst>
        </pc:spChg>
        <pc:spChg chg="mod">
          <ac:chgData name="Abdulaziz" userId="85b05c50aa90e9c3" providerId="LiveId" clId="{69DCECCE-9471-41B4-A00E-F5FF920B7CD1}" dt="2020-12-27T13:17:42.287" v="20425" actId="571"/>
          <ac:spMkLst>
            <pc:docMk/>
            <pc:sldMk cId="2407131767" sldId="292"/>
            <ac:spMk id="401" creationId="{295D7184-4C2B-49E8-AAE6-1B4F27535EF8}"/>
          </ac:spMkLst>
        </pc:spChg>
        <pc:spChg chg="mod">
          <ac:chgData name="Abdulaziz" userId="85b05c50aa90e9c3" providerId="LiveId" clId="{69DCECCE-9471-41B4-A00E-F5FF920B7CD1}" dt="2020-12-27T13:17:42.287" v="20425" actId="571"/>
          <ac:spMkLst>
            <pc:docMk/>
            <pc:sldMk cId="2407131767" sldId="292"/>
            <ac:spMk id="402" creationId="{D4969B3C-8788-426F-A8DE-4C8D9EE5EFAB}"/>
          </ac:spMkLst>
        </pc:spChg>
        <pc:spChg chg="mod">
          <ac:chgData name="Abdulaziz" userId="85b05c50aa90e9c3" providerId="LiveId" clId="{69DCECCE-9471-41B4-A00E-F5FF920B7CD1}" dt="2020-12-27T13:17:42.287" v="20425" actId="571"/>
          <ac:spMkLst>
            <pc:docMk/>
            <pc:sldMk cId="2407131767" sldId="292"/>
            <ac:spMk id="403" creationId="{B21397CB-1722-465F-B749-45E48AA99F72}"/>
          </ac:spMkLst>
        </pc:spChg>
        <pc:spChg chg="mod">
          <ac:chgData name="Abdulaziz" userId="85b05c50aa90e9c3" providerId="LiveId" clId="{69DCECCE-9471-41B4-A00E-F5FF920B7CD1}" dt="2020-12-27T13:17:42.287" v="20425" actId="571"/>
          <ac:spMkLst>
            <pc:docMk/>
            <pc:sldMk cId="2407131767" sldId="292"/>
            <ac:spMk id="404" creationId="{44834CF3-4291-45FD-B6E0-E6D08A2691A2}"/>
          </ac:spMkLst>
        </pc:spChg>
        <pc:spChg chg="mod">
          <ac:chgData name="Abdulaziz" userId="85b05c50aa90e9c3" providerId="LiveId" clId="{69DCECCE-9471-41B4-A00E-F5FF920B7CD1}" dt="2020-12-27T13:17:42.287" v="20425" actId="571"/>
          <ac:spMkLst>
            <pc:docMk/>
            <pc:sldMk cId="2407131767" sldId="292"/>
            <ac:spMk id="405" creationId="{9DE5AB43-D1E3-4A2F-90B9-0822A27E0804}"/>
          </ac:spMkLst>
        </pc:spChg>
        <pc:spChg chg="mod">
          <ac:chgData name="Abdulaziz" userId="85b05c50aa90e9c3" providerId="LiveId" clId="{69DCECCE-9471-41B4-A00E-F5FF920B7CD1}" dt="2020-12-27T13:17:42.287" v="20425" actId="571"/>
          <ac:spMkLst>
            <pc:docMk/>
            <pc:sldMk cId="2407131767" sldId="292"/>
            <ac:spMk id="406" creationId="{26588B72-878B-486F-894E-724CEEAE757A}"/>
          </ac:spMkLst>
        </pc:spChg>
        <pc:spChg chg="mod">
          <ac:chgData name="Abdulaziz" userId="85b05c50aa90e9c3" providerId="LiveId" clId="{69DCECCE-9471-41B4-A00E-F5FF920B7CD1}" dt="2020-12-27T13:17:42.287" v="20425" actId="571"/>
          <ac:spMkLst>
            <pc:docMk/>
            <pc:sldMk cId="2407131767" sldId="292"/>
            <ac:spMk id="407" creationId="{174A3387-D2AE-4981-A572-BF68E4F0F495}"/>
          </ac:spMkLst>
        </pc:spChg>
        <pc:spChg chg="mod">
          <ac:chgData name="Abdulaziz" userId="85b05c50aa90e9c3" providerId="LiveId" clId="{69DCECCE-9471-41B4-A00E-F5FF920B7CD1}" dt="2020-12-27T13:17:42.287" v="20425" actId="571"/>
          <ac:spMkLst>
            <pc:docMk/>
            <pc:sldMk cId="2407131767" sldId="292"/>
            <ac:spMk id="408" creationId="{7E218AC0-FD7F-4BD7-8139-DD90CC179530}"/>
          </ac:spMkLst>
        </pc:spChg>
        <pc:spChg chg="mod">
          <ac:chgData name="Abdulaziz" userId="85b05c50aa90e9c3" providerId="LiveId" clId="{69DCECCE-9471-41B4-A00E-F5FF920B7CD1}" dt="2020-12-27T13:17:42.287" v="20425" actId="571"/>
          <ac:spMkLst>
            <pc:docMk/>
            <pc:sldMk cId="2407131767" sldId="292"/>
            <ac:spMk id="409" creationId="{97340B97-3D49-46D8-BE6F-63B98AB776CD}"/>
          </ac:spMkLst>
        </pc:spChg>
        <pc:spChg chg="mod">
          <ac:chgData name="Abdulaziz" userId="85b05c50aa90e9c3" providerId="LiveId" clId="{69DCECCE-9471-41B4-A00E-F5FF920B7CD1}" dt="2020-12-27T13:17:42.287" v="20425" actId="571"/>
          <ac:spMkLst>
            <pc:docMk/>
            <pc:sldMk cId="2407131767" sldId="292"/>
            <ac:spMk id="410" creationId="{AB66215C-A0FB-4C4C-8D32-4723A0311E94}"/>
          </ac:spMkLst>
        </pc:spChg>
        <pc:spChg chg="mod">
          <ac:chgData name="Abdulaziz" userId="85b05c50aa90e9c3" providerId="LiveId" clId="{69DCECCE-9471-41B4-A00E-F5FF920B7CD1}" dt="2020-12-27T13:17:42.287" v="20425" actId="571"/>
          <ac:spMkLst>
            <pc:docMk/>
            <pc:sldMk cId="2407131767" sldId="292"/>
            <ac:spMk id="411" creationId="{A9F1AE12-DD9B-4663-AFC6-B2F1985B1814}"/>
          </ac:spMkLst>
        </pc:spChg>
        <pc:spChg chg="mod">
          <ac:chgData name="Abdulaziz" userId="85b05c50aa90e9c3" providerId="LiveId" clId="{69DCECCE-9471-41B4-A00E-F5FF920B7CD1}" dt="2020-12-27T13:17:42.287" v="20425" actId="571"/>
          <ac:spMkLst>
            <pc:docMk/>
            <pc:sldMk cId="2407131767" sldId="292"/>
            <ac:spMk id="412" creationId="{6A60E92F-0893-40AE-818C-914B4EA8D672}"/>
          </ac:spMkLst>
        </pc:spChg>
        <pc:spChg chg="mod">
          <ac:chgData name="Abdulaziz" userId="85b05c50aa90e9c3" providerId="LiveId" clId="{69DCECCE-9471-41B4-A00E-F5FF920B7CD1}" dt="2020-12-27T13:17:42.287" v="20425" actId="571"/>
          <ac:spMkLst>
            <pc:docMk/>
            <pc:sldMk cId="2407131767" sldId="292"/>
            <ac:spMk id="413" creationId="{2AFFFD38-689E-4A25-AE46-72DBDBF721EB}"/>
          </ac:spMkLst>
        </pc:spChg>
        <pc:spChg chg="mod">
          <ac:chgData name="Abdulaziz" userId="85b05c50aa90e9c3" providerId="LiveId" clId="{69DCECCE-9471-41B4-A00E-F5FF920B7CD1}" dt="2020-12-27T13:17:42.287" v="20425" actId="571"/>
          <ac:spMkLst>
            <pc:docMk/>
            <pc:sldMk cId="2407131767" sldId="292"/>
            <ac:spMk id="414" creationId="{F358E7CF-9760-403D-84EC-31D31CEA26B1}"/>
          </ac:spMkLst>
        </pc:spChg>
        <pc:spChg chg="mod">
          <ac:chgData name="Abdulaziz" userId="85b05c50aa90e9c3" providerId="LiveId" clId="{69DCECCE-9471-41B4-A00E-F5FF920B7CD1}" dt="2020-12-27T13:17:42.287" v="20425" actId="571"/>
          <ac:spMkLst>
            <pc:docMk/>
            <pc:sldMk cId="2407131767" sldId="292"/>
            <ac:spMk id="415" creationId="{29628D9A-8092-49B3-BA18-551856EB3CC7}"/>
          </ac:spMkLst>
        </pc:spChg>
        <pc:spChg chg="mod">
          <ac:chgData name="Abdulaziz" userId="85b05c50aa90e9c3" providerId="LiveId" clId="{69DCECCE-9471-41B4-A00E-F5FF920B7CD1}" dt="2020-12-27T13:17:42.287" v="20425" actId="571"/>
          <ac:spMkLst>
            <pc:docMk/>
            <pc:sldMk cId="2407131767" sldId="292"/>
            <ac:spMk id="416" creationId="{5E13FBEA-CC4C-4D0A-9F64-DC4DA4D555AB}"/>
          </ac:spMkLst>
        </pc:spChg>
        <pc:spChg chg="mod">
          <ac:chgData name="Abdulaziz" userId="85b05c50aa90e9c3" providerId="LiveId" clId="{69DCECCE-9471-41B4-A00E-F5FF920B7CD1}" dt="2020-12-27T13:17:42.287" v="20425" actId="571"/>
          <ac:spMkLst>
            <pc:docMk/>
            <pc:sldMk cId="2407131767" sldId="292"/>
            <ac:spMk id="417" creationId="{557D0B87-69F8-4F71-A938-8B1650CB77D8}"/>
          </ac:spMkLst>
        </pc:spChg>
        <pc:spChg chg="mod">
          <ac:chgData name="Abdulaziz" userId="85b05c50aa90e9c3" providerId="LiveId" clId="{69DCECCE-9471-41B4-A00E-F5FF920B7CD1}" dt="2020-12-27T13:17:42.287" v="20425" actId="571"/>
          <ac:spMkLst>
            <pc:docMk/>
            <pc:sldMk cId="2407131767" sldId="292"/>
            <ac:spMk id="418" creationId="{B9624570-7CC4-4BE0-9782-A1E310F9ECEF}"/>
          </ac:spMkLst>
        </pc:spChg>
        <pc:spChg chg="mod">
          <ac:chgData name="Abdulaziz" userId="85b05c50aa90e9c3" providerId="LiveId" clId="{69DCECCE-9471-41B4-A00E-F5FF920B7CD1}" dt="2020-12-27T13:17:42.287" v="20425" actId="571"/>
          <ac:spMkLst>
            <pc:docMk/>
            <pc:sldMk cId="2407131767" sldId="292"/>
            <ac:spMk id="419" creationId="{FBCE5E20-A590-417F-8B10-78D551FF2CF2}"/>
          </ac:spMkLst>
        </pc:spChg>
        <pc:spChg chg="add del">
          <ac:chgData name="Abdulaziz" userId="85b05c50aa90e9c3" providerId="LiveId" clId="{69DCECCE-9471-41B4-A00E-F5FF920B7CD1}" dt="2020-12-27T17:46:26.415" v="20714" actId="478"/>
          <ac:spMkLst>
            <pc:docMk/>
            <pc:sldMk cId="2407131767" sldId="292"/>
            <ac:spMk id="420" creationId="{BB6765E5-9194-437B-8C73-7E3156C523D7}"/>
          </ac:spMkLst>
        </pc:spChg>
        <pc:spChg chg="mod">
          <ac:chgData name="Abdulaziz" userId="85b05c50aa90e9c3" providerId="LiveId" clId="{69DCECCE-9471-41B4-A00E-F5FF920B7CD1}" dt="2020-12-27T17:44:51.207" v="20661" actId="571"/>
          <ac:spMkLst>
            <pc:docMk/>
            <pc:sldMk cId="2407131767" sldId="292"/>
            <ac:spMk id="422" creationId="{448A7FD5-3CA4-42CF-95D3-DE5EFFA70D7E}"/>
          </ac:spMkLst>
        </pc:spChg>
        <pc:spChg chg="add mod">
          <ac:chgData name="Abdulaziz" userId="85b05c50aa90e9c3" providerId="LiveId" clId="{69DCECCE-9471-41B4-A00E-F5FF920B7CD1}" dt="2020-12-27T17:45:28.778" v="20686" actId="1076"/>
          <ac:spMkLst>
            <pc:docMk/>
            <pc:sldMk cId="2407131767" sldId="292"/>
            <ac:spMk id="424" creationId="{AD1AE61B-7C7E-4057-A66D-E47597EB1EED}"/>
          </ac:spMkLst>
        </pc:spChg>
        <pc:spChg chg="add mod">
          <ac:chgData name="Abdulaziz" userId="85b05c50aa90e9c3" providerId="LiveId" clId="{69DCECCE-9471-41B4-A00E-F5FF920B7CD1}" dt="2020-12-27T17:46:18.991" v="20713" actId="1076"/>
          <ac:spMkLst>
            <pc:docMk/>
            <pc:sldMk cId="2407131767" sldId="292"/>
            <ac:spMk id="425" creationId="{7E7ADD7C-A72F-40CA-A04F-85CC282B572B}"/>
          </ac:spMkLst>
        </pc:spChg>
        <pc:grpChg chg="add mod">
          <ac:chgData name="Abdulaziz" userId="85b05c50aa90e9c3" providerId="LiveId" clId="{69DCECCE-9471-41B4-A00E-F5FF920B7CD1}" dt="2020-12-27T13:19:19.732" v="20428" actId="164"/>
          <ac:grpSpMkLst>
            <pc:docMk/>
            <pc:sldMk cId="2407131767" sldId="292"/>
            <ac:grpSpMk id="4" creationId="{0FDBD4E5-B4A8-4E4E-938C-9E8017F47B63}"/>
          </ac:grpSpMkLst>
        </pc:grpChg>
        <pc:grpChg chg="add mod">
          <ac:chgData name="Abdulaziz" userId="85b05c50aa90e9c3" providerId="LiveId" clId="{69DCECCE-9471-41B4-A00E-F5FF920B7CD1}" dt="2020-12-27T13:19:21.898" v="20429" actId="164"/>
          <ac:grpSpMkLst>
            <pc:docMk/>
            <pc:sldMk cId="2407131767" sldId="292"/>
            <ac:grpSpMk id="5" creationId="{FDB87139-5B9C-4100-9E81-31B2DD7FB5E3}"/>
          </ac:grpSpMkLst>
        </pc:grpChg>
        <pc:grpChg chg="add mod">
          <ac:chgData name="Abdulaziz" userId="85b05c50aa90e9c3" providerId="LiveId" clId="{69DCECCE-9471-41B4-A00E-F5FF920B7CD1}" dt="2020-12-27T13:19:23.817" v="20430" actId="164"/>
          <ac:grpSpMkLst>
            <pc:docMk/>
            <pc:sldMk cId="2407131767" sldId="292"/>
            <ac:grpSpMk id="6" creationId="{FF70CFB6-3C09-4091-980C-554201848523}"/>
          </ac:grpSpMkLst>
        </pc:grpChg>
        <pc:grpChg chg="add mod">
          <ac:chgData name="Abdulaziz" userId="85b05c50aa90e9c3" providerId="LiveId" clId="{69DCECCE-9471-41B4-A00E-F5FF920B7CD1}" dt="2020-12-27T13:19:31.834" v="20431" actId="164"/>
          <ac:grpSpMkLst>
            <pc:docMk/>
            <pc:sldMk cId="2407131767" sldId="292"/>
            <ac:grpSpMk id="7" creationId="{79E2326E-4019-40C8-BD43-B52C1EB5BF7F}"/>
          </ac:grpSpMkLst>
        </pc:grpChg>
        <pc:grpChg chg="add mod">
          <ac:chgData name="Abdulaziz" userId="85b05c50aa90e9c3" providerId="LiveId" clId="{69DCECCE-9471-41B4-A00E-F5FF920B7CD1}" dt="2020-12-27T13:19:35.049" v="20432" actId="164"/>
          <ac:grpSpMkLst>
            <pc:docMk/>
            <pc:sldMk cId="2407131767" sldId="292"/>
            <ac:grpSpMk id="8" creationId="{BB621CD4-09AB-41A8-A10E-0E773CA0F712}"/>
          </ac:grpSpMkLst>
        </pc:grpChg>
        <pc:grpChg chg="del">
          <ac:chgData name="Abdulaziz" userId="85b05c50aa90e9c3" providerId="LiveId" clId="{69DCECCE-9471-41B4-A00E-F5FF920B7CD1}" dt="2020-12-27T11:41:14.292" v="20201" actId="478"/>
          <ac:grpSpMkLst>
            <pc:docMk/>
            <pc:sldMk cId="2407131767" sldId="292"/>
            <ac:grpSpMk id="29" creationId="{F4519260-4C55-4BA8-AC29-F7083B059426}"/>
          </ac:grpSpMkLst>
        </pc:grpChg>
        <pc:grpChg chg="add del mod">
          <ac:chgData name="Abdulaziz" userId="85b05c50aa90e9c3" providerId="LiveId" clId="{69DCECCE-9471-41B4-A00E-F5FF920B7CD1}" dt="2020-12-27T11:44:32.235" v="20231"/>
          <ac:grpSpMkLst>
            <pc:docMk/>
            <pc:sldMk cId="2407131767" sldId="292"/>
            <ac:grpSpMk id="54" creationId="{05786EE8-C033-4662-8110-FCB71F1ED072}"/>
          </ac:grpSpMkLst>
        </pc:grpChg>
        <pc:grpChg chg="mod">
          <ac:chgData name="Abdulaziz" userId="85b05c50aa90e9c3" providerId="LiveId" clId="{69DCECCE-9471-41B4-A00E-F5FF920B7CD1}" dt="2020-12-27T11:43:27.272" v="20216"/>
          <ac:grpSpMkLst>
            <pc:docMk/>
            <pc:sldMk cId="2407131767" sldId="292"/>
            <ac:grpSpMk id="55" creationId="{FEFCDCF0-3649-4390-850C-5D797E64ACC7}"/>
          </ac:grpSpMkLst>
        </pc:grpChg>
        <pc:grpChg chg="mod">
          <ac:chgData name="Abdulaziz" userId="85b05c50aa90e9c3" providerId="LiveId" clId="{69DCECCE-9471-41B4-A00E-F5FF920B7CD1}" dt="2020-12-27T11:43:27.272" v="20216"/>
          <ac:grpSpMkLst>
            <pc:docMk/>
            <pc:sldMk cId="2407131767" sldId="292"/>
            <ac:grpSpMk id="56" creationId="{1BBB1575-2094-4AE4-8DE9-868D598480BB}"/>
          </ac:grpSpMkLst>
        </pc:grpChg>
        <pc:grpChg chg="del">
          <ac:chgData name="Abdulaziz" userId="85b05c50aa90e9c3" providerId="LiveId" clId="{69DCECCE-9471-41B4-A00E-F5FF920B7CD1}" dt="2020-12-27T11:41:14.292" v="20201" actId="478"/>
          <ac:grpSpMkLst>
            <pc:docMk/>
            <pc:sldMk cId="2407131767" sldId="292"/>
            <ac:grpSpMk id="103" creationId="{74FC673D-C086-4936-BD75-C2FB2CE53079}"/>
          </ac:grpSpMkLst>
        </pc:grpChg>
        <pc:grpChg chg="add mod ord">
          <ac:chgData name="Abdulaziz" userId="85b05c50aa90e9c3" providerId="LiveId" clId="{69DCECCE-9471-41B4-A00E-F5FF920B7CD1}" dt="2020-12-27T13:20:44.248" v="20446" actId="166"/>
          <ac:grpSpMkLst>
            <pc:docMk/>
            <pc:sldMk cId="2407131767" sldId="292"/>
            <ac:grpSpMk id="131" creationId="{353F6ACB-90E7-4C30-BDD1-9D3EA99661F2}"/>
          </ac:grpSpMkLst>
        </pc:grpChg>
        <pc:grpChg chg="mod">
          <ac:chgData name="Abdulaziz" userId="85b05c50aa90e9c3" providerId="LiveId" clId="{69DCECCE-9471-41B4-A00E-F5FF920B7CD1}" dt="2020-12-27T11:46:30.881" v="20241" actId="207"/>
          <ac:grpSpMkLst>
            <pc:docMk/>
            <pc:sldMk cId="2407131767" sldId="292"/>
            <ac:grpSpMk id="132" creationId="{D4692F93-013D-4425-A045-FBEA8F87DE02}"/>
          </ac:grpSpMkLst>
        </pc:grpChg>
        <pc:grpChg chg="mod">
          <ac:chgData name="Abdulaziz" userId="85b05c50aa90e9c3" providerId="LiveId" clId="{69DCECCE-9471-41B4-A00E-F5FF920B7CD1}" dt="2020-12-27T11:46:30.881" v="20241" actId="207"/>
          <ac:grpSpMkLst>
            <pc:docMk/>
            <pc:sldMk cId="2407131767" sldId="292"/>
            <ac:grpSpMk id="133" creationId="{9BC0DB9C-ADBD-4562-A584-898A9FCD06F7}"/>
          </ac:grpSpMkLst>
        </pc:grpChg>
        <pc:grpChg chg="add del mod">
          <ac:chgData name="Abdulaziz" userId="85b05c50aa90e9c3" providerId="LiveId" clId="{69DCECCE-9471-41B4-A00E-F5FF920B7CD1}" dt="2020-12-27T11:48:44.473" v="20261"/>
          <ac:grpSpMkLst>
            <pc:docMk/>
            <pc:sldMk cId="2407131767" sldId="292"/>
            <ac:grpSpMk id="195" creationId="{F4E1827A-6751-45EE-AC28-0D2E83560BF5}"/>
          </ac:grpSpMkLst>
        </pc:grpChg>
        <pc:grpChg chg="mod">
          <ac:chgData name="Abdulaziz" userId="85b05c50aa90e9c3" providerId="LiveId" clId="{69DCECCE-9471-41B4-A00E-F5FF920B7CD1}" dt="2020-12-27T11:48:41.235" v="20258"/>
          <ac:grpSpMkLst>
            <pc:docMk/>
            <pc:sldMk cId="2407131767" sldId="292"/>
            <ac:grpSpMk id="196" creationId="{4C53AF44-9099-4FE8-81E4-6D24E45231BB}"/>
          </ac:grpSpMkLst>
        </pc:grpChg>
        <pc:grpChg chg="mod">
          <ac:chgData name="Abdulaziz" userId="85b05c50aa90e9c3" providerId="LiveId" clId="{69DCECCE-9471-41B4-A00E-F5FF920B7CD1}" dt="2020-12-27T11:48:41.235" v="20258"/>
          <ac:grpSpMkLst>
            <pc:docMk/>
            <pc:sldMk cId="2407131767" sldId="292"/>
            <ac:grpSpMk id="197" creationId="{06A9AF59-9C34-43AC-A7D1-FE5159434C90}"/>
          </ac:grpSpMkLst>
        </pc:grpChg>
        <pc:grpChg chg="add del mod">
          <ac:chgData name="Abdulaziz" userId="85b05c50aa90e9c3" providerId="LiveId" clId="{69DCECCE-9471-41B4-A00E-F5FF920B7CD1}" dt="2020-12-27T13:09:27.923" v="20363" actId="478"/>
          <ac:grpSpMkLst>
            <pc:docMk/>
            <pc:sldMk cId="2407131767" sldId="292"/>
            <ac:grpSpMk id="280" creationId="{87D31E13-B00F-4B38-954E-E53491B0A321}"/>
          </ac:grpSpMkLst>
        </pc:grpChg>
        <pc:grpChg chg="mod">
          <ac:chgData name="Abdulaziz" userId="85b05c50aa90e9c3" providerId="LiveId" clId="{69DCECCE-9471-41B4-A00E-F5FF920B7CD1}" dt="2020-12-27T11:48:46.540" v="20262"/>
          <ac:grpSpMkLst>
            <pc:docMk/>
            <pc:sldMk cId="2407131767" sldId="292"/>
            <ac:grpSpMk id="281" creationId="{6D4B5275-5CBD-47B5-91F7-DC0F22EA1AFB}"/>
          </ac:grpSpMkLst>
        </pc:grpChg>
        <pc:grpChg chg="mod">
          <ac:chgData name="Abdulaziz" userId="85b05c50aa90e9c3" providerId="LiveId" clId="{69DCECCE-9471-41B4-A00E-F5FF920B7CD1}" dt="2020-12-27T11:48:46.540" v="20262"/>
          <ac:grpSpMkLst>
            <pc:docMk/>
            <pc:sldMk cId="2407131767" sldId="292"/>
            <ac:grpSpMk id="282" creationId="{B1D8F5AA-602A-4219-BE01-51746F7D13F9}"/>
          </ac:grpSpMkLst>
        </pc:grpChg>
        <pc:grpChg chg="add mod ord">
          <ac:chgData name="Abdulaziz" userId="85b05c50aa90e9c3" providerId="LiveId" clId="{69DCECCE-9471-41B4-A00E-F5FF920B7CD1}" dt="2020-12-27T13:20:50.338" v="20447" actId="166"/>
          <ac:grpSpMkLst>
            <pc:docMk/>
            <pc:sldMk cId="2407131767" sldId="292"/>
            <ac:grpSpMk id="357" creationId="{A7617326-E8D6-40B3-8A00-DF9FBCE78DF7}"/>
          </ac:grpSpMkLst>
        </pc:grpChg>
        <pc:grpChg chg="mod">
          <ac:chgData name="Abdulaziz" userId="85b05c50aa90e9c3" providerId="LiveId" clId="{69DCECCE-9471-41B4-A00E-F5FF920B7CD1}" dt="2020-12-27T13:17:42.287" v="20425" actId="571"/>
          <ac:grpSpMkLst>
            <pc:docMk/>
            <pc:sldMk cId="2407131767" sldId="292"/>
            <ac:grpSpMk id="358" creationId="{959867D6-8C16-406E-AFEE-3D3F23EFD051}"/>
          </ac:grpSpMkLst>
        </pc:grpChg>
        <pc:grpChg chg="mod">
          <ac:chgData name="Abdulaziz" userId="85b05c50aa90e9c3" providerId="LiveId" clId="{69DCECCE-9471-41B4-A00E-F5FF920B7CD1}" dt="2020-12-27T13:17:42.287" v="20425" actId="571"/>
          <ac:grpSpMkLst>
            <pc:docMk/>
            <pc:sldMk cId="2407131767" sldId="292"/>
            <ac:grpSpMk id="359" creationId="{24078DE7-F54B-4CE5-BA03-694DE9FCEEAA}"/>
          </ac:grpSpMkLst>
        </pc:grpChg>
        <pc:grpChg chg="add mod">
          <ac:chgData name="Abdulaziz" userId="85b05c50aa90e9c3" providerId="LiveId" clId="{69DCECCE-9471-41B4-A00E-F5FF920B7CD1}" dt="2020-12-27T17:44:51.207" v="20661" actId="571"/>
          <ac:grpSpMkLst>
            <pc:docMk/>
            <pc:sldMk cId="2407131767" sldId="292"/>
            <ac:grpSpMk id="421" creationId="{13B6A24B-38D9-4A75-BE17-0256374FF38D}"/>
          </ac:grpSpMkLst>
        </pc:grpChg>
        <pc:picChg chg="add del mod ord">
          <ac:chgData name="Abdulaziz" userId="85b05c50aa90e9c3" providerId="LiveId" clId="{69DCECCE-9471-41B4-A00E-F5FF920B7CD1}" dt="2020-12-27T13:09:26.497" v="20362" actId="478"/>
          <ac:picMkLst>
            <pc:docMk/>
            <pc:sldMk cId="2407131767" sldId="292"/>
            <ac:picMk id="3" creationId="{79FC21EF-6FBF-41F3-A956-63C9DFBF09C4}"/>
          </ac:picMkLst>
        </pc:picChg>
        <pc:picChg chg="del">
          <ac:chgData name="Abdulaziz" userId="85b05c50aa90e9c3" providerId="LiveId" clId="{69DCECCE-9471-41B4-A00E-F5FF920B7CD1}" dt="2020-12-27T11:41:16.908" v="20203" actId="478"/>
          <ac:picMkLst>
            <pc:docMk/>
            <pc:sldMk cId="2407131767" sldId="292"/>
            <ac:picMk id="13" creationId="{E590FED4-19B4-4538-8AAA-9F42DE19A48B}"/>
          </ac:picMkLst>
        </pc:picChg>
        <pc:picChg chg="del">
          <ac:chgData name="Abdulaziz" userId="85b05c50aa90e9c3" providerId="LiveId" clId="{69DCECCE-9471-41B4-A00E-F5FF920B7CD1}" dt="2020-12-27T11:41:17.524" v="20204" actId="478"/>
          <ac:picMkLst>
            <pc:docMk/>
            <pc:sldMk cId="2407131767" sldId="292"/>
            <ac:picMk id="43" creationId="{40242DA7-0038-47EE-BD2D-049FBCC30C16}"/>
          </ac:picMkLst>
        </pc:picChg>
        <pc:picChg chg="add del mod">
          <ac:chgData name="Abdulaziz" userId="85b05c50aa90e9c3" providerId="LiveId" clId="{69DCECCE-9471-41B4-A00E-F5FF920B7CD1}" dt="2020-12-27T11:44:32.235" v="20231"/>
          <ac:picMkLst>
            <pc:docMk/>
            <pc:sldMk cId="2407131767" sldId="292"/>
            <ac:picMk id="53" creationId="{FE40EC02-1B9D-4336-9F00-8279DF4DA692}"/>
          </ac:picMkLst>
        </pc:picChg>
        <pc:picChg chg="mod">
          <ac:chgData name="Abdulaziz" userId="85b05c50aa90e9c3" providerId="LiveId" clId="{69DCECCE-9471-41B4-A00E-F5FF920B7CD1}" dt="2020-12-27T11:43:27.272" v="20216"/>
          <ac:picMkLst>
            <pc:docMk/>
            <pc:sldMk cId="2407131767" sldId="292"/>
            <ac:picMk id="57" creationId="{B5E4E98F-83D7-48E1-B014-F6C13CADA14E}"/>
          </ac:picMkLst>
        </pc:picChg>
        <pc:picChg chg="mod">
          <ac:chgData name="Abdulaziz" userId="85b05c50aa90e9c3" providerId="LiveId" clId="{69DCECCE-9471-41B4-A00E-F5FF920B7CD1}" dt="2020-12-27T11:43:27.272" v="20216"/>
          <ac:picMkLst>
            <pc:docMk/>
            <pc:sldMk cId="2407131767" sldId="292"/>
            <ac:picMk id="58" creationId="{483EF013-AA44-48D8-A334-B3E2C3F9299B}"/>
          </ac:picMkLst>
        </pc:picChg>
        <pc:picChg chg="mod">
          <ac:chgData name="Abdulaziz" userId="85b05c50aa90e9c3" providerId="LiveId" clId="{69DCECCE-9471-41B4-A00E-F5FF920B7CD1}" dt="2020-12-27T11:43:27.272" v="20216"/>
          <ac:picMkLst>
            <pc:docMk/>
            <pc:sldMk cId="2407131767" sldId="292"/>
            <ac:picMk id="59" creationId="{89E79E10-FFB6-44D2-80B3-BF6A2B4826A2}"/>
          </ac:picMkLst>
        </pc:picChg>
        <pc:picChg chg="mod">
          <ac:chgData name="Abdulaziz" userId="85b05c50aa90e9c3" providerId="LiveId" clId="{69DCECCE-9471-41B4-A00E-F5FF920B7CD1}" dt="2020-12-27T11:43:27.272" v="20216"/>
          <ac:picMkLst>
            <pc:docMk/>
            <pc:sldMk cId="2407131767" sldId="292"/>
            <ac:picMk id="60" creationId="{11EC45AB-81C6-4B00-8A97-A96B24E99FFE}"/>
          </ac:picMkLst>
        </pc:picChg>
        <pc:picChg chg="mod">
          <ac:chgData name="Abdulaziz" userId="85b05c50aa90e9c3" providerId="LiveId" clId="{69DCECCE-9471-41B4-A00E-F5FF920B7CD1}" dt="2020-12-27T11:43:27.272" v="20216"/>
          <ac:picMkLst>
            <pc:docMk/>
            <pc:sldMk cId="2407131767" sldId="292"/>
            <ac:picMk id="61" creationId="{2FB32488-52CF-4B0D-9F6E-73439C80B286}"/>
          </ac:picMkLst>
        </pc:picChg>
        <pc:picChg chg="mod">
          <ac:chgData name="Abdulaziz" userId="85b05c50aa90e9c3" providerId="LiveId" clId="{69DCECCE-9471-41B4-A00E-F5FF920B7CD1}" dt="2020-12-27T11:43:27.272" v="20216"/>
          <ac:picMkLst>
            <pc:docMk/>
            <pc:sldMk cId="2407131767" sldId="292"/>
            <ac:picMk id="62" creationId="{328C2175-1EF1-4CD3-95D4-5D05029A2CCE}"/>
          </ac:picMkLst>
        </pc:picChg>
        <pc:picChg chg="mod">
          <ac:chgData name="Abdulaziz" userId="85b05c50aa90e9c3" providerId="LiveId" clId="{69DCECCE-9471-41B4-A00E-F5FF920B7CD1}" dt="2020-12-27T11:43:27.272" v="20216"/>
          <ac:picMkLst>
            <pc:docMk/>
            <pc:sldMk cId="2407131767" sldId="292"/>
            <ac:picMk id="63" creationId="{7F1FE443-032E-4359-970F-60B93B9A77AA}"/>
          </ac:picMkLst>
        </pc:picChg>
        <pc:picChg chg="mod">
          <ac:chgData name="Abdulaziz" userId="85b05c50aa90e9c3" providerId="LiveId" clId="{69DCECCE-9471-41B4-A00E-F5FF920B7CD1}" dt="2020-12-27T11:43:27.272" v="20216"/>
          <ac:picMkLst>
            <pc:docMk/>
            <pc:sldMk cId="2407131767" sldId="292"/>
            <ac:picMk id="64" creationId="{78D01AA2-293E-4977-99E9-5647BA10DD72}"/>
          </ac:picMkLst>
        </pc:picChg>
        <pc:picChg chg="mod">
          <ac:chgData name="Abdulaziz" userId="85b05c50aa90e9c3" providerId="LiveId" clId="{69DCECCE-9471-41B4-A00E-F5FF920B7CD1}" dt="2020-12-27T11:43:27.272" v="20216"/>
          <ac:picMkLst>
            <pc:docMk/>
            <pc:sldMk cId="2407131767" sldId="292"/>
            <ac:picMk id="65" creationId="{A73AD348-6139-4E1C-AB75-1E547B6E8791}"/>
          </ac:picMkLst>
        </pc:picChg>
        <pc:picChg chg="mod">
          <ac:chgData name="Abdulaziz" userId="85b05c50aa90e9c3" providerId="LiveId" clId="{69DCECCE-9471-41B4-A00E-F5FF920B7CD1}" dt="2020-12-27T11:43:27.272" v="20216"/>
          <ac:picMkLst>
            <pc:docMk/>
            <pc:sldMk cId="2407131767" sldId="292"/>
            <ac:picMk id="66" creationId="{F14C1A8D-941C-4FB0-9E88-CDEB19E46481}"/>
          </ac:picMkLst>
        </pc:picChg>
        <pc:picChg chg="mod">
          <ac:chgData name="Abdulaziz" userId="85b05c50aa90e9c3" providerId="LiveId" clId="{69DCECCE-9471-41B4-A00E-F5FF920B7CD1}" dt="2020-12-27T11:43:27.272" v="20216"/>
          <ac:picMkLst>
            <pc:docMk/>
            <pc:sldMk cId="2407131767" sldId="292"/>
            <ac:picMk id="67" creationId="{82747B07-6BAA-48C7-BD5E-EC35F4CB59E0}"/>
          </ac:picMkLst>
        </pc:picChg>
        <pc:picChg chg="mod">
          <ac:chgData name="Abdulaziz" userId="85b05c50aa90e9c3" providerId="LiveId" clId="{69DCECCE-9471-41B4-A00E-F5FF920B7CD1}" dt="2020-12-27T11:43:27.272" v="20216"/>
          <ac:picMkLst>
            <pc:docMk/>
            <pc:sldMk cId="2407131767" sldId="292"/>
            <ac:picMk id="68" creationId="{2FB3ABF4-6A6E-4A5D-BF5D-618ED844C3B6}"/>
          </ac:picMkLst>
        </pc:picChg>
        <pc:picChg chg="mod">
          <ac:chgData name="Abdulaziz" userId="85b05c50aa90e9c3" providerId="LiveId" clId="{69DCECCE-9471-41B4-A00E-F5FF920B7CD1}" dt="2020-12-27T11:43:27.272" v="20216"/>
          <ac:picMkLst>
            <pc:docMk/>
            <pc:sldMk cId="2407131767" sldId="292"/>
            <ac:picMk id="69" creationId="{EE4BEBF6-BEF4-4DDF-A0AB-FE9CAAA228D1}"/>
          </ac:picMkLst>
        </pc:picChg>
        <pc:picChg chg="mod">
          <ac:chgData name="Abdulaziz" userId="85b05c50aa90e9c3" providerId="LiveId" clId="{69DCECCE-9471-41B4-A00E-F5FF920B7CD1}" dt="2020-12-27T11:43:27.272" v="20216"/>
          <ac:picMkLst>
            <pc:docMk/>
            <pc:sldMk cId="2407131767" sldId="292"/>
            <ac:picMk id="70" creationId="{CDD0D151-DEBB-463F-BABD-773D2BAC1577}"/>
          </ac:picMkLst>
        </pc:picChg>
        <pc:picChg chg="mod">
          <ac:chgData name="Abdulaziz" userId="85b05c50aa90e9c3" providerId="LiveId" clId="{69DCECCE-9471-41B4-A00E-F5FF920B7CD1}" dt="2020-12-27T11:43:27.272" v="20216"/>
          <ac:picMkLst>
            <pc:docMk/>
            <pc:sldMk cId="2407131767" sldId="292"/>
            <ac:picMk id="71" creationId="{12A41BE8-962A-4704-AAFB-D06137A9F34E}"/>
          </ac:picMkLst>
        </pc:picChg>
        <pc:picChg chg="mod">
          <ac:chgData name="Abdulaziz" userId="85b05c50aa90e9c3" providerId="LiveId" clId="{69DCECCE-9471-41B4-A00E-F5FF920B7CD1}" dt="2020-12-27T11:43:27.272" v="20216"/>
          <ac:picMkLst>
            <pc:docMk/>
            <pc:sldMk cId="2407131767" sldId="292"/>
            <ac:picMk id="72" creationId="{C4D4A6CB-33FA-49E6-82A5-7E757FA51475}"/>
          </ac:picMkLst>
        </pc:picChg>
        <pc:picChg chg="mod">
          <ac:chgData name="Abdulaziz" userId="85b05c50aa90e9c3" providerId="LiveId" clId="{69DCECCE-9471-41B4-A00E-F5FF920B7CD1}" dt="2020-12-27T11:43:27.272" v="20216"/>
          <ac:picMkLst>
            <pc:docMk/>
            <pc:sldMk cId="2407131767" sldId="292"/>
            <ac:picMk id="73" creationId="{AC23A867-90E5-43CC-9342-B8A9EB440020}"/>
          </ac:picMkLst>
        </pc:picChg>
        <pc:picChg chg="mod">
          <ac:chgData name="Abdulaziz" userId="85b05c50aa90e9c3" providerId="LiveId" clId="{69DCECCE-9471-41B4-A00E-F5FF920B7CD1}" dt="2020-12-27T11:43:27.272" v="20216"/>
          <ac:picMkLst>
            <pc:docMk/>
            <pc:sldMk cId="2407131767" sldId="292"/>
            <ac:picMk id="74" creationId="{ED5D054A-5B30-4FE6-B00E-09E7B2772334}"/>
          </ac:picMkLst>
        </pc:picChg>
        <pc:picChg chg="mod">
          <ac:chgData name="Abdulaziz" userId="85b05c50aa90e9c3" providerId="LiveId" clId="{69DCECCE-9471-41B4-A00E-F5FF920B7CD1}" dt="2020-12-27T11:43:27.272" v="20216"/>
          <ac:picMkLst>
            <pc:docMk/>
            <pc:sldMk cId="2407131767" sldId="292"/>
            <ac:picMk id="75" creationId="{03F7017C-AB02-4FA9-AEE3-598FE21920EC}"/>
          </ac:picMkLst>
        </pc:picChg>
        <pc:picChg chg="mod">
          <ac:chgData name="Abdulaziz" userId="85b05c50aa90e9c3" providerId="LiveId" clId="{69DCECCE-9471-41B4-A00E-F5FF920B7CD1}" dt="2020-12-27T11:43:27.272" v="20216"/>
          <ac:picMkLst>
            <pc:docMk/>
            <pc:sldMk cId="2407131767" sldId="292"/>
            <ac:picMk id="76" creationId="{4B865690-79CE-4E13-8729-6CC36046A49F}"/>
          </ac:picMkLst>
        </pc:picChg>
        <pc:picChg chg="mod">
          <ac:chgData name="Abdulaziz" userId="85b05c50aa90e9c3" providerId="LiveId" clId="{69DCECCE-9471-41B4-A00E-F5FF920B7CD1}" dt="2020-12-27T11:43:27.272" v="20216"/>
          <ac:picMkLst>
            <pc:docMk/>
            <pc:sldMk cId="2407131767" sldId="292"/>
            <ac:picMk id="77" creationId="{A9CC179C-DA18-4C41-8282-F43FC79133E5}"/>
          </ac:picMkLst>
        </pc:picChg>
        <pc:picChg chg="mod">
          <ac:chgData name="Abdulaziz" userId="85b05c50aa90e9c3" providerId="LiveId" clId="{69DCECCE-9471-41B4-A00E-F5FF920B7CD1}" dt="2020-12-27T11:43:27.272" v="20216"/>
          <ac:picMkLst>
            <pc:docMk/>
            <pc:sldMk cId="2407131767" sldId="292"/>
            <ac:picMk id="78" creationId="{96B7FE1E-3C96-43EC-9D50-418DF229BB61}"/>
          </ac:picMkLst>
        </pc:picChg>
        <pc:picChg chg="mod">
          <ac:chgData name="Abdulaziz" userId="85b05c50aa90e9c3" providerId="LiveId" clId="{69DCECCE-9471-41B4-A00E-F5FF920B7CD1}" dt="2020-12-27T11:43:27.272" v="20216"/>
          <ac:picMkLst>
            <pc:docMk/>
            <pc:sldMk cId="2407131767" sldId="292"/>
            <ac:picMk id="79" creationId="{EDA29482-1E1C-4902-A2DF-25DAD696003F}"/>
          </ac:picMkLst>
        </pc:picChg>
        <pc:picChg chg="mod">
          <ac:chgData name="Abdulaziz" userId="85b05c50aa90e9c3" providerId="LiveId" clId="{69DCECCE-9471-41B4-A00E-F5FF920B7CD1}" dt="2020-12-27T11:43:27.272" v="20216"/>
          <ac:picMkLst>
            <pc:docMk/>
            <pc:sldMk cId="2407131767" sldId="292"/>
            <ac:picMk id="80" creationId="{4935D5F8-6F83-42E1-A043-A84C08521477}"/>
          </ac:picMkLst>
        </pc:picChg>
        <pc:picChg chg="mod">
          <ac:chgData name="Abdulaziz" userId="85b05c50aa90e9c3" providerId="LiveId" clId="{69DCECCE-9471-41B4-A00E-F5FF920B7CD1}" dt="2020-12-27T11:43:27.272" v="20216"/>
          <ac:picMkLst>
            <pc:docMk/>
            <pc:sldMk cId="2407131767" sldId="292"/>
            <ac:picMk id="81" creationId="{240738D5-3A2E-460F-A7CB-19A40D302799}"/>
          </ac:picMkLst>
        </pc:picChg>
        <pc:picChg chg="mod">
          <ac:chgData name="Abdulaziz" userId="85b05c50aa90e9c3" providerId="LiveId" clId="{69DCECCE-9471-41B4-A00E-F5FF920B7CD1}" dt="2020-12-27T11:43:27.272" v="20216"/>
          <ac:picMkLst>
            <pc:docMk/>
            <pc:sldMk cId="2407131767" sldId="292"/>
            <ac:picMk id="82" creationId="{EC41B686-92DF-4161-86E4-04254597DD6F}"/>
          </ac:picMkLst>
        </pc:picChg>
        <pc:picChg chg="mod">
          <ac:chgData name="Abdulaziz" userId="85b05c50aa90e9c3" providerId="LiveId" clId="{69DCECCE-9471-41B4-A00E-F5FF920B7CD1}" dt="2020-12-27T11:43:27.272" v="20216"/>
          <ac:picMkLst>
            <pc:docMk/>
            <pc:sldMk cId="2407131767" sldId="292"/>
            <ac:picMk id="83" creationId="{E6F984F0-8236-4068-B980-E3F408EBD39A}"/>
          </ac:picMkLst>
        </pc:picChg>
        <pc:picChg chg="mod">
          <ac:chgData name="Abdulaziz" userId="85b05c50aa90e9c3" providerId="LiveId" clId="{69DCECCE-9471-41B4-A00E-F5FF920B7CD1}" dt="2020-12-27T11:43:27.272" v="20216"/>
          <ac:picMkLst>
            <pc:docMk/>
            <pc:sldMk cId="2407131767" sldId="292"/>
            <ac:picMk id="84" creationId="{57B3B4C4-4DC3-426F-9F53-448F02F2C8B0}"/>
          </ac:picMkLst>
        </pc:picChg>
        <pc:picChg chg="mod">
          <ac:chgData name="Abdulaziz" userId="85b05c50aa90e9c3" providerId="LiveId" clId="{69DCECCE-9471-41B4-A00E-F5FF920B7CD1}" dt="2020-12-27T11:43:27.272" v="20216"/>
          <ac:picMkLst>
            <pc:docMk/>
            <pc:sldMk cId="2407131767" sldId="292"/>
            <ac:picMk id="85" creationId="{267CE64D-0A25-4C00-939A-DB01E8983925}"/>
          </ac:picMkLst>
        </pc:picChg>
        <pc:picChg chg="mod">
          <ac:chgData name="Abdulaziz" userId="85b05c50aa90e9c3" providerId="LiveId" clId="{69DCECCE-9471-41B4-A00E-F5FF920B7CD1}" dt="2020-12-27T11:43:27.272" v="20216"/>
          <ac:picMkLst>
            <pc:docMk/>
            <pc:sldMk cId="2407131767" sldId="292"/>
            <ac:picMk id="86" creationId="{252FEE31-C20E-43F9-853D-D1A77EC82503}"/>
          </ac:picMkLst>
        </pc:picChg>
        <pc:picChg chg="add mod">
          <ac:chgData name="Abdulaziz" userId="85b05c50aa90e9c3" providerId="LiveId" clId="{69DCECCE-9471-41B4-A00E-F5FF920B7CD1}" dt="2020-12-27T17:44:40.599" v="20658" actId="1076"/>
          <ac:picMkLst>
            <pc:docMk/>
            <pc:sldMk cId="2407131767" sldId="292"/>
            <ac:picMk id="130" creationId="{8E9BFB97-6CA7-46C3-B16F-CCDAE539B14F}"/>
          </ac:picMkLst>
        </pc:picChg>
        <pc:picChg chg="mod">
          <ac:chgData name="Abdulaziz" userId="85b05c50aa90e9c3" providerId="LiveId" clId="{69DCECCE-9471-41B4-A00E-F5FF920B7CD1}" dt="2020-12-27T11:46:30.881" v="20241" actId="207"/>
          <ac:picMkLst>
            <pc:docMk/>
            <pc:sldMk cId="2407131767" sldId="292"/>
            <ac:picMk id="134" creationId="{047E9BEF-C7AC-4DA3-AFC6-F4A58E44D496}"/>
          </ac:picMkLst>
        </pc:picChg>
        <pc:picChg chg="mod">
          <ac:chgData name="Abdulaziz" userId="85b05c50aa90e9c3" providerId="LiveId" clId="{69DCECCE-9471-41B4-A00E-F5FF920B7CD1}" dt="2020-12-27T11:46:30.881" v="20241" actId="207"/>
          <ac:picMkLst>
            <pc:docMk/>
            <pc:sldMk cId="2407131767" sldId="292"/>
            <ac:picMk id="135" creationId="{26FBD640-B6B5-4054-B937-AC2AD69B16FC}"/>
          </ac:picMkLst>
        </pc:picChg>
        <pc:picChg chg="mod">
          <ac:chgData name="Abdulaziz" userId="85b05c50aa90e9c3" providerId="LiveId" clId="{69DCECCE-9471-41B4-A00E-F5FF920B7CD1}" dt="2020-12-27T11:46:30.881" v="20241" actId="207"/>
          <ac:picMkLst>
            <pc:docMk/>
            <pc:sldMk cId="2407131767" sldId="292"/>
            <ac:picMk id="136" creationId="{EF0D1FFE-0D33-4F28-A5DE-56CBC3324CA5}"/>
          </ac:picMkLst>
        </pc:picChg>
        <pc:picChg chg="mod">
          <ac:chgData name="Abdulaziz" userId="85b05c50aa90e9c3" providerId="LiveId" clId="{69DCECCE-9471-41B4-A00E-F5FF920B7CD1}" dt="2020-12-27T11:46:30.881" v="20241" actId="207"/>
          <ac:picMkLst>
            <pc:docMk/>
            <pc:sldMk cId="2407131767" sldId="292"/>
            <ac:picMk id="137" creationId="{BC1EC2CF-1DC3-46CC-B986-6D8363F1ECD5}"/>
          </ac:picMkLst>
        </pc:picChg>
        <pc:picChg chg="mod">
          <ac:chgData name="Abdulaziz" userId="85b05c50aa90e9c3" providerId="LiveId" clId="{69DCECCE-9471-41B4-A00E-F5FF920B7CD1}" dt="2020-12-27T11:46:30.881" v="20241" actId="207"/>
          <ac:picMkLst>
            <pc:docMk/>
            <pc:sldMk cId="2407131767" sldId="292"/>
            <ac:picMk id="138" creationId="{A09A8FE6-0EE8-487E-8780-E6872F5ECD54}"/>
          </ac:picMkLst>
        </pc:picChg>
        <pc:picChg chg="mod">
          <ac:chgData name="Abdulaziz" userId="85b05c50aa90e9c3" providerId="LiveId" clId="{69DCECCE-9471-41B4-A00E-F5FF920B7CD1}" dt="2020-12-27T11:46:30.881" v="20241" actId="207"/>
          <ac:picMkLst>
            <pc:docMk/>
            <pc:sldMk cId="2407131767" sldId="292"/>
            <ac:picMk id="139" creationId="{029C2656-70CC-4195-8989-61A2D7A353D0}"/>
          </ac:picMkLst>
        </pc:picChg>
        <pc:picChg chg="mod">
          <ac:chgData name="Abdulaziz" userId="85b05c50aa90e9c3" providerId="LiveId" clId="{69DCECCE-9471-41B4-A00E-F5FF920B7CD1}" dt="2020-12-27T11:46:30.881" v="20241" actId="207"/>
          <ac:picMkLst>
            <pc:docMk/>
            <pc:sldMk cId="2407131767" sldId="292"/>
            <ac:picMk id="140" creationId="{1A6A83A9-1EDD-4DB7-B983-977180DBEF21}"/>
          </ac:picMkLst>
        </pc:picChg>
        <pc:picChg chg="mod">
          <ac:chgData name="Abdulaziz" userId="85b05c50aa90e9c3" providerId="LiveId" clId="{69DCECCE-9471-41B4-A00E-F5FF920B7CD1}" dt="2020-12-27T11:46:30.881" v="20241" actId="207"/>
          <ac:picMkLst>
            <pc:docMk/>
            <pc:sldMk cId="2407131767" sldId="292"/>
            <ac:picMk id="141" creationId="{70A637CF-C187-414A-86B8-A0E84AAAE378}"/>
          </ac:picMkLst>
        </pc:picChg>
        <pc:picChg chg="mod">
          <ac:chgData name="Abdulaziz" userId="85b05c50aa90e9c3" providerId="LiveId" clId="{69DCECCE-9471-41B4-A00E-F5FF920B7CD1}" dt="2020-12-27T11:46:30.881" v="20241" actId="207"/>
          <ac:picMkLst>
            <pc:docMk/>
            <pc:sldMk cId="2407131767" sldId="292"/>
            <ac:picMk id="142" creationId="{C1089A2C-4C9C-4538-B4F4-C5A3F0E8A708}"/>
          </ac:picMkLst>
        </pc:picChg>
        <pc:picChg chg="mod">
          <ac:chgData name="Abdulaziz" userId="85b05c50aa90e9c3" providerId="LiveId" clId="{69DCECCE-9471-41B4-A00E-F5FF920B7CD1}" dt="2020-12-27T11:46:30.881" v="20241" actId="207"/>
          <ac:picMkLst>
            <pc:docMk/>
            <pc:sldMk cId="2407131767" sldId="292"/>
            <ac:picMk id="143" creationId="{28717A2C-02FB-45EF-9594-FCA5BD2DD21E}"/>
          </ac:picMkLst>
        </pc:picChg>
        <pc:picChg chg="mod">
          <ac:chgData name="Abdulaziz" userId="85b05c50aa90e9c3" providerId="LiveId" clId="{69DCECCE-9471-41B4-A00E-F5FF920B7CD1}" dt="2020-12-27T11:46:30.881" v="20241" actId="207"/>
          <ac:picMkLst>
            <pc:docMk/>
            <pc:sldMk cId="2407131767" sldId="292"/>
            <ac:picMk id="144" creationId="{FA9E1A9C-64D1-4164-A227-215B194DC055}"/>
          </ac:picMkLst>
        </pc:picChg>
        <pc:picChg chg="mod">
          <ac:chgData name="Abdulaziz" userId="85b05c50aa90e9c3" providerId="LiveId" clId="{69DCECCE-9471-41B4-A00E-F5FF920B7CD1}" dt="2020-12-27T11:46:30.881" v="20241" actId="207"/>
          <ac:picMkLst>
            <pc:docMk/>
            <pc:sldMk cId="2407131767" sldId="292"/>
            <ac:picMk id="145" creationId="{E39E1547-959E-4D92-AB85-BFC281C35C82}"/>
          </ac:picMkLst>
        </pc:picChg>
        <pc:picChg chg="mod">
          <ac:chgData name="Abdulaziz" userId="85b05c50aa90e9c3" providerId="LiveId" clId="{69DCECCE-9471-41B4-A00E-F5FF920B7CD1}" dt="2020-12-27T11:46:30.881" v="20241" actId="207"/>
          <ac:picMkLst>
            <pc:docMk/>
            <pc:sldMk cId="2407131767" sldId="292"/>
            <ac:picMk id="146" creationId="{B4112FD8-EBF0-434B-BECA-A68FBDF6B665}"/>
          </ac:picMkLst>
        </pc:picChg>
        <pc:picChg chg="mod">
          <ac:chgData name="Abdulaziz" userId="85b05c50aa90e9c3" providerId="LiveId" clId="{69DCECCE-9471-41B4-A00E-F5FF920B7CD1}" dt="2020-12-27T11:46:30.881" v="20241" actId="207"/>
          <ac:picMkLst>
            <pc:docMk/>
            <pc:sldMk cId="2407131767" sldId="292"/>
            <ac:picMk id="147" creationId="{F8B773F2-B16C-4CE8-8804-51E0D18C6FBB}"/>
          </ac:picMkLst>
        </pc:picChg>
        <pc:picChg chg="mod">
          <ac:chgData name="Abdulaziz" userId="85b05c50aa90e9c3" providerId="LiveId" clId="{69DCECCE-9471-41B4-A00E-F5FF920B7CD1}" dt="2020-12-27T11:46:30.881" v="20241" actId="207"/>
          <ac:picMkLst>
            <pc:docMk/>
            <pc:sldMk cId="2407131767" sldId="292"/>
            <ac:picMk id="148" creationId="{B985A992-7577-4F4F-8779-5905F9EB353F}"/>
          </ac:picMkLst>
        </pc:picChg>
        <pc:picChg chg="mod">
          <ac:chgData name="Abdulaziz" userId="85b05c50aa90e9c3" providerId="LiveId" clId="{69DCECCE-9471-41B4-A00E-F5FF920B7CD1}" dt="2020-12-27T11:46:30.881" v="20241" actId="207"/>
          <ac:picMkLst>
            <pc:docMk/>
            <pc:sldMk cId="2407131767" sldId="292"/>
            <ac:picMk id="149" creationId="{29E80009-E520-4AA6-8621-E055C7C6354E}"/>
          </ac:picMkLst>
        </pc:picChg>
        <pc:picChg chg="mod">
          <ac:chgData name="Abdulaziz" userId="85b05c50aa90e9c3" providerId="LiveId" clId="{69DCECCE-9471-41B4-A00E-F5FF920B7CD1}" dt="2020-12-27T11:46:30.881" v="20241" actId="207"/>
          <ac:picMkLst>
            <pc:docMk/>
            <pc:sldMk cId="2407131767" sldId="292"/>
            <ac:picMk id="150" creationId="{FE739380-0511-4903-AD64-145A7964BC36}"/>
          </ac:picMkLst>
        </pc:picChg>
        <pc:picChg chg="mod">
          <ac:chgData name="Abdulaziz" userId="85b05c50aa90e9c3" providerId="LiveId" clId="{69DCECCE-9471-41B4-A00E-F5FF920B7CD1}" dt="2020-12-27T11:46:30.881" v="20241" actId="207"/>
          <ac:picMkLst>
            <pc:docMk/>
            <pc:sldMk cId="2407131767" sldId="292"/>
            <ac:picMk id="151" creationId="{FF33FB58-D00E-49D6-9858-DE518A887F96}"/>
          </ac:picMkLst>
        </pc:picChg>
        <pc:picChg chg="mod">
          <ac:chgData name="Abdulaziz" userId="85b05c50aa90e9c3" providerId="LiveId" clId="{69DCECCE-9471-41B4-A00E-F5FF920B7CD1}" dt="2020-12-27T11:46:30.881" v="20241" actId="207"/>
          <ac:picMkLst>
            <pc:docMk/>
            <pc:sldMk cId="2407131767" sldId="292"/>
            <ac:picMk id="152" creationId="{A0405852-086C-4E49-991C-DFB531ED7648}"/>
          </ac:picMkLst>
        </pc:picChg>
        <pc:picChg chg="mod">
          <ac:chgData name="Abdulaziz" userId="85b05c50aa90e9c3" providerId="LiveId" clId="{69DCECCE-9471-41B4-A00E-F5FF920B7CD1}" dt="2020-12-27T11:46:30.881" v="20241" actId="207"/>
          <ac:picMkLst>
            <pc:docMk/>
            <pc:sldMk cId="2407131767" sldId="292"/>
            <ac:picMk id="153" creationId="{E97461C1-C0BE-468E-B3E6-D86D493572EC}"/>
          </ac:picMkLst>
        </pc:picChg>
        <pc:picChg chg="mod">
          <ac:chgData name="Abdulaziz" userId="85b05c50aa90e9c3" providerId="LiveId" clId="{69DCECCE-9471-41B4-A00E-F5FF920B7CD1}" dt="2020-12-27T11:46:30.881" v="20241" actId="207"/>
          <ac:picMkLst>
            <pc:docMk/>
            <pc:sldMk cId="2407131767" sldId="292"/>
            <ac:picMk id="154" creationId="{57AD68F1-9C81-45B6-9EF0-299F35D6A04D}"/>
          </ac:picMkLst>
        </pc:picChg>
        <pc:picChg chg="mod">
          <ac:chgData name="Abdulaziz" userId="85b05c50aa90e9c3" providerId="LiveId" clId="{69DCECCE-9471-41B4-A00E-F5FF920B7CD1}" dt="2020-12-27T11:46:30.881" v="20241" actId="207"/>
          <ac:picMkLst>
            <pc:docMk/>
            <pc:sldMk cId="2407131767" sldId="292"/>
            <ac:picMk id="155" creationId="{43763957-3167-4654-8433-B862FE238409}"/>
          </ac:picMkLst>
        </pc:picChg>
        <pc:picChg chg="mod">
          <ac:chgData name="Abdulaziz" userId="85b05c50aa90e9c3" providerId="LiveId" clId="{69DCECCE-9471-41B4-A00E-F5FF920B7CD1}" dt="2020-12-27T11:46:30.881" v="20241" actId="207"/>
          <ac:picMkLst>
            <pc:docMk/>
            <pc:sldMk cId="2407131767" sldId="292"/>
            <ac:picMk id="156" creationId="{66BAD0BB-3CDF-4D8C-B595-5D90CA18F1DC}"/>
          </ac:picMkLst>
        </pc:picChg>
        <pc:picChg chg="mod">
          <ac:chgData name="Abdulaziz" userId="85b05c50aa90e9c3" providerId="LiveId" clId="{69DCECCE-9471-41B4-A00E-F5FF920B7CD1}" dt="2020-12-27T11:46:30.881" v="20241" actId="207"/>
          <ac:picMkLst>
            <pc:docMk/>
            <pc:sldMk cId="2407131767" sldId="292"/>
            <ac:picMk id="157" creationId="{C8DD769F-BB33-44A6-93FF-540E8413AEC3}"/>
          </ac:picMkLst>
        </pc:picChg>
        <pc:picChg chg="mod">
          <ac:chgData name="Abdulaziz" userId="85b05c50aa90e9c3" providerId="LiveId" clId="{69DCECCE-9471-41B4-A00E-F5FF920B7CD1}" dt="2020-12-27T11:46:30.881" v="20241" actId="207"/>
          <ac:picMkLst>
            <pc:docMk/>
            <pc:sldMk cId="2407131767" sldId="292"/>
            <ac:picMk id="158" creationId="{62774345-004A-4F28-893E-9F97CD7E9A80}"/>
          </ac:picMkLst>
        </pc:picChg>
        <pc:picChg chg="mod">
          <ac:chgData name="Abdulaziz" userId="85b05c50aa90e9c3" providerId="LiveId" clId="{69DCECCE-9471-41B4-A00E-F5FF920B7CD1}" dt="2020-12-27T11:46:30.881" v="20241" actId="207"/>
          <ac:picMkLst>
            <pc:docMk/>
            <pc:sldMk cId="2407131767" sldId="292"/>
            <ac:picMk id="159" creationId="{42C08181-EC64-4BBC-9734-E3CB5736B8F4}"/>
          </ac:picMkLst>
        </pc:picChg>
        <pc:picChg chg="mod">
          <ac:chgData name="Abdulaziz" userId="85b05c50aa90e9c3" providerId="LiveId" clId="{69DCECCE-9471-41B4-A00E-F5FF920B7CD1}" dt="2020-12-27T11:46:30.881" v="20241" actId="207"/>
          <ac:picMkLst>
            <pc:docMk/>
            <pc:sldMk cId="2407131767" sldId="292"/>
            <ac:picMk id="160" creationId="{D17C15D0-F7E3-43C4-9A2E-97A6EED3137F}"/>
          </ac:picMkLst>
        </pc:picChg>
        <pc:picChg chg="mod">
          <ac:chgData name="Abdulaziz" userId="85b05c50aa90e9c3" providerId="LiveId" clId="{69DCECCE-9471-41B4-A00E-F5FF920B7CD1}" dt="2020-12-27T11:46:30.881" v="20241" actId="207"/>
          <ac:picMkLst>
            <pc:docMk/>
            <pc:sldMk cId="2407131767" sldId="292"/>
            <ac:picMk id="161" creationId="{1933F08B-A638-4F49-89C9-F09E1AB7B69F}"/>
          </ac:picMkLst>
        </pc:picChg>
        <pc:picChg chg="mod">
          <ac:chgData name="Abdulaziz" userId="85b05c50aa90e9c3" providerId="LiveId" clId="{69DCECCE-9471-41B4-A00E-F5FF920B7CD1}" dt="2020-12-27T11:46:30.881" v="20241" actId="207"/>
          <ac:picMkLst>
            <pc:docMk/>
            <pc:sldMk cId="2407131767" sldId="292"/>
            <ac:picMk id="162" creationId="{6D0759CB-82EB-4C5C-BACA-73690B0CA738}"/>
          </ac:picMkLst>
        </pc:picChg>
        <pc:picChg chg="mod">
          <ac:chgData name="Abdulaziz" userId="85b05c50aa90e9c3" providerId="LiveId" clId="{69DCECCE-9471-41B4-A00E-F5FF920B7CD1}" dt="2020-12-27T11:46:30.881" v="20241" actId="207"/>
          <ac:picMkLst>
            <pc:docMk/>
            <pc:sldMk cId="2407131767" sldId="292"/>
            <ac:picMk id="163" creationId="{4E45B98B-FB14-48E1-B187-77332563724F}"/>
          </ac:picMkLst>
        </pc:picChg>
        <pc:picChg chg="add del mod">
          <ac:chgData name="Abdulaziz" userId="85b05c50aa90e9c3" providerId="LiveId" clId="{69DCECCE-9471-41B4-A00E-F5FF920B7CD1}" dt="2020-12-27T11:48:44.473" v="20261"/>
          <ac:picMkLst>
            <pc:docMk/>
            <pc:sldMk cId="2407131767" sldId="292"/>
            <ac:picMk id="194" creationId="{7D8D16C4-2DAA-4F12-8A15-C87A9AC711FC}"/>
          </ac:picMkLst>
        </pc:picChg>
        <pc:picChg chg="mod">
          <ac:chgData name="Abdulaziz" userId="85b05c50aa90e9c3" providerId="LiveId" clId="{69DCECCE-9471-41B4-A00E-F5FF920B7CD1}" dt="2020-12-27T11:48:41.235" v="20258"/>
          <ac:picMkLst>
            <pc:docMk/>
            <pc:sldMk cId="2407131767" sldId="292"/>
            <ac:picMk id="198" creationId="{FEF9D749-B860-4616-BEFD-525C3467FAB0}"/>
          </ac:picMkLst>
        </pc:picChg>
        <pc:picChg chg="mod">
          <ac:chgData name="Abdulaziz" userId="85b05c50aa90e9c3" providerId="LiveId" clId="{69DCECCE-9471-41B4-A00E-F5FF920B7CD1}" dt="2020-12-27T11:48:41.235" v="20258"/>
          <ac:picMkLst>
            <pc:docMk/>
            <pc:sldMk cId="2407131767" sldId="292"/>
            <ac:picMk id="199" creationId="{F657E857-01F7-45A7-B82E-91B31508A312}"/>
          </ac:picMkLst>
        </pc:picChg>
        <pc:picChg chg="mod">
          <ac:chgData name="Abdulaziz" userId="85b05c50aa90e9c3" providerId="LiveId" clId="{69DCECCE-9471-41B4-A00E-F5FF920B7CD1}" dt="2020-12-27T11:48:41.235" v="20258"/>
          <ac:picMkLst>
            <pc:docMk/>
            <pc:sldMk cId="2407131767" sldId="292"/>
            <ac:picMk id="200" creationId="{CE0491C1-A432-48A4-B79D-281210D6E5C2}"/>
          </ac:picMkLst>
        </pc:picChg>
        <pc:picChg chg="mod">
          <ac:chgData name="Abdulaziz" userId="85b05c50aa90e9c3" providerId="LiveId" clId="{69DCECCE-9471-41B4-A00E-F5FF920B7CD1}" dt="2020-12-27T11:48:41.235" v="20258"/>
          <ac:picMkLst>
            <pc:docMk/>
            <pc:sldMk cId="2407131767" sldId="292"/>
            <ac:picMk id="201" creationId="{8B9AECD0-199D-4CFC-985E-BE6ADEF97306}"/>
          </ac:picMkLst>
        </pc:picChg>
        <pc:picChg chg="mod">
          <ac:chgData name="Abdulaziz" userId="85b05c50aa90e9c3" providerId="LiveId" clId="{69DCECCE-9471-41B4-A00E-F5FF920B7CD1}" dt="2020-12-27T11:48:41.235" v="20258"/>
          <ac:picMkLst>
            <pc:docMk/>
            <pc:sldMk cId="2407131767" sldId="292"/>
            <ac:picMk id="202" creationId="{93C2BA62-FFDB-4054-85B2-68255E689886}"/>
          </ac:picMkLst>
        </pc:picChg>
        <pc:picChg chg="mod">
          <ac:chgData name="Abdulaziz" userId="85b05c50aa90e9c3" providerId="LiveId" clId="{69DCECCE-9471-41B4-A00E-F5FF920B7CD1}" dt="2020-12-27T11:48:41.235" v="20258"/>
          <ac:picMkLst>
            <pc:docMk/>
            <pc:sldMk cId="2407131767" sldId="292"/>
            <ac:picMk id="203" creationId="{F75557D9-F875-42A9-A606-657D9059F348}"/>
          </ac:picMkLst>
        </pc:picChg>
        <pc:picChg chg="mod">
          <ac:chgData name="Abdulaziz" userId="85b05c50aa90e9c3" providerId="LiveId" clId="{69DCECCE-9471-41B4-A00E-F5FF920B7CD1}" dt="2020-12-27T11:48:41.235" v="20258"/>
          <ac:picMkLst>
            <pc:docMk/>
            <pc:sldMk cId="2407131767" sldId="292"/>
            <ac:picMk id="204" creationId="{122B03CF-0F57-4925-8CB2-91623632E309}"/>
          </ac:picMkLst>
        </pc:picChg>
        <pc:picChg chg="mod">
          <ac:chgData name="Abdulaziz" userId="85b05c50aa90e9c3" providerId="LiveId" clId="{69DCECCE-9471-41B4-A00E-F5FF920B7CD1}" dt="2020-12-27T11:48:41.235" v="20258"/>
          <ac:picMkLst>
            <pc:docMk/>
            <pc:sldMk cId="2407131767" sldId="292"/>
            <ac:picMk id="205" creationId="{88AEFEF9-74B5-4C17-AC52-77948C0D84EA}"/>
          </ac:picMkLst>
        </pc:picChg>
        <pc:picChg chg="mod">
          <ac:chgData name="Abdulaziz" userId="85b05c50aa90e9c3" providerId="LiveId" clId="{69DCECCE-9471-41B4-A00E-F5FF920B7CD1}" dt="2020-12-27T11:48:41.235" v="20258"/>
          <ac:picMkLst>
            <pc:docMk/>
            <pc:sldMk cId="2407131767" sldId="292"/>
            <ac:picMk id="206" creationId="{694479F3-4E49-4596-B0C7-CFB4C4BC1CDB}"/>
          </ac:picMkLst>
        </pc:picChg>
        <pc:picChg chg="mod">
          <ac:chgData name="Abdulaziz" userId="85b05c50aa90e9c3" providerId="LiveId" clId="{69DCECCE-9471-41B4-A00E-F5FF920B7CD1}" dt="2020-12-27T11:48:41.235" v="20258"/>
          <ac:picMkLst>
            <pc:docMk/>
            <pc:sldMk cId="2407131767" sldId="292"/>
            <ac:picMk id="207" creationId="{FF5C5102-5240-465A-8BAF-0FE780CC6CAD}"/>
          </ac:picMkLst>
        </pc:picChg>
        <pc:picChg chg="mod">
          <ac:chgData name="Abdulaziz" userId="85b05c50aa90e9c3" providerId="LiveId" clId="{69DCECCE-9471-41B4-A00E-F5FF920B7CD1}" dt="2020-12-27T11:48:41.235" v="20258"/>
          <ac:picMkLst>
            <pc:docMk/>
            <pc:sldMk cId="2407131767" sldId="292"/>
            <ac:picMk id="208" creationId="{DE79577A-62D7-49BD-97D4-3142804B6DC7}"/>
          </ac:picMkLst>
        </pc:picChg>
        <pc:picChg chg="mod">
          <ac:chgData name="Abdulaziz" userId="85b05c50aa90e9c3" providerId="LiveId" clId="{69DCECCE-9471-41B4-A00E-F5FF920B7CD1}" dt="2020-12-27T11:48:41.235" v="20258"/>
          <ac:picMkLst>
            <pc:docMk/>
            <pc:sldMk cId="2407131767" sldId="292"/>
            <ac:picMk id="209" creationId="{054F50C6-0C57-40F2-83BF-C80680064848}"/>
          </ac:picMkLst>
        </pc:picChg>
        <pc:picChg chg="mod">
          <ac:chgData name="Abdulaziz" userId="85b05c50aa90e9c3" providerId="LiveId" clId="{69DCECCE-9471-41B4-A00E-F5FF920B7CD1}" dt="2020-12-27T11:48:41.235" v="20258"/>
          <ac:picMkLst>
            <pc:docMk/>
            <pc:sldMk cId="2407131767" sldId="292"/>
            <ac:picMk id="210" creationId="{00458BDA-E3BD-47D8-B709-87330A59BBE2}"/>
          </ac:picMkLst>
        </pc:picChg>
        <pc:picChg chg="mod">
          <ac:chgData name="Abdulaziz" userId="85b05c50aa90e9c3" providerId="LiveId" clId="{69DCECCE-9471-41B4-A00E-F5FF920B7CD1}" dt="2020-12-27T11:48:41.235" v="20258"/>
          <ac:picMkLst>
            <pc:docMk/>
            <pc:sldMk cId="2407131767" sldId="292"/>
            <ac:picMk id="211" creationId="{A97E9F96-C41A-4FFE-A55B-840376337B21}"/>
          </ac:picMkLst>
        </pc:picChg>
        <pc:picChg chg="mod">
          <ac:chgData name="Abdulaziz" userId="85b05c50aa90e9c3" providerId="LiveId" clId="{69DCECCE-9471-41B4-A00E-F5FF920B7CD1}" dt="2020-12-27T11:48:41.235" v="20258"/>
          <ac:picMkLst>
            <pc:docMk/>
            <pc:sldMk cId="2407131767" sldId="292"/>
            <ac:picMk id="212" creationId="{846B81C0-5593-4ACE-B71D-34ECB9B51ED3}"/>
          </ac:picMkLst>
        </pc:picChg>
        <pc:picChg chg="mod">
          <ac:chgData name="Abdulaziz" userId="85b05c50aa90e9c3" providerId="LiveId" clId="{69DCECCE-9471-41B4-A00E-F5FF920B7CD1}" dt="2020-12-27T11:48:41.235" v="20258"/>
          <ac:picMkLst>
            <pc:docMk/>
            <pc:sldMk cId="2407131767" sldId="292"/>
            <ac:picMk id="213" creationId="{A4726457-0414-46C2-B19E-BBC79C2F7A52}"/>
          </ac:picMkLst>
        </pc:picChg>
        <pc:picChg chg="mod">
          <ac:chgData name="Abdulaziz" userId="85b05c50aa90e9c3" providerId="LiveId" clId="{69DCECCE-9471-41B4-A00E-F5FF920B7CD1}" dt="2020-12-27T11:48:41.235" v="20258"/>
          <ac:picMkLst>
            <pc:docMk/>
            <pc:sldMk cId="2407131767" sldId="292"/>
            <ac:picMk id="214" creationId="{8DEB5173-3021-463A-B626-70A4C727EA95}"/>
          </ac:picMkLst>
        </pc:picChg>
        <pc:picChg chg="mod">
          <ac:chgData name="Abdulaziz" userId="85b05c50aa90e9c3" providerId="LiveId" clId="{69DCECCE-9471-41B4-A00E-F5FF920B7CD1}" dt="2020-12-27T11:48:41.235" v="20258"/>
          <ac:picMkLst>
            <pc:docMk/>
            <pc:sldMk cId="2407131767" sldId="292"/>
            <ac:picMk id="215" creationId="{7DA82AB7-B166-4CCA-BA68-012610BCC67C}"/>
          </ac:picMkLst>
        </pc:picChg>
        <pc:picChg chg="mod">
          <ac:chgData name="Abdulaziz" userId="85b05c50aa90e9c3" providerId="LiveId" clId="{69DCECCE-9471-41B4-A00E-F5FF920B7CD1}" dt="2020-12-27T11:48:41.235" v="20258"/>
          <ac:picMkLst>
            <pc:docMk/>
            <pc:sldMk cId="2407131767" sldId="292"/>
            <ac:picMk id="216" creationId="{28ECDC95-3056-47B3-A04A-19AB7EE8BDE4}"/>
          </ac:picMkLst>
        </pc:picChg>
        <pc:picChg chg="mod">
          <ac:chgData name="Abdulaziz" userId="85b05c50aa90e9c3" providerId="LiveId" clId="{69DCECCE-9471-41B4-A00E-F5FF920B7CD1}" dt="2020-12-27T11:48:41.235" v="20258"/>
          <ac:picMkLst>
            <pc:docMk/>
            <pc:sldMk cId="2407131767" sldId="292"/>
            <ac:picMk id="217" creationId="{71EADD98-FBD2-4968-8F9A-DB0EBBB0CB1F}"/>
          </ac:picMkLst>
        </pc:picChg>
        <pc:picChg chg="mod">
          <ac:chgData name="Abdulaziz" userId="85b05c50aa90e9c3" providerId="LiveId" clId="{69DCECCE-9471-41B4-A00E-F5FF920B7CD1}" dt="2020-12-27T11:48:41.235" v="20258"/>
          <ac:picMkLst>
            <pc:docMk/>
            <pc:sldMk cId="2407131767" sldId="292"/>
            <ac:picMk id="218" creationId="{EFA2F40A-A657-4867-80AC-B0AAB83EE87A}"/>
          </ac:picMkLst>
        </pc:picChg>
        <pc:picChg chg="mod">
          <ac:chgData name="Abdulaziz" userId="85b05c50aa90e9c3" providerId="LiveId" clId="{69DCECCE-9471-41B4-A00E-F5FF920B7CD1}" dt="2020-12-27T11:48:41.235" v="20258"/>
          <ac:picMkLst>
            <pc:docMk/>
            <pc:sldMk cId="2407131767" sldId="292"/>
            <ac:picMk id="219" creationId="{EEDDFAE9-3C22-46B5-BE9D-9322DB565A53}"/>
          </ac:picMkLst>
        </pc:picChg>
        <pc:picChg chg="mod">
          <ac:chgData name="Abdulaziz" userId="85b05c50aa90e9c3" providerId="LiveId" clId="{69DCECCE-9471-41B4-A00E-F5FF920B7CD1}" dt="2020-12-27T11:48:41.235" v="20258"/>
          <ac:picMkLst>
            <pc:docMk/>
            <pc:sldMk cId="2407131767" sldId="292"/>
            <ac:picMk id="220" creationId="{98833D08-DEFC-47F5-8638-4F9F579C9A59}"/>
          </ac:picMkLst>
        </pc:picChg>
        <pc:picChg chg="mod">
          <ac:chgData name="Abdulaziz" userId="85b05c50aa90e9c3" providerId="LiveId" clId="{69DCECCE-9471-41B4-A00E-F5FF920B7CD1}" dt="2020-12-27T11:48:41.235" v="20258"/>
          <ac:picMkLst>
            <pc:docMk/>
            <pc:sldMk cId="2407131767" sldId="292"/>
            <ac:picMk id="221" creationId="{17ED37E2-6B15-4F18-80C6-4C2D392FA150}"/>
          </ac:picMkLst>
        </pc:picChg>
        <pc:picChg chg="mod">
          <ac:chgData name="Abdulaziz" userId="85b05c50aa90e9c3" providerId="LiveId" clId="{69DCECCE-9471-41B4-A00E-F5FF920B7CD1}" dt="2020-12-27T11:48:41.235" v="20258"/>
          <ac:picMkLst>
            <pc:docMk/>
            <pc:sldMk cId="2407131767" sldId="292"/>
            <ac:picMk id="222" creationId="{D18CF2FE-9951-48B4-ABF8-EFF0CA126A53}"/>
          </ac:picMkLst>
        </pc:picChg>
        <pc:picChg chg="mod">
          <ac:chgData name="Abdulaziz" userId="85b05c50aa90e9c3" providerId="LiveId" clId="{69DCECCE-9471-41B4-A00E-F5FF920B7CD1}" dt="2020-12-27T11:48:41.235" v="20258"/>
          <ac:picMkLst>
            <pc:docMk/>
            <pc:sldMk cId="2407131767" sldId="292"/>
            <ac:picMk id="223" creationId="{87BCE109-0224-45B0-9D67-9031A6619BB3}"/>
          </ac:picMkLst>
        </pc:picChg>
        <pc:picChg chg="mod">
          <ac:chgData name="Abdulaziz" userId="85b05c50aa90e9c3" providerId="LiveId" clId="{69DCECCE-9471-41B4-A00E-F5FF920B7CD1}" dt="2020-12-27T11:48:41.235" v="20258"/>
          <ac:picMkLst>
            <pc:docMk/>
            <pc:sldMk cId="2407131767" sldId="292"/>
            <ac:picMk id="224" creationId="{B5D936EA-CBA0-470B-B4D2-AD56EAF6CFDA}"/>
          </ac:picMkLst>
        </pc:picChg>
        <pc:picChg chg="mod">
          <ac:chgData name="Abdulaziz" userId="85b05c50aa90e9c3" providerId="LiveId" clId="{69DCECCE-9471-41B4-A00E-F5FF920B7CD1}" dt="2020-12-27T11:48:41.235" v="20258"/>
          <ac:picMkLst>
            <pc:docMk/>
            <pc:sldMk cId="2407131767" sldId="292"/>
            <ac:picMk id="225" creationId="{72827668-FF47-4E39-B220-3465A3B305D3}"/>
          </ac:picMkLst>
        </pc:picChg>
        <pc:picChg chg="mod">
          <ac:chgData name="Abdulaziz" userId="85b05c50aa90e9c3" providerId="LiveId" clId="{69DCECCE-9471-41B4-A00E-F5FF920B7CD1}" dt="2020-12-27T11:48:41.235" v="20258"/>
          <ac:picMkLst>
            <pc:docMk/>
            <pc:sldMk cId="2407131767" sldId="292"/>
            <ac:picMk id="226" creationId="{0B500236-2D6C-4074-9676-0E31D9B26FD2}"/>
          </ac:picMkLst>
        </pc:picChg>
        <pc:picChg chg="mod">
          <ac:chgData name="Abdulaziz" userId="85b05c50aa90e9c3" providerId="LiveId" clId="{69DCECCE-9471-41B4-A00E-F5FF920B7CD1}" dt="2020-12-27T11:48:41.235" v="20258"/>
          <ac:picMkLst>
            <pc:docMk/>
            <pc:sldMk cId="2407131767" sldId="292"/>
            <ac:picMk id="227" creationId="{41E2E66F-A2A6-4CE1-8092-F21FD0D74BFF}"/>
          </ac:picMkLst>
        </pc:picChg>
        <pc:picChg chg="del">
          <ac:chgData name="Abdulaziz" userId="85b05c50aa90e9c3" providerId="LiveId" clId="{69DCECCE-9471-41B4-A00E-F5FF920B7CD1}" dt="2020-12-27T11:41:14.292" v="20201" actId="478"/>
          <ac:picMkLst>
            <pc:docMk/>
            <pc:sldMk cId="2407131767" sldId="292"/>
            <ac:picMk id="264" creationId="{00BDFC00-D10B-4706-A13F-DBBAAA1F72CA}"/>
          </ac:picMkLst>
        </pc:picChg>
        <pc:picChg chg="add del mod">
          <ac:chgData name="Abdulaziz" userId="85b05c50aa90e9c3" providerId="LiveId" clId="{69DCECCE-9471-41B4-A00E-F5FF920B7CD1}" dt="2020-12-27T13:09:23.484" v="20359" actId="478"/>
          <ac:picMkLst>
            <pc:docMk/>
            <pc:sldMk cId="2407131767" sldId="292"/>
            <ac:picMk id="279" creationId="{C038FCEA-BB51-4AF7-BE79-4E2FFC7DD9FF}"/>
          </ac:picMkLst>
        </pc:picChg>
        <pc:picChg chg="mod">
          <ac:chgData name="Abdulaziz" userId="85b05c50aa90e9c3" providerId="LiveId" clId="{69DCECCE-9471-41B4-A00E-F5FF920B7CD1}" dt="2020-12-27T11:48:46.540" v="20262"/>
          <ac:picMkLst>
            <pc:docMk/>
            <pc:sldMk cId="2407131767" sldId="292"/>
            <ac:picMk id="283" creationId="{B005816E-648D-424C-8F6C-5F94C5254A20}"/>
          </ac:picMkLst>
        </pc:picChg>
        <pc:picChg chg="mod">
          <ac:chgData name="Abdulaziz" userId="85b05c50aa90e9c3" providerId="LiveId" clId="{69DCECCE-9471-41B4-A00E-F5FF920B7CD1}" dt="2020-12-27T11:48:46.540" v="20262"/>
          <ac:picMkLst>
            <pc:docMk/>
            <pc:sldMk cId="2407131767" sldId="292"/>
            <ac:picMk id="284" creationId="{2BB76DBC-C2AE-4808-822E-E5DF2A32B799}"/>
          </ac:picMkLst>
        </pc:picChg>
        <pc:picChg chg="mod">
          <ac:chgData name="Abdulaziz" userId="85b05c50aa90e9c3" providerId="LiveId" clId="{69DCECCE-9471-41B4-A00E-F5FF920B7CD1}" dt="2020-12-27T11:48:46.540" v="20262"/>
          <ac:picMkLst>
            <pc:docMk/>
            <pc:sldMk cId="2407131767" sldId="292"/>
            <ac:picMk id="285" creationId="{7F606610-7909-46AF-BE71-B774E74B727A}"/>
          </ac:picMkLst>
        </pc:picChg>
        <pc:picChg chg="mod">
          <ac:chgData name="Abdulaziz" userId="85b05c50aa90e9c3" providerId="LiveId" clId="{69DCECCE-9471-41B4-A00E-F5FF920B7CD1}" dt="2020-12-27T11:48:46.540" v="20262"/>
          <ac:picMkLst>
            <pc:docMk/>
            <pc:sldMk cId="2407131767" sldId="292"/>
            <ac:picMk id="286" creationId="{6ECFC56A-17E6-4DF0-AE9D-13FD64F33730}"/>
          </ac:picMkLst>
        </pc:picChg>
        <pc:picChg chg="mod">
          <ac:chgData name="Abdulaziz" userId="85b05c50aa90e9c3" providerId="LiveId" clId="{69DCECCE-9471-41B4-A00E-F5FF920B7CD1}" dt="2020-12-27T11:48:46.540" v="20262"/>
          <ac:picMkLst>
            <pc:docMk/>
            <pc:sldMk cId="2407131767" sldId="292"/>
            <ac:picMk id="287" creationId="{9ED7FE94-C096-4799-B7BF-62417DAAD4EE}"/>
          </ac:picMkLst>
        </pc:picChg>
        <pc:picChg chg="mod">
          <ac:chgData name="Abdulaziz" userId="85b05c50aa90e9c3" providerId="LiveId" clId="{69DCECCE-9471-41B4-A00E-F5FF920B7CD1}" dt="2020-12-27T11:48:46.540" v="20262"/>
          <ac:picMkLst>
            <pc:docMk/>
            <pc:sldMk cId="2407131767" sldId="292"/>
            <ac:picMk id="288" creationId="{A84E9D64-FEDA-4157-8E16-728AEC536DEE}"/>
          </ac:picMkLst>
        </pc:picChg>
        <pc:picChg chg="mod">
          <ac:chgData name="Abdulaziz" userId="85b05c50aa90e9c3" providerId="LiveId" clId="{69DCECCE-9471-41B4-A00E-F5FF920B7CD1}" dt="2020-12-27T11:48:46.540" v="20262"/>
          <ac:picMkLst>
            <pc:docMk/>
            <pc:sldMk cId="2407131767" sldId="292"/>
            <ac:picMk id="289" creationId="{1261D6A0-54E3-4707-83E8-44806B2DC11D}"/>
          </ac:picMkLst>
        </pc:picChg>
        <pc:picChg chg="mod">
          <ac:chgData name="Abdulaziz" userId="85b05c50aa90e9c3" providerId="LiveId" clId="{69DCECCE-9471-41B4-A00E-F5FF920B7CD1}" dt="2020-12-27T11:48:46.540" v="20262"/>
          <ac:picMkLst>
            <pc:docMk/>
            <pc:sldMk cId="2407131767" sldId="292"/>
            <ac:picMk id="290" creationId="{FB84C804-42EC-484F-9F00-20DD7EBB41E1}"/>
          </ac:picMkLst>
        </pc:picChg>
        <pc:picChg chg="mod">
          <ac:chgData name="Abdulaziz" userId="85b05c50aa90e9c3" providerId="LiveId" clId="{69DCECCE-9471-41B4-A00E-F5FF920B7CD1}" dt="2020-12-27T11:48:46.540" v="20262"/>
          <ac:picMkLst>
            <pc:docMk/>
            <pc:sldMk cId="2407131767" sldId="292"/>
            <ac:picMk id="291" creationId="{B762F80C-98C0-45C5-958F-31BB3974E56F}"/>
          </ac:picMkLst>
        </pc:picChg>
        <pc:picChg chg="mod">
          <ac:chgData name="Abdulaziz" userId="85b05c50aa90e9c3" providerId="LiveId" clId="{69DCECCE-9471-41B4-A00E-F5FF920B7CD1}" dt="2020-12-27T11:48:46.540" v="20262"/>
          <ac:picMkLst>
            <pc:docMk/>
            <pc:sldMk cId="2407131767" sldId="292"/>
            <ac:picMk id="292" creationId="{7082AD34-000C-49FA-8A46-9D78317B5C44}"/>
          </ac:picMkLst>
        </pc:picChg>
        <pc:picChg chg="mod">
          <ac:chgData name="Abdulaziz" userId="85b05c50aa90e9c3" providerId="LiveId" clId="{69DCECCE-9471-41B4-A00E-F5FF920B7CD1}" dt="2020-12-27T11:48:46.540" v="20262"/>
          <ac:picMkLst>
            <pc:docMk/>
            <pc:sldMk cId="2407131767" sldId="292"/>
            <ac:picMk id="293" creationId="{3D65F32F-522A-4335-A6A5-148DF6834F08}"/>
          </ac:picMkLst>
        </pc:picChg>
        <pc:picChg chg="mod">
          <ac:chgData name="Abdulaziz" userId="85b05c50aa90e9c3" providerId="LiveId" clId="{69DCECCE-9471-41B4-A00E-F5FF920B7CD1}" dt="2020-12-27T11:48:46.540" v="20262"/>
          <ac:picMkLst>
            <pc:docMk/>
            <pc:sldMk cId="2407131767" sldId="292"/>
            <ac:picMk id="294" creationId="{A2F3076C-59A0-4BC2-87BA-304A3F4310E3}"/>
          </ac:picMkLst>
        </pc:picChg>
        <pc:picChg chg="mod">
          <ac:chgData name="Abdulaziz" userId="85b05c50aa90e9c3" providerId="LiveId" clId="{69DCECCE-9471-41B4-A00E-F5FF920B7CD1}" dt="2020-12-27T11:48:46.540" v="20262"/>
          <ac:picMkLst>
            <pc:docMk/>
            <pc:sldMk cId="2407131767" sldId="292"/>
            <ac:picMk id="295" creationId="{905354D9-997E-4180-A623-A04BAE9A42B4}"/>
          </ac:picMkLst>
        </pc:picChg>
        <pc:picChg chg="mod">
          <ac:chgData name="Abdulaziz" userId="85b05c50aa90e9c3" providerId="LiveId" clId="{69DCECCE-9471-41B4-A00E-F5FF920B7CD1}" dt="2020-12-27T11:48:46.540" v="20262"/>
          <ac:picMkLst>
            <pc:docMk/>
            <pc:sldMk cId="2407131767" sldId="292"/>
            <ac:picMk id="296" creationId="{BFC58A27-001E-4B87-8778-5AE436867EEF}"/>
          </ac:picMkLst>
        </pc:picChg>
        <pc:picChg chg="mod">
          <ac:chgData name="Abdulaziz" userId="85b05c50aa90e9c3" providerId="LiveId" clId="{69DCECCE-9471-41B4-A00E-F5FF920B7CD1}" dt="2020-12-27T11:48:46.540" v="20262"/>
          <ac:picMkLst>
            <pc:docMk/>
            <pc:sldMk cId="2407131767" sldId="292"/>
            <ac:picMk id="297" creationId="{6027D765-A5A7-4B94-9D22-38859259BF99}"/>
          </ac:picMkLst>
        </pc:picChg>
        <pc:picChg chg="mod">
          <ac:chgData name="Abdulaziz" userId="85b05c50aa90e9c3" providerId="LiveId" clId="{69DCECCE-9471-41B4-A00E-F5FF920B7CD1}" dt="2020-12-27T11:48:46.540" v="20262"/>
          <ac:picMkLst>
            <pc:docMk/>
            <pc:sldMk cId="2407131767" sldId="292"/>
            <ac:picMk id="298" creationId="{193884AF-EA9C-46B3-892C-E20DC0E3CCEE}"/>
          </ac:picMkLst>
        </pc:picChg>
        <pc:picChg chg="mod">
          <ac:chgData name="Abdulaziz" userId="85b05c50aa90e9c3" providerId="LiveId" clId="{69DCECCE-9471-41B4-A00E-F5FF920B7CD1}" dt="2020-12-27T11:48:46.540" v="20262"/>
          <ac:picMkLst>
            <pc:docMk/>
            <pc:sldMk cId="2407131767" sldId="292"/>
            <ac:picMk id="299" creationId="{E0111F55-158C-4504-BAF8-FD41AC286B18}"/>
          </ac:picMkLst>
        </pc:picChg>
        <pc:picChg chg="mod">
          <ac:chgData name="Abdulaziz" userId="85b05c50aa90e9c3" providerId="LiveId" clId="{69DCECCE-9471-41B4-A00E-F5FF920B7CD1}" dt="2020-12-27T11:48:46.540" v="20262"/>
          <ac:picMkLst>
            <pc:docMk/>
            <pc:sldMk cId="2407131767" sldId="292"/>
            <ac:picMk id="300" creationId="{EE4E2AA3-F7EE-4DD0-ABEB-5D1C4AA93D24}"/>
          </ac:picMkLst>
        </pc:picChg>
        <pc:picChg chg="mod">
          <ac:chgData name="Abdulaziz" userId="85b05c50aa90e9c3" providerId="LiveId" clId="{69DCECCE-9471-41B4-A00E-F5FF920B7CD1}" dt="2020-12-27T11:48:46.540" v="20262"/>
          <ac:picMkLst>
            <pc:docMk/>
            <pc:sldMk cId="2407131767" sldId="292"/>
            <ac:picMk id="301" creationId="{B8B95DB4-AAE1-42B5-B5CE-E4C0DF7AB572}"/>
          </ac:picMkLst>
        </pc:picChg>
        <pc:picChg chg="mod">
          <ac:chgData name="Abdulaziz" userId="85b05c50aa90e9c3" providerId="LiveId" clId="{69DCECCE-9471-41B4-A00E-F5FF920B7CD1}" dt="2020-12-27T11:48:46.540" v="20262"/>
          <ac:picMkLst>
            <pc:docMk/>
            <pc:sldMk cId="2407131767" sldId="292"/>
            <ac:picMk id="302" creationId="{0652063E-FF14-4AC9-85BC-8249A9E4344F}"/>
          </ac:picMkLst>
        </pc:picChg>
        <pc:picChg chg="mod">
          <ac:chgData name="Abdulaziz" userId="85b05c50aa90e9c3" providerId="LiveId" clId="{69DCECCE-9471-41B4-A00E-F5FF920B7CD1}" dt="2020-12-27T11:48:46.540" v="20262"/>
          <ac:picMkLst>
            <pc:docMk/>
            <pc:sldMk cId="2407131767" sldId="292"/>
            <ac:picMk id="303" creationId="{2ACB209A-B6DD-4C6D-AA67-2FE391CE9BC5}"/>
          </ac:picMkLst>
        </pc:picChg>
        <pc:picChg chg="mod">
          <ac:chgData name="Abdulaziz" userId="85b05c50aa90e9c3" providerId="LiveId" clId="{69DCECCE-9471-41B4-A00E-F5FF920B7CD1}" dt="2020-12-27T11:48:46.540" v="20262"/>
          <ac:picMkLst>
            <pc:docMk/>
            <pc:sldMk cId="2407131767" sldId="292"/>
            <ac:picMk id="304" creationId="{3A5601C2-77D6-4C86-811E-083DF8B91474}"/>
          </ac:picMkLst>
        </pc:picChg>
        <pc:picChg chg="mod">
          <ac:chgData name="Abdulaziz" userId="85b05c50aa90e9c3" providerId="LiveId" clId="{69DCECCE-9471-41B4-A00E-F5FF920B7CD1}" dt="2020-12-27T11:48:46.540" v="20262"/>
          <ac:picMkLst>
            <pc:docMk/>
            <pc:sldMk cId="2407131767" sldId="292"/>
            <ac:picMk id="305" creationId="{676D961C-FB02-43EF-A628-094F39D10DA4}"/>
          </ac:picMkLst>
        </pc:picChg>
        <pc:picChg chg="mod">
          <ac:chgData name="Abdulaziz" userId="85b05c50aa90e9c3" providerId="LiveId" clId="{69DCECCE-9471-41B4-A00E-F5FF920B7CD1}" dt="2020-12-27T11:48:46.540" v="20262"/>
          <ac:picMkLst>
            <pc:docMk/>
            <pc:sldMk cId="2407131767" sldId="292"/>
            <ac:picMk id="306" creationId="{4BD535C1-BDE2-41AD-9262-D7E624F38C14}"/>
          </ac:picMkLst>
        </pc:picChg>
        <pc:picChg chg="mod">
          <ac:chgData name="Abdulaziz" userId="85b05c50aa90e9c3" providerId="LiveId" clId="{69DCECCE-9471-41B4-A00E-F5FF920B7CD1}" dt="2020-12-27T11:48:46.540" v="20262"/>
          <ac:picMkLst>
            <pc:docMk/>
            <pc:sldMk cId="2407131767" sldId="292"/>
            <ac:picMk id="307" creationId="{C10F913C-6C3D-4864-8442-2D4DB58F64F4}"/>
          </ac:picMkLst>
        </pc:picChg>
        <pc:picChg chg="mod">
          <ac:chgData name="Abdulaziz" userId="85b05c50aa90e9c3" providerId="LiveId" clId="{69DCECCE-9471-41B4-A00E-F5FF920B7CD1}" dt="2020-12-27T11:48:46.540" v="20262"/>
          <ac:picMkLst>
            <pc:docMk/>
            <pc:sldMk cId="2407131767" sldId="292"/>
            <ac:picMk id="308" creationId="{5B66D2F1-B6CE-4424-8703-71DA886523DE}"/>
          </ac:picMkLst>
        </pc:picChg>
        <pc:picChg chg="mod">
          <ac:chgData name="Abdulaziz" userId="85b05c50aa90e9c3" providerId="LiveId" clId="{69DCECCE-9471-41B4-A00E-F5FF920B7CD1}" dt="2020-12-27T11:48:46.540" v="20262"/>
          <ac:picMkLst>
            <pc:docMk/>
            <pc:sldMk cId="2407131767" sldId="292"/>
            <ac:picMk id="309" creationId="{8A2C6280-8CA7-4A47-9199-8DBB5C825099}"/>
          </ac:picMkLst>
        </pc:picChg>
        <pc:picChg chg="mod">
          <ac:chgData name="Abdulaziz" userId="85b05c50aa90e9c3" providerId="LiveId" clId="{69DCECCE-9471-41B4-A00E-F5FF920B7CD1}" dt="2020-12-27T11:48:46.540" v="20262"/>
          <ac:picMkLst>
            <pc:docMk/>
            <pc:sldMk cId="2407131767" sldId="292"/>
            <ac:picMk id="310" creationId="{E4AD2D3A-D839-444E-B985-E20F1DB5E9B0}"/>
          </ac:picMkLst>
        </pc:picChg>
        <pc:picChg chg="mod">
          <ac:chgData name="Abdulaziz" userId="85b05c50aa90e9c3" providerId="LiveId" clId="{69DCECCE-9471-41B4-A00E-F5FF920B7CD1}" dt="2020-12-27T11:48:46.540" v="20262"/>
          <ac:picMkLst>
            <pc:docMk/>
            <pc:sldMk cId="2407131767" sldId="292"/>
            <ac:picMk id="311" creationId="{F95A1A69-6755-46B6-8E76-50BDBB16D884}"/>
          </ac:picMkLst>
        </pc:picChg>
        <pc:picChg chg="mod">
          <ac:chgData name="Abdulaziz" userId="85b05c50aa90e9c3" providerId="LiveId" clId="{69DCECCE-9471-41B4-A00E-F5FF920B7CD1}" dt="2020-12-27T11:48:46.540" v="20262"/>
          <ac:picMkLst>
            <pc:docMk/>
            <pc:sldMk cId="2407131767" sldId="292"/>
            <ac:picMk id="312" creationId="{3211BA4B-408A-4CDB-BAC0-0A18798F47F2}"/>
          </ac:picMkLst>
        </pc:picChg>
        <pc:picChg chg="add del mod">
          <ac:chgData name="Abdulaziz" userId="85b05c50aa90e9c3" providerId="LiveId" clId="{69DCECCE-9471-41B4-A00E-F5FF920B7CD1}" dt="2020-12-27T13:08:31.862" v="20358" actId="478"/>
          <ac:picMkLst>
            <pc:docMk/>
            <pc:sldMk cId="2407131767" sldId="292"/>
            <ac:picMk id="343" creationId="{CDEA7862-8995-498E-8FF1-3D9A47D94154}"/>
          </ac:picMkLst>
        </pc:picChg>
        <pc:picChg chg="add mod">
          <ac:chgData name="Abdulaziz" userId="85b05c50aa90e9c3" providerId="LiveId" clId="{69DCECCE-9471-41B4-A00E-F5FF920B7CD1}" dt="2020-12-27T17:43:40.823" v="20656" actId="1076"/>
          <ac:picMkLst>
            <pc:docMk/>
            <pc:sldMk cId="2407131767" sldId="292"/>
            <ac:picMk id="349" creationId="{1B7F3230-2B59-400E-B9C0-2A0ABDF5B33D}"/>
          </ac:picMkLst>
        </pc:picChg>
        <pc:picChg chg="add mod">
          <ac:chgData name="Abdulaziz" userId="85b05c50aa90e9c3" providerId="LiveId" clId="{69DCECCE-9471-41B4-A00E-F5FF920B7CD1}" dt="2020-12-27T13:19:23.817" v="20430" actId="164"/>
          <ac:picMkLst>
            <pc:docMk/>
            <pc:sldMk cId="2407131767" sldId="292"/>
            <ac:picMk id="353" creationId="{F8D412E0-93A7-4516-ACE4-CA0339E8FF4D}"/>
          </ac:picMkLst>
        </pc:picChg>
        <pc:picChg chg="add mod">
          <ac:chgData name="Abdulaziz" userId="85b05c50aa90e9c3" providerId="LiveId" clId="{69DCECCE-9471-41B4-A00E-F5FF920B7CD1}" dt="2020-12-27T17:46:47.294" v="20715" actId="1076"/>
          <ac:picMkLst>
            <pc:docMk/>
            <pc:sldMk cId="2407131767" sldId="292"/>
            <ac:picMk id="354" creationId="{4E4251AF-071B-4D05-B465-F86E0FF81A4D}"/>
          </ac:picMkLst>
        </pc:picChg>
        <pc:picChg chg="add mod">
          <ac:chgData name="Abdulaziz" userId="85b05c50aa90e9c3" providerId="LiveId" clId="{69DCECCE-9471-41B4-A00E-F5FF920B7CD1}" dt="2020-12-27T17:43:46.506" v="20657" actId="1076"/>
          <ac:picMkLst>
            <pc:docMk/>
            <pc:sldMk cId="2407131767" sldId="292"/>
            <ac:picMk id="355" creationId="{5CF0743B-02D4-4DBC-9291-BC0F6066531B}"/>
          </ac:picMkLst>
        </pc:picChg>
        <pc:picChg chg="mod">
          <ac:chgData name="Abdulaziz" userId="85b05c50aa90e9c3" providerId="LiveId" clId="{69DCECCE-9471-41B4-A00E-F5FF920B7CD1}" dt="2020-12-27T13:17:42.287" v="20425" actId="571"/>
          <ac:picMkLst>
            <pc:docMk/>
            <pc:sldMk cId="2407131767" sldId="292"/>
            <ac:picMk id="360" creationId="{4254CB71-DEC4-463A-B4CA-8F23DC24726E}"/>
          </ac:picMkLst>
        </pc:picChg>
        <pc:picChg chg="mod">
          <ac:chgData name="Abdulaziz" userId="85b05c50aa90e9c3" providerId="LiveId" clId="{69DCECCE-9471-41B4-A00E-F5FF920B7CD1}" dt="2020-12-27T13:17:42.287" v="20425" actId="571"/>
          <ac:picMkLst>
            <pc:docMk/>
            <pc:sldMk cId="2407131767" sldId="292"/>
            <ac:picMk id="361" creationId="{5996A8C9-075B-4FCF-8C78-B3A21B4D276E}"/>
          </ac:picMkLst>
        </pc:picChg>
        <pc:picChg chg="mod">
          <ac:chgData name="Abdulaziz" userId="85b05c50aa90e9c3" providerId="LiveId" clId="{69DCECCE-9471-41B4-A00E-F5FF920B7CD1}" dt="2020-12-27T13:17:42.287" v="20425" actId="571"/>
          <ac:picMkLst>
            <pc:docMk/>
            <pc:sldMk cId="2407131767" sldId="292"/>
            <ac:picMk id="362" creationId="{47EC3CA3-04F9-4B17-9452-C8F16236DADE}"/>
          </ac:picMkLst>
        </pc:picChg>
        <pc:picChg chg="mod">
          <ac:chgData name="Abdulaziz" userId="85b05c50aa90e9c3" providerId="LiveId" clId="{69DCECCE-9471-41B4-A00E-F5FF920B7CD1}" dt="2020-12-27T13:17:42.287" v="20425" actId="571"/>
          <ac:picMkLst>
            <pc:docMk/>
            <pc:sldMk cId="2407131767" sldId="292"/>
            <ac:picMk id="363" creationId="{29AC5319-F27A-4E23-B883-7C6C1F2E2E05}"/>
          </ac:picMkLst>
        </pc:picChg>
        <pc:picChg chg="mod">
          <ac:chgData name="Abdulaziz" userId="85b05c50aa90e9c3" providerId="LiveId" clId="{69DCECCE-9471-41B4-A00E-F5FF920B7CD1}" dt="2020-12-27T13:17:42.287" v="20425" actId="571"/>
          <ac:picMkLst>
            <pc:docMk/>
            <pc:sldMk cId="2407131767" sldId="292"/>
            <ac:picMk id="364" creationId="{203F026F-ABA6-4C96-B352-BD5D98BA3839}"/>
          </ac:picMkLst>
        </pc:picChg>
        <pc:picChg chg="mod">
          <ac:chgData name="Abdulaziz" userId="85b05c50aa90e9c3" providerId="LiveId" clId="{69DCECCE-9471-41B4-A00E-F5FF920B7CD1}" dt="2020-12-27T13:17:42.287" v="20425" actId="571"/>
          <ac:picMkLst>
            <pc:docMk/>
            <pc:sldMk cId="2407131767" sldId="292"/>
            <ac:picMk id="365" creationId="{E28C5566-92E2-4A2D-A3A0-ACAB6646524D}"/>
          </ac:picMkLst>
        </pc:picChg>
        <pc:picChg chg="mod">
          <ac:chgData name="Abdulaziz" userId="85b05c50aa90e9c3" providerId="LiveId" clId="{69DCECCE-9471-41B4-A00E-F5FF920B7CD1}" dt="2020-12-27T13:17:42.287" v="20425" actId="571"/>
          <ac:picMkLst>
            <pc:docMk/>
            <pc:sldMk cId="2407131767" sldId="292"/>
            <ac:picMk id="366" creationId="{1387AA46-7190-4A44-8B9D-523C92887273}"/>
          </ac:picMkLst>
        </pc:picChg>
        <pc:picChg chg="mod">
          <ac:chgData name="Abdulaziz" userId="85b05c50aa90e9c3" providerId="LiveId" clId="{69DCECCE-9471-41B4-A00E-F5FF920B7CD1}" dt="2020-12-27T13:17:42.287" v="20425" actId="571"/>
          <ac:picMkLst>
            <pc:docMk/>
            <pc:sldMk cId="2407131767" sldId="292"/>
            <ac:picMk id="367" creationId="{3B02A8CD-8A45-4507-82B4-9CE565FC7E4A}"/>
          </ac:picMkLst>
        </pc:picChg>
        <pc:picChg chg="mod">
          <ac:chgData name="Abdulaziz" userId="85b05c50aa90e9c3" providerId="LiveId" clId="{69DCECCE-9471-41B4-A00E-F5FF920B7CD1}" dt="2020-12-27T13:17:42.287" v="20425" actId="571"/>
          <ac:picMkLst>
            <pc:docMk/>
            <pc:sldMk cId="2407131767" sldId="292"/>
            <ac:picMk id="368" creationId="{950CCCE4-CC3B-41EF-AFB2-FE84BA2AE239}"/>
          </ac:picMkLst>
        </pc:picChg>
        <pc:picChg chg="mod">
          <ac:chgData name="Abdulaziz" userId="85b05c50aa90e9c3" providerId="LiveId" clId="{69DCECCE-9471-41B4-A00E-F5FF920B7CD1}" dt="2020-12-27T13:17:42.287" v="20425" actId="571"/>
          <ac:picMkLst>
            <pc:docMk/>
            <pc:sldMk cId="2407131767" sldId="292"/>
            <ac:picMk id="369" creationId="{6D0C981A-973E-490B-A00C-688966C10D38}"/>
          </ac:picMkLst>
        </pc:picChg>
        <pc:picChg chg="mod">
          <ac:chgData name="Abdulaziz" userId="85b05c50aa90e9c3" providerId="LiveId" clId="{69DCECCE-9471-41B4-A00E-F5FF920B7CD1}" dt="2020-12-27T13:17:42.287" v="20425" actId="571"/>
          <ac:picMkLst>
            <pc:docMk/>
            <pc:sldMk cId="2407131767" sldId="292"/>
            <ac:picMk id="370" creationId="{99433348-3BFC-4F73-8C2A-957E35967200}"/>
          </ac:picMkLst>
        </pc:picChg>
        <pc:picChg chg="mod">
          <ac:chgData name="Abdulaziz" userId="85b05c50aa90e9c3" providerId="LiveId" clId="{69DCECCE-9471-41B4-A00E-F5FF920B7CD1}" dt="2020-12-27T13:17:42.287" v="20425" actId="571"/>
          <ac:picMkLst>
            <pc:docMk/>
            <pc:sldMk cId="2407131767" sldId="292"/>
            <ac:picMk id="371" creationId="{2CB96C10-FC19-4215-BC6B-461DE3250364}"/>
          </ac:picMkLst>
        </pc:picChg>
        <pc:picChg chg="mod">
          <ac:chgData name="Abdulaziz" userId="85b05c50aa90e9c3" providerId="LiveId" clId="{69DCECCE-9471-41B4-A00E-F5FF920B7CD1}" dt="2020-12-27T13:17:42.287" v="20425" actId="571"/>
          <ac:picMkLst>
            <pc:docMk/>
            <pc:sldMk cId="2407131767" sldId="292"/>
            <ac:picMk id="372" creationId="{63B953DE-8F8C-4751-8A2D-BC04F57134AA}"/>
          </ac:picMkLst>
        </pc:picChg>
        <pc:picChg chg="mod">
          <ac:chgData name="Abdulaziz" userId="85b05c50aa90e9c3" providerId="LiveId" clId="{69DCECCE-9471-41B4-A00E-F5FF920B7CD1}" dt="2020-12-27T13:17:42.287" v="20425" actId="571"/>
          <ac:picMkLst>
            <pc:docMk/>
            <pc:sldMk cId="2407131767" sldId="292"/>
            <ac:picMk id="373" creationId="{9E8BA2A8-4909-4E35-8DB4-6357111F950B}"/>
          </ac:picMkLst>
        </pc:picChg>
        <pc:picChg chg="mod">
          <ac:chgData name="Abdulaziz" userId="85b05c50aa90e9c3" providerId="LiveId" clId="{69DCECCE-9471-41B4-A00E-F5FF920B7CD1}" dt="2020-12-27T13:17:42.287" v="20425" actId="571"/>
          <ac:picMkLst>
            <pc:docMk/>
            <pc:sldMk cId="2407131767" sldId="292"/>
            <ac:picMk id="374" creationId="{FE44BF00-4D12-4187-BFFE-57C4F2E82DA2}"/>
          </ac:picMkLst>
        </pc:picChg>
        <pc:picChg chg="mod">
          <ac:chgData name="Abdulaziz" userId="85b05c50aa90e9c3" providerId="LiveId" clId="{69DCECCE-9471-41B4-A00E-F5FF920B7CD1}" dt="2020-12-27T13:17:42.287" v="20425" actId="571"/>
          <ac:picMkLst>
            <pc:docMk/>
            <pc:sldMk cId="2407131767" sldId="292"/>
            <ac:picMk id="375" creationId="{3EA81C92-B8DF-41B5-A44F-F6C2320CADE2}"/>
          </ac:picMkLst>
        </pc:picChg>
        <pc:picChg chg="mod">
          <ac:chgData name="Abdulaziz" userId="85b05c50aa90e9c3" providerId="LiveId" clId="{69DCECCE-9471-41B4-A00E-F5FF920B7CD1}" dt="2020-12-27T13:17:42.287" v="20425" actId="571"/>
          <ac:picMkLst>
            <pc:docMk/>
            <pc:sldMk cId="2407131767" sldId="292"/>
            <ac:picMk id="376" creationId="{4AE07D0C-3BD0-4FB9-A5F9-87056981E254}"/>
          </ac:picMkLst>
        </pc:picChg>
        <pc:picChg chg="mod">
          <ac:chgData name="Abdulaziz" userId="85b05c50aa90e9c3" providerId="LiveId" clId="{69DCECCE-9471-41B4-A00E-F5FF920B7CD1}" dt="2020-12-27T13:17:42.287" v="20425" actId="571"/>
          <ac:picMkLst>
            <pc:docMk/>
            <pc:sldMk cId="2407131767" sldId="292"/>
            <ac:picMk id="377" creationId="{DC1E0842-1074-4EAE-9AE2-027373901976}"/>
          </ac:picMkLst>
        </pc:picChg>
        <pc:picChg chg="mod">
          <ac:chgData name="Abdulaziz" userId="85b05c50aa90e9c3" providerId="LiveId" clId="{69DCECCE-9471-41B4-A00E-F5FF920B7CD1}" dt="2020-12-27T13:17:42.287" v="20425" actId="571"/>
          <ac:picMkLst>
            <pc:docMk/>
            <pc:sldMk cId="2407131767" sldId="292"/>
            <ac:picMk id="378" creationId="{EB4948D0-41B4-4829-B0D1-6BF5EAEF7940}"/>
          </ac:picMkLst>
        </pc:picChg>
        <pc:picChg chg="mod">
          <ac:chgData name="Abdulaziz" userId="85b05c50aa90e9c3" providerId="LiveId" clId="{69DCECCE-9471-41B4-A00E-F5FF920B7CD1}" dt="2020-12-27T13:17:42.287" v="20425" actId="571"/>
          <ac:picMkLst>
            <pc:docMk/>
            <pc:sldMk cId="2407131767" sldId="292"/>
            <ac:picMk id="379" creationId="{C46EB68E-F2C8-4FD3-B5EF-9B87DF0AA72D}"/>
          </ac:picMkLst>
        </pc:picChg>
        <pc:picChg chg="mod">
          <ac:chgData name="Abdulaziz" userId="85b05c50aa90e9c3" providerId="LiveId" clId="{69DCECCE-9471-41B4-A00E-F5FF920B7CD1}" dt="2020-12-27T13:17:42.287" v="20425" actId="571"/>
          <ac:picMkLst>
            <pc:docMk/>
            <pc:sldMk cId="2407131767" sldId="292"/>
            <ac:picMk id="380" creationId="{82921959-B5A9-4ABC-9F32-EA77B3DDD059}"/>
          </ac:picMkLst>
        </pc:picChg>
        <pc:picChg chg="mod">
          <ac:chgData name="Abdulaziz" userId="85b05c50aa90e9c3" providerId="LiveId" clId="{69DCECCE-9471-41B4-A00E-F5FF920B7CD1}" dt="2020-12-27T13:17:42.287" v="20425" actId="571"/>
          <ac:picMkLst>
            <pc:docMk/>
            <pc:sldMk cId="2407131767" sldId="292"/>
            <ac:picMk id="381" creationId="{0280E62C-6BAA-4294-B1B1-053D6A82E616}"/>
          </ac:picMkLst>
        </pc:picChg>
        <pc:picChg chg="mod">
          <ac:chgData name="Abdulaziz" userId="85b05c50aa90e9c3" providerId="LiveId" clId="{69DCECCE-9471-41B4-A00E-F5FF920B7CD1}" dt="2020-12-27T13:17:42.287" v="20425" actId="571"/>
          <ac:picMkLst>
            <pc:docMk/>
            <pc:sldMk cId="2407131767" sldId="292"/>
            <ac:picMk id="382" creationId="{A7E8C674-7DF0-47FF-B57D-D3BDB9E7D3E0}"/>
          </ac:picMkLst>
        </pc:picChg>
        <pc:picChg chg="mod">
          <ac:chgData name="Abdulaziz" userId="85b05c50aa90e9c3" providerId="LiveId" clId="{69DCECCE-9471-41B4-A00E-F5FF920B7CD1}" dt="2020-12-27T13:17:42.287" v="20425" actId="571"/>
          <ac:picMkLst>
            <pc:docMk/>
            <pc:sldMk cId="2407131767" sldId="292"/>
            <ac:picMk id="383" creationId="{8D7CDC4F-488B-4F97-8FA3-8F924376B5EB}"/>
          </ac:picMkLst>
        </pc:picChg>
        <pc:picChg chg="mod">
          <ac:chgData name="Abdulaziz" userId="85b05c50aa90e9c3" providerId="LiveId" clId="{69DCECCE-9471-41B4-A00E-F5FF920B7CD1}" dt="2020-12-27T13:17:42.287" v="20425" actId="571"/>
          <ac:picMkLst>
            <pc:docMk/>
            <pc:sldMk cId="2407131767" sldId="292"/>
            <ac:picMk id="384" creationId="{DAEA7397-4365-414F-A428-41155E949857}"/>
          </ac:picMkLst>
        </pc:picChg>
        <pc:picChg chg="mod">
          <ac:chgData name="Abdulaziz" userId="85b05c50aa90e9c3" providerId="LiveId" clId="{69DCECCE-9471-41B4-A00E-F5FF920B7CD1}" dt="2020-12-27T13:17:42.287" v="20425" actId="571"/>
          <ac:picMkLst>
            <pc:docMk/>
            <pc:sldMk cId="2407131767" sldId="292"/>
            <ac:picMk id="385" creationId="{1BE32971-85A4-4E4A-8D38-FD6169F380DB}"/>
          </ac:picMkLst>
        </pc:picChg>
        <pc:picChg chg="mod">
          <ac:chgData name="Abdulaziz" userId="85b05c50aa90e9c3" providerId="LiveId" clId="{69DCECCE-9471-41B4-A00E-F5FF920B7CD1}" dt="2020-12-27T13:17:42.287" v="20425" actId="571"/>
          <ac:picMkLst>
            <pc:docMk/>
            <pc:sldMk cId="2407131767" sldId="292"/>
            <ac:picMk id="386" creationId="{97E72DD1-98C1-4C4C-A68C-85BC9E305FD3}"/>
          </ac:picMkLst>
        </pc:picChg>
        <pc:picChg chg="mod">
          <ac:chgData name="Abdulaziz" userId="85b05c50aa90e9c3" providerId="LiveId" clId="{69DCECCE-9471-41B4-A00E-F5FF920B7CD1}" dt="2020-12-27T13:17:42.287" v="20425" actId="571"/>
          <ac:picMkLst>
            <pc:docMk/>
            <pc:sldMk cId="2407131767" sldId="292"/>
            <ac:picMk id="387" creationId="{DBD21686-B7E5-4812-A3F3-1CC0CCA9E164}"/>
          </ac:picMkLst>
        </pc:picChg>
        <pc:picChg chg="mod">
          <ac:chgData name="Abdulaziz" userId="85b05c50aa90e9c3" providerId="LiveId" clId="{69DCECCE-9471-41B4-A00E-F5FF920B7CD1}" dt="2020-12-27T13:17:42.287" v="20425" actId="571"/>
          <ac:picMkLst>
            <pc:docMk/>
            <pc:sldMk cId="2407131767" sldId="292"/>
            <ac:picMk id="388" creationId="{001B12BF-8823-41E9-BEA9-1EA95C5A65E4}"/>
          </ac:picMkLst>
        </pc:picChg>
        <pc:picChg chg="mod">
          <ac:chgData name="Abdulaziz" userId="85b05c50aa90e9c3" providerId="LiveId" clId="{69DCECCE-9471-41B4-A00E-F5FF920B7CD1}" dt="2020-12-27T13:17:42.287" v="20425" actId="571"/>
          <ac:picMkLst>
            <pc:docMk/>
            <pc:sldMk cId="2407131767" sldId="292"/>
            <ac:picMk id="389" creationId="{B798A809-72AB-46CB-B991-C3EFBB802E65}"/>
          </ac:picMkLst>
        </pc:picChg>
        <pc:picChg chg="mod">
          <ac:chgData name="Abdulaziz" userId="85b05c50aa90e9c3" providerId="LiveId" clId="{69DCECCE-9471-41B4-A00E-F5FF920B7CD1}" dt="2020-12-27T17:44:51.207" v="20661" actId="571"/>
          <ac:picMkLst>
            <pc:docMk/>
            <pc:sldMk cId="2407131767" sldId="292"/>
            <ac:picMk id="423" creationId="{5161DC39-CBF4-457B-907C-C202E1FA4BE3}"/>
          </ac:picMkLst>
        </pc:picChg>
        <pc:cxnChg chg="add del mod">
          <ac:chgData name="Abdulaziz" userId="85b05c50aa90e9c3" providerId="LiveId" clId="{69DCECCE-9471-41B4-A00E-F5FF920B7CD1}" dt="2020-12-27T11:48:40.483" v="20257" actId="478"/>
          <ac:cxnSpMkLst>
            <pc:docMk/>
            <pc:sldMk cId="2407131767" sldId="292"/>
            <ac:cxnSpMk id="18" creationId="{431157F9-119C-45AA-A31D-8AA05892BFCF}"/>
          </ac:cxnSpMkLst>
        </pc:cxnChg>
        <pc:cxnChg chg="del">
          <ac:chgData name="Abdulaziz" userId="85b05c50aa90e9c3" providerId="LiveId" clId="{69DCECCE-9471-41B4-A00E-F5FF920B7CD1}" dt="2020-12-27T11:41:21.370" v="20205" actId="478"/>
          <ac:cxnSpMkLst>
            <pc:docMk/>
            <pc:sldMk cId="2407131767" sldId="292"/>
            <ac:cxnSpMk id="19" creationId="{C71623BE-5BCF-4957-8F7D-7012602D3426}"/>
          </ac:cxnSpMkLst>
        </pc:cxnChg>
      </pc:sldChg>
      <pc:sldChg chg="modSp add del mod">
        <pc:chgData name="Abdulaziz" userId="85b05c50aa90e9c3" providerId="LiveId" clId="{69DCECCE-9471-41B4-A00E-F5FF920B7CD1}" dt="2020-12-29T13:06:24.474" v="25316" actId="47"/>
        <pc:sldMkLst>
          <pc:docMk/>
          <pc:sldMk cId="627214115" sldId="293"/>
        </pc:sldMkLst>
        <pc:spChg chg="mod">
          <ac:chgData name="Abdulaziz" userId="85b05c50aa90e9c3" providerId="LiveId" clId="{69DCECCE-9471-41B4-A00E-F5FF920B7CD1}" dt="2020-12-29T09:13:08.634" v="24984" actId="6549"/>
          <ac:spMkLst>
            <pc:docMk/>
            <pc:sldMk cId="627214115" sldId="293"/>
            <ac:spMk id="30" creationId="{2F11EB54-08DE-4131-BB27-B941D74E229A}"/>
          </ac:spMkLst>
        </pc:spChg>
      </pc:sldChg>
      <pc:sldChg chg="add del">
        <pc:chgData name="Abdulaziz" userId="85b05c50aa90e9c3" providerId="LiveId" clId="{69DCECCE-9471-41B4-A00E-F5FF920B7CD1}" dt="2020-12-29T13:06:28.336" v="25320" actId="47"/>
        <pc:sldMkLst>
          <pc:docMk/>
          <pc:sldMk cId="290633956" sldId="294"/>
        </pc:sldMkLst>
      </pc:sldChg>
      <pc:sldChg chg="add del">
        <pc:chgData name="Abdulaziz" userId="85b05c50aa90e9c3" providerId="LiveId" clId="{69DCECCE-9471-41B4-A00E-F5FF920B7CD1}" dt="2020-12-29T13:06:33.154" v="25323" actId="47"/>
        <pc:sldMkLst>
          <pc:docMk/>
          <pc:sldMk cId="4001064345" sldId="295"/>
        </pc:sldMkLst>
      </pc:sldChg>
    </pc:docChg>
  </pc:docChgLst>
  <pc:docChgLst>
    <pc:chgData name="Abdulaziz" userId="85b05c50aa90e9c3" providerId="LiveId" clId="{831D6D27-104E-4013-A9CE-E7CC8F5227CE}"/>
    <pc:docChg chg="undo redo custSel addSld modSld">
      <pc:chgData name="Abdulaziz" userId="85b05c50aa90e9c3" providerId="LiveId" clId="{831D6D27-104E-4013-A9CE-E7CC8F5227CE}" dt="2020-12-09T13:29:02.825" v="783" actId="165"/>
      <pc:docMkLst>
        <pc:docMk/>
      </pc:docMkLst>
      <pc:sldChg chg="modSp mod">
        <pc:chgData name="Abdulaziz" userId="85b05c50aa90e9c3" providerId="LiveId" clId="{831D6D27-104E-4013-A9CE-E7CC8F5227CE}" dt="2020-12-09T06:30:51.569" v="781" actId="1076"/>
        <pc:sldMkLst>
          <pc:docMk/>
          <pc:sldMk cId="4275404293" sldId="264"/>
        </pc:sldMkLst>
        <pc:spChg chg="mod">
          <ac:chgData name="Abdulaziz" userId="85b05c50aa90e9c3" providerId="LiveId" clId="{831D6D27-104E-4013-A9CE-E7CC8F5227CE}" dt="2020-12-09T06:28:18.768" v="778" actId="948"/>
          <ac:spMkLst>
            <pc:docMk/>
            <pc:sldMk cId="4275404293" sldId="264"/>
            <ac:spMk id="13" creationId="{AA8611BE-417A-4512-B929-49ED63CB8959}"/>
          </ac:spMkLst>
        </pc:spChg>
        <pc:grpChg chg="mod">
          <ac:chgData name="Abdulaziz" userId="85b05c50aa90e9c3" providerId="LiveId" clId="{831D6D27-104E-4013-A9CE-E7CC8F5227CE}" dt="2020-12-09T06:30:51.569" v="781" actId="1076"/>
          <ac:grpSpMkLst>
            <pc:docMk/>
            <pc:sldMk cId="4275404293" sldId="264"/>
            <ac:grpSpMk id="10" creationId="{BD38CD5F-0B33-454B-BF56-01497784897B}"/>
          </ac:grpSpMkLst>
        </pc:grpChg>
      </pc:sldChg>
      <pc:sldChg chg="addSp delSp modSp">
        <pc:chgData name="Abdulaziz" userId="85b05c50aa90e9c3" providerId="LiveId" clId="{831D6D27-104E-4013-A9CE-E7CC8F5227CE}" dt="2020-12-09T13:29:02.825" v="783" actId="165"/>
        <pc:sldMkLst>
          <pc:docMk/>
          <pc:sldMk cId="3763626220" sldId="278"/>
        </pc:sldMkLst>
        <pc:spChg chg="mod topLvl">
          <ac:chgData name="Abdulaziz" userId="85b05c50aa90e9c3" providerId="LiveId" clId="{831D6D27-104E-4013-A9CE-E7CC8F5227CE}" dt="2020-12-09T13:29:02.825" v="783" actId="165"/>
          <ac:spMkLst>
            <pc:docMk/>
            <pc:sldMk cId="3763626220" sldId="278"/>
            <ac:spMk id="26" creationId="{0E7FB4D5-47D6-42D0-B585-9FA2189A9A1C}"/>
          </ac:spMkLst>
        </pc:spChg>
        <pc:grpChg chg="add del mod">
          <ac:chgData name="Abdulaziz" userId="85b05c50aa90e9c3" providerId="LiveId" clId="{831D6D27-104E-4013-A9CE-E7CC8F5227CE}" dt="2020-12-09T13:29:02.825" v="783" actId="165"/>
          <ac:grpSpMkLst>
            <pc:docMk/>
            <pc:sldMk cId="3763626220" sldId="278"/>
            <ac:grpSpMk id="2" creationId="{40FF72D2-4601-42F9-8BAC-E7C5D8CAADA6}"/>
          </ac:grpSpMkLst>
        </pc:grpChg>
        <pc:picChg chg="mod topLvl">
          <ac:chgData name="Abdulaziz" userId="85b05c50aa90e9c3" providerId="LiveId" clId="{831D6D27-104E-4013-A9CE-E7CC8F5227CE}" dt="2020-12-09T13:29:02.825" v="783" actId="165"/>
          <ac:picMkLst>
            <pc:docMk/>
            <pc:sldMk cId="3763626220" sldId="278"/>
            <ac:picMk id="25" creationId="{D978AEAB-9A58-43B5-803C-9C92029F44E1}"/>
          </ac:picMkLst>
        </pc:picChg>
      </pc:sldChg>
      <pc:sldChg chg="addSp delSp modSp add mod">
        <pc:chgData name="Abdulaziz" userId="85b05c50aa90e9c3" providerId="LiveId" clId="{831D6D27-104E-4013-A9CE-E7CC8F5227CE}" dt="2020-12-02T09:17:21.831" v="776" actId="20577"/>
        <pc:sldMkLst>
          <pc:docMk/>
          <pc:sldMk cId="1886756214" sldId="280"/>
        </pc:sldMkLst>
        <pc:spChg chg="add del mod">
          <ac:chgData name="Abdulaziz" userId="85b05c50aa90e9c3" providerId="LiveId" clId="{831D6D27-104E-4013-A9CE-E7CC8F5227CE}" dt="2020-12-01T20:14:38.600" v="219" actId="478"/>
          <ac:spMkLst>
            <pc:docMk/>
            <pc:sldMk cId="1886756214" sldId="280"/>
            <ac:spMk id="10" creationId="{1E9308DF-0701-413B-8A77-0D8EF027AB4D}"/>
          </ac:spMkLst>
        </pc:spChg>
        <pc:spChg chg="add mod">
          <ac:chgData name="Abdulaziz" userId="85b05c50aa90e9c3" providerId="LiveId" clId="{831D6D27-104E-4013-A9CE-E7CC8F5227CE}" dt="2020-12-01T20:50:37.792" v="774" actId="1036"/>
          <ac:spMkLst>
            <pc:docMk/>
            <pc:sldMk cId="1886756214" sldId="280"/>
            <ac:spMk id="15" creationId="{088B8438-0B20-4E19-99DF-32790C675A37}"/>
          </ac:spMkLst>
        </pc:spChg>
        <pc:spChg chg="add mod">
          <ac:chgData name="Abdulaziz" userId="85b05c50aa90e9c3" providerId="LiveId" clId="{831D6D27-104E-4013-A9CE-E7CC8F5227CE}" dt="2020-12-02T09:17:21.831" v="776" actId="20577"/>
          <ac:spMkLst>
            <pc:docMk/>
            <pc:sldMk cId="1886756214" sldId="280"/>
            <ac:spMk id="16" creationId="{8E0BC31A-55EA-4B18-92F1-256C865C4692}"/>
          </ac:spMkLst>
        </pc:spChg>
        <pc:spChg chg="add mod">
          <ac:chgData name="Abdulaziz" userId="85b05c50aa90e9c3" providerId="LiveId" clId="{831D6D27-104E-4013-A9CE-E7CC8F5227CE}" dt="2020-12-01T20:36:10.217" v="750" actId="12788"/>
          <ac:spMkLst>
            <pc:docMk/>
            <pc:sldMk cId="1886756214" sldId="280"/>
            <ac:spMk id="17" creationId="{10AD7066-BCF3-4654-810C-E31A8A2EB48F}"/>
          </ac:spMkLst>
        </pc:spChg>
        <pc:spChg chg="add mod">
          <ac:chgData name="Abdulaziz" userId="85b05c50aa90e9c3" providerId="LiveId" clId="{831D6D27-104E-4013-A9CE-E7CC8F5227CE}" dt="2020-12-01T20:51:29.579" v="775" actId="114"/>
          <ac:spMkLst>
            <pc:docMk/>
            <pc:sldMk cId="1886756214" sldId="280"/>
            <ac:spMk id="20" creationId="{66A30281-55F1-4176-B09B-8D5336C14FA4}"/>
          </ac:spMkLst>
        </pc:spChg>
        <pc:spChg chg="add mod">
          <ac:chgData name="Abdulaziz" userId="85b05c50aa90e9c3" providerId="LiveId" clId="{831D6D27-104E-4013-A9CE-E7CC8F5227CE}" dt="2020-12-01T20:36:10.217" v="750" actId="12788"/>
          <ac:spMkLst>
            <pc:docMk/>
            <pc:sldMk cId="1886756214" sldId="280"/>
            <ac:spMk id="21" creationId="{652F56EF-8376-422E-B24F-94BCAB60E250}"/>
          </ac:spMkLst>
        </pc:spChg>
        <pc:spChg chg="mod">
          <ac:chgData name="Abdulaziz" userId="85b05c50aa90e9c3" providerId="LiveId" clId="{831D6D27-104E-4013-A9CE-E7CC8F5227CE}" dt="2020-12-01T20:14:36.177" v="218" actId="20577"/>
          <ac:spMkLst>
            <pc:docMk/>
            <pc:sldMk cId="1886756214" sldId="280"/>
            <ac:spMk id="23" creationId="{D9D8D862-40BC-4D0A-B806-F00BB5C9FAF1}"/>
          </ac:spMkLst>
        </pc:spChg>
        <pc:spChg chg="add del mod">
          <ac:chgData name="Abdulaziz" userId="85b05c50aa90e9c3" providerId="LiveId" clId="{831D6D27-104E-4013-A9CE-E7CC8F5227CE}" dt="2020-12-01T20:12:25.917" v="151" actId="478"/>
          <ac:spMkLst>
            <pc:docMk/>
            <pc:sldMk cId="1886756214" sldId="280"/>
            <ac:spMk id="24" creationId="{F510DBFA-1E9F-402B-9852-CFD0FEAFB222}"/>
          </ac:spMkLst>
        </pc:spChg>
        <pc:spChg chg="add mod">
          <ac:chgData name="Abdulaziz" userId="85b05c50aa90e9c3" providerId="LiveId" clId="{831D6D27-104E-4013-A9CE-E7CC8F5227CE}" dt="2020-12-01T20:36:10.217" v="750" actId="12788"/>
          <ac:spMkLst>
            <pc:docMk/>
            <pc:sldMk cId="1886756214" sldId="280"/>
            <ac:spMk id="25" creationId="{EE6906B3-84F4-4F0C-B7ED-E1F52253830C}"/>
          </ac:spMkLst>
        </pc:spChg>
        <pc:spChg chg="add mod">
          <ac:chgData name="Abdulaziz" userId="85b05c50aa90e9c3" providerId="LiveId" clId="{831D6D27-104E-4013-A9CE-E7CC8F5227CE}" dt="2020-12-01T20:36:10.217" v="750" actId="12788"/>
          <ac:spMkLst>
            <pc:docMk/>
            <pc:sldMk cId="1886756214" sldId="280"/>
            <ac:spMk id="26" creationId="{3DB64E3E-8580-4BFF-B7DE-EEF41B7641F3}"/>
          </ac:spMkLst>
        </pc:spChg>
        <pc:spChg chg="add del mod">
          <ac:chgData name="Abdulaziz" userId="85b05c50aa90e9c3" providerId="LiveId" clId="{831D6D27-104E-4013-A9CE-E7CC8F5227CE}" dt="2020-12-01T20:34:35.045" v="661" actId="478"/>
          <ac:spMkLst>
            <pc:docMk/>
            <pc:sldMk cId="1886756214" sldId="280"/>
            <ac:spMk id="27" creationId="{34BEA8BC-4CA6-4651-871F-5E12C696E003}"/>
          </ac:spMkLst>
        </pc:spChg>
        <pc:spChg chg="add mod">
          <ac:chgData name="Abdulaziz" userId="85b05c50aa90e9c3" providerId="LiveId" clId="{831D6D27-104E-4013-A9CE-E7CC8F5227CE}" dt="2020-12-01T20:20:14.187" v="519" actId="571"/>
          <ac:spMkLst>
            <pc:docMk/>
            <pc:sldMk cId="1886756214" sldId="280"/>
            <ac:spMk id="28" creationId="{5EC01957-B631-4AAA-AE8A-307A6FD6C86F}"/>
          </ac:spMkLst>
        </pc:spChg>
        <pc:spChg chg="add mod">
          <ac:chgData name="Abdulaziz" userId="85b05c50aa90e9c3" providerId="LiveId" clId="{831D6D27-104E-4013-A9CE-E7CC8F5227CE}" dt="2020-12-01T20:20:14.187" v="519" actId="571"/>
          <ac:spMkLst>
            <pc:docMk/>
            <pc:sldMk cId="1886756214" sldId="280"/>
            <ac:spMk id="29" creationId="{64588C3F-934C-40AC-9EAE-46DFB85FC866}"/>
          </ac:spMkLst>
        </pc:spChg>
        <pc:spChg chg="add mod">
          <ac:chgData name="Abdulaziz" userId="85b05c50aa90e9c3" providerId="LiveId" clId="{831D6D27-104E-4013-A9CE-E7CC8F5227CE}" dt="2020-12-01T20:20:14.187" v="519" actId="571"/>
          <ac:spMkLst>
            <pc:docMk/>
            <pc:sldMk cId="1886756214" sldId="280"/>
            <ac:spMk id="30" creationId="{7E24D227-A995-4A85-84A6-6FE1BB965273}"/>
          </ac:spMkLst>
        </pc:spChg>
        <pc:spChg chg="add mod">
          <ac:chgData name="Abdulaziz" userId="85b05c50aa90e9c3" providerId="LiveId" clId="{831D6D27-104E-4013-A9CE-E7CC8F5227CE}" dt="2020-12-01T20:20:14.187" v="519" actId="571"/>
          <ac:spMkLst>
            <pc:docMk/>
            <pc:sldMk cId="1886756214" sldId="280"/>
            <ac:spMk id="31" creationId="{EE2879AC-6C46-4368-BCD7-5A295C2887F2}"/>
          </ac:spMkLst>
        </pc:spChg>
        <pc:spChg chg="add mod">
          <ac:chgData name="Abdulaziz" userId="85b05c50aa90e9c3" providerId="LiveId" clId="{831D6D27-104E-4013-A9CE-E7CC8F5227CE}" dt="2020-12-01T20:30:41.828" v="634" actId="20577"/>
          <ac:spMkLst>
            <pc:docMk/>
            <pc:sldMk cId="1886756214" sldId="280"/>
            <ac:spMk id="32" creationId="{64B31A12-BB1E-4F79-A86D-53C0E20CE625}"/>
          </ac:spMkLst>
        </pc:spChg>
        <pc:spChg chg="del">
          <ac:chgData name="Abdulaziz" userId="85b05c50aa90e9c3" providerId="LiveId" clId="{831D6D27-104E-4013-A9CE-E7CC8F5227CE}" dt="2020-12-01T20:08:02.720" v="1" actId="478"/>
          <ac:spMkLst>
            <pc:docMk/>
            <pc:sldMk cId="1886756214" sldId="280"/>
            <ac:spMk id="33" creationId="{595E4944-12FB-42B0-9D2E-81D3EEBDCED6}"/>
          </ac:spMkLst>
        </pc:spChg>
        <pc:picChg chg="add mod">
          <ac:chgData name="Abdulaziz" userId="85b05c50aa90e9c3" providerId="LiveId" clId="{831D6D27-104E-4013-A9CE-E7CC8F5227CE}" dt="2020-12-01T20:14:33.098" v="210" actId="1076"/>
          <ac:picMkLst>
            <pc:docMk/>
            <pc:sldMk cId="1886756214" sldId="280"/>
            <ac:picMk id="12" creationId="{977B38A7-CD63-4D18-976D-768679FA06E1}"/>
          </ac:picMkLst>
        </pc:picChg>
        <pc:picChg chg="add del">
          <ac:chgData name="Abdulaziz" userId="85b05c50aa90e9c3" providerId="LiveId" clId="{831D6D27-104E-4013-A9CE-E7CC8F5227CE}" dt="2020-12-01T20:12:23.363" v="150" actId="478"/>
          <ac:picMkLst>
            <pc:docMk/>
            <pc:sldMk cId="1886756214" sldId="280"/>
            <ac:picMk id="22" creationId="{D0091085-B454-450D-9301-A083C582AE70}"/>
          </ac:picMkLst>
        </pc:picChg>
        <pc:cxnChg chg="add mod">
          <ac:chgData name="Abdulaziz" userId="85b05c50aa90e9c3" providerId="LiveId" clId="{831D6D27-104E-4013-A9CE-E7CC8F5227CE}" dt="2020-12-01T20:34:55.704" v="696" actId="1036"/>
          <ac:cxnSpMkLst>
            <pc:docMk/>
            <pc:sldMk cId="1886756214" sldId="280"/>
            <ac:cxnSpMk id="13" creationId="{8865FE3C-0410-498E-8F19-29FE7CAAA734}"/>
          </ac:cxnSpMkLst>
        </pc:cxnChg>
      </pc:sldChg>
    </pc:docChg>
  </pc:docChgLst>
  <pc:docChgLst>
    <pc:chgData name="Abdulaziz Qambar" userId="85b05c50aa90e9c3" providerId="LiveId" clId="{F42D3365-F8FD-4AC4-B92E-FDAA6703AF94}"/>
    <pc:docChg chg="undo redo custSel addSld delSld modSld sldOrd">
      <pc:chgData name="Abdulaziz Qambar" userId="85b05c50aa90e9c3" providerId="LiveId" clId="{F42D3365-F8FD-4AC4-B92E-FDAA6703AF94}" dt="2021-06-08T07:00:09.249" v="7349" actId="1076"/>
      <pc:docMkLst>
        <pc:docMk/>
      </pc:docMkLst>
      <pc:sldChg chg="addSp delSp modSp mod">
        <pc:chgData name="Abdulaziz Qambar" userId="85b05c50aa90e9c3" providerId="LiveId" clId="{F42D3365-F8FD-4AC4-B92E-FDAA6703AF94}" dt="2021-06-07T11:45:00.131" v="7159" actId="20577"/>
        <pc:sldMkLst>
          <pc:docMk/>
          <pc:sldMk cId="419784648" sldId="256"/>
        </pc:sldMkLst>
        <pc:spChg chg="mod">
          <ac:chgData name="Abdulaziz Qambar" userId="85b05c50aa90e9c3" providerId="LiveId" clId="{F42D3365-F8FD-4AC4-B92E-FDAA6703AF94}" dt="2021-05-28T09:37:30.813" v="3362"/>
          <ac:spMkLst>
            <pc:docMk/>
            <pc:sldMk cId="419784648" sldId="256"/>
            <ac:spMk id="2" creationId="{3BEE4767-58AA-4256-9149-6AD1F0C9A022}"/>
          </ac:spMkLst>
        </pc:spChg>
        <pc:spChg chg="add del mod ord">
          <ac:chgData name="Abdulaziz Qambar" userId="85b05c50aa90e9c3" providerId="LiveId" clId="{F42D3365-F8FD-4AC4-B92E-FDAA6703AF94}" dt="2021-06-07T11:45:00.131" v="7159" actId="20577"/>
          <ac:spMkLst>
            <pc:docMk/>
            <pc:sldMk cId="419784648" sldId="256"/>
            <ac:spMk id="3" creationId="{880AF0AC-B436-4B0C-BDF4-B8F400F1E509}"/>
          </ac:spMkLst>
        </pc:spChg>
        <pc:spChg chg="mod">
          <ac:chgData name="Abdulaziz Qambar" userId="85b05c50aa90e9c3" providerId="LiveId" clId="{F42D3365-F8FD-4AC4-B92E-FDAA6703AF94}" dt="2021-05-27T22:01:36.265" v="306" actId="207"/>
          <ac:spMkLst>
            <pc:docMk/>
            <pc:sldMk cId="419784648" sldId="256"/>
            <ac:spMk id="6" creationId="{144C62DA-5B5D-4D98-88C8-843407196679}"/>
          </ac:spMkLst>
        </pc:spChg>
        <pc:spChg chg="mod">
          <ac:chgData name="Abdulaziz Qambar" userId="85b05c50aa90e9c3" providerId="LiveId" clId="{F42D3365-F8FD-4AC4-B92E-FDAA6703AF94}" dt="2021-05-27T21:55:14.917" v="131" actId="12789"/>
          <ac:spMkLst>
            <pc:docMk/>
            <pc:sldMk cId="419784648" sldId="256"/>
            <ac:spMk id="7" creationId="{E9E8CEAD-02E4-49EF-A78F-9BB3FA98C233}"/>
          </ac:spMkLst>
        </pc:spChg>
        <pc:spChg chg="del mod">
          <ac:chgData name="Abdulaziz Qambar" userId="85b05c50aa90e9c3" providerId="LiveId" clId="{F42D3365-F8FD-4AC4-B92E-FDAA6703AF94}" dt="2021-05-27T22:01:41.784" v="307" actId="478"/>
          <ac:spMkLst>
            <pc:docMk/>
            <pc:sldMk cId="419784648" sldId="256"/>
            <ac:spMk id="16" creationId="{17924EF8-5BC5-412D-8329-276042EE27B6}"/>
          </ac:spMkLst>
        </pc:spChg>
        <pc:spChg chg="add del mod">
          <ac:chgData name="Abdulaziz Qambar" userId="85b05c50aa90e9c3" providerId="LiveId" clId="{F42D3365-F8FD-4AC4-B92E-FDAA6703AF94}" dt="2021-05-27T21:58:58.031" v="161" actId="21"/>
          <ac:spMkLst>
            <pc:docMk/>
            <pc:sldMk cId="419784648" sldId="256"/>
            <ac:spMk id="22" creationId="{FE2843B0-FC1C-4725-BB74-C3DC67528364}"/>
          </ac:spMkLst>
        </pc:spChg>
        <pc:spChg chg="add del mod">
          <ac:chgData name="Abdulaziz Qambar" userId="85b05c50aa90e9c3" providerId="LiveId" clId="{F42D3365-F8FD-4AC4-B92E-FDAA6703AF94}" dt="2021-05-27T21:59:01.485" v="163" actId="21"/>
          <ac:spMkLst>
            <pc:docMk/>
            <pc:sldMk cId="419784648" sldId="256"/>
            <ac:spMk id="24" creationId="{EB1BFE4C-D5B2-4DBC-85E0-7E2F52D85358}"/>
          </ac:spMkLst>
        </pc:spChg>
        <pc:spChg chg="add del mod">
          <ac:chgData name="Abdulaziz Qambar" userId="85b05c50aa90e9c3" providerId="LiveId" clId="{F42D3365-F8FD-4AC4-B92E-FDAA6703AF94}" dt="2021-05-27T21:59:08.485" v="167" actId="21"/>
          <ac:spMkLst>
            <pc:docMk/>
            <pc:sldMk cId="419784648" sldId="256"/>
            <ac:spMk id="26" creationId="{4DF9D131-0E9D-4D30-82D1-844A7432714C}"/>
          </ac:spMkLst>
        </pc:spChg>
        <pc:spChg chg="add del mod">
          <ac:chgData name="Abdulaziz Qambar" userId="85b05c50aa90e9c3" providerId="LiveId" clId="{F42D3365-F8FD-4AC4-B92E-FDAA6703AF94}" dt="2021-05-27T21:59:07.259" v="166"/>
          <ac:spMkLst>
            <pc:docMk/>
            <pc:sldMk cId="419784648" sldId="256"/>
            <ac:spMk id="27" creationId="{927420F8-9516-4863-B8F9-9005C05D95B4}"/>
          </ac:spMkLst>
        </pc:spChg>
        <pc:spChg chg="add del mod">
          <ac:chgData name="Abdulaziz Qambar" userId="85b05c50aa90e9c3" providerId="LiveId" clId="{F42D3365-F8FD-4AC4-B92E-FDAA6703AF94}" dt="2021-05-27T22:01:15.597" v="304" actId="478"/>
          <ac:spMkLst>
            <pc:docMk/>
            <pc:sldMk cId="419784648" sldId="256"/>
            <ac:spMk id="28" creationId="{205DA224-95FF-4ED2-B3F9-3ED42711345D}"/>
          </ac:spMkLst>
        </pc:spChg>
        <pc:picChg chg="mod">
          <ac:chgData name="Abdulaziz Qambar" userId="85b05c50aa90e9c3" providerId="LiveId" clId="{F42D3365-F8FD-4AC4-B92E-FDAA6703AF94}" dt="2021-05-27T21:58:46.509" v="159" actId="1076"/>
          <ac:picMkLst>
            <pc:docMk/>
            <pc:sldMk cId="419784648" sldId="256"/>
            <ac:picMk id="5" creationId="{33230CD8-6A37-4ED0-9CA1-A388C6BDC4F4}"/>
          </ac:picMkLst>
        </pc:picChg>
        <pc:picChg chg="add del mod">
          <ac:chgData name="Abdulaziz Qambar" userId="85b05c50aa90e9c3" providerId="LiveId" clId="{F42D3365-F8FD-4AC4-B92E-FDAA6703AF94}" dt="2021-05-27T21:50:56.578" v="9" actId="478"/>
          <ac:picMkLst>
            <pc:docMk/>
            <pc:sldMk cId="419784648" sldId="256"/>
            <ac:picMk id="8" creationId="{35944D61-F5A6-4EF3-BA33-AB9B716176CE}"/>
          </ac:picMkLst>
        </pc:picChg>
        <pc:picChg chg="add del mod">
          <ac:chgData name="Abdulaziz Qambar" userId="85b05c50aa90e9c3" providerId="LiveId" clId="{F42D3365-F8FD-4AC4-B92E-FDAA6703AF94}" dt="2021-05-27T21:50:54.350" v="8" actId="478"/>
          <ac:picMkLst>
            <pc:docMk/>
            <pc:sldMk cId="419784648" sldId="256"/>
            <ac:picMk id="10" creationId="{A577288B-7FF3-49C1-A9AC-48FC30C03856}"/>
          </ac:picMkLst>
        </pc:picChg>
        <pc:picChg chg="add del mod">
          <ac:chgData name="Abdulaziz Qambar" userId="85b05c50aa90e9c3" providerId="LiveId" clId="{F42D3365-F8FD-4AC4-B92E-FDAA6703AF94}" dt="2021-05-27T21:50:51.103" v="7" actId="478"/>
          <ac:picMkLst>
            <pc:docMk/>
            <pc:sldMk cId="419784648" sldId="256"/>
            <ac:picMk id="12" creationId="{D778230A-1E64-4FC7-B90F-101BCD8D390F}"/>
          </ac:picMkLst>
        </pc:picChg>
        <pc:picChg chg="add del mod ord">
          <ac:chgData name="Abdulaziz Qambar" userId="85b05c50aa90e9c3" providerId="LiveId" clId="{F42D3365-F8FD-4AC4-B92E-FDAA6703AF94}" dt="2021-05-27T21:55:35.628" v="132" actId="21"/>
          <ac:picMkLst>
            <pc:docMk/>
            <pc:sldMk cId="419784648" sldId="256"/>
            <ac:picMk id="14" creationId="{8930B3E9-2979-4832-84AC-C894FFC8C292}"/>
          </ac:picMkLst>
        </pc:picChg>
        <pc:picChg chg="del">
          <ac:chgData name="Abdulaziz Qambar" userId="85b05c50aa90e9c3" providerId="LiveId" clId="{F42D3365-F8FD-4AC4-B92E-FDAA6703AF94}" dt="2021-05-27T21:52:22.641" v="10" actId="478"/>
          <ac:picMkLst>
            <pc:docMk/>
            <pc:sldMk cId="419784648" sldId="256"/>
            <ac:picMk id="15" creationId="{8CA17E5F-3AB0-4756-AF33-D49DCBBCDDBA}"/>
          </ac:picMkLst>
        </pc:picChg>
        <pc:picChg chg="add del mod ord">
          <ac:chgData name="Abdulaziz Qambar" userId="85b05c50aa90e9c3" providerId="LiveId" clId="{F42D3365-F8FD-4AC4-B92E-FDAA6703AF94}" dt="2021-05-27T21:57:45.931" v="145" actId="478"/>
          <ac:picMkLst>
            <pc:docMk/>
            <pc:sldMk cId="419784648" sldId="256"/>
            <ac:picMk id="17" creationId="{1A51A71D-E6C4-4AB0-AC20-5D59F795F300}"/>
          </ac:picMkLst>
        </pc:picChg>
        <pc:picChg chg="add del mod ord modCrop">
          <ac:chgData name="Abdulaziz Qambar" userId="85b05c50aa90e9c3" providerId="LiveId" clId="{F42D3365-F8FD-4AC4-B92E-FDAA6703AF94}" dt="2021-05-27T21:56:41.585" v="144" actId="478"/>
          <ac:picMkLst>
            <pc:docMk/>
            <pc:sldMk cId="419784648" sldId="256"/>
            <ac:picMk id="18" creationId="{53EDB919-20A6-4AA1-94F6-116F14DDCE72}"/>
          </ac:picMkLst>
        </pc:picChg>
        <pc:picChg chg="add mod ord">
          <ac:chgData name="Abdulaziz Qambar" userId="85b05c50aa90e9c3" providerId="LiveId" clId="{F42D3365-F8FD-4AC4-B92E-FDAA6703AF94}" dt="2021-05-27T22:01:26.418" v="305" actId="29295"/>
          <ac:picMkLst>
            <pc:docMk/>
            <pc:sldMk cId="419784648" sldId="256"/>
            <ac:picMk id="20" creationId="{5F58987C-103D-43FA-AC1B-3CE4D973FD8E}"/>
          </ac:picMkLst>
        </pc:picChg>
      </pc:sldChg>
      <pc:sldChg chg="addSp delSp modSp mod">
        <pc:chgData name="Abdulaziz Qambar" userId="85b05c50aa90e9c3" providerId="LiveId" clId="{F42D3365-F8FD-4AC4-B92E-FDAA6703AF94}" dt="2021-06-07T21:04:43.695" v="7164"/>
        <pc:sldMkLst>
          <pc:docMk/>
          <pc:sldMk cId="1372888392" sldId="294"/>
        </pc:sldMkLst>
        <pc:spChg chg="mod">
          <ac:chgData name="Abdulaziz Qambar" userId="85b05c50aa90e9c3" providerId="LiveId" clId="{F42D3365-F8FD-4AC4-B92E-FDAA6703AF94}" dt="2021-05-28T13:17:47.491" v="6326" actId="20577"/>
          <ac:spMkLst>
            <pc:docMk/>
            <pc:sldMk cId="1372888392" sldId="294"/>
            <ac:spMk id="11" creationId="{D9554E6C-D30A-47A7-8CE8-E209E2D6864C}"/>
          </ac:spMkLst>
        </pc:spChg>
        <pc:spChg chg="mod">
          <ac:chgData name="Abdulaziz Qambar" userId="85b05c50aa90e9c3" providerId="LiveId" clId="{F42D3365-F8FD-4AC4-B92E-FDAA6703AF94}" dt="2021-06-07T21:04:43.695" v="7164"/>
          <ac:spMkLst>
            <pc:docMk/>
            <pc:sldMk cId="1372888392" sldId="294"/>
            <ac:spMk id="12" creationId="{A9F42A4E-2FD3-422A-BD82-FBBF3D72660C}"/>
          </ac:spMkLst>
        </pc:spChg>
        <pc:spChg chg="mod">
          <ac:chgData name="Abdulaziz Qambar" userId="85b05c50aa90e9c3" providerId="LiveId" clId="{F42D3365-F8FD-4AC4-B92E-FDAA6703AF94}" dt="2021-05-28T13:23:46.376" v="6327" actId="20577"/>
          <ac:spMkLst>
            <pc:docMk/>
            <pc:sldMk cId="1372888392" sldId="294"/>
            <ac:spMk id="13" creationId="{BB5519AE-7991-4CF1-8121-D473E252B1FD}"/>
          </ac:spMkLst>
        </pc:spChg>
        <pc:spChg chg="mod">
          <ac:chgData name="Abdulaziz Qambar" userId="85b05c50aa90e9c3" providerId="LiveId" clId="{F42D3365-F8FD-4AC4-B92E-FDAA6703AF94}" dt="2021-05-28T12:22:19.954" v="5474" actId="14100"/>
          <ac:spMkLst>
            <pc:docMk/>
            <pc:sldMk cId="1372888392" sldId="294"/>
            <ac:spMk id="14" creationId="{5E94D738-C6CB-48DC-80BD-6AF482C0AD43}"/>
          </ac:spMkLst>
        </pc:spChg>
        <pc:spChg chg="mod">
          <ac:chgData name="Abdulaziz Qambar" userId="85b05c50aa90e9c3" providerId="LiveId" clId="{F42D3365-F8FD-4AC4-B92E-FDAA6703AF94}" dt="2021-05-28T12:22:28.548" v="5476" actId="164"/>
          <ac:spMkLst>
            <pc:docMk/>
            <pc:sldMk cId="1372888392" sldId="294"/>
            <ac:spMk id="15" creationId="{5CE59133-E161-4568-8C60-96665F443F1A}"/>
          </ac:spMkLst>
        </pc:spChg>
        <pc:spChg chg="mod">
          <ac:chgData name="Abdulaziz Qambar" userId="85b05c50aa90e9c3" providerId="LiveId" clId="{F42D3365-F8FD-4AC4-B92E-FDAA6703AF94}" dt="2021-05-31T00:18:05.883" v="6994" actId="20577"/>
          <ac:spMkLst>
            <pc:docMk/>
            <pc:sldMk cId="1372888392" sldId="294"/>
            <ac:spMk id="31" creationId="{300C6F2C-0868-43D7-B135-3EE71FB9B2C0}"/>
          </ac:spMkLst>
        </pc:spChg>
        <pc:spChg chg="mod">
          <ac:chgData name="Abdulaziz Qambar" userId="85b05c50aa90e9c3" providerId="LiveId" clId="{F42D3365-F8FD-4AC4-B92E-FDAA6703AF94}" dt="2021-05-27T22:04:02.997" v="348" actId="20577"/>
          <ac:spMkLst>
            <pc:docMk/>
            <pc:sldMk cId="1372888392" sldId="294"/>
            <ac:spMk id="61" creationId="{30CFCA62-F7E3-49C3-B56A-B9744D027776}"/>
          </ac:spMkLst>
        </pc:spChg>
        <pc:grpChg chg="add mod">
          <ac:chgData name="Abdulaziz Qambar" userId="85b05c50aa90e9c3" providerId="LiveId" clId="{F42D3365-F8FD-4AC4-B92E-FDAA6703AF94}" dt="2021-05-28T12:23:03.069" v="5486" actId="164"/>
          <ac:grpSpMkLst>
            <pc:docMk/>
            <pc:sldMk cId="1372888392" sldId="294"/>
            <ac:grpSpMk id="2" creationId="{7884CC3C-4DAD-4535-8C96-835273C5A629}"/>
          </ac:grpSpMkLst>
        </pc:grpChg>
        <pc:grpChg chg="mod">
          <ac:chgData name="Abdulaziz Qambar" userId="85b05c50aa90e9c3" providerId="LiveId" clId="{F42D3365-F8FD-4AC4-B92E-FDAA6703AF94}" dt="2021-05-28T12:22:40.614" v="5480" actId="164"/>
          <ac:grpSpMkLst>
            <pc:docMk/>
            <pc:sldMk cId="1372888392" sldId="294"/>
            <ac:grpSpMk id="3" creationId="{CAB5D6C9-CCFF-40AF-9D11-D4F418DFF705}"/>
          </ac:grpSpMkLst>
        </pc:grpChg>
        <pc:grpChg chg="mod">
          <ac:chgData name="Abdulaziz Qambar" userId="85b05c50aa90e9c3" providerId="LiveId" clId="{F42D3365-F8FD-4AC4-B92E-FDAA6703AF94}" dt="2021-05-28T12:22:47.448" v="5483" actId="164"/>
          <ac:grpSpMkLst>
            <pc:docMk/>
            <pc:sldMk cId="1372888392" sldId="294"/>
            <ac:grpSpMk id="4" creationId="{27C9495D-4BCC-4AFA-B8F3-8199ACDDE07C}"/>
          </ac:grpSpMkLst>
        </pc:grpChg>
        <pc:grpChg chg="add mod">
          <ac:chgData name="Abdulaziz Qambar" userId="85b05c50aa90e9c3" providerId="LiveId" clId="{F42D3365-F8FD-4AC4-B92E-FDAA6703AF94}" dt="2021-05-28T12:23:03.069" v="5486" actId="164"/>
          <ac:grpSpMkLst>
            <pc:docMk/>
            <pc:sldMk cId="1372888392" sldId="294"/>
            <ac:grpSpMk id="6" creationId="{AB55F4BA-D97F-4209-BFBC-368A06D39760}"/>
          </ac:grpSpMkLst>
        </pc:grpChg>
        <pc:grpChg chg="add mod">
          <ac:chgData name="Abdulaziz Qambar" userId="85b05c50aa90e9c3" providerId="LiveId" clId="{F42D3365-F8FD-4AC4-B92E-FDAA6703AF94}" dt="2021-05-28T12:23:03.069" v="5486" actId="164"/>
          <ac:grpSpMkLst>
            <pc:docMk/>
            <pc:sldMk cId="1372888392" sldId="294"/>
            <ac:grpSpMk id="8" creationId="{51680DEC-EC2C-4BDF-8B93-8811EBE3C303}"/>
          </ac:grpSpMkLst>
        </pc:grpChg>
        <pc:grpChg chg="add mod">
          <ac:chgData name="Abdulaziz Qambar" userId="85b05c50aa90e9c3" providerId="LiveId" clId="{F42D3365-F8FD-4AC4-B92E-FDAA6703AF94}" dt="2021-05-28T12:23:06.448" v="5487" actId="12788"/>
          <ac:grpSpMkLst>
            <pc:docMk/>
            <pc:sldMk cId="1372888392" sldId="294"/>
            <ac:grpSpMk id="9" creationId="{56DCC4E0-7894-43FB-B63C-D134A1DD5427}"/>
          </ac:grpSpMkLst>
        </pc:grpChg>
        <pc:grpChg chg="mod">
          <ac:chgData name="Abdulaziz Qambar" userId="85b05c50aa90e9c3" providerId="LiveId" clId="{F42D3365-F8FD-4AC4-B92E-FDAA6703AF94}" dt="2021-05-28T12:22:40.614" v="5480" actId="164"/>
          <ac:grpSpMkLst>
            <pc:docMk/>
            <pc:sldMk cId="1372888392" sldId="294"/>
            <ac:grpSpMk id="10" creationId="{66895D53-25C8-4931-B5F1-CECCF45DEF73}"/>
          </ac:grpSpMkLst>
        </pc:grpChg>
        <pc:grpChg chg="mod">
          <ac:chgData name="Abdulaziz Qambar" userId="85b05c50aa90e9c3" providerId="LiveId" clId="{F42D3365-F8FD-4AC4-B92E-FDAA6703AF94}" dt="2021-05-28T12:22:40.614" v="5480" actId="164"/>
          <ac:grpSpMkLst>
            <pc:docMk/>
            <pc:sldMk cId="1372888392" sldId="294"/>
            <ac:grpSpMk id="16" creationId="{F574EA8A-8B00-41CD-87E0-A1E36B5BB20F}"/>
          </ac:grpSpMkLst>
        </pc:grpChg>
        <pc:grpChg chg="mod">
          <ac:chgData name="Abdulaziz Qambar" userId="85b05c50aa90e9c3" providerId="LiveId" clId="{F42D3365-F8FD-4AC4-B92E-FDAA6703AF94}" dt="2021-05-28T12:22:47.448" v="5483" actId="164"/>
          <ac:grpSpMkLst>
            <pc:docMk/>
            <pc:sldMk cId="1372888392" sldId="294"/>
            <ac:grpSpMk id="17" creationId="{7377A584-77E1-4A55-84B1-FD2A7FB6BB0D}"/>
          </ac:grpSpMkLst>
        </pc:grpChg>
        <pc:grpChg chg="mod">
          <ac:chgData name="Abdulaziz Qambar" userId="85b05c50aa90e9c3" providerId="LiveId" clId="{F42D3365-F8FD-4AC4-B92E-FDAA6703AF94}" dt="2021-05-28T12:22:47.448" v="5483" actId="164"/>
          <ac:grpSpMkLst>
            <pc:docMk/>
            <pc:sldMk cId="1372888392" sldId="294"/>
            <ac:grpSpMk id="18" creationId="{62A22802-8CEC-4380-9FFE-C5B84B25B5ED}"/>
          </ac:grpSpMkLst>
        </pc:grpChg>
        <pc:grpChg chg="mod">
          <ac:chgData name="Abdulaziz Qambar" userId="85b05c50aa90e9c3" providerId="LiveId" clId="{F42D3365-F8FD-4AC4-B92E-FDAA6703AF94}" dt="2021-05-28T12:22:28.548" v="5476" actId="164"/>
          <ac:grpSpMkLst>
            <pc:docMk/>
            <pc:sldMk cId="1372888392" sldId="294"/>
            <ac:grpSpMk id="19" creationId="{B81E2A20-D307-4088-863F-5C2A9148869F}"/>
          </ac:grpSpMkLst>
        </pc:grpChg>
        <pc:picChg chg="add del mod ord">
          <ac:chgData name="Abdulaziz Qambar" userId="85b05c50aa90e9c3" providerId="LiveId" clId="{F42D3365-F8FD-4AC4-B92E-FDAA6703AF94}" dt="2021-05-27T22:03:51.241" v="335" actId="29295"/>
          <ac:picMkLst>
            <pc:docMk/>
            <pc:sldMk cId="1372888392" sldId="294"/>
            <ac:picMk id="34" creationId="{30CDE5E8-2291-4DE4-AEFD-A8654B3DD63C}"/>
          </ac:picMkLst>
        </pc:picChg>
        <pc:picChg chg="add del mod">
          <ac:chgData name="Abdulaziz Qambar" userId="85b05c50aa90e9c3" providerId="LiveId" clId="{F42D3365-F8FD-4AC4-B92E-FDAA6703AF94}" dt="2021-05-27T22:03:34.327" v="330" actId="478"/>
          <ac:picMkLst>
            <pc:docMk/>
            <pc:sldMk cId="1372888392" sldId="294"/>
            <ac:picMk id="50" creationId="{27806FBC-8EF2-44F7-AA9B-D2F31EE30493}"/>
          </ac:picMkLst>
        </pc:picChg>
      </pc:sldChg>
      <pc:sldChg chg="add del">
        <pc:chgData name="Abdulaziz Qambar" userId="85b05c50aa90e9c3" providerId="LiveId" clId="{F42D3365-F8FD-4AC4-B92E-FDAA6703AF94}" dt="2021-05-27T22:38:52.491" v="1116" actId="47"/>
        <pc:sldMkLst>
          <pc:docMk/>
          <pc:sldMk cId="2077363130" sldId="295"/>
        </pc:sldMkLst>
      </pc:sldChg>
      <pc:sldChg chg="del">
        <pc:chgData name="Abdulaziz Qambar" userId="85b05c50aa90e9c3" providerId="LiveId" clId="{F42D3365-F8FD-4AC4-B92E-FDAA6703AF94}" dt="2021-05-27T22:04:37.812" v="364" actId="47"/>
        <pc:sldMkLst>
          <pc:docMk/>
          <pc:sldMk cId="2506615523" sldId="296"/>
        </pc:sldMkLst>
      </pc:sldChg>
      <pc:sldChg chg="del">
        <pc:chgData name="Abdulaziz Qambar" userId="85b05c50aa90e9c3" providerId="LiveId" clId="{F42D3365-F8FD-4AC4-B92E-FDAA6703AF94}" dt="2021-05-27T22:04:31.033" v="357" actId="47"/>
        <pc:sldMkLst>
          <pc:docMk/>
          <pc:sldMk cId="500156168" sldId="298"/>
        </pc:sldMkLst>
      </pc:sldChg>
      <pc:sldChg chg="del">
        <pc:chgData name="Abdulaziz Qambar" userId="85b05c50aa90e9c3" providerId="LiveId" clId="{F42D3365-F8FD-4AC4-B92E-FDAA6703AF94}" dt="2021-05-27T22:04:31.917" v="359" actId="47"/>
        <pc:sldMkLst>
          <pc:docMk/>
          <pc:sldMk cId="2660599374" sldId="299"/>
        </pc:sldMkLst>
      </pc:sldChg>
      <pc:sldChg chg="del">
        <pc:chgData name="Abdulaziz Qambar" userId="85b05c50aa90e9c3" providerId="LiveId" clId="{F42D3365-F8FD-4AC4-B92E-FDAA6703AF94}" dt="2021-05-27T22:04:31.196" v="358" actId="47"/>
        <pc:sldMkLst>
          <pc:docMk/>
          <pc:sldMk cId="2948917397" sldId="300"/>
        </pc:sldMkLst>
      </pc:sldChg>
      <pc:sldChg chg="del">
        <pc:chgData name="Abdulaziz Qambar" userId="85b05c50aa90e9c3" providerId="LiveId" clId="{F42D3365-F8FD-4AC4-B92E-FDAA6703AF94}" dt="2021-05-27T22:04:33.024" v="361" actId="47"/>
        <pc:sldMkLst>
          <pc:docMk/>
          <pc:sldMk cId="1059987400" sldId="301"/>
        </pc:sldMkLst>
      </pc:sldChg>
      <pc:sldChg chg="del">
        <pc:chgData name="Abdulaziz Qambar" userId="85b05c50aa90e9c3" providerId="LiveId" clId="{F42D3365-F8FD-4AC4-B92E-FDAA6703AF94}" dt="2021-05-27T22:04:26.615" v="352" actId="47"/>
        <pc:sldMkLst>
          <pc:docMk/>
          <pc:sldMk cId="518454426" sldId="304"/>
        </pc:sldMkLst>
      </pc:sldChg>
      <pc:sldChg chg="del">
        <pc:chgData name="Abdulaziz Qambar" userId="85b05c50aa90e9c3" providerId="LiveId" clId="{F42D3365-F8FD-4AC4-B92E-FDAA6703AF94}" dt="2021-05-27T22:04:33.648" v="362" actId="47"/>
        <pc:sldMkLst>
          <pc:docMk/>
          <pc:sldMk cId="3526250324" sldId="307"/>
        </pc:sldMkLst>
      </pc:sldChg>
      <pc:sldChg chg="del">
        <pc:chgData name="Abdulaziz Qambar" userId="85b05c50aa90e9c3" providerId="LiveId" clId="{F42D3365-F8FD-4AC4-B92E-FDAA6703AF94}" dt="2021-05-27T22:04:19.217" v="349" actId="47"/>
        <pc:sldMkLst>
          <pc:docMk/>
          <pc:sldMk cId="1105810422" sldId="308"/>
        </pc:sldMkLst>
      </pc:sldChg>
      <pc:sldChg chg="del">
        <pc:chgData name="Abdulaziz Qambar" userId="85b05c50aa90e9c3" providerId="LiveId" clId="{F42D3365-F8FD-4AC4-B92E-FDAA6703AF94}" dt="2021-05-27T22:04:37.534" v="363" actId="47"/>
        <pc:sldMkLst>
          <pc:docMk/>
          <pc:sldMk cId="163928593" sldId="310"/>
        </pc:sldMkLst>
      </pc:sldChg>
      <pc:sldChg chg="del">
        <pc:chgData name="Abdulaziz Qambar" userId="85b05c50aa90e9c3" providerId="LiveId" clId="{F42D3365-F8FD-4AC4-B92E-FDAA6703AF94}" dt="2021-05-27T22:04:26.998" v="353" actId="47"/>
        <pc:sldMkLst>
          <pc:docMk/>
          <pc:sldMk cId="2358991325" sldId="313"/>
        </pc:sldMkLst>
      </pc:sldChg>
      <pc:sldChg chg="del">
        <pc:chgData name="Abdulaziz Qambar" userId="85b05c50aa90e9c3" providerId="LiveId" clId="{F42D3365-F8FD-4AC4-B92E-FDAA6703AF94}" dt="2021-05-27T22:04:32.274" v="360" actId="47"/>
        <pc:sldMkLst>
          <pc:docMk/>
          <pc:sldMk cId="41368857" sldId="315"/>
        </pc:sldMkLst>
      </pc:sldChg>
      <pc:sldChg chg="del">
        <pc:chgData name="Abdulaziz Qambar" userId="85b05c50aa90e9c3" providerId="LiveId" clId="{F42D3365-F8FD-4AC4-B92E-FDAA6703AF94}" dt="2021-05-27T22:04:22.926" v="350" actId="47"/>
        <pc:sldMkLst>
          <pc:docMk/>
          <pc:sldMk cId="2430192351" sldId="316"/>
        </pc:sldMkLst>
      </pc:sldChg>
      <pc:sldChg chg="del">
        <pc:chgData name="Abdulaziz Qambar" userId="85b05c50aa90e9c3" providerId="LiveId" clId="{F42D3365-F8FD-4AC4-B92E-FDAA6703AF94}" dt="2021-05-27T22:04:27.410" v="354" actId="47"/>
        <pc:sldMkLst>
          <pc:docMk/>
          <pc:sldMk cId="1346895217" sldId="317"/>
        </pc:sldMkLst>
      </pc:sldChg>
      <pc:sldChg chg="del">
        <pc:chgData name="Abdulaziz Qambar" userId="85b05c50aa90e9c3" providerId="LiveId" clId="{F42D3365-F8FD-4AC4-B92E-FDAA6703AF94}" dt="2021-05-27T22:04:26.179" v="351" actId="47"/>
        <pc:sldMkLst>
          <pc:docMk/>
          <pc:sldMk cId="3955772064" sldId="319"/>
        </pc:sldMkLst>
      </pc:sldChg>
      <pc:sldChg chg="del">
        <pc:chgData name="Abdulaziz Qambar" userId="85b05c50aa90e9c3" providerId="LiveId" clId="{F42D3365-F8FD-4AC4-B92E-FDAA6703AF94}" dt="2021-05-27T22:04:38.069" v="365" actId="47"/>
        <pc:sldMkLst>
          <pc:docMk/>
          <pc:sldMk cId="880101619" sldId="320"/>
        </pc:sldMkLst>
      </pc:sldChg>
      <pc:sldChg chg="del">
        <pc:chgData name="Abdulaziz Qambar" userId="85b05c50aa90e9c3" providerId="LiveId" clId="{F42D3365-F8FD-4AC4-B92E-FDAA6703AF94}" dt="2021-05-27T22:04:39.059" v="366" actId="47"/>
        <pc:sldMkLst>
          <pc:docMk/>
          <pc:sldMk cId="3815652036" sldId="321"/>
        </pc:sldMkLst>
      </pc:sldChg>
      <pc:sldChg chg="del">
        <pc:chgData name="Abdulaziz Qambar" userId="85b05c50aa90e9c3" providerId="LiveId" clId="{F42D3365-F8FD-4AC4-B92E-FDAA6703AF94}" dt="2021-05-27T22:04:27.872" v="355" actId="47"/>
        <pc:sldMkLst>
          <pc:docMk/>
          <pc:sldMk cId="3033737483" sldId="323"/>
        </pc:sldMkLst>
      </pc:sldChg>
      <pc:sldChg chg="addSp delSp modSp mod">
        <pc:chgData name="Abdulaziz Qambar" userId="85b05c50aa90e9c3" providerId="LiveId" clId="{F42D3365-F8FD-4AC4-B92E-FDAA6703AF94}" dt="2021-05-30T15:06:04.938" v="6760" actId="113"/>
        <pc:sldMkLst>
          <pc:docMk/>
          <pc:sldMk cId="4141676460" sldId="324"/>
        </pc:sldMkLst>
        <pc:spChg chg="mod">
          <ac:chgData name="Abdulaziz Qambar" userId="85b05c50aa90e9c3" providerId="LiveId" clId="{F42D3365-F8FD-4AC4-B92E-FDAA6703AF94}" dt="2021-05-30T15:06:04.938" v="6760" actId="113"/>
          <ac:spMkLst>
            <pc:docMk/>
            <pc:sldMk cId="4141676460" sldId="324"/>
            <ac:spMk id="2" creationId="{7EC07DC5-2CC4-4F3E-A4F6-9CAD30D459ED}"/>
          </ac:spMkLst>
        </pc:spChg>
        <pc:spChg chg="mod">
          <ac:chgData name="Abdulaziz Qambar" userId="85b05c50aa90e9c3" providerId="LiveId" clId="{F42D3365-F8FD-4AC4-B92E-FDAA6703AF94}" dt="2021-05-30T14:55:11.145" v="6658" actId="12788"/>
          <ac:spMkLst>
            <pc:docMk/>
            <pc:sldMk cId="4141676460" sldId="324"/>
            <ac:spMk id="14" creationId="{75F19A8A-3820-4FAD-B66D-AF7A8AECA615}"/>
          </ac:spMkLst>
        </pc:spChg>
        <pc:spChg chg="mod">
          <ac:chgData name="Abdulaziz Qambar" userId="85b05c50aa90e9c3" providerId="LiveId" clId="{F42D3365-F8FD-4AC4-B92E-FDAA6703AF94}" dt="2021-05-30T14:58:57.806" v="6707"/>
          <ac:spMkLst>
            <pc:docMk/>
            <pc:sldMk cId="4141676460" sldId="324"/>
            <ac:spMk id="61" creationId="{30CFCA62-F7E3-49C3-B56A-B9744D027776}"/>
          </ac:spMkLst>
        </pc:spChg>
        <pc:graphicFrameChg chg="add del mod">
          <ac:chgData name="Abdulaziz Qambar" userId="85b05c50aa90e9c3" providerId="LiveId" clId="{F42D3365-F8FD-4AC4-B92E-FDAA6703AF94}" dt="2021-05-30T14:52:26.538" v="6598"/>
          <ac:graphicFrameMkLst>
            <pc:docMk/>
            <pc:sldMk cId="4141676460" sldId="324"/>
            <ac:graphicFrameMk id="3" creationId="{CF9820A2-FA54-4869-9C6F-37CC8FAF6726}"/>
          </ac:graphicFrameMkLst>
        </pc:graphicFrameChg>
        <pc:picChg chg="add mod ord">
          <ac:chgData name="Abdulaziz Qambar" userId="85b05c50aa90e9c3" providerId="LiveId" clId="{F42D3365-F8FD-4AC4-B92E-FDAA6703AF94}" dt="2021-05-30T14:59:12.256" v="6712" actId="167"/>
          <ac:picMkLst>
            <pc:docMk/>
            <pc:sldMk cId="4141676460" sldId="324"/>
            <ac:picMk id="12" creationId="{36A4132F-2544-4F50-BF7C-5E952235A04D}"/>
          </ac:picMkLst>
        </pc:picChg>
        <pc:picChg chg="del">
          <ac:chgData name="Abdulaziz Qambar" userId="85b05c50aa90e9c3" providerId="LiveId" clId="{F42D3365-F8FD-4AC4-B92E-FDAA6703AF94}" dt="2021-05-30T14:59:05.852" v="6710" actId="478"/>
          <ac:picMkLst>
            <pc:docMk/>
            <pc:sldMk cId="4141676460" sldId="324"/>
            <ac:picMk id="50" creationId="{27806FBC-8EF2-44F7-AA9B-D2F31EE30493}"/>
          </ac:picMkLst>
        </pc:picChg>
      </pc:sldChg>
      <pc:sldChg chg="del">
        <pc:chgData name="Abdulaziz Qambar" userId="85b05c50aa90e9c3" providerId="LiveId" clId="{F42D3365-F8FD-4AC4-B92E-FDAA6703AF94}" dt="2021-05-27T22:04:29.416" v="356" actId="47"/>
        <pc:sldMkLst>
          <pc:docMk/>
          <pc:sldMk cId="2364203892" sldId="325"/>
        </pc:sldMkLst>
      </pc:sldChg>
      <pc:sldChg chg="addSp delSp modSp add del mod">
        <pc:chgData name="Abdulaziz Qambar" userId="85b05c50aa90e9c3" providerId="LiveId" clId="{F42D3365-F8FD-4AC4-B92E-FDAA6703AF94}" dt="2021-05-28T12:34:51.018" v="5706" actId="47"/>
        <pc:sldMkLst>
          <pc:docMk/>
          <pc:sldMk cId="3122093241" sldId="325"/>
        </pc:sldMkLst>
        <pc:spChg chg="add mod">
          <ac:chgData name="Abdulaziz Qambar" userId="85b05c50aa90e9c3" providerId="LiveId" clId="{F42D3365-F8FD-4AC4-B92E-FDAA6703AF94}" dt="2021-05-27T22:30:09.749" v="932" actId="1076"/>
          <ac:spMkLst>
            <pc:docMk/>
            <pc:sldMk cId="3122093241" sldId="325"/>
            <ac:spMk id="2" creationId="{F0A112A3-523E-496D-A606-3782C5B614C4}"/>
          </ac:spMkLst>
        </pc:spChg>
        <pc:spChg chg="add del mod topLvl">
          <ac:chgData name="Abdulaziz Qambar" userId="85b05c50aa90e9c3" providerId="LiveId" clId="{F42D3365-F8FD-4AC4-B92E-FDAA6703AF94}" dt="2021-05-28T12:33:54.925" v="5686" actId="478"/>
          <ac:spMkLst>
            <pc:docMk/>
            <pc:sldMk cId="3122093241" sldId="325"/>
            <ac:spMk id="6" creationId="{DC515D6E-6B51-48F7-A47F-B246DC309F39}"/>
          </ac:spMkLst>
        </pc:spChg>
        <pc:spChg chg="del">
          <ac:chgData name="Abdulaziz Qambar" userId="85b05c50aa90e9c3" providerId="LiveId" clId="{F42D3365-F8FD-4AC4-B92E-FDAA6703AF94}" dt="2021-05-27T22:10:09.141" v="542" actId="478"/>
          <ac:spMkLst>
            <pc:docMk/>
            <pc:sldMk cId="3122093241" sldId="325"/>
            <ac:spMk id="15" creationId="{5CE59133-E161-4568-8C60-96665F443F1A}"/>
          </ac:spMkLst>
        </pc:spChg>
        <pc:spChg chg="mod">
          <ac:chgData name="Abdulaziz Qambar" userId="85b05c50aa90e9c3" providerId="LiveId" clId="{F42D3365-F8FD-4AC4-B92E-FDAA6703AF94}" dt="2021-05-27T22:10:32.127" v="567" actId="20577"/>
          <ac:spMkLst>
            <pc:docMk/>
            <pc:sldMk cId="3122093241" sldId="325"/>
            <ac:spMk id="23" creationId="{D9D8D862-40BC-4D0A-B806-F00BB5C9FAF1}"/>
          </ac:spMkLst>
        </pc:spChg>
        <pc:spChg chg="add mod">
          <ac:chgData name="Abdulaziz Qambar" userId="85b05c50aa90e9c3" providerId="LiveId" clId="{F42D3365-F8FD-4AC4-B92E-FDAA6703AF94}" dt="2021-05-27T22:15:50.118" v="641" actId="571"/>
          <ac:spMkLst>
            <pc:docMk/>
            <pc:sldMk cId="3122093241" sldId="325"/>
            <ac:spMk id="40" creationId="{B77BA1A2-764E-4217-A0E8-D1BCB68EA02E}"/>
          </ac:spMkLst>
        </pc:spChg>
        <pc:spChg chg="add mod">
          <ac:chgData name="Abdulaziz Qambar" userId="85b05c50aa90e9c3" providerId="LiveId" clId="{F42D3365-F8FD-4AC4-B92E-FDAA6703AF94}" dt="2021-05-27T22:37:27.531" v="1115" actId="2711"/>
          <ac:spMkLst>
            <pc:docMk/>
            <pc:sldMk cId="3122093241" sldId="325"/>
            <ac:spMk id="41" creationId="{6A1B1508-BCBD-4817-A8CB-47002259199C}"/>
          </ac:spMkLst>
        </pc:spChg>
        <pc:spChg chg="del mod">
          <ac:chgData name="Abdulaziz Qambar" userId="85b05c50aa90e9c3" providerId="LiveId" clId="{F42D3365-F8FD-4AC4-B92E-FDAA6703AF94}" dt="2021-05-28T12:34:01.412" v="5688" actId="478"/>
          <ac:spMkLst>
            <pc:docMk/>
            <pc:sldMk cId="3122093241" sldId="325"/>
            <ac:spMk id="45" creationId="{F088D434-A9CD-4C3C-8FA2-2C53E31FF071}"/>
          </ac:spMkLst>
        </pc:spChg>
        <pc:spChg chg="del mod">
          <ac:chgData name="Abdulaziz Qambar" userId="85b05c50aa90e9c3" providerId="LiveId" clId="{F42D3365-F8FD-4AC4-B92E-FDAA6703AF94}" dt="2021-05-28T12:34:03.192" v="5689" actId="478"/>
          <ac:spMkLst>
            <pc:docMk/>
            <pc:sldMk cId="3122093241" sldId="325"/>
            <ac:spMk id="48" creationId="{73C73718-4695-4448-A2AA-63A1BA2BB85C}"/>
          </ac:spMkLst>
        </pc:spChg>
        <pc:spChg chg="del mod">
          <ac:chgData name="Abdulaziz Qambar" userId="85b05c50aa90e9c3" providerId="LiveId" clId="{F42D3365-F8FD-4AC4-B92E-FDAA6703AF94}" dt="2021-05-28T12:34:09.059" v="5692" actId="478"/>
          <ac:spMkLst>
            <pc:docMk/>
            <pc:sldMk cId="3122093241" sldId="325"/>
            <ac:spMk id="53" creationId="{44BB9825-9F9D-4AC6-BB3E-ECC5AEFBB591}"/>
          </ac:spMkLst>
        </pc:spChg>
        <pc:spChg chg="add mod topLvl">
          <ac:chgData name="Abdulaziz Qambar" userId="85b05c50aa90e9c3" providerId="LiveId" clId="{F42D3365-F8FD-4AC4-B92E-FDAA6703AF94}" dt="2021-05-27T22:29:45.400" v="926" actId="164"/>
          <ac:spMkLst>
            <pc:docMk/>
            <pc:sldMk cId="3122093241" sldId="325"/>
            <ac:spMk id="55" creationId="{797EB48B-15B3-41D0-87C1-B015A78917B0}"/>
          </ac:spMkLst>
        </pc:spChg>
        <pc:spChg chg="add mod topLvl">
          <ac:chgData name="Abdulaziz Qambar" userId="85b05c50aa90e9c3" providerId="LiveId" clId="{F42D3365-F8FD-4AC4-B92E-FDAA6703AF94}" dt="2021-05-27T22:29:43.376" v="925" actId="164"/>
          <ac:spMkLst>
            <pc:docMk/>
            <pc:sldMk cId="3122093241" sldId="325"/>
            <ac:spMk id="56" creationId="{60BF536F-D221-4D3C-A50E-1EE56D452AB4}"/>
          </ac:spMkLst>
        </pc:spChg>
        <pc:spChg chg="add mod">
          <ac:chgData name="Abdulaziz Qambar" userId="85b05c50aa90e9c3" providerId="LiveId" clId="{F42D3365-F8FD-4AC4-B92E-FDAA6703AF94}" dt="2021-05-27T22:25:13.370" v="831" actId="571"/>
          <ac:spMkLst>
            <pc:docMk/>
            <pc:sldMk cId="3122093241" sldId="325"/>
            <ac:spMk id="60" creationId="{6E914BF6-A0F3-4CAA-8E4B-5FA78E13E60F}"/>
          </ac:spMkLst>
        </pc:spChg>
        <pc:spChg chg="add mod topLvl">
          <ac:chgData name="Abdulaziz Qambar" userId="85b05c50aa90e9c3" providerId="LiveId" clId="{F42D3365-F8FD-4AC4-B92E-FDAA6703AF94}" dt="2021-05-27T22:29:40.731" v="924" actId="164"/>
          <ac:spMkLst>
            <pc:docMk/>
            <pc:sldMk cId="3122093241" sldId="325"/>
            <ac:spMk id="62" creationId="{DA6F0E99-180D-495C-848A-676CFC127739}"/>
          </ac:spMkLst>
        </pc:spChg>
        <pc:spChg chg="add mod topLvl">
          <ac:chgData name="Abdulaziz Qambar" userId="85b05c50aa90e9c3" providerId="LiveId" clId="{F42D3365-F8FD-4AC4-B92E-FDAA6703AF94}" dt="2021-05-27T22:29:38.539" v="923" actId="164"/>
          <ac:spMkLst>
            <pc:docMk/>
            <pc:sldMk cId="3122093241" sldId="325"/>
            <ac:spMk id="63" creationId="{20276D7F-CFAF-447B-812E-F324D43776BD}"/>
          </ac:spMkLst>
        </pc:spChg>
        <pc:spChg chg="mod">
          <ac:chgData name="Abdulaziz Qambar" userId="85b05c50aa90e9c3" providerId="LiveId" clId="{F42D3365-F8FD-4AC4-B92E-FDAA6703AF94}" dt="2021-05-27T22:29:07.656" v="912" actId="571"/>
          <ac:spMkLst>
            <pc:docMk/>
            <pc:sldMk cId="3122093241" sldId="325"/>
            <ac:spMk id="68" creationId="{CAC9873F-F51F-4E41-8309-62CF55DEDFE8}"/>
          </ac:spMkLst>
        </pc:spChg>
        <pc:spChg chg="add mod">
          <ac:chgData name="Abdulaziz Qambar" userId="85b05c50aa90e9c3" providerId="LiveId" clId="{F42D3365-F8FD-4AC4-B92E-FDAA6703AF94}" dt="2021-05-27T22:29:07.656" v="912" actId="571"/>
          <ac:spMkLst>
            <pc:docMk/>
            <pc:sldMk cId="3122093241" sldId="325"/>
            <ac:spMk id="70" creationId="{891535A0-6EB0-4E89-8CD0-ED93CE717897}"/>
          </ac:spMkLst>
        </pc:spChg>
        <pc:spChg chg="add mod">
          <ac:chgData name="Abdulaziz Qambar" userId="85b05c50aa90e9c3" providerId="LiveId" clId="{F42D3365-F8FD-4AC4-B92E-FDAA6703AF94}" dt="2021-05-27T22:35:37.062" v="1108" actId="164"/>
          <ac:spMkLst>
            <pc:docMk/>
            <pc:sldMk cId="3122093241" sldId="325"/>
            <ac:spMk id="73" creationId="{2DE42DA6-EC87-4539-ACD5-22E8A2AEE09A}"/>
          </ac:spMkLst>
        </pc:spChg>
        <pc:spChg chg="add mod">
          <ac:chgData name="Abdulaziz Qambar" userId="85b05c50aa90e9c3" providerId="LiveId" clId="{F42D3365-F8FD-4AC4-B92E-FDAA6703AF94}" dt="2021-05-27T22:35:33.627" v="1107" actId="164"/>
          <ac:spMkLst>
            <pc:docMk/>
            <pc:sldMk cId="3122093241" sldId="325"/>
            <ac:spMk id="78" creationId="{80E0954F-DD9D-43AA-B9CA-BFAA281843BB}"/>
          </ac:spMkLst>
        </pc:spChg>
        <pc:spChg chg="add mod">
          <ac:chgData name="Abdulaziz Qambar" userId="85b05c50aa90e9c3" providerId="LiveId" clId="{F42D3365-F8FD-4AC4-B92E-FDAA6703AF94}" dt="2021-05-27T22:35:26.681" v="1106" actId="164"/>
          <ac:spMkLst>
            <pc:docMk/>
            <pc:sldMk cId="3122093241" sldId="325"/>
            <ac:spMk id="79" creationId="{DB294E8D-094B-4438-8C44-BA1BA3AED48D}"/>
          </ac:spMkLst>
        </pc:spChg>
        <pc:spChg chg="add mod">
          <ac:chgData name="Abdulaziz Qambar" userId="85b05c50aa90e9c3" providerId="LiveId" clId="{F42D3365-F8FD-4AC4-B92E-FDAA6703AF94}" dt="2021-05-27T22:35:17.139" v="1105" actId="164"/>
          <ac:spMkLst>
            <pc:docMk/>
            <pc:sldMk cId="3122093241" sldId="325"/>
            <ac:spMk id="80" creationId="{6113FF24-BB97-4D34-9F29-3C7A7442917C}"/>
          </ac:spMkLst>
        </pc:spChg>
        <pc:grpChg chg="del">
          <ac:chgData name="Abdulaziz Qambar" userId="85b05c50aa90e9c3" providerId="LiveId" clId="{F42D3365-F8FD-4AC4-B92E-FDAA6703AF94}" dt="2021-05-27T22:10:07.151" v="540" actId="478"/>
          <ac:grpSpMkLst>
            <pc:docMk/>
            <pc:sldMk cId="3122093241" sldId="325"/>
            <ac:grpSpMk id="3" creationId="{CAB5D6C9-CCFF-40AF-9D11-D4F418DFF705}"/>
          </ac:grpSpMkLst>
        </pc:grpChg>
        <pc:grpChg chg="del">
          <ac:chgData name="Abdulaziz Qambar" userId="85b05c50aa90e9c3" providerId="LiveId" clId="{F42D3365-F8FD-4AC4-B92E-FDAA6703AF94}" dt="2021-05-27T22:10:08.200" v="541" actId="478"/>
          <ac:grpSpMkLst>
            <pc:docMk/>
            <pc:sldMk cId="3122093241" sldId="325"/>
            <ac:grpSpMk id="4" creationId="{27C9495D-4BCC-4AFA-B8F3-8199ACDDE07C}"/>
          </ac:grpSpMkLst>
        </pc:grpChg>
        <pc:grpChg chg="add del mod">
          <ac:chgData name="Abdulaziz Qambar" userId="85b05c50aa90e9c3" providerId="LiveId" clId="{F42D3365-F8FD-4AC4-B92E-FDAA6703AF94}" dt="2021-05-27T22:21:19.455" v="770" actId="165"/>
          <ac:grpSpMkLst>
            <pc:docMk/>
            <pc:sldMk cId="3122093241" sldId="325"/>
            <ac:grpSpMk id="8" creationId="{A72E6587-40EC-49DA-8855-B0B51C13A5AF}"/>
          </ac:grpSpMkLst>
        </pc:grpChg>
        <pc:grpChg chg="add del mod topLvl">
          <ac:chgData name="Abdulaziz Qambar" userId="85b05c50aa90e9c3" providerId="LiveId" clId="{F42D3365-F8FD-4AC4-B92E-FDAA6703AF94}" dt="2021-05-28T12:33:54.925" v="5686" actId="478"/>
          <ac:grpSpMkLst>
            <pc:docMk/>
            <pc:sldMk cId="3122093241" sldId="325"/>
            <ac:grpSpMk id="9" creationId="{619199F7-BC47-4C75-A4D1-757C430EB076}"/>
          </ac:grpSpMkLst>
        </pc:grpChg>
        <pc:grpChg chg="del">
          <ac:chgData name="Abdulaziz Qambar" userId="85b05c50aa90e9c3" providerId="LiveId" clId="{F42D3365-F8FD-4AC4-B92E-FDAA6703AF94}" dt="2021-05-27T22:10:11.906" v="546" actId="478"/>
          <ac:grpSpMkLst>
            <pc:docMk/>
            <pc:sldMk cId="3122093241" sldId="325"/>
            <ac:grpSpMk id="10" creationId="{66895D53-25C8-4931-B5F1-CECCF45DEF73}"/>
          </ac:grpSpMkLst>
        </pc:grpChg>
        <pc:grpChg chg="del">
          <ac:chgData name="Abdulaziz Qambar" userId="85b05c50aa90e9c3" providerId="LiveId" clId="{F42D3365-F8FD-4AC4-B92E-FDAA6703AF94}" dt="2021-05-27T22:10:12.575" v="547" actId="478"/>
          <ac:grpSpMkLst>
            <pc:docMk/>
            <pc:sldMk cId="3122093241" sldId="325"/>
            <ac:grpSpMk id="16" creationId="{F574EA8A-8B00-41CD-87E0-A1E36B5BB20F}"/>
          </ac:grpSpMkLst>
        </pc:grpChg>
        <pc:grpChg chg="del">
          <ac:chgData name="Abdulaziz Qambar" userId="85b05c50aa90e9c3" providerId="LiveId" clId="{F42D3365-F8FD-4AC4-B92E-FDAA6703AF94}" dt="2021-05-27T22:10:11.353" v="545" actId="478"/>
          <ac:grpSpMkLst>
            <pc:docMk/>
            <pc:sldMk cId="3122093241" sldId="325"/>
            <ac:grpSpMk id="17" creationId="{7377A584-77E1-4A55-84B1-FD2A7FB6BB0D}"/>
          </ac:grpSpMkLst>
        </pc:grpChg>
        <pc:grpChg chg="del">
          <ac:chgData name="Abdulaziz Qambar" userId="85b05c50aa90e9c3" providerId="LiveId" clId="{F42D3365-F8FD-4AC4-B92E-FDAA6703AF94}" dt="2021-05-27T22:10:09.792" v="543" actId="478"/>
          <ac:grpSpMkLst>
            <pc:docMk/>
            <pc:sldMk cId="3122093241" sldId="325"/>
            <ac:grpSpMk id="18" creationId="{62A22802-8CEC-4380-9FFE-C5B84B25B5ED}"/>
          </ac:grpSpMkLst>
        </pc:grpChg>
        <pc:grpChg chg="del">
          <ac:chgData name="Abdulaziz Qambar" userId="85b05c50aa90e9c3" providerId="LiveId" clId="{F42D3365-F8FD-4AC4-B92E-FDAA6703AF94}" dt="2021-05-27T22:10:10.599" v="544" actId="478"/>
          <ac:grpSpMkLst>
            <pc:docMk/>
            <pc:sldMk cId="3122093241" sldId="325"/>
            <ac:grpSpMk id="19" creationId="{B81E2A20-D307-4088-863F-5C2A9148869F}"/>
          </ac:grpSpMkLst>
        </pc:grpChg>
        <pc:grpChg chg="add del mod">
          <ac:chgData name="Abdulaziz Qambar" userId="85b05c50aa90e9c3" providerId="LiveId" clId="{F42D3365-F8FD-4AC4-B92E-FDAA6703AF94}" dt="2021-05-27T22:28:39.524" v="903" actId="165"/>
          <ac:grpSpMkLst>
            <pc:docMk/>
            <pc:sldMk cId="3122093241" sldId="325"/>
            <ac:grpSpMk id="21" creationId="{1BB4FE33-FE1E-4DA2-A38F-1D88453BC767}"/>
          </ac:grpSpMkLst>
        </pc:grpChg>
        <pc:grpChg chg="add mod">
          <ac:chgData name="Abdulaziz Qambar" userId="85b05c50aa90e9c3" providerId="LiveId" clId="{F42D3365-F8FD-4AC4-B92E-FDAA6703AF94}" dt="2021-05-27T22:29:58.955" v="929" actId="164"/>
          <ac:grpSpMkLst>
            <pc:docMk/>
            <pc:sldMk cId="3122093241" sldId="325"/>
            <ac:grpSpMk id="22" creationId="{EA662070-3EBB-4D91-9ADD-6901C200CC85}"/>
          </ac:grpSpMkLst>
        </pc:grpChg>
        <pc:grpChg chg="add mod">
          <ac:chgData name="Abdulaziz Qambar" userId="85b05c50aa90e9c3" providerId="LiveId" clId="{F42D3365-F8FD-4AC4-B92E-FDAA6703AF94}" dt="2021-05-27T22:29:58.955" v="929" actId="164"/>
          <ac:grpSpMkLst>
            <pc:docMk/>
            <pc:sldMk cId="3122093241" sldId="325"/>
            <ac:grpSpMk id="24" creationId="{0C823B41-4F4E-4DA6-AA2F-4A833C0ACF86}"/>
          </ac:grpSpMkLst>
        </pc:grpChg>
        <pc:grpChg chg="add mod">
          <ac:chgData name="Abdulaziz Qambar" userId="85b05c50aa90e9c3" providerId="LiveId" clId="{F42D3365-F8FD-4AC4-B92E-FDAA6703AF94}" dt="2021-05-27T22:29:58.955" v="929" actId="164"/>
          <ac:grpSpMkLst>
            <pc:docMk/>
            <pc:sldMk cId="3122093241" sldId="325"/>
            <ac:grpSpMk id="27" creationId="{95F8688D-5B2E-4295-A8C8-9A1B66BD2F3B}"/>
          </ac:grpSpMkLst>
        </pc:grpChg>
        <pc:grpChg chg="add mod">
          <ac:chgData name="Abdulaziz Qambar" userId="85b05c50aa90e9c3" providerId="LiveId" clId="{F42D3365-F8FD-4AC4-B92E-FDAA6703AF94}" dt="2021-05-27T22:29:58.955" v="929" actId="164"/>
          <ac:grpSpMkLst>
            <pc:docMk/>
            <pc:sldMk cId="3122093241" sldId="325"/>
            <ac:grpSpMk id="30" creationId="{246FF9CC-F18C-49DE-9EBF-93EA99A1B9F9}"/>
          </ac:grpSpMkLst>
        </pc:grpChg>
        <pc:grpChg chg="add del mod topLvl">
          <ac:chgData name="Abdulaziz Qambar" userId="85b05c50aa90e9c3" providerId="LiveId" clId="{F42D3365-F8FD-4AC4-B92E-FDAA6703AF94}" dt="2021-05-28T12:34:01.412" v="5688" actId="478"/>
          <ac:grpSpMkLst>
            <pc:docMk/>
            <pc:sldMk cId="3122093241" sldId="325"/>
            <ac:grpSpMk id="44" creationId="{A05E60EF-B2E6-443B-9A50-E41FDAE2C133}"/>
          </ac:grpSpMkLst>
        </pc:grpChg>
        <pc:grpChg chg="add del mod topLvl">
          <ac:chgData name="Abdulaziz Qambar" userId="85b05c50aa90e9c3" providerId="LiveId" clId="{F42D3365-F8FD-4AC4-B92E-FDAA6703AF94}" dt="2021-05-28T12:34:03.192" v="5689" actId="478"/>
          <ac:grpSpMkLst>
            <pc:docMk/>
            <pc:sldMk cId="3122093241" sldId="325"/>
            <ac:grpSpMk id="47" creationId="{FE13E40F-268E-4F17-8DDF-A6DC8ACD4FA1}"/>
          </ac:grpSpMkLst>
        </pc:grpChg>
        <pc:grpChg chg="add del mod topLvl">
          <ac:chgData name="Abdulaziz Qambar" userId="85b05c50aa90e9c3" providerId="LiveId" clId="{F42D3365-F8FD-4AC4-B92E-FDAA6703AF94}" dt="2021-05-28T12:34:09.059" v="5692" actId="478"/>
          <ac:grpSpMkLst>
            <pc:docMk/>
            <pc:sldMk cId="3122093241" sldId="325"/>
            <ac:grpSpMk id="50" creationId="{B35F52C1-E3CE-4BE6-9B96-1BA26189D245}"/>
          </ac:grpSpMkLst>
        </pc:grpChg>
        <pc:grpChg chg="add mod">
          <ac:chgData name="Abdulaziz Qambar" userId="85b05c50aa90e9c3" providerId="LiveId" clId="{F42D3365-F8FD-4AC4-B92E-FDAA6703AF94}" dt="2021-05-27T22:29:07.656" v="912" actId="571"/>
          <ac:grpSpMkLst>
            <pc:docMk/>
            <pc:sldMk cId="3122093241" sldId="325"/>
            <ac:grpSpMk id="67" creationId="{8EE7AAD3-907B-46DE-97E1-38F0D255E877}"/>
          </ac:grpSpMkLst>
        </pc:grpChg>
        <pc:grpChg chg="add mod">
          <ac:chgData name="Abdulaziz Qambar" userId="85b05c50aa90e9c3" providerId="LiveId" clId="{F42D3365-F8FD-4AC4-B92E-FDAA6703AF94}" dt="2021-05-27T22:30:04.798" v="931" actId="1076"/>
          <ac:grpSpMkLst>
            <pc:docMk/>
            <pc:sldMk cId="3122093241" sldId="325"/>
            <ac:grpSpMk id="71" creationId="{11024AB0-1AA1-47B4-A956-B503E775248D}"/>
          </ac:grpSpMkLst>
        </pc:grpChg>
        <pc:grpChg chg="add del mod">
          <ac:chgData name="Abdulaziz Qambar" userId="85b05c50aa90e9c3" providerId="LiveId" clId="{F42D3365-F8FD-4AC4-B92E-FDAA6703AF94}" dt="2021-05-27T22:31:15.824" v="949" actId="165"/>
          <ac:grpSpMkLst>
            <pc:docMk/>
            <pc:sldMk cId="3122093241" sldId="325"/>
            <ac:grpSpMk id="72" creationId="{1133661C-C1C5-4FBF-AE5E-AF99C0D1951E}"/>
          </ac:grpSpMkLst>
        </pc:grpChg>
        <pc:grpChg chg="add mod">
          <ac:chgData name="Abdulaziz Qambar" userId="85b05c50aa90e9c3" providerId="LiveId" clId="{F42D3365-F8FD-4AC4-B92E-FDAA6703AF94}" dt="2021-05-27T22:35:17.139" v="1105" actId="164"/>
          <ac:grpSpMkLst>
            <pc:docMk/>
            <pc:sldMk cId="3122093241" sldId="325"/>
            <ac:grpSpMk id="81" creationId="{12F20640-FF34-4B7A-81DF-49A6A610BC01}"/>
          </ac:grpSpMkLst>
        </pc:grpChg>
        <pc:grpChg chg="add mod">
          <ac:chgData name="Abdulaziz Qambar" userId="85b05c50aa90e9c3" providerId="LiveId" clId="{F42D3365-F8FD-4AC4-B92E-FDAA6703AF94}" dt="2021-05-27T22:35:46.325" v="1109" actId="408"/>
          <ac:grpSpMkLst>
            <pc:docMk/>
            <pc:sldMk cId="3122093241" sldId="325"/>
            <ac:grpSpMk id="82" creationId="{52F25CAF-CECA-4D61-97B0-8A20E5DB282F}"/>
          </ac:grpSpMkLst>
        </pc:grpChg>
        <pc:grpChg chg="add mod">
          <ac:chgData name="Abdulaziz Qambar" userId="85b05c50aa90e9c3" providerId="LiveId" clId="{F42D3365-F8FD-4AC4-B92E-FDAA6703AF94}" dt="2021-05-27T22:35:46.325" v="1109" actId="408"/>
          <ac:grpSpMkLst>
            <pc:docMk/>
            <pc:sldMk cId="3122093241" sldId="325"/>
            <ac:grpSpMk id="83" creationId="{83BC84BE-9D53-4204-9E3B-2F69A4E71034}"/>
          </ac:grpSpMkLst>
        </pc:grpChg>
        <pc:grpChg chg="add mod">
          <ac:chgData name="Abdulaziz Qambar" userId="85b05c50aa90e9c3" providerId="LiveId" clId="{F42D3365-F8FD-4AC4-B92E-FDAA6703AF94}" dt="2021-05-27T22:35:37.062" v="1108" actId="164"/>
          <ac:grpSpMkLst>
            <pc:docMk/>
            <pc:sldMk cId="3122093241" sldId="325"/>
            <ac:grpSpMk id="84" creationId="{C97517C2-BCBC-427B-9A71-5385F12D6D65}"/>
          </ac:grpSpMkLst>
        </pc:grpChg>
        <pc:picChg chg="add mod">
          <ac:chgData name="Abdulaziz Qambar" userId="85b05c50aa90e9c3" providerId="LiveId" clId="{F42D3365-F8FD-4AC4-B92E-FDAA6703AF94}" dt="2021-05-27T22:30:27.096" v="933" actId="14826"/>
          <ac:picMkLst>
            <pc:docMk/>
            <pc:sldMk cId="3122093241" sldId="325"/>
            <ac:picMk id="37" creationId="{474834A8-EFDD-47BC-8877-FD43BFBDF800}"/>
          </ac:picMkLst>
        </pc:picChg>
        <pc:picChg chg="add del mod">
          <ac:chgData name="Abdulaziz Qambar" userId="85b05c50aa90e9c3" providerId="LiveId" clId="{F42D3365-F8FD-4AC4-B92E-FDAA6703AF94}" dt="2021-05-27T22:19:36.196" v="743" actId="478"/>
          <ac:picMkLst>
            <pc:docMk/>
            <pc:sldMk cId="3122093241" sldId="325"/>
            <ac:picMk id="38" creationId="{2F169820-CE16-4EF9-A6A9-6B3867D125A5}"/>
          </ac:picMkLst>
        </pc:picChg>
        <pc:picChg chg="add mod">
          <ac:chgData name="Abdulaziz Qambar" userId="85b05c50aa90e9c3" providerId="LiveId" clId="{F42D3365-F8FD-4AC4-B92E-FDAA6703AF94}" dt="2021-05-27T22:15:50.118" v="641" actId="571"/>
          <ac:picMkLst>
            <pc:docMk/>
            <pc:sldMk cId="3122093241" sldId="325"/>
            <ac:picMk id="39" creationId="{51F8C7E3-A5DC-43E2-AE8A-177760D423D2}"/>
          </ac:picMkLst>
        </pc:picChg>
        <pc:picChg chg="add mod">
          <ac:chgData name="Abdulaziz Qambar" userId="85b05c50aa90e9c3" providerId="LiveId" clId="{F42D3365-F8FD-4AC4-B92E-FDAA6703AF94}" dt="2021-05-27T22:30:33.629" v="934" actId="1076"/>
          <ac:picMkLst>
            <pc:docMk/>
            <pc:sldMk cId="3122093241" sldId="325"/>
            <ac:picMk id="42" creationId="{5BDEA230-60C4-4522-82C2-EDE1727EB995}"/>
          </ac:picMkLst>
        </pc:picChg>
        <pc:picChg chg="add mod topLvl">
          <ac:chgData name="Abdulaziz Qambar" userId="85b05c50aa90e9c3" providerId="LiveId" clId="{F42D3365-F8FD-4AC4-B92E-FDAA6703AF94}" dt="2021-05-28T12:34:29.919" v="5697" actId="14100"/>
          <ac:picMkLst>
            <pc:docMk/>
            <pc:sldMk cId="3122093241" sldId="325"/>
            <ac:picMk id="43" creationId="{82B0E348-E516-41D8-A144-B7402E0C560D}"/>
          </ac:picMkLst>
        </pc:picChg>
        <pc:picChg chg="mod">
          <ac:chgData name="Abdulaziz Qambar" userId="85b05c50aa90e9c3" providerId="LiveId" clId="{F42D3365-F8FD-4AC4-B92E-FDAA6703AF94}" dt="2021-05-28T12:34:32.547" v="5701" actId="14100"/>
          <ac:picMkLst>
            <pc:docMk/>
            <pc:sldMk cId="3122093241" sldId="325"/>
            <ac:picMk id="46" creationId="{09092F15-C837-48C4-B333-0187ACF2BA77}"/>
          </ac:picMkLst>
        </pc:picChg>
        <pc:picChg chg="mod">
          <ac:chgData name="Abdulaziz Qambar" userId="85b05c50aa90e9c3" providerId="LiveId" clId="{F42D3365-F8FD-4AC4-B92E-FDAA6703AF94}" dt="2021-05-28T12:34:34.755" v="5703" actId="14100"/>
          <ac:picMkLst>
            <pc:docMk/>
            <pc:sldMk cId="3122093241" sldId="325"/>
            <ac:picMk id="49" creationId="{205744D3-85B9-4F85-ADC6-08745ACA7C54}"/>
          </ac:picMkLst>
        </pc:picChg>
        <pc:picChg chg="add del mod">
          <ac:chgData name="Abdulaziz Qambar" userId="85b05c50aa90e9c3" providerId="LiveId" clId="{F42D3365-F8FD-4AC4-B92E-FDAA6703AF94}" dt="2021-05-28T12:34:36.883" v="5705" actId="14100"/>
          <ac:picMkLst>
            <pc:docMk/>
            <pc:sldMk cId="3122093241" sldId="325"/>
            <ac:picMk id="54" creationId="{BA159778-0692-4ED8-B8BC-8DDD44133F16}"/>
          </ac:picMkLst>
        </pc:picChg>
        <pc:picChg chg="add mod">
          <ac:chgData name="Abdulaziz Qambar" userId="85b05c50aa90e9c3" providerId="LiveId" clId="{F42D3365-F8FD-4AC4-B92E-FDAA6703AF94}" dt="2021-05-27T22:25:13.370" v="831" actId="571"/>
          <ac:picMkLst>
            <pc:docMk/>
            <pc:sldMk cId="3122093241" sldId="325"/>
            <ac:picMk id="58" creationId="{B4ED4CF2-9BD2-4855-B263-188926448A20}"/>
          </ac:picMkLst>
        </pc:picChg>
        <pc:picChg chg="add mod topLvl">
          <ac:chgData name="Abdulaziz Qambar" userId="85b05c50aa90e9c3" providerId="LiveId" clId="{F42D3365-F8FD-4AC4-B92E-FDAA6703AF94}" dt="2021-05-27T22:35:37.062" v="1108" actId="164"/>
          <ac:picMkLst>
            <pc:docMk/>
            <pc:sldMk cId="3122093241" sldId="325"/>
            <ac:picMk id="64" creationId="{922B9693-0E1C-4288-BC7E-714608733DE9}"/>
          </ac:picMkLst>
        </pc:picChg>
        <pc:picChg chg="add mod topLvl">
          <ac:chgData name="Abdulaziz Qambar" userId="85b05c50aa90e9c3" providerId="LiveId" clId="{F42D3365-F8FD-4AC4-B92E-FDAA6703AF94}" dt="2021-05-27T22:35:33.627" v="1107" actId="164"/>
          <ac:picMkLst>
            <pc:docMk/>
            <pc:sldMk cId="3122093241" sldId="325"/>
            <ac:picMk id="65" creationId="{AD913C39-8084-4C95-A98F-3ECDFCB4FDDD}"/>
          </ac:picMkLst>
        </pc:picChg>
        <pc:picChg chg="add mod topLvl">
          <ac:chgData name="Abdulaziz Qambar" userId="85b05c50aa90e9c3" providerId="LiveId" clId="{F42D3365-F8FD-4AC4-B92E-FDAA6703AF94}" dt="2021-05-27T22:35:26.681" v="1106" actId="164"/>
          <ac:picMkLst>
            <pc:docMk/>
            <pc:sldMk cId="3122093241" sldId="325"/>
            <ac:picMk id="66" creationId="{5AE0D887-34CA-4351-A162-535E7FB68A63}"/>
          </ac:picMkLst>
        </pc:picChg>
        <pc:picChg chg="mod">
          <ac:chgData name="Abdulaziz Qambar" userId="85b05c50aa90e9c3" providerId="LiveId" clId="{F42D3365-F8FD-4AC4-B92E-FDAA6703AF94}" dt="2021-05-27T22:29:07.656" v="912" actId="571"/>
          <ac:picMkLst>
            <pc:docMk/>
            <pc:sldMk cId="3122093241" sldId="325"/>
            <ac:picMk id="69" creationId="{029DFF0B-427E-43B3-8F78-EBFCB0C8F8DD}"/>
          </ac:picMkLst>
        </pc:picChg>
        <pc:picChg chg="add mod">
          <ac:chgData name="Abdulaziz Qambar" userId="85b05c50aa90e9c3" providerId="LiveId" clId="{F42D3365-F8FD-4AC4-B92E-FDAA6703AF94}" dt="2021-05-27T22:35:17.139" v="1105" actId="164"/>
          <ac:picMkLst>
            <pc:docMk/>
            <pc:sldMk cId="3122093241" sldId="325"/>
            <ac:picMk id="74" creationId="{13B079C0-E0A7-433E-B564-A68FB37CBB4F}"/>
          </ac:picMkLst>
        </pc:picChg>
        <pc:picChg chg="add mod">
          <ac:chgData name="Abdulaziz Qambar" userId="85b05c50aa90e9c3" providerId="LiveId" clId="{F42D3365-F8FD-4AC4-B92E-FDAA6703AF94}" dt="2021-05-27T22:32:46.001" v="982" actId="571"/>
          <ac:picMkLst>
            <pc:docMk/>
            <pc:sldMk cId="3122093241" sldId="325"/>
            <ac:picMk id="75" creationId="{C2AD2BA6-2864-48B3-9C65-92DA1BC984DB}"/>
          </ac:picMkLst>
        </pc:picChg>
        <pc:picChg chg="add mod">
          <ac:chgData name="Abdulaziz Qambar" userId="85b05c50aa90e9c3" providerId="LiveId" clId="{F42D3365-F8FD-4AC4-B92E-FDAA6703AF94}" dt="2021-05-27T22:32:46.001" v="982" actId="571"/>
          <ac:picMkLst>
            <pc:docMk/>
            <pc:sldMk cId="3122093241" sldId="325"/>
            <ac:picMk id="76" creationId="{68251103-A441-4795-8566-F1F8B3AEC6A8}"/>
          </ac:picMkLst>
        </pc:picChg>
        <pc:picChg chg="add mod">
          <ac:chgData name="Abdulaziz Qambar" userId="85b05c50aa90e9c3" providerId="LiveId" clId="{F42D3365-F8FD-4AC4-B92E-FDAA6703AF94}" dt="2021-05-27T22:32:46.001" v="982" actId="571"/>
          <ac:picMkLst>
            <pc:docMk/>
            <pc:sldMk cId="3122093241" sldId="325"/>
            <ac:picMk id="77" creationId="{97F20DBF-63A6-4DAA-9C25-23D42F01900C}"/>
          </ac:picMkLst>
        </pc:picChg>
      </pc:sldChg>
      <pc:sldChg chg="addSp delSp modSp add mod">
        <pc:chgData name="Abdulaziz Qambar" userId="85b05c50aa90e9c3" providerId="LiveId" clId="{F42D3365-F8FD-4AC4-B92E-FDAA6703AF94}" dt="2021-05-31T09:59:20.333" v="7149" actId="20577"/>
        <pc:sldMkLst>
          <pc:docMk/>
          <pc:sldMk cId="2945697985" sldId="326"/>
        </pc:sldMkLst>
        <pc:spChg chg="del">
          <ac:chgData name="Abdulaziz Qambar" userId="85b05c50aa90e9c3" providerId="LiveId" clId="{F42D3365-F8FD-4AC4-B92E-FDAA6703AF94}" dt="2021-05-27T22:39:04.242" v="1118" actId="478"/>
          <ac:spMkLst>
            <pc:docMk/>
            <pc:sldMk cId="2945697985" sldId="326"/>
            <ac:spMk id="2" creationId="{F0A112A3-523E-496D-A606-3782C5B614C4}"/>
          </ac:spMkLst>
        </pc:spChg>
        <pc:spChg chg="del mod topLvl">
          <ac:chgData name="Abdulaziz Qambar" userId="85b05c50aa90e9c3" providerId="LiveId" clId="{F42D3365-F8FD-4AC4-B92E-FDAA6703AF94}" dt="2021-05-27T22:47:10.666" v="1290" actId="478"/>
          <ac:spMkLst>
            <pc:docMk/>
            <pc:sldMk cId="2945697985" sldId="326"/>
            <ac:spMk id="6" creationId="{DC515D6E-6B51-48F7-A47F-B246DC309F39}"/>
          </ac:spMkLst>
        </pc:spChg>
        <pc:spChg chg="mod">
          <ac:chgData name="Abdulaziz Qambar" userId="85b05c50aa90e9c3" providerId="LiveId" clId="{F42D3365-F8FD-4AC4-B92E-FDAA6703AF94}" dt="2021-05-28T13:27:27.212" v="6340"/>
          <ac:spMkLst>
            <pc:docMk/>
            <pc:sldMk cId="2945697985" sldId="326"/>
            <ac:spMk id="23" creationId="{D9D8D862-40BC-4D0A-B806-F00BB5C9FAF1}"/>
          </ac:spMkLst>
        </pc:spChg>
        <pc:spChg chg="mod">
          <ac:chgData name="Abdulaziz Qambar" userId="85b05c50aa90e9c3" providerId="LiveId" clId="{F42D3365-F8FD-4AC4-B92E-FDAA6703AF94}" dt="2021-05-31T00:18:15.984" v="6996"/>
          <ac:spMkLst>
            <pc:docMk/>
            <pc:sldMk cId="2945697985" sldId="326"/>
            <ac:spMk id="31" creationId="{300C6F2C-0868-43D7-B135-3EE71FB9B2C0}"/>
          </ac:spMkLst>
        </pc:spChg>
        <pc:spChg chg="del mod">
          <ac:chgData name="Abdulaziz Qambar" userId="85b05c50aa90e9c3" providerId="LiveId" clId="{F42D3365-F8FD-4AC4-B92E-FDAA6703AF94}" dt="2021-05-27T22:55:40.582" v="1425" actId="21"/>
          <ac:spMkLst>
            <pc:docMk/>
            <pc:sldMk cId="2945697985" sldId="326"/>
            <ac:spMk id="41" creationId="{6A1B1508-BCBD-4817-A8CB-47002259199C}"/>
          </ac:spMkLst>
        </pc:spChg>
        <pc:spChg chg="mod">
          <ac:chgData name="Abdulaziz Qambar" userId="85b05c50aa90e9c3" providerId="LiveId" clId="{F42D3365-F8FD-4AC4-B92E-FDAA6703AF94}" dt="2021-05-27T22:39:22.020" v="1124" actId="165"/>
          <ac:spMkLst>
            <pc:docMk/>
            <pc:sldMk cId="2945697985" sldId="326"/>
            <ac:spMk id="45" creationId="{F088D434-A9CD-4C3C-8FA2-2C53E31FF071}"/>
          </ac:spMkLst>
        </pc:spChg>
        <pc:spChg chg="mod">
          <ac:chgData name="Abdulaziz Qambar" userId="85b05c50aa90e9c3" providerId="LiveId" clId="{F42D3365-F8FD-4AC4-B92E-FDAA6703AF94}" dt="2021-05-27T22:39:22.020" v="1124" actId="165"/>
          <ac:spMkLst>
            <pc:docMk/>
            <pc:sldMk cId="2945697985" sldId="326"/>
            <ac:spMk id="48" creationId="{73C73718-4695-4448-A2AA-63A1BA2BB85C}"/>
          </ac:spMkLst>
        </pc:spChg>
        <pc:spChg chg="mod">
          <ac:chgData name="Abdulaziz Qambar" userId="85b05c50aa90e9c3" providerId="LiveId" clId="{F42D3365-F8FD-4AC4-B92E-FDAA6703AF94}" dt="2021-05-27T22:39:22.020" v="1124" actId="165"/>
          <ac:spMkLst>
            <pc:docMk/>
            <pc:sldMk cId="2945697985" sldId="326"/>
            <ac:spMk id="53" creationId="{44BB9825-9F9D-4AC6-BB3E-ECC5AEFBB591}"/>
          </ac:spMkLst>
        </pc:spChg>
        <pc:spChg chg="del mod topLvl">
          <ac:chgData name="Abdulaziz Qambar" userId="85b05c50aa90e9c3" providerId="LiveId" clId="{F42D3365-F8FD-4AC4-B92E-FDAA6703AF94}" dt="2021-05-27T22:49:46.721" v="1338" actId="478"/>
          <ac:spMkLst>
            <pc:docMk/>
            <pc:sldMk cId="2945697985" sldId="326"/>
            <ac:spMk id="55" creationId="{797EB48B-15B3-41D0-87C1-B015A78917B0}"/>
          </ac:spMkLst>
        </pc:spChg>
        <pc:spChg chg="mod">
          <ac:chgData name="Abdulaziz Qambar" userId="85b05c50aa90e9c3" providerId="LiveId" clId="{F42D3365-F8FD-4AC4-B92E-FDAA6703AF94}" dt="2021-05-27T22:39:22.020" v="1124" actId="165"/>
          <ac:spMkLst>
            <pc:docMk/>
            <pc:sldMk cId="2945697985" sldId="326"/>
            <ac:spMk id="56" creationId="{60BF536F-D221-4D3C-A50E-1EE56D452AB4}"/>
          </ac:spMkLst>
        </pc:spChg>
        <pc:spChg chg="mod">
          <ac:chgData name="Abdulaziz Qambar" userId="85b05c50aa90e9c3" providerId="LiveId" clId="{F42D3365-F8FD-4AC4-B92E-FDAA6703AF94}" dt="2021-05-27T22:39:22.020" v="1124" actId="165"/>
          <ac:spMkLst>
            <pc:docMk/>
            <pc:sldMk cId="2945697985" sldId="326"/>
            <ac:spMk id="62" creationId="{DA6F0E99-180D-495C-848A-676CFC127739}"/>
          </ac:spMkLst>
        </pc:spChg>
        <pc:spChg chg="mod">
          <ac:chgData name="Abdulaziz Qambar" userId="85b05c50aa90e9c3" providerId="LiveId" clId="{F42D3365-F8FD-4AC4-B92E-FDAA6703AF94}" dt="2021-05-27T22:39:22.020" v="1124" actId="165"/>
          <ac:spMkLst>
            <pc:docMk/>
            <pc:sldMk cId="2945697985" sldId="326"/>
            <ac:spMk id="63" creationId="{20276D7F-CFAF-447B-812E-F324D43776BD}"/>
          </ac:spMkLst>
        </pc:spChg>
        <pc:spChg chg="add mod">
          <ac:chgData name="Abdulaziz Qambar" userId="85b05c50aa90e9c3" providerId="LiveId" clId="{F42D3365-F8FD-4AC4-B92E-FDAA6703AF94}" dt="2021-05-31T09:59:20.333" v="7149" actId="20577"/>
          <ac:spMkLst>
            <pc:docMk/>
            <pc:sldMk cId="2945697985" sldId="326"/>
            <ac:spMk id="68" creationId="{3E952696-1F38-4CB4-AA1D-D613C7B7B763}"/>
          </ac:spMkLst>
        </pc:spChg>
        <pc:spChg chg="add mod">
          <ac:chgData name="Abdulaziz Qambar" userId="85b05c50aa90e9c3" providerId="LiveId" clId="{F42D3365-F8FD-4AC4-B92E-FDAA6703AF94}" dt="2021-05-27T22:51:08.542" v="1345" actId="571"/>
          <ac:spMkLst>
            <pc:docMk/>
            <pc:sldMk cId="2945697985" sldId="326"/>
            <ac:spMk id="69" creationId="{3103F31E-D932-48B6-B4DE-58AA46290811}"/>
          </ac:spMkLst>
        </pc:spChg>
        <pc:spChg chg="add del mod">
          <ac:chgData name="Abdulaziz Qambar" userId="85b05c50aa90e9c3" providerId="LiveId" clId="{F42D3365-F8FD-4AC4-B92E-FDAA6703AF94}" dt="2021-05-27T22:53:45.349" v="1388" actId="478"/>
          <ac:spMkLst>
            <pc:docMk/>
            <pc:sldMk cId="2945697985" sldId="326"/>
            <ac:spMk id="72" creationId="{ED53DEA0-F387-45F5-8696-DC05A7354540}"/>
          </ac:spMkLst>
        </pc:spChg>
        <pc:spChg chg="add del mod">
          <ac:chgData name="Abdulaziz Qambar" userId="85b05c50aa90e9c3" providerId="LiveId" clId="{F42D3365-F8FD-4AC4-B92E-FDAA6703AF94}" dt="2021-05-27T22:57:30.256" v="1471" actId="478"/>
          <ac:spMkLst>
            <pc:docMk/>
            <pc:sldMk cId="2945697985" sldId="326"/>
            <ac:spMk id="75" creationId="{9E52EA0A-F148-4B97-AA3D-8C6EE6EC98C3}"/>
          </ac:spMkLst>
        </pc:spChg>
        <pc:spChg chg="add mod">
          <ac:chgData name="Abdulaziz Qambar" userId="85b05c50aa90e9c3" providerId="LiveId" clId="{F42D3365-F8FD-4AC4-B92E-FDAA6703AF94}" dt="2021-05-28T13:25:14.706" v="6337" actId="20577"/>
          <ac:spMkLst>
            <pc:docMk/>
            <pc:sldMk cId="2945697985" sldId="326"/>
            <ac:spMk id="77" creationId="{9632BE67-00E2-4787-85D8-34AA952B8EEA}"/>
          </ac:spMkLst>
        </pc:spChg>
        <pc:grpChg chg="del mod topLvl">
          <ac:chgData name="Abdulaziz Qambar" userId="85b05c50aa90e9c3" providerId="LiveId" clId="{F42D3365-F8FD-4AC4-B92E-FDAA6703AF94}" dt="2021-05-27T22:40:15.832" v="1140" actId="165"/>
          <ac:grpSpMkLst>
            <pc:docMk/>
            <pc:sldMk cId="2945697985" sldId="326"/>
            <ac:grpSpMk id="9" creationId="{619199F7-BC47-4C75-A4D1-757C430EB076}"/>
          </ac:grpSpMkLst>
        </pc:grpChg>
        <pc:grpChg chg="add del mod">
          <ac:chgData name="Abdulaziz Qambar" userId="85b05c50aa90e9c3" providerId="LiveId" clId="{F42D3365-F8FD-4AC4-B92E-FDAA6703AF94}" dt="2021-05-27T22:47:10.227" v="1289" actId="478"/>
          <ac:grpSpMkLst>
            <pc:docMk/>
            <pc:sldMk cId="2945697985" sldId="326"/>
            <ac:grpSpMk id="17" creationId="{DC07A18F-96D3-4B76-9D35-92474CD2570F}"/>
          </ac:grpSpMkLst>
        </pc:grpChg>
        <pc:grpChg chg="del mod topLvl">
          <ac:chgData name="Abdulaziz Qambar" userId="85b05c50aa90e9c3" providerId="LiveId" clId="{F42D3365-F8FD-4AC4-B92E-FDAA6703AF94}" dt="2021-05-27T22:49:46.721" v="1338" actId="478"/>
          <ac:grpSpMkLst>
            <pc:docMk/>
            <pc:sldMk cId="2945697985" sldId="326"/>
            <ac:grpSpMk id="22" creationId="{EA662070-3EBB-4D91-9ADD-6901C200CC85}"/>
          </ac:grpSpMkLst>
        </pc:grpChg>
        <pc:grpChg chg="del mod topLvl">
          <ac:chgData name="Abdulaziz Qambar" userId="85b05c50aa90e9c3" providerId="LiveId" clId="{F42D3365-F8FD-4AC4-B92E-FDAA6703AF94}" dt="2021-05-27T22:49:46.721" v="1338" actId="478"/>
          <ac:grpSpMkLst>
            <pc:docMk/>
            <pc:sldMk cId="2945697985" sldId="326"/>
            <ac:grpSpMk id="24" creationId="{0C823B41-4F4E-4DA6-AA2F-4A833C0ACF86}"/>
          </ac:grpSpMkLst>
        </pc:grpChg>
        <pc:grpChg chg="del mod topLvl">
          <ac:chgData name="Abdulaziz Qambar" userId="85b05c50aa90e9c3" providerId="LiveId" clId="{F42D3365-F8FD-4AC4-B92E-FDAA6703AF94}" dt="2021-05-27T22:49:46.721" v="1338" actId="478"/>
          <ac:grpSpMkLst>
            <pc:docMk/>
            <pc:sldMk cId="2945697985" sldId="326"/>
            <ac:grpSpMk id="27" creationId="{95F8688D-5B2E-4295-A8C8-9A1B66BD2F3B}"/>
          </ac:grpSpMkLst>
        </pc:grpChg>
        <pc:grpChg chg="del mod topLvl">
          <ac:chgData name="Abdulaziz Qambar" userId="85b05c50aa90e9c3" providerId="LiveId" clId="{F42D3365-F8FD-4AC4-B92E-FDAA6703AF94}" dt="2021-05-27T22:39:24.926" v="1125" actId="165"/>
          <ac:grpSpMkLst>
            <pc:docMk/>
            <pc:sldMk cId="2945697985" sldId="326"/>
            <ac:grpSpMk id="30" creationId="{246FF9CC-F18C-49DE-9EBF-93EA99A1B9F9}"/>
          </ac:grpSpMkLst>
        </pc:grpChg>
        <pc:grpChg chg="mod">
          <ac:chgData name="Abdulaziz Qambar" userId="85b05c50aa90e9c3" providerId="LiveId" clId="{F42D3365-F8FD-4AC4-B92E-FDAA6703AF94}" dt="2021-05-27T22:39:22.020" v="1124" actId="165"/>
          <ac:grpSpMkLst>
            <pc:docMk/>
            <pc:sldMk cId="2945697985" sldId="326"/>
            <ac:grpSpMk id="44" creationId="{A05E60EF-B2E6-443B-9A50-E41FDAE2C133}"/>
          </ac:grpSpMkLst>
        </pc:grpChg>
        <pc:grpChg chg="mod">
          <ac:chgData name="Abdulaziz Qambar" userId="85b05c50aa90e9c3" providerId="LiveId" clId="{F42D3365-F8FD-4AC4-B92E-FDAA6703AF94}" dt="2021-05-27T22:39:22.020" v="1124" actId="165"/>
          <ac:grpSpMkLst>
            <pc:docMk/>
            <pc:sldMk cId="2945697985" sldId="326"/>
            <ac:grpSpMk id="47" creationId="{FE13E40F-268E-4F17-8DDF-A6DC8ACD4FA1}"/>
          </ac:grpSpMkLst>
        </pc:grpChg>
        <pc:grpChg chg="mod">
          <ac:chgData name="Abdulaziz Qambar" userId="85b05c50aa90e9c3" providerId="LiveId" clId="{F42D3365-F8FD-4AC4-B92E-FDAA6703AF94}" dt="2021-05-27T22:39:22.020" v="1124" actId="165"/>
          <ac:grpSpMkLst>
            <pc:docMk/>
            <pc:sldMk cId="2945697985" sldId="326"/>
            <ac:grpSpMk id="50" creationId="{B35F52C1-E3CE-4BE6-9B96-1BA26189D245}"/>
          </ac:grpSpMkLst>
        </pc:grpChg>
        <pc:grpChg chg="del">
          <ac:chgData name="Abdulaziz Qambar" userId="85b05c50aa90e9c3" providerId="LiveId" clId="{F42D3365-F8FD-4AC4-B92E-FDAA6703AF94}" dt="2021-05-27T22:39:22.020" v="1124" actId="165"/>
          <ac:grpSpMkLst>
            <pc:docMk/>
            <pc:sldMk cId="2945697985" sldId="326"/>
            <ac:grpSpMk id="71" creationId="{11024AB0-1AA1-47B4-A956-B503E775248D}"/>
          </ac:grpSpMkLst>
        </pc:grpChg>
        <pc:grpChg chg="del">
          <ac:chgData name="Abdulaziz Qambar" userId="85b05c50aa90e9c3" providerId="LiveId" clId="{F42D3365-F8FD-4AC4-B92E-FDAA6703AF94}" dt="2021-05-27T22:39:16.854" v="1120" actId="478"/>
          <ac:grpSpMkLst>
            <pc:docMk/>
            <pc:sldMk cId="2945697985" sldId="326"/>
            <ac:grpSpMk id="81" creationId="{12F20640-FF34-4B7A-81DF-49A6A610BC01}"/>
          </ac:grpSpMkLst>
        </pc:grpChg>
        <pc:grpChg chg="del">
          <ac:chgData name="Abdulaziz Qambar" userId="85b05c50aa90e9c3" providerId="LiveId" clId="{F42D3365-F8FD-4AC4-B92E-FDAA6703AF94}" dt="2021-05-27T22:39:17.324" v="1121" actId="478"/>
          <ac:grpSpMkLst>
            <pc:docMk/>
            <pc:sldMk cId="2945697985" sldId="326"/>
            <ac:grpSpMk id="82" creationId="{52F25CAF-CECA-4D61-97B0-8A20E5DB282F}"/>
          </ac:grpSpMkLst>
        </pc:grpChg>
        <pc:grpChg chg="del">
          <ac:chgData name="Abdulaziz Qambar" userId="85b05c50aa90e9c3" providerId="LiveId" clId="{F42D3365-F8FD-4AC4-B92E-FDAA6703AF94}" dt="2021-05-27T22:39:17.859" v="1122" actId="478"/>
          <ac:grpSpMkLst>
            <pc:docMk/>
            <pc:sldMk cId="2945697985" sldId="326"/>
            <ac:grpSpMk id="83" creationId="{83BC84BE-9D53-4204-9E3B-2F69A4E71034}"/>
          </ac:grpSpMkLst>
        </pc:grpChg>
        <pc:grpChg chg="del">
          <ac:chgData name="Abdulaziz Qambar" userId="85b05c50aa90e9c3" providerId="LiveId" clId="{F42D3365-F8FD-4AC4-B92E-FDAA6703AF94}" dt="2021-05-27T22:39:18.443" v="1123" actId="478"/>
          <ac:grpSpMkLst>
            <pc:docMk/>
            <pc:sldMk cId="2945697985" sldId="326"/>
            <ac:grpSpMk id="84" creationId="{C97517C2-BCBC-427B-9A71-5385F12D6D65}"/>
          </ac:grpSpMkLst>
        </pc:grpChg>
        <pc:picChg chg="add del mod">
          <ac:chgData name="Abdulaziz Qambar" userId="85b05c50aa90e9c3" providerId="LiveId" clId="{F42D3365-F8FD-4AC4-B92E-FDAA6703AF94}" dt="2021-05-27T22:40:37.727" v="1151" actId="478"/>
          <ac:picMkLst>
            <pc:docMk/>
            <pc:sldMk cId="2945697985" sldId="326"/>
            <ac:picMk id="4" creationId="{2B3A1B93-143C-4C39-8FA8-1011ECF516D9}"/>
          </ac:picMkLst>
        </pc:picChg>
        <pc:picChg chg="add del mod">
          <ac:chgData name="Abdulaziz Qambar" userId="85b05c50aa90e9c3" providerId="LiveId" clId="{F42D3365-F8FD-4AC4-B92E-FDAA6703AF94}" dt="2021-05-27T22:42:24.346" v="1192" actId="478"/>
          <ac:picMkLst>
            <pc:docMk/>
            <pc:sldMk cId="2945697985" sldId="326"/>
            <ac:picMk id="7" creationId="{53B6E1DE-C416-4DB2-A40C-29C16A167900}"/>
          </ac:picMkLst>
        </pc:picChg>
        <pc:picChg chg="add del mod">
          <ac:chgData name="Abdulaziz Qambar" userId="85b05c50aa90e9c3" providerId="LiveId" clId="{F42D3365-F8FD-4AC4-B92E-FDAA6703AF94}" dt="2021-05-27T22:42:09.366" v="1189" actId="478"/>
          <ac:picMkLst>
            <pc:docMk/>
            <pc:sldMk cId="2945697985" sldId="326"/>
            <ac:picMk id="10" creationId="{5273C155-EC2F-48D3-940C-AA96257D7A7E}"/>
          </ac:picMkLst>
        </pc:picChg>
        <pc:picChg chg="add del mod">
          <ac:chgData name="Abdulaziz Qambar" userId="85b05c50aa90e9c3" providerId="LiveId" clId="{F42D3365-F8FD-4AC4-B92E-FDAA6703AF94}" dt="2021-05-27T22:41:54.980" v="1181" actId="478"/>
          <ac:picMkLst>
            <pc:docMk/>
            <pc:sldMk cId="2945697985" sldId="326"/>
            <ac:picMk id="12" creationId="{325E99A4-5421-4223-BD25-FBB68B84A141}"/>
          </ac:picMkLst>
        </pc:picChg>
        <pc:picChg chg="add del mod">
          <ac:chgData name="Abdulaziz Qambar" userId="85b05c50aa90e9c3" providerId="LiveId" clId="{F42D3365-F8FD-4AC4-B92E-FDAA6703AF94}" dt="2021-05-27T22:42:04.088" v="1186" actId="478"/>
          <ac:picMkLst>
            <pc:docMk/>
            <pc:sldMk cId="2945697985" sldId="326"/>
            <ac:picMk id="14" creationId="{3D07807F-86EE-4B0B-9E99-698E431D44E0}"/>
          </ac:picMkLst>
        </pc:picChg>
        <pc:picChg chg="add mod modCrop">
          <ac:chgData name="Abdulaziz Qambar" userId="85b05c50aa90e9c3" providerId="LiveId" clId="{F42D3365-F8FD-4AC4-B92E-FDAA6703AF94}" dt="2021-05-27T22:44:51.364" v="1232" actId="164"/>
          <ac:picMkLst>
            <pc:docMk/>
            <pc:sldMk cId="2945697985" sldId="326"/>
            <ac:picMk id="16" creationId="{A0DC4BF7-D936-43FC-89D5-673D247D7102}"/>
          </ac:picMkLst>
        </pc:picChg>
        <pc:picChg chg="add del mod">
          <ac:chgData name="Abdulaziz Qambar" userId="85b05c50aa90e9c3" providerId="LiveId" clId="{F42D3365-F8FD-4AC4-B92E-FDAA6703AF94}" dt="2021-05-27T22:55:40.582" v="1425" actId="21"/>
          <ac:picMkLst>
            <pc:docMk/>
            <pc:sldMk cId="2945697985" sldId="326"/>
            <ac:picMk id="19" creationId="{B4C8DDDD-DF9A-4E05-B4D5-D50C6E862FDC}"/>
          </ac:picMkLst>
        </pc:picChg>
        <pc:picChg chg="mod">
          <ac:chgData name="Abdulaziz Qambar" userId="85b05c50aa90e9c3" providerId="LiveId" clId="{F42D3365-F8FD-4AC4-B92E-FDAA6703AF94}" dt="2021-05-27T23:00:07.091" v="1562" actId="1076"/>
          <ac:picMkLst>
            <pc:docMk/>
            <pc:sldMk cId="2945697985" sldId="326"/>
            <ac:picMk id="34" creationId="{30CDE5E8-2291-4DE4-AEFD-A8654B3DD63C}"/>
          </ac:picMkLst>
        </pc:picChg>
        <pc:picChg chg="del">
          <ac:chgData name="Abdulaziz Qambar" userId="85b05c50aa90e9c3" providerId="LiveId" clId="{F42D3365-F8FD-4AC4-B92E-FDAA6703AF94}" dt="2021-05-27T22:39:05.349" v="1119" actId="478"/>
          <ac:picMkLst>
            <pc:docMk/>
            <pc:sldMk cId="2945697985" sldId="326"/>
            <ac:picMk id="37" creationId="{474834A8-EFDD-47BC-8877-FD43BFBDF800}"/>
          </ac:picMkLst>
        </pc:picChg>
        <pc:picChg chg="del">
          <ac:chgData name="Abdulaziz Qambar" userId="85b05c50aa90e9c3" providerId="LiveId" clId="{F42D3365-F8FD-4AC4-B92E-FDAA6703AF94}" dt="2021-05-27T22:46:44.873" v="1281" actId="478"/>
          <ac:picMkLst>
            <pc:docMk/>
            <pc:sldMk cId="2945697985" sldId="326"/>
            <ac:picMk id="42" creationId="{5BDEA230-60C4-4522-82C2-EDE1727EB995}"/>
          </ac:picMkLst>
        </pc:picChg>
        <pc:picChg chg="add del mod topLvl modCrop">
          <ac:chgData name="Abdulaziz Qambar" userId="85b05c50aa90e9c3" providerId="LiveId" clId="{F42D3365-F8FD-4AC4-B92E-FDAA6703AF94}" dt="2021-05-27T22:42:11.303" v="1190" actId="478"/>
          <ac:picMkLst>
            <pc:docMk/>
            <pc:sldMk cId="2945697985" sldId="326"/>
            <ac:picMk id="43" creationId="{82B0E348-E516-41D8-A144-B7402E0C560D}"/>
          </ac:picMkLst>
        </pc:picChg>
        <pc:picChg chg="mod">
          <ac:chgData name="Abdulaziz Qambar" userId="85b05c50aa90e9c3" providerId="LiveId" clId="{F42D3365-F8FD-4AC4-B92E-FDAA6703AF94}" dt="2021-05-27T22:39:22.020" v="1124" actId="165"/>
          <ac:picMkLst>
            <pc:docMk/>
            <pc:sldMk cId="2945697985" sldId="326"/>
            <ac:picMk id="46" creationId="{09092F15-C837-48C4-B333-0187ACF2BA77}"/>
          </ac:picMkLst>
        </pc:picChg>
        <pc:picChg chg="mod">
          <ac:chgData name="Abdulaziz Qambar" userId="85b05c50aa90e9c3" providerId="LiveId" clId="{F42D3365-F8FD-4AC4-B92E-FDAA6703AF94}" dt="2021-05-27T22:39:22.020" v="1124" actId="165"/>
          <ac:picMkLst>
            <pc:docMk/>
            <pc:sldMk cId="2945697985" sldId="326"/>
            <ac:picMk id="49" creationId="{205744D3-85B9-4F85-ADC6-08745ACA7C54}"/>
          </ac:picMkLst>
        </pc:picChg>
        <pc:picChg chg="mod">
          <ac:chgData name="Abdulaziz Qambar" userId="85b05c50aa90e9c3" providerId="LiveId" clId="{F42D3365-F8FD-4AC4-B92E-FDAA6703AF94}" dt="2021-05-27T22:39:22.020" v="1124" actId="165"/>
          <ac:picMkLst>
            <pc:docMk/>
            <pc:sldMk cId="2945697985" sldId="326"/>
            <ac:picMk id="54" creationId="{BA159778-0692-4ED8-B8BC-8DDD44133F16}"/>
          </ac:picMkLst>
        </pc:picChg>
        <pc:picChg chg="add mod modCrop">
          <ac:chgData name="Abdulaziz Qambar" userId="85b05c50aa90e9c3" providerId="LiveId" clId="{F42D3365-F8FD-4AC4-B92E-FDAA6703AF94}" dt="2021-05-27T22:44:51.364" v="1232" actId="164"/>
          <ac:picMkLst>
            <pc:docMk/>
            <pc:sldMk cId="2945697985" sldId="326"/>
            <ac:picMk id="60" creationId="{2A055C0D-6C37-4C98-9F6A-2B4AFDFA4B7C}"/>
          </ac:picMkLst>
        </pc:picChg>
        <pc:picChg chg="add mod">
          <ac:chgData name="Abdulaziz Qambar" userId="85b05c50aa90e9c3" providerId="LiveId" clId="{F42D3365-F8FD-4AC4-B92E-FDAA6703AF94}" dt="2021-05-27T22:59:22.402" v="1547" actId="1076"/>
          <ac:picMkLst>
            <pc:docMk/>
            <pc:sldMk cId="2945697985" sldId="326"/>
            <ac:picMk id="67" creationId="{4DA45273-39C8-4AA1-90E0-662E75BCB8F5}"/>
          </ac:picMkLst>
        </pc:picChg>
        <pc:picChg chg="add mod">
          <ac:chgData name="Abdulaziz Qambar" userId="85b05c50aa90e9c3" providerId="LiveId" clId="{F42D3365-F8FD-4AC4-B92E-FDAA6703AF94}" dt="2021-05-27T22:59:22.402" v="1547" actId="1076"/>
          <ac:picMkLst>
            <pc:docMk/>
            <pc:sldMk cId="2945697985" sldId="326"/>
            <ac:picMk id="70" creationId="{BF402369-CEA5-4ACA-BC64-25FA6C5FF132}"/>
          </ac:picMkLst>
        </pc:picChg>
        <pc:picChg chg="add mod">
          <ac:chgData name="Abdulaziz Qambar" userId="85b05c50aa90e9c3" providerId="LiveId" clId="{F42D3365-F8FD-4AC4-B92E-FDAA6703AF94}" dt="2021-05-27T23:03:47.526" v="1681" actId="1076"/>
          <ac:picMkLst>
            <pc:docMk/>
            <pc:sldMk cId="2945697985" sldId="326"/>
            <ac:picMk id="76" creationId="{880CCED4-27D6-4827-B957-E67810818C03}"/>
          </ac:picMkLst>
        </pc:picChg>
        <pc:cxnChg chg="add mod">
          <ac:chgData name="Abdulaziz Qambar" userId="85b05c50aa90e9c3" providerId="LiveId" clId="{F42D3365-F8FD-4AC4-B92E-FDAA6703AF94}" dt="2021-05-27T22:59:56.679" v="1556" actId="1076"/>
          <ac:cxnSpMkLst>
            <pc:docMk/>
            <pc:sldMk cId="2945697985" sldId="326"/>
            <ac:cxnSpMk id="25" creationId="{E94ECDE9-E4ED-4095-ADAA-60A8001C6B4B}"/>
          </ac:cxnSpMkLst>
        </pc:cxnChg>
      </pc:sldChg>
      <pc:sldChg chg="addSp delSp modSp add mod">
        <pc:chgData name="Abdulaziz Qambar" userId="85b05c50aa90e9c3" providerId="LiveId" clId="{F42D3365-F8FD-4AC4-B92E-FDAA6703AF94}" dt="2021-06-07T21:34:42.291" v="7253" actId="20577"/>
        <pc:sldMkLst>
          <pc:docMk/>
          <pc:sldMk cId="3392463923" sldId="327"/>
        </pc:sldMkLst>
        <pc:spChg chg="add del mod">
          <ac:chgData name="Abdulaziz Qambar" userId="85b05c50aa90e9c3" providerId="LiveId" clId="{F42D3365-F8FD-4AC4-B92E-FDAA6703AF94}" dt="2021-05-27T23:22:56.184" v="1979" actId="478"/>
          <ac:spMkLst>
            <pc:docMk/>
            <pc:sldMk cId="3392463923" sldId="327"/>
            <ac:spMk id="17" creationId="{6899FC41-518F-4127-A5D8-B3D70E7F06AA}"/>
          </ac:spMkLst>
        </pc:spChg>
        <pc:spChg chg="mod">
          <ac:chgData name="Abdulaziz Qambar" userId="85b05c50aa90e9c3" providerId="LiveId" clId="{F42D3365-F8FD-4AC4-B92E-FDAA6703AF94}" dt="2021-05-27T23:24:20.422" v="2003"/>
          <ac:spMkLst>
            <pc:docMk/>
            <pc:sldMk cId="3392463923" sldId="327"/>
            <ac:spMk id="21" creationId="{F399754C-D36B-4C47-ADF5-D578727508F5}"/>
          </ac:spMkLst>
        </pc:spChg>
        <pc:spChg chg="mod">
          <ac:chgData name="Abdulaziz Qambar" userId="85b05c50aa90e9c3" providerId="LiveId" clId="{F42D3365-F8FD-4AC4-B92E-FDAA6703AF94}" dt="2021-05-27T23:04:59.131" v="1721" actId="20577"/>
          <ac:spMkLst>
            <pc:docMk/>
            <pc:sldMk cId="3392463923" sldId="327"/>
            <ac:spMk id="23" creationId="{D9D8D862-40BC-4D0A-B806-F00BB5C9FAF1}"/>
          </ac:spMkLst>
        </pc:spChg>
        <pc:spChg chg="mod">
          <ac:chgData name="Abdulaziz Qambar" userId="85b05c50aa90e9c3" providerId="LiveId" clId="{F42D3365-F8FD-4AC4-B92E-FDAA6703AF94}" dt="2021-05-27T23:24:20.422" v="2003"/>
          <ac:spMkLst>
            <pc:docMk/>
            <pc:sldMk cId="3392463923" sldId="327"/>
            <ac:spMk id="26" creationId="{FC913302-BB8F-44CC-9F59-A4FEB76A86EA}"/>
          </ac:spMkLst>
        </pc:spChg>
        <pc:spChg chg="mod">
          <ac:chgData name="Abdulaziz Qambar" userId="85b05c50aa90e9c3" providerId="LiveId" clId="{F42D3365-F8FD-4AC4-B92E-FDAA6703AF94}" dt="2021-05-27T23:24:20.422" v="2003"/>
          <ac:spMkLst>
            <pc:docMk/>
            <pc:sldMk cId="3392463923" sldId="327"/>
            <ac:spMk id="29" creationId="{39FEFE9C-FD82-44B8-8302-826D817F1356}"/>
          </ac:spMkLst>
        </pc:spChg>
        <pc:spChg chg="mod">
          <ac:chgData name="Abdulaziz Qambar" userId="85b05c50aa90e9c3" providerId="LiveId" clId="{F42D3365-F8FD-4AC4-B92E-FDAA6703AF94}" dt="2021-05-31T00:18:18.892" v="6997"/>
          <ac:spMkLst>
            <pc:docMk/>
            <pc:sldMk cId="3392463923" sldId="327"/>
            <ac:spMk id="31" creationId="{300C6F2C-0868-43D7-B135-3EE71FB9B2C0}"/>
          </ac:spMkLst>
        </pc:spChg>
        <pc:spChg chg="mod">
          <ac:chgData name="Abdulaziz Qambar" userId="85b05c50aa90e9c3" providerId="LiveId" clId="{F42D3365-F8FD-4AC4-B92E-FDAA6703AF94}" dt="2021-05-27T23:24:20.422" v="2003"/>
          <ac:spMkLst>
            <pc:docMk/>
            <pc:sldMk cId="3392463923" sldId="327"/>
            <ac:spMk id="33" creationId="{AE988108-AD5E-4CB9-9DD4-8A4AEE41F5E4}"/>
          </ac:spMkLst>
        </pc:spChg>
        <pc:spChg chg="mod">
          <ac:chgData name="Abdulaziz Qambar" userId="85b05c50aa90e9c3" providerId="LiveId" clId="{F42D3365-F8FD-4AC4-B92E-FDAA6703AF94}" dt="2021-05-27T23:24:57.697" v="2014" actId="14826"/>
          <ac:spMkLst>
            <pc:docMk/>
            <pc:sldMk cId="3392463923" sldId="327"/>
            <ac:spMk id="37" creationId="{26ABCCB4-9810-4F73-A29A-4B0D16B8242E}"/>
          </ac:spMkLst>
        </pc:spChg>
        <pc:spChg chg="mod">
          <ac:chgData name="Abdulaziz Qambar" userId="85b05c50aa90e9c3" providerId="LiveId" clId="{F42D3365-F8FD-4AC4-B92E-FDAA6703AF94}" dt="2021-05-27T23:24:50.833" v="2013" actId="14826"/>
          <ac:spMkLst>
            <pc:docMk/>
            <pc:sldMk cId="3392463923" sldId="327"/>
            <ac:spMk id="40" creationId="{C4C20350-E775-4157-9A18-3B4EA7394A10}"/>
          </ac:spMkLst>
        </pc:spChg>
        <pc:spChg chg="mod">
          <ac:chgData name="Abdulaziz Qambar" userId="85b05c50aa90e9c3" providerId="LiveId" clId="{F42D3365-F8FD-4AC4-B92E-FDAA6703AF94}" dt="2021-06-07T21:34:42.291" v="7253" actId="20577"/>
          <ac:spMkLst>
            <pc:docMk/>
            <pc:sldMk cId="3392463923" sldId="327"/>
            <ac:spMk id="68" creationId="{3E952696-1F38-4CB4-AA1D-D613C7B7B763}"/>
          </ac:spMkLst>
        </pc:spChg>
        <pc:spChg chg="del mod">
          <ac:chgData name="Abdulaziz Qambar" userId="85b05c50aa90e9c3" providerId="LiveId" clId="{F42D3365-F8FD-4AC4-B92E-FDAA6703AF94}" dt="2021-05-27T23:04:11.635" v="1685" actId="478"/>
          <ac:spMkLst>
            <pc:docMk/>
            <pc:sldMk cId="3392463923" sldId="327"/>
            <ac:spMk id="77" creationId="{9632BE67-00E2-4787-85D8-34AA952B8EEA}"/>
          </ac:spMkLst>
        </pc:spChg>
        <pc:grpChg chg="add mod">
          <ac:chgData name="Abdulaziz Qambar" userId="85b05c50aa90e9c3" providerId="LiveId" clId="{F42D3365-F8FD-4AC4-B92E-FDAA6703AF94}" dt="2021-05-27T23:25:12.755" v="2028" actId="1037"/>
          <ac:grpSpMkLst>
            <pc:docMk/>
            <pc:sldMk cId="3392463923" sldId="327"/>
            <ac:grpSpMk id="20" creationId="{B17DB241-17C1-4941-9170-4C649044CDA8}"/>
          </ac:grpSpMkLst>
        </pc:grpChg>
        <pc:grpChg chg="add mod">
          <ac:chgData name="Abdulaziz Qambar" userId="85b05c50aa90e9c3" providerId="LiveId" clId="{F42D3365-F8FD-4AC4-B92E-FDAA6703AF94}" dt="2021-05-27T23:25:12.755" v="2028" actId="1037"/>
          <ac:grpSpMkLst>
            <pc:docMk/>
            <pc:sldMk cId="3392463923" sldId="327"/>
            <ac:grpSpMk id="24" creationId="{4A1A0881-AB2C-439C-911C-90A4384E10A1}"/>
          </ac:grpSpMkLst>
        </pc:grpChg>
        <pc:grpChg chg="add mod">
          <ac:chgData name="Abdulaziz Qambar" userId="85b05c50aa90e9c3" providerId="LiveId" clId="{F42D3365-F8FD-4AC4-B92E-FDAA6703AF94}" dt="2021-05-27T23:25:12.755" v="2028" actId="1037"/>
          <ac:grpSpMkLst>
            <pc:docMk/>
            <pc:sldMk cId="3392463923" sldId="327"/>
            <ac:grpSpMk id="28" creationId="{C60BEFAA-60BC-495B-9B4B-9227CBEAA5E5}"/>
          </ac:grpSpMkLst>
        </pc:grpChg>
        <pc:grpChg chg="add mod">
          <ac:chgData name="Abdulaziz Qambar" userId="85b05c50aa90e9c3" providerId="LiveId" clId="{F42D3365-F8FD-4AC4-B92E-FDAA6703AF94}" dt="2021-05-27T23:25:12.755" v="2028" actId="1037"/>
          <ac:grpSpMkLst>
            <pc:docMk/>
            <pc:sldMk cId="3392463923" sldId="327"/>
            <ac:grpSpMk id="32" creationId="{B3627C2D-E16F-45C8-A626-E98A20668A15}"/>
          </ac:grpSpMkLst>
        </pc:grpChg>
        <pc:grpChg chg="add mod">
          <ac:chgData name="Abdulaziz Qambar" userId="85b05c50aa90e9c3" providerId="LiveId" clId="{F42D3365-F8FD-4AC4-B92E-FDAA6703AF94}" dt="2021-05-27T23:25:12.755" v="2028" actId="1037"/>
          <ac:grpSpMkLst>
            <pc:docMk/>
            <pc:sldMk cId="3392463923" sldId="327"/>
            <ac:grpSpMk id="36" creationId="{B602F6B0-DAB2-4BF0-B042-8EE88A7D3579}"/>
          </ac:grpSpMkLst>
        </pc:grpChg>
        <pc:grpChg chg="add mod">
          <ac:chgData name="Abdulaziz Qambar" userId="85b05c50aa90e9c3" providerId="LiveId" clId="{F42D3365-F8FD-4AC4-B92E-FDAA6703AF94}" dt="2021-05-27T23:25:12.755" v="2028" actId="1037"/>
          <ac:grpSpMkLst>
            <pc:docMk/>
            <pc:sldMk cId="3392463923" sldId="327"/>
            <ac:grpSpMk id="39" creationId="{37D7AF09-9CBC-46DC-AAC6-9CC0DCA3907E}"/>
          </ac:grpSpMkLst>
        </pc:grpChg>
        <pc:picChg chg="add mod">
          <ac:chgData name="Abdulaziz Qambar" userId="85b05c50aa90e9c3" providerId="LiveId" clId="{F42D3365-F8FD-4AC4-B92E-FDAA6703AF94}" dt="2021-05-27T23:30:06.504" v="2090" actId="1076"/>
          <ac:picMkLst>
            <pc:docMk/>
            <pc:sldMk cId="3392463923" sldId="327"/>
            <ac:picMk id="16" creationId="{64A49688-4728-4D3C-A071-8B5945286B8F}"/>
          </ac:picMkLst>
        </pc:picChg>
        <pc:picChg chg="add del mod">
          <ac:chgData name="Abdulaziz Qambar" userId="85b05c50aa90e9c3" providerId="LiveId" clId="{F42D3365-F8FD-4AC4-B92E-FDAA6703AF94}" dt="2021-05-27T23:25:17.338" v="2029" actId="478"/>
          <ac:picMkLst>
            <pc:docMk/>
            <pc:sldMk cId="3392463923" sldId="327"/>
            <ac:picMk id="18" creationId="{29A72643-3002-40B8-A117-FCFF21E6AA7B}"/>
          </ac:picMkLst>
        </pc:picChg>
        <pc:picChg chg="add mod">
          <ac:chgData name="Abdulaziz Qambar" userId="85b05c50aa90e9c3" providerId="LiveId" clId="{F42D3365-F8FD-4AC4-B92E-FDAA6703AF94}" dt="2021-05-27T23:30:08.035" v="2091" actId="1076"/>
          <ac:picMkLst>
            <pc:docMk/>
            <pc:sldMk cId="3392463923" sldId="327"/>
            <ac:picMk id="19" creationId="{0FA50CF9-D5A8-4384-B47C-DD1BE5BEE464}"/>
          </ac:picMkLst>
        </pc:picChg>
        <pc:picChg chg="mod">
          <ac:chgData name="Abdulaziz Qambar" userId="85b05c50aa90e9c3" providerId="LiveId" clId="{F42D3365-F8FD-4AC4-B92E-FDAA6703AF94}" dt="2021-05-27T23:24:20.422" v="2003"/>
          <ac:picMkLst>
            <pc:docMk/>
            <pc:sldMk cId="3392463923" sldId="327"/>
            <ac:picMk id="22" creationId="{2C16E905-3BA4-4900-B533-9CF2949C0111}"/>
          </ac:picMkLst>
        </pc:picChg>
        <pc:picChg chg="mod">
          <ac:chgData name="Abdulaziz Qambar" userId="85b05c50aa90e9c3" providerId="LiveId" clId="{F42D3365-F8FD-4AC4-B92E-FDAA6703AF94}" dt="2021-05-27T23:24:20.422" v="2003"/>
          <ac:picMkLst>
            <pc:docMk/>
            <pc:sldMk cId="3392463923" sldId="327"/>
            <ac:picMk id="27" creationId="{5984ABE5-07AA-49D9-9D52-00FB4DB787B8}"/>
          </ac:picMkLst>
        </pc:picChg>
        <pc:picChg chg="mod">
          <ac:chgData name="Abdulaziz Qambar" userId="85b05c50aa90e9c3" providerId="LiveId" clId="{F42D3365-F8FD-4AC4-B92E-FDAA6703AF94}" dt="2021-05-27T23:24:20.422" v="2003"/>
          <ac:picMkLst>
            <pc:docMk/>
            <pc:sldMk cId="3392463923" sldId="327"/>
            <ac:picMk id="30" creationId="{35BB5E33-854D-4D0A-9D43-13C0663CE899}"/>
          </ac:picMkLst>
        </pc:picChg>
        <pc:picChg chg="mod">
          <ac:chgData name="Abdulaziz Qambar" userId="85b05c50aa90e9c3" providerId="LiveId" clId="{F42D3365-F8FD-4AC4-B92E-FDAA6703AF94}" dt="2021-05-27T23:24:20.422" v="2003"/>
          <ac:picMkLst>
            <pc:docMk/>
            <pc:sldMk cId="3392463923" sldId="327"/>
            <ac:picMk id="35" creationId="{FAA50228-64CB-45D6-B698-62622687E2D7}"/>
          </ac:picMkLst>
        </pc:picChg>
        <pc:picChg chg="mod">
          <ac:chgData name="Abdulaziz Qambar" userId="85b05c50aa90e9c3" providerId="LiveId" clId="{F42D3365-F8FD-4AC4-B92E-FDAA6703AF94}" dt="2021-05-27T23:24:57.697" v="2014" actId="14826"/>
          <ac:picMkLst>
            <pc:docMk/>
            <pc:sldMk cId="3392463923" sldId="327"/>
            <ac:picMk id="38" creationId="{19BEB8D5-871B-4F71-BCFC-1A853883136E}"/>
          </ac:picMkLst>
        </pc:picChg>
        <pc:picChg chg="mod">
          <ac:chgData name="Abdulaziz Qambar" userId="85b05c50aa90e9c3" providerId="LiveId" clId="{F42D3365-F8FD-4AC4-B92E-FDAA6703AF94}" dt="2021-05-27T23:24:50.833" v="2013" actId="14826"/>
          <ac:picMkLst>
            <pc:docMk/>
            <pc:sldMk cId="3392463923" sldId="327"/>
            <ac:picMk id="41" creationId="{96A86E2D-9D8C-4581-A613-4CFF3AD048A0}"/>
          </ac:picMkLst>
        </pc:picChg>
        <pc:picChg chg="mod">
          <ac:chgData name="Abdulaziz Qambar" userId="85b05c50aa90e9c3" providerId="LiveId" clId="{F42D3365-F8FD-4AC4-B92E-FDAA6703AF94}" dt="2021-05-27T23:30:09.731" v="2092" actId="1076"/>
          <ac:picMkLst>
            <pc:docMk/>
            <pc:sldMk cId="3392463923" sldId="327"/>
            <ac:picMk id="67" creationId="{4DA45273-39C8-4AA1-90E0-662E75BCB8F5}"/>
          </ac:picMkLst>
        </pc:picChg>
        <pc:picChg chg="del">
          <ac:chgData name="Abdulaziz Qambar" userId="85b05c50aa90e9c3" providerId="LiveId" clId="{F42D3365-F8FD-4AC4-B92E-FDAA6703AF94}" dt="2021-05-27T23:15:11.223" v="1859" actId="478"/>
          <ac:picMkLst>
            <pc:docMk/>
            <pc:sldMk cId="3392463923" sldId="327"/>
            <ac:picMk id="70" creationId="{BF402369-CEA5-4ACA-BC64-25FA6C5FF132}"/>
          </ac:picMkLst>
        </pc:picChg>
        <pc:picChg chg="del">
          <ac:chgData name="Abdulaziz Qambar" userId="85b05c50aa90e9c3" providerId="LiveId" clId="{F42D3365-F8FD-4AC4-B92E-FDAA6703AF94}" dt="2021-05-27T23:04:09.956" v="1683" actId="478"/>
          <ac:picMkLst>
            <pc:docMk/>
            <pc:sldMk cId="3392463923" sldId="327"/>
            <ac:picMk id="76" creationId="{880CCED4-27D6-4827-B957-E67810818C03}"/>
          </ac:picMkLst>
        </pc:picChg>
        <pc:cxnChg chg="del">
          <ac:chgData name="Abdulaziz Qambar" userId="85b05c50aa90e9c3" providerId="LiveId" clId="{F42D3365-F8FD-4AC4-B92E-FDAA6703AF94}" dt="2021-05-27T23:04:12.651" v="1686" actId="478"/>
          <ac:cxnSpMkLst>
            <pc:docMk/>
            <pc:sldMk cId="3392463923" sldId="327"/>
            <ac:cxnSpMk id="25" creationId="{E94ECDE9-E4ED-4095-ADAA-60A8001C6B4B}"/>
          </ac:cxnSpMkLst>
        </pc:cxnChg>
      </pc:sldChg>
      <pc:sldChg chg="new del">
        <pc:chgData name="Abdulaziz Qambar" userId="85b05c50aa90e9c3" providerId="LiveId" clId="{F42D3365-F8FD-4AC4-B92E-FDAA6703AF94}" dt="2021-05-27T23:23:11.145" v="1986" actId="680"/>
        <pc:sldMkLst>
          <pc:docMk/>
          <pc:sldMk cId="932588292" sldId="328"/>
        </pc:sldMkLst>
      </pc:sldChg>
      <pc:sldChg chg="addSp delSp modSp add mod modNotesTx">
        <pc:chgData name="Abdulaziz Qambar" userId="85b05c50aa90e9c3" providerId="LiveId" clId="{F42D3365-F8FD-4AC4-B92E-FDAA6703AF94}" dt="2021-06-07T21:36:18.758" v="7254"/>
        <pc:sldMkLst>
          <pc:docMk/>
          <pc:sldMk cId="3367358861" sldId="328"/>
        </pc:sldMkLst>
        <pc:spChg chg="add mod">
          <ac:chgData name="Abdulaziz Qambar" userId="85b05c50aa90e9c3" providerId="LiveId" clId="{F42D3365-F8FD-4AC4-B92E-FDAA6703AF94}" dt="2021-05-30T14:48:35.861" v="6554" actId="20577"/>
          <ac:spMkLst>
            <pc:docMk/>
            <pc:sldMk cId="3367358861" sldId="328"/>
            <ac:spMk id="16" creationId="{44A70782-217A-41C0-97FC-844138948F3D}"/>
          </ac:spMkLst>
        </pc:spChg>
        <pc:spChg chg="mod">
          <ac:chgData name="Abdulaziz Qambar" userId="85b05c50aa90e9c3" providerId="LiveId" clId="{F42D3365-F8FD-4AC4-B92E-FDAA6703AF94}" dt="2021-05-27T23:30:35.501" v="2132" actId="20577"/>
          <ac:spMkLst>
            <pc:docMk/>
            <pc:sldMk cId="3367358861" sldId="328"/>
            <ac:spMk id="23" creationId="{D9D8D862-40BC-4D0A-B806-F00BB5C9FAF1}"/>
          </ac:spMkLst>
        </pc:spChg>
        <pc:spChg chg="mod">
          <ac:chgData name="Abdulaziz Qambar" userId="85b05c50aa90e9c3" providerId="LiveId" clId="{F42D3365-F8FD-4AC4-B92E-FDAA6703AF94}" dt="2021-05-31T00:18:21.395" v="6998"/>
          <ac:spMkLst>
            <pc:docMk/>
            <pc:sldMk cId="3367358861" sldId="328"/>
            <ac:spMk id="31" creationId="{300C6F2C-0868-43D7-B135-3EE71FB9B2C0}"/>
          </ac:spMkLst>
        </pc:spChg>
        <pc:spChg chg="add mod">
          <ac:chgData name="Abdulaziz Qambar" userId="85b05c50aa90e9c3" providerId="LiveId" clId="{F42D3365-F8FD-4AC4-B92E-FDAA6703AF94}" dt="2021-05-28T12:39:12.317" v="5712" actId="113"/>
          <ac:spMkLst>
            <pc:docMk/>
            <pc:sldMk cId="3367358861" sldId="328"/>
            <ac:spMk id="43" creationId="{CB331746-BCB8-41FB-B5CD-6988D9DED86A}"/>
          </ac:spMkLst>
        </pc:spChg>
        <pc:spChg chg="add mod">
          <ac:chgData name="Abdulaziz Qambar" userId="85b05c50aa90e9c3" providerId="LiveId" clId="{F42D3365-F8FD-4AC4-B92E-FDAA6703AF94}" dt="2021-05-27T23:36:53.898" v="2237" actId="1076"/>
          <ac:spMkLst>
            <pc:docMk/>
            <pc:sldMk cId="3367358861" sldId="328"/>
            <ac:spMk id="44" creationId="{AE1E67D8-9859-43FE-8FDB-2C3EA685358F}"/>
          </ac:spMkLst>
        </pc:spChg>
        <pc:spChg chg="add mod">
          <ac:chgData name="Abdulaziz Qambar" userId="85b05c50aa90e9c3" providerId="LiveId" clId="{F42D3365-F8FD-4AC4-B92E-FDAA6703AF94}" dt="2021-05-27T23:37:43.207" v="2247" actId="404"/>
          <ac:spMkLst>
            <pc:docMk/>
            <pc:sldMk cId="3367358861" sldId="328"/>
            <ac:spMk id="46" creationId="{258DD73D-DAAA-42A8-843B-785FEA7F56BD}"/>
          </ac:spMkLst>
        </pc:spChg>
        <pc:spChg chg="del">
          <ac:chgData name="Abdulaziz Qambar" userId="85b05c50aa90e9c3" providerId="LiveId" clId="{F42D3365-F8FD-4AC4-B92E-FDAA6703AF94}" dt="2021-05-27T23:29:54.509" v="2080" actId="478"/>
          <ac:spMkLst>
            <pc:docMk/>
            <pc:sldMk cId="3367358861" sldId="328"/>
            <ac:spMk id="68" creationId="{3E952696-1F38-4CB4-AA1D-D613C7B7B763}"/>
          </ac:spMkLst>
        </pc:spChg>
        <pc:grpChg chg="del">
          <ac:chgData name="Abdulaziz Qambar" userId="85b05c50aa90e9c3" providerId="LiveId" clId="{F42D3365-F8FD-4AC4-B92E-FDAA6703AF94}" dt="2021-05-27T23:29:55.536" v="2081" actId="478"/>
          <ac:grpSpMkLst>
            <pc:docMk/>
            <pc:sldMk cId="3367358861" sldId="328"/>
            <ac:grpSpMk id="20" creationId="{B17DB241-17C1-4941-9170-4C649044CDA8}"/>
          </ac:grpSpMkLst>
        </pc:grpChg>
        <pc:grpChg chg="del">
          <ac:chgData name="Abdulaziz Qambar" userId="85b05c50aa90e9c3" providerId="LiveId" clId="{F42D3365-F8FD-4AC4-B92E-FDAA6703AF94}" dt="2021-05-27T23:29:56.091" v="2082" actId="478"/>
          <ac:grpSpMkLst>
            <pc:docMk/>
            <pc:sldMk cId="3367358861" sldId="328"/>
            <ac:grpSpMk id="24" creationId="{4A1A0881-AB2C-439C-911C-90A4384E10A1}"/>
          </ac:grpSpMkLst>
        </pc:grpChg>
        <pc:grpChg chg="del">
          <ac:chgData name="Abdulaziz Qambar" userId="85b05c50aa90e9c3" providerId="LiveId" clId="{F42D3365-F8FD-4AC4-B92E-FDAA6703AF94}" dt="2021-05-27T23:29:56.595" v="2083" actId="478"/>
          <ac:grpSpMkLst>
            <pc:docMk/>
            <pc:sldMk cId="3367358861" sldId="328"/>
            <ac:grpSpMk id="28" creationId="{C60BEFAA-60BC-495B-9B4B-9227CBEAA5E5}"/>
          </ac:grpSpMkLst>
        </pc:grpChg>
        <pc:grpChg chg="del">
          <ac:chgData name="Abdulaziz Qambar" userId="85b05c50aa90e9c3" providerId="LiveId" clId="{F42D3365-F8FD-4AC4-B92E-FDAA6703AF94}" dt="2021-05-27T23:29:57.078" v="2084" actId="478"/>
          <ac:grpSpMkLst>
            <pc:docMk/>
            <pc:sldMk cId="3367358861" sldId="328"/>
            <ac:grpSpMk id="32" creationId="{B3627C2D-E16F-45C8-A626-E98A20668A15}"/>
          </ac:grpSpMkLst>
        </pc:grpChg>
        <pc:grpChg chg="del">
          <ac:chgData name="Abdulaziz Qambar" userId="85b05c50aa90e9c3" providerId="LiveId" clId="{F42D3365-F8FD-4AC4-B92E-FDAA6703AF94}" dt="2021-05-27T23:29:57.535" v="2085" actId="478"/>
          <ac:grpSpMkLst>
            <pc:docMk/>
            <pc:sldMk cId="3367358861" sldId="328"/>
            <ac:grpSpMk id="36" creationId="{B602F6B0-DAB2-4BF0-B042-8EE88A7D3579}"/>
          </ac:grpSpMkLst>
        </pc:grpChg>
        <pc:grpChg chg="del">
          <ac:chgData name="Abdulaziz Qambar" userId="85b05c50aa90e9c3" providerId="LiveId" clId="{F42D3365-F8FD-4AC4-B92E-FDAA6703AF94}" dt="2021-05-27T23:29:57.984" v="2086" actId="478"/>
          <ac:grpSpMkLst>
            <pc:docMk/>
            <pc:sldMk cId="3367358861" sldId="328"/>
            <ac:grpSpMk id="39" creationId="{37D7AF09-9CBC-46DC-AAC6-9CC0DCA3907E}"/>
          </ac:grpSpMkLst>
        </pc:grpChg>
        <pc:picChg chg="del">
          <ac:chgData name="Abdulaziz Qambar" userId="85b05c50aa90e9c3" providerId="LiveId" clId="{F42D3365-F8FD-4AC4-B92E-FDAA6703AF94}" dt="2021-05-27T23:29:58.768" v="2087" actId="478"/>
          <ac:picMkLst>
            <pc:docMk/>
            <pc:sldMk cId="3367358861" sldId="328"/>
            <ac:picMk id="16" creationId="{64A49688-4728-4D3C-A071-8B5945286B8F}"/>
          </ac:picMkLst>
        </pc:picChg>
        <pc:picChg chg="del">
          <ac:chgData name="Abdulaziz Qambar" userId="85b05c50aa90e9c3" providerId="LiveId" clId="{F42D3365-F8FD-4AC4-B92E-FDAA6703AF94}" dt="2021-05-27T23:29:59.179" v="2088" actId="478"/>
          <ac:picMkLst>
            <pc:docMk/>
            <pc:sldMk cId="3367358861" sldId="328"/>
            <ac:picMk id="19" creationId="{0FA50CF9-D5A8-4384-B47C-DD1BE5BEE464}"/>
          </ac:picMkLst>
        </pc:picChg>
        <pc:picChg chg="mod">
          <ac:chgData name="Abdulaziz Qambar" userId="85b05c50aa90e9c3" providerId="LiveId" clId="{F42D3365-F8FD-4AC4-B92E-FDAA6703AF94}" dt="2021-05-27T23:36:56.228" v="2239" actId="1076"/>
          <ac:picMkLst>
            <pc:docMk/>
            <pc:sldMk cId="3367358861" sldId="328"/>
            <ac:picMk id="34" creationId="{30CDE5E8-2291-4DE4-AEFD-A8654B3DD63C}"/>
          </ac:picMkLst>
        </pc:picChg>
        <pc:picChg chg="add mod">
          <ac:chgData name="Abdulaziz Qambar" userId="85b05c50aa90e9c3" providerId="LiveId" clId="{F42D3365-F8FD-4AC4-B92E-FDAA6703AF94}" dt="2021-05-27T23:41:43.626" v="2285" actId="12789"/>
          <ac:picMkLst>
            <pc:docMk/>
            <pc:sldMk cId="3367358861" sldId="328"/>
            <ac:picMk id="42" creationId="{9E613ED3-913D-4116-AE10-B92C7EE2643F}"/>
          </ac:picMkLst>
        </pc:picChg>
        <pc:picChg chg="add mod modCrop">
          <ac:chgData name="Abdulaziz Qambar" userId="85b05c50aa90e9c3" providerId="LiveId" clId="{F42D3365-F8FD-4AC4-B92E-FDAA6703AF94}" dt="2021-05-27T23:37:45.530" v="2248" actId="1076"/>
          <ac:picMkLst>
            <pc:docMk/>
            <pc:sldMk cId="3367358861" sldId="328"/>
            <ac:picMk id="47" creationId="{BF794D2A-54B3-41A4-AE5A-A769D36D4003}"/>
          </ac:picMkLst>
        </pc:picChg>
        <pc:picChg chg="del mod">
          <ac:chgData name="Abdulaziz Qambar" userId="85b05c50aa90e9c3" providerId="LiveId" clId="{F42D3365-F8FD-4AC4-B92E-FDAA6703AF94}" dt="2021-05-27T23:30:16.316" v="2093" actId="478"/>
          <ac:picMkLst>
            <pc:docMk/>
            <pc:sldMk cId="3367358861" sldId="328"/>
            <ac:picMk id="67" creationId="{4DA45273-39C8-4AA1-90E0-662E75BCB8F5}"/>
          </ac:picMkLst>
        </pc:picChg>
        <pc:cxnChg chg="add mod">
          <ac:chgData name="Abdulaziz Qambar" userId="85b05c50aa90e9c3" providerId="LiveId" clId="{F42D3365-F8FD-4AC4-B92E-FDAA6703AF94}" dt="2021-05-27T23:36:58.516" v="2240" actId="14100"/>
          <ac:cxnSpMkLst>
            <pc:docMk/>
            <pc:sldMk cId="3367358861" sldId="328"/>
            <ac:cxnSpMk id="45" creationId="{9E1BB45C-4C60-478D-90B7-3D40189E8AFC}"/>
          </ac:cxnSpMkLst>
        </pc:cxnChg>
      </pc:sldChg>
      <pc:sldChg chg="addSp delSp modSp add mod">
        <pc:chgData name="Abdulaziz Qambar" userId="85b05c50aa90e9c3" providerId="LiveId" clId="{F42D3365-F8FD-4AC4-B92E-FDAA6703AF94}" dt="2021-06-07T21:37:45.930" v="7257" actId="20577"/>
        <pc:sldMkLst>
          <pc:docMk/>
          <pc:sldMk cId="3509387204" sldId="329"/>
        </pc:sldMkLst>
        <pc:spChg chg="add del">
          <ac:chgData name="Abdulaziz Qambar" userId="85b05c50aa90e9c3" providerId="LiveId" clId="{F42D3365-F8FD-4AC4-B92E-FDAA6703AF94}" dt="2021-05-27T23:42:40.430" v="2287"/>
          <ac:spMkLst>
            <pc:docMk/>
            <pc:sldMk cId="3509387204" sldId="329"/>
            <ac:spMk id="2" creationId="{BC5E7768-E733-43ED-A7DD-47BCD9EEB2A6}"/>
          </ac:spMkLst>
        </pc:spChg>
        <pc:spChg chg="add del">
          <ac:chgData name="Abdulaziz Qambar" userId="85b05c50aa90e9c3" providerId="LiveId" clId="{F42D3365-F8FD-4AC4-B92E-FDAA6703AF94}" dt="2021-05-27T23:42:40.430" v="2287"/>
          <ac:spMkLst>
            <pc:docMk/>
            <pc:sldMk cId="3509387204" sldId="329"/>
            <ac:spMk id="3" creationId="{194D6B65-C57E-4271-8487-88E892775133}"/>
          </ac:spMkLst>
        </pc:spChg>
        <pc:spChg chg="add mod">
          <ac:chgData name="Abdulaziz Qambar" userId="85b05c50aa90e9c3" providerId="LiveId" clId="{F42D3365-F8FD-4AC4-B92E-FDAA6703AF94}" dt="2021-05-28T12:42:28.760" v="5753" actId="1035"/>
          <ac:spMkLst>
            <pc:docMk/>
            <pc:sldMk cId="3509387204" sldId="329"/>
            <ac:spMk id="17" creationId="{DD873572-E618-4E03-9752-3C35370D1D17}"/>
          </ac:spMkLst>
        </pc:spChg>
        <pc:spChg chg="add mod">
          <ac:chgData name="Abdulaziz Qambar" userId="85b05c50aa90e9c3" providerId="LiveId" clId="{F42D3365-F8FD-4AC4-B92E-FDAA6703AF94}" dt="2021-05-30T14:48:55.282" v="6556" actId="20577"/>
          <ac:spMkLst>
            <pc:docMk/>
            <pc:sldMk cId="3509387204" sldId="329"/>
            <ac:spMk id="18" creationId="{85B37C4F-4F04-4D3C-81C7-D1DB3299F056}"/>
          </ac:spMkLst>
        </pc:spChg>
        <pc:spChg chg="mod">
          <ac:chgData name="Abdulaziz Qambar" userId="85b05c50aa90e9c3" providerId="LiveId" clId="{F42D3365-F8FD-4AC4-B92E-FDAA6703AF94}" dt="2021-05-27T23:38:04.761" v="2271" actId="20577"/>
          <ac:spMkLst>
            <pc:docMk/>
            <pc:sldMk cId="3509387204" sldId="329"/>
            <ac:spMk id="23" creationId="{D9D8D862-40BC-4D0A-B806-F00BB5C9FAF1}"/>
          </ac:spMkLst>
        </pc:spChg>
        <pc:spChg chg="add del mod topLvl">
          <ac:chgData name="Abdulaziz Qambar" userId="85b05c50aa90e9c3" providerId="LiveId" clId="{F42D3365-F8FD-4AC4-B92E-FDAA6703AF94}" dt="2021-05-27T23:43:06.548" v="2319" actId="478"/>
          <ac:spMkLst>
            <pc:docMk/>
            <pc:sldMk cId="3509387204" sldId="329"/>
            <ac:spMk id="26" creationId="{784ADD52-7BF8-4F1F-A0D6-E4B33318FBDA}"/>
          </ac:spMkLst>
        </pc:spChg>
        <pc:spChg chg="add mod">
          <ac:chgData name="Abdulaziz Qambar" userId="85b05c50aa90e9c3" providerId="LiveId" clId="{F42D3365-F8FD-4AC4-B92E-FDAA6703AF94}" dt="2021-05-28T12:41:29.069" v="5726" actId="1076"/>
          <ac:spMkLst>
            <pc:docMk/>
            <pc:sldMk cId="3509387204" sldId="329"/>
            <ac:spMk id="27" creationId="{DB8D096C-684A-42D3-A5CC-E77A0096370B}"/>
          </ac:spMkLst>
        </pc:spChg>
        <pc:spChg chg="add mod">
          <ac:chgData name="Abdulaziz Qambar" userId="85b05c50aa90e9c3" providerId="LiveId" clId="{F42D3365-F8FD-4AC4-B92E-FDAA6703AF94}" dt="2021-06-07T21:37:45.930" v="7257" actId="20577"/>
          <ac:spMkLst>
            <pc:docMk/>
            <pc:sldMk cId="3509387204" sldId="329"/>
            <ac:spMk id="30" creationId="{A6C5921F-C177-482D-A857-8591085815ED}"/>
          </ac:spMkLst>
        </pc:spChg>
        <pc:spChg chg="mod">
          <ac:chgData name="Abdulaziz Qambar" userId="85b05c50aa90e9c3" providerId="LiveId" clId="{F42D3365-F8FD-4AC4-B92E-FDAA6703AF94}" dt="2021-05-31T00:18:24.271" v="6999"/>
          <ac:spMkLst>
            <pc:docMk/>
            <pc:sldMk cId="3509387204" sldId="329"/>
            <ac:spMk id="31" creationId="{300C6F2C-0868-43D7-B135-3EE71FB9B2C0}"/>
          </ac:spMkLst>
        </pc:spChg>
        <pc:spChg chg="del">
          <ac:chgData name="Abdulaziz Qambar" userId="85b05c50aa90e9c3" providerId="LiveId" clId="{F42D3365-F8FD-4AC4-B92E-FDAA6703AF94}" dt="2021-05-27T23:38:15.100" v="2278" actId="478"/>
          <ac:spMkLst>
            <pc:docMk/>
            <pc:sldMk cId="3509387204" sldId="329"/>
            <ac:spMk id="43" creationId="{CB331746-BCB8-41FB-B5CD-6988D9DED86A}"/>
          </ac:spMkLst>
        </pc:spChg>
        <pc:spChg chg="del">
          <ac:chgData name="Abdulaziz Qambar" userId="85b05c50aa90e9c3" providerId="LiveId" clId="{F42D3365-F8FD-4AC4-B92E-FDAA6703AF94}" dt="2021-05-27T23:38:13.646" v="2277" actId="478"/>
          <ac:spMkLst>
            <pc:docMk/>
            <pc:sldMk cId="3509387204" sldId="329"/>
            <ac:spMk id="44" creationId="{AE1E67D8-9859-43FE-8FDB-2C3EA685358F}"/>
          </ac:spMkLst>
        </pc:spChg>
        <pc:spChg chg="del">
          <ac:chgData name="Abdulaziz Qambar" userId="85b05c50aa90e9c3" providerId="LiveId" clId="{F42D3365-F8FD-4AC4-B92E-FDAA6703AF94}" dt="2021-05-27T23:38:08.137" v="2273" actId="478"/>
          <ac:spMkLst>
            <pc:docMk/>
            <pc:sldMk cId="3509387204" sldId="329"/>
            <ac:spMk id="46" creationId="{258DD73D-DAAA-42A8-843B-785FEA7F56BD}"/>
          </ac:spMkLst>
        </pc:spChg>
        <pc:grpChg chg="add del">
          <ac:chgData name="Abdulaziz Qambar" userId="85b05c50aa90e9c3" providerId="LiveId" clId="{F42D3365-F8FD-4AC4-B92E-FDAA6703AF94}" dt="2021-05-27T23:42:40.430" v="2287"/>
          <ac:grpSpMkLst>
            <pc:docMk/>
            <pc:sldMk cId="3509387204" sldId="329"/>
            <ac:grpSpMk id="19" creationId="{62FF7353-36F3-4D19-A5D2-D38C5D96C6C8}"/>
          </ac:grpSpMkLst>
        </pc:grpChg>
        <pc:grpChg chg="add del mod">
          <ac:chgData name="Abdulaziz Qambar" userId="85b05c50aa90e9c3" providerId="LiveId" clId="{F42D3365-F8FD-4AC4-B92E-FDAA6703AF94}" dt="2021-05-27T23:43:06.548" v="2319" actId="478"/>
          <ac:grpSpMkLst>
            <pc:docMk/>
            <pc:sldMk cId="3509387204" sldId="329"/>
            <ac:grpSpMk id="24" creationId="{19A9545C-6119-471B-8F1E-DD847B6BD00B}"/>
          </ac:grpSpMkLst>
        </pc:grpChg>
        <pc:picChg chg="add mod">
          <ac:chgData name="Abdulaziz Qambar" userId="85b05c50aa90e9c3" providerId="LiveId" clId="{F42D3365-F8FD-4AC4-B92E-FDAA6703AF94}" dt="2021-05-28T12:42:28.760" v="5753" actId="1035"/>
          <ac:picMkLst>
            <pc:docMk/>
            <pc:sldMk cId="3509387204" sldId="329"/>
            <ac:picMk id="16" creationId="{940FA846-C87D-4920-AB38-CCAD3CCC190A}"/>
          </ac:picMkLst>
        </pc:picChg>
        <pc:picChg chg="add mod topLvl">
          <ac:chgData name="Abdulaziz Qambar" userId="85b05c50aa90e9c3" providerId="LiveId" clId="{F42D3365-F8FD-4AC4-B92E-FDAA6703AF94}" dt="2021-05-28T12:41:24.544" v="5725" actId="1076"/>
          <ac:picMkLst>
            <pc:docMk/>
            <pc:sldMk cId="3509387204" sldId="329"/>
            <ac:picMk id="25" creationId="{25502986-C94F-4638-AD35-A0E0EF8A9DD8}"/>
          </ac:picMkLst>
        </pc:picChg>
        <pc:picChg chg="add del">
          <ac:chgData name="Abdulaziz Qambar" userId="85b05c50aa90e9c3" providerId="LiveId" clId="{F42D3365-F8FD-4AC4-B92E-FDAA6703AF94}" dt="2021-05-27T23:38:12.201" v="2276" actId="478"/>
          <ac:picMkLst>
            <pc:docMk/>
            <pc:sldMk cId="3509387204" sldId="329"/>
            <ac:picMk id="34" creationId="{30CDE5E8-2291-4DE4-AEFD-A8654B3DD63C}"/>
          </ac:picMkLst>
        </pc:picChg>
        <pc:picChg chg="del">
          <ac:chgData name="Abdulaziz Qambar" userId="85b05c50aa90e9c3" providerId="LiveId" clId="{F42D3365-F8FD-4AC4-B92E-FDAA6703AF94}" dt="2021-05-27T23:38:15.678" v="2279" actId="478"/>
          <ac:picMkLst>
            <pc:docMk/>
            <pc:sldMk cId="3509387204" sldId="329"/>
            <ac:picMk id="42" creationId="{9E613ED3-913D-4116-AE10-B92C7EE2643F}"/>
          </ac:picMkLst>
        </pc:picChg>
        <pc:picChg chg="del">
          <ac:chgData name="Abdulaziz Qambar" userId="85b05c50aa90e9c3" providerId="LiveId" clId="{F42D3365-F8FD-4AC4-B92E-FDAA6703AF94}" dt="2021-05-27T23:38:06.500" v="2272" actId="478"/>
          <ac:picMkLst>
            <pc:docMk/>
            <pc:sldMk cId="3509387204" sldId="329"/>
            <ac:picMk id="47" creationId="{BF794D2A-54B3-41A4-AE5A-A769D36D4003}"/>
          </ac:picMkLst>
        </pc:picChg>
        <pc:cxnChg chg="add mod">
          <ac:chgData name="Abdulaziz Qambar" userId="85b05c50aa90e9c3" providerId="LiveId" clId="{F42D3365-F8FD-4AC4-B92E-FDAA6703AF94}" dt="2021-05-28T12:41:29.069" v="5726" actId="1076"/>
          <ac:cxnSpMkLst>
            <pc:docMk/>
            <pc:sldMk cId="3509387204" sldId="329"/>
            <ac:cxnSpMk id="28" creationId="{2E66D8A9-5F5A-4A2F-8507-65EF9AF1895D}"/>
          </ac:cxnSpMkLst>
        </pc:cxnChg>
        <pc:cxnChg chg="del">
          <ac:chgData name="Abdulaziz Qambar" userId="85b05c50aa90e9c3" providerId="LiveId" clId="{F42D3365-F8FD-4AC4-B92E-FDAA6703AF94}" dt="2021-05-27T23:38:09.473" v="2274" actId="478"/>
          <ac:cxnSpMkLst>
            <pc:docMk/>
            <pc:sldMk cId="3509387204" sldId="329"/>
            <ac:cxnSpMk id="45" creationId="{9E1BB45C-4C60-478D-90B7-3D40189E8AFC}"/>
          </ac:cxnSpMkLst>
        </pc:cxnChg>
      </pc:sldChg>
      <pc:sldChg chg="addSp delSp modSp add del mod">
        <pc:chgData name="Abdulaziz Qambar" userId="85b05c50aa90e9c3" providerId="LiveId" clId="{F42D3365-F8FD-4AC4-B92E-FDAA6703AF94}" dt="2021-05-28T00:09:50.361" v="2657" actId="47"/>
        <pc:sldMkLst>
          <pc:docMk/>
          <pc:sldMk cId="3553842217" sldId="330"/>
        </pc:sldMkLst>
        <pc:spChg chg="mod">
          <ac:chgData name="Abdulaziz Qambar" userId="85b05c50aa90e9c3" providerId="LiveId" clId="{F42D3365-F8FD-4AC4-B92E-FDAA6703AF94}" dt="2021-05-27T23:55:40.594" v="2551" actId="13900"/>
          <ac:spMkLst>
            <pc:docMk/>
            <pc:sldMk cId="3553842217" sldId="330"/>
            <ac:spMk id="17" creationId="{DD873572-E618-4E03-9752-3C35370D1D17}"/>
          </ac:spMkLst>
        </pc:spChg>
        <pc:spChg chg="mod">
          <ac:chgData name="Abdulaziz Qambar" userId="85b05c50aa90e9c3" providerId="LiveId" clId="{F42D3365-F8FD-4AC4-B92E-FDAA6703AF94}" dt="2021-05-27T23:52:04.723" v="2476" actId="165"/>
          <ac:spMkLst>
            <pc:docMk/>
            <pc:sldMk cId="3553842217" sldId="330"/>
            <ac:spMk id="26" creationId="{41F9D3C4-7234-482F-AAC5-F000842BEB30}"/>
          </ac:spMkLst>
        </pc:spChg>
        <pc:spChg chg="del">
          <ac:chgData name="Abdulaziz Qambar" userId="85b05c50aa90e9c3" providerId="LiveId" clId="{F42D3365-F8FD-4AC4-B92E-FDAA6703AF94}" dt="2021-05-27T23:48:20.655" v="2408" actId="478"/>
          <ac:spMkLst>
            <pc:docMk/>
            <pc:sldMk cId="3553842217" sldId="330"/>
            <ac:spMk id="27" creationId="{DB8D096C-684A-42D3-A5CC-E77A0096370B}"/>
          </ac:spMkLst>
        </pc:spChg>
        <pc:spChg chg="mod">
          <ac:chgData name="Abdulaziz Qambar" userId="85b05c50aa90e9c3" providerId="LiveId" clId="{F42D3365-F8FD-4AC4-B92E-FDAA6703AF94}" dt="2021-05-27T23:52:04.723" v="2476" actId="165"/>
          <ac:spMkLst>
            <pc:docMk/>
            <pc:sldMk cId="3553842217" sldId="330"/>
            <ac:spMk id="29" creationId="{D5FAFB76-DF4E-4115-A19A-A2F091DC5E95}"/>
          </ac:spMkLst>
        </pc:spChg>
        <pc:spChg chg="del">
          <ac:chgData name="Abdulaziz Qambar" userId="85b05c50aa90e9c3" providerId="LiveId" clId="{F42D3365-F8FD-4AC4-B92E-FDAA6703AF94}" dt="2021-05-27T23:48:19.192" v="2407" actId="478"/>
          <ac:spMkLst>
            <pc:docMk/>
            <pc:sldMk cId="3553842217" sldId="330"/>
            <ac:spMk id="30" creationId="{A6C5921F-C177-482D-A857-8591085815ED}"/>
          </ac:spMkLst>
        </pc:spChg>
        <pc:spChg chg="mod">
          <ac:chgData name="Abdulaziz Qambar" userId="85b05c50aa90e9c3" providerId="LiveId" clId="{F42D3365-F8FD-4AC4-B92E-FDAA6703AF94}" dt="2021-05-27T23:52:04.723" v="2476" actId="165"/>
          <ac:spMkLst>
            <pc:docMk/>
            <pc:sldMk cId="3553842217" sldId="330"/>
            <ac:spMk id="35" creationId="{7D33DEBE-6CEE-41F7-A347-5A417044E9A3}"/>
          </ac:spMkLst>
        </pc:spChg>
        <pc:spChg chg="mod">
          <ac:chgData name="Abdulaziz Qambar" userId="85b05c50aa90e9c3" providerId="LiveId" clId="{F42D3365-F8FD-4AC4-B92E-FDAA6703AF94}" dt="2021-05-27T23:52:04.723" v="2476" actId="165"/>
          <ac:spMkLst>
            <pc:docMk/>
            <pc:sldMk cId="3553842217" sldId="330"/>
            <ac:spMk id="36" creationId="{3064B91C-6556-48E2-BDCE-9F4CB54049C6}"/>
          </ac:spMkLst>
        </pc:spChg>
        <pc:spChg chg="mod">
          <ac:chgData name="Abdulaziz Qambar" userId="85b05c50aa90e9c3" providerId="LiveId" clId="{F42D3365-F8FD-4AC4-B92E-FDAA6703AF94}" dt="2021-05-27T23:52:04.723" v="2476" actId="165"/>
          <ac:spMkLst>
            <pc:docMk/>
            <pc:sldMk cId="3553842217" sldId="330"/>
            <ac:spMk id="39" creationId="{AF86C256-AFE0-4BCC-AB16-E3E9407FBAF4}"/>
          </ac:spMkLst>
        </pc:spChg>
        <pc:spChg chg="mod">
          <ac:chgData name="Abdulaziz Qambar" userId="85b05c50aa90e9c3" providerId="LiveId" clId="{F42D3365-F8FD-4AC4-B92E-FDAA6703AF94}" dt="2021-05-27T23:52:04.723" v="2476" actId="165"/>
          <ac:spMkLst>
            <pc:docMk/>
            <pc:sldMk cId="3553842217" sldId="330"/>
            <ac:spMk id="40" creationId="{B84ABE97-B94B-4D6D-8AD2-0CA4655C94A5}"/>
          </ac:spMkLst>
        </pc:spChg>
        <pc:spChg chg="mod topLvl">
          <ac:chgData name="Abdulaziz Qambar" userId="85b05c50aa90e9c3" providerId="LiveId" clId="{F42D3365-F8FD-4AC4-B92E-FDAA6703AF94}" dt="2021-05-27T23:55:20.288" v="2547" actId="164"/>
          <ac:spMkLst>
            <pc:docMk/>
            <pc:sldMk cId="3553842217" sldId="330"/>
            <ac:spMk id="43" creationId="{20C9CC00-C78C-4469-A8BF-B5710CC8AA66}"/>
          </ac:spMkLst>
        </pc:spChg>
        <pc:spChg chg="mod">
          <ac:chgData name="Abdulaziz Qambar" userId="85b05c50aa90e9c3" providerId="LiveId" clId="{F42D3365-F8FD-4AC4-B92E-FDAA6703AF94}" dt="2021-05-27T23:55:07.716" v="2541" actId="165"/>
          <ac:spMkLst>
            <pc:docMk/>
            <pc:sldMk cId="3553842217" sldId="330"/>
            <ac:spMk id="44" creationId="{F2FFA325-CFB4-4E72-A9A8-48D30B71FF14}"/>
          </ac:spMkLst>
        </pc:spChg>
        <pc:spChg chg="mod">
          <ac:chgData name="Abdulaziz Qambar" userId="85b05c50aa90e9c3" providerId="LiveId" clId="{F42D3365-F8FD-4AC4-B92E-FDAA6703AF94}" dt="2021-05-27T23:52:14.611" v="2482" actId="948"/>
          <ac:spMkLst>
            <pc:docMk/>
            <pc:sldMk cId="3553842217" sldId="330"/>
            <ac:spMk id="48" creationId="{202D19F8-C2CE-45F3-9279-65651E304E70}"/>
          </ac:spMkLst>
        </pc:spChg>
        <pc:spChg chg="mod">
          <ac:chgData name="Abdulaziz Qambar" userId="85b05c50aa90e9c3" providerId="LiveId" clId="{F42D3365-F8FD-4AC4-B92E-FDAA6703AF94}" dt="2021-05-27T23:52:14.611" v="2482" actId="948"/>
          <ac:spMkLst>
            <pc:docMk/>
            <pc:sldMk cId="3553842217" sldId="330"/>
            <ac:spMk id="49" creationId="{8BA9491E-6397-4E42-AB30-5DA734C80A1E}"/>
          </ac:spMkLst>
        </pc:spChg>
        <pc:spChg chg="mod">
          <ac:chgData name="Abdulaziz Qambar" userId="85b05c50aa90e9c3" providerId="LiveId" clId="{F42D3365-F8FD-4AC4-B92E-FDAA6703AF94}" dt="2021-05-27T23:52:33.893" v="2488" actId="571"/>
          <ac:spMkLst>
            <pc:docMk/>
            <pc:sldMk cId="3553842217" sldId="330"/>
            <ac:spMk id="55" creationId="{17C9025D-A8F8-4DCC-8083-2CC2DED88DA1}"/>
          </ac:spMkLst>
        </pc:spChg>
        <pc:spChg chg="mod">
          <ac:chgData name="Abdulaziz Qambar" userId="85b05c50aa90e9c3" providerId="LiveId" clId="{F42D3365-F8FD-4AC4-B92E-FDAA6703AF94}" dt="2021-05-27T23:52:33.893" v="2488" actId="571"/>
          <ac:spMkLst>
            <pc:docMk/>
            <pc:sldMk cId="3553842217" sldId="330"/>
            <ac:spMk id="56" creationId="{9BE45155-BD25-4682-A41A-649B9E5AF2D7}"/>
          </ac:spMkLst>
        </pc:spChg>
        <pc:spChg chg="mod">
          <ac:chgData name="Abdulaziz Qambar" userId="85b05c50aa90e9c3" providerId="LiveId" clId="{F42D3365-F8FD-4AC4-B92E-FDAA6703AF94}" dt="2021-05-27T23:52:35.199" v="2489" actId="571"/>
          <ac:spMkLst>
            <pc:docMk/>
            <pc:sldMk cId="3553842217" sldId="330"/>
            <ac:spMk id="63" creationId="{5C196C40-449C-4340-8C5E-E0091BB254C5}"/>
          </ac:spMkLst>
        </pc:spChg>
        <pc:spChg chg="mod">
          <ac:chgData name="Abdulaziz Qambar" userId="85b05c50aa90e9c3" providerId="LiveId" clId="{F42D3365-F8FD-4AC4-B92E-FDAA6703AF94}" dt="2021-05-27T23:52:35.199" v="2489" actId="571"/>
          <ac:spMkLst>
            <pc:docMk/>
            <pc:sldMk cId="3553842217" sldId="330"/>
            <ac:spMk id="64" creationId="{89A1373E-F387-4CBF-9AB4-5BD1FCF29682}"/>
          </ac:spMkLst>
        </pc:spChg>
        <pc:spChg chg="mod">
          <ac:chgData name="Abdulaziz Qambar" userId="85b05c50aa90e9c3" providerId="LiveId" clId="{F42D3365-F8FD-4AC4-B92E-FDAA6703AF94}" dt="2021-05-27T23:52:36.279" v="2490" actId="571"/>
          <ac:spMkLst>
            <pc:docMk/>
            <pc:sldMk cId="3553842217" sldId="330"/>
            <ac:spMk id="68" creationId="{40EAE26D-8636-46A7-8A9C-B00730D868C1}"/>
          </ac:spMkLst>
        </pc:spChg>
        <pc:spChg chg="mod">
          <ac:chgData name="Abdulaziz Qambar" userId="85b05c50aa90e9c3" providerId="LiveId" clId="{F42D3365-F8FD-4AC4-B92E-FDAA6703AF94}" dt="2021-05-27T23:52:36.279" v="2490" actId="571"/>
          <ac:spMkLst>
            <pc:docMk/>
            <pc:sldMk cId="3553842217" sldId="330"/>
            <ac:spMk id="69" creationId="{FD1D5868-FA04-40C1-AD41-80E3B52F8DD9}"/>
          </ac:spMkLst>
        </pc:spChg>
        <pc:spChg chg="mod">
          <ac:chgData name="Abdulaziz Qambar" userId="85b05c50aa90e9c3" providerId="LiveId" clId="{F42D3365-F8FD-4AC4-B92E-FDAA6703AF94}" dt="2021-05-27T23:52:37.469" v="2492" actId="948"/>
          <ac:spMkLst>
            <pc:docMk/>
            <pc:sldMk cId="3553842217" sldId="330"/>
            <ac:spMk id="73" creationId="{A21B71F1-2FEB-4AE4-A680-CD8851C528DE}"/>
          </ac:spMkLst>
        </pc:spChg>
        <pc:spChg chg="mod">
          <ac:chgData name="Abdulaziz Qambar" userId="85b05c50aa90e9c3" providerId="LiveId" clId="{F42D3365-F8FD-4AC4-B92E-FDAA6703AF94}" dt="2021-05-27T23:52:37.469" v="2492" actId="948"/>
          <ac:spMkLst>
            <pc:docMk/>
            <pc:sldMk cId="3553842217" sldId="330"/>
            <ac:spMk id="74" creationId="{67CABA43-1F2A-4D93-A897-4AABAB38E9EA}"/>
          </ac:spMkLst>
        </pc:spChg>
        <pc:spChg chg="mod topLvl">
          <ac:chgData name="Abdulaziz Qambar" userId="85b05c50aa90e9c3" providerId="LiveId" clId="{F42D3365-F8FD-4AC4-B92E-FDAA6703AF94}" dt="2021-05-27T23:55:19.339" v="2546" actId="164"/>
          <ac:spMkLst>
            <pc:docMk/>
            <pc:sldMk cId="3553842217" sldId="330"/>
            <ac:spMk id="78" creationId="{CAE02062-B595-4CF7-94FF-32A3FB7C30EE}"/>
          </ac:spMkLst>
        </pc:spChg>
        <pc:spChg chg="mod">
          <ac:chgData name="Abdulaziz Qambar" userId="85b05c50aa90e9c3" providerId="LiveId" clId="{F42D3365-F8FD-4AC4-B92E-FDAA6703AF94}" dt="2021-05-27T23:54:57.622" v="2540" actId="165"/>
          <ac:spMkLst>
            <pc:docMk/>
            <pc:sldMk cId="3553842217" sldId="330"/>
            <ac:spMk id="79" creationId="{01B3E22C-0E1B-4894-ABF0-0D9BD9972886}"/>
          </ac:spMkLst>
        </pc:spChg>
        <pc:spChg chg="mod topLvl">
          <ac:chgData name="Abdulaziz Qambar" userId="85b05c50aa90e9c3" providerId="LiveId" clId="{F42D3365-F8FD-4AC4-B92E-FDAA6703AF94}" dt="2021-05-27T23:55:18.265" v="2545" actId="164"/>
          <ac:spMkLst>
            <pc:docMk/>
            <pc:sldMk cId="3553842217" sldId="330"/>
            <ac:spMk id="83" creationId="{E13A980B-D6A1-44DA-B4B5-AA450D361852}"/>
          </ac:spMkLst>
        </pc:spChg>
        <pc:spChg chg="mod">
          <ac:chgData name="Abdulaziz Qambar" userId="85b05c50aa90e9c3" providerId="LiveId" clId="{F42D3365-F8FD-4AC4-B92E-FDAA6703AF94}" dt="2021-05-27T23:54:54.848" v="2539" actId="165"/>
          <ac:spMkLst>
            <pc:docMk/>
            <pc:sldMk cId="3553842217" sldId="330"/>
            <ac:spMk id="84" creationId="{F7A5F497-EADE-4093-A5D1-88A00EFFD46A}"/>
          </ac:spMkLst>
        </pc:spChg>
        <pc:spChg chg="mod topLvl">
          <ac:chgData name="Abdulaziz Qambar" userId="85b05c50aa90e9c3" providerId="LiveId" clId="{F42D3365-F8FD-4AC4-B92E-FDAA6703AF94}" dt="2021-05-27T23:55:17.213" v="2544" actId="164"/>
          <ac:spMkLst>
            <pc:docMk/>
            <pc:sldMk cId="3553842217" sldId="330"/>
            <ac:spMk id="88" creationId="{9371619B-2664-4467-B9A0-06CE4CF7511D}"/>
          </ac:spMkLst>
        </pc:spChg>
        <pc:spChg chg="mod">
          <ac:chgData name="Abdulaziz Qambar" userId="85b05c50aa90e9c3" providerId="LiveId" clId="{F42D3365-F8FD-4AC4-B92E-FDAA6703AF94}" dt="2021-05-27T23:54:52.664" v="2538" actId="165"/>
          <ac:spMkLst>
            <pc:docMk/>
            <pc:sldMk cId="3553842217" sldId="330"/>
            <ac:spMk id="89" creationId="{8B2B0590-3152-4D81-B566-FE182EE833C5}"/>
          </ac:spMkLst>
        </pc:spChg>
        <pc:spChg chg="mod topLvl">
          <ac:chgData name="Abdulaziz Qambar" userId="85b05c50aa90e9c3" providerId="LiveId" clId="{F42D3365-F8FD-4AC4-B92E-FDAA6703AF94}" dt="2021-05-27T23:55:15.960" v="2543" actId="164"/>
          <ac:spMkLst>
            <pc:docMk/>
            <pc:sldMk cId="3553842217" sldId="330"/>
            <ac:spMk id="93" creationId="{AC087B94-0274-4D11-A060-4C0CD479315E}"/>
          </ac:spMkLst>
        </pc:spChg>
        <pc:spChg chg="mod">
          <ac:chgData name="Abdulaziz Qambar" userId="85b05c50aa90e9c3" providerId="LiveId" clId="{F42D3365-F8FD-4AC4-B92E-FDAA6703AF94}" dt="2021-05-27T23:54:50.191" v="2537" actId="165"/>
          <ac:spMkLst>
            <pc:docMk/>
            <pc:sldMk cId="3553842217" sldId="330"/>
            <ac:spMk id="94" creationId="{7F347F9C-46D9-42B5-B714-A0465134C274}"/>
          </ac:spMkLst>
        </pc:spChg>
        <pc:spChg chg="add mod">
          <ac:chgData name="Abdulaziz Qambar" userId="85b05c50aa90e9c3" providerId="LiveId" clId="{F42D3365-F8FD-4AC4-B92E-FDAA6703AF94}" dt="2021-05-28T00:06:31.053" v="2640" actId="313"/>
          <ac:spMkLst>
            <pc:docMk/>
            <pc:sldMk cId="3553842217" sldId="330"/>
            <ac:spMk id="97" creationId="{4F38E9B3-E94E-46BE-BD95-729318AA6FDD}"/>
          </ac:spMkLst>
        </pc:spChg>
        <pc:grpChg chg="add del mod">
          <ac:chgData name="Abdulaziz Qambar" userId="85b05c50aa90e9c3" providerId="LiveId" clId="{F42D3365-F8FD-4AC4-B92E-FDAA6703AF94}" dt="2021-05-27T23:55:07.716" v="2541" actId="165"/>
          <ac:grpSpMkLst>
            <pc:docMk/>
            <pc:sldMk cId="3553842217" sldId="330"/>
            <ac:grpSpMk id="2" creationId="{98AA8FC4-4AA5-4F53-B7B1-CEB4F4B715F8}"/>
          </ac:grpSpMkLst>
        </pc:grpChg>
        <pc:grpChg chg="add mod">
          <ac:chgData name="Abdulaziz Qambar" userId="85b05c50aa90e9c3" providerId="LiveId" clId="{F42D3365-F8FD-4AC4-B92E-FDAA6703AF94}" dt="2021-05-27T23:55:31.599" v="2549" actId="1076"/>
          <ac:grpSpMkLst>
            <pc:docMk/>
            <pc:sldMk cId="3553842217" sldId="330"/>
            <ac:grpSpMk id="3" creationId="{7032E371-46E8-4B6C-8AAF-71893652D9C4}"/>
          </ac:grpSpMkLst>
        </pc:grpChg>
        <pc:grpChg chg="add mod">
          <ac:chgData name="Abdulaziz Qambar" userId="85b05c50aa90e9c3" providerId="LiveId" clId="{F42D3365-F8FD-4AC4-B92E-FDAA6703AF94}" dt="2021-05-27T23:55:31.599" v="2549" actId="1076"/>
          <ac:grpSpMkLst>
            <pc:docMk/>
            <pc:sldMk cId="3553842217" sldId="330"/>
            <ac:grpSpMk id="4" creationId="{7390E624-C9A7-48BD-B52E-02251CE2A8D7}"/>
          </ac:grpSpMkLst>
        </pc:grpChg>
        <pc:grpChg chg="add mod">
          <ac:chgData name="Abdulaziz Qambar" userId="85b05c50aa90e9c3" providerId="LiveId" clId="{F42D3365-F8FD-4AC4-B92E-FDAA6703AF94}" dt="2021-05-27T23:55:31.599" v="2549" actId="1076"/>
          <ac:grpSpMkLst>
            <pc:docMk/>
            <pc:sldMk cId="3553842217" sldId="330"/>
            <ac:grpSpMk id="5" creationId="{01AA3311-82D8-414D-A9FE-74F40332ECDF}"/>
          </ac:grpSpMkLst>
        </pc:grpChg>
        <pc:grpChg chg="add mod">
          <ac:chgData name="Abdulaziz Qambar" userId="85b05c50aa90e9c3" providerId="LiveId" clId="{F42D3365-F8FD-4AC4-B92E-FDAA6703AF94}" dt="2021-05-27T23:55:31.599" v="2549" actId="1076"/>
          <ac:grpSpMkLst>
            <pc:docMk/>
            <pc:sldMk cId="3553842217" sldId="330"/>
            <ac:grpSpMk id="6" creationId="{A1BAB2AE-AA45-4ECE-B540-5E8913B113AD}"/>
          </ac:grpSpMkLst>
        </pc:grpChg>
        <pc:grpChg chg="add mod">
          <ac:chgData name="Abdulaziz Qambar" userId="85b05c50aa90e9c3" providerId="LiveId" clId="{F42D3365-F8FD-4AC4-B92E-FDAA6703AF94}" dt="2021-05-27T23:55:31.599" v="2549" actId="1076"/>
          <ac:grpSpMkLst>
            <pc:docMk/>
            <pc:sldMk cId="3553842217" sldId="330"/>
            <ac:grpSpMk id="7" creationId="{1171F3AA-0095-4BF8-ACD0-94A873AA9FAF}"/>
          </ac:grpSpMkLst>
        </pc:grpChg>
        <pc:grpChg chg="add del mod">
          <ac:chgData name="Abdulaziz Qambar" userId="85b05c50aa90e9c3" providerId="LiveId" clId="{F42D3365-F8FD-4AC4-B92E-FDAA6703AF94}" dt="2021-05-27T23:52:04.723" v="2476" actId="165"/>
          <ac:grpSpMkLst>
            <pc:docMk/>
            <pc:sldMk cId="3553842217" sldId="330"/>
            <ac:grpSpMk id="18" creationId="{8B834178-8290-4E42-89D2-51C6D702B03C}"/>
          </ac:grpSpMkLst>
        </pc:grpChg>
        <pc:grpChg chg="del mod topLvl">
          <ac:chgData name="Abdulaziz Qambar" userId="85b05c50aa90e9c3" providerId="LiveId" clId="{F42D3365-F8FD-4AC4-B92E-FDAA6703AF94}" dt="2021-05-27T23:53:00.433" v="2502" actId="165"/>
          <ac:grpSpMkLst>
            <pc:docMk/>
            <pc:sldMk cId="3553842217" sldId="330"/>
            <ac:grpSpMk id="19" creationId="{94B41AD0-BD58-4C4F-B3BC-2177FEF86000}"/>
          </ac:grpSpMkLst>
        </pc:grpChg>
        <pc:grpChg chg="del mod topLvl">
          <ac:chgData name="Abdulaziz Qambar" userId="85b05c50aa90e9c3" providerId="LiveId" clId="{F42D3365-F8FD-4AC4-B92E-FDAA6703AF94}" dt="2021-05-27T23:52:31.741" v="2487" actId="478"/>
          <ac:grpSpMkLst>
            <pc:docMk/>
            <pc:sldMk cId="3553842217" sldId="330"/>
            <ac:grpSpMk id="20" creationId="{4EF38F63-DC65-40F9-8601-BDC9E73BDA54}"/>
          </ac:grpSpMkLst>
        </pc:grpChg>
        <pc:grpChg chg="del mod topLvl">
          <ac:chgData name="Abdulaziz Qambar" userId="85b05c50aa90e9c3" providerId="LiveId" clId="{F42D3365-F8FD-4AC4-B92E-FDAA6703AF94}" dt="2021-05-27T23:52:30.953" v="2486" actId="478"/>
          <ac:grpSpMkLst>
            <pc:docMk/>
            <pc:sldMk cId="3553842217" sldId="330"/>
            <ac:grpSpMk id="21" creationId="{851E0EB0-CDF6-4BAC-8F91-00C66FF41E3E}"/>
          </ac:grpSpMkLst>
        </pc:grpChg>
        <pc:grpChg chg="del mod topLvl">
          <ac:chgData name="Abdulaziz Qambar" userId="85b05c50aa90e9c3" providerId="LiveId" clId="{F42D3365-F8FD-4AC4-B92E-FDAA6703AF94}" dt="2021-05-27T23:52:30.208" v="2485" actId="478"/>
          <ac:grpSpMkLst>
            <pc:docMk/>
            <pc:sldMk cId="3553842217" sldId="330"/>
            <ac:grpSpMk id="22" creationId="{FA7ACF83-29EE-4509-AD00-E59DC6B78407}"/>
          </ac:grpSpMkLst>
        </pc:grpChg>
        <pc:grpChg chg="add del mod">
          <ac:chgData name="Abdulaziz Qambar" userId="85b05c50aa90e9c3" providerId="LiveId" clId="{F42D3365-F8FD-4AC4-B92E-FDAA6703AF94}" dt="2021-05-27T23:52:04.723" v="2476" actId="165"/>
          <ac:grpSpMkLst>
            <pc:docMk/>
            <pc:sldMk cId="3553842217" sldId="330"/>
            <ac:grpSpMk id="24" creationId="{F3A6FFCC-D19E-4FFD-A120-B989633BCF20}"/>
          </ac:grpSpMkLst>
        </pc:grpChg>
        <pc:grpChg chg="mod">
          <ac:chgData name="Abdulaziz Qambar" userId="85b05c50aa90e9c3" providerId="LiveId" clId="{F42D3365-F8FD-4AC4-B92E-FDAA6703AF94}" dt="2021-05-27T23:52:04.723" v="2476" actId="165"/>
          <ac:grpSpMkLst>
            <pc:docMk/>
            <pc:sldMk cId="3553842217" sldId="330"/>
            <ac:grpSpMk id="33" creationId="{C7B2240B-F55E-4CE6-B1E2-EB0BC15C4F1C}"/>
          </ac:grpSpMkLst>
        </pc:grpChg>
        <pc:grpChg chg="mod">
          <ac:chgData name="Abdulaziz Qambar" userId="85b05c50aa90e9c3" providerId="LiveId" clId="{F42D3365-F8FD-4AC4-B92E-FDAA6703AF94}" dt="2021-05-27T23:52:04.723" v="2476" actId="165"/>
          <ac:grpSpMkLst>
            <pc:docMk/>
            <pc:sldMk cId="3553842217" sldId="330"/>
            <ac:grpSpMk id="38" creationId="{6881DA4E-C640-42BE-9903-BDF32BE2B649}"/>
          </ac:grpSpMkLst>
        </pc:grpChg>
        <pc:grpChg chg="mod topLvl">
          <ac:chgData name="Abdulaziz Qambar" userId="85b05c50aa90e9c3" providerId="LiveId" clId="{F42D3365-F8FD-4AC4-B92E-FDAA6703AF94}" dt="2021-05-27T23:55:20.288" v="2547" actId="164"/>
          <ac:grpSpMkLst>
            <pc:docMk/>
            <pc:sldMk cId="3553842217" sldId="330"/>
            <ac:grpSpMk id="42" creationId="{8862C35F-0374-452E-BEDF-115B3C009DF5}"/>
          </ac:grpSpMkLst>
        </pc:grpChg>
        <pc:grpChg chg="add del mod">
          <ac:chgData name="Abdulaziz Qambar" userId="85b05c50aa90e9c3" providerId="LiveId" clId="{F42D3365-F8FD-4AC4-B92E-FDAA6703AF94}" dt="2021-05-27T23:52:29.436" v="2484" actId="478"/>
          <ac:grpSpMkLst>
            <pc:docMk/>
            <pc:sldMk cId="3553842217" sldId="330"/>
            <ac:grpSpMk id="46" creationId="{0DFC78CB-A852-4D25-B12B-C91E36C6906C}"/>
          </ac:grpSpMkLst>
        </pc:grpChg>
        <pc:grpChg chg="mod">
          <ac:chgData name="Abdulaziz Qambar" userId="85b05c50aa90e9c3" providerId="LiveId" clId="{F42D3365-F8FD-4AC4-B92E-FDAA6703AF94}" dt="2021-05-27T23:52:14.531" v="2481" actId="571"/>
          <ac:grpSpMkLst>
            <pc:docMk/>
            <pc:sldMk cId="3553842217" sldId="330"/>
            <ac:grpSpMk id="47" creationId="{005FCF31-6C66-49CD-BB8D-0203A0406BFE}"/>
          </ac:grpSpMkLst>
        </pc:grpChg>
        <pc:grpChg chg="add del mod">
          <ac:chgData name="Abdulaziz Qambar" userId="85b05c50aa90e9c3" providerId="LiveId" clId="{F42D3365-F8FD-4AC4-B92E-FDAA6703AF94}" dt="2021-05-27T23:52:48.218" v="2494" actId="478"/>
          <ac:grpSpMkLst>
            <pc:docMk/>
            <pc:sldMk cId="3553842217" sldId="330"/>
            <ac:grpSpMk id="53" creationId="{7A6A4FDB-F569-4FCF-A71B-99404BC61B7C}"/>
          </ac:grpSpMkLst>
        </pc:grpChg>
        <pc:grpChg chg="mod">
          <ac:chgData name="Abdulaziz Qambar" userId="85b05c50aa90e9c3" providerId="LiveId" clId="{F42D3365-F8FD-4AC4-B92E-FDAA6703AF94}" dt="2021-05-27T23:52:33.893" v="2488" actId="571"/>
          <ac:grpSpMkLst>
            <pc:docMk/>
            <pc:sldMk cId="3553842217" sldId="330"/>
            <ac:grpSpMk id="54" creationId="{74D8F19F-1055-4E84-B0C8-09550DE32C6B}"/>
          </ac:grpSpMkLst>
        </pc:grpChg>
        <pc:grpChg chg="add del mod">
          <ac:chgData name="Abdulaziz Qambar" userId="85b05c50aa90e9c3" providerId="LiveId" clId="{F42D3365-F8FD-4AC4-B92E-FDAA6703AF94}" dt="2021-05-27T23:52:48.827" v="2495" actId="478"/>
          <ac:grpSpMkLst>
            <pc:docMk/>
            <pc:sldMk cId="3553842217" sldId="330"/>
            <ac:grpSpMk id="60" creationId="{DB248137-C95E-4749-9619-86056E4471D1}"/>
          </ac:grpSpMkLst>
        </pc:grpChg>
        <pc:grpChg chg="mod">
          <ac:chgData name="Abdulaziz Qambar" userId="85b05c50aa90e9c3" providerId="LiveId" clId="{F42D3365-F8FD-4AC4-B92E-FDAA6703AF94}" dt="2021-05-27T23:52:35.199" v="2489" actId="571"/>
          <ac:grpSpMkLst>
            <pc:docMk/>
            <pc:sldMk cId="3553842217" sldId="330"/>
            <ac:grpSpMk id="62" creationId="{07D63EE7-BAEE-430F-9B1B-045A9413ABCA}"/>
          </ac:grpSpMkLst>
        </pc:grpChg>
        <pc:grpChg chg="add del mod">
          <ac:chgData name="Abdulaziz Qambar" userId="85b05c50aa90e9c3" providerId="LiveId" clId="{F42D3365-F8FD-4AC4-B92E-FDAA6703AF94}" dt="2021-05-27T23:52:49.340" v="2496" actId="478"/>
          <ac:grpSpMkLst>
            <pc:docMk/>
            <pc:sldMk cId="3553842217" sldId="330"/>
            <ac:grpSpMk id="66" creationId="{E1236A24-4048-491C-B2F3-F5EA9BE2A637}"/>
          </ac:grpSpMkLst>
        </pc:grpChg>
        <pc:grpChg chg="mod">
          <ac:chgData name="Abdulaziz Qambar" userId="85b05c50aa90e9c3" providerId="LiveId" clId="{F42D3365-F8FD-4AC4-B92E-FDAA6703AF94}" dt="2021-05-27T23:52:36.279" v="2490" actId="571"/>
          <ac:grpSpMkLst>
            <pc:docMk/>
            <pc:sldMk cId="3553842217" sldId="330"/>
            <ac:grpSpMk id="67" creationId="{864B98F9-D7CD-47B2-9E31-1CF3C244B92B}"/>
          </ac:grpSpMkLst>
        </pc:grpChg>
        <pc:grpChg chg="add del mod">
          <ac:chgData name="Abdulaziz Qambar" userId="85b05c50aa90e9c3" providerId="LiveId" clId="{F42D3365-F8FD-4AC4-B92E-FDAA6703AF94}" dt="2021-05-27T23:52:49.851" v="2497" actId="478"/>
          <ac:grpSpMkLst>
            <pc:docMk/>
            <pc:sldMk cId="3553842217" sldId="330"/>
            <ac:grpSpMk id="71" creationId="{D08A4B9E-AAED-4F89-B311-D1CB2BF11DAD}"/>
          </ac:grpSpMkLst>
        </pc:grpChg>
        <pc:grpChg chg="mod">
          <ac:chgData name="Abdulaziz Qambar" userId="85b05c50aa90e9c3" providerId="LiveId" clId="{F42D3365-F8FD-4AC4-B92E-FDAA6703AF94}" dt="2021-05-27T23:52:37.264" v="2491" actId="571"/>
          <ac:grpSpMkLst>
            <pc:docMk/>
            <pc:sldMk cId="3553842217" sldId="330"/>
            <ac:grpSpMk id="72" creationId="{3526D22B-98CB-46EA-A028-F8DD2EBAA951}"/>
          </ac:grpSpMkLst>
        </pc:grpChg>
        <pc:grpChg chg="add del mod">
          <ac:chgData name="Abdulaziz Qambar" userId="85b05c50aa90e9c3" providerId="LiveId" clId="{F42D3365-F8FD-4AC4-B92E-FDAA6703AF94}" dt="2021-05-27T23:54:57.622" v="2540" actId="165"/>
          <ac:grpSpMkLst>
            <pc:docMk/>
            <pc:sldMk cId="3553842217" sldId="330"/>
            <ac:grpSpMk id="76" creationId="{8DDA4C9D-DFC4-42FD-977B-187F55851D3D}"/>
          </ac:grpSpMkLst>
        </pc:grpChg>
        <pc:grpChg chg="mod topLvl">
          <ac:chgData name="Abdulaziz Qambar" userId="85b05c50aa90e9c3" providerId="LiveId" clId="{F42D3365-F8FD-4AC4-B92E-FDAA6703AF94}" dt="2021-05-27T23:55:19.339" v="2546" actId="164"/>
          <ac:grpSpMkLst>
            <pc:docMk/>
            <pc:sldMk cId="3553842217" sldId="330"/>
            <ac:grpSpMk id="77" creationId="{23FA2A2E-FDC1-4C3A-971A-5011ADA799FE}"/>
          </ac:grpSpMkLst>
        </pc:grpChg>
        <pc:grpChg chg="add del mod">
          <ac:chgData name="Abdulaziz Qambar" userId="85b05c50aa90e9c3" providerId="LiveId" clId="{F42D3365-F8FD-4AC4-B92E-FDAA6703AF94}" dt="2021-05-27T23:54:54.848" v="2539" actId="165"/>
          <ac:grpSpMkLst>
            <pc:docMk/>
            <pc:sldMk cId="3553842217" sldId="330"/>
            <ac:grpSpMk id="81" creationId="{58ABAABB-A286-4251-BBBF-C86951EAD510}"/>
          </ac:grpSpMkLst>
        </pc:grpChg>
        <pc:grpChg chg="mod topLvl">
          <ac:chgData name="Abdulaziz Qambar" userId="85b05c50aa90e9c3" providerId="LiveId" clId="{F42D3365-F8FD-4AC4-B92E-FDAA6703AF94}" dt="2021-05-27T23:55:18.265" v="2545" actId="164"/>
          <ac:grpSpMkLst>
            <pc:docMk/>
            <pc:sldMk cId="3553842217" sldId="330"/>
            <ac:grpSpMk id="82" creationId="{725AB928-E190-4584-88FD-0B8F2659B011}"/>
          </ac:grpSpMkLst>
        </pc:grpChg>
        <pc:grpChg chg="add del mod">
          <ac:chgData name="Abdulaziz Qambar" userId="85b05c50aa90e9c3" providerId="LiveId" clId="{F42D3365-F8FD-4AC4-B92E-FDAA6703AF94}" dt="2021-05-27T23:54:52.664" v="2538" actId="165"/>
          <ac:grpSpMkLst>
            <pc:docMk/>
            <pc:sldMk cId="3553842217" sldId="330"/>
            <ac:grpSpMk id="86" creationId="{BF5F9CE0-0ABB-44C5-A81A-90C925623D91}"/>
          </ac:grpSpMkLst>
        </pc:grpChg>
        <pc:grpChg chg="mod topLvl">
          <ac:chgData name="Abdulaziz Qambar" userId="85b05c50aa90e9c3" providerId="LiveId" clId="{F42D3365-F8FD-4AC4-B92E-FDAA6703AF94}" dt="2021-05-27T23:55:17.213" v="2544" actId="164"/>
          <ac:grpSpMkLst>
            <pc:docMk/>
            <pc:sldMk cId="3553842217" sldId="330"/>
            <ac:grpSpMk id="87" creationId="{5DF20F1D-887B-4882-A365-5A0F7F513258}"/>
          </ac:grpSpMkLst>
        </pc:grpChg>
        <pc:grpChg chg="add del mod">
          <ac:chgData name="Abdulaziz Qambar" userId="85b05c50aa90e9c3" providerId="LiveId" clId="{F42D3365-F8FD-4AC4-B92E-FDAA6703AF94}" dt="2021-05-27T23:54:50.191" v="2537" actId="165"/>
          <ac:grpSpMkLst>
            <pc:docMk/>
            <pc:sldMk cId="3553842217" sldId="330"/>
            <ac:grpSpMk id="91" creationId="{DA637FAA-3D4F-4F6A-9EB2-616389ECF6AE}"/>
          </ac:grpSpMkLst>
        </pc:grpChg>
        <pc:grpChg chg="mod topLvl">
          <ac:chgData name="Abdulaziz Qambar" userId="85b05c50aa90e9c3" providerId="LiveId" clId="{F42D3365-F8FD-4AC4-B92E-FDAA6703AF94}" dt="2021-05-27T23:55:15.960" v="2543" actId="164"/>
          <ac:grpSpMkLst>
            <pc:docMk/>
            <pc:sldMk cId="3553842217" sldId="330"/>
            <ac:grpSpMk id="92" creationId="{311AA996-0203-4BEB-ACDA-AD7ABE7344EC}"/>
          </ac:grpSpMkLst>
        </pc:grpChg>
        <pc:picChg chg="mod">
          <ac:chgData name="Abdulaziz Qambar" userId="85b05c50aa90e9c3" providerId="LiveId" clId="{F42D3365-F8FD-4AC4-B92E-FDAA6703AF94}" dt="2021-05-27T23:55:34.412" v="2550" actId="1076"/>
          <ac:picMkLst>
            <pc:docMk/>
            <pc:sldMk cId="3553842217" sldId="330"/>
            <ac:picMk id="16" creationId="{940FA846-C87D-4920-AB38-CCAD3CCC190A}"/>
          </ac:picMkLst>
        </pc:picChg>
        <pc:picChg chg="del">
          <ac:chgData name="Abdulaziz Qambar" userId="85b05c50aa90e9c3" providerId="LiveId" clId="{F42D3365-F8FD-4AC4-B92E-FDAA6703AF94}" dt="2021-05-27T23:48:16.785" v="2405" actId="478"/>
          <ac:picMkLst>
            <pc:docMk/>
            <pc:sldMk cId="3553842217" sldId="330"/>
            <ac:picMk id="25" creationId="{25502986-C94F-4638-AD35-A0E0EF8A9DD8}"/>
          </ac:picMkLst>
        </pc:picChg>
        <pc:picChg chg="add del mod">
          <ac:chgData name="Abdulaziz Qambar" userId="85b05c50aa90e9c3" providerId="LiveId" clId="{F42D3365-F8FD-4AC4-B92E-FDAA6703AF94}" dt="2021-05-27T23:52:04.723" v="2476" actId="165"/>
          <ac:picMkLst>
            <pc:docMk/>
            <pc:sldMk cId="3553842217" sldId="330"/>
            <ac:picMk id="32" creationId="{8625B8B1-3760-4D3B-B38B-83A1CF4C4275}"/>
          </ac:picMkLst>
        </pc:picChg>
        <pc:picChg chg="mod">
          <ac:chgData name="Abdulaziz Qambar" userId="85b05c50aa90e9c3" providerId="LiveId" clId="{F42D3365-F8FD-4AC4-B92E-FDAA6703AF94}" dt="2021-05-27T23:52:04.723" v="2476" actId="165"/>
          <ac:picMkLst>
            <pc:docMk/>
            <pc:sldMk cId="3553842217" sldId="330"/>
            <ac:picMk id="37" creationId="{65013EB3-CCFC-439E-BA3B-DAB5D72D349F}"/>
          </ac:picMkLst>
        </pc:picChg>
        <pc:picChg chg="mod">
          <ac:chgData name="Abdulaziz Qambar" userId="85b05c50aa90e9c3" providerId="LiveId" clId="{F42D3365-F8FD-4AC4-B92E-FDAA6703AF94}" dt="2021-05-27T23:52:04.723" v="2476" actId="165"/>
          <ac:picMkLst>
            <pc:docMk/>
            <pc:sldMk cId="3553842217" sldId="330"/>
            <ac:picMk id="41" creationId="{389E3C74-A01E-4916-91ED-3D6851869A99}"/>
          </ac:picMkLst>
        </pc:picChg>
        <pc:picChg chg="mod">
          <ac:chgData name="Abdulaziz Qambar" userId="85b05c50aa90e9c3" providerId="LiveId" clId="{F42D3365-F8FD-4AC4-B92E-FDAA6703AF94}" dt="2021-05-27T23:55:07.716" v="2541" actId="165"/>
          <ac:picMkLst>
            <pc:docMk/>
            <pc:sldMk cId="3553842217" sldId="330"/>
            <ac:picMk id="45" creationId="{1869963E-0827-435D-B6DD-0B77B813E600}"/>
          </ac:picMkLst>
        </pc:picChg>
        <pc:picChg chg="mod">
          <ac:chgData name="Abdulaziz Qambar" userId="85b05c50aa90e9c3" providerId="LiveId" clId="{F42D3365-F8FD-4AC4-B92E-FDAA6703AF94}" dt="2021-05-27T23:52:14.531" v="2481" actId="571"/>
          <ac:picMkLst>
            <pc:docMk/>
            <pc:sldMk cId="3553842217" sldId="330"/>
            <ac:picMk id="50" creationId="{1C3883BE-A002-4FDE-819E-B0C4B576B991}"/>
          </ac:picMkLst>
        </pc:picChg>
        <pc:picChg chg="mod">
          <ac:chgData name="Abdulaziz Qambar" userId="85b05c50aa90e9c3" providerId="LiveId" clId="{F42D3365-F8FD-4AC4-B92E-FDAA6703AF94}" dt="2021-05-27T23:52:33.893" v="2488" actId="571"/>
          <ac:picMkLst>
            <pc:docMk/>
            <pc:sldMk cId="3553842217" sldId="330"/>
            <ac:picMk id="58" creationId="{A44328AB-1E2F-418E-A317-5012657ABBA1}"/>
          </ac:picMkLst>
        </pc:picChg>
        <pc:picChg chg="mod">
          <ac:chgData name="Abdulaziz Qambar" userId="85b05c50aa90e9c3" providerId="LiveId" clId="{F42D3365-F8FD-4AC4-B92E-FDAA6703AF94}" dt="2021-05-27T23:52:35.199" v="2489" actId="571"/>
          <ac:picMkLst>
            <pc:docMk/>
            <pc:sldMk cId="3553842217" sldId="330"/>
            <ac:picMk id="65" creationId="{54B68562-697E-45FC-A8B4-0A288C2106C5}"/>
          </ac:picMkLst>
        </pc:picChg>
        <pc:picChg chg="mod">
          <ac:chgData name="Abdulaziz Qambar" userId="85b05c50aa90e9c3" providerId="LiveId" clId="{F42D3365-F8FD-4AC4-B92E-FDAA6703AF94}" dt="2021-05-27T23:52:36.279" v="2490" actId="571"/>
          <ac:picMkLst>
            <pc:docMk/>
            <pc:sldMk cId="3553842217" sldId="330"/>
            <ac:picMk id="70" creationId="{B781264B-FC63-4555-8DAA-93C98361C8A3}"/>
          </ac:picMkLst>
        </pc:picChg>
        <pc:picChg chg="mod">
          <ac:chgData name="Abdulaziz Qambar" userId="85b05c50aa90e9c3" providerId="LiveId" clId="{F42D3365-F8FD-4AC4-B92E-FDAA6703AF94}" dt="2021-05-27T23:52:37.264" v="2491" actId="571"/>
          <ac:picMkLst>
            <pc:docMk/>
            <pc:sldMk cId="3553842217" sldId="330"/>
            <ac:picMk id="75" creationId="{D345AE10-8341-48CB-A4B4-951A408B887C}"/>
          </ac:picMkLst>
        </pc:picChg>
        <pc:picChg chg="mod">
          <ac:chgData name="Abdulaziz Qambar" userId="85b05c50aa90e9c3" providerId="LiveId" clId="{F42D3365-F8FD-4AC4-B92E-FDAA6703AF94}" dt="2021-05-27T23:54:57.622" v="2540" actId="165"/>
          <ac:picMkLst>
            <pc:docMk/>
            <pc:sldMk cId="3553842217" sldId="330"/>
            <ac:picMk id="80" creationId="{DBC970B4-E2DA-4231-98CD-56C03D4AF120}"/>
          </ac:picMkLst>
        </pc:picChg>
        <pc:picChg chg="mod">
          <ac:chgData name="Abdulaziz Qambar" userId="85b05c50aa90e9c3" providerId="LiveId" clId="{F42D3365-F8FD-4AC4-B92E-FDAA6703AF94}" dt="2021-05-27T23:54:54.848" v="2539" actId="165"/>
          <ac:picMkLst>
            <pc:docMk/>
            <pc:sldMk cId="3553842217" sldId="330"/>
            <ac:picMk id="85" creationId="{5F509EC3-4D1B-4333-A796-63B8BDB31DA7}"/>
          </ac:picMkLst>
        </pc:picChg>
        <pc:picChg chg="mod">
          <ac:chgData name="Abdulaziz Qambar" userId="85b05c50aa90e9c3" providerId="LiveId" clId="{F42D3365-F8FD-4AC4-B92E-FDAA6703AF94}" dt="2021-05-27T23:54:52.664" v="2538" actId="165"/>
          <ac:picMkLst>
            <pc:docMk/>
            <pc:sldMk cId="3553842217" sldId="330"/>
            <ac:picMk id="90" creationId="{0ABA8067-9C06-4304-AC9D-EFE1474AEAAB}"/>
          </ac:picMkLst>
        </pc:picChg>
        <pc:picChg chg="mod">
          <ac:chgData name="Abdulaziz Qambar" userId="85b05c50aa90e9c3" providerId="LiveId" clId="{F42D3365-F8FD-4AC4-B92E-FDAA6703AF94}" dt="2021-05-27T23:54:50.191" v="2537" actId="165"/>
          <ac:picMkLst>
            <pc:docMk/>
            <pc:sldMk cId="3553842217" sldId="330"/>
            <ac:picMk id="95" creationId="{04AF8FCC-C774-4471-B9EC-ED44A3A715B7}"/>
          </ac:picMkLst>
        </pc:picChg>
        <pc:picChg chg="add mod">
          <ac:chgData name="Abdulaziz Qambar" userId="85b05c50aa90e9c3" providerId="LiveId" clId="{F42D3365-F8FD-4AC4-B92E-FDAA6703AF94}" dt="2021-05-28T00:02:37.825" v="2583" actId="14826"/>
          <ac:picMkLst>
            <pc:docMk/>
            <pc:sldMk cId="3553842217" sldId="330"/>
            <ac:picMk id="96" creationId="{951FE550-1765-402B-AF92-2F5C9F749ABC}"/>
          </ac:picMkLst>
        </pc:picChg>
        <pc:cxnChg chg="del">
          <ac:chgData name="Abdulaziz Qambar" userId="85b05c50aa90e9c3" providerId="LiveId" clId="{F42D3365-F8FD-4AC4-B92E-FDAA6703AF94}" dt="2021-05-27T23:48:18.120" v="2406" actId="478"/>
          <ac:cxnSpMkLst>
            <pc:docMk/>
            <pc:sldMk cId="3553842217" sldId="330"/>
            <ac:cxnSpMk id="28" creationId="{2E66D8A9-5F5A-4A2F-8507-65EF9AF1895D}"/>
          </ac:cxnSpMkLst>
        </pc:cxnChg>
      </pc:sldChg>
      <pc:sldChg chg="addSp delSp modSp add mod modNotesTx">
        <pc:chgData name="Abdulaziz Qambar" userId="85b05c50aa90e9c3" providerId="LiveId" clId="{F42D3365-F8FD-4AC4-B92E-FDAA6703AF94}" dt="2021-06-07T21:36:30.275" v="7255"/>
        <pc:sldMkLst>
          <pc:docMk/>
          <pc:sldMk cId="569343160" sldId="331"/>
        </pc:sldMkLst>
        <pc:spChg chg="mod">
          <ac:chgData name="Abdulaziz Qambar" userId="85b05c50aa90e9c3" providerId="LiveId" clId="{F42D3365-F8FD-4AC4-B92E-FDAA6703AF94}" dt="2021-05-28T13:28:26.495" v="6342" actId="14100"/>
          <ac:spMkLst>
            <pc:docMk/>
            <pc:sldMk cId="569343160" sldId="331"/>
            <ac:spMk id="17" creationId="{DD873572-E618-4E03-9752-3C35370D1D17}"/>
          </ac:spMkLst>
        </pc:spChg>
        <pc:spChg chg="mod">
          <ac:chgData name="Abdulaziz Qambar" userId="85b05c50aa90e9c3" providerId="LiveId" clId="{F42D3365-F8FD-4AC4-B92E-FDAA6703AF94}" dt="2021-05-31T00:18:26.997" v="7000"/>
          <ac:spMkLst>
            <pc:docMk/>
            <pc:sldMk cId="569343160" sldId="331"/>
            <ac:spMk id="31" creationId="{300C6F2C-0868-43D7-B135-3EE71FB9B2C0}"/>
          </ac:spMkLst>
        </pc:spChg>
        <pc:spChg chg="add del mod">
          <ac:chgData name="Abdulaziz Qambar" userId="85b05c50aa90e9c3" providerId="LiveId" clId="{F42D3365-F8FD-4AC4-B92E-FDAA6703AF94}" dt="2021-05-28T12:43:53.113" v="5807"/>
          <ac:spMkLst>
            <pc:docMk/>
            <pc:sldMk cId="569343160" sldId="331"/>
            <ac:spMk id="41" creationId="{DDF0615E-A20A-4D52-81FB-99FC97D2FCD8}"/>
          </ac:spMkLst>
        </pc:spChg>
        <pc:spChg chg="add mod">
          <ac:chgData name="Abdulaziz Qambar" userId="85b05c50aa90e9c3" providerId="LiveId" clId="{F42D3365-F8FD-4AC4-B92E-FDAA6703AF94}" dt="2021-05-28T13:29:11.932" v="6355" actId="14100"/>
          <ac:spMkLst>
            <pc:docMk/>
            <pc:sldMk cId="569343160" sldId="331"/>
            <ac:spMk id="46" creationId="{D53D9A8E-7CB0-46ED-A875-D9978DA76F9C}"/>
          </ac:spMkLst>
        </pc:spChg>
        <pc:spChg chg="mod">
          <ac:chgData name="Abdulaziz Qambar" userId="85b05c50aa90e9c3" providerId="LiveId" clId="{F42D3365-F8FD-4AC4-B92E-FDAA6703AF94}" dt="2021-05-28T12:42:56.527" v="5780" actId="20577"/>
          <ac:spMkLst>
            <pc:docMk/>
            <pc:sldMk cId="569343160" sldId="331"/>
            <ac:spMk id="78" creationId="{CAE02062-B595-4CF7-94FF-32A3FB7C30EE}"/>
          </ac:spMkLst>
        </pc:spChg>
        <pc:spChg chg="mod">
          <ac:chgData name="Abdulaziz Qambar" userId="85b05c50aa90e9c3" providerId="LiveId" clId="{F42D3365-F8FD-4AC4-B92E-FDAA6703AF94}" dt="2021-05-28T13:28:54.383" v="6353" actId="1037"/>
          <ac:spMkLst>
            <pc:docMk/>
            <pc:sldMk cId="569343160" sldId="331"/>
            <ac:spMk id="97" creationId="{4F38E9B3-E94E-46BE-BD95-729318AA6FDD}"/>
          </ac:spMkLst>
        </pc:spChg>
        <pc:grpChg chg="mod">
          <ac:chgData name="Abdulaziz Qambar" userId="85b05c50aa90e9c3" providerId="LiveId" clId="{F42D3365-F8FD-4AC4-B92E-FDAA6703AF94}" dt="2021-05-28T12:42:41.886" v="5769" actId="1076"/>
          <ac:grpSpMkLst>
            <pc:docMk/>
            <pc:sldMk cId="569343160" sldId="331"/>
            <ac:grpSpMk id="3" creationId="{7032E371-46E8-4B6C-8AAF-71893652D9C4}"/>
          </ac:grpSpMkLst>
        </pc:grpChg>
        <pc:grpChg chg="mod">
          <ac:chgData name="Abdulaziz Qambar" userId="85b05c50aa90e9c3" providerId="LiveId" clId="{F42D3365-F8FD-4AC4-B92E-FDAA6703AF94}" dt="2021-05-28T12:42:41.886" v="5769" actId="1076"/>
          <ac:grpSpMkLst>
            <pc:docMk/>
            <pc:sldMk cId="569343160" sldId="331"/>
            <ac:grpSpMk id="4" creationId="{7390E624-C9A7-48BD-B52E-02251CE2A8D7}"/>
          </ac:grpSpMkLst>
        </pc:grpChg>
        <pc:grpChg chg="mod">
          <ac:chgData name="Abdulaziz Qambar" userId="85b05c50aa90e9c3" providerId="LiveId" clId="{F42D3365-F8FD-4AC4-B92E-FDAA6703AF94}" dt="2021-05-28T12:42:41.886" v="5769" actId="1076"/>
          <ac:grpSpMkLst>
            <pc:docMk/>
            <pc:sldMk cId="569343160" sldId="331"/>
            <ac:grpSpMk id="5" creationId="{01AA3311-82D8-414D-A9FE-74F40332ECDF}"/>
          </ac:grpSpMkLst>
        </pc:grpChg>
        <pc:grpChg chg="mod">
          <ac:chgData name="Abdulaziz Qambar" userId="85b05c50aa90e9c3" providerId="LiveId" clId="{F42D3365-F8FD-4AC4-B92E-FDAA6703AF94}" dt="2021-05-28T12:42:41.886" v="5769" actId="1076"/>
          <ac:grpSpMkLst>
            <pc:docMk/>
            <pc:sldMk cId="569343160" sldId="331"/>
            <ac:grpSpMk id="6" creationId="{A1BAB2AE-AA45-4ECE-B540-5E8913B113AD}"/>
          </ac:grpSpMkLst>
        </pc:grpChg>
        <pc:grpChg chg="mod">
          <ac:chgData name="Abdulaziz Qambar" userId="85b05c50aa90e9c3" providerId="LiveId" clId="{F42D3365-F8FD-4AC4-B92E-FDAA6703AF94}" dt="2021-05-28T12:42:41.886" v="5769" actId="1076"/>
          <ac:grpSpMkLst>
            <pc:docMk/>
            <pc:sldMk cId="569343160" sldId="331"/>
            <ac:grpSpMk id="7" creationId="{1171F3AA-0095-4BF8-ACD0-94A873AA9FAF}"/>
          </ac:grpSpMkLst>
        </pc:grpChg>
        <pc:picChg chg="mod">
          <ac:chgData name="Abdulaziz Qambar" userId="85b05c50aa90e9c3" providerId="LiveId" clId="{F42D3365-F8FD-4AC4-B92E-FDAA6703AF94}" dt="2021-05-28T12:42:36.681" v="5768" actId="1035"/>
          <ac:picMkLst>
            <pc:docMk/>
            <pc:sldMk cId="569343160" sldId="331"/>
            <ac:picMk id="16" creationId="{940FA846-C87D-4920-AB38-CCAD3CCC190A}"/>
          </ac:picMkLst>
        </pc:picChg>
        <pc:picChg chg="mod">
          <ac:chgData name="Abdulaziz Qambar" userId="85b05c50aa90e9c3" providerId="LiveId" clId="{F42D3365-F8FD-4AC4-B92E-FDAA6703AF94}" dt="2021-05-28T00:08:18.301" v="2653" actId="1076"/>
          <ac:picMkLst>
            <pc:docMk/>
            <pc:sldMk cId="569343160" sldId="331"/>
            <ac:picMk id="34" creationId="{30CDE5E8-2291-4DE4-AEFD-A8654B3DD63C}"/>
          </ac:picMkLst>
        </pc:picChg>
        <pc:picChg chg="add mod">
          <ac:chgData name="Abdulaziz Qambar" userId="85b05c50aa90e9c3" providerId="LiveId" clId="{F42D3365-F8FD-4AC4-B92E-FDAA6703AF94}" dt="2021-05-28T13:29:21.431" v="6356" actId="554"/>
          <ac:picMkLst>
            <pc:docMk/>
            <pc:sldMk cId="569343160" sldId="331"/>
            <ac:picMk id="47" creationId="{62EAC6DA-3D18-444D-9CFE-053E73D54BD9}"/>
          </ac:picMkLst>
        </pc:picChg>
        <pc:picChg chg="mod">
          <ac:chgData name="Abdulaziz Qambar" userId="85b05c50aa90e9c3" providerId="LiveId" clId="{F42D3365-F8FD-4AC4-B92E-FDAA6703AF94}" dt="2021-05-28T13:29:21.431" v="6356" actId="554"/>
          <ac:picMkLst>
            <pc:docMk/>
            <pc:sldMk cId="569343160" sldId="331"/>
            <ac:picMk id="96" creationId="{951FE550-1765-402B-AF92-2F5C9F749ABC}"/>
          </ac:picMkLst>
        </pc:picChg>
        <pc:cxnChg chg="add mod">
          <ac:chgData name="Abdulaziz Qambar" userId="85b05c50aa90e9c3" providerId="LiveId" clId="{F42D3365-F8FD-4AC4-B92E-FDAA6703AF94}" dt="2021-05-28T00:10:03.815" v="2658" actId="14100"/>
          <ac:cxnSpMkLst>
            <pc:docMk/>
            <pc:sldMk cId="569343160" sldId="331"/>
            <ac:cxnSpMk id="39" creationId="{809F6415-9882-4DA4-8EFC-C86E02CE9475}"/>
          </ac:cxnSpMkLst>
        </pc:cxnChg>
      </pc:sldChg>
      <pc:sldChg chg="addSp delSp modSp add mod">
        <pc:chgData name="Abdulaziz Qambar" userId="85b05c50aa90e9c3" providerId="LiveId" clId="{F42D3365-F8FD-4AC4-B92E-FDAA6703AF94}" dt="2021-05-31T00:18:53.877" v="7005" actId="20577"/>
        <pc:sldMkLst>
          <pc:docMk/>
          <pc:sldMk cId="3960515228" sldId="332"/>
        </pc:sldMkLst>
        <pc:spChg chg="mod">
          <ac:chgData name="Abdulaziz Qambar" userId="85b05c50aa90e9c3" providerId="LiveId" clId="{F42D3365-F8FD-4AC4-B92E-FDAA6703AF94}" dt="2021-05-28T00:32:13.649" v="3089" actId="14100"/>
          <ac:spMkLst>
            <pc:docMk/>
            <pc:sldMk cId="3960515228" sldId="332"/>
            <ac:spMk id="17" creationId="{DD873572-E618-4E03-9752-3C35370D1D17}"/>
          </ac:spMkLst>
        </pc:spChg>
        <pc:spChg chg="mod">
          <ac:chgData name="Abdulaziz Qambar" userId="85b05c50aa90e9c3" providerId="LiveId" clId="{F42D3365-F8FD-4AC4-B92E-FDAA6703AF94}" dt="2021-05-28T00:18:21.713" v="2866" actId="20577"/>
          <ac:spMkLst>
            <pc:docMk/>
            <pc:sldMk cId="3960515228" sldId="332"/>
            <ac:spMk id="23" creationId="{D9D8D862-40BC-4D0A-B806-F00BB5C9FAF1}"/>
          </ac:spMkLst>
        </pc:spChg>
        <pc:spChg chg="add mod">
          <ac:chgData name="Abdulaziz Qambar" userId="85b05c50aa90e9c3" providerId="LiveId" clId="{F42D3365-F8FD-4AC4-B92E-FDAA6703AF94}" dt="2021-05-28T12:52:27.031" v="5902" actId="20577"/>
          <ac:spMkLst>
            <pc:docMk/>
            <pc:sldMk cId="3960515228" sldId="332"/>
            <ac:spMk id="29" creationId="{A97284A9-035E-4EBF-A07F-A11753647416}"/>
          </ac:spMkLst>
        </pc:spChg>
        <pc:spChg chg="mod">
          <ac:chgData name="Abdulaziz Qambar" userId="85b05c50aa90e9c3" providerId="LiveId" clId="{F42D3365-F8FD-4AC4-B92E-FDAA6703AF94}" dt="2021-05-31T00:18:53.877" v="7005" actId="20577"/>
          <ac:spMkLst>
            <pc:docMk/>
            <pc:sldMk cId="3960515228" sldId="332"/>
            <ac:spMk id="31" creationId="{300C6F2C-0868-43D7-B135-3EE71FB9B2C0}"/>
          </ac:spMkLst>
        </pc:spChg>
        <pc:spChg chg="mod">
          <ac:chgData name="Abdulaziz Qambar" userId="85b05c50aa90e9c3" providerId="LiveId" clId="{F42D3365-F8FD-4AC4-B92E-FDAA6703AF94}" dt="2021-05-28T13:33:06.931" v="6412" actId="571"/>
          <ac:spMkLst>
            <pc:docMk/>
            <pc:sldMk cId="3960515228" sldId="332"/>
            <ac:spMk id="32" creationId="{F840DAF4-2618-4C62-BCAB-94754AC8131E}"/>
          </ac:spMkLst>
        </pc:spChg>
        <pc:spChg chg="mod">
          <ac:chgData name="Abdulaziz Qambar" userId="85b05c50aa90e9c3" providerId="LiveId" clId="{F42D3365-F8FD-4AC4-B92E-FDAA6703AF94}" dt="2021-05-28T13:33:06.625" v="6411" actId="571"/>
          <ac:spMkLst>
            <pc:docMk/>
            <pc:sldMk cId="3960515228" sldId="332"/>
            <ac:spMk id="36" creationId="{892C0F01-E9BC-4FD1-858B-B9EE5C6186D7}"/>
          </ac:spMkLst>
        </pc:spChg>
        <pc:spChg chg="del">
          <ac:chgData name="Abdulaziz Qambar" userId="85b05c50aa90e9c3" providerId="LiveId" clId="{F42D3365-F8FD-4AC4-B92E-FDAA6703AF94}" dt="2021-05-28T00:12:50.309" v="2695" actId="478"/>
          <ac:spMkLst>
            <pc:docMk/>
            <pc:sldMk cId="3960515228" sldId="332"/>
            <ac:spMk id="41" creationId="{DDF0615E-A20A-4D52-81FB-99FC97D2FCD8}"/>
          </ac:spMkLst>
        </pc:spChg>
        <pc:spChg chg="add del mod topLvl">
          <ac:chgData name="Abdulaziz Qambar" userId="85b05c50aa90e9c3" providerId="LiveId" clId="{F42D3365-F8FD-4AC4-B92E-FDAA6703AF94}" dt="2021-05-28T00:14:31.855" v="2754" actId="478"/>
          <ac:spMkLst>
            <pc:docMk/>
            <pc:sldMk cId="3960515228" sldId="332"/>
            <ac:spMk id="47" creationId="{F0A8C7DE-0E1D-4785-82E5-D54F87D2D549}"/>
          </ac:spMkLst>
        </pc:spChg>
        <pc:spChg chg="add mod">
          <ac:chgData name="Abdulaziz Qambar" userId="85b05c50aa90e9c3" providerId="LiveId" clId="{F42D3365-F8FD-4AC4-B92E-FDAA6703AF94}" dt="2021-05-28T00:15:15.722" v="2759" actId="2710"/>
          <ac:spMkLst>
            <pc:docMk/>
            <pc:sldMk cId="3960515228" sldId="332"/>
            <ac:spMk id="49" creationId="{AFD5B671-8433-4C66-A699-430C253B2B1D}"/>
          </ac:spMkLst>
        </pc:spChg>
        <pc:spChg chg="add mod">
          <ac:chgData name="Abdulaziz Qambar" userId="85b05c50aa90e9c3" providerId="LiveId" clId="{F42D3365-F8FD-4AC4-B92E-FDAA6703AF94}" dt="2021-05-28T00:15:15.722" v="2759" actId="2710"/>
          <ac:spMkLst>
            <pc:docMk/>
            <pc:sldMk cId="3960515228" sldId="332"/>
            <ac:spMk id="50" creationId="{D220E93F-3ECB-4180-8648-A2A52CFD9398}"/>
          </ac:spMkLst>
        </pc:spChg>
        <pc:spChg chg="add mod">
          <ac:chgData name="Abdulaziz Qambar" userId="85b05c50aa90e9c3" providerId="LiveId" clId="{F42D3365-F8FD-4AC4-B92E-FDAA6703AF94}" dt="2021-05-28T00:15:15.722" v="2759" actId="2710"/>
          <ac:spMkLst>
            <pc:docMk/>
            <pc:sldMk cId="3960515228" sldId="332"/>
            <ac:spMk id="53" creationId="{871A4DFF-7B96-448A-9F94-411590210C30}"/>
          </ac:spMkLst>
        </pc:spChg>
        <pc:spChg chg="add mod">
          <ac:chgData name="Abdulaziz Qambar" userId="85b05c50aa90e9c3" providerId="LiveId" clId="{F42D3365-F8FD-4AC4-B92E-FDAA6703AF94}" dt="2021-05-28T00:15:15.722" v="2759" actId="2710"/>
          <ac:spMkLst>
            <pc:docMk/>
            <pc:sldMk cId="3960515228" sldId="332"/>
            <ac:spMk id="54" creationId="{3F9BEBB1-C083-48BC-9453-45D50B91E42F}"/>
          </ac:spMkLst>
        </pc:spChg>
        <pc:spChg chg="add mod">
          <ac:chgData name="Abdulaziz Qambar" userId="85b05c50aa90e9c3" providerId="LiveId" clId="{F42D3365-F8FD-4AC4-B92E-FDAA6703AF94}" dt="2021-05-28T00:15:15.722" v="2759" actId="2710"/>
          <ac:spMkLst>
            <pc:docMk/>
            <pc:sldMk cId="3960515228" sldId="332"/>
            <ac:spMk id="60" creationId="{56D5D0F6-5490-4369-B8A9-4B2E13763865}"/>
          </ac:spMkLst>
        </pc:spChg>
        <pc:spChg chg="add mod">
          <ac:chgData name="Abdulaziz Qambar" userId="85b05c50aa90e9c3" providerId="LiveId" clId="{F42D3365-F8FD-4AC4-B92E-FDAA6703AF94}" dt="2021-05-28T00:15:15.722" v="2759" actId="2710"/>
          <ac:spMkLst>
            <pc:docMk/>
            <pc:sldMk cId="3960515228" sldId="332"/>
            <ac:spMk id="65" creationId="{A4B29BFB-BCB8-4B65-B975-A494B52204BB}"/>
          </ac:spMkLst>
        </pc:spChg>
        <pc:spChg chg="add mod">
          <ac:chgData name="Abdulaziz Qambar" userId="85b05c50aa90e9c3" providerId="LiveId" clId="{F42D3365-F8FD-4AC4-B92E-FDAA6703AF94}" dt="2021-05-28T00:15:15.722" v="2759" actId="2710"/>
          <ac:spMkLst>
            <pc:docMk/>
            <pc:sldMk cId="3960515228" sldId="332"/>
            <ac:spMk id="67" creationId="{B93C9A5D-3256-4AE6-B6F5-96D58152E2CB}"/>
          </ac:spMkLst>
        </pc:spChg>
        <pc:spChg chg="mod topLvl">
          <ac:chgData name="Abdulaziz Qambar" userId="85b05c50aa90e9c3" providerId="LiveId" clId="{F42D3365-F8FD-4AC4-B92E-FDAA6703AF94}" dt="2021-05-28T00:36:17.684" v="3145" actId="165"/>
          <ac:spMkLst>
            <pc:docMk/>
            <pc:sldMk cId="3960515228" sldId="332"/>
            <ac:spMk id="71" creationId="{84CEFAEC-A32A-4970-802A-2D6D74AD8699}"/>
          </ac:spMkLst>
        </pc:spChg>
        <pc:spChg chg="mod">
          <ac:chgData name="Abdulaziz Qambar" userId="85b05c50aa90e9c3" providerId="LiveId" clId="{F42D3365-F8FD-4AC4-B92E-FDAA6703AF94}" dt="2021-05-28T00:36:17.684" v="3145" actId="165"/>
          <ac:spMkLst>
            <pc:docMk/>
            <pc:sldMk cId="3960515228" sldId="332"/>
            <ac:spMk id="72" creationId="{13A23228-4D41-4E18-BD5D-696C4B9A36B3}"/>
          </ac:spMkLst>
        </pc:spChg>
        <pc:spChg chg="mod topLvl">
          <ac:chgData name="Abdulaziz Qambar" userId="85b05c50aa90e9c3" providerId="LiveId" clId="{F42D3365-F8FD-4AC4-B92E-FDAA6703AF94}" dt="2021-05-28T00:36:55.953" v="3153"/>
          <ac:spMkLst>
            <pc:docMk/>
            <pc:sldMk cId="3960515228" sldId="332"/>
            <ac:spMk id="76" creationId="{C4B2364B-BC7F-451E-B7A9-D08E70CAFEB6}"/>
          </ac:spMkLst>
        </pc:spChg>
        <pc:spChg chg="mod">
          <ac:chgData name="Abdulaziz Qambar" userId="85b05c50aa90e9c3" providerId="LiveId" clId="{F42D3365-F8FD-4AC4-B92E-FDAA6703AF94}" dt="2021-05-28T00:36:15.409" v="3144" actId="165"/>
          <ac:spMkLst>
            <pc:docMk/>
            <pc:sldMk cId="3960515228" sldId="332"/>
            <ac:spMk id="81" creationId="{B8AAD564-719E-4BD9-8E8E-497E3F388FD3}"/>
          </ac:spMkLst>
        </pc:spChg>
        <pc:spChg chg="del">
          <ac:chgData name="Abdulaziz Qambar" userId="85b05c50aa90e9c3" providerId="LiveId" clId="{F42D3365-F8FD-4AC4-B92E-FDAA6703AF94}" dt="2021-05-28T00:12:52.735" v="2697" actId="478"/>
          <ac:spMkLst>
            <pc:docMk/>
            <pc:sldMk cId="3960515228" sldId="332"/>
            <ac:spMk id="97" creationId="{4F38E9B3-E94E-46BE-BD95-729318AA6FDD}"/>
          </ac:spMkLst>
        </pc:spChg>
        <pc:spChg chg="add del mod topLvl">
          <ac:chgData name="Abdulaziz Qambar" userId="85b05c50aa90e9c3" providerId="LiveId" clId="{F42D3365-F8FD-4AC4-B92E-FDAA6703AF94}" dt="2021-05-28T00:37:25.484" v="3165" actId="478"/>
          <ac:spMkLst>
            <pc:docMk/>
            <pc:sldMk cId="3960515228" sldId="332"/>
            <ac:spMk id="99" creationId="{7C2CCBAF-AFB0-453E-BCC9-63C8D243BDF0}"/>
          </ac:spMkLst>
        </pc:spChg>
        <pc:spChg chg="mod">
          <ac:chgData name="Abdulaziz Qambar" userId="85b05c50aa90e9c3" providerId="LiveId" clId="{F42D3365-F8FD-4AC4-B92E-FDAA6703AF94}" dt="2021-05-28T00:36:12.788" v="3143" actId="165"/>
          <ac:spMkLst>
            <pc:docMk/>
            <pc:sldMk cId="3960515228" sldId="332"/>
            <ac:spMk id="100" creationId="{D480A8DB-F42C-4F9D-BA7B-8B0BCF60E285}"/>
          </ac:spMkLst>
        </pc:spChg>
        <pc:spChg chg="mod">
          <ac:chgData name="Abdulaziz Qambar" userId="85b05c50aa90e9c3" providerId="LiveId" clId="{F42D3365-F8FD-4AC4-B92E-FDAA6703AF94}" dt="2021-05-28T00:23:53.609" v="2961" actId="571"/>
          <ac:spMkLst>
            <pc:docMk/>
            <pc:sldMk cId="3960515228" sldId="332"/>
            <ac:spMk id="103" creationId="{A00C208C-9A50-4F74-8F4F-43B2ECB170EE}"/>
          </ac:spMkLst>
        </pc:spChg>
        <pc:spChg chg="add mod">
          <ac:chgData name="Abdulaziz Qambar" userId="85b05c50aa90e9c3" providerId="LiveId" clId="{F42D3365-F8FD-4AC4-B92E-FDAA6703AF94}" dt="2021-05-28T00:23:53.609" v="2961" actId="571"/>
          <ac:spMkLst>
            <pc:docMk/>
            <pc:sldMk cId="3960515228" sldId="332"/>
            <ac:spMk id="105" creationId="{F17F13D9-F314-4A13-B2F8-B24EEA5C9433}"/>
          </ac:spMkLst>
        </pc:spChg>
        <pc:spChg chg="mod">
          <ac:chgData name="Abdulaziz Qambar" userId="85b05c50aa90e9c3" providerId="LiveId" clId="{F42D3365-F8FD-4AC4-B92E-FDAA6703AF94}" dt="2021-05-28T00:23:56.496" v="2966" actId="571"/>
          <ac:spMkLst>
            <pc:docMk/>
            <pc:sldMk cId="3960515228" sldId="332"/>
            <ac:spMk id="107" creationId="{65355C5E-14CA-421B-A42D-B729B566F3EE}"/>
          </ac:spMkLst>
        </pc:spChg>
        <pc:spChg chg="add mod">
          <ac:chgData name="Abdulaziz Qambar" userId="85b05c50aa90e9c3" providerId="LiveId" clId="{F42D3365-F8FD-4AC4-B92E-FDAA6703AF94}" dt="2021-05-28T00:23:56.496" v="2966" actId="571"/>
          <ac:spMkLst>
            <pc:docMk/>
            <pc:sldMk cId="3960515228" sldId="332"/>
            <ac:spMk id="109" creationId="{213285E1-DD9D-4824-834E-571C93D2926E}"/>
          </ac:spMkLst>
        </pc:spChg>
        <pc:spChg chg="add del">
          <ac:chgData name="Abdulaziz Qambar" userId="85b05c50aa90e9c3" providerId="LiveId" clId="{F42D3365-F8FD-4AC4-B92E-FDAA6703AF94}" dt="2021-05-28T00:24:46.543" v="2979" actId="22"/>
          <ac:spMkLst>
            <pc:docMk/>
            <pc:sldMk cId="3960515228" sldId="332"/>
            <ac:spMk id="110" creationId="{2849C1A0-9599-4B85-9B2A-12FC75AA36D3}"/>
          </ac:spMkLst>
        </pc:spChg>
        <pc:spChg chg="add del mod topLvl">
          <ac:chgData name="Abdulaziz Qambar" userId="85b05c50aa90e9c3" providerId="LiveId" clId="{F42D3365-F8FD-4AC4-B92E-FDAA6703AF94}" dt="2021-05-28T00:28:15.183" v="3030" actId="478"/>
          <ac:spMkLst>
            <pc:docMk/>
            <pc:sldMk cId="3960515228" sldId="332"/>
            <ac:spMk id="114" creationId="{BB9441E3-7EDA-482B-BECB-ADA680EEE4C7}"/>
          </ac:spMkLst>
        </pc:spChg>
        <pc:spChg chg="add mod">
          <ac:chgData name="Abdulaziz Qambar" userId="85b05c50aa90e9c3" providerId="LiveId" clId="{F42D3365-F8FD-4AC4-B92E-FDAA6703AF94}" dt="2021-05-28T00:37:00.643" v="3156" actId="571"/>
          <ac:spMkLst>
            <pc:docMk/>
            <pc:sldMk cId="3960515228" sldId="332"/>
            <ac:spMk id="119" creationId="{BE9C7938-930C-470A-9057-3AAB94A3F47B}"/>
          </ac:spMkLst>
        </pc:spChg>
        <pc:spChg chg="add del mod">
          <ac:chgData name="Abdulaziz Qambar" userId="85b05c50aa90e9c3" providerId="LiveId" clId="{F42D3365-F8FD-4AC4-B92E-FDAA6703AF94}" dt="2021-05-28T00:37:22.129" v="3164" actId="21"/>
          <ac:spMkLst>
            <pc:docMk/>
            <pc:sldMk cId="3960515228" sldId="332"/>
            <ac:spMk id="120" creationId="{9F4B5B3C-7B9C-4970-8FAE-25B7D8916C1A}"/>
          </ac:spMkLst>
        </pc:spChg>
        <pc:spChg chg="add mod">
          <ac:chgData name="Abdulaziz Qambar" userId="85b05c50aa90e9c3" providerId="LiveId" clId="{F42D3365-F8FD-4AC4-B92E-FDAA6703AF94}" dt="2021-05-28T00:37:25.822" v="3166"/>
          <ac:spMkLst>
            <pc:docMk/>
            <pc:sldMk cId="3960515228" sldId="332"/>
            <ac:spMk id="121" creationId="{B3088391-9C56-4AE7-A7AB-82271CF74F1F}"/>
          </ac:spMkLst>
        </pc:spChg>
        <pc:grpChg chg="add del mod">
          <ac:chgData name="Abdulaziz Qambar" userId="85b05c50aa90e9c3" providerId="LiveId" clId="{F42D3365-F8FD-4AC4-B92E-FDAA6703AF94}" dt="2021-05-28T00:29:38.587" v="3072" actId="165"/>
          <ac:grpSpMkLst>
            <pc:docMk/>
            <pc:sldMk cId="3960515228" sldId="332"/>
            <ac:grpSpMk id="2" creationId="{058DD9E0-1342-4B7F-99A3-3AEA3A31DB92}"/>
          </ac:grpSpMkLst>
        </pc:grpChg>
        <pc:grpChg chg="del">
          <ac:chgData name="Abdulaziz Qambar" userId="85b05c50aa90e9c3" providerId="LiveId" clId="{F42D3365-F8FD-4AC4-B92E-FDAA6703AF94}" dt="2021-05-28T00:12:57.407" v="2704" actId="478"/>
          <ac:grpSpMkLst>
            <pc:docMk/>
            <pc:sldMk cId="3960515228" sldId="332"/>
            <ac:grpSpMk id="3" creationId="{7032E371-46E8-4B6C-8AAF-71893652D9C4}"/>
          </ac:grpSpMkLst>
        </pc:grpChg>
        <pc:grpChg chg="del mod">
          <ac:chgData name="Abdulaziz Qambar" userId="85b05c50aa90e9c3" providerId="LiveId" clId="{F42D3365-F8FD-4AC4-B92E-FDAA6703AF94}" dt="2021-05-28T00:12:56.864" v="2703" actId="478"/>
          <ac:grpSpMkLst>
            <pc:docMk/>
            <pc:sldMk cId="3960515228" sldId="332"/>
            <ac:grpSpMk id="4" creationId="{7390E624-C9A7-48BD-B52E-02251CE2A8D7}"/>
          </ac:grpSpMkLst>
        </pc:grpChg>
        <pc:grpChg chg="del">
          <ac:chgData name="Abdulaziz Qambar" userId="85b05c50aa90e9c3" providerId="LiveId" clId="{F42D3365-F8FD-4AC4-B92E-FDAA6703AF94}" dt="2021-05-28T00:12:56.089" v="2701" actId="478"/>
          <ac:grpSpMkLst>
            <pc:docMk/>
            <pc:sldMk cId="3960515228" sldId="332"/>
            <ac:grpSpMk id="5" creationId="{01AA3311-82D8-414D-A9FE-74F40332ECDF}"/>
          </ac:grpSpMkLst>
        </pc:grpChg>
        <pc:grpChg chg="del">
          <ac:chgData name="Abdulaziz Qambar" userId="85b05c50aa90e9c3" providerId="LiveId" clId="{F42D3365-F8FD-4AC4-B92E-FDAA6703AF94}" dt="2021-05-28T00:12:55.547" v="2700" actId="478"/>
          <ac:grpSpMkLst>
            <pc:docMk/>
            <pc:sldMk cId="3960515228" sldId="332"/>
            <ac:grpSpMk id="6" creationId="{A1BAB2AE-AA45-4ECE-B540-5E8913B113AD}"/>
          </ac:grpSpMkLst>
        </pc:grpChg>
        <pc:grpChg chg="del">
          <ac:chgData name="Abdulaziz Qambar" userId="85b05c50aa90e9c3" providerId="LiveId" clId="{F42D3365-F8FD-4AC4-B92E-FDAA6703AF94}" dt="2021-05-28T00:12:54.989" v="2699" actId="478"/>
          <ac:grpSpMkLst>
            <pc:docMk/>
            <pc:sldMk cId="3960515228" sldId="332"/>
            <ac:grpSpMk id="7" creationId="{1171F3AA-0095-4BF8-ACD0-94A873AA9FAF}"/>
          </ac:grpSpMkLst>
        </pc:grpChg>
        <pc:grpChg chg="add mod">
          <ac:chgData name="Abdulaziz Qambar" userId="85b05c50aa90e9c3" providerId="LiveId" clId="{F42D3365-F8FD-4AC4-B92E-FDAA6703AF94}" dt="2021-05-28T00:23:53.149" v="2960" actId="164"/>
          <ac:grpSpMkLst>
            <pc:docMk/>
            <pc:sldMk cId="3960515228" sldId="332"/>
            <ac:grpSpMk id="8" creationId="{A19E27DB-7BFF-4B70-B97B-3440E98466DF}"/>
          </ac:grpSpMkLst>
        </pc:grpChg>
        <pc:grpChg chg="add del mod">
          <ac:chgData name="Abdulaziz Qambar" userId="85b05c50aa90e9c3" providerId="LiveId" clId="{F42D3365-F8FD-4AC4-B92E-FDAA6703AF94}" dt="2021-05-28T00:29:40.820" v="3073" actId="165"/>
          <ac:grpSpMkLst>
            <pc:docMk/>
            <pc:sldMk cId="3960515228" sldId="332"/>
            <ac:grpSpMk id="9" creationId="{290DFEF2-8AE9-4145-B0E1-B8EF9D325D15}"/>
          </ac:grpSpMkLst>
        </pc:grpChg>
        <pc:grpChg chg="add mod">
          <ac:chgData name="Abdulaziz Qambar" userId="85b05c50aa90e9c3" providerId="LiveId" clId="{F42D3365-F8FD-4AC4-B92E-FDAA6703AF94}" dt="2021-05-28T00:23:56.210" v="2965" actId="164"/>
          <ac:grpSpMkLst>
            <pc:docMk/>
            <pc:sldMk cId="3960515228" sldId="332"/>
            <ac:grpSpMk id="10" creationId="{C2A273B7-98A4-4670-9DC0-D0314F21F72D}"/>
          </ac:grpSpMkLst>
        </pc:grpChg>
        <pc:grpChg chg="add del mod">
          <ac:chgData name="Abdulaziz Qambar" userId="85b05c50aa90e9c3" providerId="LiveId" clId="{F42D3365-F8FD-4AC4-B92E-FDAA6703AF94}" dt="2021-05-28T00:29:43.211" v="3074" actId="165"/>
          <ac:grpSpMkLst>
            <pc:docMk/>
            <pc:sldMk cId="3960515228" sldId="332"/>
            <ac:grpSpMk id="11" creationId="{BD6858A4-2CE8-4A7B-BB5D-74331D60BBB9}"/>
          </ac:grpSpMkLst>
        </pc:grpChg>
        <pc:grpChg chg="add del mod topLvl">
          <ac:chgData name="Abdulaziz Qambar" userId="85b05c50aa90e9c3" providerId="LiveId" clId="{F42D3365-F8FD-4AC4-B92E-FDAA6703AF94}" dt="2021-05-28T00:36:12.788" v="3143" actId="165"/>
          <ac:grpSpMkLst>
            <pc:docMk/>
            <pc:sldMk cId="3960515228" sldId="332"/>
            <ac:grpSpMk id="19" creationId="{761A0A89-7707-4071-B501-768FEECB46D9}"/>
          </ac:grpSpMkLst>
        </pc:grpChg>
        <pc:grpChg chg="add del mod topLvl">
          <ac:chgData name="Abdulaziz Qambar" userId="85b05c50aa90e9c3" providerId="LiveId" clId="{F42D3365-F8FD-4AC4-B92E-FDAA6703AF94}" dt="2021-05-28T00:36:15.409" v="3144" actId="165"/>
          <ac:grpSpMkLst>
            <pc:docMk/>
            <pc:sldMk cId="3960515228" sldId="332"/>
            <ac:grpSpMk id="20" creationId="{5257D1AC-F520-43F8-B75F-449CD39C1E18}"/>
          </ac:grpSpMkLst>
        </pc:grpChg>
        <pc:grpChg chg="add del mod topLvl">
          <ac:chgData name="Abdulaziz Qambar" userId="85b05c50aa90e9c3" providerId="LiveId" clId="{F42D3365-F8FD-4AC4-B92E-FDAA6703AF94}" dt="2021-05-28T00:36:17.684" v="3145" actId="165"/>
          <ac:grpSpMkLst>
            <pc:docMk/>
            <pc:sldMk cId="3960515228" sldId="332"/>
            <ac:grpSpMk id="21" creationId="{CBC32EFE-3A4B-4F47-89D2-D721F6A501EE}"/>
          </ac:grpSpMkLst>
        </pc:grpChg>
        <pc:grpChg chg="add del mod">
          <ac:chgData name="Abdulaziz Qambar" userId="85b05c50aa90e9c3" providerId="LiveId" clId="{F42D3365-F8FD-4AC4-B92E-FDAA6703AF94}" dt="2021-05-28T00:36:08.267" v="3142" actId="165"/>
          <ac:grpSpMkLst>
            <pc:docMk/>
            <pc:sldMk cId="3960515228" sldId="332"/>
            <ac:grpSpMk id="22" creationId="{5A0026D3-2B25-4EB2-9D76-3E8D64D706B4}"/>
          </ac:grpSpMkLst>
        </pc:grpChg>
        <pc:grpChg chg="add mod">
          <ac:chgData name="Abdulaziz Qambar" userId="85b05c50aa90e9c3" providerId="LiveId" clId="{F42D3365-F8FD-4AC4-B92E-FDAA6703AF94}" dt="2021-05-28T13:33:06.931" v="6412" actId="571"/>
          <ac:grpSpMkLst>
            <pc:docMk/>
            <pc:sldMk cId="3960515228" sldId="332"/>
            <ac:grpSpMk id="30" creationId="{A512ECB6-65F2-41EC-90AB-601B8C682F8C}"/>
          </ac:grpSpMkLst>
        </pc:grpChg>
        <pc:grpChg chg="add mod">
          <ac:chgData name="Abdulaziz Qambar" userId="85b05c50aa90e9c3" providerId="LiveId" clId="{F42D3365-F8FD-4AC4-B92E-FDAA6703AF94}" dt="2021-05-28T13:33:06.625" v="6411" actId="571"/>
          <ac:grpSpMkLst>
            <pc:docMk/>
            <pc:sldMk cId="3960515228" sldId="332"/>
            <ac:grpSpMk id="35" creationId="{2BBC0EBA-3757-4CF5-8BBA-166102F8FA7E}"/>
          </ac:grpSpMkLst>
        </pc:grpChg>
        <pc:grpChg chg="add del mod">
          <ac:chgData name="Abdulaziz Qambar" userId="85b05c50aa90e9c3" providerId="LiveId" clId="{F42D3365-F8FD-4AC4-B92E-FDAA6703AF94}" dt="2021-05-28T00:14:31.855" v="2754" actId="478"/>
          <ac:grpSpMkLst>
            <pc:docMk/>
            <pc:sldMk cId="3960515228" sldId="332"/>
            <ac:grpSpMk id="46" creationId="{04AC7367-617B-49C6-9E0A-24E5B96F4BAA}"/>
          </ac:grpSpMkLst>
        </pc:grpChg>
        <pc:grpChg chg="add del mod topLvl">
          <ac:chgData name="Abdulaziz Qambar" userId="85b05c50aa90e9c3" providerId="LiveId" clId="{F42D3365-F8FD-4AC4-B92E-FDAA6703AF94}" dt="2021-05-28T00:18:10.722" v="2819" actId="478"/>
          <ac:grpSpMkLst>
            <pc:docMk/>
            <pc:sldMk cId="3960515228" sldId="332"/>
            <ac:grpSpMk id="48" creationId="{FA5D08A0-C307-4C84-A763-91A6B4C00D2C}"/>
          </ac:grpSpMkLst>
        </pc:grpChg>
        <pc:grpChg chg="add del mod">
          <ac:chgData name="Abdulaziz Qambar" userId="85b05c50aa90e9c3" providerId="LiveId" clId="{F42D3365-F8FD-4AC4-B92E-FDAA6703AF94}" dt="2021-05-28T00:21:42.606" v="2917" actId="165"/>
          <ac:grpSpMkLst>
            <pc:docMk/>
            <pc:sldMk cId="3960515228" sldId="332"/>
            <ac:grpSpMk id="69" creationId="{F66AE06A-B5E9-48D6-A96E-AA47EB493CC5}"/>
          </ac:grpSpMkLst>
        </pc:grpChg>
        <pc:grpChg chg="mod topLvl">
          <ac:chgData name="Abdulaziz Qambar" userId="85b05c50aa90e9c3" providerId="LiveId" clId="{F42D3365-F8FD-4AC4-B92E-FDAA6703AF94}" dt="2021-05-28T13:33:49.363" v="6413" actId="554"/>
          <ac:grpSpMkLst>
            <pc:docMk/>
            <pc:sldMk cId="3960515228" sldId="332"/>
            <ac:grpSpMk id="70" creationId="{311B3D0A-58FB-4556-A0F9-72D513F77700}"/>
          </ac:grpSpMkLst>
        </pc:grpChg>
        <pc:grpChg chg="add del mod">
          <ac:chgData name="Abdulaziz Qambar" userId="85b05c50aa90e9c3" providerId="LiveId" clId="{F42D3365-F8FD-4AC4-B92E-FDAA6703AF94}" dt="2021-05-28T00:21:40.223" v="2916" actId="165"/>
          <ac:grpSpMkLst>
            <pc:docMk/>
            <pc:sldMk cId="3960515228" sldId="332"/>
            <ac:grpSpMk id="74" creationId="{0B345ED5-70F4-4114-BF4E-17AD68DA2D0D}"/>
          </ac:grpSpMkLst>
        </pc:grpChg>
        <pc:grpChg chg="mod topLvl">
          <ac:chgData name="Abdulaziz Qambar" userId="85b05c50aa90e9c3" providerId="LiveId" clId="{F42D3365-F8FD-4AC4-B92E-FDAA6703AF94}" dt="2021-05-28T13:33:49.363" v="6413" actId="554"/>
          <ac:grpSpMkLst>
            <pc:docMk/>
            <pc:sldMk cId="3960515228" sldId="332"/>
            <ac:grpSpMk id="75" creationId="{03C93C7D-10E7-4CDF-9F2F-7F69733D3BD9}"/>
          </ac:grpSpMkLst>
        </pc:grpChg>
        <pc:grpChg chg="add del mod">
          <ac:chgData name="Abdulaziz Qambar" userId="85b05c50aa90e9c3" providerId="LiveId" clId="{F42D3365-F8FD-4AC4-B92E-FDAA6703AF94}" dt="2021-05-28T00:21:44.900" v="2918" actId="165"/>
          <ac:grpSpMkLst>
            <pc:docMk/>
            <pc:sldMk cId="3960515228" sldId="332"/>
            <ac:grpSpMk id="91" creationId="{17C6C299-A2D9-4F0E-87CE-B606D99D84B3}"/>
          </ac:grpSpMkLst>
        </pc:grpChg>
        <pc:grpChg chg="mod topLvl">
          <ac:chgData name="Abdulaziz Qambar" userId="85b05c50aa90e9c3" providerId="LiveId" clId="{F42D3365-F8FD-4AC4-B92E-FDAA6703AF94}" dt="2021-05-28T13:33:49.363" v="6413" actId="554"/>
          <ac:grpSpMkLst>
            <pc:docMk/>
            <pc:sldMk cId="3960515228" sldId="332"/>
            <ac:grpSpMk id="98" creationId="{24BC33F7-9A81-4799-9C5E-0425B3175B9D}"/>
          </ac:grpSpMkLst>
        </pc:grpChg>
        <pc:grpChg chg="add mod">
          <ac:chgData name="Abdulaziz Qambar" userId="85b05c50aa90e9c3" providerId="LiveId" clId="{F42D3365-F8FD-4AC4-B92E-FDAA6703AF94}" dt="2021-05-28T00:23:53.609" v="2961" actId="571"/>
          <ac:grpSpMkLst>
            <pc:docMk/>
            <pc:sldMk cId="3960515228" sldId="332"/>
            <ac:grpSpMk id="102" creationId="{EC700602-686E-4816-8304-4F2272B423C9}"/>
          </ac:grpSpMkLst>
        </pc:grpChg>
        <pc:grpChg chg="add mod">
          <ac:chgData name="Abdulaziz Qambar" userId="85b05c50aa90e9c3" providerId="LiveId" clId="{F42D3365-F8FD-4AC4-B92E-FDAA6703AF94}" dt="2021-05-28T00:23:56.496" v="2966" actId="571"/>
          <ac:grpSpMkLst>
            <pc:docMk/>
            <pc:sldMk cId="3960515228" sldId="332"/>
            <ac:grpSpMk id="106" creationId="{F28D3182-259D-458B-81D0-A5FA94F2347E}"/>
          </ac:grpSpMkLst>
        </pc:grpChg>
        <pc:grpChg chg="add del mod">
          <ac:chgData name="Abdulaziz Qambar" userId="85b05c50aa90e9c3" providerId="LiveId" clId="{F42D3365-F8FD-4AC4-B92E-FDAA6703AF94}" dt="2021-05-28T00:28:15.183" v="3030" actId="478"/>
          <ac:grpSpMkLst>
            <pc:docMk/>
            <pc:sldMk cId="3960515228" sldId="332"/>
            <ac:grpSpMk id="112" creationId="{33814465-2A98-484D-857D-FD865D117425}"/>
          </ac:grpSpMkLst>
        </pc:grpChg>
        <pc:grpChg chg="add del mod topLvl">
          <ac:chgData name="Abdulaziz Qambar" userId="85b05c50aa90e9c3" providerId="LiveId" clId="{F42D3365-F8FD-4AC4-B92E-FDAA6703AF94}" dt="2021-05-28T00:28:18.811" v="3031" actId="165"/>
          <ac:grpSpMkLst>
            <pc:docMk/>
            <pc:sldMk cId="3960515228" sldId="332"/>
            <ac:grpSpMk id="113" creationId="{354F8D3F-F3F3-4378-8437-3F4F9DD6142F}"/>
          </ac:grpSpMkLst>
        </pc:grpChg>
        <pc:graphicFrameChg chg="add del mod">
          <ac:chgData name="Abdulaziz Qambar" userId="85b05c50aa90e9c3" providerId="LiveId" clId="{F42D3365-F8FD-4AC4-B92E-FDAA6703AF94}" dt="2021-05-28T00:24:48.902" v="2981"/>
          <ac:graphicFrameMkLst>
            <pc:docMk/>
            <pc:sldMk cId="3960515228" sldId="332"/>
            <ac:graphicFrameMk id="13" creationId="{9374BAA1-FC61-45D4-AC41-7B3C283B7027}"/>
          </ac:graphicFrameMkLst>
        </pc:graphicFrameChg>
        <pc:graphicFrameChg chg="add del mod">
          <ac:chgData name="Abdulaziz Qambar" userId="85b05c50aa90e9c3" providerId="LiveId" clId="{F42D3365-F8FD-4AC4-B92E-FDAA6703AF94}" dt="2021-05-28T00:24:52.065" v="2983"/>
          <ac:graphicFrameMkLst>
            <pc:docMk/>
            <pc:sldMk cId="3960515228" sldId="332"/>
            <ac:graphicFrameMk id="14" creationId="{879E9D23-B5FC-4B51-A522-1EBD23E94BF5}"/>
          </ac:graphicFrameMkLst>
        </pc:graphicFrameChg>
        <pc:graphicFrameChg chg="add del mod">
          <ac:chgData name="Abdulaziz Qambar" userId="85b05c50aa90e9c3" providerId="LiveId" clId="{F42D3365-F8FD-4AC4-B92E-FDAA6703AF94}" dt="2021-05-28T00:26:46.046" v="3008" actId="478"/>
          <ac:graphicFrameMkLst>
            <pc:docMk/>
            <pc:sldMk cId="3960515228" sldId="332"/>
            <ac:graphicFrameMk id="15" creationId="{4D5EA19A-D13D-4FFB-95DC-9DA638782348}"/>
          </ac:graphicFrameMkLst>
        </pc:graphicFrameChg>
        <pc:graphicFrameChg chg="add mod">
          <ac:chgData name="Abdulaziz Qambar" userId="85b05c50aa90e9c3" providerId="LiveId" clId="{F42D3365-F8FD-4AC4-B92E-FDAA6703AF94}" dt="2021-05-28T00:30:35.196" v="3088" actId="12788"/>
          <ac:graphicFrameMkLst>
            <pc:docMk/>
            <pc:sldMk cId="3960515228" sldId="332"/>
            <ac:graphicFrameMk id="18" creationId="{010498F7-68AA-4E4A-AB2F-3BED15C3DD1D}"/>
          </ac:graphicFrameMkLst>
        </pc:graphicFrameChg>
        <pc:graphicFrameChg chg="add mod">
          <ac:chgData name="Abdulaziz Qambar" userId="85b05c50aa90e9c3" providerId="LiveId" clId="{F42D3365-F8FD-4AC4-B92E-FDAA6703AF94}" dt="2021-05-28T00:30:35.196" v="3088" actId="12788"/>
          <ac:graphicFrameMkLst>
            <pc:docMk/>
            <pc:sldMk cId="3960515228" sldId="332"/>
            <ac:graphicFrameMk id="111" creationId="{411149D8-83A8-4118-9EB2-B4721F6E0C57}"/>
          </ac:graphicFrameMkLst>
        </pc:graphicFrameChg>
        <pc:picChg chg="mod">
          <ac:chgData name="Abdulaziz Qambar" userId="85b05c50aa90e9c3" providerId="LiveId" clId="{F42D3365-F8FD-4AC4-B92E-FDAA6703AF94}" dt="2021-05-28T00:20:07.684" v="2877" actId="688"/>
          <ac:picMkLst>
            <pc:docMk/>
            <pc:sldMk cId="3960515228" sldId="332"/>
            <ac:picMk id="16" creationId="{940FA846-C87D-4920-AB38-CCAD3CCC190A}"/>
          </ac:picMkLst>
        </pc:picChg>
        <pc:picChg chg="mod">
          <ac:chgData name="Abdulaziz Qambar" userId="85b05c50aa90e9c3" providerId="LiveId" clId="{F42D3365-F8FD-4AC4-B92E-FDAA6703AF94}" dt="2021-05-28T13:33:06.931" v="6412" actId="571"/>
          <ac:picMkLst>
            <pc:docMk/>
            <pc:sldMk cId="3960515228" sldId="332"/>
            <ac:picMk id="33" creationId="{CDB75D5E-87FD-4CFA-A48F-CCD1CD5367E1}"/>
          </ac:picMkLst>
        </pc:picChg>
        <pc:picChg chg="mod">
          <ac:chgData name="Abdulaziz Qambar" userId="85b05c50aa90e9c3" providerId="LiveId" clId="{F42D3365-F8FD-4AC4-B92E-FDAA6703AF94}" dt="2021-05-28T00:14:27.483" v="2752" actId="1076"/>
          <ac:picMkLst>
            <pc:docMk/>
            <pc:sldMk cId="3960515228" sldId="332"/>
            <ac:picMk id="34" creationId="{30CDE5E8-2291-4DE4-AEFD-A8654B3DD63C}"/>
          </ac:picMkLst>
        </pc:picChg>
        <pc:picChg chg="mod">
          <ac:chgData name="Abdulaziz Qambar" userId="85b05c50aa90e9c3" providerId="LiveId" clId="{F42D3365-F8FD-4AC4-B92E-FDAA6703AF94}" dt="2021-05-28T13:33:06.625" v="6411" actId="571"/>
          <ac:picMkLst>
            <pc:docMk/>
            <pc:sldMk cId="3960515228" sldId="332"/>
            <ac:picMk id="37" creationId="{951B1621-8B17-448D-9930-71E822546F51}"/>
          </ac:picMkLst>
        </pc:picChg>
        <pc:picChg chg="mod">
          <ac:chgData name="Abdulaziz Qambar" userId="85b05c50aa90e9c3" providerId="LiveId" clId="{F42D3365-F8FD-4AC4-B92E-FDAA6703AF94}" dt="2021-05-28T00:36:17.684" v="3145" actId="165"/>
          <ac:picMkLst>
            <pc:docMk/>
            <pc:sldMk cId="3960515228" sldId="332"/>
            <ac:picMk id="73" creationId="{A954A0FB-BF54-4655-B624-53F99740FF44}"/>
          </ac:picMkLst>
        </pc:picChg>
        <pc:picChg chg="mod">
          <ac:chgData name="Abdulaziz Qambar" userId="85b05c50aa90e9c3" providerId="LiveId" clId="{F42D3365-F8FD-4AC4-B92E-FDAA6703AF94}" dt="2021-05-28T00:36:15.409" v="3144" actId="165"/>
          <ac:picMkLst>
            <pc:docMk/>
            <pc:sldMk cId="3960515228" sldId="332"/>
            <ac:picMk id="86" creationId="{3A66DB90-9363-4A8C-81BB-D531BF342BBD}"/>
          </ac:picMkLst>
        </pc:picChg>
        <pc:picChg chg="del">
          <ac:chgData name="Abdulaziz Qambar" userId="85b05c50aa90e9c3" providerId="LiveId" clId="{F42D3365-F8FD-4AC4-B92E-FDAA6703AF94}" dt="2021-05-28T00:12:53.799" v="2698" actId="478"/>
          <ac:picMkLst>
            <pc:docMk/>
            <pc:sldMk cId="3960515228" sldId="332"/>
            <ac:picMk id="96" creationId="{951FE550-1765-402B-AF92-2F5C9F749ABC}"/>
          </ac:picMkLst>
        </pc:picChg>
        <pc:picChg chg="mod">
          <ac:chgData name="Abdulaziz Qambar" userId="85b05c50aa90e9c3" providerId="LiveId" clId="{F42D3365-F8FD-4AC4-B92E-FDAA6703AF94}" dt="2021-05-28T00:36:12.788" v="3143" actId="165"/>
          <ac:picMkLst>
            <pc:docMk/>
            <pc:sldMk cId="3960515228" sldId="332"/>
            <ac:picMk id="101" creationId="{BF7BC467-379D-424A-A7C9-86863EBC9626}"/>
          </ac:picMkLst>
        </pc:picChg>
        <pc:picChg chg="mod">
          <ac:chgData name="Abdulaziz Qambar" userId="85b05c50aa90e9c3" providerId="LiveId" clId="{F42D3365-F8FD-4AC4-B92E-FDAA6703AF94}" dt="2021-05-28T00:23:53.609" v="2961" actId="571"/>
          <ac:picMkLst>
            <pc:docMk/>
            <pc:sldMk cId="3960515228" sldId="332"/>
            <ac:picMk id="104" creationId="{1EE50369-FADF-4500-9186-3734EB6A90C3}"/>
          </ac:picMkLst>
        </pc:picChg>
        <pc:picChg chg="mod">
          <ac:chgData name="Abdulaziz Qambar" userId="85b05c50aa90e9c3" providerId="LiveId" clId="{F42D3365-F8FD-4AC4-B92E-FDAA6703AF94}" dt="2021-05-28T00:23:56.496" v="2966" actId="571"/>
          <ac:picMkLst>
            <pc:docMk/>
            <pc:sldMk cId="3960515228" sldId="332"/>
            <ac:picMk id="108" creationId="{A645A60B-BC95-426C-96BD-DA6BDA397375}"/>
          </ac:picMkLst>
        </pc:picChg>
        <pc:picChg chg="add mod topLvl">
          <ac:chgData name="Abdulaziz Qambar" userId="85b05c50aa90e9c3" providerId="LiveId" clId="{F42D3365-F8FD-4AC4-B92E-FDAA6703AF94}" dt="2021-05-28T00:32:22.088" v="3090" actId="1076"/>
          <ac:picMkLst>
            <pc:docMk/>
            <pc:sldMk cId="3960515228" sldId="332"/>
            <ac:picMk id="115" creationId="{145DECAD-C5BA-4A2D-ADA1-AA6AF59B08CE}"/>
          </ac:picMkLst>
        </pc:picChg>
        <pc:picChg chg="add mod topLvl">
          <ac:chgData name="Abdulaziz Qambar" userId="85b05c50aa90e9c3" providerId="LiveId" clId="{F42D3365-F8FD-4AC4-B92E-FDAA6703AF94}" dt="2021-05-28T00:32:22.088" v="3090" actId="1076"/>
          <ac:picMkLst>
            <pc:docMk/>
            <pc:sldMk cId="3960515228" sldId="332"/>
            <ac:picMk id="116" creationId="{8DB77E1B-DD14-416C-90C9-2267F836F927}"/>
          </ac:picMkLst>
        </pc:picChg>
        <pc:picChg chg="add mod topLvl">
          <ac:chgData name="Abdulaziz Qambar" userId="85b05c50aa90e9c3" providerId="LiveId" clId="{F42D3365-F8FD-4AC4-B92E-FDAA6703AF94}" dt="2021-05-28T00:32:22.088" v="3090" actId="1076"/>
          <ac:picMkLst>
            <pc:docMk/>
            <pc:sldMk cId="3960515228" sldId="332"/>
            <ac:picMk id="117" creationId="{1DB1F115-AB96-4A94-BD2C-3742E0137AA0}"/>
          </ac:picMkLst>
        </pc:picChg>
        <pc:picChg chg="add mod">
          <ac:chgData name="Abdulaziz Qambar" userId="85b05c50aa90e9c3" providerId="LiveId" clId="{F42D3365-F8FD-4AC4-B92E-FDAA6703AF94}" dt="2021-05-28T00:37:00.643" v="3156" actId="571"/>
          <ac:picMkLst>
            <pc:docMk/>
            <pc:sldMk cId="3960515228" sldId="332"/>
            <ac:picMk id="118" creationId="{AAF2CB90-0A28-42FC-91B7-57026968B3C3}"/>
          </ac:picMkLst>
        </pc:picChg>
        <pc:cxnChg chg="del">
          <ac:chgData name="Abdulaziz Qambar" userId="85b05c50aa90e9c3" providerId="LiveId" clId="{F42D3365-F8FD-4AC4-B92E-FDAA6703AF94}" dt="2021-05-28T00:12:51.359" v="2696" actId="478"/>
          <ac:cxnSpMkLst>
            <pc:docMk/>
            <pc:sldMk cId="3960515228" sldId="332"/>
            <ac:cxnSpMk id="39" creationId="{809F6415-9882-4DA4-8EFC-C86E02CE9475}"/>
          </ac:cxnSpMkLst>
        </pc:cxnChg>
        <pc:cxnChg chg="add mod">
          <ac:chgData name="Abdulaziz Qambar" userId="85b05c50aa90e9c3" providerId="LiveId" clId="{F42D3365-F8FD-4AC4-B92E-FDAA6703AF94}" dt="2021-05-28T00:14:24.967" v="2750"/>
          <ac:cxnSpMkLst>
            <pc:docMk/>
            <pc:sldMk cId="3960515228" sldId="332"/>
            <ac:cxnSpMk id="55" creationId="{F5D16F3B-07B7-4313-BA14-6B19634EEBDC}"/>
          </ac:cxnSpMkLst>
        </pc:cxnChg>
        <pc:cxnChg chg="add mod">
          <ac:chgData name="Abdulaziz Qambar" userId="85b05c50aa90e9c3" providerId="LiveId" clId="{F42D3365-F8FD-4AC4-B92E-FDAA6703AF94}" dt="2021-05-28T00:14:24.967" v="2750"/>
          <ac:cxnSpMkLst>
            <pc:docMk/>
            <pc:sldMk cId="3960515228" sldId="332"/>
            <ac:cxnSpMk id="56" creationId="{7B5F56EB-0F51-409F-85BF-CCD9920A0170}"/>
          </ac:cxnSpMkLst>
        </pc:cxnChg>
        <pc:cxnChg chg="add mod">
          <ac:chgData name="Abdulaziz Qambar" userId="85b05c50aa90e9c3" providerId="LiveId" clId="{F42D3365-F8FD-4AC4-B92E-FDAA6703AF94}" dt="2021-05-28T00:14:24.967" v="2750"/>
          <ac:cxnSpMkLst>
            <pc:docMk/>
            <pc:sldMk cId="3960515228" sldId="332"/>
            <ac:cxnSpMk id="58" creationId="{9E86B893-9DC6-44DE-A14E-0DE8022E4BDD}"/>
          </ac:cxnSpMkLst>
        </pc:cxnChg>
        <pc:cxnChg chg="add mod">
          <ac:chgData name="Abdulaziz Qambar" userId="85b05c50aa90e9c3" providerId="LiveId" clId="{F42D3365-F8FD-4AC4-B92E-FDAA6703AF94}" dt="2021-05-28T00:14:24.967" v="2750"/>
          <ac:cxnSpMkLst>
            <pc:docMk/>
            <pc:sldMk cId="3960515228" sldId="332"/>
            <ac:cxnSpMk id="62" creationId="{C1DE324C-B341-46E8-9083-2FE149312CD5}"/>
          </ac:cxnSpMkLst>
        </pc:cxnChg>
        <pc:cxnChg chg="add mod">
          <ac:chgData name="Abdulaziz Qambar" userId="85b05c50aa90e9c3" providerId="LiveId" clId="{F42D3365-F8FD-4AC4-B92E-FDAA6703AF94}" dt="2021-05-28T00:14:24.967" v="2750"/>
          <ac:cxnSpMkLst>
            <pc:docMk/>
            <pc:sldMk cId="3960515228" sldId="332"/>
            <ac:cxnSpMk id="63" creationId="{BD7A7A38-6AEC-4FC8-B0C9-38A662527DB1}"/>
          </ac:cxnSpMkLst>
        </pc:cxnChg>
        <pc:cxnChg chg="add mod">
          <ac:chgData name="Abdulaziz Qambar" userId="85b05c50aa90e9c3" providerId="LiveId" clId="{F42D3365-F8FD-4AC4-B92E-FDAA6703AF94}" dt="2021-05-28T00:14:24.967" v="2750"/>
          <ac:cxnSpMkLst>
            <pc:docMk/>
            <pc:sldMk cId="3960515228" sldId="332"/>
            <ac:cxnSpMk id="64" creationId="{47E178DD-BAB1-4A73-B057-69F01901C5F2}"/>
          </ac:cxnSpMkLst>
        </pc:cxnChg>
        <pc:cxnChg chg="add mod">
          <ac:chgData name="Abdulaziz Qambar" userId="85b05c50aa90e9c3" providerId="LiveId" clId="{F42D3365-F8FD-4AC4-B92E-FDAA6703AF94}" dt="2021-05-28T00:14:24.967" v="2750"/>
          <ac:cxnSpMkLst>
            <pc:docMk/>
            <pc:sldMk cId="3960515228" sldId="332"/>
            <ac:cxnSpMk id="66" creationId="{5F1A37F1-A029-4307-B03A-B7F390C3D90A}"/>
          </ac:cxnSpMkLst>
        </pc:cxnChg>
        <pc:cxnChg chg="add mod">
          <ac:chgData name="Abdulaziz Qambar" userId="85b05c50aa90e9c3" providerId="LiveId" clId="{F42D3365-F8FD-4AC4-B92E-FDAA6703AF94}" dt="2021-05-28T00:14:24.967" v="2750"/>
          <ac:cxnSpMkLst>
            <pc:docMk/>
            <pc:sldMk cId="3960515228" sldId="332"/>
            <ac:cxnSpMk id="68" creationId="{F2508D49-6DC3-4BC1-914E-3D30DF08B907}"/>
          </ac:cxnSpMkLst>
        </pc:cxnChg>
      </pc:sldChg>
      <pc:sldChg chg="addSp modSp add mod ord">
        <pc:chgData name="Abdulaziz Qambar" userId="85b05c50aa90e9c3" providerId="LiveId" clId="{F42D3365-F8FD-4AC4-B92E-FDAA6703AF94}" dt="2021-06-07T21:39:21.370" v="7267" actId="20577"/>
        <pc:sldMkLst>
          <pc:docMk/>
          <pc:sldMk cId="696715971" sldId="333"/>
        </pc:sldMkLst>
        <pc:spChg chg="mod">
          <ac:chgData name="Abdulaziz Qambar" userId="85b05c50aa90e9c3" providerId="LiveId" clId="{F42D3365-F8FD-4AC4-B92E-FDAA6703AF94}" dt="2021-06-07T21:38:39.148" v="7260" actId="404"/>
          <ac:spMkLst>
            <pc:docMk/>
            <pc:sldMk cId="696715971" sldId="333"/>
            <ac:spMk id="17" creationId="{DD873572-E618-4E03-9752-3C35370D1D17}"/>
          </ac:spMkLst>
        </pc:spChg>
        <pc:spChg chg="mod">
          <ac:chgData name="Abdulaziz Qambar" userId="85b05c50aa90e9c3" providerId="LiveId" clId="{F42D3365-F8FD-4AC4-B92E-FDAA6703AF94}" dt="2021-05-28T13:31:55.119" v="6404" actId="20577"/>
          <ac:spMkLst>
            <pc:docMk/>
            <pc:sldMk cId="696715971" sldId="333"/>
            <ac:spMk id="23" creationId="{D9D8D862-40BC-4D0A-B806-F00BB5C9FAF1}"/>
          </ac:spMkLst>
        </pc:spChg>
        <pc:spChg chg="add mod">
          <ac:chgData name="Abdulaziz Qambar" userId="85b05c50aa90e9c3" providerId="LiveId" clId="{F42D3365-F8FD-4AC4-B92E-FDAA6703AF94}" dt="2021-06-07T21:39:21.370" v="7267" actId="20577"/>
          <ac:spMkLst>
            <pc:docMk/>
            <pc:sldMk cId="696715971" sldId="333"/>
            <ac:spMk id="29" creationId="{9771B163-AB06-4663-AE79-14851BFDDAFC}"/>
          </ac:spMkLst>
        </pc:spChg>
        <pc:spChg chg="mod">
          <ac:chgData name="Abdulaziz Qambar" userId="85b05c50aa90e9c3" providerId="LiveId" clId="{F42D3365-F8FD-4AC4-B92E-FDAA6703AF94}" dt="2021-05-31T00:18:50.807" v="7004" actId="20577"/>
          <ac:spMkLst>
            <pc:docMk/>
            <pc:sldMk cId="696715971" sldId="333"/>
            <ac:spMk id="31" creationId="{300C6F2C-0868-43D7-B135-3EE71FB9B2C0}"/>
          </ac:spMkLst>
        </pc:spChg>
        <pc:spChg chg="add mod">
          <ac:chgData name="Abdulaziz Qambar" userId="85b05c50aa90e9c3" providerId="LiveId" clId="{F42D3365-F8FD-4AC4-B92E-FDAA6703AF94}" dt="2021-05-28T12:50:35.485" v="5859" actId="1036"/>
          <ac:spMkLst>
            <pc:docMk/>
            <pc:sldMk cId="696715971" sldId="333"/>
            <ac:spMk id="32" creationId="{CAE38653-220B-422F-8D43-6A664D9B0687}"/>
          </ac:spMkLst>
        </pc:spChg>
        <pc:spChg chg="mod">
          <ac:chgData name="Abdulaziz Qambar" userId="85b05c50aa90e9c3" providerId="LiveId" clId="{F42D3365-F8FD-4AC4-B92E-FDAA6703AF94}" dt="2021-05-28T12:50:00.915" v="5822" actId="571"/>
          <ac:spMkLst>
            <pc:docMk/>
            <pc:sldMk cId="696715971" sldId="333"/>
            <ac:spMk id="35" creationId="{8DEA794F-9F23-489D-81E0-D365E891FEF6}"/>
          </ac:spMkLst>
        </pc:spChg>
        <pc:spChg chg="mod">
          <ac:chgData name="Abdulaziz Qambar" userId="85b05c50aa90e9c3" providerId="LiveId" clId="{F42D3365-F8FD-4AC4-B92E-FDAA6703AF94}" dt="2021-05-28T12:50:00.915" v="5822" actId="571"/>
          <ac:spMkLst>
            <pc:docMk/>
            <pc:sldMk cId="696715971" sldId="333"/>
            <ac:spMk id="36" creationId="{F4BF6B5C-AF3A-42BF-A436-8B6A15AFC7A9}"/>
          </ac:spMkLst>
        </pc:spChg>
        <pc:spChg chg="mod">
          <ac:chgData name="Abdulaziz Qambar" userId="85b05c50aa90e9c3" providerId="LiveId" clId="{F42D3365-F8FD-4AC4-B92E-FDAA6703AF94}" dt="2021-05-28T12:50:00.915" v="5822" actId="571"/>
          <ac:spMkLst>
            <pc:docMk/>
            <pc:sldMk cId="696715971" sldId="333"/>
            <ac:spMk id="37" creationId="{C759D64A-73D7-4714-8478-29932E3EE56A}"/>
          </ac:spMkLst>
        </pc:spChg>
        <pc:spChg chg="mod">
          <ac:chgData name="Abdulaziz Qambar" userId="85b05c50aa90e9c3" providerId="LiveId" clId="{F42D3365-F8FD-4AC4-B92E-FDAA6703AF94}" dt="2021-05-28T12:50:00.915" v="5822" actId="571"/>
          <ac:spMkLst>
            <pc:docMk/>
            <pc:sldMk cId="696715971" sldId="333"/>
            <ac:spMk id="38" creationId="{C1F05827-C974-4D37-9E7C-A5944A5767AC}"/>
          </ac:spMkLst>
        </pc:spChg>
        <pc:spChg chg="mod">
          <ac:chgData name="Abdulaziz Qambar" userId="85b05c50aa90e9c3" providerId="LiveId" clId="{F42D3365-F8FD-4AC4-B92E-FDAA6703AF94}" dt="2021-05-28T12:50:00.915" v="5822" actId="571"/>
          <ac:spMkLst>
            <pc:docMk/>
            <pc:sldMk cId="696715971" sldId="333"/>
            <ac:spMk id="42" creationId="{BF7160B0-A0BE-42F3-A9D4-F7AED73B1563}"/>
          </ac:spMkLst>
        </pc:spChg>
        <pc:spChg chg="mod">
          <ac:chgData name="Abdulaziz Qambar" userId="85b05c50aa90e9c3" providerId="LiveId" clId="{F42D3365-F8FD-4AC4-B92E-FDAA6703AF94}" dt="2021-05-28T12:50:00.915" v="5822" actId="571"/>
          <ac:spMkLst>
            <pc:docMk/>
            <pc:sldMk cId="696715971" sldId="333"/>
            <ac:spMk id="46" creationId="{DB342218-8EAC-4CC2-887F-4B9DF427A076}"/>
          </ac:spMkLst>
        </pc:spChg>
        <pc:spChg chg="mod">
          <ac:chgData name="Abdulaziz Qambar" userId="85b05c50aa90e9c3" providerId="LiveId" clId="{F42D3365-F8FD-4AC4-B92E-FDAA6703AF94}" dt="2021-05-28T12:50:00.915" v="5822" actId="571"/>
          <ac:spMkLst>
            <pc:docMk/>
            <pc:sldMk cId="696715971" sldId="333"/>
            <ac:spMk id="69" creationId="{BD86D5A1-5CEF-4B81-B630-6E654B22DD4E}"/>
          </ac:spMkLst>
        </pc:spChg>
        <pc:spChg chg="add mod">
          <ac:chgData name="Abdulaziz Qambar" userId="85b05c50aa90e9c3" providerId="LiveId" clId="{F42D3365-F8FD-4AC4-B92E-FDAA6703AF94}" dt="2021-05-28T12:50:00.915" v="5822" actId="571"/>
          <ac:spMkLst>
            <pc:docMk/>
            <pc:sldMk cId="696715971" sldId="333"/>
            <ac:spMk id="71" creationId="{D78AC618-7AA0-45D8-866F-A9D77DF93EA1}"/>
          </ac:spMkLst>
        </pc:spChg>
        <pc:spChg chg="mod">
          <ac:chgData name="Abdulaziz Qambar" userId="85b05c50aa90e9c3" providerId="LiveId" clId="{F42D3365-F8FD-4AC4-B92E-FDAA6703AF94}" dt="2021-05-28T12:51:02.992" v="5881"/>
          <ac:spMkLst>
            <pc:docMk/>
            <pc:sldMk cId="696715971" sldId="333"/>
            <ac:spMk id="73" creationId="{3F4A5450-EF15-4057-92AC-9C3B7F0BC527}"/>
          </ac:spMkLst>
        </pc:spChg>
        <pc:spChg chg="mod">
          <ac:chgData name="Abdulaziz Qambar" userId="85b05c50aa90e9c3" providerId="LiveId" clId="{F42D3365-F8FD-4AC4-B92E-FDAA6703AF94}" dt="2021-05-28T12:51:02.992" v="5881"/>
          <ac:spMkLst>
            <pc:docMk/>
            <pc:sldMk cId="696715971" sldId="333"/>
            <ac:spMk id="76" creationId="{D2CA6CB4-5416-4DEF-94EC-39706CF201D6}"/>
          </ac:spMkLst>
        </pc:spChg>
        <pc:spChg chg="mod">
          <ac:chgData name="Abdulaziz Qambar" userId="85b05c50aa90e9c3" providerId="LiveId" clId="{F42D3365-F8FD-4AC4-B92E-FDAA6703AF94}" dt="2021-05-28T12:51:02.992" v="5881"/>
          <ac:spMkLst>
            <pc:docMk/>
            <pc:sldMk cId="696715971" sldId="333"/>
            <ac:spMk id="79" creationId="{B9DA68D4-8BCA-4744-94B8-B96B0E17551D}"/>
          </ac:spMkLst>
        </pc:spChg>
        <pc:spChg chg="mod">
          <ac:chgData name="Abdulaziz Qambar" userId="85b05c50aa90e9c3" providerId="LiveId" clId="{F42D3365-F8FD-4AC4-B92E-FDAA6703AF94}" dt="2021-05-28T12:51:02.992" v="5881"/>
          <ac:spMkLst>
            <pc:docMk/>
            <pc:sldMk cId="696715971" sldId="333"/>
            <ac:spMk id="82" creationId="{29BABA11-3279-440C-A6C3-7B8221D2ED4C}"/>
          </ac:spMkLst>
        </pc:spChg>
        <pc:spChg chg="add mod">
          <ac:chgData name="Abdulaziz Qambar" userId="85b05c50aa90e9c3" providerId="LiveId" clId="{F42D3365-F8FD-4AC4-B92E-FDAA6703AF94}" dt="2021-05-28T13:30:18.832" v="6366" actId="14100"/>
          <ac:spMkLst>
            <pc:docMk/>
            <pc:sldMk cId="696715971" sldId="333"/>
            <ac:spMk id="84" creationId="{C0B2E290-F86C-4F99-8D61-FB158F622EC3}"/>
          </ac:spMkLst>
        </pc:spChg>
        <pc:grpChg chg="add mod">
          <ac:chgData name="Abdulaziz Qambar" userId="85b05c50aa90e9c3" providerId="LiveId" clId="{F42D3365-F8FD-4AC4-B92E-FDAA6703AF94}" dt="2021-05-28T12:50:00.915" v="5822" actId="571"/>
          <ac:grpSpMkLst>
            <pc:docMk/>
            <pc:sldMk cId="696715971" sldId="333"/>
            <ac:grpSpMk id="33" creationId="{343F5DCA-AA3B-4B14-9F79-CD316E6CF208}"/>
          </ac:grpSpMkLst>
        </pc:grpChg>
        <pc:grpChg chg="mod">
          <ac:chgData name="Abdulaziz Qambar" userId="85b05c50aa90e9c3" providerId="LiveId" clId="{F42D3365-F8FD-4AC4-B92E-FDAA6703AF94}" dt="2021-05-28T12:50:17.538" v="5826" actId="1076"/>
          <ac:grpSpMkLst>
            <pc:docMk/>
            <pc:sldMk cId="696715971" sldId="333"/>
            <ac:grpSpMk id="48" creationId="{FA5D08A0-C307-4C84-A763-91A6B4C00D2C}"/>
          </ac:grpSpMkLst>
        </pc:grpChg>
        <pc:grpChg chg="add mod">
          <ac:chgData name="Abdulaziz Qambar" userId="85b05c50aa90e9c3" providerId="LiveId" clId="{F42D3365-F8FD-4AC4-B92E-FDAA6703AF94}" dt="2021-05-28T13:30:25.303" v="6367" actId="1076"/>
          <ac:grpSpMkLst>
            <pc:docMk/>
            <pc:sldMk cId="696715971" sldId="333"/>
            <ac:grpSpMk id="72" creationId="{A8C03D37-2FD7-4F55-93ED-D33A55F95408}"/>
          </ac:grpSpMkLst>
        </pc:grpChg>
        <pc:grpChg chg="add mod">
          <ac:chgData name="Abdulaziz Qambar" userId="85b05c50aa90e9c3" providerId="LiveId" clId="{F42D3365-F8FD-4AC4-B92E-FDAA6703AF94}" dt="2021-05-28T13:30:25.303" v="6367" actId="1076"/>
          <ac:grpSpMkLst>
            <pc:docMk/>
            <pc:sldMk cId="696715971" sldId="333"/>
            <ac:grpSpMk id="75" creationId="{B002E8E3-727F-4E1D-A87B-706CE95AC557}"/>
          </ac:grpSpMkLst>
        </pc:grpChg>
        <pc:grpChg chg="add mod">
          <ac:chgData name="Abdulaziz Qambar" userId="85b05c50aa90e9c3" providerId="LiveId" clId="{F42D3365-F8FD-4AC4-B92E-FDAA6703AF94}" dt="2021-05-28T13:30:27.871" v="6373" actId="1035"/>
          <ac:grpSpMkLst>
            <pc:docMk/>
            <pc:sldMk cId="696715971" sldId="333"/>
            <ac:grpSpMk id="78" creationId="{11C3D8E0-AA00-44D6-A51D-A068745A924A}"/>
          </ac:grpSpMkLst>
        </pc:grpChg>
        <pc:grpChg chg="add mod">
          <ac:chgData name="Abdulaziz Qambar" userId="85b05c50aa90e9c3" providerId="LiveId" clId="{F42D3365-F8FD-4AC4-B92E-FDAA6703AF94}" dt="2021-05-28T13:30:25.303" v="6367" actId="1076"/>
          <ac:grpSpMkLst>
            <pc:docMk/>
            <pc:sldMk cId="696715971" sldId="333"/>
            <ac:grpSpMk id="81" creationId="{D4FAF8F7-4757-46EA-9123-983AA6224DF8}"/>
          </ac:grpSpMkLst>
        </pc:grpChg>
        <pc:picChg chg="mod">
          <ac:chgData name="Abdulaziz Qambar" userId="85b05c50aa90e9c3" providerId="LiveId" clId="{F42D3365-F8FD-4AC4-B92E-FDAA6703AF94}" dt="2021-05-28T12:49:47.994" v="5816" actId="1076"/>
          <ac:picMkLst>
            <pc:docMk/>
            <pc:sldMk cId="696715971" sldId="333"/>
            <ac:picMk id="34" creationId="{30CDE5E8-2291-4DE4-AEFD-A8654B3DD63C}"/>
          </ac:picMkLst>
        </pc:picChg>
        <pc:picChg chg="mod">
          <ac:chgData name="Abdulaziz Qambar" userId="85b05c50aa90e9c3" providerId="LiveId" clId="{F42D3365-F8FD-4AC4-B92E-FDAA6703AF94}" dt="2021-05-28T12:51:02.992" v="5881"/>
          <ac:picMkLst>
            <pc:docMk/>
            <pc:sldMk cId="696715971" sldId="333"/>
            <ac:picMk id="74" creationId="{9B666EB4-7D9D-491E-A4E6-B668CEE4A445}"/>
          </ac:picMkLst>
        </pc:picChg>
        <pc:picChg chg="mod">
          <ac:chgData name="Abdulaziz Qambar" userId="85b05c50aa90e9c3" providerId="LiveId" clId="{F42D3365-F8FD-4AC4-B92E-FDAA6703AF94}" dt="2021-05-28T12:51:02.992" v="5881"/>
          <ac:picMkLst>
            <pc:docMk/>
            <pc:sldMk cId="696715971" sldId="333"/>
            <ac:picMk id="77" creationId="{A0D5158F-2D52-460E-98BA-8FBC93A27728}"/>
          </ac:picMkLst>
        </pc:picChg>
        <pc:picChg chg="mod">
          <ac:chgData name="Abdulaziz Qambar" userId="85b05c50aa90e9c3" providerId="LiveId" clId="{F42D3365-F8FD-4AC4-B92E-FDAA6703AF94}" dt="2021-05-28T12:51:02.992" v="5881"/>
          <ac:picMkLst>
            <pc:docMk/>
            <pc:sldMk cId="696715971" sldId="333"/>
            <ac:picMk id="80" creationId="{51D2163F-307A-455F-831F-1F93E65583D4}"/>
          </ac:picMkLst>
        </pc:picChg>
        <pc:picChg chg="mod">
          <ac:chgData name="Abdulaziz Qambar" userId="85b05c50aa90e9c3" providerId="LiveId" clId="{F42D3365-F8FD-4AC4-B92E-FDAA6703AF94}" dt="2021-05-28T12:51:02.992" v="5881"/>
          <ac:picMkLst>
            <pc:docMk/>
            <pc:sldMk cId="696715971" sldId="333"/>
            <ac:picMk id="83" creationId="{F91273CF-6D64-4A39-A07A-B5653BEC7AFB}"/>
          </ac:picMkLst>
        </pc:picChg>
        <pc:picChg chg="add mod">
          <ac:chgData name="Abdulaziz Qambar" userId="85b05c50aa90e9c3" providerId="LiveId" clId="{F42D3365-F8FD-4AC4-B92E-FDAA6703AF94}" dt="2021-05-28T13:30:47.480" v="6376" actId="688"/>
          <ac:picMkLst>
            <pc:docMk/>
            <pc:sldMk cId="696715971" sldId="333"/>
            <ac:picMk id="85" creationId="{CF06BF94-E1E8-401E-AD40-F1B08E4468ED}"/>
          </ac:picMkLst>
        </pc:picChg>
        <pc:cxnChg chg="add mod">
          <ac:chgData name="Abdulaziz Qambar" userId="85b05c50aa90e9c3" providerId="LiveId" clId="{F42D3365-F8FD-4AC4-B92E-FDAA6703AF94}" dt="2021-05-28T00:17:46.731" v="2812" actId="14100"/>
          <ac:cxnSpMkLst>
            <pc:docMk/>
            <pc:sldMk cId="696715971" sldId="333"/>
            <ac:cxnSpMk id="30" creationId="{931DAB00-C794-4251-96C6-6733DC08F9C5}"/>
          </ac:cxnSpMkLst>
        </pc:cxnChg>
        <pc:cxnChg chg="mod">
          <ac:chgData name="Abdulaziz Qambar" userId="85b05c50aa90e9c3" providerId="LiveId" clId="{F42D3365-F8FD-4AC4-B92E-FDAA6703AF94}" dt="2021-05-28T12:50:00.915" v="5822" actId="571"/>
          <ac:cxnSpMkLst>
            <pc:docMk/>
            <pc:sldMk cId="696715971" sldId="333"/>
            <ac:cxnSpMk id="39" creationId="{925CE127-39E3-4AE7-A16F-531BEF99D1F8}"/>
          </ac:cxnSpMkLst>
        </pc:cxnChg>
        <pc:cxnChg chg="mod">
          <ac:chgData name="Abdulaziz Qambar" userId="85b05c50aa90e9c3" providerId="LiveId" clId="{F42D3365-F8FD-4AC4-B92E-FDAA6703AF94}" dt="2021-05-28T12:50:00.915" v="5822" actId="571"/>
          <ac:cxnSpMkLst>
            <pc:docMk/>
            <pc:sldMk cId="696715971" sldId="333"/>
            <ac:cxnSpMk id="40" creationId="{797FCA5F-FD10-437D-BABC-23FC68C290DC}"/>
          </ac:cxnSpMkLst>
        </pc:cxnChg>
        <pc:cxnChg chg="mod">
          <ac:chgData name="Abdulaziz Qambar" userId="85b05c50aa90e9c3" providerId="LiveId" clId="{F42D3365-F8FD-4AC4-B92E-FDAA6703AF94}" dt="2021-05-28T12:50:00.915" v="5822" actId="571"/>
          <ac:cxnSpMkLst>
            <pc:docMk/>
            <pc:sldMk cId="696715971" sldId="333"/>
            <ac:cxnSpMk id="41" creationId="{80CBE885-97BC-43CA-814E-83381829EB71}"/>
          </ac:cxnSpMkLst>
        </pc:cxnChg>
        <pc:cxnChg chg="mod">
          <ac:chgData name="Abdulaziz Qambar" userId="85b05c50aa90e9c3" providerId="LiveId" clId="{F42D3365-F8FD-4AC4-B92E-FDAA6703AF94}" dt="2021-05-28T12:50:00.915" v="5822" actId="571"/>
          <ac:cxnSpMkLst>
            <pc:docMk/>
            <pc:sldMk cId="696715971" sldId="333"/>
            <ac:cxnSpMk id="43" creationId="{17F7283A-9A70-40E0-865D-1D4DDB71798D}"/>
          </ac:cxnSpMkLst>
        </pc:cxnChg>
        <pc:cxnChg chg="mod">
          <ac:chgData name="Abdulaziz Qambar" userId="85b05c50aa90e9c3" providerId="LiveId" clId="{F42D3365-F8FD-4AC4-B92E-FDAA6703AF94}" dt="2021-05-28T12:50:00.915" v="5822" actId="571"/>
          <ac:cxnSpMkLst>
            <pc:docMk/>
            <pc:sldMk cId="696715971" sldId="333"/>
            <ac:cxnSpMk id="44" creationId="{2E2E0DE1-50CA-4A8A-9481-4CAC7CEC5936}"/>
          </ac:cxnSpMkLst>
        </pc:cxnChg>
        <pc:cxnChg chg="mod">
          <ac:chgData name="Abdulaziz Qambar" userId="85b05c50aa90e9c3" providerId="LiveId" clId="{F42D3365-F8FD-4AC4-B92E-FDAA6703AF94}" dt="2021-05-28T12:50:00.915" v="5822" actId="571"/>
          <ac:cxnSpMkLst>
            <pc:docMk/>
            <pc:sldMk cId="696715971" sldId="333"/>
            <ac:cxnSpMk id="45" creationId="{8AB9050B-F366-4640-9B0E-1324D0516FBB}"/>
          </ac:cxnSpMkLst>
        </pc:cxnChg>
        <pc:cxnChg chg="mod">
          <ac:chgData name="Abdulaziz Qambar" userId="85b05c50aa90e9c3" providerId="LiveId" clId="{F42D3365-F8FD-4AC4-B92E-FDAA6703AF94}" dt="2021-05-28T12:50:00.915" v="5822" actId="571"/>
          <ac:cxnSpMkLst>
            <pc:docMk/>
            <pc:sldMk cId="696715971" sldId="333"/>
            <ac:cxnSpMk id="47" creationId="{47C885DE-0CC5-44C0-93AA-78E8274DAB5B}"/>
          </ac:cxnSpMkLst>
        </pc:cxnChg>
        <pc:cxnChg chg="mod">
          <ac:chgData name="Abdulaziz Qambar" userId="85b05c50aa90e9c3" providerId="LiveId" clId="{F42D3365-F8FD-4AC4-B92E-FDAA6703AF94}" dt="2021-05-28T12:50:00.915" v="5822" actId="571"/>
          <ac:cxnSpMkLst>
            <pc:docMk/>
            <pc:sldMk cId="696715971" sldId="333"/>
            <ac:cxnSpMk id="70" creationId="{026AEF5D-47AD-4AA8-B151-E4B5D7F07629}"/>
          </ac:cxnSpMkLst>
        </pc:cxnChg>
      </pc:sldChg>
      <pc:sldChg chg="addSp delSp modSp add mod">
        <pc:chgData name="Abdulaziz Qambar" userId="85b05c50aa90e9c3" providerId="LiveId" clId="{F42D3365-F8FD-4AC4-B92E-FDAA6703AF94}" dt="2021-05-31T00:19:06.475" v="7010"/>
        <pc:sldMkLst>
          <pc:docMk/>
          <pc:sldMk cId="1614744718" sldId="334"/>
        </pc:sldMkLst>
        <pc:spChg chg="mod">
          <ac:chgData name="Abdulaziz Qambar" userId="85b05c50aa90e9c3" providerId="LiveId" clId="{F42D3365-F8FD-4AC4-B92E-FDAA6703AF94}" dt="2021-05-28T00:39:47.567" v="3208" actId="20577"/>
          <ac:spMkLst>
            <pc:docMk/>
            <pc:sldMk cId="1614744718" sldId="334"/>
            <ac:spMk id="17" creationId="{DD873572-E618-4E03-9752-3C35370D1D17}"/>
          </ac:spMkLst>
        </pc:spChg>
        <pc:spChg chg="mod">
          <ac:chgData name="Abdulaziz Qambar" userId="85b05c50aa90e9c3" providerId="LiveId" clId="{F42D3365-F8FD-4AC4-B92E-FDAA6703AF94}" dt="2021-05-28T00:33:32.715" v="3097" actId="20577"/>
          <ac:spMkLst>
            <pc:docMk/>
            <pc:sldMk cId="1614744718" sldId="334"/>
            <ac:spMk id="23" creationId="{D9D8D862-40BC-4D0A-B806-F00BB5C9FAF1}"/>
          </ac:spMkLst>
        </pc:spChg>
        <pc:spChg chg="mod">
          <ac:chgData name="Abdulaziz Qambar" userId="85b05c50aa90e9c3" providerId="LiveId" clId="{F42D3365-F8FD-4AC4-B92E-FDAA6703AF94}" dt="2021-05-31T00:19:06.475" v="7010"/>
          <ac:spMkLst>
            <pc:docMk/>
            <pc:sldMk cId="1614744718" sldId="334"/>
            <ac:spMk id="31" creationId="{300C6F2C-0868-43D7-B135-3EE71FB9B2C0}"/>
          </ac:spMkLst>
        </pc:spChg>
        <pc:spChg chg="add mod">
          <ac:chgData name="Abdulaziz Qambar" userId="85b05c50aa90e9c3" providerId="LiveId" clId="{F42D3365-F8FD-4AC4-B92E-FDAA6703AF94}" dt="2021-05-31T00:10:59.888" v="6829" actId="20577"/>
          <ac:spMkLst>
            <pc:docMk/>
            <pc:sldMk cId="1614744718" sldId="334"/>
            <ac:spMk id="32" creationId="{659A4C25-7D74-41C9-A72B-1A06FA124361}"/>
          </ac:spMkLst>
        </pc:spChg>
        <pc:spChg chg="add del mod topLvl">
          <ac:chgData name="Abdulaziz Qambar" userId="85b05c50aa90e9c3" providerId="LiveId" clId="{F42D3365-F8FD-4AC4-B92E-FDAA6703AF94}" dt="2021-05-28T00:33:54.216" v="3100" actId="478"/>
          <ac:spMkLst>
            <pc:docMk/>
            <pc:sldMk cId="1614744718" sldId="334"/>
            <ac:spMk id="36" creationId="{3A1CD8FB-391A-46CD-BD08-A565BA144CB6}"/>
          </ac:spMkLst>
        </pc:spChg>
        <pc:spChg chg="mod">
          <ac:chgData name="Abdulaziz Qambar" userId="85b05c50aa90e9c3" providerId="LiveId" clId="{F42D3365-F8FD-4AC4-B92E-FDAA6703AF94}" dt="2021-05-28T00:37:35.212" v="3169"/>
          <ac:spMkLst>
            <pc:docMk/>
            <pc:sldMk cId="1614744718" sldId="334"/>
            <ac:spMk id="46" creationId="{5F9E58BF-C2D4-4303-B7B6-E5DBA1794A5E}"/>
          </ac:spMkLst>
        </pc:spChg>
        <pc:spChg chg="add mod">
          <ac:chgData name="Abdulaziz Qambar" userId="85b05c50aa90e9c3" providerId="LiveId" clId="{F42D3365-F8FD-4AC4-B92E-FDAA6703AF94}" dt="2021-05-28T00:37:45.317" v="3170"/>
          <ac:spMkLst>
            <pc:docMk/>
            <pc:sldMk cId="1614744718" sldId="334"/>
            <ac:spMk id="48" creationId="{F302ABB9-37EA-47C0-963B-8D0EE0A686E4}"/>
          </ac:spMkLst>
        </pc:spChg>
        <pc:spChg chg="mod topLvl">
          <ac:chgData name="Abdulaziz Qambar" userId="85b05c50aa90e9c3" providerId="LiveId" clId="{F42D3365-F8FD-4AC4-B92E-FDAA6703AF94}" dt="2021-05-28T13:34:01.256" v="6414" actId="165"/>
          <ac:spMkLst>
            <pc:docMk/>
            <pc:sldMk cId="1614744718" sldId="334"/>
            <ac:spMk id="71" creationId="{84CEFAEC-A32A-4970-802A-2D6D74AD8699}"/>
          </ac:spMkLst>
        </pc:spChg>
        <pc:spChg chg="mod">
          <ac:chgData name="Abdulaziz Qambar" userId="85b05c50aa90e9c3" providerId="LiveId" clId="{F42D3365-F8FD-4AC4-B92E-FDAA6703AF94}" dt="2021-05-28T13:34:01.256" v="6414" actId="165"/>
          <ac:spMkLst>
            <pc:docMk/>
            <pc:sldMk cId="1614744718" sldId="334"/>
            <ac:spMk id="72" creationId="{13A23228-4D41-4E18-BD5D-696C4B9A36B3}"/>
          </ac:spMkLst>
        </pc:spChg>
        <pc:spChg chg="mod topLvl">
          <ac:chgData name="Abdulaziz Qambar" userId="85b05c50aa90e9c3" providerId="LiveId" clId="{F42D3365-F8FD-4AC4-B92E-FDAA6703AF94}" dt="2021-05-28T13:34:01.256" v="6414" actId="165"/>
          <ac:spMkLst>
            <pc:docMk/>
            <pc:sldMk cId="1614744718" sldId="334"/>
            <ac:spMk id="76" creationId="{C4B2364B-BC7F-451E-B7A9-D08E70CAFEB6}"/>
          </ac:spMkLst>
        </pc:spChg>
        <pc:spChg chg="mod">
          <ac:chgData name="Abdulaziz Qambar" userId="85b05c50aa90e9c3" providerId="LiveId" clId="{F42D3365-F8FD-4AC4-B92E-FDAA6703AF94}" dt="2021-05-28T13:34:01.256" v="6414" actId="165"/>
          <ac:spMkLst>
            <pc:docMk/>
            <pc:sldMk cId="1614744718" sldId="334"/>
            <ac:spMk id="81" creationId="{B8AAD564-719E-4BD9-8E8E-497E3F388FD3}"/>
          </ac:spMkLst>
        </pc:spChg>
        <pc:spChg chg="mod">
          <ac:chgData name="Abdulaziz Qambar" userId="85b05c50aa90e9c3" providerId="LiveId" clId="{F42D3365-F8FD-4AC4-B92E-FDAA6703AF94}" dt="2021-05-28T00:37:33.318" v="3167" actId="165"/>
          <ac:spMkLst>
            <pc:docMk/>
            <pc:sldMk cId="1614744718" sldId="334"/>
            <ac:spMk id="99" creationId="{7C2CCBAF-AFB0-453E-BCC9-63C8D243BDF0}"/>
          </ac:spMkLst>
        </pc:spChg>
        <pc:spChg chg="mod">
          <ac:chgData name="Abdulaziz Qambar" userId="85b05c50aa90e9c3" providerId="LiveId" clId="{F42D3365-F8FD-4AC4-B92E-FDAA6703AF94}" dt="2021-05-28T00:37:33.318" v="3167" actId="165"/>
          <ac:spMkLst>
            <pc:docMk/>
            <pc:sldMk cId="1614744718" sldId="334"/>
            <ac:spMk id="100" creationId="{D480A8DB-F42C-4F9D-BA7B-8B0BCF60E285}"/>
          </ac:spMkLst>
        </pc:spChg>
        <pc:grpChg chg="del mod topLvl">
          <ac:chgData name="Abdulaziz Qambar" userId="85b05c50aa90e9c3" providerId="LiveId" clId="{F42D3365-F8FD-4AC4-B92E-FDAA6703AF94}" dt="2021-05-28T00:37:34.843" v="3168" actId="478"/>
          <ac:grpSpMkLst>
            <pc:docMk/>
            <pc:sldMk cId="1614744718" sldId="334"/>
            <ac:grpSpMk id="19" creationId="{761A0A89-7707-4071-B501-768FEECB46D9}"/>
          </ac:grpSpMkLst>
        </pc:grpChg>
        <pc:grpChg chg="del mod topLvl">
          <ac:chgData name="Abdulaziz Qambar" userId="85b05c50aa90e9c3" providerId="LiveId" clId="{F42D3365-F8FD-4AC4-B92E-FDAA6703AF94}" dt="2021-05-28T13:34:01.256" v="6414" actId="165"/>
          <ac:grpSpMkLst>
            <pc:docMk/>
            <pc:sldMk cId="1614744718" sldId="334"/>
            <ac:grpSpMk id="20" creationId="{5257D1AC-F520-43F8-B75F-449CD39C1E18}"/>
          </ac:grpSpMkLst>
        </pc:grpChg>
        <pc:grpChg chg="del mod topLvl">
          <ac:chgData name="Abdulaziz Qambar" userId="85b05c50aa90e9c3" providerId="LiveId" clId="{F42D3365-F8FD-4AC4-B92E-FDAA6703AF94}" dt="2021-05-28T13:34:01.256" v="6414" actId="165"/>
          <ac:grpSpMkLst>
            <pc:docMk/>
            <pc:sldMk cId="1614744718" sldId="334"/>
            <ac:grpSpMk id="21" creationId="{CBC32EFE-3A4B-4F47-89D2-D721F6A501EE}"/>
          </ac:grpSpMkLst>
        </pc:grpChg>
        <pc:grpChg chg="del mod">
          <ac:chgData name="Abdulaziz Qambar" userId="85b05c50aa90e9c3" providerId="LiveId" clId="{F42D3365-F8FD-4AC4-B92E-FDAA6703AF94}" dt="2021-05-28T00:37:33.318" v="3167" actId="165"/>
          <ac:grpSpMkLst>
            <pc:docMk/>
            <pc:sldMk cId="1614744718" sldId="334"/>
            <ac:grpSpMk id="22" creationId="{5A0026D3-2B25-4EB2-9D76-3E8D64D706B4}"/>
          </ac:grpSpMkLst>
        </pc:grpChg>
        <pc:grpChg chg="add del mod">
          <ac:chgData name="Abdulaziz Qambar" userId="85b05c50aa90e9c3" providerId="LiveId" clId="{F42D3365-F8FD-4AC4-B92E-FDAA6703AF94}" dt="2021-05-28T00:33:54.216" v="3100" actId="478"/>
          <ac:grpSpMkLst>
            <pc:docMk/>
            <pc:sldMk cId="1614744718" sldId="334"/>
            <ac:grpSpMk id="33" creationId="{30714907-B7A9-4A1C-A278-49D76ED8AB02}"/>
          </ac:grpSpMkLst>
        </pc:grpChg>
        <pc:grpChg chg="add del mod topLvl">
          <ac:chgData name="Abdulaziz Qambar" userId="85b05c50aa90e9c3" providerId="LiveId" clId="{F42D3365-F8FD-4AC4-B92E-FDAA6703AF94}" dt="2021-05-28T00:33:56.911" v="3101" actId="165"/>
          <ac:grpSpMkLst>
            <pc:docMk/>
            <pc:sldMk cId="1614744718" sldId="334"/>
            <ac:grpSpMk id="35" creationId="{30B6D8EF-BF3C-4AE8-AA11-D631FFF16E70}"/>
          </ac:grpSpMkLst>
        </pc:grpChg>
        <pc:grpChg chg="add mod">
          <ac:chgData name="Abdulaziz Qambar" userId="85b05c50aa90e9c3" providerId="LiveId" clId="{F42D3365-F8FD-4AC4-B92E-FDAA6703AF94}" dt="2021-05-28T13:34:07.313" v="6415" actId="554"/>
          <ac:grpSpMkLst>
            <pc:docMk/>
            <pc:sldMk cId="1614744718" sldId="334"/>
            <ac:grpSpMk id="45" creationId="{49752557-E313-4238-84A4-B5C2C6317ADE}"/>
          </ac:grpSpMkLst>
        </pc:grpChg>
        <pc:grpChg chg="mod topLvl">
          <ac:chgData name="Abdulaziz Qambar" userId="85b05c50aa90e9c3" providerId="LiveId" clId="{F42D3365-F8FD-4AC4-B92E-FDAA6703AF94}" dt="2021-05-28T13:34:07.313" v="6415" actId="554"/>
          <ac:grpSpMkLst>
            <pc:docMk/>
            <pc:sldMk cId="1614744718" sldId="334"/>
            <ac:grpSpMk id="70" creationId="{311B3D0A-58FB-4556-A0F9-72D513F77700}"/>
          </ac:grpSpMkLst>
        </pc:grpChg>
        <pc:grpChg chg="mod topLvl">
          <ac:chgData name="Abdulaziz Qambar" userId="85b05c50aa90e9c3" providerId="LiveId" clId="{F42D3365-F8FD-4AC4-B92E-FDAA6703AF94}" dt="2021-05-28T13:34:07.313" v="6415" actId="554"/>
          <ac:grpSpMkLst>
            <pc:docMk/>
            <pc:sldMk cId="1614744718" sldId="334"/>
            <ac:grpSpMk id="75" creationId="{03C93C7D-10E7-4CDF-9F2F-7F69733D3BD9}"/>
          </ac:grpSpMkLst>
        </pc:grpChg>
        <pc:grpChg chg="mod">
          <ac:chgData name="Abdulaziz Qambar" userId="85b05c50aa90e9c3" providerId="LiveId" clId="{F42D3365-F8FD-4AC4-B92E-FDAA6703AF94}" dt="2021-05-28T00:37:33.318" v="3167" actId="165"/>
          <ac:grpSpMkLst>
            <pc:docMk/>
            <pc:sldMk cId="1614744718" sldId="334"/>
            <ac:grpSpMk id="98" creationId="{24BC33F7-9A81-4799-9C5E-0425B3175B9D}"/>
          </ac:grpSpMkLst>
        </pc:grpChg>
        <pc:graphicFrameChg chg="add del mod">
          <ac:chgData name="Abdulaziz Qambar" userId="85b05c50aa90e9c3" providerId="LiveId" clId="{F42D3365-F8FD-4AC4-B92E-FDAA6703AF94}" dt="2021-05-28T00:38:21.080" v="3178" actId="21"/>
          <ac:graphicFrameMkLst>
            <pc:docMk/>
            <pc:sldMk cId="1614744718" sldId="334"/>
            <ac:graphicFrameMk id="2" creationId="{C3F95B45-EE94-4630-88AB-B505D0AD4C8F}"/>
          </ac:graphicFrameMkLst>
        </pc:graphicFrameChg>
        <pc:graphicFrameChg chg="add del">
          <ac:chgData name="Abdulaziz Qambar" userId="85b05c50aa90e9c3" providerId="LiveId" clId="{F42D3365-F8FD-4AC4-B92E-FDAA6703AF94}" dt="2021-05-28T00:38:28.527" v="3183" actId="478"/>
          <ac:graphicFrameMkLst>
            <pc:docMk/>
            <pc:sldMk cId="1614744718" sldId="334"/>
            <ac:graphicFrameMk id="18" creationId="{010498F7-68AA-4E4A-AB2F-3BED15C3DD1D}"/>
          </ac:graphicFrameMkLst>
        </pc:graphicFrameChg>
        <pc:graphicFrameChg chg="add del mod">
          <ac:chgData name="Abdulaziz Qambar" userId="85b05c50aa90e9c3" providerId="LiveId" clId="{F42D3365-F8FD-4AC4-B92E-FDAA6703AF94}" dt="2021-05-28T00:38:28.700" v="3184"/>
          <ac:graphicFrameMkLst>
            <pc:docMk/>
            <pc:sldMk cId="1614744718" sldId="334"/>
            <ac:graphicFrameMk id="49" creationId="{CE3E9673-838E-47D9-9CDC-D02755DC2497}"/>
          </ac:graphicFrameMkLst>
        </pc:graphicFrameChg>
        <pc:graphicFrameChg chg="add del mod">
          <ac:chgData name="Abdulaziz Qambar" userId="85b05c50aa90e9c3" providerId="LiveId" clId="{F42D3365-F8FD-4AC4-B92E-FDAA6703AF94}" dt="2021-05-28T00:39:08.004" v="3197" actId="21"/>
          <ac:graphicFrameMkLst>
            <pc:docMk/>
            <pc:sldMk cId="1614744718" sldId="334"/>
            <ac:graphicFrameMk id="50" creationId="{2B4B1DB6-02C6-4744-AAEE-79DF1174A70A}"/>
          </ac:graphicFrameMkLst>
        </pc:graphicFrameChg>
        <pc:graphicFrameChg chg="add del mod">
          <ac:chgData name="Abdulaziz Qambar" userId="85b05c50aa90e9c3" providerId="LiveId" clId="{F42D3365-F8FD-4AC4-B92E-FDAA6703AF94}" dt="2021-05-28T00:39:26.858" v="3203" actId="21"/>
          <ac:graphicFrameMkLst>
            <pc:docMk/>
            <pc:sldMk cId="1614744718" sldId="334"/>
            <ac:graphicFrameMk id="53" creationId="{1C0F8A15-C9A9-40AA-9606-D4DF88E0D2DD}"/>
          </ac:graphicFrameMkLst>
        </pc:graphicFrameChg>
        <pc:graphicFrameChg chg="add mod">
          <ac:chgData name="Abdulaziz Qambar" userId="85b05c50aa90e9c3" providerId="LiveId" clId="{F42D3365-F8FD-4AC4-B92E-FDAA6703AF94}" dt="2021-05-28T00:39:33.129" v="3206" actId="1076"/>
          <ac:graphicFrameMkLst>
            <pc:docMk/>
            <pc:sldMk cId="1614744718" sldId="334"/>
            <ac:graphicFrameMk id="54" creationId="{9DE3725A-83D5-450D-8A52-FC0382E709D6}"/>
          </ac:graphicFrameMkLst>
        </pc:graphicFrameChg>
        <pc:graphicFrameChg chg="del mod">
          <ac:chgData name="Abdulaziz Qambar" userId="85b05c50aa90e9c3" providerId="LiveId" clId="{F42D3365-F8FD-4AC4-B92E-FDAA6703AF94}" dt="2021-05-28T00:39:28.096" v="3204" actId="478"/>
          <ac:graphicFrameMkLst>
            <pc:docMk/>
            <pc:sldMk cId="1614744718" sldId="334"/>
            <ac:graphicFrameMk id="111" creationId="{411149D8-83A8-4118-9EB2-B4721F6E0C57}"/>
          </ac:graphicFrameMkLst>
        </pc:graphicFrameChg>
        <pc:picChg chg="add del mod topLvl">
          <ac:chgData name="Abdulaziz Qambar" userId="85b05c50aa90e9c3" providerId="LiveId" clId="{F42D3365-F8FD-4AC4-B92E-FDAA6703AF94}" dt="2021-05-28T00:34:06.152" v="3104" actId="21"/>
          <ac:picMkLst>
            <pc:docMk/>
            <pc:sldMk cId="1614744718" sldId="334"/>
            <ac:picMk id="37" creationId="{F91A48E6-F936-47B6-A334-0790B228DE72}"/>
          </ac:picMkLst>
        </pc:picChg>
        <pc:picChg chg="add del mod topLvl">
          <ac:chgData name="Abdulaziz Qambar" userId="85b05c50aa90e9c3" providerId="LiveId" clId="{F42D3365-F8FD-4AC4-B92E-FDAA6703AF94}" dt="2021-05-28T00:34:25.634" v="3111" actId="21"/>
          <ac:picMkLst>
            <pc:docMk/>
            <pc:sldMk cId="1614744718" sldId="334"/>
            <ac:picMk id="38" creationId="{A7E1FCD3-73D1-4498-B6F1-BAEAE5AE241C}"/>
          </ac:picMkLst>
        </pc:picChg>
        <pc:picChg chg="add del mod topLvl">
          <ac:chgData name="Abdulaziz Qambar" userId="85b05c50aa90e9c3" providerId="LiveId" clId="{F42D3365-F8FD-4AC4-B92E-FDAA6703AF94}" dt="2021-05-28T00:34:25.634" v="3111" actId="21"/>
          <ac:picMkLst>
            <pc:docMk/>
            <pc:sldMk cId="1614744718" sldId="334"/>
            <ac:picMk id="39" creationId="{6B9EE7F6-58C1-4FF7-8AB0-F330F3917847}"/>
          </ac:picMkLst>
        </pc:picChg>
        <pc:picChg chg="add mod">
          <ac:chgData name="Abdulaziz Qambar" userId="85b05c50aa90e9c3" providerId="LiveId" clId="{F42D3365-F8FD-4AC4-B92E-FDAA6703AF94}" dt="2021-05-28T00:34:07.970" v="3106"/>
          <ac:picMkLst>
            <pc:docMk/>
            <pc:sldMk cId="1614744718" sldId="334"/>
            <ac:picMk id="40" creationId="{26FE18DC-70E5-465A-B210-0568B2B62E24}"/>
          </ac:picMkLst>
        </pc:picChg>
        <pc:picChg chg="add mod">
          <ac:chgData name="Abdulaziz Qambar" userId="85b05c50aa90e9c3" providerId="LiveId" clId="{F42D3365-F8FD-4AC4-B92E-FDAA6703AF94}" dt="2021-05-28T00:34:27.250" v="3113" actId="571"/>
          <ac:picMkLst>
            <pc:docMk/>
            <pc:sldMk cId="1614744718" sldId="334"/>
            <ac:picMk id="41" creationId="{A76868D8-F63A-41AA-BBA7-C9FB228B78E3}"/>
          </ac:picMkLst>
        </pc:picChg>
        <pc:picChg chg="add mod">
          <ac:chgData name="Abdulaziz Qambar" userId="85b05c50aa90e9c3" providerId="LiveId" clId="{F42D3365-F8FD-4AC4-B92E-FDAA6703AF94}" dt="2021-05-28T00:34:27.250" v="3113" actId="571"/>
          <ac:picMkLst>
            <pc:docMk/>
            <pc:sldMk cId="1614744718" sldId="334"/>
            <ac:picMk id="42" creationId="{52403A0D-0243-4165-B08E-24F88E618023}"/>
          </ac:picMkLst>
        </pc:picChg>
        <pc:picChg chg="add mod">
          <ac:chgData name="Abdulaziz Qambar" userId="85b05c50aa90e9c3" providerId="LiveId" clId="{F42D3365-F8FD-4AC4-B92E-FDAA6703AF94}" dt="2021-05-28T00:34:28.172" v="3115"/>
          <ac:picMkLst>
            <pc:docMk/>
            <pc:sldMk cId="1614744718" sldId="334"/>
            <ac:picMk id="43" creationId="{45EF1F5A-2886-44DD-840D-5603D2C699B4}"/>
          </ac:picMkLst>
        </pc:picChg>
        <pc:picChg chg="add mod">
          <ac:chgData name="Abdulaziz Qambar" userId="85b05c50aa90e9c3" providerId="LiveId" clId="{F42D3365-F8FD-4AC4-B92E-FDAA6703AF94}" dt="2021-05-28T00:34:28.172" v="3115"/>
          <ac:picMkLst>
            <pc:docMk/>
            <pc:sldMk cId="1614744718" sldId="334"/>
            <ac:picMk id="44" creationId="{AFCD6615-E404-4C1C-A175-AF73679F8DDB}"/>
          </ac:picMkLst>
        </pc:picChg>
        <pc:picChg chg="mod">
          <ac:chgData name="Abdulaziz Qambar" userId="85b05c50aa90e9c3" providerId="LiveId" clId="{F42D3365-F8FD-4AC4-B92E-FDAA6703AF94}" dt="2021-05-28T00:37:35.212" v="3169"/>
          <ac:picMkLst>
            <pc:docMk/>
            <pc:sldMk cId="1614744718" sldId="334"/>
            <ac:picMk id="47" creationId="{6D8FDF26-1B59-4080-B6B0-5AD9CAE20E3B}"/>
          </ac:picMkLst>
        </pc:picChg>
        <pc:picChg chg="mod">
          <ac:chgData name="Abdulaziz Qambar" userId="85b05c50aa90e9c3" providerId="LiveId" clId="{F42D3365-F8FD-4AC4-B92E-FDAA6703AF94}" dt="2021-05-28T13:34:01.256" v="6414" actId="165"/>
          <ac:picMkLst>
            <pc:docMk/>
            <pc:sldMk cId="1614744718" sldId="334"/>
            <ac:picMk id="73" creationId="{A954A0FB-BF54-4655-B624-53F99740FF44}"/>
          </ac:picMkLst>
        </pc:picChg>
        <pc:picChg chg="mod">
          <ac:chgData name="Abdulaziz Qambar" userId="85b05c50aa90e9c3" providerId="LiveId" clId="{F42D3365-F8FD-4AC4-B92E-FDAA6703AF94}" dt="2021-05-28T13:34:01.256" v="6414" actId="165"/>
          <ac:picMkLst>
            <pc:docMk/>
            <pc:sldMk cId="1614744718" sldId="334"/>
            <ac:picMk id="86" creationId="{3A66DB90-9363-4A8C-81BB-D531BF342BBD}"/>
          </ac:picMkLst>
        </pc:picChg>
        <pc:picChg chg="mod">
          <ac:chgData name="Abdulaziz Qambar" userId="85b05c50aa90e9c3" providerId="LiveId" clId="{F42D3365-F8FD-4AC4-B92E-FDAA6703AF94}" dt="2021-05-28T00:37:33.318" v="3167" actId="165"/>
          <ac:picMkLst>
            <pc:docMk/>
            <pc:sldMk cId="1614744718" sldId="334"/>
            <ac:picMk id="101" creationId="{BF7BC467-379D-424A-A7C9-86863EBC9626}"/>
          </ac:picMkLst>
        </pc:picChg>
        <pc:picChg chg="del mod">
          <ac:chgData name="Abdulaziz Qambar" userId="85b05c50aa90e9c3" providerId="LiveId" clId="{F42D3365-F8FD-4AC4-B92E-FDAA6703AF94}" dt="2021-05-28T00:34:07.162" v="3105" actId="478"/>
          <ac:picMkLst>
            <pc:docMk/>
            <pc:sldMk cId="1614744718" sldId="334"/>
            <ac:picMk id="115" creationId="{145DECAD-C5BA-4A2D-ADA1-AA6AF59B08CE}"/>
          </ac:picMkLst>
        </pc:picChg>
        <pc:picChg chg="del mod">
          <ac:chgData name="Abdulaziz Qambar" userId="85b05c50aa90e9c3" providerId="LiveId" clId="{F42D3365-F8FD-4AC4-B92E-FDAA6703AF94}" dt="2021-05-28T00:34:27.835" v="3114" actId="478"/>
          <ac:picMkLst>
            <pc:docMk/>
            <pc:sldMk cId="1614744718" sldId="334"/>
            <ac:picMk id="116" creationId="{8DB77E1B-DD14-416C-90C9-2267F836F927}"/>
          </ac:picMkLst>
        </pc:picChg>
        <pc:picChg chg="del mod">
          <ac:chgData name="Abdulaziz Qambar" userId="85b05c50aa90e9c3" providerId="LiveId" clId="{F42D3365-F8FD-4AC4-B92E-FDAA6703AF94}" dt="2021-05-28T00:34:27.835" v="3114" actId="478"/>
          <ac:picMkLst>
            <pc:docMk/>
            <pc:sldMk cId="1614744718" sldId="334"/>
            <ac:picMk id="117" creationId="{1DB1F115-AB96-4A94-BD2C-3742E0137AA0}"/>
          </ac:picMkLst>
        </pc:picChg>
      </pc:sldChg>
      <pc:sldChg chg="addSp delSp modSp add mod">
        <pc:chgData name="Abdulaziz Qambar" userId="85b05c50aa90e9c3" providerId="LiveId" clId="{F42D3365-F8FD-4AC4-B92E-FDAA6703AF94}" dt="2021-05-31T00:19:11.184" v="7013"/>
        <pc:sldMkLst>
          <pc:docMk/>
          <pc:sldMk cId="3399380120" sldId="335"/>
        </pc:sldMkLst>
        <pc:spChg chg="mod">
          <ac:chgData name="Abdulaziz Qambar" userId="85b05c50aa90e9c3" providerId="LiveId" clId="{F42D3365-F8FD-4AC4-B92E-FDAA6703AF94}" dt="2021-05-28T00:40:13.109" v="3218" actId="20577"/>
          <ac:spMkLst>
            <pc:docMk/>
            <pc:sldMk cId="3399380120" sldId="335"/>
            <ac:spMk id="23" creationId="{D9D8D862-40BC-4D0A-B806-F00BB5C9FAF1}"/>
          </ac:spMkLst>
        </pc:spChg>
        <pc:spChg chg="mod">
          <ac:chgData name="Abdulaziz Qambar" userId="85b05c50aa90e9c3" providerId="LiveId" clId="{F42D3365-F8FD-4AC4-B92E-FDAA6703AF94}" dt="2021-05-31T00:19:11.184" v="7013"/>
          <ac:spMkLst>
            <pc:docMk/>
            <pc:sldMk cId="3399380120" sldId="335"/>
            <ac:spMk id="31" creationId="{300C6F2C-0868-43D7-B135-3EE71FB9B2C0}"/>
          </ac:spMkLst>
        </pc:spChg>
        <pc:spChg chg="add mod">
          <ac:chgData name="Abdulaziz Qambar" userId="85b05c50aa90e9c3" providerId="LiveId" clId="{F42D3365-F8FD-4AC4-B92E-FDAA6703AF94}" dt="2021-05-31T00:11:04.094" v="6830" actId="20577"/>
          <ac:spMkLst>
            <pc:docMk/>
            <pc:sldMk cId="3399380120" sldId="335"/>
            <ac:spMk id="33" creationId="{D4B6C8CB-A4FB-464D-BDB0-A32387359E2C}"/>
          </ac:spMkLst>
        </pc:spChg>
        <pc:spChg chg="add mod">
          <ac:chgData name="Abdulaziz Qambar" userId="85b05c50aa90e9c3" providerId="LiveId" clId="{F42D3365-F8FD-4AC4-B92E-FDAA6703AF94}" dt="2021-05-28T00:40:53.163" v="3234"/>
          <ac:spMkLst>
            <pc:docMk/>
            <pc:sldMk cId="3399380120" sldId="335"/>
            <ac:spMk id="36" creationId="{F969A29A-79B5-43F6-9FAF-CDD3C8D6D9CD}"/>
          </ac:spMkLst>
        </pc:spChg>
        <pc:spChg chg="mod">
          <ac:chgData name="Abdulaziz Qambar" userId="85b05c50aa90e9c3" providerId="LiveId" clId="{F42D3365-F8FD-4AC4-B92E-FDAA6703AF94}" dt="2021-05-28T00:40:28.206" v="3226" actId="20577"/>
          <ac:spMkLst>
            <pc:docMk/>
            <pc:sldMk cId="3399380120" sldId="335"/>
            <ac:spMk id="48" creationId="{F302ABB9-37EA-47C0-963B-8D0EE0A686E4}"/>
          </ac:spMkLst>
        </pc:spChg>
        <pc:spChg chg="add del mod topLvl">
          <ac:chgData name="Abdulaziz Qambar" userId="85b05c50aa90e9c3" providerId="LiveId" clId="{F42D3365-F8FD-4AC4-B92E-FDAA6703AF94}" dt="2021-05-28T00:40:56.248" v="3236" actId="478"/>
          <ac:spMkLst>
            <pc:docMk/>
            <pc:sldMk cId="3399380120" sldId="335"/>
            <ac:spMk id="50" creationId="{12951DCD-188E-46F9-BC6F-E23E3C0D70D0}"/>
          </ac:spMkLst>
        </pc:spChg>
        <pc:spChg chg="mod topLvl">
          <ac:chgData name="Abdulaziz Qambar" userId="85b05c50aa90e9c3" providerId="LiveId" clId="{F42D3365-F8FD-4AC4-B92E-FDAA6703AF94}" dt="2021-05-28T13:34:15.647" v="6416" actId="165"/>
          <ac:spMkLst>
            <pc:docMk/>
            <pc:sldMk cId="3399380120" sldId="335"/>
            <ac:spMk id="71" creationId="{84CEFAEC-A32A-4970-802A-2D6D74AD8699}"/>
          </ac:spMkLst>
        </pc:spChg>
        <pc:spChg chg="mod">
          <ac:chgData name="Abdulaziz Qambar" userId="85b05c50aa90e9c3" providerId="LiveId" clId="{F42D3365-F8FD-4AC4-B92E-FDAA6703AF94}" dt="2021-05-28T13:34:15.647" v="6416" actId="165"/>
          <ac:spMkLst>
            <pc:docMk/>
            <pc:sldMk cId="3399380120" sldId="335"/>
            <ac:spMk id="72" creationId="{13A23228-4D41-4E18-BD5D-696C4B9A36B3}"/>
          </ac:spMkLst>
        </pc:spChg>
        <pc:spChg chg="mod topLvl">
          <ac:chgData name="Abdulaziz Qambar" userId="85b05c50aa90e9c3" providerId="LiveId" clId="{F42D3365-F8FD-4AC4-B92E-FDAA6703AF94}" dt="2021-05-28T13:34:15.647" v="6416" actId="165"/>
          <ac:spMkLst>
            <pc:docMk/>
            <pc:sldMk cId="3399380120" sldId="335"/>
            <ac:spMk id="76" creationId="{C4B2364B-BC7F-451E-B7A9-D08E70CAFEB6}"/>
          </ac:spMkLst>
        </pc:spChg>
        <pc:spChg chg="mod">
          <ac:chgData name="Abdulaziz Qambar" userId="85b05c50aa90e9c3" providerId="LiveId" clId="{F42D3365-F8FD-4AC4-B92E-FDAA6703AF94}" dt="2021-05-28T13:34:15.647" v="6416" actId="165"/>
          <ac:spMkLst>
            <pc:docMk/>
            <pc:sldMk cId="3399380120" sldId="335"/>
            <ac:spMk id="81" creationId="{B8AAD564-719E-4BD9-8E8E-497E3F388FD3}"/>
          </ac:spMkLst>
        </pc:spChg>
        <pc:grpChg chg="del">
          <ac:chgData name="Abdulaziz Qambar" userId="85b05c50aa90e9c3" providerId="LiveId" clId="{F42D3365-F8FD-4AC4-B92E-FDAA6703AF94}" dt="2021-05-28T13:34:15.647" v="6416" actId="165"/>
          <ac:grpSpMkLst>
            <pc:docMk/>
            <pc:sldMk cId="3399380120" sldId="335"/>
            <ac:grpSpMk id="20" creationId="{5257D1AC-F520-43F8-B75F-449CD39C1E18}"/>
          </ac:grpSpMkLst>
        </pc:grpChg>
        <pc:grpChg chg="del mod">
          <ac:chgData name="Abdulaziz Qambar" userId="85b05c50aa90e9c3" providerId="LiveId" clId="{F42D3365-F8FD-4AC4-B92E-FDAA6703AF94}" dt="2021-05-28T13:34:15.647" v="6416" actId="165"/>
          <ac:grpSpMkLst>
            <pc:docMk/>
            <pc:sldMk cId="3399380120" sldId="335"/>
            <ac:grpSpMk id="21" creationId="{CBC32EFE-3A4B-4F47-89D2-D721F6A501EE}"/>
          </ac:grpSpMkLst>
        </pc:grpChg>
        <pc:grpChg chg="add mod">
          <ac:chgData name="Abdulaziz Qambar" userId="85b05c50aa90e9c3" providerId="LiveId" clId="{F42D3365-F8FD-4AC4-B92E-FDAA6703AF94}" dt="2021-05-28T00:40:53.163" v="3234"/>
          <ac:grpSpMkLst>
            <pc:docMk/>
            <pc:sldMk cId="3399380120" sldId="335"/>
            <ac:grpSpMk id="33" creationId="{5D9DC917-E69C-41FB-AD10-92ABC6BD09ED}"/>
          </ac:grpSpMkLst>
        </pc:grpChg>
        <pc:grpChg chg="add mod">
          <ac:chgData name="Abdulaziz Qambar" userId="85b05c50aa90e9c3" providerId="LiveId" clId="{F42D3365-F8FD-4AC4-B92E-FDAA6703AF94}" dt="2021-05-28T00:40:53.163" v="3234"/>
          <ac:grpSpMkLst>
            <pc:docMk/>
            <pc:sldMk cId="3399380120" sldId="335"/>
            <ac:grpSpMk id="35" creationId="{C625A3EC-67C9-4C24-8AC8-222D28DFF9FC}"/>
          </ac:grpSpMkLst>
        </pc:grpChg>
        <pc:grpChg chg="add del mod">
          <ac:chgData name="Abdulaziz Qambar" userId="85b05c50aa90e9c3" providerId="LiveId" clId="{F42D3365-F8FD-4AC4-B92E-FDAA6703AF94}" dt="2021-05-28T00:40:56.248" v="3236" actId="478"/>
          <ac:grpSpMkLst>
            <pc:docMk/>
            <pc:sldMk cId="3399380120" sldId="335"/>
            <ac:grpSpMk id="41" creationId="{B3582086-6035-45C1-8C5C-59BBB1C45D9F}"/>
          </ac:grpSpMkLst>
        </pc:grpChg>
        <pc:grpChg chg="add del mod topLvl">
          <ac:chgData name="Abdulaziz Qambar" userId="85b05c50aa90e9c3" providerId="LiveId" clId="{F42D3365-F8FD-4AC4-B92E-FDAA6703AF94}" dt="2021-05-28T00:40:58.920" v="3237" actId="165"/>
          <ac:grpSpMkLst>
            <pc:docMk/>
            <pc:sldMk cId="3399380120" sldId="335"/>
            <ac:grpSpMk id="42" creationId="{041065B6-0C14-41A2-ABF6-B0ACE2789E88}"/>
          </ac:grpSpMkLst>
        </pc:grpChg>
        <pc:grpChg chg="mod">
          <ac:chgData name="Abdulaziz Qambar" userId="85b05c50aa90e9c3" providerId="LiveId" clId="{F42D3365-F8FD-4AC4-B92E-FDAA6703AF94}" dt="2021-05-28T13:34:21.274" v="6417" actId="554"/>
          <ac:grpSpMkLst>
            <pc:docMk/>
            <pc:sldMk cId="3399380120" sldId="335"/>
            <ac:grpSpMk id="45" creationId="{49752557-E313-4238-84A4-B5C2C6317ADE}"/>
          </ac:grpSpMkLst>
        </pc:grpChg>
        <pc:grpChg chg="mod topLvl">
          <ac:chgData name="Abdulaziz Qambar" userId="85b05c50aa90e9c3" providerId="LiveId" clId="{F42D3365-F8FD-4AC4-B92E-FDAA6703AF94}" dt="2021-05-28T13:34:21.274" v="6417" actId="554"/>
          <ac:grpSpMkLst>
            <pc:docMk/>
            <pc:sldMk cId="3399380120" sldId="335"/>
            <ac:grpSpMk id="70" creationId="{311B3D0A-58FB-4556-A0F9-72D513F77700}"/>
          </ac:grpSpMkLst>
        </pc:grpChg>
        <pc:grpChg chg="mod topLvl">
          <ac:chgData name="Abdulaziz Qambar" userId="85b05c50aa90e9c3" providerId="LiveId" clId="{F42D3365-F8FD-4AC4-B92E-FDAA6703AF94}" dt="2021-05-28T13:34:21.274" v="6417" actId="554"/>
          <ac:grpSpMkLst>
            <pc:docMk/>
            <pc:sldMk cId="3399380120" sldId="335"/>
            <ac:grpSpMk id="75" creationId="{03C93C7D-10E7-4CDF-9F2F-7F69733D3BD9}"/>
          </ac:grpSpMkLst>
        </pc:grpChg>
        <pc:graphicFrameChg chg="add del mod">
          <ac:chgData name="Abdulaziz Qambar" userId="85b05c50aa90e9c3" providerId="LiveId" clId="{F42D3365-F8FD-4AC4-B92E-FDAA6703AF94}" dt="2021-05-28T00:40:43.421" v="3230" actId="21"/>
          <ac:graphicFrameMkLst>
            <pc:docMk/>
            <pc:sldMk cId="3399380120" sldId="335"/>
            <ac:graphicFrameMk id="2" creationId="{5F9B9BCD-ACD8-4020-BFC3-7C0B9786325F}"/>
          </ac:graphicFrameMkLst>
        </pc:graphicFrameChg>
        <pc:graphicFrameChg chg="add mod">
          <ac:chgData name="Abdulaziz Qambar" userId="85b05c50aa90e9c3" providerId="LiveId" clId="{F42D3365-F8FD-4AC4-B92E-FDAA6703AF94}" dt="2021-05-28T00:40:45.514" v="3232"/>
          <ac:graphicFrameMkLst>
            <pc:docMk/>
            <pc:sldMk cId="3399380120" sldId="335"/>
            <ac:graphicFrameMk id="32" creationId="{F58EB8E1-26EC-4ECC-B889-F44C33829E5A}"/>
          </ac:graphicFrameMkLst>
        </pc:graphicFrameChg>
        <pc:graphicFrameChg chg="del">
          <ac:chgData name="Abdulaziz Qambar" userId="85b05c50aa90e9c3" providerId="LiveId" clId="{F42D3365-F8FD-4AC4-B92E-FDAA6703AF94}" dt="2021-05-28T00:40:45.133" v="3231" actId="478"/>
          <ac:graphicFrameMkLst>
            <pc:docMk/>
            <pc:sldMk cId="3399380120" sldId="335"/>
            <ac:graphicFrameMk id="49" creationId="{CE3E9673-838E-47D9-9CDC-D02755DC2497}"/>
          </ac:graphicFrameMkLst>
        </pc:graphicFrameChg>
        <pc:graphicFrameChg chg="del mod">
          <ac:chgData name="Abdulaziz Qambar" userId="85b05c50aa90e9c3" providerId="LiveId" clId="{F42D3365-F8FD-4AC4-B92E-FDAA6703AF94}" dt="2021-05-28T00:41:56.071" v="3256" actId="478"/>
          <ac:graphicFrameMkLst>
            <pc:docMk/>
            <pc:sldMk cId="3399380120" sldId="335"/>
            <ac:graphicFrameMk id="54" creationId="{9DE3725A-83D5-450D-8A52-FC0382E709D6}"/>
          </ac:graphicFrameMkLst>
        </pc:graphicFrameChg>
        <pc:graphicFrameChg chg="add del mod">
          <ac:chgData name="Abdulaziz Qambar" userId="85b05c50aa90e9c3" providerId="LiveId" clId="{F42D3365-F8FD-4AC4-B92E-FDAA6703AF94}" dt="2021-05-28T00:41:54.972" v="3255" actId="21"/>
          <ac:graphicFrameMkLst>
            <pc:docMk/>
            <pc:sldMk cId="3399380120" sldId="335"/>
            <ac:graphicFrameMk id="63" creationId="{AD3E1280-5214-4915-8307-AD36ED9997E8}"/>
          </ac:graphicFrameMkLst>
        </pc:graphicFrameChg>
        <pc:graphicFrameChg chg="add mod">
          <ac:chgData name="Abdulaziz Qambar" userId="85b05c50aa90e9c3" providerId="LiveId" clId="{F42D3365-F8FD-4AC4-B92E-FDAA6703AF94}" dt="2021-05-28T00:41:56.353" v="3257"/>
          <ac:graphicFrameMkLst>
            <pc:docMk/>
            <pc:sldMk cId="3399380120" sldId="335"/>
            <ac:graphicFrameMk id="64" creationId="{BE8D075C-40DE-45D5-AD21-4B8F9256C35D}"/>
          </ac:graphicFrameMkLst>
        </pc:graphicFrameChg>
        <pc:picChg chg="add mod">
          <ac:chgData name="Abdulaziz Qambar" userId="85b05c50aa90e9c3" providerId="LiveId" clId="{F42D3365-F8FD-4AC4-B92E-FDAA6703AF94}" dt="2021-05-28T00:40:53.163" v="3234"/>
          <ac:picMkLst>
            <pc:docMk/>
            <pc:sldMk cId="3399380120" sldId="335"/>
            <ac:picMk id="37" creationId="{E8CA502D-38BD-45C3-A02B-F2899232403B}"/>
          </ac:picMkLst>
        </pc:picChg>
        <pc:picChg chg="add mod">
          <ac:chgData name="Abdulaziz Qambar" userId="85b05c50aa90e9c3" providerId="LiveId" clId="{F42D3365-F8FD-4AC4-B92E-FDAA6703AF94}" dt="2021-05-28T00:40:53.163" v="3234"/>
          <ac:picMkLst>
            <pc:docMk/>
            <pc:sldMk cId="3399380120" sldId="335"/>
            <ac:picMk id="38" creationId="{4AD3495D-7BD7-4F63-AB3C-21346F2AECD6}"/>
          </ac:picMkLst>
        </pc:picChg>
        <pc:picChg chg="add mod">
          <ac:chgData name="Abdulaziz Qambar" userId="85b05c50aa90e9c3" providerId="LiveId" clId="{F42D3365-F8FD-4AC4-B92E-FDAA6703AF94}" dt="2021-05-28T00:40:53.163" v="3234"/>
          <ac:picMkLst>
            <pc:docMk/>
            <pc:sldMk cId="3399380120" sldId="335"/>
            <ac:picMk id="39" creationId="{D3607DA1-DEB7-4F68-A36C-F3AE4C0029A1}"/>
          </ac:picMkLst>
        </pc:picChg>
        <pc:picChg chg="del mod">
          <ac:chgData name="Abdulaziz Qambar" userId="85b05c50aa90e9c3" providerId="LiveId" clId="{F42D3365-F8FD-4AC4-B92E-FDAA6703AF94}" dt="2021-05-28T00:41:17.960" v="3245" actId="478"/>
          <ac:picMkLst>
            <pc:docMk/>
            <pc:sldMk cId="3399380120" sldId="335"/>
            <ac:picMk id="40" creationId="{26FE18DC-70E5-465A-B210-0568B2B62E24}"/>
          </ac:picMkLst>
        </pc:picChg>
        <pc:picChg chg="del mod">
          <ac:chgData name="Abdulaziz Qambar" userId="85b05c50aa90e9c3" providerId="LiveId" clId="{F42D3365-F8FD-4AC4-B92E-FDAA6703AF94}" dt="2021-05-28T00:41:17.960" v="3245" actId="478"/>
          <ac:picMkLst>
            <pc:docMk/>
            <pc:sldMk cId="3399380120" sldId="335"/>
            <ac:picMk id="43" creationId="{45EF1F5A-2886-44DD-840D-5603D2C699B4}"/>
          </ac:picMkLst>
        </pc:picChg>
        <pc:picChg chg="del mod">
          <ac:chgData name="Abdulaziz Qambar" userId="85b05c50aa90e9c3" providerId="LiveId" clId="{F42D3365-F8FD-4AC4-B92E-FDAA6703AF94}" dt="2021-05-28T00:41:17.960" v="3245" actId="478"/>
          <ac:picMkLst>
            <pc:docMk/>
            <pc:sldMk cId="3399380120" sldId="335"/>
            <ac:picMk id="44" creationId="{AFCD6615-E404-4C1C-A175-AF73679F8DDB}"/>
          </ac:picMkLst>
        </pc:picChg>
        <pc:picChg chg="add del mod topLvl">
          <ac:chgData name="Abdulaziz Qambar" userId="85b05c50aa90e9c3" providerId="LiveId" clId="{F42D3365-F8FD-4AC4-B92E-FDAA6703AF94}" dt="2021-05-28T00:41:16.226" v="3244" actId="21"/>
          <ac:picMkLst>
            <pc:docMk/>
            <pc:sldMk cId="3399380120" sldId="335"/>
            <ac:picMk id="53" creationId="{AAEA1043-939A-4C00-B359-86D1C60503DB}"/>
          </ac:picMkLst>
        </pc:picChg>
        <pc:picChg chg="add del mod topLvl">
          <ac:chgData name="Abdulaziz Qambar" userId="85b05c50aa90e9c3" providerId="LiveId" clId="{F42D3365-F8FD-4AC4-B92E-FDAA6703AF94}" dt="2021-05-28T00:41:16.226" v="3244" actId="21"/>
          <ac:picMkLst>
            <pc:docMk/>
            <pc:sldMk cId="3399380120" sldId="335"/>
            <ac:picMk id="55" creationId="{BC70F128-1ABE-4729-A8FC-2B98B0D320DC}"/>
          </ac:picMkLst>
        </pc:picChg>
        <pc:picChg chg="add del mod topLvl">
          <ac:chgData name="Abdulaziz Qambar" userId="85b05c50aa90e9c3" providerId="LiveId" clId="{F42D3365-F8FD-4AC4-B92E-FDAA6703AF94}" dt="2021-05-28T00:41:16.226" v="3244" actId="21"/>
          <ac:picMkLst>
            <pc:docMk/>
            <pc:sldMk cId="3399380120" sldId="335"/>
            <ac:picMk id="56" creationId="{EF75DCA7-C13E-4969-9705-347590922A05}"/>
          </ac:picMkLst>
        </pc:picChg>
        <pc:picChg chg="add mod">
          <ac:chgData name="Abdulaziz Qambar" userId="85b05c50aa90e9c3" providerId="LiveId" clId="{F42D3365-F8FD-4AC4-B92E-FDAA6703AF94}" dt="2021-05-28T00:41:18.287" v="3246"/>
          <ac:picMkLst>
            <pc:docMk/>
            <pc:sldMk cId="3399380120" sldId="335"/>
            <ac:picMk id="58" creationId="{A7CA3F1E-E807-433A-8047-D20E767AE781}"/>
          </ac:picMkLst>
        </pc:picChg>
        <pc:picChg chg="add mod">
          <ac:chgData name="Abdulaziz Qambar" userId="85b05c50aa90e9c3" providerId="LiveId" clId="{F42D3365-F8FD-4AC4-B92E-FDAA6703AF94}" dt="2021-05-28T00:41:18.287" v="3246"/>
          <ac:picMkLst>
            <pc:docMk/>
            <pc:sldMk cId="3399380120" sldId="335"/>
            <ac:picMk id="60" creationId="{0B04737F-26CF-4EF4-A2E4-978B1E167621}"/>
          </ac:picMkLst>
        </pc:picChg>
        <pc:picChg chg="add mod">
          <ac:chgData name="Abdulaziz Qambar" userId="85b05c50aa90e9c3" providerId="LiveId" clId="{F42D3365-F8FD-4AC4-B92E-FDAA6703AF94}" dt="2021-05-28T00:41:18.287" v="3246"/>
          <ac:picMkLst>
            <pc:docMk/>
            <pc:sldMk cId="3399380120" sldId="335"/>
            <ac:picMk id="62" creationId="{7B2D50C3-92DE-46FC-9D9B-772197D8C6F7}"/>
          </ac:picMkLst>
        </pc:picChg>
        <pc:picChg chg="mod">
          <ac:chgData name="Abdulaziz Qambar" userId="85b05c50aa90e9c3" providerId="LiveId" clId="{F42D3365-F8FD-4AC4-B92E-FDAA6703AF94}" dt="2021-05-28T13:34:15.647" v="6416" actId="165"/>
          <ac:picMkLst>
            <pc:docMk/>
            <pc:sldMk cId="3399380120" sldId="335"/>
            <ac:picMk id="73" creationId="{A954A0FB-BF54-4655-B624-53F99740FF44}"/>
          </ac:picMkLst>
        </pc:picChg>
        <pc:picChg chg="mod">
          <ac:chgData name="Abdulaziz Qambar" userId="85b05c50aa90e9c3" providerId="LiveId" clId="{F42D3365-F8FD-4AC4-B92E-FDAA6703AF94}" dt="2021-05-28T13:34:15.647" v="6416" actId="165"/>
          <ac:picMkLst>
            <pc:docMk/>
            <pc:sldMk cId="3399380120" sldId="335"/>
            <ac:picMk id="86" creationId="{3A66DB90-9363-4A8C-81BB-D531BF342BBD}"/>
          </ac:picMkLst>
        </pc:picChg>
      </pc:sldChg>
      <pc:sldChg chg="addSp delSp modSp add mod">
        <pc:chgData name="Abdulaziz Qambar" userId="85b05c50aa90e9c3" providerId="LiveId" clId="{F42D3365-F8FD-4AC4-B92E-FDAA6703AF94}" dt="2021-05-31T00:19:15.277" v="7016"/>
        <pc:sldMkLst>
          <pc:docMk/>
          <pc:sldMk cId="2966369012" sldId="336"/>
        </pc:sldMkLst>
        <pc:spChg chg="add mod ord">
          <ac:chgData name="Abdulaziz Qambar" userId="85b05c50aa90e9c3" providerId="LiveId" clId="{F42D3365-F8FD-4AC4-B92E-FDAA6703AF94}" dt="2021-05-28T13:02:58.849" v="6069" actId="164"/>
          <ac:spMkLst>
            <pc:docMk/>
            <pc:sldMk cId="2966369012" sldId="336"/>
            <ac:spMk id="9" creationId="{3871369C-EBBF-4B43-A2B2-F981B425E3A2}"/>
          </ac:spMkLst>
        </pc:spChg>
        <pc:spChg chg="del mod">
          <ac:chgData name="Abdulaziz Qambar" userId="85b05c50aa90e9c3" providerId="LiveId" clId="{F42D3365-F8FD-4AC4-B92E-FDAA6703AF94}" dt="2021-05-28T12:56:11.201" v="5995" actId="478"/>
          <ac:spMkLst>
            <pc:docMk/>
            <pc:sldMk cId="2966369012" sldId="336"/>
            <ac:spMk id="17" creationId="{DD873572-E618-4E03-9752-3C35370D1D17}"/>
          </ac:spMkLst>
        </pc:spChg>
        <pc:spChg chg="mod">
          <ac:chgData name="Abdulaziz Qambar" userId="85b05c50aa90e9c3" providerId="LiveId" clId="{F42D3365-F8FD-4AC4-B92E-FDAA6703AF94}" dt="2021-05-28T12:56:07.659" v="5994" actId="20577"/>
          <ac:spMkLst>
            <pc:docMk/>
            <pc:sldMk cId="2966369012" sldId="336"/>
            <ac:spMk id="23" creationId="{D9D8D862-40BC-4D0A-B806-F00BB5C9FAF1}"/>
          </ac:spMkLst>
        </pc:spChg>
        <pc:spChg chg="mod">
          <ac:chgData name="Abdulaziz Qambar" userId="85b05c50aa90e9c3" providerId="LiveId" clId="{F42D3365-F8FD-4AC4-B92E-FDAA6703AF94}" dt="2021-05-31T00:19:15.277" v="7016"/>
          <ac:spMkLst>
            <pc:docMk/>
            <pc:sldMk cId="2966369012" sldId="336"/>
            <ac:spMk id="31" creationId="{300C6F2C-0868-43D7-B135-3EE71FB9B2C0}"/>
          </ac:spMkLst>
        </pc:spChg>
        <pc:spChg chg="add del mod">
          <ac:chgData name="Abdulaziz Qambar" userId="85b05c50aa90e9c3" providerId="LiveId" clId="{F42D3365-F8FD-4AC4-B92E-FDAA6703AF94}" dt="2021-05-28T00:43:44.153" v="3281" actId="478"/>
          <ac:spMkLst>
            <pc:docMk/>
            <pc:sldMk cId="2966369012" sldId="336"/>
            <ac:spMk id="37" creationId="{B80001F4-69E0-48C3-B799-A1775FEB1988}"/>
          </ac:spMkLst>
        </pc:spChg>
        <pc:spChg chg="mod">
          <ac:chgData name="Abdulaziz Qambar" userId="85b05c50aa90e9c3" providerId="LiveId" clId="{F42D3365-F8FD-4AC4-B92E-FDAA6703AF94}" dt="2021-05-28T12:53:30.339" v="5926"/>
          <ac:spMkLst>
            <pc:docMk/>
            <pc:sldMk cId="2966369012" sldId="336"/>
            <ac:spMk id="37" creationId="{FFB41E00-AC90-455A-9489-6072A17224EC}"/>
          </ac:spMkLst>
        </pc:spChg>
        <pc:spChg chg="mod">
          <ac:chgData name="Abdulaziz Qambar" userId="85b05c50aa90e9c3" providerId="LiveId" clId="{F42D3365-F8FD-4AC4-B92E-FDAA6703AF94}" dt="2021-05-28T12:53:30.339" v="5926"/>
          <ac:spMkLst>
            <pc:docMk/>
            <pc:sldMk cId="2966369012" sldId="336"/>
            <ac:spMk id="38" creationId="{7AC2CB7D-04E6-4922-9120-7E7B09D663B3}"/>
          </ac:spMkLst>
        </pc:spChg>
        <pc:spChg chg="add mod">
          <ac:chgData name="Abdulaziz Qambar" userId="85b05c50aa90e9c3" providerId="LiveId" clId="{F42D3365-F8FD-4AC4-B92E-FDAA6703AF94}" dt="2021-05-28T13:02:43.250" v="6059" actId="164"/>
          <ac:spMkLst>
            <pc:docMk/>
            <pc:sldMk cId="2966369012" sldId="336"/>
            <ac:spMk id="43" creationId="{1093DBA1-044C-4A51-AED4-4E2257B10A2E}"/>
          </ac:spMkLst>
        </pc:spChg>
        <pc:spChg chg="add del mod">
          <ac:chgData name="Abdulaziz Qambar" userId="85b05c50aa90e9c3" providerId="LiveId" clId="{F42D3365-F8FD-4AC4-B92E-FDAA6703AF94}" dt="2021-05-28T00:43:41.787" v="3280" actId="21"/>
          <ac:spMkLst>
            <pc:docMk/>
            <pc:sldMk cId="2966369012" sldId="336"/>
            <ac:spMk id="44" creationId="{D3D77BBC-648C-4296-9C50-DAD9598C6222}"/>
          </ac:spMkLst>
        </pc:spChg>
        <pc:spChg chg="add mod">
          <ac:chgData name="Abdulaziz Qambar" userId="85b05c50aa90e9c3" providerId="LiveId" clId="{F42D3365-F8FD-4AC4-B92E-FDAA6703AF94}" dt="2021-05-28T13:02:43.250" v="6059" actId="164"/>
          <ac:spMkLst>
            <pc:docMk/>
            <pc:sldMk cId="2966369012" sldId="336"/>
            <ac:spMk id="45" creationId="{DC561CA8-3C73-4E7B-9F1A-F35EE553D780}"/>
          </ac:spMkLst>
        </pc:spChg>
        <pc:spChg chg="add mod">
          <ac:chgData name="Abdulaziz Qambar" userId="85b05c50aa90e9c3" providerId="LiveId" clId="{F42D3365-F8FD-4AC4-B92E-FDAA6703AF94}" dt="2021-05-28T13:02:43.250" v="6059" actId="164"/>
          <ac:spMkLst>
            <pc:docMk/>
            <pc:sldMk cId="2966369012" sldId="336"/>
            <ac:spMk id="47" creationId="{33D8A99C-DD63-4DFE-A64E-9E54748743E0}"/>
          </ac:spMkLst>
        </pc:spChg>
        <pc:spChg chg="del mod">
          <ac:chgData name="Abdulaziz Qambar" userId="85b05c50aa90e9c3" providerId="LiveId" clId="{F42D3365-F8FD-4AC4-B92E-FDAA6703AF94}" dt="2021-05-28T00:42:57.052" v="3269" actId="478"/>
          <ac:spMkLst>
            <pc:docMk/>
            <pc:sldMk cId="2966369012" sldId="336"/>
            <ac:spMk id="48" creationId="{F302ABB9-37EA-47C0-963B-8D0EE0A686E4}"/>
          </ac:spMkLst>
        </pc:spChg>
        <pc:spChg chg="add mod">
          <ac:chgData name="Abdulaziz Qambar" userId="85b05c50aa90e9c3" providerId="LiveId" clId="{F42D3365-F8FD-4AC4-B92E-FDAA6703AF94}" dt="2021-05-28T13:02:43.250" v="6059" actId="164"/>
          <ac:spMkLst>
            <pc:docMk/>
            <pc:sldMk cId="2966369012" sldId="336"/>
            <ac:spMk id="49" creationId="{A8DBFBA9-6F5D-4472-9035-2CBF278318A9}"/>
          </ac:spMkLst>
        </pc:spChg>
        <pc:spChg chg="add mod">
          <ac:chgData name="Abdulaziz Qambar" userId="85b05c50aa90e9c3" providerId="LiveId" clId="{F42D3365-F8FD-4AC4-B92E-FDAA6703AF94}" dt="2021-05-28T00:43:40.483" v="3279" actId="571"/>
          <ac:spMkLst>
            <pc:docMk/>
            <pc:sldMk cId="2966369012" sldId="336"/>
            <ac:spMk id="49" creationId="{CB075AF8-D3F2-4038-95B8-73B68A12A6A6}"/>
          </ac:spMkLst>
        </pc:spChg>
        <pc:spChg chg="add mod">
          <ac:chgData name="Abdulaziz Qambar" userId="85b05c50aa90e9c3" providerId="LiveId" clId="{F42D3365-F8FD-4AC4-B92E-FDAA6703AF94}" dt="2021-05-28T00:43:40.483" v="3279" actId="571"/>
          <ac:spMkLst>
            <pc:docMk/>
            <pc:sldMk cId="2966369012" sldId="336"/>
            <ac:spMk id="53" creationId="{6990C5D4-8793-4FC6-967D-5E6CA1894487}"/>
          </ac:spMkLst>
        </pc:spChg>
        <pc:spChg chg="mod">
          <ac:chgData name="Abdulaziz Qambar" userId="85b05c50aa90e9c3" providerId="LiveId" clId="{F42D3365-F8FD-4AC4-B92E-FDAA6703AF94}" dt="2021-05-28T13:02:43.250" v="6059" actId="164"/>
          <ac:spMkLst>
            <pc:docMk/>
            <pc:sldMk cId="2966369012" sldId="336"/>
            <ac:spMk id="55" creationId="{A4EC5D16-81DD-498D-87AA-64D4F9F5692D}"/>
          </ac:spMkLst>
        </pc:spChg>
        <pc:spChg chg="mod">
          <ac:chgData name="Abdulaziz Qambar" userId="85b05c50aa90e9c3" providerId="LiveId" clId="{F42D3365-F8FD-4AC4-B92E-FDAA6703AF94}" dt="2021-05-28T13:02:43.250" v="6059" actId="164"/>
          <ac:spMkLst>
            <pc:docMk/>
            <pc:sldMk cId="2966369012" sldId="336"/>
            <ac:spMk id="56" creationId="{75E9BDEF-79AB-4AA3-918B-D5481A41DB29}"/>
          </ac:spMkLst>
        </pc:spChg>
        <pc:spChg chg="add mod topLvl">
          <ac:chgData name="Abdulaziz Qambar" userId="85b05c50aa90e9c3" providerId="LiveId" clId="{F42D3365-F8FD-4AC4-B92E-FDAA6703AF94}" dt="2021-05-31T00:11:07.574" v="6831" actId="20577"/>
          <ac:spMkLst>
            <pc:docMk/>
            <pc:sldMk cId="2966369012" sldId="336"/>
            <ac:spMk id="62" creationId="{8CAA92C0-3F45-443E-B4C4-E05A1DA752A9}"/>
          </ac:spMkLst>
        </pc:spChg>
        <pc:spChg chg="add del mod">
          <ac:chgData name="Abdulaziz Qambar" userId="85b05c50aa90e9c3" providerId="LiveId" clId="{F42D3365-F8FD-4AC4-B92E-FDAA6703AF94}" dt="2021-05-28T13:00:41.534" v="6039" actId="478"/>
          <ac:spMkLst>
            <pc:docMk/>
            <pc:sldMk cId="2966369012" sldId="336"/>
            <ac:spMk id="63" creationId="{3EAE6204-1F24-4461-9CA4-42BF1EE0F31B}"/>
          </ac:spMkLst>
        </pc:spChg>
        <pc:spChg chg="add mod">
          <ac:chgData name="Abdulaziz Qambar" userId="85b05c50aa90e9c3" providerId="LiveId" clId="{F42D3365-F8FD-4AC4-B92E-FDAA6703AF94}" dt="2021-05-28T00:43:40.483" v="3279" actId="571"/>
          <ac:spMkLst>
            <pc:docMk/>
            <pc:sldMk cId="2966369012" sldId="336"/>
            <ac:spMk id="66" creationId="{536C015C-A15A-4991-B6B7-C54A7506FBE8}"/>
          </ac:spMkLst>
        </pc:spChg>
        <pc:spChg chg="add mod ord">
          <ac:chgData name="Abdulaziz Qambar" userId="85b05c50aa90e9c3" providerId="LiveId" clId="{F42D3365-F8FD-4AC4-B92E-FDAA6703AF94}" dt="2021-05-28T13:03:38.696" v="6081" actId="164"/>
          <ac:spMkLst>
            <pc:docMk/>
            <pc:sldMk cId="2966369012" sldId="336"/>
            <ac:spMk id="68" creationId="{942ACB7D-D44A-4159-AD34-8312B4F0D377}"/>
          </ac:spMkLst>
        </pc:spChg>
        <pc:spChg chg="add mod">
          <ac:chgData name="Abdulaziz Qambar" userId="85b05c50aa90e9c3" providerId="LiveId" clId="{F42D3365-F8FD-4AC4-B92E-FDAA6703AF94}" dt="2021-05-28T00:43:40.483" v="3279" actId="571"/>
          <ac:spMkLst>
            <pc:docMk/>
            <pc:sldMk cId="2966369012" sldId="336"/>
            <ac:spMk id="78" creationId="{EAB75293-68A7-418D-87FB-4D502F797ADD}"/>
          </ac:spMkLst>
        </pc:spChg>
        <pc:spChg chg="add mod">
          <ac:chgData name="Abdulaziz Qambar" userId="85b05c50aa90e9c3" providerId="LiveId" clId="{F42D3365-F8FD-4AC4-B92E-FDAA6703AF94}" dt="2021-05-28T00:43:40.483" v="3279" actId="571"/>
          <ac:spMkLst>
            <pc:docMk/>
            <pc:sldMk cId="2966369012" sldId="336"/>
            <ac:spMk id="80" creationId="{CA2742DB-B65D-4E3A-AB35-94C3EE61B866}"/>
          </ac:spMkLst>
        </pc:spChg>
        <pc:spChg chg="add mod">
          <ac:chgData name="Abdulaziz Qambar" userId="85b05c50aa90e9c3" providerId="LiveId" clId="{F42D3365-F8FD-4AC4-B92E-FDAA6703AF94}" dt="2021-05-28T00:43:40.483" v="3279" actId="571"/>
          <ac:spMkLst>
            <pc:docMk/>
            <pc:sldMk cId="2966369012" sldId="336"/>
            <ac:spMk id="83" creationId="{DDBFD1CE-8E01-4D4C-A70B-9B933C704B6D}"/>
          </ac:spMkLst>
        </pc:spChg>
        <pc:spChg chg="add mod">
          <ac:chgData name="Abdulaziz Qambar" userId="85b05c50aa90e9c3" providerId="LiveId" clId="{F42D3365-F8FD-4AC4-B92E-FDAA6703AF94}" dt="2021-05-28T00:43:40.483" v="3279" actId="571"/>
          <ac:spMkLst>
            <pc:docMk/>
            <pc:sldMk cId="2966369012" sldId="336"/>
            <ac:spMk id="85" creationId="{E54D1121-9787-47E0-8CA1-C0328F107742}"/>
          </ac:spMkLst>
        </pc:spChg>
        <pc:spChg chg="add del mod topLvl">
          <ac:chgData name="Abdulaziz Qambar" userId="85b05c50aa90e9c3" providerId="LiveId" clId="{F42D3365-F8FD-4AC4-B92E-FDAA6703AF94}" dt="2021-05-28T00:44:17.419" v="3289" actId="478"/>
          <ac:spMkLst>
            <pc:docMk/>
            <pc:sldMk cId="2966369012" sldId="336"/>
            <ac:spMk id="90" creationId="{2C00FB8C-18CC-4413-AC70-6FEDDD90D450}"/>
          </ac:spMkLst>
        </pc:spChg>
        <pc:spChg chg="add del mod">
          <ac:chgData name="Abdulaziz Qambar" userId="85b05c50aa90e9c3" providerId="LiveId" clId="{F42D3365-F8FD-4AC4-B92E-FDAA6703AF94}" dt="2021-05-28T00:44:15.382" v="3288" actId="21"/>
          <ac:spMkLst>
            <pc:docMk/>
            <pc:sldMk cId="2966369012" sldId="336"/>
            <ac:spMk id="97" creationId="{E83D54CF-27E1-428C-AC31-A0C5D00280AD}"/>
          </ac:spMkLst>
        </pc:spChg>
        <pc:spChg chg="add del mod">
          <ac:chgData name="Abdulaziz Qambar" userId="85b05c50aa90e9c3" providerId="LiveId" clId="{F42D3365-F8FD-4AC4-B92E-FDAA6703AF94}" dt="2021-05-28T00:44:15.382" v="3288" actId="21"/>
          <ac:spMkLst>
            <pc:docMk/>
            <pc:sldMk cId="2966369012" sldId="336"/>
            <ac:spMk id="98" creationId="{719177B0-E4D4-44D0-AE20-A323B2152AE4}"/>
          </ac:spMkLst>
        </pc:spChg>
        <pc:spChg chg="add del mod topLvl">
          <ac:chgData name="Abdulaziz Qambar" userId="85b05c50aa90e9c3" providerId="LiveId" clId="{F42D3365-F8FD-4AC4-B92E-FDAA6703AF94}" dt="2021-05-28T00:44:40.296" v="3296" actId="478"/>
          <ac:spMkLst>
            <pc:docMk/>
            <pc:sldMk cId="2966369012" sldId="336"/>
            <ac:spMk id="100" creationId="{6CCDE71F-319D-431B-AAF3-FED45527ED76}"/>
          </ac:spMkLst>
        </pc:spChg>
        <pc:spChg chg="add mod">
          <ac:chgData name="Abdulaziz Qambar" userId="85b05c50aa90e9c3" providerId="LiveId" clId="{F42D3365-F8FD-4AC4-B92E-FDAA6703AF94}" dt="2021-05-28T00:44:03.968" v="3287"/>
          <ac:spMkLst>
            <pc:docMk/>
            <pc:sldMk cId="2966369012" sldId="336"/>
            <ac:spMk id="106" creationId="{AE81D5E8-D23E-4103-98CB-530471AA648A}"/>
          </ac:spMkLst>
        </pc:spChg>
        <pc:spChg chg="add mod">
          <ac:chgData name="Abdulaziz Qambar" userId="85b05c50aa90e9c3" providerId="LiveId" clId="{F42D3365-F8FD-4AC4-B92E-FDAA6703AF94}" dt="2021-05-28T00:44:03.968" v="3287"/>
          <ac:spMkLst>
            <pc:docMk/>
            <pc:sldMk cId="2966369012" sldId="336"/>
            <ac:spMk id="112" creationId="{1ED64DF7-3592-4ECB-A7AA-B8F0B0791B76}"/>
          </ac:spMkLst>
        </pc:spChg>
        <pc:spChg chg="add mod">
          <ac:chgData name="Abdulaziz Qambar" userId="85b05c50aa90e9c3" providerId="LiveId" clId="{F42D3365-F8FD-4AC4-B92E-FDAA6703AF94}" dt="2021-05-28T00:44:03.968" v="3287"/>
          <ac:spMkLst>
            <pc:docMk/>
            <pc:sldMk cId="2966369012" sldId="336"/>
            <ac:spMk id="114" creationId="{8B1ECECB-FB65-43F4-ABF9-CEE5C9848D7F}"/>
          </ac:spMkLst>
        </pc:spChg>
        <pc:spChg chg="add mod">
          <ac:chgData name="Abdulaziz Qambar" userId="85b05c50aa90e9c3" providerId="LiveId" clId="{F42D3365-F8FD-4AC4-B92E-FDAA6703AF94}" dt="2021-05-28T00:44:03.968" v="3287"/>
          <ac:spMkLst>
            <pc:docMk/>
            <pc:sldMk cId="2966369012" sldId="336"/>
            <ac:spMk id="116" creationId="{30801DB7-0ADE-45A3-84FB-269882F05DAD}"/>
          </ac:spMkLst>
        </pc:spChg>
        <pc:spChg chg="add del mod">
          <ac:chgData name="Abdulaziz Qambar" userId="85b05c50aa90e9c3" providerId="LiveId" clId="{F42D3365-F8FD-4AC4-B92E-FDAA6703AF94}" dt="2021-05-28T00:44:56.382" v="3302"/>
          <ac:spMkLst>
            <pc:docMk/>
            <pc:sldMk cId="2966369012" sldId="336"/>
            <ac:spMk id="118" creationId="{7CD1E5FA-B4D2-486A-9A0A-A26ECBFC3208}"/>
          </ac:spMkLst>
        </pc:spChg>
        <pc:spChg chg="add del mod">
          <ac:chgData name="Abdulaziz Qambar" userId="85b05c50aa90e9c3" providerId="LiveId" clId="{F42D3365-F8FD-4AC4-B92E-FDAA6703AF94}" dt="2021-05-28T00:44:56.382" v="3302"/>
          <ac:spMkLst>
            <pc:docMk/>
            <pc:sldMk cId="2966369012" sldId="336"/>
            <ac:spMk id="119" creationId="{DE5836B9-B7F5-4A76-A11B-1D48D3F5D84E}"/>
          </ac:spMkLst>
        </pc:spChg>
        <pc:spChg chg="add mod">
          <ac:chgData name="Abdulaziz Qambar" userId="85b05c50aa90e9c3" providerId="LiveId" clId="{F42D3365-F8FD-4AC4-B92E-FDAA6703AF94}" dt="2021-05-28T00:45:00.001" v="3304" actId="164"/>
          <ac:spMkLst>
            <pc:docMk/>
            <pc:sldMk cId="2966369012" sldId="336"/>
            <ac:spMk id="123" creationId="{0BACDBD0-72B9-4097-8A26-BA8AE8117A86}"/>
          </ac:spMkLst>
        </pc:spChg>
        <pc:spChg chg="add mod">
          <ac:chgData name="Abdulaziz Qambar" userId="85b05c50aa90e9c3" providerId="LiveId" clId="{F42D3365-F8FD-4AC4-B92E-FDAA6703AF94}" dt="2021-05-28T00:45:00.001" v="3304" actId="164"/>
          <ac:spMkLst>
            <pc:docMk/>
            <pc:sldMk cId="2966369012" sldId="336"/>
            <ac:spMk id="124" creationId="{C574BDA0-A562-4A29-8154-1E531FB86FE9}"/>
          </ac:spMkLst>
        </pc:spChg>
        <pc:grpChg chg="add del mod">
          <ac:chgData name="Abdulaziz Qambar" userId="85b05c50aa90e9c3" providerId="LiveId" clId="{F42D3365-F8FD-4AC4-B92E-FDAA6703AF94}" dt="2021-05-28T12:53:12.175" v="5922" actId="21"/>
          <ac:grpSpMkLst>
            <pc:docMk/>
            <pc:sldMk cId="2966369012" sldId="336"/>
            <ac:grpSpMk id="2" creationId="{4FF68094-4631-418E-85FF-94B24C6CCEB1}"/>
          </ac:grpSpMkLst>
        </pc:grpChg>
        <pc:grpChg chg="add mod topLvl">
          <ac:chgData name="Abdulaziz Qambar" userId="85b05c50aa90e9c3" providerId="LiveId" clId="{F42D3365-F8FD-4AC4-B92E-FDAA6703AF94}" dt="2021-05-28T13:02:43.250" v="6059" actId="164"/>
          <ac:grpSpMkLst>
            <pc:docMk/>
            <pc:sldMk cId="2966369012" sldId="336"/>
            <ac:grpSpMk id="3" creationId="{8601116D-B9A8-46DE-8BC4-4E3023402D26}"/>
          </ac:grpSpMkLst>
        </pc:grpChg>
        <pc:grpChg chg="add del mod">
          <ac:chgData name="Abdulaziz Qambar" userId="85b05c50aa90e9c3" providerId="LiveId" clId="{F42D3365-F8FD-4AC4-B92E-FDAA6703AF94}" dt="2021-05-28T13:02:58.849" v="6069" actId="164"/>
          <ac:grpSpMkLst>
            <pc:docMk/>
            <pc:sldMk cId="2966369012" sldId="336"/>
            <ac:grpSpMk id="4" creationId="{3EE476C4-E61C-47A5-8CA0-AF64FD33BF9C}"/>
          </ac:grpSpMkLst>
        </pc:grpChg>
        <pc:grpChg chg="add mod">
          <ac:chgData name="Abdulaziz Qambar" userId="85b05c50aa90e9c3" providerId="LiveId" clId="{F42D3365-F8FD-4AC4-B92E-FDAA6703AF94}" dt="2021-05-28T13:02:43.250" v="6059" actId="164"/>
          <ac:grpSpMkLst>
            <pc:docMk/>
            <pc:sldMk cId="2966369012" sldId="336"/>
            <ac:grpSpMk id="10" creationId="{431B711F-26CB-4A6A-B074-D92C5984FF46}"/>
          </ac:grpSpMkLst>
        </pc:grpChg>
        <pc:grpChg chg="add mod">
          <ac:chgData name="Abdulaziz Qambar" userId="85b05c50aa90e9c3" providerId="LiveId" clId="{F42D3365-F8FD-4AC4-B92E-FDAA6703AF94}" dt="2021-05-28T13:03:05.195" v="6070" actId="164"/>
          <ac:grpSpMkLst>
            <pc:docMk/>
            <pc:sldMk cId="2966369012" sldId="336"/>
            <ac:grpSpMk id="11" creationId="{EE626D7D-249E-48D0-BDCC-7705C8C5537D}"/>
          </ac:grpSpMkLst>
        </pc:grpChg>
        <pc:grpChg chg="add mod">
          <ac:chgData name="Abdulaziz Qambar" userId="85b05c50aa90e9c3" providerId="LiveId" clId="{F42D3365-F8FD-4AC4-B92E-FDAA6703AF94}" dt="2021-05-28T13:03:38.696" v="6081" actId="164"/>
          <ac:grpSpMkLst>
            <pc:docMk/>
            <pc:sldMk cId="2966369012" sldId="336"/>
            <ac:grpSpMk id="12" creationId="{0D2B3EE5-AAFA-47A4-95F3-ACBE9CF2C588}"/>
          </ac:grpSpMkLst>
        </pc:grpChg>
        <pc:grpChg chg="add mod">
          <ac:chgData name="Abdulaziz Qambar" userId="85b05c50aa90e9c3" providerId="LiveId" clId="{F42D3365-F8FD-4AC4-B92E-FDAA6703AF94}" dt="2021-05-28T13:03:38.696" v="6081" actId="164"/>
          <ac:grpSpMkLst>
            <pc:docMk/>
            <pc:sldMk cId="2966369012" sldId="336"/>
            <ac:grpSpMk id="13" creationId="{DD1DEFA1-EC40-48DD-A825-D4FF6EB47879}"/>
          </ac:grpSpMkLst>
        </pc:grpChg>
        <pc:grpChg chg="del">
          <ac:chgData name="Abdulaziz Qambar" userId="85b05c50aa90e9c3" providerId="LiveId" clId="{F42D3365-F8FD-4AC4-B92E-FDAA6703AF94}" dt="2021-05-28T00:42:57.530" v="3270" actId="478"/>
          <ac:grpSpMkLst>
            <pc:docMk/>
            <pc:sldMk cId="2966369012" sldId="336"/>
            <ac:grpSpMk id="20" creationId="{5257D1AC-F520-43F8-B75F-449CD39C1E18}"/>
          </ac:grpSpMkLst>
        </pc:grpChg>
        <pc:grpChg chg="del">
          <ac:chgData name="Abdulaziz Qambar" userId="85b05c50aa90e9c3" providerId="LiveId" clId="{F42D3365-F8FD-4AC4-B92E-FDAA6703AF94}" dt="2021-05-28T00:42:58.098" v="3271" actId="478"/>
          <ac:grpSpMkLst>
            <pc:docMk/>
            <pc:sldMk cId="2966369012" sldId="336"/>
            <ac:grpSpMk id="21" creationId="{CBC32EFE-3A4B-4F47-89D2-D721F6A501EE}"/>
          </ac:grpSpMkLst>
        </pc:grpChg>
        <pc:grpChg chg="add del mod">
          <ac:chgData name="Abdulaziz Qambar" userId="85b05c50aa90e9c3" providerId="LiveId" clId="{F42D3365-F8FD-4AC4-B92E-FDAA6703AF94}" dt="2021-05-28T00:43:55.074" v="3286" actId="478"/>
          <ac:grpSpMkLst>
            <pc:docMk/>
            <pc:sldMk cId="2966369012" sldId="336"/>
            <ac:grpSpMk id="33" creationId="{8CB9B406-8CC6-4032-9CF3-546E22EB4A67}"/>
          </ac:grpSpMkLst>
        </pc:grpChg>
        <pc:grpChg chg="add del mod">
          <ac:chgData name="Abdulaziz Qambar" userId="85b05c50aa90e9c3" providerId="LiveId" clId="{F42D3365-F8FD-4AC4-B92E-FDAA6703AF94}" dt="2021-05-28T12:54:24.553" v="5930" actId="21"/>
          <ac:grpSpMkLst>
            <pc:docMk/>
            <pc:sldMk cId="2966369012" sldId="336"/>
            <ac:grpSpMk id="35" creationId="{6F4A650D-C896-42CD-A5A0-B83360E4B203}"/>
          </ac:grpSpMkLst>
        </pc:grpChg>
        <pc:grpChg chg="add mod">
          <ac:chgData name="Abdulaziz Qambar" userId="85b05c50aa90e9c3" providerId="LiveId" clId="{F42D3365-F8FD-4AC4-B92E-FDAA6703AF94}" dt="2021-05-28T00:43:40.483" v="3279" actId="571"/>
          <ac:grpSpMkLst>
            <pc:docMk/>
            <pc:sldMk cId="2966369012" sldId="336"/>
            <ac:grpSpMk id="35" creationId="{C0DF4F4E-8347-4046-8634-B4878588B88B}"/>
          </ac:grpSpMkLst>
        </pc:grpChg>
        <pc:grpChg chg="add del mod">
          <ac:chgData name="Abdulaziz Qambar" userId="85b05c50aa90e9c3" providerId="LiveId" clId="{F42D3365-F8FD-4AC4-B92E-FDAA6703AF94}" dt="2021-05-28T00:43:44.153" v="3281" actId="478"/>
          <ac:grpSpMkLst>
            <pc:docMk/>
            <pc:sldMk cId="2966369012" sldId="336"/>
            <ac:grpSpMk id="36" creationId="{952B84E2-B6C4-4E94-A282-764D47CBD9F6}"/>
          </ac:grpSpMkLst>
        </pc:grpChg>
        <pc:grpChg chg="add mod">
          <ac:chgData name="Abdulaziz Qambar" userId="85b05c50aa90e9c3" providerId="LiveId" clId="{F42D3365-F8FD-4AC4-B92E-FDAA6703AF94}" dt="2021-05-28T00:43:40.483" v="3279" actId="571"/>
          <ac:grpSpMkLst>
            <pc:docMk/>
            <pc:sldMk cId="2966369012" sldId="336"/>
            <ac:grpSpMk id="38" creationId="{34322743-2258-45A5-B7B0-48BA5918C2A5}"/>
          </ac:grpSpMkLst>
        </pc:grpChg>
        <pc:grpChg chg="add mod">
          <ac:chgData name="Abdulaziz Qambar" userId="85b05c50aa90e9c3" providerId="LiveId" clId="{F42D3365-F8FD-4AC4-B92E-FDAA6703AF94}" dt="2021-05-28T00:43:40.483" v="3279" actId="571"/>
          <ac:grpSpMkLst>
            <pc:docMk/>
            <pc:sldMk cId="2966369012" sldId="336"/>
            <ac:grpSpMk id="39" creationId="{78202381-31EA-48FD-A854-A8A068A5DFA7}"/>
          </ac:grpSpMkLst>
        </pc:grpChg>
        <pc:grpChg chg="add del mod">
          <ac:chgData name="Abdulaziz Qambar" userId="85b05c50aa90e9c3" providerId="LiveId" clId="{F42D3365-F8FD-4AC4-B92E-FDAA6703AF94}" dt="2021-05-28T00:43:41.787" v="3280" actId="21"/>
          <ac:grpSpMkLst>
            <pc:docMk/>
            <pc:sldMk cId="2966369012" sldId="336"/>
            <ac:grpSpMk id="41" creationId="{E5D03E22-70D6-4A44-BC60-03CF6BB5CF86}"/>
          </ac:grpSpMkLst>
        </pc:grpChg>
        <pc:grpChg chg="del">
          <ac:chgData name="Abdulaziz Qambar" userId="85b05c50aa90e9c3" providerId="LiveId" clId="{F42D3365-F8FD-4AC4-B92E-FDAA6703AF94}" dt="2021-05-28T00:42:55.916" v="3266" actId="478"/>
          <ac:grpSpMkLst>
            <pc:docMk/>
            <pc:sldMk cId="2966369012" sldId="336"/>
            <ac:grpSpMk id="45" creationId="{49752557-E313-4238-84A4-B5C2C6317ADE}"/>
          </ac:grpSpMkLst>
        </pc:grpChg>
        <pc:grpChg chg="add mod">
          <ac:chgData name="Abdulaziz Qambar" userId="85b05c50aa90e9c3" providerId="LiveId" clId="{F42D3365-F8FD-4AC4-B92E-FDAA6703AF94}" dt="2021-05-28T00:43:40.483" v="3279" actId="571"/>
          <ac:grpSpMkLst>
            <pc:docMk/>
            <pc:sldMk cId="2966369012" sldId="336"/>
            <ac:grpSpMk id="50" creationId="{F9028FD5-212D-4617-B341-AA97E45D0183}"/>
          </ac:grpSpMkLst>
        </pc:grpChg>
        <pc:grpChg chg="add del mod topLvl">
          <ac:chgData name="Abdulaziz Qambar" userId="85b05c50aa90e9c3" providerId="LiveId" clId="{F42D3365-F8FD-4AC4-B92E-FDAA6703AF94}" dt="2021-05-28T13:02:43.250" v="6059" actId="164"/>
          <ac:grpSpMkLst>
            <pc:docMk/>
            <pc:sldMk cId="2966369012" sldId="336"/>
            <ac:grpSpMk id="53" creationId="{130893C6-A4EB-477D-8837-3E136F0D1CB7}"/>
          </ac:grpSpMkLst>
        </pc:grpChg>
        <pc:grpChg chg="add mod">
          <ac:chgData name="Abdulaziz Qambar" userId="85b05c50aa90e9c3" providerId="LiveId" clId="{F42D3365-F8FD-4AC4-B92E-FDAA6703AF94}" dt="2021-05-28T00:43:40.483" v="3279" actId="571"/>
          <ac:grpSpMkLst>
            <pc:docMk/>
            <pc:sldMk cId="2966369012" sldId="336"/>
            <ac:grpSpMk id="54" creationId="{91ADC9F5-7B6B-4CD7-A50C-CAE1C95F9C3A}"/>
          </ac:grpSpMkLst>
        </pc:grpChg>
        <pc:grpChg chg="add mod">
          <ac:chgData name="Abdulaziz Qambar" userId="85b05c50aa90e9c3" providerId="LiveId" clId="{F42D3365-F8FD-4AC4-B92E-FDAA6703AF94}" dt="2021-05-28T00:43:40.483" v="3279" actId="571"/>
          <ac:grpSpMkLst>
            <pc:docMk/>
            <pc:sldMk cId="2966369012" sldId="336"/>
            <ac:grpSpMk id="56" creationId="{866EBA2B-889A-43FB-91BD-6EB2F00C68F8}"/>
          </ac:grpSpMkLst>
        </pc:grpChg>
        <pc:grpChg chg="add mod">
          <ac:chgData name="Abdulaziz Qambar" userId="85b05c50aa90e9c3" providerId="LiveId" clId="{F42D3365-F8FD-4AC4-B92E-FDAA6703AF94}" dt="2021-05-28T00:43:40.483" v="3279" actId="571"/>
          <ac:grpSpMkLst>
            <pc:docMk/>
            <pc:sldMk cId="2966369012" sldId="336"/>
            <ac:grpSpMk id="63" creationId="{8A55FE1F-475A-4131-B692-21087648B7AC}"/>
          </ac:grpSpMkLst>
        </pc:grpChg>
        <pc:grpChg chg="add mod">
          <ac:chgData name="Abdulaziz Qambar" userId="85b05c50aa90e9c3" providerId="LiveId" clId="{F42D3365-F8FD-4AC4-B92E-FDAA6703AF94}" dt="2021-05-28T00:43:40.483" v="3279" actId="571"/>
          <ac:grpSpMkLst>
            <pc:docMk/>
            <pc:sldMk cId="2966369012" sldId="336"/>
            <ac:grpSpMk id="68" creationId="{24D73E7D-67A8-4063-82CC-796459DE6461}"/>
          </ac:grpSpMkLst>
        </pc:grpChg>
        <pc:grpChg chg="add mod">
          <ac:chgData name="Abdulaziz Qambar" userId="85b05c50aa90e9c3" providerId="LiveId" clId="{F42D3365-F8FD-4AC4-B92E-FDAA6703AF94}" dt="2021-05-28T00:43:40.483" v="3279" actId="571"/>
          <ac:grpSpMkLst>
            <pc:docMk/>
            <pc:sldMk cId="2966369012" sldId="336"/>
            <ac:grpSpMk id="69" creationId="{12BA6917-F43E-4B4A-B4A2-FF6352447CE2}"/>
          </ac:grpSpMkLst>
        </pc:grpChg>
        <pc:grpChg chg="add mod">
          <ac:chgData name="Abdulaziz Qambar" userId="85b05c50aa90e9c3" providerId="LiveId" clId="{F42D3365-F8FD-4AC4-B92E-FDAA6703AF94}" dt="2021-05-28T00:43:40.483" v="3279" actId="571"/>
          <ac:grpSpMkLst>
            <pc:docMk/>
            <pc:sldMk cId="2966369012" sldId="336"/>
            <ac:grpSpMk id="74" creationId="{0763BA03-730A-4F6B-B697-54F45815219B}"/>
          </ac:grpSpMkLst>
        </pc:grpChg>
        <pc:grpChg chg="add del mod">
          <ac:chgData name="Abdulaziz Qambar" userId="85b05c50aa90e9c3" providerId="LiveId" clId="{F42D3365-F8FD-4AC4-B92E-FDAA6703AF94}" dt="2021-05-28T00:44:17.419" v="3289" actId="478"/>
          <ac:grpSpMkLst>
            <pc:docMk/>
            <pc:sldMk cId="2966369012" sldId="336"/>
            <ac:grpSpMk id="87" creationId="{998BE4ED-3661-47CC-B761-FD4DBCF45BE5}"/>
          </ac:grpSpMkLst>
        </pc:grpChg>
        <pc:grpChg chg="add del mod topLvl">
          <ac:chgData name="Abdulaziz Qambar" userId="85b05c50aa90e9c3" providerId="LiveId" clId="{F42D3365-F8FD-4AC4-B92E-FDAA6703AF94}" dt="2021-05-28T00:44:40.296" v="3296" actId="478"/>
          <ac:grpSpMkLst>
            <pc:docMk/>
            <pc:sldMk cId="2966369012" sldId="336"/>
            <ac:grpSpMk id="88" creationId="{761E7B48-C215-4BB7-8A2D-1F1122D80741}"/>
          </ac:grpSpMkLst>
        </pc:grpChg>
        <pc:grpChg chg="add del mod">
          <ac:chgData name="Abdulaziz Qambar" userId="85b05c50aa90e9c3" providerId="LiveId" clId="{F42D3365-F8FD-4AC4-B92E-FDAA6703AF94}" dt="2021-05-28T00:44:15.382" v="3288" actId="21"/>
          <ac:grpSpMkLst>
            <pc:docMk/>
            <pc:sldMk cId="2966369012" sldId="336"/>
            <ac:grpSpMk id="89" creationId="{D890F6BF-235D-4DF3-B445-635EBF346F99}"/>
          </ac:grpSpMkLst>
        </pc:grpChg>
        <pc:grpChg chg="add del mod">
          <ac:chgData name="Abdulaziz Qambar" userId="85b05c50aa90e9c3" providerId="LiveId" clId="{F42D3365-F8FD-4AC4-B92E-FDAA6703AF94}" dt="2021-05-28T00:44:15.382" v="3288" actId="21"/>
          <ac:grpSpMkLst>
            <pc:docMk/>
            <pc:sldMk cId="2966369012" sldId="336"/>
            <ac:grpSpMk id="91" creationId="{0AA46A51-283D-4E80-8295-CDEA7B00C52D}"/>
          </ac:grpSpMkLst>
        </pc:grpChg>
        <pc:grpChg chg="add del mod">
          <ac:chgData name="Abdulaziz Qambar" userId="85b05c50aa90e9c3" providerId="LiveId" clId="{F42D3365-F8FD-4AC4-B92E-FDAA6703AF94}" dt="2021-05-28T00:44:15.382" v="3288" actId="21"/>
          <ac:grpSpMkLst>
            <pc:docMk/>
            <pc:sldMk cId="2966369012" sldId="336"/>
            <ac:grpSpMk id="92" creationId="{C9521395-F221-4F82-938D-537E70A30E77}"/>
          </ac:grpSpMkLst>
        </pc:grpChg>
        <pc:grpChg chg="add del mod">
          <ac:chgData name="Abdulaziz Qambar" userId="85b05c50aa90e9c3" providerId="LiveId" clId="{F42D3365-F8FD-4AC4-B92E-FDAA6703AF94}" dt="2021-05-28T00:44:15.382" v="3288" actId="21"/>
          <ac:grpSpMkLst>
            <pc:docMk/>
            <pc:sldMk cId="2966369012" sldId="336"/>
            <ac:grpSpMk id="94" creationId="{680DEEB8-8CF6-421B-ACCF-ED738EB83C1B}"/>
          </ac:grpSpMkLst>
        </pc:grpChg>
        <pc:grpChg chg="add del mod ord topLvl">
          <ac:chgData name="Abdulaziz Qambar" userId="85b05c50aa90e9c3" providerId="LiveId" clId="{F42D3365-F8FD-4AC4-B92E-FDAA6703AF94}" dt="2021-05-28T12:53:25.117" v="5925" actId="478"/>
          <ac:grpSpMkLst>
            <pc:docMk/>
            <pc:sldMk cId="2966369012" sldId="336"/>
            <ac:grpSpMk id="99" creationId="{5485B0D2-67A2-414A-A016-BBEC2EE822E7}"/>
          </ac:grpSpMkLst>
        </pc:grpChg>
        <pc:grpChg chg="add mod">
          <ac:chgData name="Abdulaziz Qambar" userId="85b05c50aa90e9c3" providerId="LiveId" clId="{F42D3365-F8FD-4AC4-B92E-FDAA6703AF94}" dt="2021-05-28T00:44:03.968" v="3287"/>
          <ac:grpSpMkLst>
            <pc:docMk/>
            <pc:sldMk cId="2966369012" sldId="336"/>
            <ac:grpSpMk id="101" creationId="{D5B02C19-128C-4595-AF9E-F82D3D367480}"/>
          </ac:grpSpMkLst>
        </pc:grpChg>
        <pc:grpChg chg="add mod">
          <ac:chgData name="Abdulaziz Qambar" userId="85b05c50aa90e9c3" providerId="LiveId" clId="{F42D3365-F8FD-4AC4-B92E-FDAA6703AF94}" dt="2021-05-28T00:44:03.968" v="3287"/>
          <ac:grpSpMkLst>
            <pc:docMk/>
            <pc:sldMk cId="2966369012" sldId="336"/>
            <ac:grpSpMk id="103" creationId="{6ADFFC75-BF0F-4772-AD14-9452BC159B0F}"/>
          </ac:grpSpMkLst>
        </pc:grpChg>
        <pc:grpChg chg="add mod">
          <ac:chgData name="Abdulaziz Qambar" userId="85b05c50aa90e9c3" providerId="LiveId" clId="{F42D3365-F8FD-4AC4-B92E-FDAA6703AF94}" dt="2021-05-28T00:44:03.968" v="3287"/>
          <ac:grpSpMkLst>
            <pc:docMk/>
            <pc:sldMk cId="2966369012" sldId="336"/>
            <ac:grpSpMk id="104" creationId="{F9E3FB1D-B12A-48A6-827D-B53003CDBCDF}"/>
          </ac:grpSpMkLst>
        </pc:grpChg>
        <pc:grpChg chg="add mod">
          <ac:chgData name="Abdulaziz Qambar" userId="85b05c50aa90e9c3" providerId="LiveId" clId="{F42D3365-F8FD-4AC4-B92E-FDAA6703AF94}" dt="2021-05-28T00:44:03.968" v="3287"/>
          <ac:grpSpMkLst>
            <pc:docMk/>
            <pc:sldMk cId="2966369012" sldId="336"/>
            <ac:grpSpMk id="108" creationId="{98091421-FA41-480F-A57B-BEA3DC1DC2FA}"/>
          </ac:grpSpMkLst>
        </pc:grpChg>
        <pc:grpChg chg="add mod">
          <ac:chgData name="Abdulaziz Qambar" userId="85b05c50aa90e9c3" providerId="LiveId" clId="{F42D3365-F8FD-4AC4-B92E-FDAA6703AF94}" dt="2021-05-28T00:44:03.968" v="3287"/>
          <ac:grpSpMkLst>
            <pc:docMk/>
            <pc:sldMk cId="2966369012" sldId="336"/>
            <ac:grpSpMk id="109" creationId="{6836CBCA-D094-46B7-B71B-0B1AD765857C}"/>
          </ac:grpSpMkLst>
        </pc:grpChg>
        <pc:grpChg chg="add mod">
          <ac:chgData name="Abdulaziz Qambar" userId="85b05c50aa90e9c3" providerId="LiveId" clId="{F42D3365-F8FD-4AC4-B92E-FDAA6703AF94}" dt="2021-05-28T00:44:03.968" v="3287"/>
          <ac:grpSpMkLst>
            <pc:docMk/>
            <pc:sldMk cId="2966369012" sldId="336"/>
            <ac:grpSpMk id="110" creationId="{6D501666-31CE-4631-81AF-A858198A1318}"/>
          </ac:grpSpMkLst>
        </pc:grpChg>
        <pc:graphicFrameChg chg="add del mod">
          <ac:chgData name="Abdulaziz Qambar" userId="85b05c50aa90e9c3" providerId="LiveId" clId="{F42D3365-F8FD-4AC4-B92E-FDAA6703AF94}" dt="2021-05-28T12:58:58.943" v="6019"/>
          <ac:graphicFrameMkLst>
            <pc:docMk/>
            <pc:sldMk cId="2966369012" sldId="336"/>
            <ac:graphicFrameMk id="6" creationId="{48D83B44-D2C1-478A-A90B-C1D23BC38842}"/>
          </ac:graphicFrameMkLst>
        </pc:graphicFrameChg>
        <pc:graphicFrameChg chg="del">
          <ac:chgData name="Abdulaziz Qambar" userId="85b05c50aa90e9c3" providerId="LiveId" clId="{F42D3365-F8FD-4AC4-B92E-FDAA6703AF94}" dt="2021-05-28T00:42:55.307" v="3265" actId="478"/>
          <ac:graphicFrameMkLst>
            <pc:docMk/>
            <pc:sldMk cId="2966369012" sldId="336"/>
            <ac:graphicFrameMk id="32" creationId="{F58EB8E1-26EC-4ECC-B889-F44C33829E5A}"/>
          </ac:graphicFrameMkLst>
        </pc:graphicFrameChg>
        <pc:graphicFrameChg chg="del">
          <ac:chgData name="Abdulaziz Qambar" userId="85b05c50aa90e9c3" providerId="LiveId" clId="{F42D3365-F8FD-4AC4-B92E-FDAA6703AF94}" dt="2021-05-28T00:43:00.016" v="3272" actId="478"/>
          <ac:graphicFrameMkLst>
            <pc:docMk/>
            <pc:sldMk cId="2966369012" sldId="336"/>
            <ac:graphicFrameMk id="64" creationId="{BE8D075C-40DE-45D5-AD21-4B8F9256C35D}"/>
          </ac:graphicFrameMkLst>
        </pc:graphicFrameChg>
        <pc:picChg chg="add mod">
          <ac:chgData name="Abdulaziz Qambar" userId="85b05c50aa90e9c3" providerId="LiveId" clId="{F42D3365-F8FD-4AC4-B92E-FDAA6703AF94}" dt="2021-05-28T13:03:05.195" v="6070" actId="164"/>
          <ac:picMkLst>
            <pc:docMk/>
            <pc:sldMk cId="2966369012" sldId="336"/>
            <ac:picMk id="8" creationId="{BFB59A98-8EAF-4151-9768-5CAD29BD3A5C}"/>
          </ac:picMkLst>
        </pc:picChg>
        <pc:picChg chg="del">
          <ac:chgData name="Abdulaziz Qambar" userId="85b05c50aa90e9c3" providerId="LiveId" clId="{F42D3365-F8FD-4AC4-B92E-FDAA6703AF94}" dt="2021-05-28T00:44:31.010" v="3292" actId="478"/>
          <ac:picMkLst>
            <pc:docMk/>
            <pc:sldMk cId="2966369012" sldId="336"/>
            <ac:picMk id="16" creationId="{940FA846-C87D-4920-AB38-CCAD3CCC190A}"/>
          </ac:picMkLst>
        </pc:picChg>
        <pc:picChg chg="add del">
          <ac:chgData name="Abdulaziz Qambar" userId="85b05c50aa90e9c3" providerId="LiveId" clId="{F42D3365-F8FD-4AC4-B92E-FDAA6703AF94}" dt="2021-05-28T00:43:53.850" v="3285" actId="478"/>
          <ac:picMkLst>
            <pc:docMk/>
            <pc:sldMk cId="2966369012" sldId="336"/>
            <ac:picMk id="34" creationId="{30CDE5E8-2291-4DE4-AEFD-A8654B3DD63C}"/>
          </ac:picMkLst>
        </pc:picChg>
        <pc:picChg chg="mod">
          <ac:chgData name="Abdulaziz Qambar" userId="85b05c50aa90e9c3" providerId="LiveId" clId="{F42D3365-F8FD-4AC4-B92E-FDAA6703AF94}" dt="2021-05-28T12:53:30.339" v="5926"/>
          <ac:picMkLst>
            <pc:docMk/>
            <pc:sldMk cId="2966369012" sldId="336"/>
            <ac:picMk id="36" creationId="{DC5BFBA3-6023-4AD0-867D-0F603BD8B96F}"/>
          </ac:picMkLst>
        </pc:picChg>
        <pc:picChg chg="add mod">
          <ac:chgData name="Abdulaziz Qambar" userId="85b05c50aa90e9c3" providerId="LiveId" clId="{F42D3365-F8FD-4AC4-B92E-FDAA6703AF94}" dt="2021-05-28T13:02:43.250" v="6059" actId="164"/>
          <ac:picMkLst>
            <pc:docMk/>
            <pc:sldMk cId="2966369012" sldId="336"/>
            <ac:picMk id="41" creationId="{A17766C9-D6BF-4D9E-B904-B2BC4B003C36}"/>
          </ac:picMkLst>
        </pc:picChg>
        <pc:picChg chg="add mod">
          <ac:chgData name="Abdulaziz Qambar" userId="85b05c50aa90e9c3" providerId="LiveId" clId="{F42D3365-F8FD-4AC4-B92E-FDAA6703AF94}" dt="2021-05-28T13:02:43.250" v="6059" actId="164"/>
          <ac:picMkLst>
            <pc:docMk/>
            <pc:sldMk cId="2966369012" sldId="336"/>
            <ac:picMk id="42" creationId="{F07B5897-BFEC-470A-AC64-AD2817A6E903}"/>
          </ac:picMkLst>
        </pc:picChg>
        <pc:picChg chg="add del mod">
          <ac:chgData name="Abdulaziz Qambar" userId="85b05c50aa90e9c3" providerId="LiveId" clId="{F42D3365-F8FD-4AC4-B92E-FDAA6703AF94}" dt="2021-05-28T00:43:41.787" v="3280" actId="21"/>
          <ac:picMkLst>
            <pc:docMk/>
            <pc:sldMk cId="2966369012" sldId="336"/>
            <ac:picMk id="43" creationId="{CD35C444-0BFB-4E74-9E7D-F9AC5E5BDE82}"/>
          </ac:picMkLst>
        </pc:picChg>
        <pc:picChg chg="add mod">
          <ac:chgData name="Abdulaziz Qambar" userId="85b05c50aa90e9c3" providerId="LiveId" clId="{F42D3365-F8FD-4AC4-B92E-FDAA6703AF94}" dt="2021-05-28T13:02:43.250" v="6059" actId="164"/>
          <ac:picMkLst>
            <pc:docMk/>
            <pc:sldMk cId="2966369012" sldId="336"/>
            <ac:picMk id="44" creationId="{8B2211FD-59F6-4578-9C82-425A677055F3}"/>
          </ac:picMkLst>
        </pc:picChg>
        <pc:picChg chg="add mod">
          <ac:chgData name="Abdulaziz Qambar" userId="85b05c50aa90e9c3" providerId="LiveId" clId="{F42D3365-F8FD-4AC4-B92E-FDAA6703AF94}" dt="2021-05-28T13:02:43.250" v="6059" actId="164"/>
          <ac:picMkLst>
            <pc:docMk/>
            <pc:sldMk cId="2966369012" sldId="336"/>
            <ac:picMk id="46" creationId="{07FF42E9-12CE-49A2-9C5F-4A490B8BD628}"/>
          </ac:picMkLst>
        </pc:picChg>
        <pc:picChg chg="add mod">
          <ac:chgData name="Abdulaziz Qambar" userId="85b05c50aa90e9c3" providerId="LiveId" clId="{F42D3365-F8FD-4AC4-B92E-FDAA6703AF94}" dt="2021-05-28T13:02:43.250" v="6059" actId="164"/>
          <ac:picMkLst>
            <pc:docMk/>
            <pc:sldMk cId="2966369012" sldId="336"/>
            <ac:picMk id="48" creationId="{7D30DCF4-0F54-4740-86B5-A54D7EFEF986}"/>
          </ac:picMkLst>
        </pc:picChg>
        <pc:picChg chg="add del mod">
          <ac:chgData name="Abdulaziz Qambar" userId="85b05c50aa90e9c3" providerId="LiveId" clId="{F42D3365-F8FD-4AC4-B92E-FDAA6703AF94}" dt="2021-05-28T13:02:43.250" v="6059" actId="164"/>
          <ac:picMkLst>
            <pc:docMk/>
            <pc:sldMk cId="2966369012" sldId="336"/>
            <ac:picMk id="54" creationId="{B510764A-7978-4303-A76E-239328755356}"/>
          </ac:picMkLst>
        </pc:picChg>
        <pc:picChg chg="del">
          <ac:chgData name="Abdulaziz Qambar" userId="85b05c50aa90e9c3" providerId="LiveId" clId="{F42D3365-F8FD-4AC4-B92E-FDAA6703AF94}" dt="2021-05-28T00:42:53.206" v="3262" actId="478"/>
          <ac:picMkLst>
            <pc:docMk/>
            <pc:sldMk cId="2966369012" sldId="336"/>
            <ac:picMk id="58" creationId="{A7CA3F1E-E807-433A-8047-D20E767AE781}"/>
          </ac:picMkLst>
        </pc:picChg>
        <pc:picChg chg="del">
          <ac:chgData name="Abdulaziz Qambar" userId="85b05c50aa90e9c3" providerId="LiveId" clId="{F42D3365-F8FD-4AC4-B92E-FDAA6703AF94}" dt="2021-05-28T00:42:54.502" v="3264" actId="478"/>
          <ac:picMkLst>
            <pc:docMk/>
            <pc:sldMk cId="2966369012" sldId="336"/>
            <ac:picMk id="60" creationId="{0B04737F-26CF-4EF4-A2E4-978B1E167621}"/>
          </ac:picMkLst>
        </pc:picChg>
        <pc:picChg chg="del">
          <ac:chgData name="Abdulaziz Qambar" userId="85b05c50aa90e9c3" providerId="LiveId" clId="{F42D3365-F8FD-4AC4-B92E-FDAA6703AF94}" dt="2021-05-28T00:42:54.093" v="3263" actId="478"/>
          <ac:picMkLst>
            <pc:docMk/>
            <pc:sldMk cId="2966369012" sldId="336"/>
            <ac:picMk id="62" creationId="{7B2D50C3-92DE-46FC-9D9B-772197D8C6F7}"/>
          </ac:picMkLst>
        </pc:picChg>
        <pc:picChg chg="add mod">
          <ac:chgData name="Abdulaziz Qambar" userId="85b05c50aa90e9c3" providerId="LiveId" clId="{F42D3365-F8FD-4AC4-B92E-FDAA6703AF94}" dt="2021-05-28T00:43:40.483" v="3279" actId="571"/>
          <ac:picMkLst>
            <pc:docMk/>
            <pc:sldMk cId="2966369012" sldId="336"/>
            <ac:picMk id="65" creationId="{D5F8223C-419D-4BF7-92E7-2418081041FC}"/>
          </ac:picMkLst>
        </pc:picChg>
        <pc:picChg chg="add mod">
          <ac:chgData name="Abdulaziz Qambar" userId="85b05c50aa90e9c3" providerId="LiveId" clId="{F42D3365-F8FD-4AC4-B92E-FDAA6703AF94}" dt="2021-05-28T00:43:40.483" v="3279" actId="571"/>
          <ac:picMkLst>
            <pc:docMk/>
            <pc:sldMk cId="2966369012" sldId="336"/>
            <ac:picMk id="67" creationId="{178E989F-9DA1-436A-B0A0-89BA6D39C876}"/>
          </ac:picMkLst>
        </pc:picChg>
        <pc:picChg chg="add mod">
          <ac:chgData name="Abdulaziz Qambar" userId="85b05c50aa90e9c3" providerId="LiveId" clId="{F42D3365-F8FD-4AC4-B92E-FDAA6703AF94}" dt="2021-05-28T00:43:40.483" v="3279" actId="571"/>
          <ac:picMkLst>
            <pc:docMk/>
            <pc:sldMk cId="2966369012" sldId="336"/>
            <ac:picMk id="77" creationId="{CCD83EDA-9C69-423B-ADC0-C91FE680815C}"/>
          </ac:picMkLst>
        </pc:picChg>
        <pc:picChg chg="add mod">
          <ac:chgData name="Abdulaziz Qambar" userId="85b05c50aa90e9c3" providerId="LiveId" clId="{F42D3365-F8FD-4AC4-B92E-FDAA6703AF94}" dt="2021-05-28T00:43:40.483" v="3279" actId="571"/>
          <ac:picMkLst>
            <pc:docMk/>
            <pc:sldMk cId="2966369012" sldId="336"/>
            <ac:picMk id="79" creationId="{5A24CB2A-9AB7-4ED1-963E-1BB34043FCFB}"/>
          </ac:picMkLst>
        </pc:picChg>
        <pc:picChg chg="add mod">
          <ac:chgData name="Abdulaziz Qambar" userId="85b05c50aa90e9c3" providerId="LiveId" clId="{F42D3365-F8FD-4AC4-B92E-FDAA6703AF94}" dt="2021-05-28T00:43:40.483" v="3279" actId="571"/>
          <ac:picMkLst>
            <pc:docMk/>
            <pc:sldMk cId="2966369012" sldId="336"/>
            <ac:picMk id="82" creationId="{54FE8530-42DB-4BCA-8345-505F46576D58}"/>
          </ac:picMkLst>
        </pc:picChg>
        <pc:picChg chg="add mod">
          <ac:chgData name="Abdulaziz Qambar" userId="85b05c50aa90e9c3" providerId="LiveId" clId="{F42D3365-F8FD-4AC4-B92E-FDAA6703AF94}" dt="2021-05-28T00:43:40.483" v="3279" actId="571"/>
          <ac:picMkLst>
            <pc:docMk/>
            <pc:sldMk cId="2966369012" sldId="336"/>
            <ac:picMk id="84" creationId="{F5FB300A-D17B-414E-A1C4-A770178BC02C}"/>
          </ac:picMkLst>
        </pc:picChg>
        <pc:picChg chg="add del mod">
          <ac:chgData name="Abdulaziz Qambar" userId="85b05c50aa90e9c3" providerId="LiveId" clId="{F42D3365-F8FD-4AC4-B92E-FDAA6703AF94}" dt="2021-05-28T00:44:15.382" v="3288" actId="21"/>
          <ac:picMkLst>
            <pc:docMk/>
            <pc:sldMk cId="2966369012" sldId="336"/>
            <ac:picMk id="96" creationId="{92B544B1-3420-4958-9DCB-0875F4A536B9}"/>
          </ac:picMkLst>
        </pc:picChg>
        <pc:picChg chg="add mod">
          <ac:chgData name="Abdulaziz Qambar" userId="85b05c50aa90e9c3" providerId="LiveId" clId="{F42D3365-F8FD-4AC4-B92E-FDAA6703AF94}" dt="2021-05-28T00:44:03.968" v="3287"/>
          <ac:picMkLst>
            <pc:docMk/>
            <pc:sldMk cId="2966369012" sldId="336"/>
            <ac:picMk id="105" creationId="{D00A03FD-7D33-48FC-AF64-A4B06C3D8AF8}"/>
          </ac:picMkLst>
        </pc:picChg>
        <pc:picChg chg="add mod">
          <ac:chgData name="Abdulaziz Qambar" userId="85b05c50aa90e9c3" providerId="LiveId" clId="{F42D3365-F8FD-4AC4-B92E-FDAA6703AF94}" dt="2021-05-28T00:44:22.360" v="3291" actId="1076"/>
          <ac:picMkLst>
            <pc:docMk/>
            <pc:sldMk cId="2966369012" sldId="336"/>
            <ac:picMk id="107" creationId="{C90FF47E-1B40-414D-9F7B-9F6A2A3E4699}"/>
          </ac:picMkLst>
        </pc:picChg>
        <pc:picChg chg="add mod">
          <ac:chgData name="Abdulaziz Qambar" userId="85b05c50aa90e9c3" providerId="LiveId" clId="{F42D3365-F8FD-4AC4-B92E-FDAA6703AF94}" dt="2021-05-28T00:44:03.968" v="3287"/>
          <ac:picMkLst>
            <pc:docMk/>
            <pc:sldMk cId="2966369012" sldId="336"/>
            <ac:picMk id="111" creationId="{313123BE-8275-4F5A-A1F1-3A6E36D9D1B3}"/>
          </ac:picMkLst>
        </pc:picChg>
        <pc:picChg chg="add mod">
          <ac:chgData name="Abdulaziz Qambar" userId="85b05c50aa90e9c3" providerId="LiveId" clId="{F42D3365-F8FD-4AC4-B92E-FDAA6703AF94}" dt="2021-05-28T00:44:03.968" v="3287"/>
          <ac:picMkLst>
            <pc:docMk/>
            <pc:sldMk cId="2966369012" sldId="336"/>
            <ac:picMk id="113" creationId="{ABF95D2F-F680-4D9C-9D5B-9CF62B7F0B21}"/>
          </ac:picMkLst>
        </pc:picChg>
        <pc:picChg chg="add mod">
          <ac:chgData name="Abdulaziz Qambar" userId="85b05c50aa90e9c3" providerId="LiveId" clId="{F42D3365-F8FD-4AC4-B92E-FDAA6703AF94}" dt="2021-05-28T00:44:03.968" v="3287"/>
          <ac:picMkLst>
            <pc:docMk/>
            <pc:sldMk cId="2966369012" sldId="336"/>
            <ac:picMk id="115" creationId="{33CE92E0-79F0-46ED-9931-F669A7E67084}"/>
          </ac:picMkLst>
        </pc:picChg>
        <pc:picChg chg="add del mod">
          <ac:chgData name="Abdulaziz Qambar" userId="85b05c50aa90e9c3" providerId="LiveId" clId="{F42D3365-F8FD-4AC4-B92E-FDAA6703AF94}" dt="2021-05-28T00:44:56.382" v="3302"/>
          <ac:picMkLst>
            <pc:docMk/>
            <pc:sldMk cId="2966369012" sldId="336"/>
            <ac:picMk id="117" creationId="{8F93CDB7-A133-429D-B58A-1BD546245CE0}"/>
          </ac:picMkLst>
        </pc:picChg>
        <pc:picChg chg="add mod">
          <ac:chgData name="Abdulaziz Qambar" userId="85b05c50aa90e9c3" providerId="LiveId" clId="{F42D3365-F8FD-4AC4-B92E-FDAA6703AF94}" dt="2021-05-28T00:45:00.001" v="3304" actId="164"/>
          <ac:picMkLst>
            <pc:docMk/>
            <pc:sldMk cId="2966369012" sldId="336"/>
            <ac:picMk id="122" creationId="{144C034B-FD39-4AA2-AD04-D0CB1E1CEF93}"/>
          </ac:picMkLst>
        </pc:picChg>
        <pc:cxnChg chg="mod">
          <ac:chgData name="Abdulaziz Qambar" userId="85b05c50aa90e9c3" providerId="LiveId" clId="{F42D3365-F8FD-4AC4-B92E-FDAA6703AF94}" dt="2021-05-28T12:53:30.339" v="5926"/>
          <ac:cxnSpMkLst>
            <pc:docMk/>
            <pc:sldMk cId="2966369012" sldId="336"/>
            <ac:cxnSpMk id="39" creationId="{81076969-FCF8-44E5-A999-DB1BAD0A68AB}"/>
          </ac:cxnSpMkLst>
        </pc:cxnChg>
        <pc:cxnChg chg="add mod">
          <ac:chgData name="Abdulaziz Qambar" userId="85b05c50aa90e9c3" providerId="LiveId" clId="{F42D3365-F8FD-4AC4-B92E-FDAA6703AF94}" dt="2021-05-28T00:43:40.483" v="3279" actId="571"/>
          <ac:cxnSpMkLst>
            <pc:docMk/>
            <pc:sldMk cId="2966369012" sldId="336"/>
            <ac:cxnSpMk id="40" creationId="{98F0CB7F-A3B2-483E-A263-5B8C9E414812}"/>
          </ac:cxnSpMkLst>
        </pc:cxnChg>
        <pc:cxnChg chg="mod">
          <ac:chgData name="Abdulaziz Qambar" userId="85b05c50aa90e9c3" providerId="LiveId" clId="{F42D3365-F8FD-4AC4-B92E-FDAA6703AF94}" dt="2021-05-28T12:53:30.339" v="5926"/>
          <ac:cxnSpMkLst>
            <pc:docMk/>
            <pc:sldMk cId="2966369012" sldId="336"/>
            <ac:cxnSpMk id="40" creationId="{D8664357-50D8-4E60-996C-4C277F4E8BFB}"/>
          </ac:cxnSpMkLst>
        </pc:cxnChg>
        <pc:cxnChg chg="add mod">
          <ac:chgData name="Abdulaziz Qambar" userId="85b05c50aa90e9c3" providerId="LiveId" clId="{F42D3365-F8FD-4AC4-B92E-FDAA6703AF94}" dt="2021-05-28T00:43:40.483" v="3279" actId="571"/>
          <ac:cxnSpMkLst>
            <pc:docMk/>
            <pc:sldMk cId="2966369012" sldId="336"/>
            <ac:cxnSpMk id="42" creationId="{0D5CFBAC-E422-4C0B-896E-CF9FAFF457E4}"/>
          </ac:cxnSpMkLst>
        </pc:cxnChg>
        <pc:cxnChg chg="add mod">
          <ac:chgData name="Abdulaziz Qambar" userId="85b05c50aa90e9c3" providerId="LiveId" clId="{F42D3365-F8FD-4AC4-B92E-FDAA6703AF94}" dt="2021-05-28T13:02:43.250" v="6059" actId="164"/>
          <ac:cxnSpMkLst>
            <pc:docMk/>
            <pc:sldMk cId="2966369012" sldId="336"/>
            <ac:cxnSpMk id="50" creationId="{2DEFD582-31C3-4F2A-86E1-470FA5FCF774}"/>
          </ac:cxnSpMkLst>
        </pc:cxnChg>
        <pc:cxnChg chg="add mod">
          <ac:chgData name="Abdulaziz Qambar" userId="85b05c50aa90e9c3" providerId="LiveId" clId="{F42D3365-F8FD-4AC4-B92E-FDAA6703AF94}" dt="2021-05-28T00:43:40.483" v="3279" actId="571"/>
          <ac:cxnSpMkLst>
            <pc:docMk/>
            <pc:sldMk cId="2966369012" sldId="336"/>
            <ac:cxnSpMk id="55" creationId="{4C9F85A3-1631-4B0F-B4A2-BA4F9AC77840}"/>
          </ac:cxnSpMkLst>
        </pc:cxnChg>
        <pc:cxnChg chg="mod">
          <ac:chgData name="Abdulaziz Qambar" userId="85b05c50aa90e9c3" providerId="LiveId" clId="{F42D3365-F8FD-4AC4-B92E-FDAA6703AF94}" dt="2021-05-28T13:02:43.250" v="6059" actId="164"/>
          <ac:cxnSpMkLst>
            <pc:docMk/>
            <pc:sldMk cId="2966369012" sldId="336"/>
            <ac:cxnSpMk id="58" creationId="{0E3A4DA2-60E0-4A4C-AE70-7720FD715CF9}"/>
          </ac:cxnSpMkLst>
        </pc:cxnChg>
        <pc:cxnChg chg="mod">
          <ac:chgData name="Abdulaziz Qambar" userId="85b05c50aa90e9c3" providerId="LiveId" clId="{F42D3365-F8FD-4AC4-B92E-FDAA6703AF94}" dt="2021-05-28T13:02:43.250" v="6059" actId="164"/>
          <ac:cxnSpMkLst>
            <pc:docMk/>
            <pc:sldMk cId="2966369012" sldId="336"/>
            <ac:cxnSpMk id="60" creationId="{5112AC0B-74CE-41C4-83BB-3F86C1CC5301}"/>
          </ac:cxnSpMkLst>
        </pc:cxnChg>
        <pc:cxnChg chg="add del mod">
          <ac:chgData name="Abdulaziz Qambar" userId="85b05c50aa90e9c3" providerId="LiveId" clId="{F42D3365-F8FD-4AC4-B92E-FDAA6703AF94}" dt="2021-05-28T00:44:15.382" v="3288" actId="21"/>
          <ac:cxnSpMkLst>
            <pc:docMk/>
            <pc:sldMk cId="2966369012" sldId="336"/>
            <ac:cxnSpMk id="93" creationId="{734690AF-78FE-4AE1-895F-1BBDEEAFC39B}"/>
          </ac:cxnSpMkLst>
        </pc:cxnChg>
        <pc:cxnChg chg="add del mod">
          <ac:chgData name="Abdulaziz Qambar" userId="85b05c50aa90e9c3" providerId="LiveId" clId="{F42D3365-F8FD-4AC4-B92E-FDAA6703AF94}" dt="2021-05-28T00:44:15.382" v="3288" actId="21"/>
          <ac:cxnSpMkLst>
            <pc:docMk/>
            <pc:sldMk cId="2966369012" sldId="336"/>
            <ac:cxnSpMk id="95" creationId="{B63BF31E-EAD5-454A-BC05-55E5036C3AB9}"/>
          </ac:cxnSpMkLst>
        </pc:cxnChg>
        <pc:cxnChg chg="add mod">
          <ac:chgData name="Abdulaziz Qambar" userId="85b05c50aa90e9c3" providerId="LiveId" clId="{F42D3365-F8FD-4AC4-B92E-FDAA6703AF94}" dt="2021-05-28T00:44:03.968" v="3287"/>
          <ac:cxnSpMkLst>
            <pc:docMk/>
            <pc:sldMk cId="2966369012" sldId="336"/>
            <ac:cxnSpMk id="102" creationId="{3CC96724-23C6-47F0-A628-E70E99AC6E82}"/>
          </ac:cxnSpMkLst>
        </pc:cxnChg>
        <pc:cxnChg chg="add del mod">
          <ac:chgData name="Abdulaziz Qambar" userId="85b05c50aa90e9c3" providerId="LiveId" clId="{F42D3365-F8FD-4AC4-B92E-FDAA6703AF94}" dt="2021-05-28T00:44:56.382" v="3302"/>
          <ac:cxnSpMkLst>
            <pc:docMk/>
            <pc:sldMk cId="2966369012" sldId="336"/>
            <ac:cxnSpMk id="120" creationId="{B47A140A-7063-4B46-9BB8-D1C6E78F15A0}"/>
          </ac:cxnSpMkLst>
        </pc:cxnChg>
        <pc:cxnChg chg="add del mod">
          <ac:chgData name="Abdulaziz Qambar" userId="85b05c50aa90e9c3" providerId="LiveId" clId="{F42D3365-F8FD-4AC4-B92E-FDAA6703AF94}" dt="2021-05-28T00:44:56.382" v="3302"/>
          <ac:cxnSpMkLst>
            <pc:docMk/>
            <pc:sldMk cId="2966369012" sldId="336"/>
            <ac:cxnSpMk id="121" creationId="{F537A2B5-C7DE-4932-9CEF-6AC2619F6CE9}"/>
          </ac:cxnSpMkLst>
        </pc:cxnChg>
        <pc:cxnChg chg="add mod">
          <ac:chgData name="Abdulaziz Qambar" userId="85b05c50aa90e9c3" providerId="LiveId" clId="{F42D3365-F8FD-4AC4-B92E-FDAA6703AF94}" dt="2021-05-28T00:45:00.001" v="3304" actId="164"/>
          <ac:cxnSpMkLst>
            <pc:docMk/>
            <pc:sldMk cId="2966369012" sldId="336"/>
            <ac:cxnSpMk id="125" creationId="{8C0A9E9D-541F-42CD-A5AD-12FA71DF08E1}"/>
          </ac:cxnSpMkLst>
        </pc:cxnChg>
        <pc:cxnChg chg="add mod">
          <ac:chgData name="Abdulaziz Qambar" userId="85b05c50aa90e9c3" providerId="LiveId" clId="{F42D3365-F8FD-4AC4-B92E-FDAA6703AF94}" dt="2021-05-28T00:45:00.001" v="3304" actId="164"/>
          <ac:cxnSpMkLst>
            <pc:docMk/>
            <pc:sldMk cId="2966369012" sldId="336"/>
            <ac:cxnSpMk id="126" creationId="{A6491529-8BDC-4BB8-8345-6C4CE9296AA7}"/>
          </ac:cxnSpMkLst>
        </pc:cxnChg>
      </pc:sldChg>
      <pc:sldChg chg="addSp delSp modSp add mod">
        <pc:chgData name="Abdulaziz Qambar" userId="85b05c50aa90e9c3" providerId="LiveId" clId="{F42D3365-F8FD-4AC4-B92E-FDAA6703AF94}" dt="2021-06-07T21:43:37.473" v="7281" actId="1076"/>
        <pc:sldMkLst>
          <pc:docMk/>
          <pc:sldMk cId="1467331157" sldId="337"/>
        </pc:sldMkLst>
        <pc:spChg chg="add mod">
          <ac:chgData name="Abdulaziz Qambar" userId="85b05c50aa90e9c3" providerId="LiveId" clId="{F42D3365-F8FD-4AC4-B92E-FDAA6703AF94}" dt="2021-06-07T21:43:27.476" v="7279" actId="20577"/>
          <ac:spMkLst>
            <pc:docMk/>
            <pc:sldMk cId="1467331157" sldId="337"/>
            <ac:spMk id="12" creationId="{E9DBDFE9-8C86-4DEC-A08E-BFAC90D292B3}"/>
          </ac:spMkLst>
        </pc:spChg>
        <pc:spChg chg="add mod">
          <ac:chgData name="Abdulaziz Qambar" userId="85b05c50aa90e9c3" providerId="LiveId" clId="{F42D3365-F8FD-4AC4-B92E-FDAA6703AF94}" dt="2021-05-28T13:35:49.211" v="6423" actId="1035"/>
          <ac:spMkLst>
            <pc:docMk/>
            <pc:sldMk cId="1467331157" sldId="337"/>
            <ac:spMk id="15" creationId="{91C5200F-AD0C-441B-9CA7-E441F0CDF00E}"/>
          </ac:spMkLst>
        </pc:spChg>
        <pc:spChg chg="del">
          <ac:chgData name="Abdulaziz Qambar" userId="85b05c50aa90e9c3" providerId="LiveId" clId="{F42D3365-F8FD-4AC4-B92E-FDAA6703AF94}" dt="2021-05-28T00:50:05.141" v="3334" actId="478"/>
          <ac:spMkLst>
            <pc:docMk/>
            <pc:sldMk cId="1467331157" sldId="337"/>
            <ac:spMk id="17" creationId="{DD873572-E618-4E03-9752-3C35370D1D17}"/>
          </ac:spMkLst>
        </pc:spChg>
        <pc:spChg chg="add mod">
          <ac:chgData name="Abdulaziz Qambar" userId="85b05c50aa90e9c3" providerId="LiveId" clId="{F42D3365-F8FD-4AC4-B92E-FDAA6703AF94}" dt="2021-06-07T21:43:29.600" v="7280" actId="20577"/>
          <ac:spMkLst>
            <pc:docMk/>
            <pc:sldMk cId="1467331157" sldId="337"/>
            <ac:spMk id="17" creationId="{E85C2282-7B5F-43F0-9A71-329A8F93B8C5}"/>
          </ac:spMkLst>
        </pc:spChg>
        <pc:spChg chg="mod">
          <ac:chgData name="Abdulaziz Qambar" userId="85b05c50aa90e9c3" providerId="LiveId" clId="{F42D3365-F8FD-4AC4-B92E-FDAA6703AF94}" dt="2021-05-28T00:50:00.684" v="3333" actId="20577"/>
          <ac:spMkLst>
            <pc:docMk/>
            <pc:sldMk cId="1467331157" sldId="337"/>
            <ac:spMk id="23" creationId="{D9D8D862-40BC-4D0A-B806-F00BB5C9FAF1}"/>
          </ac:spMkLst>
        </pc:spChg>
        <pc:spChg chg="add mod">
          <ac:chgData name="Abdulaziz Qambar" userId="85b05c50aa90e9c3" providerId="LiveId" clId="{F42D3365-F8FD-4AC4-B92E-FDAA6703AF94}" dt="2021-06-07T21:43:37.473" v="7281" actId="1076"/>
          <ac:spMkLst>
            <pc:docMk/>
            <pc:sldMk cId="1467331157" sldId="337"/>
            <ac:spMk id="24" creationId="{9CAEA3DA-E8D9-41E4-B8C6-F9D4BAD828CE}"/>
          </ac:spMkLst>
        </pc:spChg>
        <pc:spChg chg="add mod">
          <ac:chgData name="Abdulaziz Qambar" userId="85b05c50aa90e9c3" providerId="LiveId" clId="{F42D3365-F8FD-4AC4-B92E-FDAA6703AF94}" dt="2021-05-28T10:20:47.316" v="3907" actId="14100"/>
          <ac:spMkLst>
            <pc:docMk/>
            <pc:sldMk cId="1467331157" sldId="337"/>
            <ac:spMk id="25" creationId="{7A187F75-B1DD-4585-BE59-06ACBBA51629}"/>
          </ac:spMkLst>
        </pc:spChg>
        <pc:spChg chg="add mod">
          <ac:chgData name="Abdulaziz Qambar" userId="85b05c50aa90e9c3" providerId="LiveId" clId="{F42D3365-F8FD-4AC4-B92E-FDAA6703AF94}" dt="2021-05-31T00:11:10.711" v="6832" actId="20577"/>
          <ac:spMkLst>
            <pc:docMk/>
            <pc:sldMk cId="1467331157" sldId="337"/>
            <ac:spMk id="26" creationId="{AE3A327B-E6FA-4228-8BEC-130F0456EFFA}"/>
          </ac:spMkLst>
        </pc:spChg>
        <pc:spChg chg="add mod">
          <ac:chgData name="Abdulaziz Qambar" userId="85b05c50aa90e9c3" providerId="LiveId" clId="{F42D3365-F8FD-4AC4-B92E-FDAA6703AF94}" dt="2021-05-31T00:11:12.979" v="6834" actId="20577"/>
          <ac:spMkLst>
            <pc:docMk/>
            <pc:sldMk cId="1467331157" sldId="337"/>
            <ac:spMk id="27" creationId="{D0B1D3A4-C5F5-4DB3-8286-9E209D01BDBB}"/>
          </ac:spMkLst>
        </pc:spChg>
        <pc:spChg chg="mod">
          <ac:chgData name="Abdulaziz Qambar" userId="85b05c50aa90e9c3" providerId="LiveId" clId="{F42D3365-F8FD-4AC4-B92E-FDAA6703AF94}" dt="2021-05-31T00:19:20.759" v="7019"/>
          <ac:spMkLst>
            <pc:docMk/>
            <pc:sldMk cId="1467331157" sldId="337"/>
            <ac:spMk id="31" creationId="{300C6F2C-0868-43D7-B135-3EE71FB9B2C0}"/>
          </ac:spMkLst>
        </pc:spChg>
        <pc:grpChg chg="del">
          <ac:chgData name="Abdulaziz Qambar" userId="85b05c50aa90e9c3" providerId="LiveId" clId="{F42D3365-F8FD-4AC4-B92E-FDAA6703AF94}" dt="2021-05-28T00:49:46.972" v="3314" actId="478"/>
          <ac:grpSpMkLst>
            <pc:docMk/>
            <pc:sldMk cId="1467331157" sldId="337"/>
            <ac:grpSpMk id="2" creationId="{4FF68094-4631-418E-85FF-94B24C6CCEB1}"/>
          </ac:grpSpMkLst>
        </pc:grpChg>
        <pc:grpChg chg="del">
          <ac:chgData name="Abdulaziz Qambar" userId="85b05c50aa90e9c3" providerId="LiveId" clId="{F42D3365-F8FD-4AC4-B92E-FDAA6703AF94}" dt="2021-05-28T00:49:47.742" v="3315" actId="478"/>
          <ac:grpSpMkLst>
            <pc:docMk/>
            <pc:sldMk cId="1467331157" sldId="337"/>
            <ac:grpSpMk id="99" creationId="{5485B0D2-67A2-414A-A016-BBEC2EE822E7}"/>
          </ac:grpSpMkLst>
        </pc:grpChg>
        <pc:picChg chg="add del mod modCrop">
          <ac:chgData name="Abdulaziz Qambar" userId="85b05c50aa90e9c3" providerId="LiveId" clId="{F42D3365-F8FD-4AC4-B92E-FDAA6703AF94}" dt="2021-05-28T09:52:56.328" v="3508" actId="478"/>
          <ac:picMkLst>
            <pc:docMk/>
            <pc:sldMk cId="1467331157" sldId="337"/>
            <ac:picMk id="4" creationId="{025119B3-D78E-4A66-A349-4FAFFD2F2CC0}"/>
          </ac:picMkLst>
        </pc:picChg>
        <pc:picChg chg="add mod modCrop">
          <ac:chgData name="Abdulaziz Qambar" userId="85b05c50aa90e9c3" providerId="LiveId" clId="{F42D3365-F8FD-4AC4-B92E-FDAA6703AF94}" dt="2021-05-28T13:04:30.750" v="6093" actId="1076"/>
          <ac:picMkLst>
            <pc:docMk/>
            <pc:sldMk cId="1467331157" sldId="337"/>
            <ac:picMk id="6" creationId="{D9A37097-A128-4F00-A8E0-262F8253FC00}"/>
          </ac:picMkLst>
        </pc:picChg>
        <pc:picChg chg="add mod">
          <ac:chgData name="Abdulaziz Qambar" userId="85b05c50aa90e9c3" providerId="LiveId" clId="{F42D3365-F8FD-4AC4-B92E-FDAA6703AF94}" dt="2021-05-28T13:06:42.867" v="6176" actId="14826"/>
          <ac:picMkLst>
            <pc:docMk/>
            <pc:sldMk cId="1467331157" sldId="337"/>
            <ac:picMk id="11" creationId="{1E044A40-D3BE-4505-85EF-26818B7A8D9A}"/>
          </ac:picMkLst>
        </pc:picChg>
        <pc:picChg chg="add mod">
          <ac:chgData name="Abdulaziz Qambar" userId="85b05c50aa90e9c3" providerId="LiveId" clId="{F42D3365-F8FD-4AC4-B92E-FDAA6703AF94}" dt="2021-05-28T13:04:02.407" v="6082" actId="1076"/>
          <ac:picMkLst>
            <pc:docMk/>
            <pc:sldMk cId="1467331157" sldId="337"/>
            <ac:picMk id="13" creationId="{AD4060E4-F6C0-4725-998D-986ED60B6A59}"/>
          </ac:picMkLst>
        </pc:picChg>
        <pc:picChg chg="add mod">
          <ac:chgData name="Abdulaziz Qambar" userId="85b05c50aa90e9c3" providerId="LiveId" clId="{F42D3365-F8FD-4AC4-B92E-FDAA6703AF94}" dt="2021-05-28T13:06:55.923" v="6177" actId="14826"/>
          <ac:picMkLst>
            <pc:docMk/>
            <pc:sldMk cId="1467331157" sldId="337"/>
            <ac:picMk id="16" creationId="{D159F7DA-C403-44A2-BC08-ACCD42434876}"/>
          </ac:picMkLst>
        </pc:picChg>
        <pc:picChg chg="add del mod">
          <ac:chgData name="Abdulaziz Qambar" userId="85b05c50aa90e9c3" providerId="LiveId" clId="{F42D3365-F8FD-4AC4-B92E-FDAA6703AF94}" dt="2021-05-28T00:58:55.083" v="3344" actId="478"/>
          <ac:picMkLst>
            <pc:docMk/>
            <pc:sldMk cId="1467331157" sldId="337"/>
            <ac:picMk id="36" creationId="{1FB9675A-BA0F-494C-ACF4-EA46B3A13AB1}"/>
          </ac:picMkLst>
        </pc:picChg>
        <pc:picChg chg="add del mod">
          <ac:chgData name="Abdulaziz Qambar" userId="85b05c50aa90e9c3" providerId="LiveId" clId="{F42D3365-F8FD-4AC4-B92E-FDAA6703AF94}" dt="2021-05-28T00:58:54.443" v="3343" actId="478"/>
          <ac:picMkLst>
            <pc:docMk/>
            <pc:sldMk cId="1467331157" sldId="337"/>
            <ac:picMk id="37" creationId="{5A7A4A8E-AD8E-4865-A298-243CDDA675BA}"/>
          </ac:picMkLst>
        </pc:picChg>
        <pc:cxnChg chg="add mod">
          <ac:chgData name="Abdulaziz Qambar" userId="85b05c50aa90e9c3" providerId="LiveId" clId="{F42D3365-F8FD-4AC4-B92E-FDAA6703AF94}" dt="2021-05-28T09:46:50.880" v="3442" actId="1076"/>
          <ac:cxnSpMkLst>
            <pc:docMk/>
            <pc:sldMk cId="1467331157" sldId="337"/>
            <ac:cxnSpMk id="35" creationId="{4E28769D-2BB0-4836-8E46-EF6E89D6B459}"/>
          </ac:cxnSpMkLst>
        </pc:cxnChg>
      </pc:sldChg>
      <pc:sldChg chg="addSp delSp modSp add mod">
        <pc:chgData name="Abdulaziz Qambar" userId="85b05c50aa90e9c3" providerId="LiveId" clId="{F42D3365-F8FD-4AC4-B92E-FDAA6703AF94}" dt="2021-05-31T00:19:25.238" v="7022"/>
        <pc:sldMkLst>
          <pc:docMk/>
          <pc:sldMk cId="2928021827" sldId="338"/>
        </pc:sldMkLst>
        <pc:spChg chg="mod">
          <ac:chgData name="Abdulaziz Qambar" userId="85b05c50aa90e9c3" providerId="LiveId" clId="{F42D3365-F8FD-4AC4-B92E-FDAA6703AF94}" dt="2021-05-28T09:59:49.787" v="3635" actId="12789"/>
          <ac:spMkLst>
            <pc:docMk/>
            <pc:sldMk cId="2928021827" sldId="338"/>
            <ac:spMk id="17" creationId="{DD873572-E618-4E03-9752-3C35370D1D17}"/>
          </ac:spMkLst>
        </pc:spChg>
        <pc:spChg chg="mod">
          <ac:chgData name="Abdulaziz Qambar" userId="85b05c50aa90e9c3" providerId="LiveId" clId="{F42D3365-F8FD-4AC4-B92E-FDAA6703AF94}" dt="2021-05-28T09:55:31.190" v="3554" actId="20577"/>
          <ac:spMkLst>
            <pc:docMk/>
            <pc:sldMk cId="2928021827" sldId="338"/>
            <ac:spMk id="23" creationId="{D9D8D862-40BC-4D0A-B806-F00BB5C9FAF1}"/>
          </ac:spMkLst>
        </pc:spChg>
        <pc:spChg chg="mod">
          <ac:chgData name="Abdulaziz Qambar" userId="85b05c50aa90e9c3" providerId="LiveId" clId="{F42D3365-F8FD-4AC4-B92E-FDAA6703AF94}" dt="2021-05-31T00:19:25.238" v="7022"/>
          <ac:spMkLst>
            <pc:docMk/>
            <pc:sldMk cId="2928021827" sldId="338"/>
            <ac:spMk id="31" creationId="{300C6F2C-0868-43D7-B135-3EE71FB9B2C0}"/>
          </ac:spMkLst>
        </pc:spChg>
        <pc:spChg chg="add del mod topLvl">
          <ac:chgData name="Abdulaziz Qambar" userId="85b05c50aa90e9c3" providerId="LiveId" clId="{F42D3365-F8FD-4AC4-B92E-FDAA6703AF94}" dt="2021-05-28T09:59:06.808" v="3623" actId="478"/>
          <ac:spMkLst>
            <pc:docMk/>
            <pc:sldMk cId="2928021827" sldId="338"/>
            <ac:spMk id="40" creationId="{420BA5B2-104C-457B-873D-2A61A89C681D}"/>
          </ac:spMkLst>
        </pc:spChg>
        <pc:spChg chg="mod">
          <ac:chgData name="Abdulaziz Qambar" userId="85b05c50aa90e9c3" providerId="LiveId" clId="{F42D3365-F8FD-4AC4-B92E-FDAA6703AF94}" dt="2021-05-28T09:58:13.313" v="3595" actId="20577"/>
          <ac:spMkLst>
            <pc:docMk/>
            <pc:sldMk cId="2928021827" sldId="338"/>
            <ac:spMk id="48" creationId="{F302ABB9-37EA-47C0-963B-8D0EE0A686E4}"/>
          </ac:spMkLst>
        </pc:spChg>
        <pc:spChg chg="add mod">
          <ac:chgData name="Abdulaziz Qambar" userId="85b05c50aa90e9c3" providerId="LiveId" clId="{F42D3365-F8FD-4AC4-B92E-FDAA6703AF94}" dt="2021-05-31T00:11:17.901" v="6835" actId="20577"/>
          <ac:spMkLst>
            <pc:docMk/>
            <pc:sldMk cId="2928021827" sldId="338"/>
            <ac:spMk id="54" creationId="{855EB93C-A69A-47D8-9D18-3322663A49A1}"/>
          </ac:spMkLst>
        </pc:spChg>
        <pc:spChg chg="mod topLvl">
          <ac:chgData name="Abdulaziz Qambar" userId="85b05c50aa90e9c3" providerId="LiveId" clId="{F42D3365-F8FD-4AC4-B92E-FDAA6703AF94}" dt="2021-05-28T13:36:38.114" v="6424" actId="165"/>
          <ac:spMkLst>
            <pc:docMk/>
            <pc:sldMk cId="2928021827" sldId="338"/>
            <ac:spMk id="71" creationId="{84CEFAEC-A32A-4970-802A-2D6D74AD8699}"/>
          </ac:spMkLst>
        </pc:spChg>
        <pc:spChg chg="mod">
          <ac:chgData name="Abdulaziz Qambar" userId="85b05c50aa90e9c3" providerId="LiveId" clId="{F42D3365-F8FD-4AC4-B92E-FDAA6703AF94}" dt="2021-05-28T13:36:38.114" v="6424" actId="165"/>
          <ac:spMkLst>
            <pc:docMk/>
            <pc:sldMk cId="2928021827" sldId="338"/>
            <ac:spMk id="72" creationId="{13A23228-4D41-4E18-BD5D-696C4B9A36B3}"/>
          </ac:spMkLst>
        </pc:spChg>
        <pc:spChg chg="mod topLvl">
          <ac:chgData name="Abdulaziz Qambar" userId="85b05c50aa90e9c3" providerId="LiveId" clId="{F42D3365-F8FD-4AC4-B92E-FDAA6703AF94}" dt="2021-05-28T13:36:38.114" v="6424" actId="165"/>
          <ac:spMkLst>
            <pc:docMk/>
            <pc:sldMk cId="2928021827" sldId="338"/>
            <ac:spMk id="76" creationId="{C4B2364B-BC7F-451E-B7A9-D08E70CAFEB6}"/>
          </ac:spMkLst>
        </pc:spChg>
        <pc:spChg chg="mod">
          <ac:chgData name="Abdulaziz Qambar" userId="85b05c50aa90e9c3" providerId="LiveId" clId="{F42D3365-F8FD-4AC4-B92E-FDAA6703AF94}" dt="2021-05-28T13:36:38.114" v="6424" actId="165"/>
          <ac:spMkLst>
            <pc:docMk/>
            <pc:sldMk cId="2928021827" sldId="338"/>
            <ac:spMk id="81" creationId="{B8AAD564-719E-4BD9-8E8E-497E3F388FD3}"/>
          </ac:spMkLst>
        </pc:spChg>
        <pc:grpChg chg="del">
          <ac:chgData name="Abdulaziz Qambar" userId="85b05c50aa90e9c3" providerId="LiveId" clId="{F42D3365-F8FD-4AC4-B92E-FDAA6703AF94}" dt="2021-05-28T13:36:38.114" v="6424" actId="165"/>
          <ac:grpSpMkLst>
            <pc:docMk/>
            <pc:sldMk cId="2928021827" sldId="338"/>
            <ac:grpSpMk id="20" creationId="{5257D1AC-F520-43F8-B75F-449CD39C1E18}"/>
          </ac:grpSpMkLst>
        </pc:grpChg>
        <pc:grpChg chg="del mod">
          <ac:chgData name="Abdulaziz Qambar" userId="85b05c50aa90e9c3" providerId="LiveId" clId="{F42D3365-F8FD-4AC4-B92E-FDAA6703AF94}" dt="2021-05-28T13:36:38.114" v="6424" actId="165"/>
          <ac:grpSpMkLst>
            <pc:docMk/>
            <pc:sldMk cId="2928021827" sldId="338"/>
            <ac:grpSpMk id="21" creationId="{CBC32EFE-3A4B-4F47-89D2-D721F6A501EE}"/>
          </ac:grpSpMkLst>
        </pc:grpChg>
        <pc:grpChg chg="add del mod">
          <ac:chgData name="Abdulaziz Qambar" userId="85b05c50aa90e9c3" providerId="LiveId" clId="{F42D3365-F8FD-4AC4-B92E-FDAA6703AF94}" dt="2021-05-28T09:59:04.548" v="3622" actId="165"/>
          <ac:grpSpMkLst>
            <pc:docMk/>
            <pc:sldMk cId="2928021827" sldId="338"/>
            <ac:grpSpMk id="38" creationId="{545B3CD6-15B3-40B7-A44F-20DC63AB8CEF}"/>
          </ac:grpSpMkLst>
        </pc:grpChg>
        <pc:grpChg chg="add del mod topLvl">
          <ac:chgData name="Abdulaziz Qambar" userId="85b05c50aa90e9c3" providerId="LiveId" clId="{F42D3365-F8FD-4AC4-B92E-FDAA6703AF94}" dt="2021-05-28T09:59:11.582" v="3624" actId="165"/>
          <ac:grpSpMkLst>
            <pc:docMk/>
            <pc:sldMk cId="2928021827" sldId="338"/>
            <ac:grpSpMk id="39" creationId="{D8D090C5-3329-4C8D-BDD5-0840C46C2E1D}"/>
          </ac:grpSpMkLst>
        </pc:grpChg>
        <pc:grpChg chg="add del mod topLvl">
          <ac:chgData name="Abdulaziz Qambar" userId="85b05c50aa90e9c3" providerId="LiveId" clId="{F42D3365-F8FD-4AC4-B92E-FDAA6703AF94}" dt="2021-05-28T09:59:14.462" v="3625" actId="165"/>
          <ac:grpSpMkLst>
            <pc:docMk/>
            <pc:sldMk cId="2928021827" sldId="338"/>
            <ac:grpSpMk id="41" creationId="{9EEC98EC-F969-4821-8089-AC31FAB3931D}"/>
          </ac:grpSpMkLst>
        </pc:grpChg>
        <pc:grpChg chg="mod">
          <ac:chgData name="Abdulaziz Qambar" userId="85b05c50aa90e9c3" providerId="LiveId" clId="{F42D3365-F8FD-4AC4-B92E-FDAA6703AF94}" dt="2021-05-28T13:36:42.399" v="6425" actId="554"/>
          <ac:grpSpMkLst>
            <pc:docMk/>
            <pc:sldMk cId="2928021827" sldId="338"/>
            <ac:grpSpMk id="45" creationId="{49752557-E313-4238-84A4-B5C2C6317ADE}"/>
          </ac:grpSpMkLst>
        </pc:grpChg>
        <pc:grpChg chg="mod topLvl">
          <ac:chgData name="Abdulaziz Qambar" userId="85b05c50aa90e9c3" providerId="LiveId" clId="{F42D3365-F8FD-4AC4-B92E-FDAA6703AF94}" dt="2021-05-28T13:36:42.399" v="6425" actId="554"/>
          <ac:grpSpMkLst>
            <pc:docMk/>
            <pc:sldMk cId="2928021827" sldId="338"/>
            <ac:grpSpMk id="70" creationId="{311B3D0A-58FB-4556-A0F9-72D513F77700}"/>
          </ac:grpSpMkLst>
        </pc:grpChg>
        <pc:grpChg chg="mod topLvl">
          <ac:chgData name="Abdulaziz Qambar" userId="85b05c50aa90e9c3" providerId="LiveId" clId="{F42D3365-F8FD-4AC4-B92E-FDAA6703AF94}" dt="2021-05-28T13:36:42.399" v="6425" actId="554"/>
          <ac:grpSpMkLst>
            <pc:docMk/>
            <pc:sldMk cId="2928021827" sldId="338"/>
            <ac:grpSpMk id="75" creationId="{03C93C7D-10E7-4CDF-9F2F-7F69733D3BD9}"/>
          </ac:grpSpMkLst>
        </pc:grpChg>
        <pc:graphicFrameChg chg="add del mod">
          <ac:chgData name="Abdulaziz Qambar" userId="85b05c50aa90e9c3" providerId="LiveId" clId="{F42D3365-F8FD-4AC4-B92E-FDAA6703AF94}" dt="2021-05-28T09:55:49.508" v="3558" actId="21"/>
          <ac:graphicFrameMkLst>
            <pc:docMk/>
            <pc:sldMk cId="2928021827" sldId="338"/>
            <ac:graphicFrameMk id="2" creationId="{02FDD798-E17B-4C6C-BB24-88D0EE826425}"/>
          </ac:graphicFrameMkLst>
        </pc:graphicFrameChg>
        <pc:graphicFrameChg chg="del">
          <ac:chgData name="Abdulaziz Qambar" userId="85b05c50aa90e9c3" providerId="LiveId" clId="{F42D3365-F8FD-4AC4-B92E-FDAA6703AF94}" dt="2021-05-28T09:55:50.911" v="3559" actId="478"/>
          <ac:graphicFrameMkLst>
            <pc:docMk/>
            <pc:sldMk cId="2928021827" sldId="338"/>
            <ac:graphicFrameMk id="32" creationId="{F58EB8E1-26EC-4ECC-B889-F44C33829E5A}"/>
          </ac:graphicFrameMkLst>
        </pc:graphicFrameChg>
        <pc:graphicFrameChg chg="add mod">
          <ac:chgData name="Abdulaziz Qambar" userId="85b05c50aa90e9c3" providerId="LiveId" clId="{F42D3365-F8FD-4AC4-B92E-FDAA6703AF94}" dt="2021-05-28T09:56:04.187" v="3564" actId="1076"/>
          <ac:graphicFrameMkLst>
            <pc:docMk/>
            <pc:sldMk cId="2928021827" sldId="338"/>
            <ac:graphicFrameMk id="33" creationId="{11314749-6A62-4B8C-B5B6-7C2981E04349}"/>
          </ac:graphicFrameMkLst>
        </pc:graphicFrameChg>
        <pc:graphicFrameChg chg="add del mod">
          <ac:chgData name="Abdulaziz Qambar" userId="85b05c50aa90e9c3" providerId="LiveId" clId="{F42D3365-F8FD-4AC4-B92E-FDAA6703AF94}" dt="2021-05-28T09:56:44.166" v="3578" actId="21"/>
          <ac:graphicFrameMkLst>
            <pc:docMk/>
            <pc:sldMk cId="2928021827" sldId="338"/>
            <ac:graphicFrameMk id="35" creationId="{1900950E-783D-44B1-9DE7-833B97329AEF}"/>
          </ac:graphicFrameMkLst>
        </pc:graphicFrameChg>
        <pc:graphicFrameChg chg="add del mod">
          <ac:chgData name="Abdulaziz Qambar" userId="85b05c50aa90e9c3" providerId="LiveId" clId="{F42D3365-F8FD-4AC4-B92E-FDAA6703AF94}" dt="2021-05-28T09:56:48.788" v="3581"/>
          <ac:graphicFrameMkLst>
            <pc:docMk/>
            <pc:sldMk cId="2928021827" sldId="338"/>
            <ac:graphicFrameMk id="36" creationId="{F283D272-E296-4CDC-ACDB-7BF7809CC50D}"/>
          </ac:graphicFrameMkLst>
        </pc:graphicFrameChg>
        <pc:graphicFrameChg chg="add mod">
          <ac:chgData name="Abdulaziz Qambar" userId="85b05c50aa90e9c3" providerId="LiveId" clId="{F42D3365-F8FD-4AC4-B92E-FDAA6703AF94}" dt="2021-05-28T09:56:49.248" v="3582"/>
          <ac:graphicFrameMkLst>
            <pc:docMk/>
            <pc:sldMk cId="2928021827" sldId="338"/>
            <ac:graphicFrameMk id="37" creationId="{A300C3ED-6D0F-4A63-9C3F-4B4AFD76811D}"/>
          </ac:graphicFrameMkLst>
        </pc:graphicFrameChg>
        <pc:graphicFrameChg chg="del mod">
          <ac:chgData name="Abdulaziz Qambar" userId="85b05c50aa90e9c3" providerId="LiveId" clId="{F42D3365-F8FD-4AC4-B92E-FDAA6703AF94}" dt="2021-05-28T09:56:47.616" v="3579" actId="478"/>
          <ac:graphicFrameMkLst>
            <pc:docMk/>
            <pc:sldMk cId="2928021827" sldId="338"/>
            <ac:graphicFrameMk id="64" creationId="{BE8D075C-40DE-45D5-AD21-4B8F9256C35D}"/>
          </ac:graphicFrameMkLst>
        </pc:graphicFrameChg>
        <pc:picChg chg="mod">
          <ac:chgData name="Abdulaziz Qambar" userId="85b05c50aa90e9c3" providerId="LiveId" clId="{F42D3365-F8FD-4AC4-B92E-FDAA6703AF94}" dt="2021-05-28T09:59:49.787" v="3635" actId="12789"/>
          <ac:picMkLst>
            <pc:docMk/>
            <pc:sldMk cId="2928021827" sldId="338"/>
            <ac:picMk id="16" creationId="{940FA846-C87D-4920-AB38-CCAD3CCC190A}"/>
          </ac:picMkLst>
        </pc:picChg>
        <pc:picChg chg="add del mod topLvl">
          <ac:chgData name="Abdulaziz Qambar" userId="85b05c50aa90e9c3" providerId="LiveId" clId="{F42D3365-F8FD-4AC4-B92E-FDAA6703AF94}" dt="2021-05-28T09:59:32.812" v="3632" actId="21"/>
          <ac:picMkLst>
            <pc:docMk/>
            <pc:sldMk cId="2928021827" sldId="338"/>
            <ac:picMk id="42" creationId="{E8C2726E-49F7-4F81-B8F9-6406E3E80477}"/>
          </ac:picMkLst>
        </pc:picChg>
        <pc:picChg chg="add del mod topLvl">
          <ac:chgData name="Abdulaziz Qambar" userId="85b05c50aa90e9c3" providerId="LiveId" clId="{F42D3365-F8FD-4AC4-B92E-FDAA6703AF94}" dt="2021-05-28T09:59:32.812" v="3632" actId="21"/>
          <ac:picMkLst>
            <pc:docMk/>
            <pc:sldMk cId="2928021827" sldId="338"/>
            <ac:picMk id="43" creationId="{901EB4E0-06D0-491A-B76F-A01DBD34B6A9}"/>
          </ac:picMkLst>
        </pc:picChg>
        <pc:picChg chg="add del mod topLvl">
          <ac:chgData name="Abdulaziz Qambar" userId="85b05c50aa90e9c3" providerId="LiveId" clId="{F42D3365-F8FD-4AC4-B92E-FDAA6703AF94}" dt="2021-05-28T09:59:32.812" v="3632" actId="21"/>
          <ac:picMkLst>
            <pc:docMk/>
            <pc:sldMk cId="2928021827" sldId="338"/>
            <ac:picMk id="44" creationId="{2058BD42-1211-4D96-ACB4-E3A4E11CE7D8}"/>
          </ac:picMkLst>
        </pc:picChg>
        <pc:picChg chg="add mod">
          <ac:chgData name="Abdulaziz Qambar" userId="85b05c50aa90e9c3" providerId="LiveId" clId="{F42D3365-F8FD-4AC4-B92E-FDAA6703AF94}" dt="2021-05-28T09:59:34.961" v="3634"/>
          <ac:picMkLst>
            <pc:docMk/>
            <pc:sldMk cId="2928021827" sldId="338"/>
            <ac:picMk id="49" creationId="{CD20AF5E-04D5-4E3C-A01E-46744AA38CC7}"/>
          </ac:picMkLst>
        </pc:picChg>
        <pc:picChg chg="add mod">
          <ac:chgData name="Abdulaziz Qambar" userId="85b05c50aa90e9c3" providerId="LiveId" clId="{F42D3365-F8FD-4AC4-B92E-FDAA6703AF94}" dt="2021-05-28T09:59:34.961" v="3634"/>
          <ac:picMkLst>
            <pc:docMk/>
            <pc:sldMk cId="2928021827" sldId="338"/>
            <ac:picMk id="50" creationId="{F05E725B-8B8D-44AF-84EC-8EA54690A6AD}"/>
          </ac:picMkLst>
        </pc:picChg>
        <pc:picChg chg="add mod">
          <ac:chgData name="Abdulaziz Qambar" userId="85b05c50aa90e9c3" providerId="LiveId" clId="{F42D3365-F8FD-4AC4-B92E-FDAA6703AF94}" dt="2021-05-28T09:59:34.961" v="3634"/>
          <ac:picMkLst>
            <pc:docMk/>
            <pc:sldMk cId="2928021827" sldId="338"/>
            <ac:picMk id="53" creationId="{480A011D-7224-45B6-AF06-BAFC0F996227}"/>
          </ac:picMkLst>
        </pc:picChg>
        <pc:picChg chg="del mod">
          <ac:chgData name="Abdulaziz Qambar" userId="85b05c50aa90e9c3" providerId="LiveId" clId="{F42D3365-F8FD-4AC4-B92E-FDAA6703AF94}" dt="2021-05-28T09:59:34.637" v="3633" actId="478"/>
          <ac:picMkLst>
            <pc:docMk/>
            <pc:sldMk cId="2928021827" sldId="338"/>
            <ac:picMk id="58" creationId="{A7CA3F1E-E807-433A-8047-D20E767AE781}"/>
          </ac:picMkLst>
        </pc:picChg>
        <pc:picChg chg="del mod">
          <ac:chgData name="Abdulaziz Qambar" userId="85b05c50aa90e9c3" providerId="LiveId" clId="{F42D3365-F8FD-4AC4-B92E-FDAA6703AF94}" dt="2021-05-28T09:59:34.637" v="3633" actId="478"/>
          <ac:picMkLst>
            <pc:docMk/>
            <pc:sldMk cId="2928021827" sldId="338"/>
            <ac:picMk id="60" creationId="{0B04737F-26CF-4EF4-A2E4-978B1E167621}"/>
          </ac:picMkLst>
        </pc:picChg>
        <pc:picChg chg="del mod">
          <ac:chgData name="Abdulaziz Qambar" userId="85b05c50aa90e9c3" providerId="LiveId" clId="{F42D3365-F8FD-4AC4-B92E-FDAA6703AF94}" dt="2021-05-28T09:59:34.637" v="3633" actId="478"/>
          <ac:picMkLst>
            <pc:docMk/>
            <pc:sldMk cId="2928021827" sldId="338"/>
            <ac:picMk id="62" creationId="{7B2D50C3-92DE-46FC-9D9B-772197D8C6F7}"/>
          </ac:picMkLst>
        </pc:picChg>
        <pc:picChg chg="mod">
          <ac:chgData name="Abdulaziz Qambar" userId="85b05c50aa90e9c3" providerId="LiveId" clId="{F42D3365-F8FD-4AC4-B92E-FDAA6703AF94}" dt="2021-05-28T13:36:38.114" v="6424" actId="165"/>
          <ac:picMkLst>
            <pc:docMk/>
            <pc:sldMk cId="2928021827" sldId="338"/>
            <ac:picMk id="73" creationId="{A954A0FB-BF54-4655-B624-53F99740FF44}"/>
          </ac:picMkLst>
        </pc:picChg>
        <pc:picChg chg="mod">
          <ac:chgData name="Abdulaziz Qambar" userId="85b05c50aa90e9c3" providerId="LiveId" clId="{F42D3365-F8FD-4AC4-B92E-FDAA6703AF94}" dt="2021-05-28T13:36:38.114" v="6424" actId="165"/>
          <ac:picMkLst>
            <pc:docMk/>
            <pc:sldMk cId="2928021827" sldId="338"/>
            <ac:picMk id="86" creationId="{3A66DB90-9363-4A8C-81BB-D531BF342BBD}"/>
          </ac:picMkLst>
        </pc:picChg>
      </pc:sldChg>
      <pc:sldChg chg="addSp delSp modSp add mod">
        <pc:chgData name="Abdulaziz Qambar" userId="85b05c50aa90e9c3" providerId="LiveId" clId="{F42D3365-F8FD-4AC4-B92E-FDAA6703AF94}" dt="2021-05-31T00:19:29.606" v="7025"/>
        <pc:sldMkLst>
          <pc:docMk/>
          <pc:sldMk cId="467479333" sldId="339"/>
        </pc:sldMkLst>
        <pc:spChg chg="del">
          <ac:chgData name="Abdulaziz Qambar" userId="85b05c50aa90e9c3" providerId="LiveId" clId="{F42D3365-F8FD-4AC4-B92E-FDAA6703AF94}" dt="2021-05-28T10:00:47.067" v="3637" actId="478"/>
          <ac:spMkLst>
            <pc:docMk/>
            <pc:sldMk cId="467479333" sldId="339"/>
            <ac:spMk id="17" creationId="{DD873572-E618-4E03-9752-3C35370D1D17}"/>
          </ac:spMkLst>
        </pc:spChg>
        <pc:spChg chg="mod">
          <ac:chgData name="Abdulaziz Qambar" userId="85b05c50aa90e9c3" providerId="LiveId" clId="{F42D3365-F8FD-4AC4-B92E-FDAA6703AF94}" dt="2021-05-28T10:01:10.062" v="3675" actId="20577"/>
          <ac:spMkLst>
            <pc:docMk/>
            <pc:sldMk cId="467479333" sldId="339"/>
            <ac:spMk id="23" creationId="{D9D8D862-40BC-4D0A-B806-F00BB5C9FAF1}"/>
          </ac:spMkLst>
        </pc:spChg>
        <pc:spChg chg="mod">
          <ac:chgData name="Abdulaziz Qambar" userId="85b05c50aa90e9c3" providerId="LiveId" clId="{F42D3365-F8FD-4AC4-B92E-FDAA6703AF94}" dt="2021-05-31T00:19:29.606" v="7025"/>
          <ac:spMkLst>
            <pc:docMk/>
            <pc:sldMk cId="467479333" sldId="339"/>
            <ac:spMk id="31" creationId="{300C6F2C-0868-43D7-B135-3EE71FB9B2C0}"/>
          </ac:spMkLst>
        </pc:spChg>
        <pc:spChg chg="add del mod">
          <ac:chgData name="Abdulaziz Qambar" userId="85b05c50aa90e9c3" providerId="LiveId" clId="{F42D3365-F8FD-4AC4-B92E-FDAA6703AF94}" dt="2021-05-28T10:19:34.817" v="3869" actId="20577"/>
          <ac:spMkLst>
            <pc:docMk/>
            <pc:sldMk cId="467479333" sldId="339"/>
            <ac:spMk id="35" creationId="{EEFF563A-D0F6-433D-A060-F35179F980F6}"/>
          </ac:spMkLst>
        </pc:spChg>
        <pc:spChg chg="add mod">
          <ac:chgData name="Abdulaziz Qambar" userId="85b05c50aa90e9c3" providerId="LiveId" clId="{F42D3365-F8FD-4AC4-B92E-FDAA6703AF94}" dt="2021-05-28T10:19:47.583" v="3875" actId="20577"/>
          <ac:spMkLst>
            <pc:docMk/>
            <pc:sldMk cId="467479333" sldId="339"/>
            <ac:spMk id="38" creationId="{4BB16F1D-A0AB-41E4-B2A9-A2D3C976600E}"/>
          </ac:spMkLst>
        </pc:spChg>
        <pc:spChg chg="add mod">
          <ac:chgData name="Abdulaziz Qambar" userId="85b05c50aa90e9c3" providerId="LiveId" clId="{F42D3365-F8FD-4AC4-B92E-FDAA6703AF94}" dt="2021-05-28T10:20:07.488" v="3888" actId="1036"/>
          <ac:spMkLst>
            <pc:docMk/>
            <pc:sldMk cId="467479333" sldId="339"/>
            <ac:spMk id="40" creationId="{44098854-29DA-45C8-A9D7-AD463897FD7D}"/>
          </ac:spMkLst>
        </pc:spChg>
        <pc:spChg chg="add mod">
          <ac:chgData name="Abdulaziz Qambar" userId="85b05c50aa90e9c3" providerId="LiveId" clId="{F42D3365-F8FD-4AC4-B92E-FDAA6703AF94}" dt="2021-05-28T13:37:25.755" v="6426" actId="113"/>
          <ac:spMkLst>
            <pc:docMk/>
            <pc:sldMk cId="467479333" sldId="339"/>
            <ac:spMk id="41" creationId="{6BF176C1-47B3-40DF-9D94-4D707BF1A19A}"/>
          </ac:spMkLst>
        </pc:spChg>
        <pc:spChg chg="add mod">
          <ac:chgData name="Abdulaziz Qambar" userId="85b05c50aa90e9c3" providerId="LiveId" clId="{F42D3365-F8FD-4AC4-B92E-FDAA6703AF94}" dt="2021-05-31T00:11:21.636" v="6836" actId="20577"/>
          <ac:spMkLst>
            <pc:docMk/>
            <pc:sldMk cId="467479333" sldId="339"/>
            <ac:spMk id="42" creationId="{888D1DBE-651A-4BC1-9EBE-86AA80BB3061}"/>
          </ac:spMkLst>
        </pc:spChg>
        <pc:spChg chg="del">
          <ac:chgData name="Abdulaziz Qambar" userId="85b05c50aa90e9c3" providerId="LiveId" clId="{F42D3365-F8FD-4AC4-B92E-FDAA6703AF94}" dt="2021-05-28T10:00:47.067" v="3637" actId="478"/>
          <ac:spMkLst>
            <pc:docMk/>
            <pc:sldMk cId="467479333" sldId="339"/>
            <ac:spMk id="48" creationId="{F302ABB9-37EA-47C0-963B-8D0EE0A686E4}"/>
          </ac:spMkLst>
        </pc:spChg>
        <pc:grpChg chg="del">
          <ac:chgData name="Abdulaziz Qambar" userId="85b05c50aa90e9c3" providerId="LiveId" clId="{F42D3365-F8FD-4AC4-B92E-FDAA6703AF94}" dt="2021-05-28T10:00:47.067" v="3637" actId="478"/>
          <ac:grpSpMkLst>
            <pc:docMk/>
            <pc:sldMk cId="467479333" sldId="339"/>
            <ac:grpSpMk id="20" creationId="{5257D1AC-F520-43F8-B75F-449CD39C1E18}"/>
          </ac:grpSpMkLst>
        </pc:grpChg>
        <pc:grpChg chg="del">
          <ac:chgData name="Abdulaziz Qambar" userId="85b05c50aa90e9c3" providerId="LiveId" clId="{F42D3365-F8FD-4AC4-B92E-FDAA6703AF94}" dt="2021-05-28T10:00:47.067" v="3637" actId="478"/>
          <ac:grpSpMkLst>
            <pc:docMk/>
            <pc:sldMk cId="467479333" sldId="339"/>
            <ac:grpSpMk id="21" creationId="{CBC32EFE-3A4B-4F47-89D2-D721F6A501EE}"/>
          </ac:grpSpMkLst>
        </pc:grpChg>
        <pc:grpChg chg="del">
          <ac:chgData name="Abdulaziz Qambar" userId="85b05c50aa90e9c3" providerId="LiveId" clId="{F42D3365-F8FD-4AC4-B92E-FDAA6703AF94}" dt="2021-05-28T10:00:47.067" v="3637" actId="478"/>
          <ac:grpSpMkLst>
            <pc:docMk/>
            <pc:sldMk cId="467479333" sldId="339"/>
            <ac:grpSpMk id="45" creationId="{49752557-E313-4238-84A4-B5C2C6317ADE}"/>
          </ac:grpSpMkLst>
        </pc:grpChg>
        <pc:graphicFrameChg chg="del">
          <ac:chgData name="Abdulaziz Qambar" userId="85b05c50aa90e9c3" providerId="LiveId" clId="{F42D3365-F8FD-4AC4-B92E-FDAA6703AF94}" dt="2021-05-28T10:00:47.067" v="3637" actId="478"/>
          <ac:graphicFrameMkLst>
            <pc:docMk/>
            <pc:sldMk cId="467479333" sldId="339"/>
            <ac:graphicFrameMk id="33" creationId="{11314749-6A62-4B8C-B5B6-7C2981E04349}"/>
          </ac:graphicFrameMkLst>
        </pc:graphicFrameChg>
        <pc:graphicFrameChg chg="del">
          <ac:chgData name="Abdulaziz Qambar" userId="85b05c50aa90e9c3" providerId="LiveId" clId="{F42D3365-F8FD-4AC4-B92E-FDAA6703AF94}" dt="2021-05-28T10:00:50.368" v="3639" actId="478"/>
          <ac:graphicFrameMkLst>
            <pc:docMk/>
            <pc:sldMk cId="467479333" sldId="339"/>
            <ac:graphicFrameMk id="37" creationId="{A300C3ED-6D0F-4A63-9C3F-4B4AFD76811D}"/>
          </ac:graphicFrameMkLst>
        </pc:graphicFrameChg>
        <pc:picChg chg="add mod">
          <ac:chgData name="Abdulaziz Qambar" userId="85b05c50aa90e9c3" providerId="LiveId" clId="{F42D3365-F8FD-4AC4-B92E-FDAA6703AF94}" dt="2021-05-28T13:05:27.350" v="6142" actId="1076"/>
          <ac:picMkLst>
            <pc:docMk/>
            <pc:sldMk cId="467479333" sldId="339"/>
            <ac:picMk id="3" creationId="{D01809F6-3A2B-4116-9FFA-734C3841F90F}"/>
          </ac:picMkLst>
        </pc:picChg>
        <pc:picChg chg="del">
          <ac:chgData name="Abdulaziz Qambar" userId="85b05c50aa90e9c3" providerId="LiveId" clId="{F42D3365-F8FD-4AC4-B92E-FDAA6703AF94}" dt="2021-05-28T10:00:51.108" v="3640" actId="478"/>
          <ac:picMkLst>
            <pc:docMk/>
            <pc:sldMk cId="467479333" sldId="339"/>
            <ac:picMk id="16" creationId="{940FA846-C87D-4920-AB38-CCAD3CCC190A}"/>
          </ac:picMkLst>
        </pc:picChg>
        <pc:picChg chg="add mod">
          <ac:chgData name="Abdulaziz Qambar" userId="85b05c50aa90e9c3" providerId="LiveId" clId="{F42D3365-F8FD-4AC4-B92E-FDAA6703AF94}" dt="2021-05-28T10:18:58.075" v="3861" actId="14826"/>
          <ac:picMkLst>
            <pc:docMk/>
            <pc:sldMk cId="467479333" sldId="339"/>
            <ac:picMk id="32" creationId="{FA413658-61C0-41D7-84BD-EC71558FB5BC}"/>
          </ac:picMkLst>
        </pc:picChg>
        <pc:picChg chg="add mod">
          <ac:chgData name="Abdulaziz Qambar" userId="85b05c50aa90e9c3" providerId="LiveId" clId="{F42D3365-F8FD-4AC4-B92E-FDAA6703AF94}" dt="2021-05-28T10:19:24.112" v="3865" actId="1076"/>
          <ac:picMkLst>
            <pc:docMk/>
            <pc:sldMk cId="467479333" sldId="339"/>
            <ac:picMk id="36" creationId="{6A1DED24-770A-424A-90DC-4084B1A244A3}"/>
          </ac:picMkLst>
        </pc:picChg>
        <pc:picChg chg="del">
          <ac:chgData name="Abdulaziz Qambar" userId="85b05c50aa90e9c3" providerId="LiveId" clId="{F42D3365-F8FD-4AC4-B92E-FDAA6703AF94}" dt="2021-05-28T10:00:49.678" v="3638" actId="478"/>
          <ac:picMkLst>
            <pc:docMk/>
            <pc:sldMk cId="467479333" sldId="339"/>
            <ac:picMk id="49" creationId="{CD20AF5E-04D5-4E3C-A01E-46744AA38CC7}"/>
          </ac:picMkLst>
        </pc:picChg>
        <pc:picChg chg="del">
          <ac:chgData name="Abdulaziz Qambar" userId="85b05c50aa90e9c3" providerId="LiveId" clId="{F42D3365-F8FD-4AC4-B92E-FDAA6703AF94}" dt="2021-05-28T10:00:47.067" v="3637" actId="478"/>
          <ac:picMkLst>
            <pc:docMk/>
            <pc:sldMk cId="467479333" sldId="339"/>
            <ac:picMk id="50" creationId="{F05E725B-8B8D-44AF-84EC-8EA54690A6AD}"/>
          </ac:picMkLst>
        </pc:picChg>
        <pc:picChg chg="del">
          <ac:chgData name="Abdulaziz Qambar" userId="85b05c50aa90e9c3" providerId="LiveId" clId="{F42D3365-F8FD-4AC4-B92E-FDAA6703AF94}" dt="2021-05-28T10:00:47.067" v="3637" actId="478"/>
          <ac:picMkLst>
            <pc:docMk/>
            <pc:sldMk cId="467479333" sldId="339"/>
            <ac:picMk id="53" creationId="{480A011D-7224-45B6-AF06-BAFC0F996227}"/>
          </ac:picMkLst>
        </pc:picChg>
        <pc:cxnChg chg="add mod">
          <ac:chgData name="Abdulaziz Qambar" userId="85b05c50aa90e9c3" providerId="LiveId" clId="{F42D3365-F8FD-4AC4-B92E-FDAA6703AF94}" dt="2021-05-28T10:01:15.521" v="3676"/>
          <ac:cxnSpMkLst>
            <pc:docMk/>
            <pc:sldMk cId="467479333" sldId="339"/>
            <ac:cxnSpMk id="39" creationId="{11104665-CABC-4034-A990-836F30ADD3E9}"/>
          </ac:cxnSpMkLst>
        </pc:cxnChg>
      </pc:sldChg>
      <pc:sldChg chg="addSp delSp modSp add mod">
        <pc:chgData name="Abdulaziz Qambar" userId="85b05c50aa90e9c3" providerId="LiveId" clId="{F42D3365-F8FD-4AC4-B92E-FDAA6703AF94}" dt="2021-05-31T00:19:32.988" v="7027"/>
        <pc:sldMkLst>
          <pc:docMk/>
          <pc:sldMk cId="4014606733" sldId="340"/>
        </pc:sldMkLst>
        <pc:spChg chg="add del mod">
          <ac:chgData name="Abdulaziz Qambar" userId="85b05c50aa90e9c3" providerId="LiveId" clId="{F42D3365-F8FD-4AC4-B92E-FDAA6703AF94}" dt="2021-05-28T10:23:02.945" v="3980"/>
          <ac:spMkLst>
            <pc:docMk/>
            <pc:sldMk cId="4014606733" sldId="340"/>
            <ac:spMk id="5" creationId="{EEDBE9FE-C527-42E6-9468-1FBB26C5C39C}"/>
          </ac:spMkLst>
        </pc:spChg>
        <pc:spChg chg="add mod">
          <ac:chgData name="Abdulaziz Qambar" userId="85b05c50aa90e9c3" providerId="LiveId" clId="{F42D3365-F8FD-4AC4-B92E-FDAA6703AF94}" dt="2021-05-28T10:22:49.989" v="3978" actId="20577"/>
          <ac:spMkLst>
            <pc:docMk/>
            <pc:sldMk cId="4014606733" sldId="340"/>
            <ac:spMk id="19" creationId="{DB131A15-25F3-42E2-ADBF-E93CE5270BAB}"/>
          </ac:spMkLst>
        </pc:spChg>
        <pc:spChg chg="mod">
          <ac:chgData name="Abdulaziz Qambar" userId="85b05c50aa90e9c3" providerId="LiveId" clId="{F42D3365-F8FD-4AC4-B92E-FDAA6703AF94}" dt="2021-05-28T10:21:31.382" v="3971" actId="20577"/>
          <ac:spMkLst>
            <pc:docMk/>
            <pc:sldMk cId="4014606733" sldId="340"/>
            <ac:spMk id="23" creationId="{D9D8D862-40BC-4D0A-B806-F00BB5C9FAF1}"/>
          </ac:spMkLst>
        </pc:spChg>
        <pc:spChg chg="add del">
          <ac:chgData name="Abdulaziz Qambar" userId="85b05c50aa90e9c3" providerId="LiveId" clId="{F42D3365-F8FD-4AC4-B92E-FDAA6703AF94}" dt="2021-05-28T10:23:07.032" v="3983" actId="22"/>
          <ac:spMkLst>
            <pc:docMk/>
            <pc:sldMk cId="4014606733" sldId="340"/>
            <ac:spMk id="24" creationId="{1AED83DF-9F86-4DD9-890D-81D2AAD01A65}"/>
          </ac:spMkLst>
        </pc:spChg>
        <pc:spChg chg="add del">
          <ac:chgData name="Abdulaziz Qambar" userId="85b05c50aa90e9c3" providerId="LiveId" clId="{F42D3365-F8FD-4AC4-B92E-FDAA6703AF94}" dt="2021-05-28T10:23:13.426" v="3985" actId="22"/>
          <ac:spMkLst>
            <pc:docMk/>
            <pc:sldMk cId="4014606733" sldId="340"/>
            <ac:spMk id="25" creationId="{48AF6822-C353-47D2-B996-5EAEDB35FBF9}"/>
          </ac:spMkLst>
        </pc:spChg>
        <pc:spChg chg="add mod">
          <ac:chgData name="Abdulaziz Qambar" userId="85b05c50aa90e9c3" providerId="LiveId" clId="{F42D3365-F8FD-4AC4-B92E-FDAA6703AF94}" dt="2021-05-28T10:29:48.229" v="4159" actId="1076"/>
          <ac:spMkLst>
            <pc:docMk/>
            <pc:sldMk cId="4014606733" sldId="340"/>
            <ac:spMk id="27" creationId="{1FBF38B5-51C0-4446-84C2-DCB6B2A7E4A8}"/>
          </ac:spMkLst>
        </pc:spChg>
        <pc:spChg chg="add mod">
          <ac:chgData name="Abdulaziz Qambar" userId="85b05c50aa90e9c3" providerId="LiveId" clId="{F42D3365-F8FD-4AC4-B92E-FDAA6703AF94}" dt="2021-05-28T10:29:48.229" v="4159" actId="1076"/>
          <ac:spMkLst>
            <pc:docMk/>
            <pc:sldMk cId="4014606733" sldId="340"/>
            <ac:spMk id="29" creationId="{2CAF7B3B-A9D0-4F88-B199-43F27C83E053}"/>
          </ac:spMkLst>
        </pc:spChg>
        <pc:spChg chg="mod">
          <ac:chgData name="Abdulaziz Qambar" userId="85b05c50aa90e9c3" providerId="LiveId" clId="{F42D3365-F8FD-4AC4-B92E-FDAA6703AF94}" dt="2021-05-31T00:19:32.988" v="7027"/>
          <ac:spMkLst>
            <pc:docMk/>
            <pc:sldMk cId="4014606733" sldId="340"/>
            <ac:spMk id="31" creationId="{300C6F2C-0868-43D7-B135-3EE71FB9B2C0}"/>
          </ac:spMkLst>
        </pc:spChg>
        <pc:spChg chg="add mod">
          <ac:chgData name="Abdulaziz Qambar" userId="85b05c50aa90e9c3" providerId="LiveId" clId="{F42D3365-F8FD-4AC4-B92E-FDAA6703AF94}" dt="2021-05-28T10:30:34.498" v="4165" actId="1076"/>
          <ac:spMkLst>
            <pc:docMk/>
            <pc:sldMk cId="4014606733" sldId="340"/>
            <ac:spMk id="33" creationId="{CF991993-D510-4691-9052-B6AA4498EB22}"/>
          </ac:spMkLst>
        </pc:spChg>
        <pc:spChg chg="mod">
          <ac:chgData name="Abdulaziz Qambar" userId="85b05c50aa90e9c3" providerId="LiveId" clId="{F42D3365-F8FD-4AC4-B92E-FDAA6703AF94}" dt="2021-05-28T10:29:12.561" v="4153" actId="20577"/>
          <ac:spMkLst>
            <pc:docMk/>
            <pc:sldMk cId="4014606733" sldId="340"/>
            <ac:spMk id="35" creationId="{EEFF563A-D0F6-433D-A060-F35179F980F6}"/>
          </ac:spMkLst>
        </pc:spChg>
        <pc:spChg chg="add del">
          <ac:chgData name="Abdulaziz Qambar" userId="85b05c50aa90e9c3" providerId="LiveId" clId="{F42D3365-F8FD-4AC4-B92E-FDAA6703AF94}" dt="2021-05-28T10:27:20.390" v="4036" actId="22"/>
          <ac:spMkLst>
            <pc:docMk/>
            <pc:sldMk cId="4014606733" sldId="340"/>
            <ac:spMk id="37" creationId="{E9B3929A-E0B2-4BC2-9E3F-B2AED539797A}"/>
          </ac:spMkLst>
        </pc:spChg>
        <pc:spChg chg="del">
          <ac:chgData name="Abdulaziz Qambar" userId="85b05c50aa90e9c3" providerId="LiveId" clId="{F42D3365-F8FD-4AC4-B92E-FDAA6703AF94}" dt="2021-05-28T10:21:12.623" v="3912" actId="478"/>
          <ac:spMkLst>
            <pc:docMk/>
            <pc:sldMk cId="4014606733" sldId="340"/>
            <ac:spMk id="38" creationId="{4BB16F1D-A0AB-41E4-B2A9-A2D3C976600E}"/>
          </ac:spMkLst>
        </pc:spChg>
        <pc:spChg chg="del">
          <ac:chgData name="Abdulaziz Qambar" userId="85b05c50aa90e9c3" providerId="LiveId" clId="{F42D3365-F8FD-4AC4-B92E-FDAA6703AF94}" dt="2021-05-28T10:21:14.636" v="3914" actId="478"/>
          <ac:spMkLst>
            <pc:docMk/>
            <pc:sldMk cId="4014606733" sldId="340"/>
            <ac:spMk id="40" creationId="{44098854-29DA-45C8-A9D7-AD463897FD7D}"/>
          </ac:spMkLst>
        </pc:spChg>
        <pc:spChg chg="del">
          <ac:chgData name="Abdulaziz Qambar" userId="85b05c50aa90e9c3" providerId="LiveId" clId="{F42D3365-F8FD-4AC4-B92E-FDAA6703AF94}" dt="2021-05-28T10:21:09.067" v="3909" actId="478"/>
          <ac:spMkLst>
            <pc:docMk/>
            <pc:sldMk cId="4014606733" sldId="340"/>
            <ac:spMk id="41" creationId="{6BF176C1-47B3-40DF-9D94-4D707BF1A19A}"/>
          </ac:spMkLst>
        </pc:spChg>
        <pc:spChg chg="add mod">
          <ac:chgData name="Abdulaziz Qambar" userId="85b05c50aa90e9c3" providerId="LiveId" clId="{F42D3365-F8FD-4AC4-B92E-FDAA6703AF94}" dt="2021-05-31T00:11:25.141" v="6837" actId="20577"/>
          <ac:spMkLst>
            <pc:docMk/>
            <pc:sldMk cId="4014606733" sldId="340"/>
            <ac:spMk id="44" creationId="{39CC414D-E749-4267-B8C4-DD40048E3CDC}"/>
          </ac:spMkLst>
        </pc:spChg>
        <pc:graphicFrameChg chg="add del mod">
          <ac:chgData name="Abdulaziz Qambar" userId="85b05c50aa90e9c3" providerId="LiveId" clId="{F42D3365-F8FD-4AC4-B92E-FDAA6703AF94}" dt="2021-05-28T10:23:02.945" v="3980"/>
          <ac:graphicFrameMkLst>
            <pc:docMk/>
            <pc:sldMk cId="4014606733" sldId="340"/>
            <ac:graphicFrameMk id="4" creationId="{09082FCD-60C1-409C-886A-3B07C39C2E6C}"/>
          </ac:graphicFrameMkLst>
        </pc:graphicFrameChg>
        <pc:graphicFrameChg chg="add mod">
          <ac:chgData name="Abdulaziz Qambar" userId="85b05c50aa90e9c3" providerId="LiveId" clId="{F42D3365-F8FD-4AC4-B92E-FDAA6703AF94}" dt="2021-05-28T13:37:56.517" v="6429"/>
          <ac:graphicFrameMkLst>
            <pc:docMk/>
            <pc:sldMk cId="4014606733" sldId="340"/>
            <ac:graphicFrameMk id="10" creationId="{0B83AD0C-C6E9-4702-B331-06198064A0D4}"/>
          </ac:graphicFrameMkLst>
        </pc:graphicFrameChg>
        <pc:picChg chg="del">
          <ac:chgData name="Abdulaziz Qambar" userId="85b05c50aa90e9c3" providerId="LiveId" clId="{F42D3365-F8FD-4AC4-B92E-FDAA6703AF94}" dt="2021-05-28T10:21:15.491" v="3915" actId="478"/>
          <ac:picMkLst>
            <pc:docMk/>
            <pc:sldMk cId="4014606733" sldId="340"/>
            <ac:picMk id="3" creationId="{D01809F6-3A2B-4116-9FFA-734C3841F90F}"/>
          </ac:picMkLst>
        </pc:picChg>
        <pc:picChg chg="mod">
          <ac:chgData name="Abdulaziz Qambar" userId="85b05c50aa90e9c3" providerId="LiveId" clId="{F42D3365-F8FD-4AC4-B92E-FDAA6703AF94}" dt="2021-05-28T10:29:03.875" v="4134" actId="14826"/>
          <ac:picMkLst>
            <pc:docMk/>
            <pc:sldMk cId="4014606733" sldId="340"/>
            <ac:picMk id="32" creationId="{FA413658-61C0-41D7-84BD-EC71558FB5BC}"/>
          </ac:picMkLst>
        </pc:picChg>
        <pc:picChg chg="mod">
          <ac:chgData name="Abdulaziz Qambar" userId="85b05c50aa90e9c3" providerId="LiveId" clId="{F42D3365-F8FD-4AC4-B92E-FDAA6703AF94}" dt="2021-05-28T10:24:11.451" v="3998" actId="1076"/>
          <ac:picMkLst>
            <pc:docMk/>
            <pc:sldMk cId="4014606733" sldId="340"/>
            <ac:picMk id="34" creationId="{30CDE5E8-2291-4DE4-AEFD-A8654B3DD63C}"/>
          </ac:picMkLst>
        </pc:picChg>
        <pc:picChg chg="del">
          <ac:chgData name="Abdulaziz Qambar" userId="85b05c50aa90e9c3" providerId="LiveId" clId="{F42D3365-F8FD-4AC4-B92E-FDAA6703AF94}" dt="2021-05-28T10:21:13.120" v="3913" actId="478"/>
          <ac:picMkLst>
            <pc:docMk/>
            <pc:sldMk cId="4014606733" sldId="340"/>
            <ac:picMk id="36" creationId="{6A1DED24-770A-424A-90DC-4084B1A244A3}"/>
          </ac:picMkLst>
        </pc:picChg>
        <pc:picChg chg="add mod">
          <ac:chgData name="Abdulaziz Qambar" userId="85b05c50aa90e9c3" providerId="LiveId" clId="{F42D3365-F8FD-4AC4-B92E-FDAA6703AF94}" dt="2021-05-28T10:29:47.868" v="4158"/>
          <ac:picMkLst>
            <pc:docMk/>
            <pc:sldMk cId="4014606733" sldId="340"/>
            <ac:picMk id="42" creationId="{83BA5170-1101-4732-8536-8D623CE1AFFD}"/>
          </ac:picMkLst>
        </pc:picChg>
        <pc:picChg chg="add mod">
          <ac:chgData name="Abdulaziz Qambar" userId="85b05c50aa90e9c3" providerId="LiveId" clId="{F42D3365-F8FD-4AC4-B92E-FDAA6703AF94}" dt="2021-05-28T13:07:32.043" v="6182" actId="1076"/>
          <ac:picMkLst>
            <pc:docMk/>
            <pc:sldMk cId="4014606733" sldId="340"/>
            <ac:picMk id="43" creationId="{8EDB75D6-9615-46BC-8721-C2DF5BD67AFF}"/>
          </ac:picMkLst>
        </pc:picChg>
        <pc:cxnChg chg="del mod">
          <ac:chgData name="Abdulaziz Qambar" userId="85b05c50aa90e9c3" providerId="LiveId" clId="{F42D3365-F8FD-4AC4-B92E-FDAA6703AF94}" dt="2021-05-28T10:21:10.886" v="3911" actId="478"/>
          <ac:cxnSpMkLst>
            <pc:docMk/>
            <pc:sldMk cId="4014606733" sldId="340"/>
            <ac:cxnSpMk id="39" creationId="{11104665-CABC-4034-A990-836F30ADD3E9}"/>
          </ac:cxnSpMkLst>
        </pc:cxnChg>
      </pc:sldChg>
      <pc:sldChg chg="addSp delSp modSp add del mod">
        <pc:chgData name="Abdulaziz Qambar" userId="85b05c50aa90e9c3" providerId="LiveId" clId="{F42D3365-F8FD-4AC4-B92E-FDAA6703AF94}" dt="2021-05-28T10:37:57.700" v="4198" actId="47"/>
        <pc:sldMkLst>
          <pc:docMk/>
          <pc:sldMk cId="3958916745" sldId="341"/>
        </pc:sldMkLst>
        <pc:spChg chg="del mod">
          <ac:chgData name="Abdulaziz Qambar" userId="85b05c50aa90e9c3" providerId="LiveId" clId="{F42D3365-F8FD-4AC4-B92E-FDAA6703AF94}" dt="2021-05-28T10:37:54.625" v="4196" actId="21"/>
          <ac:spMkLst>
            <pc:docMk/>
            <pc:sldMk cId="3958916745" sldId="341"/>
            <ac:spMk id="19" creationId="{DB131A15-25F3-42E2-ADBF-E93CE5270BAB}"/>
          </ac:spMkLst>
        </pc:spChg>
        <pc:spChg chg="add del">
          <ac:chgData name="Abdulaziz Qambar" userId="85b05c50aa90e9c3" providerId="LiveId" clId="{F42D3365-F8FD-4AC4-B92E-FDAA6703AF94}" dt="2021-05-28T10:36:14.522" v="4178" actId="22"/>
          <ac:spMkLst>
            <pc:docMk/>
            <pc:sldMk cId="3958916745" sldId="341"/>
            <ac:spMk id="20" creationId="{92C261D8-92D7-4B5A-953E-B5F6525791FC}"/>
          </ac:spMkLst>
        </pc:spChg>
        <pc:spChg chg="mod">
          <ac:chgData name="Abdulaziz Qambar" userId="85b05c50aa90e9c3" providerId="LiveId" clId="{F42D3365-F8FD-4AC4-B92E-FDAA6703AF94}" dt="2021-05-28T10:27:51.711" v="4125" actId="20577"/>
          <ac:spMkLst>
            <pc:docMk/>
            <pc:sldMk cId="3958916745" sldId="341"/>
            <ac:spMk id="23" creationId="{D9D8D862-40BC-4D0A-B806-F00BB5C9FAF1}"/>
          </ac:spMkLst>
        </pc:spChg>
        <pc:spChg chg="del">
          <ac:chgData name="Abdulaziz Qambar" userId="85b05c50aa90e9c3" providerId="LiveId" clId="{F42D3365-F8FD-4AC4-B92E-FDAA6703AF94}" dt="2021-05-28T10:27:28.830" v="4041" actId="478"/>
          <ac:spMkLst>
            <pc:docMk/>
            <pc:sldMk cId="3958916745" sldId="341"/>
            <ac:spMk id="27" creationId="{1FBF38B5-51C0-4446-84C2-DCB6B2A7E4A8}"/>
          </ac:spMkLst>
        </pc:spChg>
        <pc:spChg chg="del">
          <ac:chgData name="Abdulaziz Qambar" userId="85b05c50aa90e9c3" providerId="LiveId" clId="{F42D3365-F8FD-4AC4-B92E-FDAA6703AF94}" dt="2021-05-28T10:27:27.469" v="4040" actId="478"/>
          <ac:spMkLst>
            <pc:docMk/>
            <pc:sldMk cId="3958916745" sldId="341"/>
            <ac:spMk id="29" creationId="{2CAF7B3B-A9D0-4F88-B199-43F27C83E053}"/>
          </ac:spMkLst>
        </pc:spChg>
        <pc:spChg chg="del">
          <ac:chgData name="Abdulaziz Qambar" userId="85b05c50aa90e9c3" providerId="LiveId" clId="{F42D3365-F8FD-4AC4-B92E-FDAA6703AF94}" dt="2021-05-28T10:27:24.820" v="4038" actId="478"/>
          <ac:spMkLst>
            <pc:docMk/>
            <pc:sldMk cId="3958916745" sldId="341"/>
            <ac:spMk id="33" creationId="{CF991993-D510-4691-9052-B6AA4498EB22}"/>
          </ac:spMkLst>
        </pc:spChg>
        <pc:spChg chg="del mod">
          <ac:chgData name="Abdulaziz Qambar" userId="85b05c50aa90e9c3" providerId="LiveId" clId="{F42D3365-F8FD-4AC4-B92E-FDAA6703AF94}" dt="2021-05-28T10:28:20.323" v="4127" actId="478"/>
          <ac:spMkLst>
            <pc:docMk/>
            <pc:sldMk cId="3958916745" sldId="341"/>
            <ac:spMk id="35" creationId="{EEFF563A-D0F6-433D-A060-F35179F980F6}"/>
          </ac:spMkLst>
        </pc:spChg>
        <pc:graphicFrameChg chg="add del mod">
          <ac:chgData name="Abdulaziz Qambar" userId="85b05c50aa90e9c3" providerId="LiveId" clId="{F42D3365-F8FD-4AC4-B92E-FDAA6703AF94}" dt="2021-05-28T10:37:54.625" v="4196" actId="21"/>
          <ac:graphicFrameMkLst>
            <pc:docMk/>
            <pc:sldMk cId="3958916745" sldId="341"/>
            <ac:graphicFrameMk id="2" creationId="{DC513413-001B-4C61-B856-4C36851B841C}"/>
          </ac:graphicFrameMkLst>
        </pc:graphicFrameChg>
        <pc:graphicFrameChg chg="add del mod">
          <ac:chgData name="Abdulaziz Qambar" userId="85b05c50aa90e9c3" providerId="LiveId" clId="{F42D3365-F8FD-4AC4-B92E-FDAA6703AF94}" dt="2021-05-28T10:37:54.625" v="4196" actId="21"/>
          <ac:graphicFrameMkLst>
            <pc:docMk/>
            <pc:sldMk cId="3958916745" sldId="341"/>
            <ac:graphicFrameMk id="3" creationId="{14125685-679A-4D91-85BA-1E0F0FF7E526}"/>
          </ac:graphicFrameMkLst>
        </pc:graphicFrameChg>
        <pc:graphicFrameChg chg="add del mod">
          <ac:chgData name="Abdulaziz Qambar" userId="85b05c50aa90e9c3" providerId="LiveId" clId="{F42D3365-F8FD-4AC4-B92E-FDAA6703AF94}" dt="2021-05-28T10:37:54.625" v="4196" actId="21"/>
          <ac:graphicFrameMkLst>
            <pc:docMk/>
            <pc:sldMk cId="3958916745" sldId="341"/>
            <ac:graphicFrameMk id="5" creationId="{56DB81A3-2C5D-465D-9B44-DC070F043DF1}"/>
          </ac:graphicFrameMkLst>
        </pc:graphicFrameChg>
        <pc:graphicFrameChg chg="del">
          <ac:chgData name="Abdulaziz Qambar" userId="85b05c50aa90e9c3" providerId="LiveId" clId="{F42D3365-F8FD-4AC4-B92E-FDAA6703AF94}" dt="2021-05-28T10:27:25.618" v="4039" actId="478"/>
          <ac:graphicFrameMkLst>
            <pc:docMk/>
            <pc:sldMk cId="3958916745" sldId="341"/>
            <ac:graphicFrameMk id="10" creationId="{0B83AD0C-C6E9-4702-B331-06198064A0D4}"/>
          </ac:graphicFrameMkLst>
        </pc:graphicFrameChg>
        <pc:picChg chg="del mod">
          <ac:chgData name="Abdulaziz Qambar" userId="85b05c50aa90e9c3" providerId="LiveId" clId="{F42D3365-F8FD-4AC4-B92E-FDAA6703AF94}" dt="2021-05-28T10:37:54.625" v="4196" actId="21"/>
          <ac:picMkLst>
            <pc:docMk/>
            <pc:sldMk cId="3958916745" sldId="341"/>
            <ac:picMk id="32" creationId="{FA413658-61C0-41D7-84BD-EC71558FB5BC}"/>
          </ac:picMkLst>
        </pc:picChg>
        <pc:picChg chg="del">
          <ac:chgData name="Abdulaziz Qambar" userId="85b05c50aa90e9c3" providerId="LiveId" clId="{F42D3365-F8FD-4AC4-B92E-FDAA6703AF94}" dt="2021-05-28T10:27:30.494" v="4042" actId="478"/>
          <ac:picMkLst>
            <pc:docMk/>
            <pc:sldMk cId="3958916745" sldId="341"/>
            <ac:picMk id="34" creationId="{30CDE5E8-2291-4DE4-AEFD-A8654B3DD63C}"/>
          </ac:picMkLst>
        </pc:picChg>
      </pc:sldChg>
      <pc:sldChg chg="addSp delSp modSp add mod">
        <pc:chgData name="Abdulaziz Qambar" userId="85b05c50aa90e9c3" providerId="LiveId" clId="{F42D3365-F8FD-4AC4-B92E-FDAA6703AF94}" dt="2021-05-31T00:19:42.325" v="7030"/>
        <pc:sldMkLst>
          <pc:docMk/>
          <pc:sldMk cId="1395080478" sldId="342"/>
        </pc:sldMkLst>
        <pc:spChg chg="del">
          <ac:chgData name="Abdulaziz Qambar" userId="85b05c50aa90e9c3" providerId="LiveId" clId="{F42D3365-F8FD-4AC4-B92E-FDAA6703AF94}" dt="2021-05-28T10:37:02.916" v="4192" actId="478"/>
          <ac:spMkLst>
            <pc:docMk/>
            <pc:sldMk cId="1395080478" sldId="342"/>
            <ac:spMk id="19" creationId="{DB131A15-25F3-42E2-ADBF-E93CE5270BAB}"/>
          </ac:spMkLst>
        </pc:spChg>
        <pc:spChg chg="add mod">
          <ac:chgData name="Abdulaziz Qambar" userId="85b05c50aa90e9c3" providerId="LiveId" clId="{F42D3365-F8FD-4AC4-B92E-FDAA6703AF94}" dt="2021-05-28T13:38:29.781" v="6430" actId="113"/>
          <ac:spMkLst>
            <pc:docMk/>
            <pc:sldMk cId="1395080478" sldId="342"/>
            <ac:spMk id="20" creationId="{03EA79B3-32B4-4FBA-AD08-A81806437B73}"/>
          </ac:spMkLst>
        </pc:spChg>
        <pc:spChg chg="mod">
          <ac:chgData name="Abdulaziz Qambar" userId="85b05c50aa90e9c3" providerId="LiveId" clId="{F42D3365-F8FD-4AC4-B92E-FDAA6703AF94}" dt="2021-05-28T10:37:10.165" v="4195"/>
          <ac:spMkLst>
            <pc:docMk/>
            <pc:sldMk cId="1395080478" sldId="342"/>
            <ac:spMk id="23" creationId="{D9D8D862-40BC-4D0A-B806-F00BB5C9FAF1}"/>
          </ac:spMkLst>
        </pc:spChg>
        <pc:spChg chg="del">
          <ac:chgData name="Abdulaziz Qambar" userId="85b05c50aa90e9c3" providerId="LiveId" clId="{F42D3365-F8FD-4AC4-B92E-FDAA6703AF94}" dt="2021-05-28T10:37:00.268" v="4190" actId="478"/>
          <ac:spMkLst>
            <pc:docMk/>
            <pc:sldMk cId="1395080478" sldId="342"/>
            <ac:spMk id="27" creationId="{1FBF38B5-51C0-4446-84C2-DCB6B2A7E4A8}"/>
          </ac:spMkLst>
        </pc:spChg>
        <pc:spChg chg="del">
          <ac:chgData name="Abdulaziz Qambar" userId="85b05c50aa90e9c3" providerId="LiveId" clId="{F42D3365-F8FD-4AC4-B92E-FDAA6703AF94}" dt="2021-05-28T10:36:58.735" v="4189" actId="478"/>
          <ac:spMkLst>
            <pc:docMk/>
            <pc:sldMk cId="1395080478" sldId="342"/>
            <ac:spMk id="29" creationId="{2CAF7B3B-A9D0-4F88-B199-43F27C83E053}"/>
          </ac:spMkLst>
        </pc:spChg>
        <pc:spChg chg="mod">
          <ac:chgData name="Abdulaziz Qambar" userId="85b05c50aa90e9c3" providerId="LiveId" clId="{F42D3365-F8FD-4AC4-B92E-FDAA6703AF94}" dt="2021-05-31T00:19:42.325" v="7030"/>
          <ac:spMkLst>
            <pc:docMk/>
            <pc:sldMk cId="1395080478" sldId="342"/>
            <ac:spMk id="31" creationId="{300C6F2C-0868-43D7-B135-3EE71FB9B2C0}"/>
          </ac:spMkLst>
        </pc:spChg>
        <pc:spChg chg="del">
          <ac:chgData name="Abdulaziz Qambar" userId="85b05c50aa90e9c3" providerId="LiveId" clId="{F42D3365-F8FD-4AC4-B92E-FDAA6703AF94}" dt="2021-05-28T10:36:57.132" v="4187" actId="478"/>
          <ac:spMkLst>
            <pc:docMk/>
            <pc:sldMk cId="1395080478" sldId="342"/>
            <ac:spMk id="33" creationId="{CF991993-D510-4691-9052-B6AA4498EB22}"/>
          </ac:spMkLst>
        </pc:spChg>
        <pc:spChg chg="del">
          <ac:chgData name="Abdulaziz Qambar" userId="85b05c50aa90e9c3" providerId="LiveId" clId="{F42D3365-F8FD-4AC4-B92E-FDAA6703AF94}" dt="2021-05-28T10:37:04.096" v="4193" actId="478"/>
          <ac:spMkLst>
            <pc:docMk/>
            <pc:sldMk cId="1395080478" sldId="342"/>
            <ac:spMk id="35" creationId="{EEFF563A-D0F6-433D-A060-F35179F980F6}"/>
          </ac:spMkLst>
        </pc:spChg>
        <pc:spChg chg="add del mod">
          <ac:chgData name="Abdulaziz Qambar" userId="85b05c50aa90e9c3" providerId="LiveId" clId="{F42D3365-F8FD-4AC4-B92E-FDAA6703AF94}" dt="2021-05-28T10:38:19.059" v="4208" actId="478"/>
          <ac:spMkLst>
            <pc:docMk/>
            <pc:sldMk cId="1395080478" sldId="342"/>
            <ac:spMk id="36" creationId="{F692EEEC-9DD1-4D77-B6AB-6727E26F81B3}"/>
          </ac:spMkLst>
        </pc:spChg>
        <pc:spChg chg="add mod">
          <ac:chgData name="Abdulaziz Qambar" userId="85b05c50aa90e9c3" providerId="LiveId" clId="{F42D3365-F8FD-4AC4-B92E-FDAA6703AF94}" dt="2021-05-28T11:26:39.687" v="4937" actId="14100"/>
          <ac:spMkLst>
            <pc:docMk/>
            <pc:sldMk cId="1395080478" sldId="342"/>
            <ac:spMk id="38" creationId="{07F21BF1-9223-4607-9D0A-2903BA5AA485}"/>
          </ac:spMkLst>
        </pc:spChg>
        <pc:spChg chg="add mod">
          <ac:chgData name="Abdulaziz Qambar" userId="85b05c50aa90e9c3" providerId="LiveId" clId="{F42D3365-F8FD-4AC4-B92E-FDAA6703AF94}" dt="2021-05-31T00:11:29.369" v="6838" actId="20577"/>
          <ac:spMkLst>
            <pc:docMk/>
            <pc:sldMk cId="1395080478" sldId="342"/>
            <ac:spMk id="40" creationId="{E66DED72-5715-4CC2-B924-4BDB802C67F8}"/>
          </ac:spMkLst>
        </pc:spChg>
        <pc:grpChg chg="add mod">
          <ac:chgData name="Abdulaziz Qambar" userId="85b05c50aa90e9c3" providerId="LiveId" clId="{F42D3365-F8FD-4AC4-B92E-FDAA6703AF94}" dt="2021-05-28T13:08:59.686" v="6192" actId="1076"/>
          <ac:grpSpMkLst>
            <pc:docMk/>
            <pc:sldMk cId="1395080478" sldId="342"/>
            <ac:grpSpMk id="25" creationId="{7219C69F-A80B-41DA-BE16-DE28978EF0B8}"/>
          </ac:grpSpMkLst>
        </pc:grpChg>
        <pc:grpChg chg="add del mod">
          <ac:chgData name="Abdulaziz Qambar" userId="85b05c50aa90e9c3" providerId="LiveId" clId="{F42D3365-F8FD-4AC4-B92E-FDAA6703AF94}" dt="2021-05-28T10:38:19.059" v="4208" actId="478"/>
          <ac:grpSpMkLst>
            <pc:docMk/>
            <pc:sldMk cId="1395080478" sldId="342"/>
            <ac:grpSpMk id="26" creationId="{B22C695A-BA47-4C93-BEFB-F95AE23133FD}"/>
          </ac:grpSpMkLst>
        </pc:grpChg>
        <pc:graphicFrameChg chg="del">
          <ac:chgData name="Abdulaziz Qambar" userId="85b05c50aa90e9c3" providerId="LiveId" clId="{F42D3365-F8FD-4AC4-B92E-FDAA6703AF94}" dt="2021-05-28T10:36:57.967" v="4188" actId="478"/>
          <ac:graphicFrameMkLst>
            <pc:docMk/>
            <pc:sldMk cId="1395080478" sldId="342"/>
            <ac:graphicFrameMk id="10" creationId="{0B83AD0C-C6E9-4702-B331-06198064A0D4}"/>
          </ac:graphicFrameMkLst>
        </pc:graphicFrameChg>
        <pc:graphicFrameChg chg="add mod">
          <ac:chgData name="Abdulaziz Qambar" userId="85b05c50aa90e9c3" providerId="LiveId" clId="{F42D3365-F8FD-4AC4-B92E-FDAA6703AF94}" dt="2021-05-28T10:37:55.680" v="4197"/>
          <ac:graphicFrameMkLst>
            <pc:docMk/>
            <pc:sldMk cId="1395080478" sldId="342"/>
            <ac:graphicFrameMk id="21" creationId="{FEA2A638-0D20-4D83-BD52-576377A76D9B}"/>
          </ac:graphicFrameMkLst>
        </pc:graphicFrameChg>
        <pc:graphicFrameChg chg="add mod">
          <ac:chgData name="Abdulaziz Qambar" userId="85b05c50aa90e9c3" providerId="LiveId" clId="{F42D3365-F8FD-4AC4-B92E-FDAA6703AF94}" dt="2021-05-28T10:41:42.073" v="4227"/>
          <ac:graphicFrameMkLst>
            <pc:docMk/>
            <pc:sldMk cId="1395080478" sldId="342"/>
            <ac:graphicFrameMk id="22" creationId="{AB6E95CD-8FF3-4E81-B808-CC398CC28455}"/>
          </ac:graphicFrameMkLst>
        </pc:graphicFrameChg>
        <pc:graphicFrameChg chg="add mod">
          <ac:chgData name="Abdulaziz Qambar" userId="85b05c50aa90e9c3" providerId="LiveId" clId="{F42D3365-F8FD-4AC4-B92E-FDAA6703AF94}" dt="2021-05-28T10:39:25.716" v="4219"/>
          <ac:graphicFrameMkLst>
            <pc:docMk/>
            <pc:sldMk cId="1395080478" sldId="342"/>
            <ac:graphicFrameMk id="24" creationId="{C06EC670-64E5-43C4-A5F7-0DBC4B02DD38}"/>
          </ac:graphicFrameMkLst>
        </pc:graphicFrameChg>
        <pc:picChg chg="add mod">
          <ac:chgData name="Abdulaziz Qambar" userId="85b05c50aa90e9c3" providerId="LiveId" clId="{F42D3365-F8FD-4AC4-B92E-FDAA6703AF94}" dt="2021-05-28T10:37:55.680" v="4197"/>
          <ac:picMkLst>
            <pc:docMk/>
            <pc:sldMk cId="1395080478" sldId="342"/>
            <ac:picMk id="18" creationId="{BFDCA2BC-6E48-4B56-91A8-2C35CF7C5870}"/>
          </ac:picMkLst>
        </pc:picChg>
        <pc:picChg chg="add mod modCrop">
          <ac:chgData name="Abdulaziz Qambar" userId="85b05c50aa90e9c3" providerId="LiveId" clId="{F42D3365-F8FD-4AC4-B92E-FDAA6703AF94}" dt="2021-05-28T10:40:32.069" v="4223" actId="732"/>
          <ac:picMkLst>
            <pc:docMk/>
            <pc:sldMk cId="1395080478" sldId="342"/>
            <ac:picMk id="28" creationId="{674FFCD4-0ACB-4A07-A730-1F0493526ECB}"/>
          </ac:picMkLst>
        </pc:picChg>
        <pc:picChg chg="add mod">
          <ac:chgData name="Abdulaziz Qambar" userId="85b05c50aa90e9c3" providerId="LiveId" clId="{F42D3365-F8FD-4AC4-B92E-FDAA6703AF94}" dt="2021-05-28T10:38:10.406" v="4203" actId="1076"/>
          <ac:picMkLst>
            <pc:docMk/>
            <pc:sldMk cId="1395080478" sldId="342"/>
            <ac:picMk id="30" creationId="{D73538BD-529D-437C-9529-14242146B9A8}"/>
          </ac:picMkLst>
        </pc:picChg>
        <pc:picChg chg="del">
          <ac:chgData name="Abdulaziz Qambar" userId="85b05c50aa90e9c3" providerId="LiveId" clId="{F42D3365-F8FD-4AC4-B92E-FDAA6703AF94}" dt="2021-05-28T10:37:04.846" v="4194" actId="478"/>
          <ac:picMkLst>
            <pc:docMk/>
            <pc:sldMk cId="1395080478" sldId="342"/>
            <ac:picMk id="32" creationId="{FA413658-61C0-41D7-84BD-EC71558FB5BC}"/>
          </ac:picMkLst>
        </pc:picChg>
        <pc:picChg chg="add mod">
          <ac:chgData name="Abdulaziz Qambar" userId="85b05c50aa90e9c3" providerId="LiveId" clId="{F42D3365-F8FD-4AC4-B92E-FDAA6703AF94}" dt="2021-05-28T10:38:40.377" v="4212" actId="1076"/>
          <ac:picMkLst>
            <pc:docMk/>
            <pc:sldMk cId="1395080478" sldId="342"/>
            <ac:picMk id="37" creationId="{5D9F53FE-64FE-440C-A0A0-A07CE864A6FD}"/>
          </ac:picMkLst>
        </pc:picChg>
        <pc:picChg chg="add mod">
          <ac:chgData name="Abdulaziz Qambar" userId="85b05c50aa90e9c3" providerId="LiveId" clId="{F42D3365-F8FD-4AC4-B92E-FDAA6703AF94}" dt="2021-05-28T10:38:40.377" v="4212" actId="1076"/>
          <ac:picMkLst>
            <pc:docMk/>
            <pc:sldMk cId="1395080478" sldId="342"/>
            <ac:picMk id="39" creationId="{4CB73FDE-5ED7-46A9-AC83-6F0D09AF6A10}"/>
          </ac:picMkLst>
        </pc:picChg>
        <pc:picChg chg="del">
          <ac:chgData name="Abdulaziz Qambar" userId="85b05c50aa90e9c3" providerId="LiveId" clId="{F42D3365-F8FD-4AC4-B92E-FDAA6703AF94}" dt="2021-05-28T10:37:01.233" v="4191" actId="478"/>
          <ac:picMkLst>
            <pc:docMk/>
            <pc:sldMk cId="1395080478" sldId="342"/>
            <ac:picMk id="43" creationId="{8EDB75D6-9615-46BC-8721-C2DF5BD67AFF}"/>
          </ac:picMkLst>
        </pc:picChg>
      </pc:sldChg>
      <pc:sldChg chg="addSp delSp modSp add mod">
        <pc:chgData name="Abdulaziz Qambar" userId="85b05c50aa90e9c3" providerId="LiveId" clId="{F42D3365-F8FD-4AC4-B92E-FDAA6703AF94}" dt="2021-05-31T00:24:10.931" v="7105" actId="20577"/>
        <pc:sldMkLst>
          <pc:docMk/>
          <pc:sldMk cId="2276027225" sldId="343"/>
        </pc:sldMkLst>
        <pc:spChg chg="del">
          <ac:chgData name="Abdulaziz Qambar" userId="85b05c50aa90e9c3" providerId="LiveId" clId="{F42D3365-F8FD-4AC4-B92E-FDAA6703AF94}" dt="2021-05-28T10:45:33.648" v="4230" actId="478"/>
          <ac:spMkLst>
            <pc:docMk/>
            <pc:sldMk cId="2276027225" sldId="343"/>
            <ac:spMk id="20" creationId="{03EA79B3-32B4-4FBA-AD08-A81806437B73}"/>
          </ac:spMkLst>
        </pc:spChg>
        <pc:spChg chg="add mod">
          <ac:chgData name="Abdulaziz Qambar" userId="85b05c50aa90e9c3" providerId="LiveId" clId="{F42D3365-F8FD-4AC4-B92E-FDAA6703AF94}" dt="2021-05-28T10:45:48.388" v="4234"/>
          <ac:spMkLst>
            <pc:docMk/>
            <pc:sldMk cId="2276027225" sldId="343"/>
            <ac:spMk id="29" creationId="{2E983D18-8ADE-4373-AFEB-9ED8ECAAF952}"/>
          </ac:spMkLst>
        </pc:spChg>
        <pc:spChg chg="mod">
          <ac:chgData name="Abdulaziz Qambar" userId="85b05c50aa90e9c3" providerId="LiveId" clId="{F42D3365-F8FD-4AC4-B92E-FDAA6703AF94}" dt="2021-05-31T00:19:48.874" v="7033"/>
          <ac:spMkLst>
            <pc:docMk/>
            <pc:sldMk cId="2276027225" sldId="343"/>
            <ac:spMk id="31" creationId="{300C6F2C-0868-43D7-B135-3EE71FB9B2C0}"/>
          </ac:spMkLst>
        </pc:spChg>
        <pc:spChg chg="del">
          <ac:chgData name="Abdulaziz Qambar" userId="85b05c50aa90e9c3" providerId="LiveId" clId="{F42D3365-F8FD-4AC4-B92E-FDAA6703AF94}" dt="2021-05-28T10:45:36.719" v="4232" actId="478"/>
          <ac:spMkLst>
            <pc:docMk/>
            <pc:sldMk cId="2276027225" sldId="343"/>
            <ac:spMk id="38" creationId="{07F21BF1-9223-4607-9D0A-2903BA5AA485}"/>
          </ac:spMkLst>
        </pc:spChg>
        <pc:spChg chg="add del mod topLvl">
          <ac:chgData name="Abdulaziz Qambar" userId="85b05c50aa90e9c3" providerId="LiveId" clId="{F42D3365-F8FD-4AC4-B92E-FDAA6703AF94}" dt="2021-05-28T10:45:56.850" v="4238" actId="478"/>
          <ac:spMkLst>
            <pc:docMk/>
            <pc:sldMk cId="2276027225" sldId="343"/>
            <ac:spMk id="46" creationId="{6E7CE4E1-E3B5-42BE-8D6B-0F70CC40197D}"/>
          </ac:spMkLst>
        </pc:spChg>
        <pc:spChg chg="add mod">
          <ac:chgData name="Abdulaziz Qambar" userId="85b05c50aa90e9c3" providerId="LiveId" clId="{F42D3365-F8FD-4AC4-B92E-FDAA6703AF94}" dt="2021-05-31T00:24:10.931" v="7105" actId="20577"/>
          <ac:spMkLst>
            <pc:docMk/>
            <pc:sldMk cId="2276027225" sldId="343"/>
            <ac:spMk id="58" creationId="{86245962-E974-4A54-B691-0D9EC0B38D2F}"/>
          </ac:spMkLst>
        </pc:spChg>
        <pc:grpChg chg="del">
          <ac:chgData name="Abdulaziz Qambar" userId="85b05c50aa90e9c3" providerId="LiveId" clId="{F42D3365-F8FD-4AC4-B92E-FDAA6703AF94}" dt="2021-05-28T10:45:36.719" v="4232" actId="478"/>
          <ac:grpSpMkLst>
            <pc:docMk/>
            <pc:sldMk cId="2276027225" sldId="343"/>
            <ac:grpSpMk id="25" creationId="{7219C69F-A80B-41DA-BE16-DE28978EF0B8}"/>
          </ac:grpSpMkLst>
        </pc:grpChg>
        <pc:grpChg chg="add mod">
          <ac:chgData name="Abdulaziz Qambar" userId="85b05c50aa90e9c3" providerId="LiveId" clId="{F42D3365-F8FD-4AC4-B92E-FDAA6703AF94}" dt="2021-05-28T10:45:48.388" v="4234"/>
          <ac:grpSpMkLst>
            <pc:docMk/>
            <pc:sldMk cId="2276027225" sldId="343"/>
            <ac:grpSpMk id="26" creationId="{FAAEAC8B-DEB9-48E6-A601-C00B5C71F6C6}"/>
          </ac:grpSpMkLst>
        </pc:grpChg>
        <pc:grpChg chg="add mod">
          <ac:chgData name="Abdulaziz Qambar" userId="85b05c50aa90e9c3" providerId="LiveId" clId="{F42D3365-F8FD-4AC4-B92E-FDAA6703AF94}" dt="2021-05-28T10:45:48.388" v="4234"/>
          <ac:grpSpMkLst>
            <pc:docMk/>
            <pc:sldMk cId="2276027225" sldId="343"/>
            <ac:grpSpMk id="27" creationId="{C4D09B4D-3615-4EC1-8B17-ACCDF4931FEA}"/>
          </ac:grpSpMkLst>
        </pc:grpChg>
        <pc:grpChg chg="add mod">
          <ac:chgData name="Abdulaziz Qambar" userId="85b05c50aa90e9c3" providerId="LiveId" clId="{F42D3365-F8FD-4AC4-B92E-FDAA6703AF94}" dt="2021-05-28T10:45:48.388" v="4234"/>
          <ac:grpSpMkLst>
            <pc:docMk/>
            <pc:sldMk cId="2276027225" sldId="343"/>
            <ac:grpSpMk id="32" creationId="{6C1F9421-91D2-46D5-BD08-87B8AF548227}"/>
          </ac:grpSpMkLst>
        </pc:grpChg>
        <pc:grpChg chg="add mod">
          <ac:chgData name="Abdulaziz Qambar" userId="85b05c50aa90e9c3" providerId="LiveId" clId="{F42D3365-F8FD-4AC4-B92E-FDAA6703AF94}" dt="2021-05-28T10:45:48.388" v="4234"/>
          <ac:grpSpMkLst>
            <pc:docMk/>
            <pc:sldMk cId="2276027225" sldId="343"/>
            <ac:grpSpMk id="33" creationId="{2C9C6CE8-9B34-4029-97E1-0F786C9CE118}"/>
          </ac:grpSpMkLst>
        </pc:grpChg>
        <pc:grpChg chg="add del mod">
          <ac:chgData name="Abdulaziz Qambar" userId="85b05c50aa90e9c3" providerId="LiveId" clId="{F42D3365-F8FD-4AC4-B92E-FDAA6703AF94}" dt="2021-05-28T10:45:56.850" v="4238" actId="478"/>
          <ac:grpSpMkLst>
            <pc:docMk/>
            <pc:sldMk cId="2276027225" sldId="343"/>
            <ac:grpSpMk id="44" creationId="{B88D2775-4911-4E15-B877-9A049940F38D}"/>
          </ac:grpSpMkLst>
        </pc:grpChg>
        <pc:grpChg chg="add mod topLvl">
          <ac:chgData name="Abdulaziz Qambar" userId="85b05c50aa90e9c3" providerId="LiveId" clId="{F42D3365-F8FD-4AC4-B92E-FDAA6703AF94}" dt="2021-05-28T10:46:03.030" v="4242" actId="12789"/>
          <ac:grpSpMkLst>
            <pc:docMk/>
            <pc:sldMk cId="2276027225" sldId="343"/>
            <ac:grpSpMk id="45" creationId="{15899E50-4A6E-4E33-8654-A5579807A35E}"/>
          </ac:grpSpMkLst>
        </pc:grpChg>
        <pc:grpChg chg="add mod">
          <ac:chgData name="Abdulaziz Qambar" userId="85b05c50aa90e9c3" providerId="LiveId" clId="{F42D3365-F8FD-4AC4-B92E-FDAA6703AF94}" dt="2021-05-28T10:45:51.129" v="4235"/>
          <ac:grpSpMkLst>
            <pc:docMk/>
            <pc:sldMk cId="2276027225" sldId="343"/>
            <ac:grpSpMk id="47" creationId="{F5CB50C0-3809-4768-BDBD-46DC89F067C0}"/>
          </ac:grpSpMkLst>
        </pc:grpChg>
        <pc:grpChg chg="add mod">
          <ac:chgData name="Abdulaziz Qambar" userId="85b05c50aa90e9c3" providerId="LiveId" clId="{F42D3365-F8FD-4AC4-B92E-FDAA6703AF94}" dt="2021-05-28T10:45:51.129" v="4235"/>
          <ac:grpSpMkLst>
            <pc:docMk/>
            <pc:sldMk cId="2276027225" sldId="343"/>
            <ac:grpSpMk id="48" creationId="{237DC21E-81F2-4FD3-A4CA-5C5FC744408E}"/>
          </ac:grpSpMkLst>
        </pc:grpChg>
        <pc:graphicFrameChg chg="del">
          <ac:chgData name="Abdulaziz Qambar" userId="85b05c50aa90e9c3" providerId="LiveId" clId="{F42D3365-F8FD-4AC4-B92E-FDAA6703AF94}" dt="2021-05-28T10:45:34.475" v="4231" actId="478"/>
          <ac:graphicFrameMkLst>
            <pc:docMk/>
            <pc:sldMk cId="2276027225" sldId="343"/>
            <ac:graphicFrameMk id="21" creationId="{FEA2A638-0D20-4D83-BD52-576377A76D9B}"/>
          </ac:graphicFrameMkLst>
        </pc:graphicFrameChg>
        <pc:graphicFrameChg chg="del">
          <ac:chgData name="Abdulaziz Qambar" userId="85b05c50aa90e9c3" providerId="LiveId" clId="{F42D3365-F8FD-4AC4-B92E-FDAA6703AF94}" dt="2021-05-28T10:45:36.719" v="4232" actId="478"/>
          <ac:graphicFrameMkLst>
            <pc:docMk/>
            <pc:sldMk cId="2276027225" sldId="343"/>
            <ac:graphicFrameMk id="22" creationId="{AB6E95CD-8FF3-4E81-B808-CC398CC28455}"/>
          </ac:graphicFrameMkLst>
        </pc:graphicFrameChg>
        <pc:graphicFrameChg chg="del">
          <ac:chgData name="Abdulaziz Qambar" userId="85b05c50aa90e9c3" providerId="LiveId" clId="{F42D3365-F8FD-4AC4-B92E-FDAA6703AF94}" dt="2021-05-28T10:45:36.719" v="4232" actId="478"/>
          <ac:graphicFrameMkLst>
            <pc:docMk/>
            <pc:sldMk cId="2276027225" sldId="343"/>
            <ac:graphicFrameMk id="24" creationId="{C06EC670-64E5-43C4-A5F7-0DBC4B02DD38}"/>
          </ac:graphicFrameMkLst>
        </pc:graphicFrameChg>
        <pc:picChg chg="del">
          <ac:chgData name="Abdulaziz Qambar" userId="85b05c50aa90e9c3" providerId="LiveId" clId="{F42D3365-F8FD-4AC4-B92E-FDAA6703AF94}" dt="2021-05-28T10:45:32.296" v="4229" actId="478"/>
          <ac:picMkLst>
            <pc:docMk/>
            <pc:sldMk cId="2276027225" sldId="343"/>
            <ac:picMk id="18" creationId="{BFDCA2BC-6E48-4B56-91A8-2C35CF7C5870}"/>
          </ac:picMkLst>
        </pc:picChg>
        <pc:picChg chg="mod">
          <ac:chgData name="Abdulaziz Qambar" userId="85b05c50aa90e9c3" providerId="LiveId" clId="{F42D3365-F8FD-4AC4-B92E-FDAA6703AF94}" dt="2021-05-28T10:45:53.521" v="4237" actId="1076"/>
          <ac:picMkLst>
            <pc:docMk/>
            <pc:sldMk cId="2276027225" sldId="343"/>
            <ac:picMk id="34" creationId="{30CDE5E8-2291-4DE4-AEFD-A8654B3DD63C}"/>
          </ac:picMkLst>
        </pc:picChg>
        <pc:picChg chg="add mod">
          <ac:chgData name="Abdulaziz Qambar" userId="85b05c50aa90e9c3" providerId="LiveId" clId="{F42D3365-F8FD-4AC4-B92E-FDAA6703AF94}" dt="2021-05-28T10:45:48.388" v="4234"/>
          <ac:picMkLst>
            <pc:docMk/>
            <pc:sldMk cId="2276027225" sldId="343"/>
            <ac:picMk id="35" creationId="{2E252EE0-3FA7-4E0A-8C11-F6F93483F218}"/>
          </ac:picMkLst>
        </pc:picChg>
        <pc:picChg chg="add mod">
          <ac:chgData name="Abdulaziz Qambar" userId="85b05c50aa90e9c3" providerId="LiveId" clId="{F42D3365-F8FD-4AC4-B92E-FDAA6703AF94}" dt="2021-05-28T10:45:48.388" v="4234"/>
          <ac:picMkLst>
            <pc:docMk/>
            <pc:sldMk cId="2276027225" sldId="343"/>
            <ac:picMk id="36" creationId="{BC3F3CEE-0376-4572-AD82-7481D0C9FE6C}"/>
          </ac:picMkLst>
        </pc:picChg>
        <pc:picChg chg="del">
          <ac:chgData name="Abdulaziz Qambar" userId="85b05c50aa90e9c3" providerId="LiveId" clId="{F42D3365-F8FD-4AC4-B92E-FDAA6703AF94}" dt="2021-05-28T10:45:36.719" v="4232" actId="478"/>
          <ac:picMkLst>
            <pc:docMk/>
            <pc:sldMk cId="2276027225" sldId="343"/>
            <ac:picMk id="37" creationId="{5D9F53FE-64FE-440C-A0A0-A07CE864A6FD}"/>
          </ac:picMkLst>
        </pc:picChg>
        <pc:picChg chg="del">
          <ac:chgData name="Abdulaziz Qambar" userId="85b05c50aa90e9c3" providerId="LiveId" clId="{F42D3365-F8FD-4AC4-B92E-FDAA6703AF94}" dt="2021-05-28T10:45:36.719" v="4232" actId="478"/>
          <ac:picMkLst>
            <pc:docMk/>
            <pc:sldMk cId="2276027225" sldId="343"/>
            <ac:picMk id="39" creationId="{4CB73FDE-5ED7-46A9-AC83-6F0D09AF6A10}"/>
          </ac:picMkLst>
        </pc:picChg>
        <pc:picChg chg="add mod">
          <ac:chgData name="Abdulaziz Qambar" userId="85b05c50aa90e9c3" providerId="LiveId" clId="{F42D3365-F8FD-4AC4-B92E-FDAA6703AF94}" dt="2021-05-28T10:45:48.388" v="4234"/>
          <ac:picMkLst>
            <pc:docMk/>
            <pc:sldMk cId="2276027225" sldId="343"/>
            <ac:picMk id="40" creationId="{CFC9D04D-7C1E-490E-9CC7-EBBE0F6D2524}"/>
          </ac:picMkLst>
        </pc:picChg>
        <pc:picChg chg="add mod">
          <ac:chgData name="Abdulaziz Qambar" userId="85b05c50aa90e9c3" providerId="LiveId" clId="{F42D3365-F8FD-4AC4-B92E-FDAA6703AF94}" dt="2021-05-28T10:45:48.388" v="4234"/>
          <ac:picMkLst>
            <pc:docMk/>
            <pc:sldMk cId="2276027225" sldId="343"/>
            <ac:picMk id="41" creationId="{175F64E1-CE2D-4A12-9A30-4A95CC21FEB2}"/>
          </ac:picMkLst>
        </pc:picChg>
        <pc:picChg chg="add mod">
          <ac:chgData name="Abdulaziz Qambar" userId="85b05c50aa90e9c3" providerId="LiveId" clId="{F42D3365-F8FD-4AC4-B92E-FDAA6703AF94}" dt="2021-05-28T10:45:48.388" v="4234"/>
          <ac:picMkLst>
            <pc:docMk/>
            <pc:sldMk cId="2276027225" sldId="343"/>
            <ac:picMk id="42" creationId="{02132EAD-D060-45F9-A51D-F1A996892C40}"/>
          </ac:picMkLst>
        </pc:picChg>
        <pc:picChg chg="add mod">
          <ac:chgData name="Abdulaziz Qambar" userId="85b05c50aa90e9c3" providerId="LiveId" clId="{F42D3365-F8FD-4AC4-B92E-FDAA6703AF94}" dt="2021-05-28T10:45:48.388" v="4234"/>
          <ac:picMkLst>
            <pc:docMk/>
            <pc:sldMk cId="2276027225" sldId="343"/>
            <ac:picMk id="43" creationId="{D7BBC2F3-33C4-40FC-A8C2-F249613642B4}"/>
          </ac:picMkLst>
        </pc:picChg>
        <pc:picChg chg="add mod">
          <ac:chgData name="Abdulaziz Qambar" userId="85b05c50aa90e9c3" providerId="LiveId" clId="{F42D3365-F8FD-4AC4-B92E-FDAA6703AF94}" dt="2021-05-28T10:45:51.129" v="4235"/>
          <ac:picMkLst>
            <pc:docMk/>
            <pc:sldMk cId="2276027225" sldId="343"/>
            <ac:picMk id="49" creationId="{2708FD11-00B3-4C08-A5F6-FFEA3CC9A214}"/>
          </ac:picMkLst>
        </pc:picChg>
        <pc:picChg chg="add mod">
          <ac:chgData name="Abdulaziz Qambar" userId="85b05c50aa90e9c3" providerId="LiveId" clId="{F42D3365-F8FD-4AC4-B92E-FDAA6703AF94}" dt="2021-05-28T10:45:51.129" v="4235"/>
          <ac:picMkLst>
            <pc:docMk/>
            <pc:sldMk cId="2276027225" sldId="343"/>
            <ac:picMk id="50" creationId="{B4251004-82F0-488E-8BC2-298F84D03AF1}"/>
          </ac:picMkLst>
        </pc:picChg>
        <pc:picChg chg="add mod">
          <ac:chgData name="Abdulaziz Qambar" userId="85b05c50aa90e9c3" providerId="LiveId" clId="{F42D3365-F8FD-4AC4-B92E-FDAA6703AF94}" dt="2021-05-28T10:45:51.129" v="4235"/>
          <ac:picMkLst>
            <pc:docMk/>
            <pc:sldMk cId="2276027225" sldId="343"/>
            <ac:picMk id="53" creationId="{61D80FA9-9903-4D59-AC58-0D1A69B48EF5}"/>
          </ac:picMkLst>
        </pc:picChg>
        <pc:picChg chg="add mod">
          <ac:chgData name="Abdulaziz Qambar" userId="85b05c50aa90e9c3" providerId="LiveId" clId="{F42D3365-F8FD-4AC4-B92E-FDAA6703AF94}" dt="2021-05-28T10:45:51.129" v="4235"/>
          <ac:picMkLst>
            <pc:docMk/>
            <pc:sldMk cId="2276027225" sldId="343"/>
            <ac:picMk id="54" creationId="{D3041199-2CB2-43CE-969C-B0AF91FE228A}"/>
          </ac:picMkLst>
        </pc:picChg>
        <pc:picChg chg="add mod">
          <ac:chgData name="Abdulaziz Qambar" userId="85b05c50aa90e9c3" providerId="LiveId" clId="{F42D3365-F8FD-4AC4-B92E-FDAA6703AF94}" dt="2021-05-28T10:45:51.129" v="4235"/>
          <ac:picMkLst>
            <pc:docMk/>
            <pc:sldMk cId="2276027225" sldId="343"/>
            <ac:picMk id="55" creationId="{66887699-A579-4F21-9217-B740B3BC69F6}"/>
          </ac:picMkLst>
        </pc:picChg>
        <pc:picChg chg="add mod">
          <ac:chgData name="Abdulaziz Qambar" userId="85b05c50aa90e9c3" providerId="LiveId" clId="{F42D3365-F8FD-4AC4-B92E-FDAA6703AF94}" dt="2021-05-28T10:45:51.129" v="4235"/>
          <ac:picMkLst>
            <pc:docMk/>
            <pc:sldMk cId="2276027225" sldId="343"/>
            <ac:picMk id="56" creationId="{07733D16-4388-490D-9DFB-521CE586B83A}"/>
          </ac:picMkLst>
        </pc:picChg>
      </pc:sldChg>
      <pc:sldChg chg="addSp delSp modSp add mod">
        <pc:chgData name="Abdulaziz Qambar" userId="85b05c50aa90e9c3" providerId="LiveId" clId="{F42D3365-F8FD-4AC4-B92E-FDAA6703AF94}" dt="2021-05-31T00:24:16.863" v="7107" actId="20577"/>
        <pc:sldMkLst>
          <pc:docMk/>
          <pc:sldMk cId="3505214813" sldId="344"/>
        </pc:sldMkLst>
        <pc:spChg chg="add del mod topLvl">
          <ac:chgData name="Abdulaziz Qambar" userId="85b05c50aa90e9c3" providerId="LiveId" clId="{F42D3365-F8FD-4AC4-B92E-FDAA6703AF94}" dt="2021-05-28T10:46:44.841" v="4255" actId="478"/>
          <ac:spMkLst>
            <pc:docMk/>
            <pc:sldMk cId="3505214813" sldId="344"/>
            <ac:spMk id="21" creationId="{400768CB-9485-41DF-B717-893E2BFD3B3A}"/>
          </ac:spMkLst>
        </pc:spChg>
        <pc:spChg chg="mod">
          <ac:chgData name="Abdulaziz Qambar" userId="85b05c50aa90e9c3" providerId="LiveId" clId="{F42D3365-F8FD-4AC4-B92E-FDAA6703AF94}" dt="2021-05-31T00:19:58.991" v="7039"/>
          <ac:spMkLst>
            <pc:docMk/>
            <pc:sldMk cId="3505214813" sldId="344"/>
            <ac:spMk id="31" creationId="{300C6F2C-0868-43D7-B135-3EE71FB9B2C0}"/>
          </ac:spMkLst>
        </pc:spChg>
        <pc:spChg chg="add mod">
          <ac:chgData name="Abdulaziz Qambar" userId="85b05c50aa90e9c3" providerId="LiveId" clId="{F42D3365-F8FD-4AC4-B92E-FDAA6703AF94}" dt="2021-05-31T00:24:16.863" v="7107" actId="20577"/>
          <ac:spMkLst>
            <pc:docMk/>
            <pc:sldMk cId="3505214813" sldId="344"/>
            <ac:spMk id="32" creationId="{34A5BBDF-8902-475C-BB04-4990A28403DD}"/>
          </ac:spMkLst>
        </pc:spChg>
        <pc:grpChg chg="add del mod">
          <ac:chgData name="Abdulaziz Qambar" userId="85b05c50aa90e9c3" providerId="LiveId" clId="{F42D3365-F8FD-4AC4-B92E-FDAA6703AF94}" dt="2021-05-28T10:46:44.841" v="4255" actId="478"/>
          <ac:grpSpMkLst>
            <pc:docMk/>
            <pc:sldMk cId="3505214813" sldId="344"/>
            <ac:grpSpMk id="19" creationId="{30F7E121-8467-44EB-A6A2-0DE11DBAA5E0}"/>
          </ac:grpSpMkLst>
        </pc:grpChg>
        <pc:grpChg chg="add mod topLvl">
          <ac:chgData name="Abdulaziz Qambar" userId="85b05c50aa90e9c3" providerId="LiveId" clId="{F42D3365-F8FD-4AC4-B92E-FDAA6703AF94}" dt="2021-05-28T10:46:48.485" v="4257" actId="12789"/>
          <ac:grpSpMkLst>
            <pc:docMk/>
            <pc:sldMk cId="3505214813" sldId="344"/>
            <ac:grpSpMk id="20" creationId="{9256E0BB-103F-4301-9B98-A78E3EE0661D}"/>
          </ac:grpSpMkLst>
        </pc:grpChg>
        <pc:grpChg chg="add mod">
          <ac:chgData name="Abdulaziz Qambar" userId="85b05c50aa90e9c3" providerId="LiveId" clId="{F42D3365-F8FD-4AC4-B92E-FDAA6703AF94}" dt="2021-05-28T10:46:41.786" v="4254"/>
          <ac:grpSpMkLst>
            <pc:docMk/>
            <pc:sldMk cId="3505214813" sldId="344"/>
            <ac:grpSpMk id="22" creationId="{2A43F846-58DE-42BE-8280-170D3A7A5D5A}"/>
          </ac:grpSpMkLst>
        </pc:grpChg>
        <pc:grpChg chg="add mod">
          <ac:chgData name="Abdulaziz Qambar" userId="85b05c50aa90e9c3" providerId="LiveId" clId="{F42D3365-F8FD-4AC4-B92E-FDAA6703AF94}" dt="2021-05-28T10:46:41.786" v="4254"/>
          <ac:grpSpMkLst>
            <pc:docMk/>
            <pc:sldMk cId="3505214813" sldId="344"/>
            <ac:grpSpMk id="24" creationId="{4CB47321-61CA-4D6B-86B3-85A1A9E7AA50}"/>
          </ac:grpSpMkLst>
        </pc:grpChg>
        <pc:grpChg chg="del">
          <ac:chgData name="Abdulaziz Qambar" userId="85b05c50aa90e9c3" providerId="LiveId" clId="{F42D3365-F8FD-4AC4-B92E-FDAA6703AF94}" dt="2021-05-28T10:46:07.608" v="4244" actId="478"/>
          <ac:grpSpMkLst>
            <pc:docMk/>
            <pc:sldMk cId="3505214813" sldId="344"/>
            <ac:grpSpMk id="45" creationId="{15899E50-4A6E-4E33-8654-A5579807A35E}"/>
          </ac:grpSpMkLst>
        </pc:grpChg>
        <pc:picChg chg="add mod">
          <ac:chgData name="Abdulaziz Qambar" userId="85b05c50aa90e9c3" providerId="LiveId" clId="{F42D3365-F8FD-4AC4-B92E-FDAA6703AF94}" dt="2021-05-28T10:46:41.786" v="4254"/>
          <ac:picMkLst>
            <pc:docMk/>
            <pc:sldMk cId="3505214813" sldId="344"/>
            <ac:picMk id="25" creationId="{685C1B39-61F4-4DCE-A40A-A1DFE65E728B}"/>
          </ac:picMkLst>
        </pc:picChg>
        <pc:picChg chg="add mod">
          <ac:chgData name="Abdulaziz Qambar" userId="85b05c50aa90e9c3" providerId="LiveId" clId="{F42D3365-F8FD-4AC4-B92E-FDAA6703AF94}" dt="2021-05-28T10:46:41.786" v="4254"/>
          <ac:picMkLst>
            <pc:docMk/>
            <pc:sldMk cId="3505214813" sldId="344"/>
            <ac:picMk id="26" creationId="{95AE4BD7-A12F-4718-84D1-1265730D5EBF}"/>
          </ac:picMkLst>
        </pc:picChg>
        <pc:picChg chg="add mod">
          <ac:chgData name="Abdulaziz Qambar" userId="85b05c50aa90e9c3" providerId="LiveId" clId="{F42D3365-F8FD-4AC4-B92E-FDAA6703AF94}" dt="2021-05-28T10:46:41.786" v="4254"/>
          <ac:picMkLst>
            <pc:docMk/>
            <pc:sldMk cId="3505214813" sldId="344"/>
            <ac:picMk id="27" creationId="{5BA3541C-7C98-44BE-8EB9-E98AF5DFEEF6}"/>
          </ac:picMkLst>
        </pc:picChg>
        <pc:picChg chg="add mod">
          <ac:chgData name="Abdulaziz Qambar" userId="85b05c50aa90e9c3" providerId="LiveId" clId="{F42D3365-F8FD-4AC4-B92E-FDAA6703AF94}" dt="2021-05-28T10:46:41.786" v="4254"/>
          <ac:picMkLst>
            <pc:docMk/>
            <pc:sldMk cId="3505214813" sldId="344"/>
            <ac:picMk id="28" creationId="{F05537EE-9874-4AAE-9FAF-12B2E2194C80}"/>
          </ac:picMkLst>
        </pc:picChg>
        <pc:picChg chg="add mod">
          <ac:chgData name="Abdulaziz Qambar" userId="85b05c50aa90e9c3" providerId="LiveId" clId="{F42D3365-F8FD-4AC4-B92E-FDAA6703AF94}" dt="2021-05-28T10:46:41.786" v="4254"/>
          <ac:picMkLst>
            <pc:docMk/>
            <pc:sldMk cId="3505214813" sldId="344"/>
            <ac:picMk id="29" creationId="{ED87FFDC-F454-4B06-B910-91EA4BA90F5C}"/>
          </ac:picMkLst>
        </pc:picChg>
        <pc:picChg chg="add mod">
          <ac:chgData name="Abdulaziz Qambar" userId="85b05c50aa90e9c3" providerId="LiveId" clId="{F42D3365-F8FD-4AC4-B92E-FDAA6703AF94}" dt="2021-05-28T10:46:41.786" v="4254"/>
          <ac:picMkLst>
            <pc:docMk/>
            <pc:sldMk cId="3505214813" sldId="344"/>
            <ac:picMk id="30" creationId="{6336D818-83B9-4FD4-BF66-FDD53C7DE5DE}"/>
          </ac:picMkLst>
        </pc:picChg>
      </pc:sldChg>
      <pc:sldChg chg="add del">
        <pc:chgData name="Abdulaziz Qambar" userId="85b05c50aa90e9c3" providerId="LiveId" clId="{F42D3365-F8FD-4AC4-B92E-FDAA6703AF94}" dt="2021-05-28T10:46:11.557" v="4246" actId="47"/>
        <pc:sldMkLst>
          <pc:docMk/>
          <pc:sldMk cId="571850690" sldId="345"/>
        </pc:sldMkLst>
      </pc:sldChg>
      <pc:sldChg chg="addSp delSp modSp add mod ord">
        <pc:chgData name="Abdulaziz Qambar" userId="85b05c50aa90e9c3" providerId="LiveId" clId="{F42D3365-F8FD-4AC4-B92E-FDAA6703AF94}" dt="2021-05-31T00:24:13.845" v="7106" actId="20577"/>
        <pc:sldMkLst>
          <pc:docMk/>
          <pc:sldMk cId="1828273024" sldId="345"/>
        </pc:sldMkLst>
        <pc:spChg chg="add del mod topLvl">
          <ac:chgData name="Abdulaziz Qambar" userId="85b05c50aa90e9c3" providerId="LiveId" clId="{F42D3365-F8FD-4AC4-B92E-FDAA6703AF94}" dt="2021-05-28T10:46:26.207" v="4249" actId="478"/>
          <ac:spMkLst>
            <pc:docMk/>
            <pc:sldMk cId="1828273024" sldId="345"/>
            <ac:spMk id="12" creationId="{01A6F51E-B179-4ABF-B80A-DD5A0CBF5916}"/>
          </ac:spMkLst>
        </pc:spChg>
        <pc:spChg chg="add mod">
          <ac:chgData name="Abdulaziz Qambar" userId="85b05c50aa90e9c3" providerId="LiveId" clId="{F42D3365-F8FD-4AC4-B92E-FDAA6703AF94}" dt="2021-05-31T00:24:13.845" v="7106" actId="20577"/>
          <ac:spMkLst>
            <pc:docMk/>
            <pc:sldMk cId="1828273024" sldId="345"/>
            <ac:spMk id="21" creationId="{F9B56E5A-8FAB-4CEF-8495-1FED8418533F}"/>
          </ac:spMkLst>
        </pc:spChg>
        <pc:spChg chg="mod">
          <ac:chgData name="Abdulaziz Qambar" userId="85b05c50aa90e9c3" providerId="LiveId" clId="{F42D3365-F8FD-4AC4-B92E-FDAA6703AF94}" dt="2021-05-31T00:19:53.917" v="7036"/>
          <ac:spMkLst>
            <pc:docMk/>
            <pc:sldMk cId="1828273024" sldId="345"/>
            <ac:spMk id="31" creationId="{300C6F2C-0868-43D7-B135-3EE71FB9B2C0}"/>
          </ac:spMkLst>
        </pc:spChg>
        <pc:grpChg chg="add del mod">
          <ac:chgData name="Abdulaziz Qambar" userId="85b05c50aa90e9c3" providerId="LiveId" clId="{F42D3365-F8FD-4AC4-B92E-FDAA6703AF94}" dt="2021-05-28T10:46:26.207" v="4249" actId="478"/>
          <ac:grpSpMkLst>
            <pc:docMk/>
            <pc:sldMk cId="1828273024" sldId="345"/>
            <ac:grpSpMk id="10" creationId="{9576E9D1-C5F6-4042-889A-F5D69735083F}"/>
          </ac:grpSpMkLst>
        </pc:grpChg>
        <pc:grpChg chg="add mod topLvl">
          <ac:chgData name="Abdulaziz Qambar" userId="85b05c50aa90e9c3" providerId="LiveId" clId="{F42D3365-F8FD-4AC4-B92E-FDAA6703AF94}" dt="2021-05-28T10:46:30.511" v="4251" actId="12789"/>
          <ac:grpSpMkLst>
            <pc:docMk/>
            <pc:sldMk cId="1828273024" sldId="345"/>
            <ac:grpSpMk id="11" creationId="{5D090216-3A2B-4AD7-B931-81C4B20C2CB8}"/>
          </ac:grpSpMkLst>
        </pc:grpChg>
        <pc:grpChg chg="add mod">
          <ac:chgData name="Abdulaziz Qambar" userId="85b05c50aa90e9c3" providerId="LiveId" clId="{F42D3365-F8FD-4AC4-B92E-FDAA6703AF94}" dt="2021-05-28T10:46:24.059" v="4248"/>
          <ac:grpSpMkLst>
            <pc:docMk/>
            <pc:sldMk cId="1828273024" sldId="345"/>
            <ac:grpSpMk id="13" creationId="{B52AA0AF-1B08-4523-8F32-AD3CDD059E06}"/>
          </ac:grpSpMkLst>
        </pc:grpChg>
        <pc:grpChg chg="add mod">
          <ac:chgData name="Abdulaziz Qambar" userId="85b05c50aa90e9c3" providerId="LiveId" clId="{F42D3365-F8FD-4AC4-B92E-FDAA6703AF94}" dt="2021-05-28T10:46:24.059" v="4248"/>
          <ac:grpSpMkLst>
            <pc:docMk/>
            <pc:sldMk cId="1828273024" sldId="345"/>
            <ac:grpSpMk id="14" creationId="{222623C1-2AA9-4BDF-AE75-E361AC317953}"/>
          </ac:grpSpMkLst>
        </pc:grpChg>
        <pc:picChg chg="add mod">
          <ac:chgData name="Abdulaziz Qambar" userId="85b05c50aa90e9c3" providerId="LiveId" clId="{F42D3365-F8FD-4AC4-B92E-FDAA6703AF94}" dt="2021-05-28T10:46:24.059" v="4248"/>
          <ac:picMkLst>
            <pc:docMk/>
            <pc:sldMk cId="1828273024" sldId="345"/>
            <ac:picMk id="15" creationId="{EE14E862-CFD1-415E-9D41-99AEE0116D6D}"/>
          </ac:picMkLst>
        </pc:picChg>
        <pc:picChg chg="add mod">
          <ac:chgData name="Abdulaziz Qambar" userId="85b05c50aa90e9c3" providerId="LiveId" clId="{F42D3365-F8FD-4AC4-B92E-FDAA6703AF94}" dt="2021-05-28T10:46:24.059" v="4248"/>
          <ac:picMkLst>
            <pc:docMk/>
            <pc:sldMk cId="1828273024" sldId="345"/>
            <ac:picMk id="16" creationId="{F979E829-40A8-46B4-81B9-44109630E415}"/>
          </ac:picMkLst>
        </pc:picChg>
        <pc:picChg chg="add mod">
          <ac:chgData name="Abdulaziz Qambar" userId="85b05c50aa90e9c3" providerId="LiveId" clId="{F42D3365-F8FD-4AC4-B92E-FDAA6703AF94}" dt="2021-05-28T10:46:24.059" v="4248"/>
          <ac:picMkLst>
            <pc:docMk/>
            <pc:sldMk cId="1828273024" sldId="345"/>
            <ac:picMk id="17" creationId="{6A4E09FA-751A-43F6-8DB6-BB5939BDF301}"/>
          </ac:picMkLst>
        </pc:picChg>
        <pc:picChg chg="add mod">
          <ac:chgData name="Abdulaziz Qambar" userId="85b05c50aa90e9c3" providerId="LiveId" clId="{F42D3365-F8FD-4AC4-B92E-FDAA6703AF94}" dt="2021-05-28T10:46:24.059" v="4248"/>
          <ac:picMkLst>
            <pc:docMk/>
            <pc:sldMk cId="1828273024" sldId="345"/>
            <ac:picMk id="18" creationId="{03A488B6-B659-4C32-AB3D-4541E01D7562}"/>
          </ac:picMkLst>
        </pc:picChg>
        <pc:picChg chg="add mod">
          <ac:chgData name="Abdulaziz Qambar" userId="85b05c50aa90e9c3" providerId="LiveId" clId="{F42D3365-F8FD-4AC4-B92E-FDAA6703AF94}" dt="2021-05-28T10:46:24.059" v="4248"/>
          <ac:picMkLst>
            <pc:docMk/>
            <pc:sldMk cId="1828273024" sldId="345"/>
            <ac:picMk id="19" creationId="{A548962A-A016-46FD-928C-DAC597D4FCDC}"/>
          </ac:picMkLst>
        </pc:picChg>
        <pc:picChg chg="add mod">
          <ac:chgData name="Abdulaziz Qambar" userId="85b05c50aa90e9c3" providerId="LiveId" clId="{F42D3365-F8FD-4AC4-B92E-FDAA6703AF94}" dt="2021-05-28T10:46:24.059" v="4248"/>
          <ac:picMkLst>
            <pc:docMk/>
            <pc:sldMk cId="1828273024" sldId="345"/>
            <ac:picMk id="20" creationId="{2170C61A-77AB-4EBD-BA11-0FD680A65FB4}"/>
          </ac:picMkLst>
        </pc:picChg>
      </pc:sldChg>
      <pc:sldChg chg="addSp delSp modSp add mod">
        <pc:chgData name="Abdulaziz Qambar" userId="85b05c50aa90e9c3" providerId="LiveId" clId="{F42D3365-F8FD-4AC4-B92E-FDAA6703AF94}" dt="2021-05-31T00:24:20.217" v="7108" actId="20577"/>
        <pc:sldMkLst>
          <pc:docMk/>
          <pc:sldMk cId="2767728707" sldId="346"/>
        </pc:sldMkLst>
        <pc:spChg chg="mod">
          <ac:chgData name="Abdulaziz Qambar" userId="85b05c50aa90e9c3" providerId="LiveId" clId="{F42D3365-F8FD-4AC4-B92E-FDAA6703AF94}" dt="2021-05-31T00:20:02.895" v="7042"/>
          <ac:spMkLst>
            <pc:docMk/>
            <pc:sldMk cId="2767728707" sldId="346"/>
            <ac:spMk id="31" creationId="{300C6F2C-0868-43D7-B135-3EE71FB9B2C0}"/>
          </ac:spMkLst>
        </pc:spChg>
        <pc:spChg chg="add del mod topLvl">
          <ac:chgData name="Abdulaziz Qambar" userId="85b05c50aa90e9c3" providerId="LiveId" clId="{F42D3365-F8FD-4AC4-B92E-FDAA6703AF94}" dt="2021-05-28T10:47:08.649" v="4261" actId="478"/>
          <ac:spMkLst>
            <pc:docMk/>
            <pc:sldMk cId="2767728707" sldId="346"/>
            <ac:spMk id="32" creationId="{8AA796C5-74FC-4871-A3F1-AB82E82C7E6D}"/>
          </ac:spMkLst>
        </pc:spChg>
        <pc:spChg chg="add mod">
          <ac:chgData name="Abdulaziz Qambar" userId="85b05c50aa90e9c3" providerId="LiveId" clId="{F42D3365-F8FD-4AC4-B92E-FDAA6703AF94}" dt="2021-05-31T00:24:20.217" v="7108" actId="20577"/>
          <ac:spMkLst>
            <pc:docMk/>
            <pc:sldMk cId="2767728707" sldId="346"/>
            <ac:spMk id="42" creationId="{6A6358C2-1FCB-4FA0-84C8-7CDBCDC9ECD9}"/>
          </ac:spMkLst>
        </pc:spChg>
        <pc:grpChg chg="add del mod">
          <ac:chgData name="Abdulaziz Qambar" userId="85b05c50aa90e9c3" providerId="LiveId" clId="{F42D3365-F8FD-4AC4-B92E-FDAA6703AF94}" dt="2021-05-28T10:47:08.649" v="4261" actId="478"/>
          <ac:grpSpMkLst>
            <pc:docMk/>
            <pc:sldMk cId="2767728707" sldId="346"/>
            <ac:grpSpMk id="19" creationId="{A0CF1F63-2D68-456C-9C46-9279E2880DD4}"/>
          </ac:grpSpMkLst>
        </pc:grpChg>
        <pc:grpChg chg="del">
          <ac:chgData name="Abdulaziz Qambar" userId="85b05c50aa90e9c3" providerId="LiveId" clId="{F42D3365-F8FD-4AC4-B92E-FDAA6703AF94}" dt="2021-05-28T10:46:56.810" v="4259" actId="478"/>
          <ac:grpSpMkLst>
            <pc:docMk/>
            <pc:sldMk cId="2767728707" sldId="346"/>
            <ac:grpSpMk id="20" creationId="{9256E0BB-103F-4301-9B98-A78E3EE0661D}"/>
          </ac:grpSpMkLst>
        </pc:grpChg>
        <pc:grpChg chg="add mod topLvl">
          <ac:chgData name="Abdulaziz Qambar" userId="85b05c50aa90e9c3" providerId="LiveId" clId="{F42D3365-F8FD-4AC4-B92E-FDAA6703AF94}" dt="2021-05-28T10:47:14.982" v="4263" actId="12789"/>
          <ac:grpSpMkLst>
            <pc:docMk/>
            <pc:sldMk cId="2767728707" sldId="346"/>
            <ac:grpSpMk id="21" creationId="{191104DD-EFD1-477D-A00C-0893132FB458}"/>
          </ac:grpSpMkLst>
        </pc:grpChg>
        <pc:grpChg chg="add mod">
          <ac:chgData name="Abdulaziz Qambar" userId="85b05c50aa90e9c3" providerId="LiveId" clId="{F42D3365-F8FD-4AC4-B92E-FDAA6703AF94}" dt="2021-05-28T10:47:05.723" v="4260"/>
          <ac:grpSpMkLst>
            <pc:docMk/>
            <pc:sldMk cId="2767728707" sldId="346"/>
            <ac:grpSpMk id="33" creationId="{2B954B1A-CC81-4053-919F-C45A46D68E87}"/>
          </ac:grpSpMkLst>
        </pc:grpChg>
        <pc:grpChg chg="add mod">
          <ac:chgData name="Abdulaziz Qambar" userId="85b05c50aa90e9c3" providerId="LiveId" clId="{F42D3365-F8FD-4AC4-B92E-FDAA6703AF94}" dt="2021-05-28T10:47:05.723" v="4260"/>
          <ac:grpSpMkLst>
            <pc:docMk/>
            <pc:sldMk cId="2767728707" sldId="346"/>
            <ac:grpSpMk id="35" creationId="{BE10EF92-A17D-4D82-BB1B-E6535FD4F0CF}"/>
          </ac:grpSpMkLst>
        </pc:grpChg>
        <pc:picChg chg="add mod">
          <ac:chgData name="Abdulaziz Qambar" userId="85b05c50aa90e9c3" providerId="LiveId" clId="{F42D3365-F8FD-4AC4-B92E-FDAA6703AF94}" dt="2021-05-28T10:47:05.723" v="4260"/>
          <ac:picMkLst>
            <pc:docMk/>
            <pc:sldMk cId="2767728707" sldId="346"/>
            <ac:picMk id="36" creationId="{93EC22F9-E20F-45F5-9CE7-0B5ABFA31923}"/>
          </ac:picMkLst>
        </pc:picChg>
        <pc:picChg chg="add mod">
          <ac:chgData name="Abdulaziz Qambar" userId="85b05c50aa90e9c3" providerId="LiveId" clId="{F42D3365-F8FD-4AC4-B92E-FDAA6703AF94}" dt="2021-05-28T10:47:05.723" v="4260"/>
          <ac:picMkLst>
            <pc:docMk/>
            <pc:sldMk cId="2767728707" sldId="346"/>
            <ac:picMk id="37" creationId="{BAF59AAF-2BA4-4216-B1DD-84BBDF898658}"/>
          </ac:picMkLst>
        </pc:picChg>
        <pc:picChg chg="add mod">
          <ac:chgData name="Abdulaziz Qambar" userId="85b05c50aa90e9c3" providerId="LiveId" clId="{F42D3365-F8FD-4AC4-B92E-FDAA6703AF94}" dt="2021-05-28T10:47:05.723" v="4260"/>
          <ac:picMkLst>
            <pc:docMk/>
            <pc:sldMk cId="2767728707" sldId="346"/>
            <ac:picMk id="38" creationId="{7AA6477E-5046-4EF1-AFEE-A0362A069ECB}"/>
          </ac:picMkLst>
        </pc:picChg>
        <pc:picChg chg="add mod">
          <ac:chgData name="Abdulaziz Qambar" userId="85b05c50aa90e9c3" providerId="LiveId" clId="{F42D3365-F8FD-4AC4-B92E-FDAA6703AF94}" dt="2021-05-28T10:47:05.723" v="4260"/>
          <ac:picMkLst>
            <pc:docMk/>
            <pc:sldMk cId="2767728707" sldId="346"/>
            <ac:picMk id="39" creationId="{372EF635-4415-4754-84BD-340BCC1C1629}"/>
          </ac:picMkLst>
        </pc:picChg>
        <pc:picChg chg="add mod">
          <ac:chgData name="Abdulaziz Qambar" userId="85b05c50aa90e9c3" providerId="LiveId" clId="{F42D3365-F8FD-4AC4-B92E-FDAA6703AF94}" dt="2021-05-28T10:47:05.723" v="4260"/>
          <ac:picMkLst>
            <pc:docMk/>
            <pc:sldMk cId="2767728707" sldId="346"/>
            <ac:picMk id="40" creationId="{1265A6A8-6DB5-41AC-8D06-D1869536132A}"/>
          </ac:picMkLst>
        </pc:picChg>
        <pc:picChg chg="add mod">
          <ac:chgData name="Abdulaziz Qambar" userId="85b05c50aa90e9c3" providerId="LiveId" clId="{F42D3365-F8FD-4AC4-B92E-FDAA6703AF94}" dt="2021-05-28T10:47:05.723" v="4260"/>
          <ac:picMkLst>
            <pc:docMk/>
            <pc:sldMk cId="2767728707" sldId="346"/>
            <ac:picMk id="41" creationId="{0D6DE084-63E3-4716-B572-748DFA96FF1A}"/>
          </ac:picMkLst>
        </pc:picChg>
      </pc:sldChg>
      <pc:sldChg chg="addSp delSp modSp add mod">
        <pc:chgData name="Abdulaziz Qambar" userId="85b05c50aa90e9c3" providerId="LiveId" clId="{F42D3365-F8FD-4AC4-B92E-FDAA6703AF94}" dt="2021-05-31T00:20:18.756" v="7047"/>
        <pc:sldMkLst>
          <pc:docMk/>
          <pc:sldMk cId="587314931" sldId="347"/>
        </pc:sldMkLst>
        <pc:spChg chg="add mod">
          <ac:chgData name="Abdulaziz Qambar" userId="85b05c50aa90e9c3" providerId="LiveId" clId="{F42D3365-F8FD-4AC4-B92E-FDAA6703AF94}" dt="2021-05-28T10:52:41.392" v="4323" actId="20577"/>
          <ac:spMkLst>
            <pc:docMk/>
            <pc:sldMk cId="587314931" sldId="347"/>
            <ac:spMk id="24" creationId="{EBE3A49B-51E3-46A4-9628-2922EA974C81}"/>
          </ac:spMkLst>
        </pc:spChg>
        <pc:spChg chg="add mod">
          <ac:chgData name="Abdulaziz Qambar" userId="85b05c50aa90e9c3" providerId="LiveId" clId="{F42D3365-F8FD-4AC4-B92E-FDAA6703AF94}" dt="2021-05-28T10:51:55.792" v="4318" actId="14100"/>
          <ac:spMkLst>
            <pc:docMk/>
            <pc:sldMk cId="587314931" sldId="347"/>
            <ac:spMk id="25" creationId="{1A091DB2-E0DA-426B-9EB1-2773A3E41703}"/>
          </ac:spMkLst>
        </pc:spChg>
        <pc:spChg chg="mod">
          <ac:chgData name="Abdulaziz Qambar" userId="85b05c50aa90e9c3" providerId="LiveId" clId="{F42D3365-F8FD-4AC4-B92E-FDAA6703AF94}" dt="2021-05-31T00:20:18.756" v="7047"/>
          <ac:spMkLst>
            <pc:docMk/>
            <pc:sldMk cId="587314931" sldId="347"/>
            <ac:spMk id="31" creationId="{300C6F2C-0868-43D7-B135-3EE71FB9B2C0}"/>
          </ac:spMkLst>
        </pc:spChg>
        <pc:grpChg chg="del">
          <ac:chgData name="Abdulaziz Qambar" userId="85b05c50aa90e9c3" providerId="LiveId" clId="{F42D3365-F8FD-4AC4-B92E-FDAA6703AF94}" dt="2021-05-28T10:48:36.874" v="4267" actId="478"/>
          <ac:grpSpMkLst>
            <pc:docMk/>
            <pc:sldMk cId="587314931" sldId="347"/>
            <ac:grpSpMk id="21" creationId="{191104DD-EFD1-477D-A00C-0893132FB458}"/>
          </ac:grpSpMkLst>
        </pc:grpChg>
        <pc:graphicFrameChg chg="add mod">
          <ac:chgData name="Abdulaziz Qambar" userId="85b05c50aa90e9c3" providerId="LiveId" clId="{F42D3365-F8FD-4AC4-B92E-FDAA6703AF94}" dt="2021-05-28T10:50:40.711" v="4288"/>
          <ac:graphicFrameMkLst>
            <pc:docMk/>
            <pc:sldMk cId="587314931" sldId="347"/>
            <ac:graphicFrameMk id="2" creationId="{8E96A8EC-067D-4851-AD31-5419D7B68BC6}"/>
          </ac:graphicFrameMkLst>
        </pc:graphicFrameChg>
        <pc:graphicFrameChg chg="add mod">
          <ac:chgData name="Abdulaziz Qambar" userId="85b05c50aa90e9c3" providerId="LiveId" clId="{F42D3365-F8FD-4AC4-B92E-FDAA6703AF94}" dt="2021-05-31T00:20:14.502" v="7046" actId="1076"/>
          <ac:graphicFrameMkLst>
            <pc:docMk/>
            <pc:sldMk cId="587314931" sldId="347"/>
            <ac:graphicFrameMk id="3" creationId="{7A34B905-2166-4488-B1D4-D6857563AE29}"/>
          </ac:graphicFrameMkLst>
        </pc:graphicFrameChg>
        <pc:graphicFrameChg chg="add mod">
          <ac:chgData name="Abdulaziz Qambar" userId="85b05c50aa90e9c3" providerId="LiveId" clId="{F42D3365-F8FD-4AC4-B92E-FDAA6703AF94}" dt="2021-05-28T10:50:31.053" v="4285"/>
          <ac:graphicFrameMkLst>
            <pc:docMk/>
            <pc:sldMk cId="587314931" sldId="347"/>
            <ac:graphicFrameMk id="19" creationId="{289EBC4A-00B9-428B-A28F-C349285B329B}"/>
          </ac:graphicFrameMkLst>
        </pc:graphicFrameChg>
        <pc:picChg chg="add mod">
          <ac:chgData name="Abdulaziz Qambar" userId="85b05c50aa90e9c3" providerId="LiveId" clId="{F42D3365-F8FD-4AC4-B92E-FDAA6703AF94}" dt="2021-05-28T10:51:19.358" v="4293"/>
          <ac:picMkLst>
            <pc:docMk/>
            <pc:sldMk cId="587314931" sldId="347"/>
            <ac:picMk id="22" creationId="{4CC271F0-E3D2-4C9B-A244-A7DF83B8B760}"/>
          </ac:picMkLst>
        </pc:picChg>
        <pc:picChg chg="mod">
          <ac:chgData name="Abdulaziz Qambar" userId="85b05c50aa90e9c3" providerId="LiveId" clId="{F42D3365-F8FD-4AC4-B92E-FDAA6703AF94}" dt="2021-05-28T10:51:50.580" v="4316" actId="1076"/>
          <ac:picMkLst>
            <pc:docMk/>
            <pc:sldMk cId="587314931" sldId="347"/>
            <ac:picMk id="34" creationId="{30CDE5E8-2291-4DE4-AEFD-A8654B3DD63C}"/>
          </ac:picMkLst>
        </pc:picChg>
      </pc:sldChg>
      <pc:sldChg chg="add del">
        <pc:chgData name="Abdulaziz Qambar" userId="85b05c50aa90e9c3" providerId="LiveId" clId="{F42D3365-F8FD-4AC4-B92E-FDAA6703AF94}" dt="2021-05-28T10:47:49.323" v="4265" actId="47"/>
        <pc:sldMkLst>
          <pc:docMk/>
          <pc:sldMk cId="4188940591" sldId="347"/>
        </pc:sldMkLst>
      </pc:sldChg>
      <pc:sldChg chg="addSp delSp modSp add mod">
        <pc:chgData name="Abdulaziz Qambar" userId="85b05c50aa90e9c3" providerId="LiveId" clId="{F42D3365-F8FD-4AC4-B92E-FDAA6703AF94}" dt="2021-06-07T21:59:52.269" v="7284"/>
        <pc:sldMkLst>
          <pc:docMk/>
          <pc:sldMk cId="294330810" sldId="348"/>
        </pc:sldMkLst>
        <pc:spChg chg="mod">
          <ac:chgData name="Abdulaziz Qambar" userId="85b05c50aa90e9c3" providerId="LiveId" clId="{F42D3365-F8FD-4AC4-B92E-FDAA6703AF94}" dt="2021-05-28T13:38:43.613" v="6431" actId="113"/>
          <ac:spMkLst>
            <pc:docMk/>
            <pc:sldMk cId="294330810" sldId="348"/>
            <ac:spMk id="20" creationId="{03EA79B3-32B4-4FBA-AD08-A81806437B73}"/>
          </ac:spMkLst>
        </pc:spChg>
        <pc:spChg chg="mod">
          <ac:chgData name="Abdulaziz Qambar" userId="85b05c50aa90e9c3" providerId="LiveId" clId="{F42D3365-F8FD-4AC4-B92E-FDAA6703AF94}" dt="2021-05-28T10:55:30.852" v="4333" actId="20577"/>
          <ac:spMkLst>
            <pc:docMk/>
            <pc:sldMk cId="294330810" sldId="348"/>
            <ac:spMk id="23" creationId="{D9D8D862-40BC-4D0A-B806-F00BB5C9FAF1}"/>
          </ac:spMkLst>
        </pc:spChg>
        <pc:spChg chg="mod">
          <ac:chgData name="Abdulaziz Qambar" userId="85b05c50aa90e9c3" providerId="LiveId" clId="{F42D3365-F8FD-4AC4-B92E-FDAA6703AF94}" dt="2021-05-31T00:20:41.672" v="7056"/>
          <ac:spMkLst>
            <pc:docMk/>
            <pc:sldMk cId="294330810" sldId="348"/>
            <ac:spMk id="31" creationId="{300C6F2C-0868-43D7-B135-3EE71FB9B2C0}"/>
          </ac:spMkLst>
        </pc:spChg>
        <pc:spChg chg="add del mod">
          <ac:chgData name="Abdulaziz Qambar" userId="85b05c50aa90e9c3" providerId="LiveId" clId="{F42D3365-F8FD-4AC4-B92E-FDAA6703AF94}" dt="2021-05-28T10:57:52.721" v="4358" actId="21"/>
          <ac:spMkLst>
            <pc:docMk/>
            <pc:sldMk cId="294330810" sldId="348"/>
            <ac:spMk id="32" creationId="{C1FA371D-317E-4D43-B533-1BC34A00FB8F}"/>
          </ac:spMkLst>
        </pc:spChg>
        <pc:spChg chg="del">
          <ac:chgData name="Abdulaziz Qambar" userId="85b05c50aa90e9c3" providerId="LiveId" clId="{F42D3365-F8FD-4AC4-B92E-FDAA6703AF94}" dt="2021-05-28T10:58:06.039" v="4362" actId="478"/>
          <ac:spMkLst>
            <pc:docMk/>
            <pc:sldMk cId="294330810" sldId="348"/>
            <ac:spMk id="38" creationId="{07F21BF1-9223-4607-9D0A-2903BA5AA485}"/>
          </ac:spMkLst>
        </pc:spChg>
        <pc:spChg chg="add mod">
          <ac:chgData name="Abdulaziz Qambar" userId="85b05c50aa90e9c3" providerId="LiveId" clId="{F42D3365-F8FD-4AC4-B92E-FDAA6703AF94}" dt="2021-05-28T11:26:32.491" v="4933" actId="1076"/>
          <ac:spMkLst>
            <pc:docMk/>
            <pc:sldMk cId="294330810" sldId="348"/>
            <ac:spMk id="40" creationId="{4F428EAE-EF82-40DC-B1C4-6A71D923EFB4}"/>
          </ac:spMkLst>
        </pc:spChg>
        <pc:spChg chg="add del mod">
          <ac:chgData name="Abdulaziz Qambar" userId="85b05c50aa90e9c3" providerId="LiveId" clId="{F42D3365-F8FD-4AC4-B92E-FDAA6703AF94}" dt="2021-05-28T10:58:27.349" v="4367" actId="478"/>
          <ac:spMkLst>
            <pc:docMk/>
            <pc:sldMk cId="294330810" sldId="348"/>
            <ac:spMk id="48" creationId="{0E49C8C2-C8F9-4B60-990B-4C898B97B033}"/>
          </ac:spMkLst>
        </pc:spChg>
        <pc:spChg chg="add mod">
          <ac:chgData name="Abdulaziz Qambar" userId="85b05c50aa90e9c3" providerId="LiveId" clId="{F42D3365-F8FD-4AC4-B92E-FDAA6703AF94}" dt="2021-05-31T00:24:39.575" v="7113" actId="20577"/>
          <ac:spMkLst>
            <pc:docMk/>
            <pc:sldMk cId="294330810" sldId="348"/>
            <ac:spMk id="54" creationId="{197D1103-36E3-4D43-9F3C-C254F99511DE}"/>
          </ac:spMkLst>
        </pc:spChg>
        <pc:grpChg chg="del mod">
          <ac:chgData name="Abdulaziz Qambar" userId="85b05c50aa90e9c3" providerId="LiveId" clId="{F42D3365-F8FD-4AC4-B92E-FDAA6703AF94}" dt="2021-05-28T10:58:51.254" v="4375" actId="478"/>
          <ac:grpSpMkLst>
            <pc:docMk/>
            <pc:sldMk cId="294330810" sldId="348"/>
            <ac:grpSpMk id="25" creationId="{7219C69F-A80B-41DA-BE16-DE28978EF0B8}"/>
          </ac:grpSpMkLst>
        </pc:grpChg>
        <pc:grpChg chg="add del mod">
          <ac:chgData name="Abdulaziz Qambar" userId="85b05c50aa90e9c3" providerId="LiveId" clId="{F42D3365-F8FD-4AC4-B92E-FDAA6703AF94}" dt="2021-05-28T10:57:52.721" v="4358" actId="21"/>
          <ac:grpSpMkLst>
            <pc:docMk/>
            <pc:sldMk cId="294330810" sldId="348"/>
            <ac:grpSpMk id="33" creationId="{2A8DD0D1-3627-4BD2-A5E0-AD83513CE60C}"/>
          </ac:grpSpMkLst>
        </pc:grpChg>
        <pc:grpChg chg="add mod">
          <ac:chgData name="Abdulaziz Qambar" userId="85b05c50aa90e9c3" providerId="LiveId" clId="{F42D3365-F8FD-4AC4-B92E-FDAA6703AF94}" dt="2021-05-28T11:26:32.491" v="4933" actId="1076"/>
          <ac:grpSpMkLst>
            <pc:docMk/>
            <pc:sldMk cId="294330810" sldId="348"/>
            <ac:grpSpMk id="41" creationId="{6176D7F0-E7B0-41BE-9CEF-C338756A5C55}"/>
          </ac:grpSpMkLst>
        </pc:grpChg>
        <pc:grpChg chg="add del mod">
          <ac:chgData name="Abdulaziz Qambar" userId="85b05c50aa90e9c3" providerId="LiveId" clId="{F42D3365-F8FD-4AC4-B92E-FDAA6703AF94}" dt="2021-05-28T10:58:49.846" v="4374" actId="21"/>
          <ac:grpSpMkLst>
            <pc:docMk/>
            <pc:sldMk cId="294330810" sldId="348"/>
            <ac:grpSpMk id="44" creationId="{998725F0-A565-4DB2-ABD4-64A89E5E3326}"/>
          </ac:grpSpMkLst>
        </pc:grpChg>
        <pc:grpChg chg="add del mod">
          <ac:chgData name="Abdulaziz Qambar" userId="85b05c50aa90e9c3" providerId="LiveId" clId="{F42D3365-F8FD-4AC4-B92E-FDAA6703AF94}" dt="2021-05-28T10:58:27.349" v="4367" actId="478"/>
          <ac:grpSpMkLst>
            <pc:docMk/>
            <pc:sldMk cId="294330810" sldId="348"/>
            <ac:grpSpMk id="45" creationId="{521177E6-71EA-4886-9992-F0831BAB37BF}"/>
          </ac:grpSpMkLst>
        </pc:grpChg>
        <pc:grpChg chg="add mod">
          <ac:chgData name="Abdulaziz Qambar" userId="85b05c50aa90e9c3" providerId="LiveId" clId="{F42D3365-F8FD-4AC4-B92E-FDAA6703AF94}" dt="2021-05-28T13:11:22.936" v="6253" actId="12788"/>
          <ac:grpSpMkLst>
            <pc:docMk/>
            <pc:sldMk cId="294330810" sldId="348"/>
            <ac:grpSpMk id="49" creationId="{FA7E4A04-C665-4A21-86A7-70E8D8695AD6}"/>
          </ac:grpSpMkLst>
        </pc:grpChg>
        <pc:graphicFrameChg chg="add del mod">
          <ac:chgData name="Abdulaziz Qambar" userId="85b05c50aa90e9c3" providerId="LiveId" clId="{F42D3365-F8FD-4AC4-B92E-FDAA6703AF94}" dt="2021-05-28T10:56:06.831" v="4338" actId="21"/>
          <ac:graphicFrameMkLst>
            <pc:docMk/>
            <pc:sldMk cId="294330810" sldId="348"/>
            <ac:graphicFrameMk id="2" creationId="{7A0562A1-A0B9-40EC-A83A-B57B285AD4F2}"/>
          </ac:graphicFrameMkLst>
        </pc:graphicFrameChg>
        <pc:graphicFrameChg chg="add del mod">
          <ac:chgData name="Abdulaziz Qambar" userId="85b05c50aa90e9c3" providerId="LiveId" clId="{F42D3365-F8FD-4AC4-B92E-FDAA6703AF94}" dt="2021-05-28T10:56:31.734" v="4344" actId="21"/>
          <ac:graphicFrameMkLst>
            <pc:docMk/>
            <pc:sldMk cId="294330810" sldId="348"/>
            <ac:graphicFrameMk id="3" creationId="{E90A3B0D-E541-42F2-8221-5946DD3D8DE0}"/>
          </ac:graphicFrameMkLst>
        </pc:graphicFrameChg>
        <pc:graphicFrameChg chg="add del mod">
          <ac:chgData name="Abdulaziz Qambar" userId="85b05c50aa90e9c3" providerId="LiveId" clId="{F42D3365-F8FD-4AC4-B92E-FDAA6703AF94}" dt="2021-05-28T10:57:30.845" v="4352" actId="21"/>
          <ac:graphicFrameMkLst>
            <pc:docMk/>
            <pc:sldMk cId="294330810" sldId="348"/>
            <ac:graphicFrameMk id="4" creationId="{69B1CFD8-744B-4910-B2F7-AB9FF2EDD4BB}"/>
          </ac:graphicFrameMkLst>
        </pc:graphicFrameChg>
        <pc:graphicFrameChg chg="del">
          <ac:chgData name="Abdulaziz Qambar" userId="85b05c50aa90e9c3" providerId="LiveId" clId="{F42D3365-F8FD-4AC4-B92E-FDAA6703AF94}" dt="2021-05-28T10:56:08.030" v="4339" actId="478"/>
          <ac:graphicFrameMkLst>
            <pc:docMk/>
            <pc:sldMk cId="294330810" sldId="348"/>
            <ac:graphicFrameMk id="21" creationId="{FEA2A638-0D20-4D83-BD52-576377A76D9B}"/>
          </ac:graphicFrameMkLst>
        </pc:graphicFrameChg>
        <pc:graphicFrameChg chg="del">
          <ac:chgData name="Abdulaziz Qambar" userId="85b05c50aa90e9c3" providerId="LiveId" clId="{F42D3365-F8FD-4AC4-B92E-FDAA6703AF94}" dt="2021-05-28T10:56:32.994" v="4345" actId="478"/>
          <ac:graphicFrameMkLst>
            <pc:docMk/>
            <pc:sldMk cId="294330810" sldId="348"/>
            <ac:graphicFrameMk id="22" creationId="{AB6E95CD-8FF3-4E81-B808-CC398CC28455}"/>
          </ac:graphicFrameMkLst>
        </pc:graphicFrameChg>
        <pc:graphicFrameChg chg="del mod">
          <ac:chgData name="Abdulaziz Qambar" userId="85b05c50aa90e9c3" providerId="LiveId" clId="{F42D3365-F8FD-4AC4-B92E-FDAA6703AF94}" dt="2021-05-28T10:57:32.053" v="4353" actId="478"/>
          <ac:graphicFrameMkLst>
            <pc:docMk/>
            <pc:sldMk cId="294330810" sldId="348"/>
            <ac:graphicFrameMk id="24" creationId="{C06EC670-64E5-43C4-A5F7-0DBC4B02DD38}"/>
          </ac:graphicFrameMkLst>
        </pc:graphicFrameChg>
        <pc:graphicFrameChg chg="add mod">
          <ac:chgData name="Abdulaziz Qambar" userId="85b05c50aa90e9c3" providerId="LiveId" clId="{F42D3365-F8FD-4AC4-B92E-FDAA6703AF94}" dt="2021-05-28T10:56:08.359" v="4340"/>
          <ac:graphicFrameMkLst>
            <pc:docMk/>
            <pc:sldMk cId="294330810" sldId="348"/>
            <ac:graphicFrameMk id="26" creationId="{75967C05-BE44-4C5A-B461-AD7B1B24B93D}"/>
          </ac:graphicFrameMkLst>
        </pc:graphicFrameChg>
        <pc:graphicFrameChg chg="add mod">
          <ac:chgData name="Abdulaziz Qambar" userId="85b05c50aa90e9c3" providerId="LiveId" clId="{F42D3365-F8FD-4AC4-B92E-FDAA6703AF94}" dt="2021-05-28T11:08:04.937" v="4489"/>
          <ac:graphicFrameMkLst>
            <pc:docMk/>
            <pc:sldMk cId="294330810" sldId="348"/>
            <ac:graphicFrameMk id="27" creationId="{21251754-C842-48A5-BBE0-DD843F61AF0A}"/>
          </ac:graphicFrameMkLst>
        </pc:graphicFrameChg>
        <pc:graphicFrameChg chg="add mod ord">
          <ac:chgData name="Abdulaziz Qambar" userId="85b05c50aa90e9c3" providerId="LiveId" clId="{F42D3365-F8FD-4AC4-B92E-FDAA6703AF94}" dt="2021-06-07T12:09:15.717" v="7163" actId="1076"/>
          <ac:graphicFrameMkLst>
            <pc:docMk/>
            <pc:sldMk cId="294330810" sldId="348"/>
            <ac:graphicFrameMk id="29" creationId="{80910D03-3DB5-46F2-BB28-947F75113919}"/>
          </ac:graphicFrameMkLst>
        </pc:graphicFrameChg>
        <pc:picChg chg="mod">
          <ac:chgData name="Abdulaziz Qambar" userId="85b05c50aa90e9c3" providerId="LiveId" clId="{F42D3365-F8FD-4AC4-B92E-FDAA6703AF94}" dt="2021-05-28T10:58:43.184" v="4372" actId="208"/>
          <ac:picMkLst>
            <pc:docMk/>
            <pc:sldMk cId="294330810" sldId="348"/>
            <ac:picMk id="28" creationId="{674FFCD4-0ACB-4A07-A730-1F0493526ECB}"/>
          </ac:picMkLst>
        </pc:picChg>
        <pc:picChg chg="mod">
          <ac:chgData name="Abdulaziz Qambar" userId="85b05c50aa90e9c3" providerId="LiveId" clId="{F42D3365-F8FD-4AC4-B92E-FDAA6703AF94}" dt="2021-05-28T10:58:43.184" v="4372" actId="208"/>
          <ac:picMkLst>
            <pc:docMk/>
            <pc:sldMk cId="294330810" sldId="348"/>
            <ac:picMk id="30" creationId="{D73538BD-529D-437C-9529-14242146B9A8}"/>
          </ac:picMkLst>
        </pc:picChg>
        <pc:picChg chg="add mod">
          <ac:chgData name="Abdulaziz Qambar" userId="85b05c50aa90e9c3" providerId="LiveId" clId="{F42D3365-F8FD-4AC4-B92E-FDAA6703AF94}" dt="2021-05-28T10:57:47.433" v="4356"/>
          <ac:picMkLst>
            <pc:docMk/>
            <pc:sldMk cId="294330810" sldId="348"/>
            <ac:picMk id="35" creationId="{A0F1009F-A914-48A8-AB84-3ADF7BE05229}"/>
          </ac:picMkLst>
        </pc:picChg>
        <pc:picChg chg="add mod">
          <ac:chgData name="Abdulaziz Qambar" userId="85b05c50aa90e9c3" providerId="LiveId" clId="{F42D3365-F8FD-4AC4-B92E-FDAA6703AF94}" dt="2021-05-28T10:57:47.433" v="4356"/>
          <ac:picMkLst>
            <pc:docMk/>
            <pc:sldMk cId="294330810" sldId="348"/>
            <ac:picMk id="36" creationId="{4D0F05C7-4116-4DB4-9AAB-BE043AF69FB2}"/>
          </ac:picMkLst>
        </pc:picChg>
        <pc:picChg chg="del">
          <ac:chgData name="Abdulaziz Qambar" userId="85b05c50aa90e9c3" providerId="LiveId" clId="{F42D3365-F8FD-4AC4-B92E-FDAA6703AF94}" dt="2021-05-28T10:58:06.039" v="4362" actId="478"/>
          <ac:picMkLst>
            <pc:docMk/>
            <pc:sldMk cId="294330810" sldId="348"/>
            <ac:picMk id="37" creationId="{5D9F53FE-64FE-440C-A0A0-A07CE864A6FD}"/>
          </ac:picMkLst>
        </pc:picChg>
        <pc:picChg chg="del">
          <ac:chgData name="Abdulaziz Qambar" userId="85b05c50aa90e9c3" providerId="LiveId" clId="{F42D3365-F8FD-4AC4-B92E-FDAA6703AF94}" dt="2021-05-28T10:58:06.039" v="4362" actId="478"/>
          <ac:picMkLst>
            <pc:docMk/>
            <pc:sldMk cId="294330810" sldId="348"/>
            <ac:picMk id="39" creationId="{4CB73FDE-5ED7-46A9-AC83-6F0D09AF6A10}"/>
          </ac:picMkLst>
        </pc:picChg>
        <pc:picChg chg="mod">
          <ac:chgData name="Abdulaziz Qambar" userId="85b05c50aa90e9c3" providerId="LiveId" clId="{F42D3365-F8FD-4AC4-B92E-FDAA6703AF94}" dt="2021-06-07T21:59:38.768" v="7283"/>
          <ac:picMkLst>
            <pc:docMk/>
            <pc:sldMk cId="294330810" sldId="348"/>
            <ac:picMk id="42" creationId="{C0E8E9A6-7C05-40FC-B569-0AA543D796E5}"/>
          </ac:picMkLst>
        </pc:picChg>
        <pc:picChg chg="mod">
          <ac:chgData name="Abdulaziz Qambar" userId="85b05c50aa90e9c3" providerId="LiveId" clId="{F42D3365-F8FD-4AC4-B92E-FDAA6703AF94}" dt="2021-06-07T21:59:52.269" v="7284"/>
          <ac:picMkLst>
            <pc:docMk/>
            <pc:sldMk cId="294330810" sldId="348"/>
            <ac:picMk id="43" creationId="{164A51D9-C734-4771-A7EC-357BF5335011}"/>
          </ac:picMkLst>
        </pc:picChg>
        <pc:picChg chg="add mod">
          <ac:chgData name="Abdulaziz Qambar" userId="85b05c50aa90e9c3" providerId="LiveId" clId="{F42D3365-F8FD-4AC4-B92E-FDAA6703AF94}" dt="2021-05-28T10:58:18.576" v="4365"/>
          <ac:picMkLst>
            <pc:docMk/>
            <pc:sldMk cId="294330810" sldId="348"/>
            <ac:picMk id="46" creationId="{329A3A4D-1928-413D-929E-338F9D6E3014}"/>
          </ac:picMkLst>
        </pc:picChg>
        <pc:picChg chg="add mod">
          <ac:chgData name="Abdulaziz Qambar" userId="85b05c50aa90e9c3" providerId="LiveId" clId="{F42D3365-F8FD-4AC4-B92E-FDAA6703AF94}" dt="2021-05-28T10:58:18.576" v="4365"/>
          <ac:picMkLst>
            <pc:docMk/>
            <pc:sldMk cId="294330810" sldId="348"/>
            <ac:picMk id="47" creationId="{2D78A6B9-5398-4D27-BB65-15F0C1C31B16}"/>
          </ac:picMkLst>
        </pc:picChg>
        <pc:picChg chg="mod">
          <ac:chgData name="Abdulaziz Qambar" userId="85b05c50aa90e9c3" providerId="LiveId" clId="{F42D3365-F8FD-4AC4-B92E-FDAA6703AF94}" dt="2021-05-28T10:58:51.552" v="4376"/>
          <ac:picMkLst>
            <pc:docMk/>
            <pc:sldMk cId="294330810" sldId="348"/>
            <ac:picMk id="50" creationId="{B078CE8D-6FD0-4BE2-B557-3A4401730D74}"/>
          </ac:picMkLst>
        </pc:picChg>
        <pc:picChg chg="mod">
          <ac:chgData name="Abdulaziz Qambar" userId="85b05c50aa90e9c3" providerId="LiveId" clId="{F42D3365-F8FD-4AC4-B92E-FDAA6703AF94}" dt="2021-05-28T10:58:51.552" v="4376"/>
          <ac:picMkLst>
            <pc:docMk/>
            <pc:sldMk cId="294330810" sldId="348"/>
            <ac:picMk id="53" creationId="{9B57FE66-E9C8-4CD5-9416-4268762EF526}"/>
          </ac:picMkLst>
        </pc:picChg>
      </pc:sldChg>
      <pc:sldChg chg="add del">
        <pc:chgData name="Abdulaziz Qambar" userId="85b05c50aa90e9c3" providerId="LiveId" clId="{F42D3365-F8FD-4AC4-B92E-FDAA6703AF94}" dt="2021-05-28T10:55:23.114" v="4325" actId="47"/>
        <pc:sldMkLst>
          <pc:docMk/>
          <pc:sldMk cId="4164455482" sldId="348"/>
        </pc:sldMkLst>
      </pc:sldChg>
      <pc:sldChg chg="addSp delSp modSp add mod">
        <pc:chgData name="Abdulaziz Qambar" userId="85b05c50aa90e9c3" providerId="LiveId" clId="{F42D3365-F8FD-4AC4-B92E-FDAA6703AF94}" dt="2021-05-31T00:24:42.962" v="7115" actId="20577"/>
        <pc:sldMkLst>
          <pc:docMk/>
          <pc:sldMk cId="3205396335" sldId="349"/>
        </pc:sldMkLst>
        <pc:spChg chg="add del mod topLvl">
          <ac:chgData name="Abdulaziz Qambar" userId="85b05c50aa90e9c3" providerId="LiveId" clId="{F42D3365-F8FD-4AC4-B92E-FDAA6703AF94}" dt="2021-05-28T11:00:04.717" v="4393" actId="478"/>
          <ac:spMkLst>
            <pc:docMk/>
            <pc:sldMk cId="3205396335" sldId="349"/>
            <ac:spMk id="22" creationId="{B80F6A52-3210-40E9-82F2-5AFF0413B13A}"/>
          </ac:spMkLst>
        </pc:spChg>
        <pc:spChg chg="mod">
          <ac:chgData name="Abdulaziz Qambar" userId="85b05c50aa90e9c3" providerId="LiveId" clId="{F42D3365-F8FD-4AC4-B92E-FDAA6703AF94}" dt="2021-05-28T10:59:56.375" v="4391" actId="20577"/>
          <ac:spMkLst>
            <pc:docMk/>
            <pc:sldMk cId="3205396335" sldId="349"/>
            <ac:spMk id="23" creationId="{D9D8D862-40BC-4D0A-B806-F00BB5C9FAF1}"/>
          </ac:spMkLst>
        </pc:spChg>
        <pc:spChg chg="mod">
          <ac:chgData name="Abdulaziz Qambar" userId="85b05c50aa90e9c3" providerId="LiveId" clId="{F42D3365-F8FD-4AC4-B92E-FDAA6703AF94}" dt="2021-05-31T00:20:53.202" v="7059"/>
          <ac:spMkLst>
            <pc:docMk/>
            <pc:sldMk cId="3205396335" sldId="349"/>
            <ac:spMk id="31" creationId="{300C6F2C-0868-43D7-B135-3EE71FB9B2C0}"/>
          </ac:spMkLst>
        </pc:spChg>
        <pc:spChg chg="add mod">
          <ac:chgData name="Abdulaziz Qambar" userId="85b05c50aa90e9c3" providerId="LiveId" clId="{F42D3365-F8FD-4AC4-B92E-FDAA6703AF94}" dt="2021-05-31T00:24:42.962" v="7115" actId="20577"/>
          <ac:spMkLst>
            <pc:docMk/>
            <pc:sldMk cId="3205396335" sldId="349"/>
            <ac:spMk id="42" creationId="{EEE77CD4-499A-4F98-A719-98D83C68EF33}"/>
          </ac:spMkLst>
        </pc:spChg>
        <pc:grpChg chg="add del mod">
          <ac:chgData name="Abdulaziz Qambar" userId="85b05c50aa90e9c3" providerId="LiveId" clId="{F42D3365-F8FD-4AC4-B92E-FDAA6703AF94}" dt="2021-05-28T11:00:04.717" v="4393" actId="478"/>
          <ac:grpSpMkLst>
            <pc:docMk/>
            <pc:sldMk cId="3205396335" sldId="349"/>
            <ac:grpSpMk id="19" creationId="{00A94086-B244-41DB-A53A-23674D8C2F13}"/>
          </ac:grpSpMkLst>
        </pc:grpChg>
        <pc:grpChg chg="add mod topLvl">
          <ac:chgData name="Abdulaziz Qambar" userId="85b05c50aa90e9c3" providerId="LiveId" clId="{F42D3365-F8FD-4AC4-B92E-FDAA6703AF94}" dt="2021-05-28T11:00:09.824" v="4395" actId="12789"/>
          <ac:grpSpMkLst>
            <pc:docMk/>
            <pc:sldMk cId="3205396335" sldId="349"/>
            <ac:grpSpMk id="20" creationId="{A6AD1D43-00AE-48A8-B0A3-381E03570672}"/>
          </ac:grpSpMkLst>
        </pc:grpChg>
        <pc:grpChg chg="del">
          <ac:chgData name="Abdulaziz Qambar" userId="85b05c50aa90e9c3" providerId="LiveId" clId="{F42D3365-F8FD-4AC4-B92E-FDAA6703AF94}" dt="2021-05-28T10:59:51.981" v="4385" actId="478"/>
          <ac:grpSpMkLst>
            <pc:docMk/>
            <pc:sldMk cId="3205396335" sldId="349"/>
            <ac:grpSpMk id="21" creationId="{191104DD-EFD1-477D-A00C-0893132FB458}"/>
          </ac:grpSpMkLst>
        </pc:grpChg>
        <pc:grpChg chg="add mod">
          <ac:chgData name="Abdulaziz Qambar" userId="85b05c50aa90e9c3" providerId="LiveId" clId="{F42D3365-F8FD-4AC4-B92E-FDAA6703AF94}" dt="2021-05-28T11:00:02.890" v="4392"/>
          <ac:grpSpMkLst>
            <pc:docMk/>
            <pc:sldMk cId="3205396335" sldId="349"/>
            <ac:grpSpMk id="24" creationId="{482682AE-8339-4220-B672-AA8C77329284}"/>
          </ac:grpSpMkLst>
        </pc:grpChg>
        <pc:grpChg chg="add mod">
          <ac:chgData name="Abdulaziz Qambar" userId="85b05c50aa90e9c3" providerId="LiveId" clId="{F42D3365-F8FD-4AC4-B92E-FDAA6703AF94}" dt="2021-05-28T11:00:02.890" v="4392"/>
          <ac:grpSpMkLst>
            <pc:docMk/>
            <pc:sldMk cId="3205396335" sldId="349"/>
            <ac:grpSpMk id="25" creationId="{94839D52-14F3-4E4E-892F-7DAC1F3D929D}"/>
          </ac:grpSpMkLst>
        </pc:grpChg>
        <pc:picChg chg="add mod">
          <ac:chgData name="Abdulaziz Qambar" userId="85b05c50aa90e9c3" providerId="LiveId" clId="{F42D3365-F8FD-4AC4-B92E-FDAA6703AF94}" dt="2021-05-28T11:00:02.890" v="4392"/>
          <ac:picMkLst>
            <pc:docMk/>
            <pc:sldMk cId="3205396335" sldId="349"/>
            <ac:picMk id="26" creationId="{A2C3B093-B91A-42B3-BA8C-9E05F78CE846}"/>
          </ac:picMkLst>
        </pc:picChg>
        <pc:picChg chg="add mod">
          <ac:chgData name="Abdulaziz Qambar" userId="85b05c50aa90e9c3" providerId="LiveId" clId="{F42D3365-F8FD-4AC4-B92E-FDAA6703AF94}" dt="2021-05-28T11:00:02.890" v="4392"/>
          <ac:picMkLst>
            <pc:docMk/>
            <pc:sldMk cId="3205396335" sldId="349"/>
            <ac:picMk id="27" creationId="{FCD84CA5-E81E-4DC8-A8E0-827C0DD8FDE2}"/>
          </ac:picMkLst>
        </pc:picChg>
        <pc:picChg chg="add mod">
          <ac:chgData name="Abdulaziz Qambar" userId="85b05c50aa90e9c3" providerId="LiveId" clId="{F42D3365-F8FD-4AC4-B92E-FDAA6703AF94}" dt="2021-05-28T11:00:02.890" v="4392"/>
          <ac:picMkLst>
            <pc:docMk/>
            <pc:sldMk cId="3205396335" sldId="349"/>
            <ac:picMk id="28" creationId="{EAFC539C-0220-4D62-BE88-D2E6CD52B8B9}"/>
          </ac:picMkLst>
        </pc:picChg>
        <pc:picChg chg="add mod">
          <ac:chgData name="Abdulaziz Qambar" userId="85b05c50aa90e9c3" providerId="LiveId" clId="{F42D3365-F8FD-4AC4-B92E-FDAA6703AF94}" dt="2021-05-28T11:00:02.890" v="4392"/>
          <ac:picMkLst>
            <pc:docMk/>
            <pc:sldMk cId="3205396335" sldId="349"/>
            <ac:picMk id="29" creationId="{DD090C37-D649-4588-B76F-6CFAABEBE532}"/>
          </ac:picMkLst>
        </pc:picChg>
        <pc:picChg chg="add mod">
          <ac:chgData name="Abdulaziz Qambar" userId="85b05c50aa90e9c3" providerId="LiveId" clId="{F42D3365-F8FD-4AC4-B92E-FDAA6703AF94}" dt="2021-05-28T11:00:02.890" v="4392"/>
          <ac:picMkLst>
            <pc:docMk/>
            <pc:sldMk cId="3205396335" sldId="349"/>
            <ac:picMk id="30" creationId="{3A78634D-7E0F-4032-85A6-BED59A99F83D}"/>
          </ac:picMkLst>
        </pc:picChg>
        <pc:picChg chg="add mod">
          <ac:chgData name="Abdulaziz Qambar" userId="85b05c50aa90e9c3" providerId="LiveId" clId="{F42D3365-F8FD-4AC4-B92E-FDAA6703AF94}" dt="2021-05-28T11:00:02.890" v="4392"/>
          <ac:picMkLst>
            <pc:docMk/>
            <pc:sldMk cId="3205396335" sldId="349"/>
            <ac:picMk id="32" creationId="{F2DA5AEE-685A-42A7-8443-4BDFBF166C58}"/>
          </ac:picMkLst>
        </pc:picChg>
      </pc:sldChg>
      <pc:sldChg chg="addSp delSp modSp add mod">
        <pc:chgData name="Abdulaziz Qambar" userId="85b05c50aa90e9c3" providerId="LiveId" clId="{F42D3365-F8FD-4AC4-B92E-FDAA6703AF94}" dt="2021-05-31T00:24:48.238" v="7116" actId="20577"/>
        <pc:sldMkLst>
          <pc:docMk/>
          <pc:sldMk cId="3382579002" sldId="350"/>
        </pc:sldMkLst>
        <pc:spChg chg="add del mod topLvl">
          <ac:chgData name="Abdulaziz Qambar" userId="85b05c50aa90e9c3" providerId="LiveId" clId="{F42D3365-F8FD-4AC4-B92E-FDAA6703AF94}" dt="2021-05-28T11:00:22.979" v="4399" actId="478"/>
          <ac:spMkLst>
            <pc:docMk/>
            <pc:sldMk cId="3382579002" sldId="350"/>
            <ac:spMk id="22" creationId="{F695BD26-7321-41F5-88E7-64EA5238687F}"/>
          </ac:spMkLst>
        </pc:spChg>
        <pc:spChg chg="mod">
          <ac:chgData name="Abdulaziz Qambar" userId="85b05c50aa90e9c3" providerId="LiveId" clId="{F42D3365-F8FD-4AC4-B92E-FDAA6703AF94}" dt="2021-05-31T00:21:00.577" v="7062"/>
          <ac:spMkLst>
            <pc:docMk/>
            <pc:sldMk cId="3382579002" sldId="350"/>
            <ac:spMk id="31" creationId="{300C6F2C-0868-43D7-B135-3EE71FB9B2C0}"/>
          </ac:spMkLst>
        </pc:spChg>
        <pc:spChg chg="add mod">
          <ac:chgData name="Abdulaziz Qambar" userId="85b05c50aa90e9c3" providerId="LiveId" clId="{F42D3365-F8FD-4AC4-B92E-FDAA6703AF94}" dt="2021-05-31T00:24:48.238" v="7116" actId="20577"/>
          <ac:spMkLst>
            <pc:docMk/>
            <pc:sldMk cId="3382579002" sldId="350"/>
            <ac:spMk id="33" creationId="{6F2C25CA-B5B6-4B6B-8020-8F8015074A14}"/>
          </ac:spMkLst>
        </pc:spChg>
        <pc:grpChg chg="add del mod">
          <ac:chgData name="Abdulaziz Qambar" userId="85b05c50aa90e9c3" providerId="LiveId" clId="{F42D3365-F8FD-4AC4-B92E-FDAA6703AF94}" dt="2021-05-28T11:00:22.979" v="4399" actId="478"/>
          <ac:grpSpMkLst>
            <pc:docMk/>
            <pc:sldMk cId="3382579002" sldId="350"/>
            <ac:grpSpMk id="19" creationId="{6E71BDA4-371A-41F2-8020-C6BF67EBC2F1}"/>
          </ac:grpSpMkLst>
        </pc:grpChg>
        <pc:grpChg chg="del">
          <ac:chgData name="Abdulaziz Qambar" userId="85b05c50aa90e9c3" providerId="LiveId" clId="{F42D3365-F8FD-4AC4-B92E-FDAA6703AF94}" dt="2021-05-28T11:00:17.735" v="4397" actId="478"/>
          <ac:grpSpMkLst>
            <pc:docMk/>
            <pc:sldMk cId="3382579002" sldId="350"/>
            <ac:grpSpMk id="20" creationId="{A6AD1D43-00AE-48A8-B0A3-381E03570672}"/>
          </ac:grpSpMkLst>
        </pc:grpChg>
        <pc:picChg chg="add mod topLvl">
          <ac:chgData name="Abdulaziz Qambar" userId="85b05c50aa90e9c3" providerId="LiveId" clId="{F42D3365-F8FD-4AC4-B92E-FDAA6703AF94}" dt="2021-05-28T11:00:27.007" v="4401" actId="12789"/>
          <ac:picMkLst>
            <pc:docMk/>
            <pc:sldMk cId="3382579002" sldId="350"/>
            <ac:picMk id="21" creationId="{9BEC985E-3622-4108-8495-546E74D16086}"/>
          </ac:picMkLst>
        </pc:picChg>
      </pc:sldChg>
      <pc:sldChg chg="addSp delSp modSp add mod">
        <pc:chgData name="Abdulaziz Qambar" userId="85b05c50aa90e9c3" providerId="LiveId" clId="{F42D3365-F8FD-4AC4-B92E-FDAA6703AF94}" dt="2021-05-31T00:21:07.663" v="7065"/>
        <pc:sldMkLst>
          <pc:docMk/>
          <pc:sldMk cId="495314321" sldId="351"/>
        </pc:sldMkLst>
        <pc:spChg chg="mod">
          <ac:chgData name="Abdulaziz Qambar" userId="85b05c50aa90e9c3" providerId="LiveId" clId="{F42D3365-F8FD-4AC4-B92E-FDAA6703AF94}" dt="2021-05-28T11:00:56.803" v="4409" actId="20577"/>
          <ac:spMkLst>
            <pc:docMk/>
            <pc:sldMk cId="495314321" sldId="351"/>
            <ac:spMk id="23" creationId="{D9D8D862-40BC-4D0A-B806-F00BB5C9FAF1}"/>
          </ac:spMkLst>
        </pc:spChg>
        <pc:spChg chg="mod">
          <ac:chgData name="Abdulaziz Qambar" userId="85b05c50aa90e9c3" providerId="LiveId" clId="{F42D3365-F8FD-4AC4-B92E-FDAA6703AF94}" dt="2021-05-28T13:44:28.427" v="6434" actId="20577"/>
          <ac:spMkLst>
            <pc:docMk/>
            <pc:sldMk cId="495314321" sldId="351"/>
            <ac:spMk id="24" creationId="{EBE3A49B-51E3-46A4-9628-2922EA974C81}"/>
          </ac:spMkLst>
        </pc:spChg>
        <pc:spChg chg="mod">
          <ac:chgData name="Abdulaziz Qambar" userId="85b05c50aa90e9c3" providerId="LiveId" clId="{F42D3365-F8FD-4AC4-B92E-FDAA6703AF94}" dt="2021-05-28T11:03:16.617" v="4422" actId="1076"/>
          <ac:spMkLst>
            <pc:docMk/>
            <pc:sldMk cId="495314321" sldId="351"/>
            <ac:spMk id="25" creationId="{1A091DB2-E0DA-426B-9EB1-2773A3E41703}"/>
          </ac:spMkLst>
        </pc:spChg>
        <pc:spChg chg="mod">
          <ac:chgData name="Abdulaziz Qambar" userId="85b05c50aa90e9c3" providerId="LiveId" clId="{F42D3365-F8FD-4AC4-B92E-FDAA6703AF94}" dt="2021-05-31T00:21:07.663" v="7065"/>
          <ac:spMkLst>
            <pc:docMk/>
            <pc:sldMk cId="495314321" sldId="351"/>
            <ac:spMk id="31" creationId="{300C6F2C-0868-43D7-B135-3EE71FB9B2C0}"/>
          </ac:spMkLst>
        </pc:spChg>
        <pc:graphicFrameChg chg="del mod">
          <ac:chgData name="Abdulaziz Qambar" userId="85b05c50aa90e9c3" providerId="LiveId" clId="{F42D3365-F8FD-4AC4-B92E-FDAA6703AF94}" dt="2021-05-28T11:05:24.432" v="4453" actId="478"/>
          <ac:graphicFrameMkLst>
            <pc:docMk/>
            <pc:sldMk cId="495314321" sldId="351"/>
            <ac:graphicFrameMk id="2" creationId="{8E96A8EC-067D-4851-AD31-5419D7B68BC6}"/>
          </ac:graphicFrameMkLst>
        </pc:graphicFrameChg>
        <pc:graphicFrameChg chg="del mod">
          <ac:chgData name="Abdulaziz Qambar" userId="85b05c50aa90e9c3" providerId="LiveId" clId="{F42D3365-F8FD-4AC4-B92E-FDAA6703AF94}" dt="2021-05-28T11:05:45.500" v="4461" actId="478"/>
          <ac:graphicFrameMkLst>
            <pc:docMk/>
            <pc:sldMk cId="495314321" sldId="351"/>
            <ac:graphicFrameMk id="3" creationId="{7A34B905-2166-4488-B1D4-D6857563AE29}"/>
          </ac:graphicFrameMkLst>
        </pc:graphicFrameChg>
        <pc:graphicFrameChg chg="add del mod">
          <ac:chgData name="Abdulaziz Qambar" userId="85b05c50aa90e9c3" providerId="LiveId" clId="{F42D3365-F8FD-4AC4-B92E-FDAA6703AF94}" dt="2021-05-28T11:05:23.502" v="4452" actId="21"/>
          <ac:graphicFrameMkLst>
            <pc:docMk/>
            <pc:sldMk cId="495314321" sldId="351"/>
            <ac:graphicFrameMk id="4" creationId="{3BE01576-E014-4A9A-94CC-FFC77619034E}"/>
          </ac:graphicFrameMkLst>
        </pc:graphicFrameChg>
        <pc:graphicFrameChg chg="add del mod">
          <ac:chgData name="Abdulaziz Qambar" userId="85b05c50aa90e9c3" providerId="LiveId" clId="{F42D3365-F8FD-4AC4-B92E-FDAA6703AF94}" dt="2021-05-28T11:05:44.596" v="4460" actId="21"/>
          <ac:graphicFrameMkLst>
            <pc:docMk/>
            <pc:sldMk cId="495314321" sldId="351"/>
            <ac:graphicFrameMk id="5" creationId="{67E6EE9B-635B-4911-B69D-FD1BF283E7C9}"/>
          </ac:graphicFrameMkLst>
        </pc:graphicFrameChg>
        <pc:graphicFrameChg chg="add del mod">
          <ac:chgData name="Abdulaziz Qambar" userId="85b05c50aa90e9c3" providerId="LiveId" clId="{F42D3365-F8FD-4AC4-B92E-FDAA6703AF94}" dt="2021-05-28T11:04:59.159" v="4444" actId="21"/>
          <ac:graphicFrameMkLst>
            <pc:docMk/>
            <pc:sldMk cId="495314321" sldId="351"/>
            <ac:graphicFrameMk id="16" creationId="{12F9BE7C-0A30-4CF7-9892-29B5E2E057E6}"/>
          </ac:graphicFrameMkLst>
        </pc:graphicFrameChg>
        <pc:graphicFrameChg chg="add mod">
          <ac:chgData name="Abdulaziz Qambar" userId="85b05c50aa90e9c3" providerId="LiveId" clId="{F42D3365-F8FD-4AC4-B92E-FDAA6703AF94}" dt="2021-05-28T11:07:36.201" v="4483"/>
          <ac:graphicFrameMkLst>
            <pc:docMk/>
            <pc:sldMk cId="495314321" sldId="351"/>
            <ac:graphicFrameMk id="17" creationId="{6193CECF-9D5B-469E-9844-D1638ADF266F}"/>
          </ac:graphicFrameMkLst>
        </pc:graphicFrameChg>
        <pc:graphicFrameChg chg="del mod">
          <ac:chgData name="Abdulaziz Qambar" userId="85b05c50aa90e9c3" providerId="LiveId" clId="{F42D3365-F8FD-4AC4-B92E-FDAA6703AF94}" dt="2021-05-28T11:05:00.212" v="4445" actId="478"/>
          <ac:graphicFrameMkLst>
            <pc:docMk/>
            <pc:sldMk cId="495314321" sldId="351"/>
            <ac:graphicFrameMk id="19" creationId="{289EBC4A-00B9-428B-A28F-C349285B329B}"/>
          </ac:graphicFrameMkLst>
        </pc:graphicFrameChg>
        <pc:graphicFrameChg chg="add mod">
          <ac:chgData name="Abdulaziz Qambar" userId="85b05c50aa90e9c3" providerId="LiveId" clId="{F42D3365-F8FD-4AC4-B92E-FDAA6703AF94}" dt="2021-05-28T11:07:45.507" v="4486"/>
          <ac:graphicFrameMkLst>
            <pc:docMk/>
            <pc:sldMk cId="495314321" sldId="351"/>
            <ac:graphicFrameMk id="20" creationId="{CAC203F8-9C61-4BD4-A613-79FCC43AE127}"/>
          </ac:graphicFrameMkLst>
        </pc:graphicFrameChg>
        <pc:graphicFrameChg chg="add mod">
          <ac:chgData name="Abdulaziz Qambar" userId="85b05c50aa90e9c3" providerId="LiveId" clId="{F42D3365-F8FD-4AC4-B92E-FDAA6703AF94}" dt="2021-05-28T11:06:06.306" v="4480" actId="1035"/>
          <ac:graphicFrameMkLst>
            <pc:docMk/>
            <pc:sldMk cId="495314321" sldId="351"/>
            <ac:graphicFrameMk id="21" creationId="{26332F81-2058-4791-A8B2-807946605953}"/>
          </ac:graphicFrameMkLst>
        </pc:graphicFrameChg>
        <pc:graphicFrameChg chg="add mod">
          <ac:chgData name="Abdulaziz Qambar" userId="85b05c50aa90e9c3" providerId="LiveId" clId="{F42D3365-F8FD-4AC4-B92E-FDAA6703AF94}" dt="2021-05-28T11:06:00.346" v="4469" actId="571"/>
          <ac:graphicFrameMkLst>
            <pc:docMk/>
            <pc:sldMk cId="495314321" sldId="351"/>
            <ac:graphicFrameMk id="26" creationId="{C32B53AB-C6D5-4FC5-837B-7B7B8A31F5F2}"/>
          </ac:graphicFrameMkLst>
        </pc:graphicFrameChg>
        <pc:graphicFrameChg chg="add mod">
          <ac:chgData name="Abdulaziz Qambar" userId="85b05c50aa90e9c3" providerId="LiveId" clId="{F42D3365-F8FD-4AC4-B92E-FDAA6703AF94}" dt="2021-05-28T11:06:00.346" v="4469" actId="571"/>
          <ac:graphicFrameMkLst>
            <pc:docMk/>
            <pc:sldMk cId="495314321" sldId="351"/>
            <ac:graphicFrameMk id="27" creationId="{287DBE52-136F-49D1-86DF-D1B2304E06D7}"/>
          </ac:graphicFrameMkLst>
        </pc:graphicFrameChg>
        <pc:graphicFrameChg chg="add mod">
          <ac:chgData name="Abdulaziz Qambar" userId="85b05c50aa90e9c3" providerId="LiveId" clId="{F42D3365-F8FD-4AC4-B92E-FDAA6703AF94}" dt="2021-05-28T11:06:00.346" v="4469" actId="571"/>
          <ac:graphicFrameMkLst>
            <pc:docMk/>
            <pc:sldMk cId="495314321" sldId="351"/>
            <ac:graphicFrameMk id="28" creationId="{25261020-2C75-4E94-A5AA-B2D21A8AB028}"/>
          </ac:graphicFrameMkLst>
        </pc:graphicFrameChg>
        <pc:picChg chg="mod">
          <ac:chgData name="Abdulaziz Qambar" userId="85b05c50aa90e9c3" providerId="LiveId" clId="{F42D3365-F8FD-4AC4-B92E-FDAA6703AF94}" dt="2021-05-28T11:03:16.617" v="4422" actId="1076"/>
          <ac:picMkLst>
            <pc:docMk/>
            <pc:sldMk cId="495314321" sldId="351"/>
            <ac:picMk id="22" creationId="{4CC271F0-E3D2-4C9B-A244-A7DF83B8B760}"/>
          </ac:picMkLst>
        </pc:picChg>
      </pc:sldChg>
      <pc:sldChg chg="addSp delSp modSp add mod ord">
        <pc:chgData name="Abdulaziz Qambar" userId="85b05c50aa90e9c3" providerId="LiveId" clId="{F42D3365-F8FD-4AC4-B92E-FDAA6703AF94}" dt="2021-05-31T00:22:45.861" v="7089"/>
        <pc:sldMkLst>
          <pc:docMk/>
          <pc:sldMk cId="1859407329" sldId="352"/>
        </pc:sldMkLst>
        <pc:spChg chg="add mod">
          <ac:chgData name="Abdulaziz Qambar" userId="85b05c50aa90e9c3" providerId="LiveId" clId="{F42D3365-F8FD-4AC4-B92E-FDAA6703AF94}" dt="2021-05-31T00:22:45.861" v="7089"/>
          <ac:spMkLst>
            <pc:docMk/>
            <pc:sldMk cId="1859407329" sldId="352"/>
            <ac:spMk id="14" creationId="{69883ECB-45AF-4C9E-8F36-6FB101C4D43D}"/>
          </ac:spMkLst>
        </pc:spChg>
        <pc:spChg chg="mod">
          <ac:chgData name="Abdulaziz Qambar" userId="85b05c50aa90e9c3" providerId="LiveId" clId="{F42D3365-F8FD-4AC4-B92E-FDAA6703AF94}" dt="2021-05-28T11:23:07.319" v="4853" actId="1035"/>
          <ac:spMkLst>
            <pc:docMk/>
            <pc:sldMk cId="1859407329" sldId="352"/>
            <ac:spMk id="20" creationId="{03EA79B3-32B4-4FBA-AD08-A81806437B73}"/>
          </ac:spMkLst>
        </pc:spChg>
        <pc:spChg chg="mod">
          <ac:chgData name="Abdulaziz Qambar" userId="85b05c50aa90e9c3" providerId="LiveId" clId="{F42D3365-F8FD-4AC4-B92E-FDAA6703AF94}" dt="2021-05-28T11:19:25.898" v="4731" actId="20577"/>
          <ac:spMkLst>
            <pc:docMk/>
            <pc:sldMk cId="1859407329" sldId="352"/>
            <ac:spMk id="23" creationId="{D9D8D862-40BC-4D0A-B806-F00BB5C9FAF1}"/>
          </ac:spMkLst>
        </pc:spChg>
        <pc:spChg chg="del">
          <ac:chgData name="Abdulaziz Qambar" userId="85b05c50aa90e9c3" providerId="LiveId" clId="{F42D3365-F8FD-4AC4-B92E-FDAA6703AF94}" dt="2021-05-31T00:22:13.010" v="7078" actId="21"/>
          <ac:spMkLst>
            <pc:docMk/>
            <pc:sldMk cId="1859407329" sldId="352"/>
            <ac:spMk id="31" creationId="{300C6F2C-0868-43D7-B135-3EE71FB9B2C0}"/>
          </ac:spMkLst>
        </pc:spChg>
        <pc:spChg chg="add del mod">
          <ac:chgData name="Abdulaziz Qambar" userId="85b05c50aa90e9c3" providerId="LiveId" clId="{F42D3365-F8FD-4AC4-B92E-FDAA6703AF94}" dt="2021-05-28T11:19:45.628" v="4736" actId="478"/>
          <ac:spMkLst>
            <pc:docMk/>
            <pc:sldMk cId="1859407329" sldId="352"/>
            <ac:spMk id="33" creationId="{56FAA3FB-A545-49F6-9E25-761C47BD95EA}"/>
          </ac:spMkLst>
        </pc:spChg>
        <pc:spChg chg="del">
          <ac:chgData name="Abdulaziz Qambar" userId="85b05c50aa90e9c3" providerId="LiveId" clId="{F42D3365-F8FD-4AC4-B92E-FDAA6703AF94}" dt="2021-05-28T11:10:53.336" v="4542" actId="478"/>
          <ac:spMkLst>
            <pc:docMk/>
            <pc:sldMk cId="1859407329" sldId="352"/>
            <ac:spMk id="40" creationId="{4F428EAE-EF82-40DC-B1C4-6A71D923EFB4}"/>
          </ac:spMkLst>
        </pc:spChg>
        <pc:spChg chg="add del mod">
          <ac:chgData name="Abdulaziz Qambar" userId="85b05c50aa90e9c3" providerId="LiveId" clId="{F42D3365-F8FD-4AC4-B92E-FDAA6703AF94}" dt="2021-05-28T11:11:31.376" v="4560" actId="478"/>
          <ac:spMkLst>
            <pc:docMk/>
            <pc:sldMk cId="1859407329" sldId="352"/>
            <ac:spMk id="44" creationId="{0E498E42-FA4E-4938-8B21-D47CF3CCE0F6}"/>
          </ac:spMkLst>
        </pc:spChg>
        <pc:grpChg chg="add del mod">
          <ac:chgData name="Abdulaziz Qambar" userId="85b05c50aa90e9c3" providerId="LiveId" clId="{F42D3365-F8FD-4AC4-B92E-FDAA6703AF94}" dt="2021-05-28T11:11:54.409" v="4568" actId="21"/>
          <ac:grpSpMkLst>
            <pc:docMk/>
            <pc:sldMk cId="1859407329" sldId="352"/>
            <ac:grpSpMk id="36" creationId="{C40C9621-80E5-4212-A6D5-BE2EA75A11EA}"/>
          </ac:grpSpMkLst>
        </pc:grpChg>
        <pc:grpChg chg="add del mod">
          <ac:chgData name="Abdulaziz Qambar" userId="85b05c50aa90e9c3" providerId="LiveId" clId="{F42D3365-F8FD-4AC4-B92E-FDAA6703AF94}" dt="2021-05-28T11:11:31.376" v="4560" actId="478"/>
          <ac:grpSpMkLst>
            <pc:docMk/>
            <pc:sldMk cId="1859407329" sldId="352"/>
            <ac:grpSpMk id="37" creationId="{4411E645-EA0A-4F3A-859B-4333ED9BCC24}"/>
          </ac:grpSpMkLst>
        </pc:grpChg>
        <pc:grpChg chg="del">
          <ac:chgData name="Abdulaziz Qambar" userId="85b05c50aa90e9c3" providerId="LiveId" clId="{F42D3365-F8FD-4AC4-B92E-FDAA6703AF94}" dt="2021-05-28T11:10:51.316" v="4541" actId="478"/>
          <ac:grpSpMkLst>
            <pc:docMk/>
            <pc:sldMk cId="1859407329" sldId="352"/>
            <ac:grpSpMk id="41" creationId="{6176D7F0-E7B0-41BE-9CEF-C338756A5C55}"/>
          </ac:grpSpMkLst>
        </pc:grpChg>
        <pc:grpChg chg="add del mod">
          <ac:chgData name="Abdulaziz Qambar" userId="85b05c50aa90e9c3" providerId="LiveId" clId="{F42D3365-F8FD-4AC4-B92E-FDAA6703AF94}" dt="2021-05-28T11:19:46.879" v="4738" actId="478"/>
          <ac:grpSpMkLst>
            <pc:docMk/>
            <pc:sldMk cId="1859407329" sldId="352"/>
            <ac:grpSpMk id="45" creationId="{E97528A7-A6BF-4EC3-B68E-8B17B5C3EB30}"/>
          </ac:grpSpMkLst>
        </pc:grpChg>
        <pc:grpChg chg="del mod">
          <ac:chgData name="Abdulaziz Qambar" userId="85b05c50aa90e9c3" providerId="LiveId" clId="{F42D3365-F8FD-4AC4-B92E-FDAA6703AF94}" dt="2021-05-28T11:11:55.484" v="4569" actId="478"/>
          <ac:grpSpMkLst>
            <pc:docMk/>
            <pc:sldMk cId="1859407329" sldId="352"/>
            <ac:grpSpMk id="49" creationId="{FA7E4A04-C665-4A21-86A7-70E8D8695AD6}"/>
          </ac:grpSpMkLst>
        </pc:grpChg>
        <pc:graphicFrameChg chg="add del mod">
          <ac:chgData name="Abdulaziz Qambar" userId="85b05c50aa90e9c3" providerId="LiveId" clId="{F42D3365-F8FD-4AC4-B92E-FDAA6703AF94}" dt="2021-05-28T11:09:17.004" v="4514" actId="21"/>
          <ac:graphicFrameMkLst>
            <pc:docMk/>
            <pc:sldMk cId="1859407329" sldId="352"/>
            <ac:graphicFrameMk id="2" creationId="{7A3B4FB7-E75D-42EC-AB6B-2B412B859493}"/>
          </ac:graphicFrameMkLst>
        </pc:graphicFrameChg>
        <pc:graphicFrameChg chg="add del mod">
          <ac:chgData name="Abdulaziz Qambar" userId="85b05c50aa90e9c3" providerId="LiveId" clId="{F42D3365-F8FD-4AC4-B92E-FDAA6703AF94}" dt="2021-05-28T11:09:49.792" v="4524" actId="21"/>
          <ac:graphicFrameMkLst>
            <pc:docMk/>
            <pc:sldMk cId="1859407329" sldId="352"/>
            <ac:graphicFrameMk id="3" creationId="{9949F6AA-220F-46B5-B383-3927EC002956}"/>
          </ac:graphicFrameMkLst>
        </pc:graphicFrameChg>
        <pc:graphicFrameChg chg="add del mod ord">
          <ac:chgData name="Abdulaziz Qambar" userId="85b05c50aa90e9c3" providerId="LiveId" clId="{F42D3365-F8FD-4AC4-B92E-FDAA6703AF94}" dt="2021-05-28T11:19:46.287" v="4737" actId="478"/>
          <ac:graphicFrameMkLst>
            <pc:docMk/>
            <pc:sldMk cId="1859407329" sldId="352"/>
            <ac:graphicFrameMk id="4" creationId="{0DFF8E11-0342-4065-832C-F73FE1D40620}"/>
          </ac:graphicFrameMkLst>
        </pc:graphicFrameChg>
        <pc:graphicFrameChg chg="add del mod">
          <ac:chgData name="Abdulaziz Qambar" userId="85b05c50aa90e9c3" providerId="LiveId" clId="{F42D3365-F8FD-4AC4-B92E-FDAA6703AF94}" dt="2021-05-28T11:19:56.526" v="4740"/>
          <ac:graphicFrameMkLst>
            <pc:docMk/>
            <pc:sldMk cId="1859407329" sldId="352"/>
            <ac:graphicFrameMk id="5" creationId="{CAB599B9-CE8F-402E-BAA7-597123E8E43F}"/>
          </ac:graphicFrameMkLst>
        </pc:graphicFrameChg>
        <pc:graphicFrameChg chg="add del mod">
          <ac:chgData name="Abdulaziz Qambar" userId="85b05c50aa90e9c3" providerId="LiveId" clId="{F42D3365-F8FD-4AC4-B92E-FDAA6703AF94}" dt="2021-05-28T11:20:05.868" v="4744"/>
          <ac:graphicFrameMkLst>
            <pc:docMk/>
            <pc:sldMk cId="1859407329" sldId="352"/>
            <ac:graphicFrameMk id="6" creationId="{22CBA995-2A10-46EC-B950-04F8EC9C3EE5}"/>
          </ac:graphicFrameMkLst>
        </pc:graphicFrameChg>
        <pc:graphicFrameChg chg="add del mod">
          <ac:chgData name="Abdulaziz Qambar" userId="85b05c50aa90e9c3" providerId="LiveId" clId="{F42D3365-F8FD-4AC4-B92E-FDAA6703AF94}" dt="2021-05-28T11:20:07.207" v="4746"/>
          <ac:graphicFrameMkLst>
            <pc:docMk/>
            <pc:sldMk cId="1859407329" sldId="352"/>
            <ac:graphicFrameMk id="7" creationId="{8E3236A5-DF88-4554-8EF8-8FCEF34C7854}"/>
          </ac:graphicFrameMkLst>
        </pc:graphicFrameChg>
        <pc:graphicFrameChg chg="add del mod modGraphic">
          <ac:chgData name="Abdulaziz Qambar" userId="85b05c50aa90e9c3" providerId="LiveId" clId="{F42D3365-F8FD-4AC4-B92E-FDAA6703AF94}" dt="2021-05-28T11:23:08.068" v="4859" actId="478"/>
          <ac:graphicFrameMkLst>
            <pc:docMk/>
            <pc:sldMk cId="1859407329" sldId="352"/>
            <ac:graphicFrameMk id="8" creationId="{D2BB92A0-40AC-4141-A966-C35F0AE8A8D4}"/>
          </ac:graphicFrameMkLst>
        </pc:graphicFrameChg>
        <pc:graphicFrameChg chg="add del mod">
          <ac:chgData name="Abdulaziz Qambar" userId="85b05c50aa90e9c3" providerId="LiveId" clId="{F42D3365-F8FD-4AC4-B92E-FDAA6703AF94}" dt="2021-05-31T00:21:47.003" v="7077"/>
          <ac:graphicFrameMkLst>
            <pc:docMk/>
            <pc:sldMk cId="1859407329" sldId="352"/>
            <ac:graphicFrameMk id="9" creationId="{7C7FC5A7-7C47-4B37-891F-FA44958D731D}"/>
          </ac:graphicFrameMkLst>
        </pc:graphicFrameChg>
        <pc:graphicFrameChg chg="add del mod">
          <ac:chgData name="Abdulaziz Qambar" userId="85b05c50aa90e9c3" providerId="LiveId" clId="{F42D3365-F8FD-4AC4-B92E-FDAA6703AF94}" dt="2021-05-28T11:23:09.546" v="4869" actId="1036"/>
          <ac:graphicFrameMkLst>
            <pc:docMk/>
            <pc:sldMk cId="1859407329" sldId="352"/>
            <ac:graphicFrameMk id="10" creationId="{10FEB039-F287-4C09-A67D-D719E8106725}"/>
          </ac:graphicFrameMkLst>
        </pc:graphicFrameChg>
        <pc:graphicFrameChg chg="add del mod">
          <ac:chgData name="Abdulaziz Qambar" userId="85b05c50aa90e9c3" providerId="LiveId" clId="{F42D3365-F8FD-4AC4-B92E-FDAA6703AF94}" dt="2021-05-28T11:09:04.589" v="4509"/>
          <ac:graphicFrameMkLst>
            <pc:docMk/>
            <pc:sldMk cId="1859407329" sldId="352"/>
            <ac:graphicFrameMk id="24" creationId="{C39293CC-7DBD-4EF9-830E-5526AECEC726}"/>
          </ac:graphicFrameMkLst>
        </pc:graphicFrameChg>
        <pc:graphicFrameChg chg="add del mod">
          <ac:chgData name="Abdulaziz Qambar" userId="85b05c50aa90e9c3" providerId="LiveId" clId="{F42D3365-F8FD-4AC4-B92E-FDAA6703AF94}" dt="2021-05-28T11:19:43.442" v="4733" actId="478"/>
          <ac:graphicFrameMkLst>
            <pc:docMk/>
            <pc:sldMk cId="1859407329" sldId="352"/>
            <ac:graphicFrameMk id="25" creationId="{482404BE-E54C-4895-8E97-E99B5E78C3CA}"/>
          </ac:graphicFrameMkLst>
        </pc:graphicFrameChg>
        <pc:graphicFrameChg chg="add del mod">
          <ac:chgData name="Abdulaziz Qambar" userId="85b05c50aa90e9c3" providerId="LiveId" clId="{F42D3365-F8FD-4AC4-B92E-FDAA6703AF94}" dt="2021-05-28T11:09:18.004" v="4515" actId="478"/>
          <ac:graphicFrameMkLst>
            <pc:docMk/>
            <pc:sldMk cId="1859407329" sldId="352"/>
            <ac:graphicFrameMk id="26" creationId="{75967C05-BE44-4C5A-B461-AD7B1B24B93D}"/>
          </ac:graphicFrameMkLst>
        </pc:graphicFrameChg>
        <pc:graphicFrameChg chg="del mod">
          <ac:chgData name="Abdulaziz Qambar" userId="85b05c50aa90e9c3" providerId="LiveId" clId="{F42D3365-F8FD-4AC4-B92E-FDAA6703AF94}" dt="2021-05-28T11:09:50.996" v="4525" actId="478"/>
          <ac:graphicFrameMkLst>
            <pc:docMk/>
            <pc:sldMk cId="1859407329" sldId="352"/>
            <ac:graphicFrameMk id="27" creationId="{21251754-C842-48A5-BBE0-DD843F61AF0A}"/>
          </ac:graphicFrameMkLst>
        </pc:graphicFrameChg>
        <pc:graphicFrameChg chg="add mod">
          <ac:chgData name="Abdulaziz Qambar" userId="85b05c50aa90e9c3" providerId="LiveId" clId="{F42D3365-F8FD-4AC4-B92E-FDAA6703AF94}" dt="2021-05-28T11:09:32.893" v="4520" actId="571"/>
          <ac:graphicFrameMkLst>
            <pc:docMk/>
            <pc:sldMk cId="1859407329" sldId="352"/>
            <ac:graphicFrameMk id="28" creationId="{C87F0267-4612-4E5D-BE17-BD2E8550E452}"/>
          </ac:graphicFrameMkLst>
        </pc:graphicFrameChg>
        <pc:graphicFrameChg chg="del">
          <ac:chgData name="Abdulaziz Qambar" userId="85b05c50aa90e9c3" providerId="LiveId" clId="{F42D3365-F8FD-4AC4-B92E-FDAA6703AF94}" dt="2021-05-28T11:10:10.181" v="4527" actId="478"/>
          <ac:graphicFrameMkLst>
            <pc:docMk/>
            <pc:sldMk cId="1859407329" sldId="352"/>
            <ac:graphicFrameMk id="29" creationId="{80910D03-3DB5-46F2-BB28-947F75113919}"/>
          </ac:graphicFrameMkLst>
        </pc:graphicFrameChg>
        <pc:graphicFrameChg chg="add mod">
          <ac:chgData name="Abdulaziz Qambar" userId="85b05c50aa90e9c3" providerId="LiveId" clId="{F42D3365-F8FD-4AC4-B92E-FDAA6703AF94}" dt="2021-05-28T11:09:32.893" v="4520" actId="571"/>
          <ac:graphicFrameMkLst>
            <pc:docMk/>
            <pc:sldMk cId="1859407329" sldId="352"/>
            <ac:graphicFrameMk id="30" creationId="{4AEF56A5-C704-4490-866B-875B3CD5BC29}"/>
          </ac:graphicFrameMkLst>
        </pc:graphicFrameChg>
        <pc:graphicFrameChg chg="add del mod">
          <ac:chgData name="Abdulaziz Qambar" userId="85b05c50aa90e9c3" providerId="LiveId" clId="{F42D3365-F8FD-4AC4-B92E-FDAA6703AF94}" dt="2021-05-28T11:19:44.121" v="4734" actId="478"/>
          <ac:graphicFrameMkLst>
            <pc:docMk/>
            <pc:sldMk cId="1859407329" sldId="352"/>
            <ac:graphicFrameMk id="32" creationId="{B493C6A8-1B68-4566-8BD5-1D85A8F2B1CF}"/>
          </ac:graphicFrameMkLst>
        </pc:graphicFrameChg>
        <pc:picChg chg="mod">
          <ac:chgData name="Abdulaziz Qambar" userId="85b05c50aa90e9c3" providerId="LiveId" clId="{F42D3365-F8FD-4AC4-B92E-FDAA6703AF94}" dt="2021-05-28T11:23:07.319" v="4853" actId="1035"/>
          <ac:picMkLst>
            <pc:docMk/>
            <pc:sldMk cId="1859407329" sldId="352"/>
            <ac:picMk id="18" creationId="{BFDCA2BC-6E48-4B56-91A8-2C35CF7C5870}"/>
          </ac:picMkLst>
        </pc:picChg>
        <pc:picChg chg="add del mod">
          <ac:chgData name="Abdulaziz Qambar" userId="85b05c50aa90e9c3" providerId="LiveId" clId="{F42D3365-F8FD-4AC4-B92E-FDAA6703AF94}" dt="2021-05-28T11:19:44.958" v="4735" actId="478"/>
          <ac:picMkLst>
            <pc:docMk/>
            <pc:sldMk cId="1859407329" sldId="352"/>
            <ac:picMk id="35" creationId="{E6776A43-FF11-46C4-818A-C9648D532F30}"/>
          </ac:picMkLst>
        </pc:picChg>
        <pc:picChg chg="add mod">
          <ac:chgData name="Abdulaziz Qambar" userId="85b05c50aa90e9c3" providerId="LiveId" clId="{F42D3365-F8FD-4AC4-B92E-FDAA6703AF94}" dt="2021-05-28T11:11:28.427" v="4559"/>
          <ac:picMkLst>
            <pc:docMk/>
            <pc:sldMk cId="1859407329" sldId="352"/>
            <ac:picMk id="38" creationId="{C0FB9B28-C404-4E1A-95AD-528EAD45C24C}"/>
          </ac:picMkLst>
        </pc:picChg>
        <pc:picChg chg="add mod">
          <ac:chgData name="Abdulaziz Qambar" userId="85b05c50aa90e9c3" providerId="LiveId" clId="{F42D3365-F8FD-4AC4-B92E-FDAA6703AF94}" dt="2021-05-28T11:11:28.427" v="4559"/>
          <ac:picMkLst>
            <pc:docMk/>
            <pc:sldMk cId="1859407329" sldId="352"/>
            <ac:picMk id="39" creationId="{698D3579-F11A-423C-B13C-85BB02C28320}"/>
          </ac:picMkLst>
        </pc:picChg>
        <pc:picChg chg="mod">
          <ac:chgData name="Abdulaziz Qambar" userId="85b05c50aa90e9c3" providerId="LiveId" clId="{F42D3365-F8FD-4AC4-B92E-FDAA6703AF94}" dt="2021-05-28T11:11:55.855" v="4570"/>
          <ac:picMkLst>
            <pc:docMk/>
            <pc:sldMk cId="1859407329" sldId="352"/>
            <ac:picMk id="46" creationId="{82EAEEFC-7AD9-44B9-BC56-34C6ABCEB2C3}"/>
          </ac:picMkLst>
        </pc:picChg>
        <pc:picChg chg="mod">
          <ac:chgData name="Abdulaziz Qambar" userId="85b05c50aa90e9c3" providerId="LiveId" clId="{F42D3365-F8FD-4AC4-B92E-FDAA6703AF94}" dt="2021-05-28T11:11:55.855" v="4570"/>
          <ac:picMkLst>
            <pc:docMk/>
            <pc:sldMk cId="1859407329" sldId="352"/>
            <ac:picMk id="47" creationId="{A92D8991-5291-49D3-84A5-02D2F26BD514}"/>
          </ac:picMkLst>
        </pc:picChg>
        <pc:picChg chg="mod">
          <ac:chgData name="Abdulaziz Qambar" userId="85b05c50aa90e9c3" providerId="LiveId" clId="{F42D3365-F8FD-4AC4-B92E-FDAA6703AF94}" dt="2021-05-28T11:11:40.784" v="4564" actId="208"/>
          <ac:picMkLst>
            <pc:docMk/>
            <pc:sldMk cId="1859407329" sldId="352"/>
            <ac:picMk id="50" creationId="{B078CE8D-6FD0-4BE2-B557-3A4401730D74}"/>
          </ac:picMkLst>
        </pc:picChg>
        <pc:picChg chg="mod">
          <ac:chgData name="Abdulaziz Qambar" userId="85b05c50aa90e9c3" providerId="LiveId" clId="{F42D3365-F8FD-4AC4-B92E-FDAA6703AF94}" dt="2021-05-28T11:11:40.784" v="4564" actId="208"/>
          <ac:picMkLst>
            <pc:docMk/>
            <pc:sldMk cId="1859407329" sldId="352"/>
            <ac:picMk id="53" creationId="{9B57FE66-E9C8-4CD5-9416-4268762EF526}"/>
          </ac:picMkLst>
        </pc:picChg>
      </pc:sldChg>
      <pc:sldChg chg="addSp delSp modSp add mod">
        <pc:chgData name="Abdulaziz Qambar" userId="85b05c50aa90e9c3" providerId="LiveId" clId="{F42D3365-F8FD-4AC4-B92E-FDAA6703AF94}" dt="2021-05-31T00:24:56.353" v="7118" actId="20577"/>
        <pc:sldMkLst>
          <pc:docMk/>
          <pc:sldMk cId="5645864" sldId="353"/>
        </pc:sldMkLst>
        <pc:spChg chg="add del mod topLvl">
          <ac:chgData name="Abdulaziz Qambar" userId="85b05c50aa90e9c3" providerId="LiveId" clId="{F42D3365-F8FD-4AC4-B92E-FDAA6703AF94}" dt="2021-05-28T11:12:42.277" v="4588" actId="478"/>
          <ac:spMkLst>
            <pc:docMk/>
            <pc:sldMk cId="5645864" sldId="353"/>
            <ac:spMk id="22" creationId="{AF20C938-256B-4E73-AC60-E7C5AAB82D11}"/>
          </ac:spMkLst>
        </pc:spChg>
        <pc:spChg chg="mod">
          <ac:chgData name="Abdulaziz Qambar" userId="85b05c50aa90e9c3" providerId="LiveId" clId="{F42D3365-F8FD-4AC4-B92E-FDAA6703AF94}" dt="2021-05-28T11:12:32.436" v="4586" actId="20577"/>
          <ac:spMkLst>
            <pc:docMk/>
            <pc:sldMk cId="5645864" sldId="353"/>
            <ac:spMk id="23" creationId="{D9D8D862-40BC-4D0A-B806-F00BB5C9FAF1}"/>
          </ac:spMkLst>
        </pc:spChg>
        <pc:spChg chg="mod">
          <ac:chgData name="Abdulaziz Qambar" userId="85b05c50aa90e9c3" providerId="LiveId" clId="{F42D3365-F8FD-4AC4-B92E-FDAA6703AF94}" dt="2021-05-31T00:21:26.335" v="7071"/>
          <ac:spMkLst>
            <pc:docMk/>
            <pc:sldMk cId="5645864" sldId="353"/>
            <ac:spMk id="31" creationId="{300C6F2C-0868-43D7-B135-3EE71FB9B2C0}"/>
          </ac:spMkLst>
        </pc:spChg>
        <pc:spChg chg="add mod">
          <ac:chgData name="Abdulaziz Qambar" userId="85b05c50aa90e9c3" providerId="LiveId" clId="{F42D3365-F8FD-4AC4-B92E-FDAA6703AF94}" dt="2021-05-31T00:24:56.353" v="7118" actId="20577"/>
          <ac:spMkLst>
            <pc:docMk/>
            <pc:sldMk cId="5645864" sldId="353"/>
            <ac:spMk id="42" creationId="{55FE6DAC-EC54-4228-8298-B435CAE0E7D5}"/>
          </ac:spMkLst>
        </pc:spChg>
        <pc:grpChg chg="add del mod">
          <ac:chgData name="Abdulaziz Qambar" userId="85b05c50aa90e9c3" providerId="LiveId" clId="{F42D3365-F8FD-4AC4-B92E-FDAA6703AF94}" dt="2021-05-28T11:12:42.277" v="4588" actId="478"/>
          <ac:grpSpMkLst>
            <pc:docMk/>
            <pc:sldMk cId="5645864" sldId="353"/>
            <ac:grpSpMk id="19" creationId="{59AF7DB0-7C83-4D4C-A55B-E483817AD56C}"/>
          </ac:grpSpMkLst>
        </pc:grpChg>
        <pc:grpChg chg="del">
          <ac:chgData name="Abdulaziz Qambar" userId="85b05c50aa90e9c3" providerId="LiveId" clId="{F42D3365-F8FD-4AC4-B92E-FDAA6703AF94}" dt="2021-05-28T11:12:29.851" v="4577" actId="478"/>
          <ac:grpSpMkLst>
            <pc:docMk/>
            <pc:sldMk cId="5645864" sldId="353"/>
            <ac:grpSpMk id="20" creationId="{A6AD1D43-00AE-48A8-B0A3-381E03570672}"/>
          </ac:grpSpMkLst>
        </pc:grpChg>
        <pc:grpChg chg="add mod topLvl">
          <ac:chgData name="Abdulaziz Qambar" userId="85b05c50aa90e9c3" providerId="LiveId" clId="{F42D3365-F8FD-4AC4-B92E-FDAA6703AF94}" dt="2021-05-28T11:12:46.420" v="4590" actId="12789"/>
          <ac:grpSpMkLst>
            <pc:docMk/>
            <pc:sldMk cId="5645864" sldId="353"/>
            <ac:grpSpMk id="21" creationId="{F528EE10-C7AD-46FC-9E9B-0B1AD1B1FFD0}"/>
          </ac:grpSpMkLst>
        </pc:grpChg>
        <pc:grpChg chg="add mod">
          <ac:chgData name="Abdulaziz Qambar" userId="85b05c50aa90e9c3" providerId="LiveId" clId="{F42D3365-F8FD-4AC4-B92E-FDAA6703AF94}" dt="2021-05-28T11:12:39.849" v="4587"/>
          <ac:grpSpMkLst>
            <pc:docMk/>
            <pc:sldMk cId="5645864" sldId="353"/>
            <ac:grpSpMk id="33" creationId="{171F96C0-1F76-4DB0-A5B3-7712AAA4827B}"/>
          </ac:grpSpMkLst>
        </pc:grpChg>
        <pc:grpChg chg="add mod">
          <ac:chgData name="Abdulaziz Qambar" userId="85b05c50aa90e9c3" providerId="LiveId" clId="{F42D3365-F8FD-4AC4-B92E-FDAA6703AF94}" dt="2021-05-28T11:12:39.849" v="4587"/>
          <ac:grpSpMkLst>
            <pc:docMk/>
            <pc:sldMk cId="5645864" sldId="353"/>
            <ac:grpSpMk id="35" creationId="{494E93A7-B11E-4C85-8049-7E342F674907}"/>
          </ac:grpSpMkLst>
        </pc:grpChg>
        <pc:picChg chg="add mod">
          <ac:chgData name="Abdulaziz Qambar" userId="85b05c50aa90e9c3" providerId="LiveId" clId="{F42D3365-F8FD-4AC4-B92E-FDAA6703AF94}" dt="2021-05-28T11:12:39.849" v="4587"/>
          <ac:picMkLst>
            <pc:docMk/>
            <pc:sldMk cId="5645864" sldId="353"/>
            <ac:picMk id="36" creationId="{EE9626B1-A4BF-4BE8-982B-49484E6F3783}"/>
          </ac:picMkLst>
        </pc:picChg>
        <pc:picChg chg="add mod">
          <ac:chgData name="Abdulaziz Qambar" userId="85b05c50aa90e9c3" providerId="LiveId" clId="{F42D3365-F8FD-4AC4-B92E-FDAA6703AF94}" dt="2021-05-28T11:12:39.849" v="4587"/>
          <ac:picMkLst>
            <pc:docMk/>
            <pc:sldMk cId="5645864" sldId="353"/>
            <ac:picMk id="37" creationId="{705FD68E-F7C1-43AC-9D81-EEDC435D30CB}"/>
          </ac:picMkLst>
        </pc:picChg>
        <pc:picChg chg="add mod">
          <ac:chgData name="Abdulaziz Qambar" userId="85b05c50aa90e9c3" providerId="LiveId" clId="{F42D3365-F8FD-4AC4-B92E-FDAA6703AF94}" dt="2021-05-28T11:12:39.849" v="4587"/>
          <ac:picMkLst>
            <pc:docMk/>
            <pc:sldMk cId="5645864" sldId="353"/>
            <ac:picMk id="38" creationId="{D0FA3F8F-1877-4349-9B70-4FDB468AF5AA}"/>
          </ac:picMkLst>
        </pc:picChg>
        <pc:picChg chg="add mod">
          <ac:chgData name="Abdulaziz Qambar" userId="85b05c50aa90e9c3" providerId="LiveId" clId="{F42D3365-F8FD-4AC4-B92E-FDAA6703AF94}" dt="2021-05-28T11:12:39.849" v="4587"/>
          <ac:picMkLst>
            <pc:docMk/>
            <pc:sldMk cId="5645864" sldId="353"/>
            <ac:picMk id="39" creationId="{5135DFB7-29F0-4C91-9F46-782170F126C9}"/>
          </ac:picMkLst>
        </pc:picChg>
        <pc:picChg chg="add mod">
          <ac:chgData name="Abdulaziz Qambar" userId="85b05c50aa90e9c3" providerId="LiveId" clId="{F42D3365-F8FD-4AC4-B92E-FDAA6703AF94}" dt="2021-05-28T11:12:39.849" v="4587"/>
          <ac:picMkLst>
            <pc:docMk/>
            <pc:sldMk cId="5645864" sldId="353"/>
            <ac:picMk id="40" creationId="{1A5A8484-3EBC-4ADA-ACE2-1A5927DDE031}"/>
          </ac:picMkLst>
        </pc:picChg>
        <pc:picChg chg="add mod">
          <ac:chgData name="Abdulaziz Qambar" userId="85b05c50aa90e9c3" providerId="LiveId" clId="{F42D3365-F8FD-4AC4-B92E-FDAA6703AF94}" dt="2021-05-28T11:12:39.849" v="4587"/>
          <ac:picMkLst>
            <pc:docMk/>
            <pc:sldMk cId="5645864" sldId="353"/>
            <ac:picMk id="41" creationId="{1D84A8F6-E5B6-4041-B8E5-0A0E64ADEABA}"/>
          </ac:picMkLst>
        </pc:picChg>
      </pc:sldChg>
      <pc:sldChg chg="addSp delSp modSp add mod">
        <pc:chgData name="Abdulaziz Qambar" userId="85b05c50aa90e9c3" providerId="LiveId" clId="{F42D3365-F8FD-4AC4-B92E-FDAA6703AF94}" dt="2021-05-31T00:25:00.579" v="7119" actId="20577"/>
        <pc:sldMkLst>
          <pc:docMk/>
          <pc:sldMk cId="1243323213" sldId="354"/>
        </pc:sldMkLst>
        <pc:spChg chg="add del mod topLvl">
          <ac:chgData name="Abdulaziz Qambar" userId="85b05c50aa90e9c3" providerId="LiveId" clId="{F42D3365-F8FD-4AC4-B92E-FDAA6703AF94}" dt="2021-05-28T11:13:17.896" v="4594" actId="478"/>
          <ac:spMkLst>
            <pc:docMk/>
            <pc:sldMk cId="1243323213" sldId="354"/>
            <ac:spMk id="22" creationId="{C4DDB042-7245-483B-B5A1-C69C0CAC6043}"/>
          </ac:spMkLst>
        </pc:spChg>
        <pc:spChg chg="add mod">
          <ac:chgData name="Abdulaziz Qambar" userId="85b05c50aa90e9c3" providerId="LiveId" clId="{F42D3365-F8FD-4AC4-B92E-FDAA6703AF94}" dt="2021-05-31T00:25:00.579" v="7119" actId="20577"/>
          <ac:spMkLst>
            <pc:docMk/>
            <pc:sldMk cId="1243323213" sldId="354"/>
            <ac:spMk id="24" creationId="{49949EF0-3131-4D51-BA5B-1204FEFABBE9}"/>
          </ac:spMkLst>
        </pc:spChg>
        <pc:spChg chg="mod">
          <ac:chgData name="Abdulaziz Qambar" userId="85b05c50aa90e9c3" providerId="LiveId" clId="{F42D3365-F8FD-4AC4-B92E-FDAA6703AF94}" dt="2021-05-31T00:21:29.945" v="7074"/>
          <ac:spMkLst>
            <pc:docMk/>
            <pc:sldMk cId="1243323213" sldId="354"/>
            <ac:spMk id="31" creationId="{300C6F2C-0868-43D7-B135-3EE71FB9B2C0}"/>
          </ac:spMkLst>
        </pc:spChg>
        <pc:grpChg chg="add del mod">
          <ac:chgData name="Abdulaziz Qambar" userId="85b05c50aa90e9c3" providerId="LiveId" clId="{F42D3365-F8FD-4AC4-B92E-FDAA6703AF94}" dt="2021-05-28T11:13:17.896" v="4594" actId="478"/>
          <ac:grpSpMkLst>
            <pc:docMk/>
            <pc:sldMk cId="1243323213" sldId="354"/>
            <ac:grpSpMk id="19" creationId="{F845BE4B-220A-4DCE-B452-40B2382923C8}"/>
          </ac:grpSpMkLst>
        </pc:grpChg>
        <pc:grpChg chg="del">
          <ac:chgData name="Abdulaziz Qambar" userId="85b05c50aa90e9c3" providerId="LiveId" clId="{F42D3365-F8FD-4AC4-B92E-FDAA6703AF94}" dt="2021-05-28T11:13:10.517" v="4592" actId="478"/>
          <ac:grpSpMkLst>
            <pc:docMk/>
            <pc:sldMk cId="1243323213" sldId="354"/>
            <ac:grpSpMk id="21" creationId="{F528EE10-C7AD-46FC-9E9B-0B1AD1B1FFD0}"/>
          </ac:grpSpMkLst>
        </pc:grpChg>
        <pc:picChg chg="add mod topLvl">
          <ac:chgData name="Abdulaziz Qambar" userId="85b05c50aa90e9c3" providerId="LiveId" clId="{F42D3365-F8FD-4AC4-B92E-FDAA6703AF94}" dt="2021-05-28T13:14:14.103" v="6307" actId="1076"/>
          <ac:picMkLst>
            <pc:docMk/>
            <pc:sldMk cId="1243323213" sldId="354"/>
            <ac:picMk id="20" creationId="{41D36EDD-FA98-4922-B186-8AD6FC4A64DA}"/>
          </ac:picMkLst>
        </pc:picChg>
      </pc:sldChg>
      <pc:sldChg chg="addSp delSp modSp add mod">
        <pc:chgData name="Abdulaziz Qambar" userId="85b05c50aa90e9c3" providerId="LiveId" clId="{F42D3365-F8FD-4AC4-B92E-FDAA6703AF94}" dt="2021-05-31T00:22:41.284" v="7086"/>
        <pc:sldMkLst>
          <pc:docMk/>
          <pc:sldMk cId="3617794843" sldId="355"/>
        </pc:sldMkLst>
        <pc:spChg chg="add del mod">
          <ac:chgData name="Abdulaziz Qambar" userId="85b05c50aa90e9c3" providerId="LiveId" clId="{F42D3365-F8FD-4AC4-B92E-FDAA6703AF94}" dt="2021-05-31T00:22:31.781" v="7081"/>
          <ac:spMkLst>
            <pc:docMk/>
            <pc:sldMk cId="3617794843" sldId="355"/>
            <ac:spMk id="16" creationId="{C400EB17-1061-4F22-B1BE-E14DBCF98334}"/>
          </ac:spMkLst>
        </pc:spChg>
        <pc:spChg chg="add mod">
          <ac:chgData name="Abdulaziz Qambar" userId="85b05c50aa90e9c3" providerId="LiveId" clId="{F42D3365-F8FD-4AC4-B92E-FDAA6703AF94}" dt="2021-05-31T00:22:41.284" v="7086"/>
          <ac:spMkLst>
            <pc:docMk/>
            <pc:sldMk cId="3617794843" sldId="355"/>
            <ac:spMk id="17" creationId="{0A829478-5248-42AB-A219-8241884ECFD8}"/>
          </ac:spMkLst>
        </pc:spChg>
        <pc:spChg chg="mod">
          <ac:chgData name="Abdulaziz Qambar" userId="85b05c50aa90e9c3" providerId="LiveId" clId="{F42D3365-F8FD-4AC4-B92E-FDAA6703AF94}" dt="2021-05-28T11:13:31.774" v="4606" actId="20577"/>
          <ac:spMkLst>
            <pc:docMk/>
            <pc:sldMk cId="3617794843" sldId="355"/>
            <ac:spMk id="23" creationId="{D9D8D862-40BC-4D0A-B806-F00BB5C9FAF1}"/>
          </ac:spMkLst>
        </pc:spChg>
        <pc:spChg chg="mod">
          <ac:chgData name="Abdulaziz Qambar" userId="85b05c50aa90e9c3" providerId="LiveId" clId="{F42D3365-F8FD-4AC4-B92E-FDAA6703AF94}" dt="2021-05-28T13:48:23.444" v="6500" actId="20577"/>
          <ac:spMkLst>
            <pc:docMk/>
            <pc:sldMk cId="3617794843" sldId="355"/>
            <ac:spMk id="24" creationId="{EBE3A49B-51E3-46A4-9628-2922EA974C81}"/>
          </ac:spMkLst>
        </pc:spChg>
        <pc:spChg chg="del">
          <ac:chgData name="Abdulaziz Qambar" userId="85b05c50aa90e9c3" providerId="LiveId" clId="{F42D3365-F8FD-4AC4-B92E-FDAA6703AF94}" dt="2021-05-31T00:22:32.361" v="7082" actId="21"/>
          <ac:spMkLst>
            <pc:docMk/>
            <pc:sldMk cId="3617794843" sldId="355"/>
            <ac:spMk id="31" creationId="{300C6F2C-0868-43D7-B135-3EE71FB9B2C0}"/>
          </ac:spMkLst>
        </pc:spChg>
        <pc:graphicFrameChg chg="add del mod">
          <ac:chgData name="Abdulaziz Qambar" userId="85b05c50aa90e9c3" providerId="LiveId" clId="{F42D3365-F8FD-4AC4-B92E-FDAA6703AF94}" dt="2021-05-28T11:15:26.251" v="4637" actId="21"/>
          <ac:graphicFrameMkLst>
            <pc:docMk/>
            <pc:sldMk cId="3617794843" sldId="355"/>
            <ac:graphicFrameMk id="2" creationId="{C6B63B57-C51A-4763-B450-660D6252CE0F}"/>
          </ac:graphicFrameMkLst>
        </pc:graphicFrameChg>
        <pc:graphicFrameChg chg="add del mod">
          <ac:chgData name="Abdulaziz Qambar" userId="85b05c50aa90e9c3" providerId="LiveId" clId="{F42D3365-F8FD-4AC4-B92E-FDAA6703AF94}" dt="2021-05-28T11:15:56.534" v="4645" actId="21"/>
          <ac:graphicFrameMkLst>
            <pc:docMk/>
            <pc:sldMk cId="3617794843" sldId="355"/>
            <ac:graphicFrameMk id="3" creationId="{53BC79D4-9EB4-4C16-A240-4C22F8201E14}"/>
          </ac:graphicFrameMkLst>
        </pc:graphicFrameChg>
        <pc:graphicFrameChg chg="add del mod">
          <ac:chgData name="Abdulaziz Qambar" userId="85b05c50aa90e9c3" providerId="LiveId" clId="{F42D3365-F8FD-4AC4-B92E-FDAA6703AF94}" dt="2021-05-28T11:15:01.186" v="4628" actId="21"/>
          <ac:graphicFrameMkLst>
            <pc:docMk/>
            <pc:sldMk cId="3617794843" sldId="355"/>
            <ac:graphicFrameMk id="16" creationId="{DB7D7E9E-57DA-41B5-9D97-C3C8A32ED1F6}"/>
          </ac:graphicFrameMkLst>
        </pc:graphicFrameChg>
        <pc:graphicFrameChg chg="del mod">
          <ac:chgData name="Abdulaziz Qambar" userId="85b05c50aa90e9c3" providerId="LiveId" clId="{F42D3365-F8FD-4AC4-B92E-FDAA6703AF94}" dt="2021-05-28T11:15:02.144" v="4629" actId="478"/>
          <ac:graphicFrameMkLst>
            <pc:docMk/>
            <pc:sldMk cId="3617794843" sldId="355"/>
            <ac:graphicFrameMk id="17" creationId="{6193CECF-9D5B-469E-9844-D1638ADF266F}"/>
          </ac:graphicFrameMkLst>
        </pc:graphicFrameChg>
        <pc:graphicFrameChg chg="add mod">
          <ac:chgData name="Abdulaziz Qambar" userId="85b05c50aa90e9c3" providerId="LiveId" clId="{F42D3365-F8FD-4AC4-B92E-FDAA6703AF94}" dt="2021-05-28T11:18:22.616" v="4697" actId="1038"/>
          <ac:graphicFrameMkLst>
            <pc:docMk/>
            <pc:sldMk cId="3617794843" sldId="355"/>
            <ac:graphicFrameMk id="18" creationId="{F7DB07F2-D329-409E-A70C-EB3511CABA04}"/>
          </ac:graphicFrameMkLst>
        </pc:graphicFrameChg>
        <pc:graphicFrameChg chg="add mod">
          <ac:chgData name="Abdulaziz Qambar" userId="85b05c50aa90e9c3" providerId="LiveId" clId="{F42D3365-F8FD-4AC4-B92E-FDAA6703AF94}" dt="2021-05-28T11:18:22.616" v="4697" actId="1038"/>
          <ac:graphicFrameMkLst>
            <pc:docMk/>
            <pc:sldMk cId="3617794843" sldId="355"/>
            <ac:graphicFrameMk id="19" creationId="{7030EB55-D2CE-435D-B4C2-846D889B8AB5}"/>
          </ac:graphicFrameMkLst>
        </pc:graphicFrameChg>
        <pc:graphicFrameChg chg="del mod">
          <ac:chgData name="Abdulaziz Qambar" userId="85b05c50aa90e9c3" providerId="LiveId" clId="{F42D3365-F8FD-4AC4-B92E-FDAA6703AF94}" dt="2021-05-28T11:15:27.184" v="4638" actId="478"/>
          <ac:graphicFrameMkLst>
            <pc:docMk/>
            <pc:sldMk cId="3617794843" sldId="355"/>
            <ac:graphicFrameMk id="20" creationId="{CAC203F8-9C61-4BD4-A613-79FCC43AE127}"/>
          </ac:graphicFrameMkLst>
        </pc:graphicFrameChg>
        <pc:graphicFrameChg chg="del mod">
          <ac:chgData name="Abdulaziz Qambar" userId="85b05c50aa90e9c3" providerId="LiveId" clId="{F42D3365-F8FD-4AC4-B92E-FDAA6703AF94}" dt="2021-05-28T11:15:57.462" v="4646" actId="478"/>
          <ac:graphicFrameMkLst>
            <pc:docMk/>
            <pc:sldMk cId="3617794843" sldId="355"/>
            <ac:graphicFrameMk id="21" creationId="{26332F81-2058-4791-A8B2-807946605953}"/>
          </ac:graphicFrameMkLst>
        </pc:graphicFrameChg>
        <pc:graphicFrameChg chg="add mod">
          <ac:chgData name="Abdulaziz Qambar" userId="85b05c50aa90e9c3" providerId="LiveId" clId="{F42D3365-F8FD-4AC4-B92E-FDAA6703AF94}" dt="2021-05-28T11:18:22.616" v="4697" actId="1038"/>
          <ac:graphicFrameMkLst>
            <pc:docMk/>
            <pc:sldMk cId="3617794843" sldId="355"/>
            <ac:graphicFrameMk id="26" creationId="{86AFC54E-83F3-4FFE-8846-9632F946DE6C}"/>
          </ac:graphicFrameMkLst>
        </pc:graphicFrameChg>
        <pc:picChg chg="mod">
          <ac:chgData name="Abdulaziz Qambar" userId="85b05c50aa90e9c3" providerId="LiveId" clId="{F42D3365-F8FD-4AC4-B92E-FDAA6703AF94}" dt="2021-05-28T11:18:28.677" v="4700" actId="1076"/>
          <ac:picMkLst>
            <pc:docMk/>
            <pc:sldMk cId="3617794843" sldId="355"/>
            <ac:picMk id="34" creationId="{30CDE5E8-2291-4DE4-AEFD-A8654B3DD63C}"/>
          </ac:picMkLst>
        </pc:picChg>
      </pc:sldChg>
      <pc:sldChg chg="addSp delSp modSp add mod">
        <pc:chgData name="Abdulaziz Qambar" userId="85b05c50aa90e9c3" providerId="LiveId" clId="{F42D3365-F8FD-4AC4-B92E-FDAA6703AF94}" dt="2021-06-07T22:00:50.795" v="7287"/>
        <pc:sldMkLst>
          <pc:docMk/>
          <pc:sldMk cId="1375028098" sldId="356"/>
        </pc:sldMkLst>
        <pc:spChg chg="mod">
          <ac:chgData name="Abdulaziz Qambar" userId="85b05c50aa90e9c3" providerId="LiveId" clId="{F42D3365-F8FD-4AC4-B92E-FDAA6703AF94}" dt="2021-05-28T13:38:54.579" v="6432" actId="113"/>
          <ac:spMkLst>
            <pc:docMk/>
            <pc:sldMk cId="1375028098" sldId="356"/>
            <ac:spMk id="20" creationId="{03EA79B3-32B4-4FBA-AD08-A81806437B73}"/>
          </ac:spMkLst>
        </pc:spChg>
        <pc:spChg chg="mod">
          <ac:chgData name="Abdulaziz Qambar" userId="85b05c50aa90e9c3" providerId="LiveId" clId="{F42D3365-F8FD-4AC4-B92E-FDAA6703AF94}" dt="2021-05-28T11:23:30.670" v="4880" actId="20577"/>
          <ac:spMkLst>
            <pc:docMk/>
            <pc:sldMk cId="1375028098" sldId="356"/>
            <ac:spMk id="23" creationId="{D9D8D862-40BC-4D0A-B806-F00BB5C9FAF1}"/>
          </ac:spMkLst>
        </pc:spChg>
        <pc:spChg chg="add mod">
          <ac:chgData name="Abdulaziz Qambar" userId="85b05c50aa90e9c3" providerId="LiveId" clId="{F42D3365-F8FD-4AC4-B92E-FDAA6703AF94}" dt="2021-05-28T11:26:07.232" v="4929" actId="14100"/>
          <ac:spMkLst>
            <pc:docMk/>
            <pc:sldMk cId="1375028098" sldId="356"/>
            <ac:spMk id="28" creationId="{312684FB-FB7E-4307-B2D5-7CCA10F4FDC4}"/>
          </ac:spMkLst>
        </pc:spChg>
        <pc:spChg chg="mod">
          <ac:chgData name="Abdulaziz Qambar" userId="85b05c50aa90e9c3" providerId="LiveId" clId="{F42D3365-F8FD-4AC4-B92E-FDAA6703AF94}" dt="2021-05-31T00:21:18.774" v="7068"/>
          <ac:spMkLst>
            <pc:docMk/>
            <pc:sldMk cId="1375028098" sldId="356"/>
            <ac:spMk id="31" creationId="{300C6F2C-0868-43D7-B135-3EE71FB9B2C0}"/>
          </ac:spMkLst>
        </pc:spChg>
        <pc:spChg chg="add del mod">
          <ac:chgData name="Abdulaziz Qambar" userId="85b05c50aa90e9c3" providerId="LiveId" clId="{F42D3365-F8FD-4AC4-B92E-FDAA6703AF94}" dt="2021-05-28T11:25:15.069" v="4911" actId="478"/>
          <ac:spMkLst>
            <pc:docMk/>
            <pc:sldMk cId="1375028098" sldId="356"/>
            <ac:spMk id="37" creationId="{4461F8B3-F0AD-42A4-B4AD-4D0D12AFF0EB}"/>
          </ac:spMkLst>
        </pc:spChg>
        <pc:spChg chg="del">
          <ac:chgData name="Abdulaziz Qambar" userId="85b05c50aa90e9c3" providerId="LiveId" clId="{F42D3365-F8FD-4AC4-B92E-FDAA6703AF94}" dt="2021-05-28T11:24:32.920" v="4901" actId="478"/>
          <ac:spMkLst>
            <pc:docMk/>
            <pc:sldMk cId="1375028098" sldId="356"/>
            <ac:spMk id="40" creationId="{4F428EAE-EF82-40DC-B1C4-6A71D923EFB4}"/>
          </ac:spMkLst>
        </pc:spChg>
        <pc:spChg chg="add mod">
          <ac:chgData name="Abdulaziz Qambar" userId="85b05c50aa90e9c3" providerId="LiveId" clId="{F42D3365-F8FD-4AC4-B92E-FDAA6703AF94}" dt="2021-05-28T11:25:58.164" v="4926" actId="571"/>
          <ac:spMkLst>
            <pc:docMk/>
            <pc:sldMk cId="1375028098" sldId="356"/>
            <ac:spMk id="45" creationId="{B907AE5E-7C14-453C-9500-38E3C90F1C35}"/>
          </ac:spMkLst>
        </pc:spChg>
        <pc:spChg chg="add mod">
          <ac:chgData name="Abdulaziz Qambar" userId="85b05c50aa90e9c3" providerId="LiveId" clId="{F42D3365-F8FD-4AC4-B92E-FDAA6703AF94}" dt="2021-05-31T00:24:52.720" v="7117" actId="20577"/>
          <ac:spMkLst>
            <pc:docMk/>
            <pc:sldMk cId="1375028098" sldId="356"/>
            <ac:spMk id="47" creationId="{3BD4F3DE-8735-44CE-B81E-B3EC39E26B59}"/>
          </ac:spMkLst>
        </pc:spChg>
        <pc:grpChg chg="add del mod">
          <ac:chgData name="Abdulaziz Qambar" userId="85b05c50aa90e9c3" providerId="LiveId" clId="{F42D3365-F8FD-4AC4-B92E-FDAA6703AF94}" dt="2021-05-28T11:25:35.794" v="4918" actId="21"/>
          <ac:grpSpMkLst>
            <pc:docMk/>
            <pc:sldMk cId="1375028098" sldId="356"/>
            <ac:grpSpMk id="32" creationId="{F589DDED-A4DF-4B92-B7BF-3A8EFB367408}"/>
          </ac:grpSpMkLst>
        </pc:grpChg>
        <pc:grpChg chg="add del mod">
          <ac:chgData name="Abdulaziz Qambar" userId="85b05c50aa90e9c3" providerId="LiveId" clId="{F42D3365-F8FD-4AC4-B92E-FDAA6703AF94}" dt="2021-05-28T11:25:15.069" v="4911" actId="478"/>
          <ac:grpSpMkLst>
            <pc:docMk/>
            <pc:sldMk cId="1375028098" sldId="356"/>
            <ac:grpSpMk id="33" creationId="{D1D65FE3-2B98-48DC-A8AB-E3E4B8996A3F}"/>
          </ac:grpSpMkLst>
        </pc:grpChg>
        <pc:grpChg chg="add mod">
          <ac:chgData name="Abdulaziz Qambar" userId="85b05c50aa90e9c3" providerId="LiveId" clId="{F42D3365-F8FD-4AC4-B92E-FDAA6703AF94}" dt="2021-05-28T13:13:07.465" v="6288" actId="12788"/>
          <ac:grpSpMkLst>
            <pc:docMk/>
            <pc:sldMk cId="1375028098" sldId="356"/>
            <ac:grpSpMk id="38" creationId="{F36042E8-A342-4775-AED3-9D6BACEF65A6}"/>
          </ac:grpSpMkLst>
        </pc:grpChg>
        <pc:grpChg chg="del">
          <ac:chgData name="Abdulaziz Qambar" userId="85b05c50aa90e9c3" providerId="LiveId" clId="{F42D3365-F8FD-4AC4-B92E-FDAA6703AF94}" dt="2021-05-28T11:24:31.368" v="4900" actId="478"/>
          <ac:grpSpMkLst>
            <pc:docMk/>
            <pc:sldMk cId="1375028098" sldId="356"/>
            <ac:grpSpMk id="41" creationId="{6176D7F0-E7B0-41BE-9CEF-C338756A5C55}"/>
          </ac:grpSpMkLst>
        </pc:grpChg>
        <pc:grpChg chg="del mod">
          <ac:chgData name="Abdulaziz Qambar" userId="85b05c50aa90e9c3" providerId="LiveId" clId="{F42D3365-F8FD-4AC4-B92E-FDAA6703AF94}" dt="2021-05-28T11:25:36.852" v="4919" actId="478"/>
          <ac:grpSpMkLst>
            <pc:docMk/>
            <pc:sldMk cId="1375028098" sldId="356"/>
            <ac:grpSpMk id="49" creationId="{FA7E4A04-C665-4A21-86A7-70E8D8695AD6}"/>
          </ac:grpSpMkLst>
        </pc:grpChg>
        <pc:graphicFrameChg chg="add del mod">
          <ac:chgData name="Abdulaziz Qambar" userId="85b05c50aa90e9c3" providerId="LiveId" clId="{F42D3365-F8FD-4AC4-B92E-FDAA6703AF94}" dt="2021-05-28T11:24:03.668" v="4887" actId="21"/>
          <ac:graphicFrameMkLst>
            <pc:docMk/>
            <pc:sldMk cId="1375028098" sldId="356"/>
            <ac:graphicFrameMk id="2" creationId="{B4EA012E-D340-4BE0-8204-50A34E9DBC84}"/>
          </ac:graphicFrameMkLst>
        </pc:graphicFrameChg>
        <pc:graphicFrameChg chg="add del mod">
          <ac:chgData name="Abdulaziz Qambar" userId="85b05c50aa90e9c3" providerId="LiveId" clId="{F42D3365-F8FD-4AC4-B92E-FDAA6703AF94}" dt="2021-05-28T11:24:24.377" v="4895" actId="21"/>
          <ac:graphicFrameMkLst>
            <pc:docMk/>
            <pc:sldMk cId="1375028098" sldId="356"/>
            <ac:graphicFrameMk id="3" creationId="{FEFCCB52-0207-45AC-AA7A-65A8E04A2BE9}"/>
          </ac:graphicFrameMkLst>
        </pc:graphicFrameChg>
        <pc:graphicFrameChg chg="add mod">
          <ac:chgData name="Abdulaziz Qambar" userId="85b05c50aa90e9c3" providerId="LiveId" clId="{F42D3365-F8FD-4AC4-B92E-FDAA6703AF94}" dt="2021-05-31T09:59:55.086" v="7154"/>
          <ac:graphicFrameMkLst>
            <pc:docMk/>
            <pc:sldMk cId="1375028098" sldId="356"/>
            <ac:graphicFrameMk id="4" creationId="{38FB98B3-6F12-4571-8834-0EC68BEF9B59}"/>
          </ac:graphicFrameMkLst>
        </pc:graphicFrameChg>
        <pc:graphicFrameChg chg="add mod">
          <ac:chgData name="Abdulaziz Qambar" userId="85b05c50aa90e9c3" providerId="LiveId" clId="{F42D3365-F8FD-4AC4-B92E-FDAA6703AF94}" dt="2021-05-28T11:24:05.016" v="4889"/>
          <ac:graphicFrameMkLst>
            <pc:docMk/>
            <pc:sldMk cId="1375028098" sldId="356"/>
            <ac:graphicFrameMk id="24" creationId="{9F10B36D-57B8-4054-9C18-764CE17A186B}"/>
          </ac:graphicFrameMkLst>
        </pc:graphicFrameChg>
        <pc:graphicFrameChg chg="add mod">
          <ac:chgData name="Abdulaziz Qambar" userId="85b05c50aa90e9c3" providerId="LiveId" clId="{F42D3365-F8FD-4AC4-B92E-FDAA6703AF94}" dt="2021-05-28T11:24:28.520" v="4898" actId="1076"/>
          <ac:graphicFrameMkLst>
            <pc:docMk/>
            <pc:sldMk cId="1375028098" sldId="356"/>
            <ac:graphicFrameMk id="25" creationId="{BCF69CE8-B7C2-4C7F-84A3-3DA3F4BA2315}"/>
          </ac:graphicFrameMkLst>
        </pc:graphicFrameChg>
        <pc:graphicFrameChg chg="del mod">
          <ac:chgData name="Abdulaziz Qambar" userId="85b05c50aa90e9c3" providerId="LiveId" clId="{F42D3365-F8FD-4AC4-B92E-FDAA6703AF94}" dt="2021-05-28T11:24:04.711" v="4888" actId="478"/>
          <ac:graphicFrameMkLst>
            <pc:docMk/>
            <pc:sldMk cId="1375028098" sldId="356"/>
            <ac:graphicFrameMk id="26" creationId="{75967C05-BE44-4C5A-B461-AD7B1B24B93D}"/>
          </ac:graphicFrameMkLst>
        </pc:graphicFrameChg>
        <pc:graphicFrameChg chg="del mod">
          <ac:chgData name="Abdulaziz Qambar" userId="85b05c50aa90e9c3" providerId="LiveId" clId="{F42D3365-F8FD-4AC4-B92E-FDAA6703AF94}" dt="2021-05-28T11:24:25.321" v="4896" actId="478"/>
          <ac:graphicFrameMkLst>
            <pc:docMk/>
            <pc:sldMk cId="1375028098" sldId="356"/>
            <ac:graphicFrameMk id="27" creationId="{21251754-C842-48A5-BBE0-DD843F61AF0A}"/>
          </ac:graphicFrameMkLst>
        </pc:graphicFrameChg>
        <pc:graphicFrameChg chg="del">
          <ac:chgData name="Abdulaziz Qambar" userId="85b05c50aa90e9c3" providerId="LiveId" clId="{F42D3365-F8FD-4AC4-B92E-FDAA6703AF94}" dt="2021-05-28T11:24:30.034" v="4899" actId="478"/>
          <ac:graphicFrameMkLst>
            <pc:docMk/>
            <pc:sldMk cId="1375028098" sldId="356"/>
            <ac:graphicFrameMk id="29" creationId="{80910D03-3DB5-46F2-BB28-947F75113919}"/>
          </ac:graphicFrameMkLst>
        </pc:graphicFrameChg>
        <pc:picChg chg="add mod">
          <ac:chgData name="Abdulaziz Qambar" userId="85b05c50aa90e9c3" providerId="LiveId" clId="{F42D3365-F8FD-4AC4-B92E-FDAA6703AF94}" dt="2021-06-07T22:00:50.795" v="7287"/>
          <ac:picMkLst>
            <pc:docMk/>
            <pc:sldMk cId="1375028098" sldId="356"/>
            <ac:picMk id="30" creationId="{98B14701-7E3D-4E17-A43C-E81548E53085}"/>
          </ac:picMkLst>
        </pc:picChg>
        <pc:picChg chg="add mod">
          <ac:chgData name="Abdulaziz Qambar" userId="85b05c50aa90e9c3" providerId="LiveId" clId="{F42D3365-F8FD-4AC4-B92E-FDAA6703AF94}" dt="2021-05-28T11:25:11.924" v="4909"/>
          <ac:picMkLst>
            <pc:docMk/>
            <pc:sldMk cId="1375028098" sldId="356"/>
            <ac:picMk id="35" creationId="{8AA91240-277B-4FDE-BC23-294F032DD3F7}"/>
          </ac:picMkLst>
        </pc:picChg>
        <pc:picChg chg="add mod">
          <ac:chgData name="Abdulaziz Qambar" userId="85b05c50aa90e9c3" providerId="LiveId" clId="{F42D3365-F8FD-4AC4-B92E-FDAA6703AF94}" dt="2021-05-28T11:25:11.924" v="4909"/>
          <ac:picMkLst>
            <pc:docMk/>
            <pc:sldMk cId="1375028098" sldId="356"/>
            <ac:picMk id="36" creationId="{AD9394F0-A7E9-4641-9670-4CE42340A216}"/>
          </ac:picMkLst>
        </pc:picChg>
        <pc:picChg chg="mod">
          <ac:chgData name="Abdulaziz Qambar" userId="85b05c50aa90e9c3" providerId="LiveId" clId="{F42D3365-F8FD-4AC4-B92E-FDAA6703AF94}" dt="2021-05-28T11:25:37.176" v="4920"/>
          <ac:picMkLst>
            <pc:docMk/>
            <pc:sldMk cId="1375028098" sldId="356"/>
            <ac:picMk id="39" creationId="{CFE2B52E-2717-4021-867B-33AC386BA0E7}"/>
          </ac:picMkLst>
        </pc:picChg>
        <pc:picChg chg="mod">
          <ac:chgData name="Abdulaziz Qambar" userId="85b05c50aa90e9c3" providerId="LiveId" clId="{F42D3365-F8FD-4AC4-B92E-FDAA6703AF94}" dt="2021-05-28T11:25:37.176" v="4920"/>
          <ac:picMkLst>
            <pc:docMk/>
            <pc:sldMk cId="1375028098" sldId="356"/>
            <ac:picMk id="44" creationId="{A8C0D2EA-52FD-4B33-A966-15911B2886D0}"/>
          </ac:picMkLst>
        </pc:picChg>
        <pc:picChg chg="add mod">
          <ac:chgData name="Abdulaziz Qambar" userId="85b05c50aa90e9c3" providerId="LiveId" clId="{F42D3365-F8FD-4AC4-B92E-FDAA6703AF94}" dt="2021-05-28T11:25:58.164" v="4926" actId="571"/>
          <ac:picMkLst>
            <pc:docMk/>
            <pc:sldMk cId="1375028098" sldId="356"/>
            <ac:picMk id="46" creationId="{D409E0BC-45C6-4715-A3AA-59A2E7633710}"/>
          </ac:picMkLst>
        </pc:picChg>
        <pc:picChg chg="mod">
          <ac:chgData name="Abdulaziz Qambar" userId="85b05c50aa90e9c3" providerId="LiveId" clId="{F42D3365-F8FD-4AC4-B92E-FDAA6703AF94}" dt="2021-05-28T11:25:17.150" v="4912" actId="208"/>
          <ac:picMkLst>
            <pc:docMk/>
            <pc:sldMk cId="1375028098" sldId="356"/>
            <ac:picMk id="50" creationId="{B078CE8D-6FD0-4BE2-B557-3A4401730D74}"/>
          </ac:picMkLst>
        </pc:picChg>
        <pc:picChg chg="mod">
          <ac:chgData name="Abdulaziz Qambar" userId="85b05c50aa90e9c3" providerId="LiveId" clId="{F42D3365-F8FD-4AC4-B92E-FDAA6703AF94}" dt="2021-05-28T11:25:17.150" v="4912" actId="208"/>
          <ac:picMkLst>
            <pc:docMk/>
            <pc:sldMk cId="1375028098" sldId="356"/>
            <ac:picMk id="53" creationId="{9B57FE66-E9C8-4CD5-9416-4268762EF526}"/>
          </ac:picMkLst>
        </pc:picChg>
      </pc:sldChg>
      <pc:sldChg chg="addSp delSp modSp add del mod">
        <pc:chgData name="Abdulaziz Qambar" userId="85b05c50aa90e9c3" providerId="LiveId" clId="{F42D3365-F8FD-4AC4-B92E-FDAA6703AF94}" dt="2021-05-28T12:05:46.471" v="5223" actId="47"/>
        <pc:sldMkLst>
          <pc:docMk/>
          <pc:sldMk cId="1467330692" sldId="357"/>
        </pc:sldMkLst>
        <pc:spChg chg="mod">
          <ac:chgData name="Abdulaziz Qambar" userId="85b05c50aa90e9c3" providerId="LiveId" clId="{F42D3365-F8FD-4AC4-B92E-FDAA6703AF94}" dt="2021-05-28T11:27:25.460" v="4973" actId="20577"/>
          <ac:spMkLst>
            <pc:docMk/>
            <pc:sldMk cId="1467330692" sldId="357"/>
            <ac:spMk id="23" creationId="{D9D8D862-40BC-4D0A-B806-F00BB5C9FAF1}"/>
          </ac:spMkLst>
        </pc:spChg>
        <pc:spChg chg="add del mod">
          <ac:chgData name="Abdulaziz Qambar" userId="85b05c50aa90e9c3" providerId="LiveId" clId="{F42D3365-F8FD-4AC4-B92E-FDAA6703AF94}" dt="2021-05-28T11:41:31.604" v="5151" actId="207"/>
          <ac:spMkLst>
            <pc:docMk/>
            <pc:sldMk cId="1467330692" sldId="357"/>
            <ac:spMk id="25" creationId="{6CC61CA4-F18E-4B26-99F2-00425BB76444}"/>
          </ac:spMkLst>
        </pc:spChg>
        <pc:spChg chg="add mod">
          <ac:chgData name="Abdulaziz Qambar" userId="85b05c50aa90e9c3" providerId="LiveId" clId="{F42D3365-F8FD-4AC4-B92E-FDAA6703AF94}" dt="2021-05-28T11:41:20.587" v="5148" actId="207"/>
          <ac:spMkLst>
            <pc:docMk/>
            <pc:sldMk cId="1467330692" sldId="357"/>
            <ac:spMk id="30" creationId="{64AEFED6-2D81-4C00-B474-AF3A971285A0}"/>
          </ac:spMkLst>
        </pc:spChg>
        <pc:spChg chg="add mod">
          <ac:chgData name="Abdulaziz Qambar" userId="85b05c50aa90e9c3" providerId="LiveId" clId="{F42D3365-F8FD-4AC4-B92E-FDAA6703AF94}" dt="2021-05-28T11:29:22.249" v="5012"/>
          <ac:spMkLst>
            <pc:docMk/>
            <pc:sldMk cId="1467330692" sldId="357"/>
            <ac:spMk id="48" creationId="{19446775-13DB-420A-89CE-AED18FB2CBB4}"/>
          </ac:spMkLst>
        </pc:spChg>
        <pc:spChg chg="add mod">
          <ac:chgData name="Abdulaziz Qambar" userId="85b05c50aa90e9c3" providerId="LiveId" clId="{F42D3365-F8FD-4AC4-B92E-FDAA6703AF94}" dt="2021-05-28T11:29:22.249" v="5012"/>
          <ac:spMkLst>
            <pc:docMk/>
            <pc:sldMk cId="1467330692" sldId="357"/>
            <ac:spMk id="55" creationId="{C59226FD-8705-44BA-96E0-52CC7385DA99}"/>
          </ac:spMkLst>
        </pc:spChg>
        <pc:spChg chg="mod">
          <ac:chgData name="Abdulaziz Qambar" userId="85b05c50aa90e9c3" providerId="LiveId" clId="{F42D3365-F8FD-4AC4-B92E-FDAA6703AF94}" dt="2021-05-28T11:29:14.334" v="4999" actId="571"/>
          <ac:spMkLst>
            <pc:docMk/>
            <pc:sldMk cId="1467330692" sldId="357"/>
            <ac:spMk id="66" creationId="{AFEF6333-A97A-4F5C-85CC-DBE65F6FC0E0}"/>
          </ac:spMkLst>
        </pc:spChg>
        <pc:spChg chg="mod">
          <ac:chgData name="Abdulaziz Qambar" userId="85b05c50aa90e9c3" providerId="LiveId" clId="{F42D3365-F8FD-4AC4-B92E-FDAA6703AF94}" dt="2021-05-28T11:29:14.334" v="4999" actId="571"/>
          <ac:spMkLst>
            <pc:docMk/>
            <pc:sldMk cId="1467330692" sldId="357"/>
            <ac:spMk id="71" creationId="{0B23FD05-A3AC-4146-B48A-B0B42F8CB4D4}"/>
          </ac:spMkLst>
        </pc:spChg>
        <pc:spChg chg="mod">
          <ac:chgData name="Abdulaziz Qambar" userId="85b05c50aa90e9c3" providerId="LiveId" clId="{F42D3365-F8FD-4AC4-B92E-FDAA6703AF94}" dt="2021-05-28T11:29:32.424" v="5017" actId="571"/>
          <ac:spMkLst>
            <pc:docMk/>
            <pc:sldMk cId="1467330692" sldId="357"/>
            <ac:spMk id="79" creationId="{66581BB0-5C6A-4169-965B-B7B8EA304501}"/>
          </ac:spMkLst>
        </pc:spChg>
        <pc:spChg chg="mod">
          <ac:chgData name="Abdulaziz Qambar" userId="85b05c50aa90e9c3" providerId="LiveId" clId="{F42D3365-F8FD-4AC4-B92E-FDAA6703AF94}" dt="2021-05-28T11:29:32.424" v="5017" actId="571"/>
          <ac:spMkLst>
            <pc:docMk/>
            <pc:sldMk cId="1467330692" sldId="357"/>
            <ac:spMk id="84" creationId="{438B579C-4F4C-4AF5-976D-D094F568E3C3}"/>
          </ac:spMkLst>
        </pc:spChg>
        <pc:spChg chg="mod">
          <ac:chgData name="Abdulaziz Qambar" userId="85b05c50aa90e9c3" providerId="LiveId" clId="{F42D3365-F8FD-4AC4-B92E-FDAA6703AF94}" dt="2021-05-28T11:29:31.942" v="5016" actId="571"/>
          <ac:spMkLst>
            <pc:docMk/>
            <pc:sldMk cId="1467330692" sldId="357"/>
            <ac:spMk id="92" creationId="{4E5C04CD-8EB6-49DA-A025-1379CA2EF20F}"/>
          </ac:spMkLst>
        </pc:spChg>
        <pc:spChg chg="mod">
          <ac:chgData name="Abdulaziz Qambar" userId="85b05c50aa90e9c3" providerId="LiveId" clId="{F42D3365-F8FD-4AC4-B92E-FDAA6703AF94}" dt="2021-05-28T11:29:31.942" v="5016" actId="571"/>
          <ac:spMkLst>
            <pc:docMk/>
            <pc:sldMk cId="1467330692" sldId="357"/>
            <ac:spMk id="97" creationId="{00E231A1-13FF-467D-801A-D3A778883DB7}"/>
          </ac:spMkLst>
        </pc:spChg>
        <pc:spChg chg="mod">
          <ac:chgData name="Abdulaziz Qambar" userId="85b05c50aa90e9c3" providerId="LiveId" clId="{F42D3365-F8FD-4AC4-B92E-FDAA6703AF94}" dt="2021-05-28T11:29:36.746" v="5019" actId="571"/>
          <ac:spMkLst>
            <pc:docMk/>
            <pc:sldMk cId="1467330692" sldId="357"/>
            <ac:spMk id="105" creationId="{04BC2487-1919-4985-B7C6-94C1BA4D3CD3}"/>
          </ac:spMkLst>
        </pc:spChg>
        <pc:spChg chg="mod">
          <ac:chgData name="Abdulaziz Qambar" userId="85b05c50aa90e9c3" providerId="LiveId" clId="{F42D3365-F8FD-4AC4-B92E-FDAA6703AF94}" dt="2021-05-28T11:29:36.746" v="5019" actId="571"/>
          <ac:spMkLst>
            <pc:docMk/>
            <pc:sldMk cId="1467330692" sldId="357"/>
            <ac:spMk id="110" creationId="{04C6064D-98D7-406D-961A-7AE28A408124}"/>
          </ac:spMkLst>
        </pc:spChg>
        <pc:spChg chg="mod">
          <ac:chgData name="Abdulaziz Qambar" userId="85b05c50aa90e9c3" providerId="LiveId" clId="{F42D3365-F8FD-4AC4-B92E-FDAA6703AF94}" dt="2021-05-28T11:29:42.467" v="5024" actId="571"/>
          <ac:spMkLst>
            <pc:docMk/>
            <pc:sldMk cId="1467330692" sldId="357"/>
            <ac:spMk id="118" creationId="{CEC70C54-E2CC-4042-A6EF-596C5F6C486F}"/>
          </ac:spMkLst>
        </pc:spChg>
        <pc:spChg chg="mod">
          <ac:chgData name="Abdulaziz Qambar" userId="85b05c50aa90e9c3" providerId="LiveId" clId="{F42D3365-F8FD-4AC4-B92E-FDAA6703AF94}" dt="2021-05-28T11:29:42.467" v="5024" actId="571"/>
          <ac:spMkLst>
            <pc:docMk/>
            <pc:sldMk cId="1467330692" sldId="357"/>
            <ac:spMk id="123" creationId="{403B82C5-A9A1-4E73-A2BB-951C6D85ADC9}"/>
          </ac:spMkLst>
        </pc:spChg>
        <pc:spChg chg="mod">
          <ac:chgData name="Abdulaziz Qambar" userId="85b05c50aa90e9c3" providerId="LiveId" clId="{F42D3365-F8FD-4AC4-B92E-FDAA6703AF94}" dt="2021-05-28T11:29:41.829" v="5023" actId="571"/>
          <ac:spMkLst>
            <pc:docMk/>
            <pc:sldMk cId="1467330692" sldId="357"/>
            <ac:spMk id="131" creationId="{BFA560BC-A175-480B-A0FF-4ACBFCAAD1B5}"/>
          </ac:spMkLst>
        </pc:spChg>
        <pc:spChg chg="mod">
          <ac:chgData name="Abdulaziz Qambar" userId="85b05c50aa90e9c3" providerId="LiveId" clId="{F42D3365-F8FD-4AC4-B92E-FDAA6703AF94}" dt="2021-05-28T11:29:41.829" v="5023" actId="571"/>
          <ac:spMkLst>
            <pc:docMk/>
            <pc:sldMk cId="1467330692" sldId="357"/>
            <ac:spMk id="136" creationId="{5AA16877-6607-4568-AA14-822C47E36FB5}"/>
          </ac:spMkLst>
        </pc:spChg>
        <pc:spChg chg="mod">
          <ac:chgData name="Abdulaziz Qambar" userId="85b05c50aa90e9c3" providerId="LiveId" clId="{F42D3365-F8FD-4AC4-B92E-FDAA6703AF94}" dt="2021-05-28T11:29:48.197" v="5026" actId="571"/>
          <ac:spMkLst>
            <pc:docMk/>
            <pc:sldMk cId="1467330692" sldId="357"/>
            <ac:spMk id="144" creationId="{B825A6C6-B918-4FC4-9A2D-A220ABBB26F8}"/>
          </ac:spMkLst>
        </pc:spChg>
        <pc:spChg chg="mod">
          <ac:chgData name="Abdulaziz Qambar" userId="85b05c50aa90e9c3" providerId="LiveId" clId="{F42D3365-F8FD-4AC4-B92E-FDAA6703AF94}" dt="2021-05-28T11:29:48.197" v="5026" actId="571"/>
          <ac:spMkLst>
            <pc:docMk/>
            <pc:sldMk cId="1467330692" sldId="357"/>
            <ac:spMk id="149" creationId="{C490B700-4419-45D1-9C81-74B583FC04C6}"/>
          </ac:spMkLst>
        </pc:spChg>
        <pc:spChg chg="mod">
          <ac:chgData name="Abdulaziz Qambar" userId="85b05c50aa90e9c3" providerId="LiveId" clId="{F42D3365-F8FD-4AC4-B92E-FDAA6703AF94}" dt="2021-05-28T11:29:48.197" v="5026" actId="571"/>
          <ac:spMkLst>
            <pc:docMk/>
            <pc:sldMk cId="1467330692" sldId="357"/>
            <ac:spMk id="157" creationId="{FBED2CFA-81EC-45AC-AAC8-26D4263D96FC}"/>
          </ac:spMkLst>
        </pc:spChg>
        <pc:spChg chg="mod">
          <ac:chgData name="Abdulaziz Qambar" userId="85b05c50aa90e9c3" providerId="LiveId" clId="{F42D3365-F8FD-4AC4-B92E-FDAA6703AF94}" dt="2021-05-28T11:29:48.197" v="5026" actId="571"/>
          <ac:spMkLst>
            <pc:docMk/>
            <pc:sldMk cId="1467330692" sldId="357"/>
            <ac:spMk id="162" creationId="{7CD42058-5AAD-4F64-83AA-A9EA4DEF4452}"/>
          </ac:spMkLst>
        </pc:spChg>
        <pc:spChg chg="add mod">
          <ac:chgData name="Abdulaziz Qambar" userId="85b05c50aa90e9c3" providerId="LiveId" clId="{F42D3365-F8FD-4AC4-B92E-FDAA6703AF94}" dt="2021-05-28T11:41:29.498" v="5150" actId="207"/>
          <ac:spMkLst>
            <pc:docMk/>
            <pc:sldMk cId="1467330692" sldId="357"/>
            <ac:spMk id="170" creationId="{81ECF8C6-00D6-4F9F-BAA0-C24ACE61EF41}"/>
          </ac:spMkLst>
        </pc:spChg>
        <pc:spChg chg="add mod">
          <ac:chgData name="Abdulaziz Qambar" userId="85b05c50aa90e9c3" providerId="LiveId" clId="{F42D3365-F8FD-4AC4-B92E-FDAA6703AF94}" dt="2021-05-28T11:41:27.425" v="5149" actId="207"/>
          <ac:spMkLst>
            <pc:docMk/>
            <pc:sldMk cId="1467330692" sldId="357"/>
            <ac:spMk id="175" creationId="{9A857E9C-89D3-452B-96DE-D91686EC30A1}"/>
          </ac:spMkLst>
        </pc:spChg>
        <pc:spChg chg="add mod">
          <ac:chgData name="Abdulaziz Qambar" userId="85b05c50aa90e9c3" providerId="LiveId" clId="{F42D3365-F8FD-4AC4-B92E-FDAA6703AF94}" dt="2021-05-28T11:41:40.169" v="5155" actId="207"/>
          <ac:spMkLst>
            <pc:docMk/>
            <pc:sldMk cId="1467330692" sldId="357"/>
            <ac:spMk id="183" creationId="{D7FA85A9-0706-4F2B-BF42-C8B23F58964D}"/>
          </ac:spMkLst>
        </pc:spChg>
        <pc:spChg chg="add mod">
          <ac:chgData name="Abdulaziz Qambar" userId="85b05c50aa90e9c3" providerId="LiveId" clId="{F42D3365-F8FD-4AC4-B92E-FDAA6703AF94}" dt="2021-05-28T11:41:33.889" v="5152" actId="207"/>
          <ac:spMkLst>
            <pc:docMk/>
            <pc:sldMk cId="1467330692" sldId="357"/>
            <ac:spMk id="188" creationId="{9F3D3DA5-4AD3-4177-B8DF-F4BD27BD2411}"/>
          </ac:spMkLst>
        </pc:spChg>
        <pc:spChg chg="add mod">
          <ac:chgData name="Abdulaziz Qambar" userId="85b05c50aa90e9c3" providerId="LiveId" clId="{F42D3365-F8FD-4AC4-B92E-FDAA6703AF94}" dt="2021-05-28T11:31:51.120" v="5053" actId="2085"/>
          <ac:spMkLst>
            <pc:docMk/>
            <pc:sldMk cId="1467330692" sldId="357"/>
            <ac:spMk id="196" creationId="{8C973EA3-DCEC-4B14-A9FD-CC11F725BF69}"/>
          </ac:spMkLst>
        </pc:spChg>
        <pc:spChg chg="add mod">
          <ac:chgData name="Abdulaziz Qambar" userId="85b05c50aa90e9c3" providerId="LiveId" clId="{F42D3365-F8FD-4AC4-B92E-FDAA6703AF94}" dt="2021-05-28T11:31:51.120" v="5053" actId="2085"/>
          <ac:spMkLst>
            <pc:docMk/>
            <pc:sldMk cId="1467330692" sldId="357"/>
            <ac:spMk id="201" creationId="{DD7CC06A-9DE2-4540-91AA-6A64E0A66D39}"/>
          </ac:spMkLst>
        </pc:spChg>
        <pc:spChg chg="add mod">
          <ac:chgData name="Abdulaziz Qambar" userId="85b05c50aa90e9c3" providerId="LiveId" clId="{F42D3365-F8FD-4AC4-B92E-FDAA6703AF94}" dt="2021-05-28T11:41:38.024" v="5154" actId="207"/>
          <ac:spMkLst>
            <pc:docMk/>
            <pc:sldMk cId="1467330692" sldId="357"/>
            <ac:spMk id="209" creationId="{F3A5A82A-0F39-46F5-A59C-D121DF013BAE}"/>
          </ac:spMkLst>
        </pc:spChg>
        <pc:spChg chg="add mod">
          <ac:chgData name="Abdulaziz Qambar" userId="85b05c50aa90e9c3" providerId="LiveId" clId="{F42D3365-F8FD-4AC4-B92E-FDAA6703AF94}" dt="2021-05-28T11:41:36.105" v="5153" actId="207"/>
          <ac:spMkLst>
            <pc:docMk/>
            <pc:sldMk cId="1467330692" sldId="357"/>
            <ac:spMk id="214" creationId="{844608F3-DA3C-4173-B878-4F91AD9E0B36}"/>
          </ac:spMkLst>
        </pc:spChg>
        <pc:grpChg chg="add del mod">
          <ac:chgData name="Abdulaziz Qambar" userId="85b05c50aa90e9c3" providerId="LiveId" clId="{F42D3365-F8FD-4AC4-B92E-FDAA6703AF94}" dt="2021-05-28T11:36:04.478" v="5089" actId="165"/>
          <ac:grpSpMkLst>
            <pc:docMk/>
            <pc:sldMk cId="1467330692" sldId="357"/>
            <ac:grpSpMk id="19" creationId="{2FE6BDF5-AF7D-4DDD-B55D-1D3CDE9A0C74}"/>
          </ac:grpSpMkLst>
        </pc:grpChg>
        <pc:grpChg chg="add mod topLvl">
          <ac:chgData name="Abdulaziz Qambar" userId="85b05c50aa90e9c3" providerId="LiveId" clId="{F42D3365-F8FD-4AC4-B92E-FDAA6703AF94}" dt="2021-05-28T11:36:04.478" v="5089" actId="165"/>
          <ac:grpSpMkLst>
            <pc:docMk/>
            <pc:sldMk cId="1467330692" sldId="357"/>
            <ac:grpSpMk id="20" creationId="{EF053BFA-11B6-474D-A786-08B3C1CE112D}"/>
          </ac:grpSpMkLst>
        </pc:grpChg>
        <pc:grpChg chg="del">
          <ac:chgData name="Abdulaziz Qambar" userId="85b05c50aa90e9c3" providerId="LiveId" clId="{F42D3365-F8FD-4AC4-B92E-FDAA6703AF94}" dt="2021-05-28T11:27:12.923" v="4939" actId="478"/>
          <ac:grpSpMkLst>
            <pc:docMk/>
            <pc:sldMk cId="1467330692" sldId="357"/>
            <ac:grpSpMk id="21" creationId="{F528EE10-C7AD-46FC-9E9B-0B1AD1B1FFD0}"/>
          </ac:grpSpMkLst>
        </pc:grpChg>
        <pc:grpChg chg="add del mod topLvl">
          <ac:chgData name="Abdulaziz Qambar" userId="85b05c50aa90e9c3" providerId="LiveId" clId="{F42D3365-F8FD-4AC4-B92E-FDAA6703AF94}" dt="2021-05-28T11:36:04.478" v="5089" actId="165"/>
          <ac:grpSpMkLst>
            <pc:docMk/>
            <pc:sldMk cId="1467330692" sldId="357"/>
            <ac:grpSpMk id="22" creationId="{A4B4F61B-E29B-43CF-A864-401E6A86422D}"/>
          </ac:grpSpMkLst>
        </pc:grpChg>
        <pc:grpChg chg="add mod">
          <ac:chgData name="Abdulaziz Qambar" userId="85b05c50aa90e9c3" providerId="LiveId" clId="{F42D3365-F8FD-4AC4-B92E-FDAA6703AF94}" dt="2021-05-28T11:36:04.478" v="5089" actId="165"/>
          <ac:grpSpMkLst>
            <pc:docMk/>
            <pc:sldMk cId="1467330692" sldId="357"/>
            <ac:grpSpMk id="24" creationId="{AA78A198-AB64-4911-8C8C-F6CD9FA36956}"/>
          </ac:grpSpMkLst>
        </pc:grpChg>
        <pc:grpChg chg="add mod">
          <ac:chgData name="Abdulaziz Qambar" userId="85b05c50aa90e9c3" providerId="LiveId" clId="{F42D3365-F8FD-4AC4-B92E-FDAA6703AF94}" dt="2021-05-28T11:36:04.478" v="5089" actId="165"/>
          <ac:grpSpMkLst>
            <pc:docMk/>
            <pc:sldMk cId="1467330692" sldId="357"/>
            <ac:grpSpMk id="29" creationId="{306E047D-4F75-4B50-8614-65931EE9D8C9}"/>
          </ac:grpSpMkLst>
        </pc:grpChg>
        <pc:grpChg chg="add mod">
          <ac:chgData name="Abdulaziz Qambar" userId="85b05c50aa90e9c3" providerId="LiveId" clId="{F42D3365-F8FD-4AC4-B92E-FDAA6703AF94}" dt="2021-05-28T11:29:22.249" v="5012"/>
          <ac:grpSpMkLst>
            <pc:docMk/>
            <pc:sldMk cId="1467330692" sldId="357"/>
            <ac:grpSpMk id="44" creationId="{4CA33607-BD90-4BEC-B4E4-D85054E78E4C}"/>
          </ac:grpSpMkLst>
        </pc:grpChg>
        <pc:grpChg chg="add mod">
          <ac:chgData name="Abdulaziz Qambar" userId="85b05c50aa90e9c3" providerId="LiveId" clId="{F42D3365-F8FD-4AC4-B92E-FDAA6703AF94}" dt="2021-05-28T11:29:22.249" v="5012"/>
          <ac:grpSpMkLst>
            <pc:docMk/>
            <pc:sldMk cId="1467330692" sldId="357"/>
            <ac:grpSpMk id="45" creationId="{CD71362B-D078-4725-9B86-DF8C3DC482B0}"/>
          </ac:grpSpMkLst>
        </pc:grpChg>
        <pc:grpChg chg="add mod">
          <ac:chgData name="Abdulaziz Qambar" userId="85b05c50aa90e9c3" providerId="LiveId" clId="{F42D3365-F8FD-4AC4-B92E-FDAA6703AF94}" dt="2021-05-28T11:29:22.249" v="5012"/>
          <ac:grpSpMkLst>
            <pc:docMk/>
            <pc:sldMk cId="1467330692" sldId="357"/>
            <ac:grpSpMk id="46" creationId="{37798AEE-44CD-4CCC-812E-F5B1E12F3B87}"/>
          </ac:grpSpMkLst>
        </pc:grpChg>
        <pc:grpChg chg="add mod">
          <ac:chgData name="Abdulaziz Qambar" userId="85b05c50aa90e9c3" providerId="LiveId" clId="{F42D3365-F8FD-4AC4-B92E-FDAA6703AF94}" dt="2021-05-28T11:29:22.249" v="5012"/>
          <ac:grpSpMkLst>
            <pc:docMk/>
            <pc:sldMk cId="1467330692" sldId="357"/>
            <ac:grpSpMk id="47" creationId="{D69BBDB2-33B3-41AD-A93D-FFA2D371FB23}"/>
          </ac:grpSpMkLst>
        </pc:grpChg>
        <pc:grpChg chg="add mod">
          <ac:chgData name="Abdulaziz Qambar" userId="85b05c50aa90e9c3" providerId="LiveId" clId="{F42D3365-F8FD-4AC4-B92E-FDAA6703AF94}" dt="2021-05-28T11:29:22.249" v="5012"/>
          <ac:grpSpMkLst>
            <pc:docMk/>
            <pc:sldMk cId="1467330692" sldId="357"/>
            <ac:grpSpMk id="54" creationId="{88741EE8-A5B1-4B67-B354-F1E0222C35A5}"/>
          </ac:grpSpMkLst>
        </pc:grpChg>
        <pc:grpChg chg="add mod">
          <ac:chgData name="Abdulaziz Qambar" userId="85b05c50aa90e9c3" providerId="LiveId" clId="{F42D3365-F8FD-4AC4-B92E-FDAA6703AF94}" dt="2021-05-28T11:29:14.334" v="4999" actId="571"/>
          <ac:grpSpMkLst>
            <pc:docMk/>
            <pc:sldMk cId="1467330692" sldId="357"/>
            <ac:grpSpMk id="62" creationId="{83CD215D-50E2-4B26-9889-C2750FFAADA1}"/>
          </ac:grpSpMkLst>
        </pc:grpChg>
        <pc:grpChg chg="mod">
          <ac:chgData name="Abdulaziz Qambar" userId="85b05c50aa90e9c3" providerId="LiveId" clId="{F42D3365-F8FD-4AC4-B92E-FDAA6703AF94}" dt="2021-05-28T11:29:14.334" v="4999" actId="571"/>
          <ac:grpSpMkLst>
            <pc:docMk/>
            <pc:sldMk cId="1467330692" sldId="357"/>
            <ac:grpSpMk id="63" creationId="{CF1E5338-3478-45C6-A1E5-3A5B856F9593}"/>
          </ac:grpSpMkLst>
        </pc:grpChg>
        <pc:grpChg chg="mod">
          <ac:chgData name="Abdulaziz Qambar" userId="85b05c50aa90e9c3" providerId="LiveId" clId="{F42D3365-F8FD-4AC4-B92E-FDAA6703AF94}" dt="2021-05-28T11:29:14.334" v="4999" actId="571"/>
          <ac:grpSpMkLst>
            <pc:docMk/>
            <pc:sldMk cId="1467330692" sldId="357"/>
            <ac:grpSpMk id="64" creationId="{13B125D5-9BA4-4DAE-AA1E-500C7F1C2CE6}"/>
          </ac:grpSpMkLst>
        </pc:grpChg>
        <pc:grpChg chg="mod">
          <ac:chgData name="Abdulaziz Qambar" userId="85b05c50aa90e9c3" providerId="LiveId" clId="{F42D3365-F8FD-4AC4-B92E-FDAA6703AF94}" dt="2021-05-28T11:29:14.334" v="4999" actId="571"/>
          <ac:grpSpMkLst>
            <pc:docMk/>
            <pc:sldMk cId="1467330692" sldId="357"/>
            <ac:grpSpMk id="65" creationId="{55A532D0-2EA4-495A-8521-859448525993}"/>
          </ac:grpSpMkLst>
        </pc:grpChg>
        <pc:grpChg chg="mod">
          <ac:chgData name="Abdulaziz Qambar" userId="85b05c50aa90e9c3" providerId="LiveId" clId="{F42D3365-F8FD-4AC4-B92E-FDAA6703AF94}" dt="2021-05-28T11:29:14.334" v="4999" actId="571"/>
          <ac:grpSpMkLst>
            <pc:docMk/>
            <pc:sldMk cId="1467330692" sldId="357"/>
            <ac:grpSpMk id="70" creationId="{BB5A0843-10A8-45A7-ADF5-3749E17CCC89}"/>
          </ac:grpSpMkLst>
        </pc:grpChg>
        <pc:grpChg chg="add mod">
          <ac:chgData name="Abdulaziz Qambar" userId="85b05c50aa90e9c3" providerId="LiveId" clId="{F42D3365-F8FD-4AC4-B92E-FDAA6703AF94}" dt="2021-05-28T11:29:32.424" v="5017" actId="571"/>
          <ac:grpSpMkLst>
            <pc:docMk/>
            <pc:sldMk cId="1467330692" sldId="357"/>
            <ac:grpSpMk id="75" creationId="{88EAB07F-28C7-4D15-BF2E-F650E49437EA}"/>
          </ac:grpSpMkLst>
        </pc:grpChg>
        <pc:grpChg chg="mod">
          <ac:chgData name="Abdulaziz Qambar" userId="85b05c50aa90e9c3" providerId="LiveId" clId="{F42D3365-F8FD-4AC4-B92E-FDAA6703AF94}" dt="2021-05-28T11:29:32.424" v="5017" actId="571"/>
          <ac:grpSpMkLst>
            <pc:docMk/>
            <pc:sldMk cId="1467330692" sldId="357"/>
            <ac:grpSpMk id="76" creationId="{7E968E32-2165-47A0-A397-67FE3972CC4F}"/>
          </ac:grpSpMkLst>
        </pc:grpChg>
        <pc:grpChg chg="mod">
          <ac:chgData name="Abdulaziz Qambar" userId="85b05c50aa90e9c3" providerId="LiveId" clId="{F42D3365-F8FD-4AC4-B92E-FDAA6703AF94}" dt="2021-05-28T11:29:32.424" v="5017" actId="571"/>
          <ac:grpSpMkLst>
            <pc:docMk/>
            <pc:sldMk cId="1467330692" sldId="357"/>
            <ac:grpSpMk id="77" creationId="{3FCE44D8-6B81-4EB0-A8CA-950349FBCB22}"/>
          </ac:grpSpMkLst>
        </pc:grpChg>
        <pc:grpChg chg="mod">
          <ac:chgData name="Abdulaziz Qambar" userId="85b05c50aa90e9c3" providerId="LiveId" clId="{F42D3365-F8FD-4AC4-B92E-FDAA6703AF94}" dt="2021-05-28T11:29:32.424" v="5017" actId="571"/>
          <ac:grpSpMkLst>
            <pc:docMk/>
            <pc:sldMk cId="1467330692" sldId="357"/>
            <ac:grpSpMk id="78" creationId="{DC9D50BE-5E59-4DB2-A2E5-587D576BE352}"/>
          </ac:grpSpMkLst>
        </pc:grpChg>
        <pc:grpChg chg="mod">
          <ac:chgData name="Abdulaziz Qambar" userId="85b05c50aa90e9c3" providerId="LiveId" clId="{F42D3365-F8FD-4AC4-B92E-FDAA6703AF94}" dt="2021-05-28T11:29:32.424" v="5017" actId="571"/>
          <ac:grpSpMkLst>
            <pc:docMk/>
            <pc:sldMk cId="1467330692" sldId="357"/>
            <ac:grpSpMk id="83" creationId="{2417600D-F360-4B97-AA8B-D62D69E536F2}"/>
          </ac:grpSpMkLst>
        </pc:grpChg>
        <pc:grpChg chg="add mod">
          <ac:chgData name="Abdulaziz Qambar" userId="85b05c50aa90e9c3" providerId="LiveId" clId="{F42D3365-F8FD-4AC4-B92E-FDAA6703AF94}" dt="2021-05-28T11:29:31.942" v="5016" actId="571"/>
          <ac:grpSpMkLst>
            <pc:docMk/>
            <pc:sldMk cId="1467330692" sldId="357"/>
            <ac:grpSpMk id="88" creationId="{1BF9C5FB-C0D1-492C-A360-506FE95762FE}"/>
          </ac:grpSpMkLst>
        </pc:grpChg>
        <pc:grpChg chg="mod">
          <ac:chgData name="Abdulaziz Qambar" userId="85b05c50aa90e9c3" providerId="LiveId" clId="{F42D3365-F8FD-4AC4-B92E-FDAA6703AF94}" dt="2021-05-28T11:29:31.942" v="5016" actId="571"/>
          <ac:grpSpMkLst>
            <pc:docMk/>
            <pc:sldMk cId="1467330692" sldId="357"/>
            <ac:grpSpMk id="89" creationId="{B6366C10-444A-4C13-B360-FD21C7DE7C13}"/>
          </ac:grpSpMkLst>
        </pc:grpChg>
        <pc:grpChg chg="mod">
          <ac:chgData name="Abdulaziz Qambar" userId="85b05c50aa90e9c3" providerId="LiveId" clId="{F42D3365-F8FD-4AC4-B92E-FDAA6703AF94}" dt="2021-05-28T11:29:31.942" v="5016" actId="571"/>
          <ac:grpSpMkLst>
            <pc:docMk/>
            <pc:sldMk cId="1467330692" sldId="357"/>
            <ac:grpSpMk id="90" creationId="{6FB2DDCC-F118-4169-B0DD-BA7C90F29CF2}"/>
          </ac:grpSpMkLst>
        </pc:grpChg>
        <pc:grpChg chg="mod">
          <ac:chgData name="Abdulaziz Qambar" userId="85b05c50aa90e9c3" providerId="LiveId" clId="{F42D3365-F8FD-4AC4-B92E-FDAA6703AF94}" dt="2021-05-28T11:29:31.942" v="5016" actId="571"/>
          <ac:grpSpMkLst>
            <pc:docMk/>
            <pc:sldMk cId="1467330692" sldId="357"/>
            <ac:grpSpMk id="91" creationId="{1C5404B7-5A65-4C61-ACF8-603CF12C7EAA}"/>
          </ac:grpSpMkLst>
        </pc:grpChg>
        <pc:grpChg chg="mod">
          <ac:chgData name="Abdulaziz Qambar" userId="85b05c50aa90e9c3" providerId="LiveId" clId="{F42D3365-F8FD-4AC4-B92E-FDAA6703AF94}" dt="2021-05-28T11:29:31.942" v="5016" actId="571"/>
          <ac:grpSpMkLst>
            <pc:docMk/>
            <pc:sldMk cId="1467330692" sldId="357"/>
            <ac:grpSpMk id="96" creationId="{E7A03657-45FA-4AF8-96F8-E2EAA3F5FF67}"/>
          </ac:grpSpMkLst>
        </pc:grpChg>
        <pc:grpChg chg="add del mod">
          <ac:chgData name="Abdulaziz Qambar" userId="85b05c50aa90e9c3" providerId="LiveId" clId="{F42D3365-F8FD-4AC4-B92E-FDAA6703AF94}" dt="2021-05-28T11:30:25.159" v="5029" actId="478"/>
          <ac:grpSpMkLst>
            <pc:docMk/>
            <pc:sldMk cId="1467330692" sldId="357"/>
            <ac:grpSpMk id="101" creationId="{E640E0F0-8B10-418F-8BB0-D48DF1B02858}"/>
          </ac:grpSpMkLst>
        </pc:grpChg>
        <pc:grpChg chg="mod">
          <ac:chgData name="Abdulaziz Qambar" userId="85b05c50aa90e9c3" providerId="LiveId" clId="{F42D3365-F8FD-4AC4-B92E-FDAA6703AF94}" dt="2021-05-28T11:29:36.746" v="5019" actId="571"/>
          <ac:grpSpMkLst>
            <pc:docMk/>
            <pc:sldMk cId="1467330692" sldId="357"/>
            <ac:grpSpMk id="102" creationId="{7A34B7FE-D243-481E-8D7E-D6C08EF10DAD}"/>
          </ac:grpSpMkLst>
        </pc:grpChg>
        <pc:grpChg chg="mod">
          <ac:chgData name="Abdulaziz Qambar" userId="85b05c50aa90e9c3" providerId="LiveId" clId="{F42D3365-F8FD-4AC4-B92E-FDAA6703AF94}" dt="2021-05-28T11:29:36.746" v="5019" actId="571"/>
          <ac:grpSpMkLst>
            <pc:docMk/>
            <pc:sldMk cId="1467330692" sldId="357"/>
            <ac:grpSpMk id="103" creationId="{1D96E82D-20B3-4A0A-B7B3-9F2F5028BC58}"/>
          </ac:grpSpMkLst>
        </pc:grpChg>
        <pc:grpChg chg="mod">
          <ac:chgData name="Abdulaziz Qambar" userId="85b05c50aa90e9c3" providerId="LiveId" clId="{F42D3365-F8FD-4AC4-B92E-FDAA6703AF94}" dt="2021-05-28T11:29:36.746" v="5019" actId="571"/>
          <ac:grpSpMkLst>
            <pc:docMk/>
            <pc:sldMk cId="1467330692" sldId="357"/>
            <ac:grpSpMk id="104" creationId="{E78AC37A-A9DF-44AA-B66E-512748FECD6A}"/>
          </ac:grpSpMkLst>
        </pc:grpChg>
        <pc:grpChg chg="mod">
          <ac:chgData name="Abdulaziz Qambar" userId="85b05c50aa90e9c3" providerId="LiveId" clId="{F42D3365-F8FD-4AC4-B92E-FDAA6703AF94}" dt="2021-05-28T11:29:36.746" v="5019" actId="571"/>
          <ac:grpSpMkLst>
            <pc:docMk/>
            <pc:sldMk cId="1467330692" sldId="357"/>
            <ac:grpSpMk id="109" creationId="{285C1602-2104-47F3-924F-C613C97F3692}"/>
          </ac:grpSpMkLst>
        </pc:grpChg>
        <pc:grpChg chg="add mod">
          <ac:chgData name="Abdulaziz Qambar" userId="85b05c50aa90e9c3" providerId="LiveId" clId="{F42D3365-F8FD-4AC4-B92E-FDAA6703AF94}" dt="2021-05-28T11:29:42.467" v="5024" actId="571"/>
          <ac:grpSpMkLst>
            <pc:docMk/>
            <pc:sldMk cId="1467330692" sldId="357"/>
            <ac:grpSpMk id="114" creationId="{EDFB53F7-2B70-4075-A8C9-0C98918C7B8E}"/>
          </ac:grpSpMkLst>
        </pc:grpChg>
        <pc:grpChg chg="mod">
          <ac:chgData name="Abdulaziz Qambar" userId="85b05c50aa90e9c3" providerId="LiveId" clId="{F42D3365-F8FD-4AC4-B92E-FDAA6703AF94}" dt="2021-05-28T11:29:42.467" v="5024" actId="571"/>
          <ac:grpSpMkLst>
            <pc:docMk/>
            <pc:sldMk cId="1467330692" sldId="357"/>
            <ac:grpSpMk id="115" creationId="{E383BF77-DCCA-4874-9BF7-ACB03CD418D7}"/>
          </ac:grpSpMkLst>
        </pc:grpChg>
        <pc:grpChg chg="mod">
          <ac:chgData name="Abdulaziz Qambar" userId="85b05c50aa90e9c3" providerId="LiveId" clId="{F42D3365-F8FD-4AC4-B92E-FDAA6703AF94}" dt="2021-05-28T11:29:42.467" v="5024" actId="571"/>
          <ac:grpSpMkLst>
            <pc:docMk/>
            <pc:sldMk cId="1467330692" sldId="357"/>
            <ac:grpSpMk id="116" creationId="{110757A3-ECDC-4885-9DC1-7A6B4A7F0AA1}"/>
          </ac:grpSpMkLst>
        </pc:grpChg>
        <pc:grpChg chg="mod">
          <ac:chgData name="Abdulaziz Qambar" userId="85b05c50aa90e9c3" providerId="LiveId" clId="{F42D3365-F8FD-4AC4-B92E-FDAA6703AF94}" dt="2021-05-28T11:29:42.467" v="5024" actId="571"/>
          <ac:grpSpMkLst>
            <pc:docMk/>
            <pc:sldMk cId="1467330692" sldId="357"/>
            <ac:grpSpMk id="117" creationId="{6391EFB3-EFF4-41FF-9A41-7D4F30093E99}"/>
          </ac:grpSpMkLst>
        </pc:grpChg>
        <pc:grpChg chg="mod">
          <ac:chgData name="Abdulaziz Qambar" userId="85b05c50aa90e9c3" providerId="LiveId" clId="{F42D3365-F8FD-4AC4-B92E-FDAA6703AF94}" dt="2021-05-28T11:29:42.467" v="5024" actId="571"/>
          <ac:grpSpMkLst>
            <pc:docMk/>
            <pc:sldMk cId="1467330692" sldId="357"/>
            <ac:grpSpMk id="122" creationId="{EF4ABA60-1736-4D28-B0BF-A33CF2BC386F}"/>
          </ac:grpSpMkLst>
        </pc:grpChg>
        <pc:grpChg chg="add mod">
          <ac:chgData name="Abdulaziz Qambar" userId="85b05c50aa90e9c3" providerId="LiveId" clId="{F42D3365-F8FD-4AC4-B92E-FDAA6703AF94}" dt="2021-05-28T11:29:41.829" v="5023" actId="571"/>
          <ac:grpSpMkLst>
            <pc:docMk/>
            <pc:sldMk cId="1467330692" sldId="357"/>
            <ac:grpSpMk id="127" creationId="{10400100-738D-433C-BEBE-F730F97612CF}"/>
          </ac:grpSpMkLst>
        </pc:grpChg>
        <pc:grpChg chg="mod">
          <ac:chgData name="Abdulaziz Qambar" userId="85b05c50aa90e9c3" providerId="LiveId" clId="{F42D3365-F8FD-4AC4-B92E-FDAA6703AF94}" dt="2021-05-28T11:29:41.829" v="5023" actId="571"/>
          <ac:grpSpMkLst>
            <pc:docMk/>
            <pc:sldMk cId="1467330692" sldId="357"/>
            <ac:grpSpMk id="128" creationId="{8129A5CF-FAAE-4914-806F-628105C4F659}"/>
          </ac:grpSpMkLst>
        </pc:grpChg>
        <pc:grpChg chg="mod">
          <ac:chgData name="Abdulaziz Qambar" userId="85b05c50aa90e9c3" providerId="LiveId" clId="{F42D3365-F8FD-4AC4-B92E-FDAA6703AF94}" dt="2021-05-28T11:29:41.829" v="5023" actId="571"/>
          <ac:grpSpMkLst>
            <pc:docMk/>
            <pc:sldMk cId="1467330692" sldId="357"/>
            <ac:grpSpMk id="129" creationId="{075E8B26-CCD4-4D3D-A90E-3E69F99C07F1}"/>
          </ac:grpSpMkLst>
        </pc:grpChg>
        <pc:grpChg chg="mod">
          <ac:chgData name="Abdulaziz Qambar" userId="85b05c50aa90e9c3" providerId="LiveId" clId="{F42D3365-F8FD-4AC4-B92E-FDAA6703AF94}" dt="2021-05-28T11:29:41.829" v="5023" actId="571"/>
          <ac:grpSpMkLst>
            <pc:docMk/>
            <pc:sldMk cId="1467330692" sldId="357"/>
            <ac:grpSpMk id="130" creationId="{2957BE28-FC27-47A8-BC87-A81423A64FA4}"/>
          </ac:grpSpMkLst>
        </pc:grpChg>
        <pc:grpChg chg="mod">
          <ac:chgData name="Abdulaziz Qambar" userId="85b05c50aa90e9c3" providerId="LiveId" clId="{F42D3365-F8FD-4AC4-B92E-FDAA6703AF94}" dt="2021-05-28T11:29:41.829" v="5023" actId="571"/>
          <ac:grpSpMkLst>
            <pc:docMk/>
            <pc:sldMk cId="1467330692" sldId="357"/>
            <ac:grpSpMk id="135" creationId="{56C65B1A-1619-4FC4-93A0-C5ABCBEDEBB4}"/>
          </ac:grpSpMkLst>
        </pc:grpChg>
        <pc:grpChg chg="add del mod">
          <ac:chgData name="Abdulaziz Qambar" userId="85b05c50aa90e9c3" providerId="LiveId" clId="{F42D3365-F8FD-4AC4-B92E-FDAA6703AF94}" dt="2021-05-28T11:30:24.181" v="5027" actId="478"/>
          <ac:grpSpMkLst>
            <pc:docMk/>
            <pc:sldMk cId="1467330692" sldId="357"/>
            <ac:grpSpMk id="140" creationId="{56D68E4E-DB4B-4F31-89B7-AC5041F345CE}"/>
          </ac:grpSpMkLst>
        </pc:grpChg>
        <pc:grpChg chg="mod">
          <ac:chgData name="Abdulaziz Qambar" userId="85b05c50aa90e9c3" providerId="LiveId" clId="{F42D3365-F8FD-4AC4-B92E-FDAA6703AF94}" dt="2021-05-28T11:29:48.197" v="5026" actId="571"/>
          <ac:grpSpMkLst>
            <pc:docMk/>
            <pc:sldMk cId="1467330692" sldId="357"/>
            <ac:grpSpMk id="141" creationId="{74EDBE01-A628-49B8-A248-D7986AE1F8FD}"/>
          </ac:grpSpMkLst>
        </pc:grpChg>
        <pc:grpChg chg="mod">
          <ac:chgData name="Abdulaziz Qambar" userId="85b05c50aa90e9c3" providerId="LiveId" clId="{F42D3365-F8FD-4AC4-B92E-FDAA6703AF94}" dt="2021-05-28T11:29:48.197" v="5026" actId="571"/>
          <ac:grpSpMkLst>
            <pc:docMk/>
            <pc:sldMk cId="1467330692" sldId="357"/>
            <ac:grpSpMk id="142" creationId="{79C59B33-E09B-4973-AB24-5AA4C7E64C0C}"/>
          </ac:grpSpMkLst>
        </pc:grpChg>
        <pc:grpChg chg="mod">
          <ac:chgData name="Abdulaziz Qambar" userId="85b05c50aa90e9c3" providerId="LiveId" clId="{F42D3365-F8FD-4AC4-B92E-FDAA6703AF94}" dt="2021-05-28T11:29:48.197" v="5026" actId="571"/>
          <ac:grpSpMkLst>
            <pc:docMk/>
            <pc:sldMk cId="1467330692" sldId="357"/>
            <ac:grpSpMk id="143" creationId="{21D5C51B-F639-4A11-9CEE-C5A5719F949A}"/>
          </ac:grpSpMkLst>
        </pc:grpChg>
        <pc:grpChg chg="mod">
          <ac:chgData name="Abdulaziz Qambar" userId="85b05c50aa90e9c3" providerId="LiveId" clId="{F42D3365-F8FD-4AC4-B92E-FDAA6703AF94}" dt="2021-05-28T11:29:48.197" v="5026" actId="571"/>
          <ac:grpSpMkLst>
            <pc:docMk/>
            <pc:sldMk cId="1467330692" sldId="357"/>
            <ac:grpSpMk id="148" creationId="{5601B7B5-2AC1-4348-8039-B6F4B21BC413}"/>
          </ac:grpSpMkLst>
        </pc:grpChg>
        <pc:grpChg chg="add del mod">
          <ac:chgData name="Abdulaziz Qambar" userId="85b05c50aa90e9c3" providerId="LiveId" clId="{F42D3365-F8FD-4AC4-B92E-FDAA6703AF94}" dt="2021-05-28T11:30:24.625" v="5028" actId="478"/>
          <ac:grpSpMkLst>
            <pc:docMk/>
            <pc:sldMk cId="1467330692" sldId="357"/>
            <ac:grpSpMk id="153" creationId="{9052C04C-3CB7-4F4E-AB6F-C47D4467C48E}"/>
          </ac:grpSpMkLst>
        </pc:grpChg>
        <pc:grpChg chg="mod">
          <ac:chgData name="Abdulaziz Qambar" userId="85b05c50aa90e9c3" providerId="LiveId" clId="{F42D3365-F8FD-4AC4-B92E-FDAA6703AF94}" dt="2021-05-28T11:29:48.197" v="5026" actId="571"/>
          <ac:grpSpMkLst>
            <pc:docMk/>
            <pc:sldMk cId="1467330692" sldId="357"/>
            <ac:grpSpMk id="154" creationId="{74B41D63-4DF6-47E9-9023-865B9740FCEF}"/>
          </ac:grpSpMkLst>
        </pc:grpChg>
        <pc:grpChg chg="mod">
          <ac:chgData name="Abdulaziz Qambar" userId="85b05c50aa90e9c3" providerId="LiveId" clId="{F42D3365-F8FD-4AC4-B92E-FDAA6703AF94}" dt="2021-05-28T11:29:48.197" v="5026" actId="571"/>
          <ac:grpSpMkLst>
            <pc:docMk/>
            <pc:sldMk cId="1467330692" sldId="357"/>
            <ac:grpSpMk id="155" creationId="{4A77244C-6ED2-4E3E-A451-1F53BDFF2F77}"/>
          </ac:grpSpMkLst>
        </pc:grpChg>
        <pc:grpChg chg="mod">
          <ac:chgData name="Abdulaziz Qambar" userId="85b05c50aa90e9c3" providerId="LiveId" clId="{F42D3365-F8FD-4AC4-B92E-FDAA6703AF94}" dt="2021-05-28T11:29:48.197" v="5026" actId="571"/>
          <ac:grpSpMkLst>
            <pc:docMk/>
            <pc:sldMk cId="1467330692" sldId="357"/>
            <ac:grpSpMk id="156" creationId="{B4D717B2-325B-4FB8-AB43-08FDFA15A0BB}"/>
          </ac:grpSpMkLst>
        </pc:grpChg>
        <pc:grpChg chg="mod">
          <ac:chgData name="Abdulaziz Qambar" userId="85b05c50aa90e9c3" providerId="LiveId" clId="{F42D3365-F8FD-4AC4-B92E-FDAA6703AF94}" dt="2021-05-28T11:29:48.197" v="5026" actId="571"/>
          <ac:grpSpMkLst>
            <pc:docMk/>
            <pc:sldMk cId="1467330692" sldId="357"/>
            <ac:grpSpMk id="161" creationId="{8A14F131-D86F-4C57-8946-A9083488B565}"/>
          </ac:grpSpMkLst>
        </pc:grpChg>
        <pc:grpChg chg="add del mod">
          <ac:chgData name="Abdulaziz Qambar" userId="85b05c50aa90e9c3" providerId="LiveId" clId="{F42D3365-F8FD-4AC4-B92E-FDAA6703AF94}" dt="2021-05-28T11:36:06.429" v="5090" actId="165"/>
          <ac:grpSpMkLst>
            <pc:docMk/>
            <pc:sldMk cId="1467330692" sldId="357"/>
            <ac:grpSpMk id="166" creationId="{1271D7A1-AB3A-446C-855D-E064C6F6ECB6}"/>
          </ac:grpSpMkLst>
        </pc:grpChg>
        <pc:grpChg chg="add mod topLvl">
          <ac:chgData name="Abdulaziz Qambar" userId="85b05c50aa90e9c3" providerId="LiveId" clId="{F42D3365-F8FD-4AC4-B92E-FDAA6703AF94}" dt="2021-05-28T11:36:06.429" v="5090" actId="165"/>
          <ac:grpSpMkLst>
            <pc:docMk/>
            <pc:sldMk cId="1467330692" sldId="357"/>
            <ac:grpSpMk id="167" creationId="{3C0B1C2F-9A61-4D24-92DB-210FB6AE73D9}"/>
          </ac:grpSpMkLst>
        </pc:grpChg>
        <pc:grpChg chg="add mod topLvl">
          <ac:chgData name="Abdulaziz Qambar" userId="85b05c50aa90e9c3" providerId="LiveId" clId="{F42D3365-F8FD-4AC4-B92E-FDAA6703AF94}" dt="2021-05-28T11:36:06.429" v="5090" actId="165"/>
          <ac:grpSpMkLst>
            <pc:docMk/>
            <pc:sldMk cId="1467330692" sldId="357"/>
            <ac:grpSpMk id="168" creationId="{5DCB4268-0AD3-424F-8BD8-F799B4FF37E1}"/>
          </ac:grpSpMkLst>
        </pc:grpChg>
        <pc:grpChg chg="add mod">
          <ac:chgData name="Abdulaziz Qambar" userId="85b05c50aa90e9c3" providerId="LiveId" clId="{F42D3365-F8FD-4AC4-B92E-FDAA6703AF94}" dt="2021-05-28T11:36:06.429" v="5090" actId="165"/>
          <ac:grpSpMkLst>
            <pc:docMk/>
            <pc:sldMk cId="1467330692" sldId="357"/>
            <ac:grpSpMk id="169" creationId="{D700BFFD-5E9A-4C54-9779-BB0709B20091}"/>
          </ac:grpSpMkLst>
        </pc:grpChg>
        <pc:grpChg chg="add mod">
          <ac:chgData name="Abdulaziz Qambar" userId="85b05c50aa90e9c3" providerId="LiveId" clId="{F42D3365-F8FD-4AC4-B92E-FDAA6703AF94}" dt="2021-05-28T11:36:06.429" v="5090" actId="165"/>
          <ac:grpSpMkLst>
            <pc:docMk/>
            <pc:sldMk cId="1467330692" sldId="357"/>
            <ac:grpSpMk id="174" creationId="{3AFFA112-3C29-48CF-A4DA-6CC27D73553A}"/>
          </ac:grpSpMkLst>
        </pc:grpChg>
        <pc:grpChg chg="add del mod">
          <ac:chgData name="Abdulaziz Qambar" userId="85b05c50aa90e9c3" providerId="LiveId" clId="{F42D3365-F8FD-4AC4-B92E-FDAA6703AF94}" dt="2021-05-28T11:36:10.597" v="5092" actId="165"/>
          <ac:grpSpMkLst>
            <pc:docMk/>
            <pc:sldMk cId="1467330692" sldId="357"/>
            <ac:grpSpMk id="179" creationId="{DBA4A835-6EC0-4384-A8A2-339BA517FDE8}"/>
          </ac:grpSpMkLst>
        </pc:grpChg>
        <pc:grpChg chg="add mod topLvl">
          <ac:chgData name="Abdulaziz Qambar" userId="85b05c50aa90e9c3" providerId="LiveId" clId="{F42D3365-F8FD-4AC4-B92E-FDAA6703AF94}" dt="2021-05-28T11:36:10.597" v="5092" actId="165"/>
          <ac:grpSpMkLst>
            <pc:docMk/>
            <pc:sldMk cId="1467330692" sldId="357"/>
            <ac:grpSpMk id="180" creationId="{0B0E0A4F-C75D-4928-9E98-D72398C43DE2}"/>
          </ac:grpSpMkLst>
        </pc:grpChg>
        <pc:grpChg chg="add mod topLvl">
          <ac:chgData name="Abdulaziz Qambar" userId="85b05c50aa90e9c3" providerId="LiveId" clId="{F42D3365-F8FD-4AC4-B92E-FDAA6703AF94}" dt="2021-05-28T11:36:10.597" v="5092" actId="165"/>
          <ac:grpSpMkLst>
            <pc:docMk/>
            <pc:sldMk cId="1467330692" sldId="357"/>
            <ac:grpSpMk id="181" creationId="{33B32081-FA63-472F-B5FA-AE2F567C47A8}"/>
          </ac:grpSpMkLst>
        </pc:grpChg>
        <pc:grpChg chg="add mod">
          <ac:chgData name="Abdulaziz Qambar" userId="85b05c50aa90e9c3" providerId="LiveId" clId="{F42D3365-F8FD-4AC4-B92E-FDAA6703AF94}" dt="2021-05-28T11:36:10.597" v="5092" actId="165"/>
          <ac:grpSpMkLst>
            <pc:docMk/>
            <pc:sldMk cId="1467330692" sldId="357"/>
            <ac:grpSpMk id="182" creationId="{74E6BACA-0EFF-4235-A334-4F6FDFB762A8}"/>
          </ac:grpSpMkLst>
        </pc:grpChg>
        <pc:grpChg chg="add mod">
          <ac:chgData name="Abdulaziz Qambar" userId="85b05c50aa90e9c3" providerId="LiveId" clId="{F42D3365-F8FD-4AC4-B92E-FDAA6703AF94}" dt="2021-05-28T11:36:10.597" v="5092" actId="165"/>
          <ac:grpSpMkLst>
            <pc:docMk/>
            <pc:sldMk cId="1467330692" sldId="357"/>
            <ac:grpSpMk id="187" creationId="{2374C299-19DB-4F1B-8DA6-C2D1B2FC5680}"/>
          </ac:grpSpMkLst>
        </pc:grpChg>
        <pc:grpChg chg="add del mod">
          <ac:chgData name="Abdulaziz Qambar" userId="85b05c50aa90e9c3" providerId="LiveId" clId="{F42D3365-F8FD-4AC4-B92E-FDAA6703AF94}" dt="2021-05-28T11:33:21.176" v="5058" actId="478"/>
          <ac:grpSpMkLst>
            <pc:docMk/>
            <pc:sldMk cId="1467330692" sldId="357"/>
            <ac:grpSpMk id="192" creationId="{5494DB99-124A-4DE4-9583-47403224C95E}"/>
          </ac:grpSpMkLst>
        </pc:grpChg>
        <pc:grpChg chg="add mod">
          <ac:chgData name="Abdulaziz Qambar" userId="85b05c50aa90e9c3" providerId="LiveId" clId="{F42D3365-F8FD-4AC4-B92E-FDAA6703AF94}" dt="2021-05-28T11:31:31.633" v="5047"/>
          <ac:grpSpMkLst>
            <pc:docMk/>
            <pc:sldMk cId="1467330692" sldId="357"/>
            <ac:grpSpMk id="193" creationId="{A98F90BE-B9AE-45D8-8656-ED1715F9960E}"/>
          </ac:grpSpMkLst>
        </pc:grpChg>
        <pc:grpChg chg="add mod">
          <ac:chgData name="Abdulaziz Qambar" userId="85b05c50aa90e9c3" providerId="LiveId" clId="{F42D3365-F8FD-4AC4-B92E-FDAA6703AF94}" dt="2021-05-28T11:31:31.633" v="5047"/>
          <ac:grpSpMkLst>
            <pc:docMk/>
            <pc:sldMk cId="1467330692" sldId="357"/>
            <ac:grpSpMk id="194" creationId="{F384A2A1-AA08-4AC7-98D3-1B203CB2612E}"/>
          </ac:grpSpMkLst>
        </pc:grpChg>
        <pc:grpChg chg="add mod">
          <ac:chgData name="Abdulaziz Qambar" userId="85b05c50aa90e9c3" providerId="LiveId" clId="{F42D3365-F8FD-4AC4-B92E-FDAA6703AF94}" dt="2021-05-28T11:31:31.633" v="5047"/>
          <ac:grpSpMkLst>
            <pc:docMk/>
            <pc:sldMk cId="1467330692" sldId="357"/>
            <ac:grpSpMk id="195" creationId="{69EC1BB0-57CE-4D40-BFF0-78234D5A78A7}"/>
          </ac:grpSpMkLst>
        </pc:grpChg>
        <pc:grpChg chg="add mod">
          <ac:chgData name="Abdulaziz Qambar" userId="85b05c50aa90e9c3" providerId="LiveId" clId="{F42D3365-F8FD-4AC4-B92E-FDAA6703AF94}" dt="2021-05-28T11:31:31.633" v="5047"/>
          <ac:grpSpMkLst>
            <pc:docMk/>
            <pc:sldMk cId="1467330692" sldId="357"/>
            <ac:grpSpMk id="200" creationId="{8A4A0DEF-F8BB-4A0A-88FB-976F58193209}"/>
          </ac:grpSpMkLst>
        </pc:grpChg>
        <pc:grpChg chg="add del mod">
          <ac:chgData name="Abdulaziz Qambar" userId="85b05c50aa90e9c3" providerId="LiveId" clId="{F42D3365-F8FD-4AC4-B92E-FDAA6703AF94}" dt="2021-05-28T11:36:08.294" v="5091" actId="165"/>
          <ac:grpSpMkLst>
            <pc:docMk/>
            <pc:sldMk cId="1467330692" sldId="357"/>
            <ac:grpSpMk id="205" creationId="{68734D32-61AC-4A18-9B49-E3229CBA34A2}"/>
          </ac:grpSpMkLst>
        </pc:grpChg>
        <pc:grpChg chg="add mod topLvl">
          <ac:chgData name="Abdulaziz Qambar" userId="85b05c50aa90e9c3" providerId="LiveId" clId="{F42D3365-F8FD-4AC4-B92E-FDAA6703AF94}" dt="2021-05-28T11:36:08.294" v="5091" actId="165"/>
          <ac:grpSpMkLst>
            <pc:docMk/>
            <pc:sldMk cId="1467330692" sldId="357"/>
            <ac:grpSpMk id="206" creationId="{DBFE786E-A682-4C0F-B7BB-3999B905C4FF}"/>
          </ac:grpSpMkLst>
        </pc:grpChg>
        <pc:grpChg chg="add mod topLvl">
          <ac:chgData name="Abdulaziz Qambar" userId="85b05c50aa90e9c3" providerId="LiveId" clId="{F42D3365-F8FD-4AC4-B92E-FDAA6703AF94}" dt="2021-05-28T11:36:08.294" v="5091" actId="165"/>
          <ac:grpSpMkLst>
            <pc:docMk/>
            <pc:sldMk cId="1467330692" sldId="357"/>
            <ac:grpSpMk id="207" creationId="{B9C00400-F5E4-45EC-B075-138B20F9CD96}"/>
          </ac:grpSpMkLst>
        </pc:grpChg>
        <pc:grpChg chg="add mod">
          <ac:chgData name="Abdulaziz Qambar" userId="85b05c50aa90e9c3" providerId="LiveId" clId="{F42D3365-F8FD-4AC4-B92E-FDAA6703AF94}" dt="2021-05-28T11:36:08.294" v="5091" actId="165"/>
          <ac:grpSpMkLst>
            <pc:docMk/>
            <pc:sldMk cId="1467330692" sldId="357"/>
            <ac:grpSpMk id="208" creationId="{C25C3BAA-B21F-47E5-B0E6-9369C6C88350}"/>
          </ac:grpSpMkLst>
        </pc:grpChg>
        <pc:grpChg chg="add mod">
          <ac:chgData name="Abdulaziz Qambar" userId="85b05c50aa90e9c3" providerId="LiveId" clId="{F42D3365-F8FD-4AC4-B92E-FDAA6703AF94}" dt="2021-05-28T11:36:08.294" v="5091" actId="165"/>
          <ac:grpSpMkLst>
            <pc:docMk/>
            <pc:sldMk cId="1467330692" sldId="357"/>
            <ac:grpSpMk id="213" creationId="{9AAD8213-82BB-40FB-A98D-ABD5A7E7E045}"/>
          </ac:grpSpMkLst>
        </pc:grpChg>
        <pc:picChg chg="add mod">
          <ac:chgData name="Abdulaziz Qambar" userId="85b05c50aa90e9c3" providerId="LiveId" clId="{F42D3365-F8FD-4AC4-B92E-FDAA6703AF94}" dt="2021-05-28T11:36:04.478" v="5089" actId="165"/>
          <ac:picMkLst>
            <pc:docMk/>
            <pc:sldMk cId="1467330692" sldId="357"/>
            <ac:picMk id="26" creationId="{4E6306F2-41FE-46FB-AEBF-0038853EB571}"/>
          </ac:picMkLst>
        </pc:picChg>
        <pc:picChg chg="add mod">
          <ac:chgData name="Abdulaziz Qambar" userId="85b05c50aa90e9c3" providerId="LiveId" clId="{F42D3365-F8FD-4AC4-B92E-FDAA6703AF94}" dt="2021-05-28T11:36:04.478" v="5089" actId="165"/>
          <ac:picMkLst>
            <pc:docMk/>
            <pc:sldMk cId="1467330692" sldId="357"/>
            <ac:picMk id="27" creationId="{DC0DFA64-98A4-4B97-AD7E-C873D9E84BC7}"/>
          </ac:picMkLst>
        </pc:picChg>
        <pc:picChg chg="add mod">
          <ac:chgData name="Abdulaziz Qambar" userId="85b05c50aa90e9c3" providerId="LiveId" clId="{F42D3365-F8FD-4AC4-B92E-FDAA6703AF94}" dt="2021-05-28T11:36:04.478" v="5089" actId="165"/>
          <ac:picMkLst>
            <pc:docMk/>
            <pc:sldMk cId="1467330692" sldId="357"/>
            <ac:picMk id="28" creationId="{BC00FB7F-8CFB-43F8-8DDC-B16E6F606BDD}"/>
          </ac:picMkLst>
        </pc:picChg>
        <pc:picChg chg="add mod">
          <ac:chgData name="Abdulaziz Qambar" userId="85b05c50aa90e9c3" providerId="LiveId" clId="{F42D3365-F8FD-4AC4-B92E-FDAA6703AF94}" dt="2021-05-28T11:36:04.478" v="5089" actId="165"/>
          <ac:picMkLst>
            <pc:docMk/>
            <pc:sldMk cId="1467330692" sldId="357"/>
            <ac:picMk id="32" creationId="{89D6CD35-A4D0-407C-BA4E-3068CAA58E5E}"/>
          </ac:picMkLst>
        </pc:picChg>
        <pc:picChg chg="mod">
          <ac:chgData name="Abdulaziz Qambar" userId="85b05c50aa90e9c3" providerId="LiveId" clId="{F42D3365-F8FD-4AC4-B92E-FDAA6703AF94}" dt="2021-05-28T11:29:16.752" v="5001" actId="2085"/>
          <ac:picMkLst>
            <pc:docMk/>
            <pc:sldMk cId="1467330692" sldId="357"/>
            <ac:picMk id="34" creationId="{30CDE5E8-2291-4DE4-AEFD-A8654B3DD63C}"/>
          </ac:picMkLst>
        </pc:picChg>
        <pc:picChg chg="add mod">
          <ac:chgData name="Abdulaziz Qambar" userId="85b05c50aa90e9c3" providerId="LiveId" clId="{F42D3365-F8FD-4AC4-B92E-FDAA6703AF94}" dt="2021-05-28T11:36:04.478" v="5089" actId="165"/>
          <ac:picMkLst>
            <pc:docMk/>
            <pc:sldMk cId="1467330692" sldId="357"/>
            <ac:picMk id="42" creationId="{0B5218DE-B377-4FCA-B43B-D35C895A48AD}"/>
          </ac:picMkLst>
        </pc:picChg>
        <pc:picChg chg="add mod">
          <ac:chgData name="Abdulaziz Qambar" userId="85b05c50aa90e9c3" providerId="LiveId" clId="{F42D3365-F8FD-4AC4-B92E-FDAA6703AF94}" dt="2021-05-28T11:36:04.478" v="5089" actId="165"/>
          <ac:picMkLst>
            <pc:docMk/>
            <pc:sldMk cId="1467330692" sldId="357"/>
            <ac:picMk id="43" creationId="{CC0D3337-7C85-45D1-A6F0-12BD72F564FD}"/>
          </ac:picMkLst>
        </pc:picChg>
        <pc:picChg chg="add mod">
          <ac:chgData name="Abdulaziz Qambar" userId="85b05c50aa90e9c3" providerId="LiveId" clId="{F42D3365-F8FD-4AC4-B92E-FDAA6703AF94}" dt="2021-05-28T11:29:22.249" v="5012"/>
          <ac:picMkLst>
            <pc:docMk/>
            <pc:sldMk cId="1467330692" sldId="357"/>
            <ac:picMk id="49" creationId="{82FE3A4E-BF67-41B5-BC0F-B059707DB59D}"/>
          </ac:picMkLst>
        </pc:picChg>
        <pc:picChg chg="add mod">
          <ac:chgData name="Abdulaziz Qambar" userId="85b05c50aa90e9c3" providerId="LiveId" clId="{F42D3365-F8FD-4AC4-B92E-FDAA6703AF94}" dt="2021-05-28T11:29:22.249" v="5012"/>
          <ac:picMkLst>
            <pc:docMk/>
            <pc:sldMk cId="1467330692" sldId="357"/>
            <ac:picMk id="50" creationId="{E899F279-7D20-478F-9E1B-B35261FD472F}"/>
          </ac:picMkLst>
        </pc:picChg>
        <pc:picChg chg="add mod">
          <ac:chgData name="Abdulaziz Qambar" userId="85b05c50aa90e9c3" providerId="LiveId" clId="{F42D3365-F8FD-4AC4-B92E-FDAA6703AF94}" dt="2021-05-28T11:29:22.249" v="5012"/>
          <ac:picMkLst>
            <pc:docMk/>
            <pc:sldMk cId="1467330692" sldId="357"/>
            <ac:picMk id="53" creationId="{0C2F941D-5ED2-41BE-BA30-99C672F38F3B}"/>
          </ac:picMkLst>
        </pc:picChg>
        <pc:picChg chg="add mod">
          <ac:chgData name="Abdulaziz Qambar" userId="85b05c50aa90e9c3" providerId="LiveId" clId="{F42D3365-F8FD-4AC4-B92E-FDAA6703AF94}" dt="2021-05-28T11:29:22.249" v="5012"/>
          <ac:picMkLst>
            <pc:docMk/>
            <pc:sldMk cId="1467330692" sldId="357"/>
            <ac:picMk id="56" creationId="{7C28C4A1-C4CF-49C7-8AA1-86AA0A4E6435}"/>
          </ac:picMkLst>
        </pc:picChg>
        <pc:picChg chg="add mod">
          <ac:chgData name="Abdulaziz Qambar" userId="85b05c50aa90e9c3" providerId="LiveId" clId="{F42D3365-F8FD-4AC4-B92E-FDAA6703AF94}" dt="2021-05-28T11:29:22.249" v="5012"/>
          <ac:picMkLst>
            <pc:docMk/>
            <pc:sldMk cId="1467330692" sldId="357"/>
            <ac:picMk id="58" creationId="{785AFBBC-596D-42A3-B933-9A17A0B215E1}"/>
          </ac:picMkLst>
        </pc:picChg>
        <pc:picChg chg="add mod">
          <ac:chgData name="Abdulaziz Qambar" userId="85b05c50aa90e9c3" providerId="LiveId" clId="{F42D3365-F8FD-4AC4-B92E-FDAA6703AF94}" dt="2021-05-28T11:29:22.249" v="5012"/>
          <ac:picMkLst>
            <pc:docMk/>
            <pc:sldMk cId="1467330692" sldId="357"/>
            <ac:picMk id="60" creationId="{E28678B9-F9BE-4B06-9053-28FEA683010C}"/>
          </ac:picMkLst>
        </pc:picChg>
        <pc:picChg chg="mod">
          <ac:chgData name="Abdulaziz Qambar" userId="85b05c50aa90e9c3" providerId="LiveId" clId="{F42D3365-F8FD-4AC4-B92E-FDAA6703AF94}" dt="2021-05-28T11:29:14.334" v="4999" actId="571"/>
          <ac:picMkLst>
            <pc:docMk/>
            <pc:sldMk cId="1467330692" sldId="357"/>
            <ac:picMk id="67" creationId="{7C9E5BFE-BBEF-4B56-B643-11D919CFC565}"/>
          </ac:picMkLst>
        </pc:picChg>
        <pc:picChg chg="mod">
          <ac:chgData name="Abdulaziz Qambar" userId="85b05c50aa90e9c3" providerId="LiveId" clId="{F42D3365-F8FD-4AC4-B92E-FDAA6703AF94}" dt="2021-05-28T11:29:14.334" v="4999" actId="571"/>
          <ac:picMkLst>
            <pc:docMk/>
            <pc:sldMk cId="1467330692" sldId="357"/>
            <ac:picMk id="68" creationId="{1BAB04ED-47EA-4C35-BA2B-8AF93CD63685}"/>
          </ac:picMkLst>
        </pc:picChg>
        <pc:picChg chg="mod">
          <ac:chgData name="Abdulaziz Qambar" userId="85b05c50aa90e9c3" providerId="LiveId" clId="{F42D3365-F8FD-4AC4-B92E-FDAA6703AF94}" dt="2021-05-28T11:29:14.334" v="4999" actId="571"/>
          <ac:picMkLst>
            <pc:docMk/>
            <pc:sldMk cId="1467330692" sldId="357"/>
            <ac:picMk id="69" creationId="{9565B0B8-656C-4CE9-A9FD-F417CC2AAE11}"/>
          </ac:picMkLst>
        </pc:picChg>
        <pc:picChg chg="mod">
          <ac:chgData name="Abdulaziz Qambar" userId="85b05c50aa90e9c3" providerId="LiveId" clId="{F42D3365-F8FD-4AC4-B92E-FDAA6703AF94}" dt="2021-05-28T11:29:14.334" v="4999" actId="571"/>
          <ac:picMkLst>
            <pc:docMk/>
            <pc:sldMk cId="1467330692" sldId="357"/>
            <ac:picMk id="72" creationId="{122B4BF4-E5B4-49BB-9C36-9800877B366E}"/>
          </ac:picMkLst>
        </pc:picChg>
        <pc:picChg chg="mod">
          <ac:chgData name="Abdulaziz Qambar" userId="85b05c50aa90e9c3" providerId="LiveId" clId="{F42D3365-F8FD-4AC4-B92E-FDAA6703AF94}" dt="2021-05-28T11:29:14.334" v="4999" actId="571"/>
          <ac:picMkLst>
            <pc:docMk/>
            <pc:sldMk cId="1467330692" sldId="357"/>
            <ac:picMk id="73" creationId="{DEB90AC1-D290-4923-B06C-4DFF69D2DBE1}"/>
          </ac:picMkLst>
        </pc:picChg>
        <pc:picChg chg="mod">
          <ac:chgData name="Abdulaziz Qambar" userId="85b05c50aa90e9c3" providerId="LiveId" clId="{F42D3365-F8FD-4AC4-B92E-FDAA6703AF94}" dt="2021-05-28T11:29:14.334" v="4999" actId="571"/>
          <ac:picMkLst>
            <pc:docMk/>
            <pc:sldMk cId="1467330692" sldId="357"/>
            <ac:picMk id="74" creationId="{4C9D4027-2B9F-488A-9288-A0DEB96D0D14}"/>
          </ac:picMkLst>
        </pc:picChg>
        <pc:picChg chg="mod">
          <ac:chgData name="Abdulaziz Qambar" userId="85b05c50aa90e9c3" providerId="LiveId" clId="{F42D3365-F8FD-4AC4-B92E-FDAA6703AF94}" dt="2021-05-28T11:29:32.424" v="5017" actId="571"/>
          <ac:picMkLst>
            <pc:docMk/>
            <pc:sldMk cId="1467330692" sldId="357"/>
            <ac:picMk id="80" creationId="{9F14D542-0D54-460A-9F20-0E4D060DF3EB}"/>
          </ac:picMkLst>
        </pc:picChg>
        <pc:picChg chg="mod">
          <ac:chgData name="Abdulaziz Qambar" userId="85b05c50aa90e9c3" providerId="LiveId" clId="{F42D3365-F8FD-4AC4-B92E-FDAA6703AF94}" dt="2021-05-28T11:29:32.424" v="5017" actId="571"/>
          <ac:picMkLst>
            <pc:docMk/>
            <pc:sldMk cId="1467330692" sldId="357"/>
            <ac:picMk id="81" creationId="{44EEB7E0-ED0C-4F5C-8234-E8EA49E4E2CA}"/>
          </ac:picMkLst>
        </pc:picChg>
        <pc:picChg chg="mod">
          <ac:chgData name="Abdulaziz Qambar" userId="85b05c50aa90e9c3" providerId="LiveId" clId="{F42D3365-F8FD-4AC4-B92E-FDAA6703AF94}" dt="2021-05-28T11:29:32.424" v="5017" actId="571"/>
          <ac:picMkLst>
            <pc:docMk/>
            <pc:sldMk cId="1467330692" sldId="357"/>
            <ac:picMk id="82" creationId="{CB4A607A-F2D4-4364-8026-98473FA1A0CD}"/>
          </ac:picMkLst>
        </pc:picChg>
        <pc:picChg chg="mod">
          <ac:chgData name="Abdulaziz Qambar" userId="85b05c50aa90e9c3" providerId="LiveId" clId="{F42D3365-F8FD-4AC4-B92E-FDAA6703AF94}" dt="2021-05-28T11:29:32.424" v="5017" actId="571"/>
          <ac:picMkLst>
            <pc:docMk/>
            <pc:sldMk cId="1467330692" sldId="357"/>
            <ac:picMk id="85" creationId="{95C2817B-063A-42CC-8F17-E1F37A4483DB}"/>
          </ac:picMkLst>
        </pc:picChg>
        <pc:picChg chg="mod">
          <ac:chgData name="Abdulaziz Qambar" userId="85b05c50aa90e9c3" providerId="LiveId" clId="{F42D3365-F8FD-4AC4-B92E-FDAA6703AF94}" dt="2021-05-28T11:29:32.424" v="5017" actId="571"/>
          <ac:picMkLst>
            <pc:docMk/>
            <pc:sldMk cId="1467330692" sldId="357"/>
            <ac:picMk id="86" creationId="{3387459D-8E30-45A0-BA97-542F4DE9B8B9}"/>
          </ac:picMkLst>
        </pc:picChg>
        <pc:picChg chg="mod">
          <ac:chgData name="Abdulaziz Qambar" userId="85b05c50aa90e9c3" providerId="LiveId" clId="{F42D3365-F8FD-4AC4-B92E-FDAA6703AF94}" dt="2021-05-28T11:29:32.424" v="5017" actId="571"/>
          <ac:picMkLst>
            <pc:docMk/>
            <pc:sldMk cId="1467330692" sldId="357"/>
            <ac:picMk id="87" creationId="{6017FF83-45CB-4415-BC67-1EDD55C5EA6F}"/>
          </ac:picMkLst>
        </pc:picChg>
        <pc:picChg chg="mod">
          <ac:chgData name="Abdulaziz Qambar" userId="85b05c50aa90e9c3" providerId="LiveId" clId="{F42D3365-F8FD-4AC4-B92E-FDAA6703AF94}" dt="2021-05-28T11:29:31.942" v="5016" actId="571"/>
          <ac:picMkLst>
            <pc:docMk/>
            <pc:sldMk cId="1467330692" sldId="357"/>
            <ac:picMk id="93" creationId="{3021A920-646E-453F-8C16-F5C435346BC1}"/>
          </ac:picMkLst>
        </pc:picChg>
        <pc:picChg chg="mod">
          <ac:chgData name="Abdulaziz Qambar" userId="85b05c50aa90e9c3" providerId="LiveId" clId="{F42D3365-F8FD-4AC4-B92E-FDAA6703AF94}" dt="2021-05-28T11:29:31.942" v="5016" actId="571"/>
          <ac:picMkLst>
            <pc:docMk/>
            <pc:sldMk cId="1467330692" sldId="357"/>
            <ac:picMk id="94" creationId="{975C9245-7017-4052-87D3-7FA5DCB328E1}"/>
          </ac:picMkLst>
        </pc:picChg>
        <pc:picChg chg="mod">
          <ac:chgData name="Abdulaziz Qambar" userId="85b05c50aa90e9c3" providerId="LiveId" clId="{F42D3365-F8FD-4AC4-B92E-FDAA6703AF94}" dt="2021-05-28T11:29:31.942" v="5016" actId="571"/>
          <ac:picMkLst>
            <pc:docMk/>
            <pc:sldMk cId="1467330692" sldId="357"/>
            <ac:picMk id="95" creationId="{F8706AE8-2E35-4BAB-8E3D-610075A83435}"/>
          </ac:picMkLst>
        </pc:picChg>
        <pc:picChg chg="mod">
          <ac:chgData name="Abdulaziz Qambar" userId="85b05c50aa90e9c3" providerId="LiveId" clId="{F42D3365-F8FD-4AC4-B92E-FDAA6703AF94}" dt="2021-05-28T11:29:31.942" v="5016" actId="571"/>
          <ac:picMkLst>
            <pc:docMk/>
            <pc:sldMk cId="1467330692" sldId="357"/>
            <ac:picMk id="98" creationId="{2F5DF30C-18ED-46CF-9B29-903BFC28BB99}"/>
          </ac:picMkLst>
        </pc:picChg>
        <pc:picChg chg="mod">
          <ac:chgData name="Abdulaziz Qambar" userId="85b05c50aa90e9c3" providerId="LiveId" clId="{F42D3365-F8FD-4AC4-B92E-FDAA6703AF94}" dt="2021-05-28T11:29:31.942" v="5016" actId="571"/>
          <ac:picMkLst>
            <pc:docMk/>
            <pc:sldMk cId="1467330692" sldId="357"/>
            <ac:picMk id="99" creationId="{7DA1A929-F0C4-4D5B-AACE-24620EF67338}"/>
          </ac:picMkLst>
        </pc:picChg>
        <pc:picChg chg="mod">
          <ac:chgData name="Abdulaziz Qambar" userId="85b05c50aa90e9c3" providerId="LiveId" clId="{F42D3365-F8FD-4AC4-B92E-FDAA6703AF94}" dt="2021-05-28T11:29:31.942" v="5016" actId="571"/>
          <ac:picMkLst>
            <pc:docMk/>
            <pc:sldMk cId="1467330692" sldId="357"/>
            <ac:picMk id="100" creationId="{635E9F8C-6C3A-4754-9F41-9BFA6837BF1A}"/>
          </ac:picMkLst>
        </pc:picChg>
        <pc:picChg chg="mod">
          <ac:chgData name="Abdulaziz Qambar" userId="85b05c50aa90e9c3" providerId="LiveId" clId="{F42D3365-F8FD-4AC4-B92E-FDAA6703AF94}" dt="2021-05-28T11:29:36.746" v="5019" actId="571"/>
          <ac:picMkLst>
            <pc:docMk/>
            <pc:sldMk cId="1467330692" sldId="357"/>
            <ac:picMk id="106" creationId="{926A90C5-55BE-4659-BF8B-E675BFDC552E}"/>
          </ac:picMkLst>
        </pc:picChg>
        <pc:picChg chg="mod">
          <ac:chgData name="Abdulaziz Qambar" userId="85b05c50aa90e9c3" providerId="LiveId" clId="{F42D3365-F8FD-4AC4-B92E-FDAA6703AF94}" dt="2021-05-28T11:29:36.746" v="5019" actId="571"/>
          <ac:picMkLst>
            <pc:docMk/>
            <pc:sldMk cId="1467330692" sldId="357"/>
            <ac:picMk id="107" creationId="{676D3729-080C-4CA7-9152-97331D34CE73}"/>
          </ac:picMkLst>
        </pc:picChg>
        <pc:picChg chg="mod">
          <ac:chgData name="Abdulaziz Qambar" userId="85b05c50aa90e9c3" providerId="LiveId" clId="{F42D3365-F8FD-4AC4-B92E-FDAA6703AF94}" dt="2021-05-28T11:29:36.746" v="5019" actId="571"/>
          <ac:picMkLst>
            <pc:docMk/>
            <pc:sldMk cId="1467330692" sldId="357"/>
            <ac:picMk id="108" creationId="{E7BC2611-F620-42EA-BED5-14DACEE5570F}"/>
          </ac:picMkLst>
        </pc:picChg>
        <pc:picChg chg="mod">
          <ac:chgData name="Abdulaziz Qambar" userId="85b05c50aa90e9c3" providerId="LiveId" clId="{F42D3365-F8FD-4AC4-B92E-FDAA6703AF94}" dt="2021-05-28T11:29:36.746" v="5019" actId="571"/>
          <ac:picMkLst>
            <pc:docMk/>
            <pc:sldMk cId="1467330692" sldId="357"/>
            <ac:picMk id="111" creationId="{DF65EDFD-192C-417C-8FD5-704CE1BDD176}"/>
          </ac:picMkLst>
        </pc:picChg>
        <pc:picChg chg="mod">
          <ac:chgData name="Abdulaziz Qambar" userId="85b05c50aa90e9c3" providerId="LiveId" clId="{F42D3365-F8FD-4AC4-B92E-FDAA6703AF94}" dt="2021-05-28T11:29:36.746" v="5019" actId="571"/>
          <ac:picMkLst>
            <pc:docMk/>
            <pc:sldMk cId="1467330692" sldId="357"/>
            <ac:picMk id="112" creationId="{75F96A75-6D8B-4877-8A38-5C2313AC83F8}"/>
          </ac:picMkLst>
        </pc:picChg>
        <pc:picChg chg="mod">
          <ac:chgData name="Abdulaziz Qambar" userId="85b05c50aa90e9c3" providerId="LiveId" clId="{F42D3365-F8FD-4AC4-B92E-FDAA6703AF94}" dt="2021-05-28T11:29:36.746" v="5019" actId="571"/>
          <ac:picMkLst>
            <pc:docMk/>
            <pc:sldMk cId="1467330692" sldId="357"/>
            <ac:picMk id="113" creationId="{4219929E-7591-4233-840F-86D2A6355AA2}"/>
          </ac:picMkLst>
        </pc:picChg>
        <pc:picChg chg="mod">
          <ac:chgData name="Abdulaziz Qambar" userId="85b05c50aa90e9c3" providerId="LiveId" clId="{F42D3365-F8FD-4AC4-B92E-FDAA6703AF94}" dt="2021-05-28T11:29:42.467" v="5024" actId="571"/>
          <ac:picMkLst>
            <pc:docMk/>
            <pc:sldMk cId="1467330692" sldId="357"/>
            <ac:picMk id="119" creationId="{307A4053-5FB4-4F84-A06C-4735870121BE}"/>
          </ac:picMkLst>
        </pc:picChg>
        <pc:picChg chg="mod">
          <ac:chgData name="Abdulaziz Qambar" userId="85b05c50aa90e9c3" providerId="LiveId" clId="{F42D3365-F8FD-4AC4-B92E-FDAA6703AF94}" dt="2021-05-28T11:29:42.467" v="5024" actId="571"/>
          <ac:picMkLst>
            <pc:docMk/>
            <pc:sldMk cId="1467330692" sldId="357"/>
            <ac:picMk id="120" creationId="{64587D80-332D-4EFC-8986-0721CC504C6C}"/>
          </ac:picMkLst>
        </pc:picChg>
        <pc:picChg chg="mod">
          <ac:chgData name="Abdulaziz Qambar" userId="85b05c50aa90e9c3" providerId="LiveId" clId="{F42D3365-F8FD-4AC4-B92E-FDAA6703AF94}" dt="2021-05-28T11:29:42.467" v="5024" actId="571"/>
          <ac:picMkLst>
            <pc:docMk/>
            <pc:sldMk cId="1467330692" sldId="357"/>
            <ac:picMk id="121" creationId="{314CB400-FF4C-4989-8A46-A9A8DEF42EAD}"/>
          </ac:picMkLst>
        </pc:picChg>
        <pc:picChg chg="mod">
          <ac:chgData name="Abdulaziz Qambar" userId="85b05c50aa90e9c3" providerId="LiveId" clId="{F42D3365-F8FD-4AC4-B92E-FDAA6703AF94}" dt="2021-05-28T11:29:42.467" v="5024" actId="571"/>
          <ac:picMkLst>
            <pc:docMk/>
            <pc:sldMk cId="1467330692" sldId="357"/>
            <ac:picMk id="124" creationId="{A2B21496-CF9C-43D2-9EE9-75E97ED5F956}"/>
          </ac:picMkLst>
        </pc:picChg>
        <pc:picChg chg="mod">
          <ac:chgData name="Abdulaziz Qambar" userId="85b05c50aa90e9c3" providerId="LiveId" clId="{F42D3365-F8FD-4AC4-B92E-FDAA6703AF94}" dt="2021-05-28T11:29:42.467" v="5024" actId="571"/>
          <ac:picMkLst>
            <pc:docMk/>
            <pc:sldMk cId="1467330692" sldId="357"/>
            <ac:picMk id="125" creationId="{90D7169B-833B-4C17-ADF5-AC4A392B5B83}"/>
          </ac:picMkLst>
        </pc:picChg>
        <pc:picChg chg="mod">
          <ac:chgData name="Abdulaziz Qambar" userId="85b05c50aa90e9c3" providerId="LiveId" clId="{F42D3365-F8FD-4AC4-B92E-FDAA6703AF94}" dt="2021-05-28T11:29:42.467" v="5024" actId="571"/>
          <ac:picMkLst>
            <pc:docMk/>
            <pc:sldMk cId="1467330692" sldId="357"/>
            <ac:picMk id="126" creationId="{7B991F02-241B-4C2D-9B14-9CE9232F0404}"/>
          </ac:picMkLst>
        </pc:picChg>
        <pc:picChg chg="mod">
          <ac:chgData name="Abdulaziz Qambar" userId="85b05c50aa90e9c3" providerId="LiveId" clId="{F42D3365-F8FD-4AC4-B92E-FDAA6703AF94}" dt="2021-05-28T11:29:41.829" v="5023" actId="571"/>
          <ac:picMkLst>
            <pc:docMk/>
            <pc:sldMk cId="1467330692" sldId="357"/>
            <ac:picMk id="132" creationId="{146A43AA-A32A-44E9-B1F7-0C29342580C4}"/>
          </ac:picMkLst>
        </pc:picChg>
        <pc:picChg chg="mod">
          <ac:chgData name="Abdulaziz Qambar" userId="85b05c50aa90e9c3" providerId="LiveId" clId="{F42D3365-F8FD-4AC4-B92E-FDAA6703AF94}" dt="2021-05-28T11:29:41.829" v="5023" actId="571"/>
          <ac:picMkLst>
            <pc:docMk/>
            <pc:sldMk cId="1467330692" sldId="357"/>
            <ac:picMk id="133" creationId="{A6E79943-A5E8-4A43-9C9A-120F82F42314}"/>
          </ac:picMkLst>
        </pc:picChg>
        <pc:picChg chg="mod">
          <ac:chgData name="Abdulaziz Qambar" userId="85b05c50aa90e9c3" providerId="LiveId" clId="{F42D3365-F8FD-4AC4-B92E-FDAA6703AF94}" dt="2021-05-28T11:29:41.829" v="5023" actId="571"/>
          <ac:picMkLst>
            <pc:docMk/>
            <pc:sldMk cId="1467330692" sldId="357"/>
            <ac:picMk id="134" creationId="{B5BDFCFD-4350-4EBC-8CD1-19C06F1BC49F}"/>
          </ac:picMkLst>
        </pc:picChg>
        <pc:picChg chg="mod">
          <ac:chgData name="Abdulaziz Qambar" userId="85b05c50aa90e9c3" providerId="LiveId" clId="{F42D3365-F8FD-4AC4-B92E-FDAA6703AF94}" dt="2021-05-28T11:29:41.829" v="5023" actId="571"/>
          <ac:picMkLst>
            <pc:docMk/>
            <pc:sldMk cId="1467330692" sldId="357"/>
            <ac:picMk id="137" creationId="{E4846727-1837-464C-8519-FFC6C08B5757}"/>
          </ac:picMkLst>
        </pc:picChg>
        <pc:picChg chg="mod">
          <ac:chgData name="Abdulaziz Qambar" userId="85b05c50aa90e9c3" providerId="LiveId" clId="{F42D3365-F8FD-4AC4-B92E-FDAA6703AF94}" dt="2021-05-28T11:29:41.829" v="5023" actId="571"/>
          <ac:picMkLst>
            <pc:docMk/>
            <pc:sldMk cId="1467330692" sldId="357"/>
            <ac:picMk id="138" creationId="{3EC0E671-468C-4807-AF4C-C6AF3ED9DEBE}"/>
          </ac:picMkLst>
        </pc:picChg>
        <pc:picChg chg="mod">
          <ac:chgData name="Abdulaziz Qambar" userId="85b05c50aa90e9c3" providerId="LiveId" clId="{F42D3365-F8FD-4AC4-B92E-FDAA6703AF94}" dt="2021-05-28T11:29:41.829" v="5023" actId="571"/>
          <ac:picMkLst>
            <pc:docMk/>
            <pc:sldMk cId="1467330692" sldId="357"/>
            <ac:picMk id="139" creationId="{63C44B82-67DD-400C-BEEC-C09F50177854}"/>
          </ac:picMkLst>
        </pc:picChg>
        <pc:picChg chg="mod">
          <ac:chgData name="Abdulaziz Qambar" userId="85b05c50aa90e9c3" providerId="LiveId" clId="{F42D3365-F8FD-4AC4-B92E-FDAA6703AF94}" dt="2021-05-28T11:29:48.197" v="5026" actId="571"/>
          <ac:picMkLst>
            <pc:docMk/>
            <pc:sldMk cId="1467330692" sldId="357"/>
            <ac:picMk id="145" creationId="{AA7A11EB-95EF-4E5A-B3B3-AFC946847469}"/>
          </ac:picMkLst>
        </pc:picChg>
        <pc:picChg chg="mod">
          <ac:chgData name="Abdulaziz Qambar" userId="85b05c50aa90e9c3" providerId="LiveId" clId="{F42D3365-F8FD-4AC4-B92E-FDAA6703AF94}" dt="2021-05-28T11:29:48.197" v="5026" actId="571"/>
          <ac:picMkLst>
            <pc:docMk/>
            <pc:sldMk cId="1467330692" sldId="357"/>
            <ac:picMk id="146" creationId="{7E48F41A-1E07-4803-9554-0AC2D8BD551E}"/>
          </ac:picMkLst>
        </pc:picChg>
        <pc:picChg chg="mod">
          <ac:chgData name="Abdulaziz Qambar" userId="85b05c50aa90e9c3" providerId="LiveId" clId="{F42D3365-F8FD-4AC4-B92E-FDAA6703AF94}" dt="2021-05-28T11:29:48.197" v="5026" actId="571"/>
          <ac:picMkLst>
            <pc:docMk/>
            <pc:sldMk cId="1467330692" sldId="357"/>
            <ac:picMk id="147" creationId="{32DE6B34-350C-4956-9789-8F276B364E0C}"/>
          </ac:picMkLst>
        </pc:picChg>
        <pc:picChg chg="mod">
          <ac:chgData name="Abdulaziz Qambar" userId="85b05c50aa90e9c3" providerId="LiveId" clId="{F42D3365-F8FD-4AC4-B92E-FDAA6703AF94}" dt="2021-05-28T11:29:48.197" v="5026" actId="571"/>
          <ac:picMkLst>
            <pc:docMk/>
            <pc:sldMk cId="1467330692" sldId="357"/>
            <ac:picMk id="150" creationId="{9282A241-5E38-4EC8-A767-2D3B3C7B224F}"/>
          </ac:picMkLst>
        </pc:picChg>
        <pc:picChg chg="mod">
          <ac:chgData name="Abdulaziz Qambar" userId="85b05c50aa90e9c3" providerId="LiveId" clId="{F42D3365-F8FD-4AC4-B92E-FDAA6703AF94}" dt="2021-05-28T11:29:48.197" v="5026" actId="571"/>
          <ac:picMkLst>
            <pc:docMk/>
            <pc:sldMk cId="1467330692" sldId="357"/>
            <ac:picMk id="151" creationId="{9B64FBFB-67F1-4A9A-AB7A-3AEF03BBB836}"/>
          </ac:picMkLst>
        </pc:picChg>
        <pc:picChg chg="mod">
          <ac:chgData name="Abdulaziz Qambar" userId="85b05c50aa90e9c3" providerId="LiveId" clId="{F42D3365-F8FD-4AC4-B92E-FDAA6703AF94}" dt="2021-05-28T11:29:48.197" v="5026" actId="571"/>
          <ac:picMkLst>
            <pc:docMk/>
            <pc:sldMk cId="1467330692" sldId="357"/>
            <ac:picMk id="152" creationId="{AC25B4D1-DCE7-4726-BFA0-10DD6C94B304}"/>
          </ac:picMkLst>
        </pc:picChg>
        <pc:picChg chg="mod">
          <ac:chgData name="Abdulaziz Qambar" userId="85b05c50aa90e9c3" providerId="LiveId" clId="{F42D3365-F8FD-4AC4-B92E-FDAA6703AF94}" dt="2021-05-28T11:29:48.197" v="5026" actId="571"/>
          <ac:picMkLst>
            <pc:docMk/>
            <pc:sldMk cId="1467330692" sldId="357"/>
            <ac:picMk id="158" creationId="{E63FD132-819F-4FC7-8C75-E796AB684CF1}"/>
          </ac:picMkLst>
        </pc:picChg>
        <pc:picChg chg="mod">
          <ac:chgData name="Abdulaziz Qambar" userId="85b05c50aa90e9c3" providerId="LiveId" clId="{F42D3365-F8FD-4AC4-B92E-FDAA6703AF94}" dt="2021-05-28T11:29:48.197" v="5026" actId="571"/>
          <ac:picMkLst>
            <pc:docMk/>
            <pc:sldMk cId="1467330692" sldId="357"/>
            <ac:picMk id="159" creationId="{8DAD156D-4B32-4E2F-9712-9ECEB0FBCE37}"/>
          </ac:picMkLst>
        </pc:picChg>
        <pc:picChg chg="mod">
          <ac:chgData name="Abdulaziz Qambar" userId="85b05c50aa90e9c3" providerId="LiveId" clId="{F42D3365-F8FD-4AC4-B92E-FDAA6703AF94}" dt="2021-05-28T11:29:48.197" v="5026" actId="571"/>
          <ac:picMkLst>
            <pc:docMk/>
            <pc:sldMk cId="1467330692" sldId="357"/>
            <ac:picMk id="160" creationId="{299B9DAF-C5EF-4DE3-9C6A-997D6ECD9B51}"/>
          </ac:picMkLst>
        </pc:picChg>
        <pc:picChg chg="mod">
          <ac:chgData name="Abdulaziz Qambar" userId="85b05c50aa90e9c3" providerId="LiveId" clId="{F42D3365-F8FD-4AC4-B92E-FDAA6703AF94}" dt="2021-05-28T11:29:48.197" v="5026" actId="571"/>
          <ac:picMkLst>
            <pc:docMk/>
            <pc:sldMk cId="1467330692" sldId="357"/>
            <ac:picMk id="163" creationId="{AA87750B-A767-4D6C-8EE3-47002B8708C1}"/>
          </ac:picMkLst>
        </pc:picChg>
        <pc:picChg chg="mod">
          <ac:chgData name="Abdulaziz Qambar" userId="85b05c50aa90e9c3" providerId="LiveId" clId="{F42D3365-F8FD-4AC4-B92E-FDAA6703AF94}" dt="2021-05-28T11:29:48.197" v="5026" actId="571"/>
          <ac:picMkLst>
            <pc:docMk/>
            <pc:sldMk cId="1467330692" sldId="357"/>
            <ac:picMk id="164" creationId="{3A9C4F89-F0FD-404D-9AB1-CFBDD902233C}"/>
          </ac:picMkLst>
        </pc:picChg>
        <pc:picChg chg="mod">
          <ac:chgData name="Abdulaziz Qambar" userId="85b05c50aa90e9c3" providerId="LiveId" clId="{F42D3365-F8FD-4AC4-B92E-FDAA6703AF94}" dt="2021-05-28T11:29:48.197" v="5026" actId="571"/>
          <ac:picMkLst>
            <pc:docMk/>
            <pc:sldMk cId="1467330692" sldId="357"/>
            <ac:picMk id="165" creationId="{52569571-7DEC-4B82-B422-C066867FFC00}"/>
          </ac:picMkLst>
        </pc:picChg>
        <pc:picChg chg="add mod">
          <ac:chgData name="Abdulaziz Qambar" userId="85b05c50aa90e9c3" providerId="LiveId" clId="{F42D3365-F8FD-4AC4-B92E-FDAA6703AF94}" dt="2021-05-28T11:36:06.429" v="5090" actId="165"/>
          <ac:picMkLst>
            <pc:docMk/>
            <pc:sldMk cId="1467330692" sldId="357"/>
            <ac:picMk id="171" creationId="{FC281B5E-6DC1-4DF0-B80B-2AF432F902B4}"/>
          </ac:picMkLst>
        </pc:picChg>
        <pc:picChg chg="add mod">
          <ac:chgData name="Abdulaziz Qambar" userId="85b05c50aa90e9c3" providerId="LiveId" clId="{F42D3365-F8FD-4AC4-B92E-FDAA6703AF94}" dt="2021-05-28T11:36:06.429" v="5090" actId="165"/>
          <ac:picMkLst>
            <pc:docMk/>
            <pc:sldMk cId="1467330692" sldId="357"/>
            <ac:picMk id="172" creationId="{3E5D05E2-9D50-4756-B9A8-C012B4F155FF}"/>
          </ac:picMkLst>
        </pc:picChg>
        <pc:picChg chg="add mod">
          <ac:chgData name="Abdulaziz Qambar" userId="85b05c50aa90e9c3" providerId="LiveId" clId="{F42D3365-F8FD-4AC4-B92E-FDAA6703AF94}" dt="2021-05-28T11:36:06.429" v="5090" actId="165"/>
          <ac:picMkLst>
            <pc:docMk/>
            <pc:sldMk cId="1467330692" sldId="357"/>
            <ac:picMk id="173" creationId="{CC94B460-6768-4113-BF9B-B17DDF9E0FCD}"/>
          </ac:picMkLst>
        </pc:picChg>
        <pc:picChg chg="add mod">
          <ac:chgData name="Abdulaziz Qambar" userId="85b05c50aa90e9c3" providerId="LiveId" clId="{F42D3365-F8FD-4AC4-B92E-FDAA6703AF94}" dt="2021-05-28T11:36:06.429" v="5090" actId="165"/>
          <ac:picMkLst>
            <pc:docMk/>
            <pc:sldMk cId="1467330692" sldId="357"/>
            <ac:picMk id="176" creationId="{93FD357B-51A6-4E36-8C87-ED0DF3DB29CF}"/>
          </ac:picMkLst>
        </pc:picChg>
        <pc:picChg chg="add mod">
          <ac:chgData name="Abdulaziz Qambar" userId="85b05c50aa90e9c3" providerId="LiveId" clId="{F42D3365-F8FD-4AC4-B92E-FDAA6703AF94}" dt="2021-05-28T11:36:06.429" v="5090" actId="165"/>
          <ac:picMkLst>
            <pc:docMk/>
            <pc:sldMk cId="1467330692" sldId="357"/>
            <ac:picMk id="177" creationId="{F0F87433-09C6-4E31-BB21-91418DE745D4}"/>
          </ac:picMkLst>
        </pc:picChg>
        <pc:picChg chg="add mod">
          <ac:chgData name="Abdulaziz Qambar" userId="85b05c50aa90e9c3" providerId="LiveId" clId="{F42D3365-F8FD-4AC4-B92E-FDAA6703AF94}" dt="2021-05-28T11:36:06.429" v="5090" actId="165"/>
          <ac:picMkLst>
            <pc:docMk/>
            <pc:sldMk cId="1467330692" sldId="357"/>
            <ac:picMk id="178" creationId="{C63B7845-B9F2-4BA7-A792-8430AD427C8D}"/>
          </ac:picMkLst>
        </pc:picChg>
        <pc:picChg chg="add mod">
          <ac:chgData name="Abdulaziz Qambar" userId="85b05c50aa90e9c3" providerId="LiveId" clId="{F42D3365-F8FD-4AC4-B92E-FDAA6703AF94}" dt="2021-05-28T11:36:10.597" v="5092" actId="165"/>
          <ac:picMkLst>
            <pc:docMk/>
            <pc:sldMk cId="1467330692" sldId="357"/>
            <ac:picMk id="184" creationId="{6B11A6ED-4D81-4F9C-8A14-987615D0D0E3}"/>
          </ac:picMkLst>
        </pc:picChg>
        <pc:picChg chg="add mod">
          <ac:chgData name="Abdulaziz Qambar" userId="85b05c50aa90e9c3" providerId="LiveId" clId="{F42D3365-F8FD-4AC4-B92E-FDAA6703AF94}" dt="2021-05-28T11:36:10.597" v="5092" actId="165"/>
          <ac:picMkLst>
            <pc:docMk/>
            <pc:sldMk cId="1467330692" sldId="357"/>
            <ac:picMk id="185" creationId="{E899263F-2E1D-4D4D-A9F0-11475855A0F4}"/>
          </ac:picMkLst>
        </pc:picChg>
        <pc:picChg chg="add mod">
          <ac:chgData name="Abdulaziz Qambar" userId="85b05c50aa90e9c3" providerId="LiveId" clId="{F42D3365-F8FD-4AC4-B92E-FDAA6703AF94}" dt="2021-05-28T11:36:10.597" v="5092" actId="165"/>
          <ac:picMkLst>
            <pc:docMk/>
            <pc:sldMk cId="1467330692" sldId="357"/>
            <ac:picMk id="186" creationId="{713A8A10-6E61-4A45-905A-2FA25B1A9061}"/>
          </ac:picMkLst>
        </pc:picChg>
        <pc:picChg chg="add mod">
          <ac:chgData name="Abdulaziz Qambar" userId="85b05c50aa90e9c3" providerId="LiveId" clId="{F42D3365-F8FD-4AC4-B92E-FDAA6703AF94}" dt="2021-05-28T11:36:10.597" v="5092" actId="165"/>
          <ac:picMkLst>
            <pc:docMk/>
            <pc:sldMk cId="1467330692" sldId="357"/>
            <ac:picMk id="189" creationId="{724471FB-DDC7-44D3-8B97-9F99A9778ACE}"/>
          </ac:picMkLst>
        </pc:picChg>
        <pc:picChg chg="add mod">
          <ac:chgData name="Abdulaziz Qambar" userId="85b05c50aa90e9c3" providerId="LiveId" clId="{F42D3365-F8FD-4AC4-B92E-FDAA6703AF94}" dt="2021-05-28T11:36:10.597" v="5092" actId="165"/>
          <ac:picMkLst>
            <pc:docMk/>
            <pc:sldMk cId="1467330692" sldId="357"/>
            <ac:picMk id="190" creationId="{0BB6C752-BFF9-4139-9BA3-8F868854F47E}"/>
          </ac:picMkLst>
        </pc:picChg>
        <pc:picChg chg="add mod">
          <ac:chgData name="Abdulaziz Qambar" userId="85b05c50aa90e9c3" providerId="LiveId" clId="{F42D3365-F8FD-4AC4-B92E-FDAA6703AF94}" dt="2021-05-28T11:36:10.597" v="5092" actId="165"/>
          <ac:picMkLst>
            <pc:docMk/>
            <pc:sldMk cId="1467330692" sldId="357"/>
            <ac:picMk id="191" creationId="{D5F84B14-D36E-4033-AE28-CE7D7E32F389}"/>
          </ac:picMkLst>
        </pc:picChg>
        <pc:picChg chg="add mod">
          <ac:chgData name="Abdulaziz Qambar" userId="85b05c50aa90e9c3" providerId="LiveId" clId="{F42D3365-F8FD-4AC4-B92E-FDAA6703AF94}" dt="2021-05-28T11:31:51.120" v="5053" actId="2085"/>
          <ac:picMkLst>
            <pc:docMk/>
            <pc:sldMk cId="1467330692" sldId="357"/>
            <ac:picMk id="197" creationId="{A68FBBD5-D46B-4A73-9D1A-D71D3B7BCA94}"/>
          </ac:picMkLst>
        </pc:picChg>
        <pc:picChg chg="add mod">
          <ac:chgData name="Abdulaziz Qambar" userId="85b05c50aa90e9c3" providerId="LiveId" clId="{F42D3365-F8FD-4AC4-B92E-FDAA6703AF94}" dt="2021-05-28T11:31:51.120" v="5053" actId="2085"/>
          <ac:picMkLst>
            <pc:docMk/>
            <pc:sldMk cId="1467330692" sldId="357"/>
            <ac:picMk id="198" creationId="{25A49F38-2439-4393-9C25-71FF801965F7}"/>
          </ac:picMkLst>
        </pc:picChg>
        <pc:picChg chg="add mod">
          <ac:chgData name="Abdulaziz Qambar" userId="85b05c50aa90e9c3" providerId="LiveId" clId="{F42D3365-F8FD-4AC4-B92E-FDAA6703AF94}" dt="2021-05-28T11:31:51.120" v="5053" actId="2085"/>
          <ac:picMkLst>
            <pc:docMk/>
            <pc:sldMk cId="1467330692" sldId="357"/>
            <ac:picMk id="199" creationId="{8D480524-0405-41F2-9692-6B269FBE4A42}"/>
          </ac:picMkLst>
        </pc:picChg>
        <pc:picChg chg="add mod">
          <ac:chgData name="Abdulaziz Qambar" userId="85b05c50aa90e9c3" providerId="LiveId" clId="{F42D3365-F8FD-4AC4-B92E-FDAA6703AF94}" dt="2021-05-28T11:31:51.120" v="5053" actId="2085"/>
          <ac:picMkLst>
            <pc:docMk/>
            <pc:sldMk cId="1467330692" sldId="357"/>
            <ac:picMk id="202" creationId="{0946311C-39A9-4942-9395-39DCCF16E930}"/>
          </ac:picMkLst>
        </pc:picChg>
        <pc:picChg chg="add mod">
          <ac:chgData name="Abdulaziz Qambar" userId="85b05c50aa90e9c3" providerId="LiveId" clId="{F42D3365-F8FD-4AC4-B92E-FDAA6703AF94}" dt="2021-05-28T11:31:51.120" v="5053" actId="2085"/>
          <ac:picMkLst>
            <pc:docMk/>
            <pc:sldMk cId="1467330692" sldId="357"/>
            <ac:picMk id="203" creationId="{B3EF3571-7664-4B72-A49C-B6C43F7C1019}"/>
          </ac:picMkLst>
        </pc:picChg>
        <pc:picChg chg="add mod">
          <ac:chgData name="Abdulaziz Qambar" userId="85b05c50aa90e9c3" providerId="LiveId" clId="{F42D3365-F8FD-4AC4-B92E-FDAA6703AF94}" dt="2021-05-28T11:31:51.120" v="5053" actId="2085"/>
          <ac:picMkLst>
            <pc:docMk/>
            <pc:sldMk cId="1467330692" sldId="357"/>
            <ac:picMk id="204" creationId="{012D8C27-4D84-47A6-84EB-B88A6E7D4E26}"/>
          </ac:picMkLst>
        </pc:picChg>
        <pc:picChg chg="add mod">
          <ac:chgData name="Abdulaziz Qambar" userId="85b05c50aa90e9c3" providerId="LiveId" clId="{F42D3365-F8FD-4AC4-B92E-FDAA6703AF94}" dt="2021-05-28T11:36:08.294" v="5091" actId="165"/>
          <ac:picMkLst>
            <pc:docMk/>
            <pc:sldMk cId="1467330692" sldId="357"/>
            <ac:picMk id="210" creationId="{96E640BF-02F1-4249-91FC-7FCDE51FF15B}"/>
          </ac:picMkLst>
        </pc:picChg>
        <pc:picChg chg="add mod">
          <ac:chgData name="Abdulaziz Qambar" userId="85b05c50aa90e9c3" providerId="LiveId" clId="{F42D3365-F8FD-4AC4-B92E-FDAA6703AF94}" dt="2021-05-28T11:36:08.294" v="5091" actId="165"/>
          <ac:picMkLst>
            <pc:docMk/>
            <pc:sldMk cId="1467330692" sldId="357"/>
            <ac:picMk id="211" creationId="{8832BDE0-D8C2-4DED-A83A-B152C0B59B62}"/>
          </ac:picMkLst>
        </pc:picChg>
        <pc:picChg chg="add mod">
          <ac:chgData name="Abdulaziz Qambar" userId="85b05c50aa90e9c3" providerId="LiveId" clId="{F42D3365-F8FD-4AC4-B92E-FDAA6703AF94}" dt="2021-05-28T11:36:08.294" v="5091" actId="165"/>
          <ac:picMkLst>
            <pc:docMk/>
            <pc:sldMk cId="1467330692" sldId="357"/>
            <ac:picMk id="212" creationId="{4D5ED047-A4FD-4B52-AA0D-D7184D4B341B}"/>
          </ac:picMkLst>
        </pc:picChg>
        <pc:picChg chg="add mod">
          <ac:chgData name="Abdulaziz Qambar" userId="85b05c50aa90e9c3" providerId="LiveId" clId="{F42D3365-F8FD-4AC4-B92E-FDAA6703AF94}" dt="2021-05-28T11:36:08.294" v="5091" actId="165"/>
          <ac:picMkLst>
            <pc:docMk/>
            <pc:sldMk cId="1467330692" sldId="357"/>
            <ac:picMk id="215" creationId="{691B8242-90E2-4FB1-81D8-77B9ED119C25}"/>
          </ac:picMkLst>
        </pc:picChg>
        <pc:picChg chg="add mod">
          <ac:chgData name="Abdulaziz Qambar" userId="85b05c50aa90e9c3" providerId="LiveId" clId="{F42D3365-F8FD-4AC4-B92E-FDAA6703AF94}" dt="2021-05-28T11:36:08.294" v="5091" actId="165"/>
          <ac:picMkLst>
            <pc:docMk/>
            <pc:sldMk cId="1467330692" sldId="357"/>
            <ac:picMk id="216" creationId="{39C041AF-5BDF-4A28-BEE4-11751C9FB2EB}"/>
          </ac:picMkLst>
        </pc:picChg>
        <pc:picChg chg="add mod">
          <ac:chgData name="Abdulaziz Qambar" userId="85b05c50aa90e9c3" providerId="LiveId" clId="{F42D3365-F8FD-4AC4-B92E-FDAA6703AF94}" dt="2021-05-28T11:36:08.294" v="5091" actId="165"/>
          <ac:picMkLst>
            <pc:docMk/>
            <pc:sldMk cId="1467330692" sldId="357"/>
            <ac:picMk id="217" creationId="{0B602F75-3515-4DE6-A567-62053C298CB0}"/>
          </ac:picMkLst>
        </pc:picChg>
      </pc:sldChg>
      <pc:sldChg chg="addSp delSp modSp add del mod modTransition">
        <pc:chgData name="Abdulaziz Qambar" userId="85b05c50aa90e9c3" providerId="LiveId" clId="{F42D3365-F8FD-4AC4-B92E-FDAA6703AF94}" dt="2021-05-28T12:05:46.968" v="5224" actId="47"/>
        <pc:sldMkLst>
          <pc:docMk/>
          <pc:sldMk cId="3589238109" sldId="358"/>
        </pc:sldMkLst>
        <pc:spChg chg="add del mod topLvl">
          <ac:chgData name="Abdulaziz Qambar" userId="85b05c50aa90e9c3" providerId="LiveId" clId="{F42D3365-F8FD-4AC4-B92E-FDAA6703AF94}" dt="2021-05-28T11:41:45.492" v="5156" actId="207"/>
          <ac:spMkLst>
            <pc:docMk/>
            <pc:sldMk cId="3589238109" sldId="358"/>
            <ac:spMk id="30" creationId="{64AEFED6-2D81-4C00-B474-AF3A971285A0}"/>
          </ac:spMkLst>
        </pc:spChg>
        <pc:spChg chg="add del mod topLvl">
          <ac:chgData name="Abdulaziz Qambar" userId="85b05c50aa90e9c3" providerId="LiveId" clId="{F42D3365-F8FD-4AC4-B92E-FDAA6703AF94}" dt="2021-05-28T11:41:47.352" v="5157" actId="207"/>
          <ac:spMkLst>
            <pc:docMk/>
            <pc:sldMk cId="3589238109" sldId="358"/>
            <ac:spMk id="175" creationId="{9A857E9C-89D3-452B-96DE-D91686EC30A1}"/>
          </ac:spMkLst>
        </pc:spChg>
        <pc:spChg chg="mod">
          <ac:chgData name="Abdulaziz Qambar" userId="85b05c50aa90e9c3" providerId="LiveId" clId="{F42D3365-F8FD-4AC4-B92E-FDAA6703AF94}" dt="2021-05-28T11:42:10.829" v="5161" actId="207"/>
          <ac:spMkLst>
            <pc:docMk/>
            <pc:sldMk cId="3589238109" sldId="358"/>
            <ac:spMk id="183" creationId="{D7FA85A9-0706-4F2B-BF42-C8B23F58964D}"/>
          </ac:spMkLst>
        </pc:spChg>
        <pc:spChg chg="add del mod topLvl">
          <ac:chgData name="Abdulaziz Qambar" userId="85b05c50aa90e9c3" providerId="LiveId" clId="{F42D3365-F8FD-4AC4-B92E-FDAA6703AF94}" dt="2021-05-28T11:41:51.755" v="5159" actId="207"/>
          <ac:spMkLst>
            <pc:docMk/>
            <pc:sldMk cId="3589238109" sldId="358"/>
            <ac:spMk id="188" creationId="{9F3D3DA5-4AD3-4177-B8DF-F4BD27BD2411}"/>
          </ac:spMkLst>
        </pc:spChg>
        <pc:spChg chg="add del mod topLvl">
          <ac:chgData name="Abdulaziz Qambar" userId="85b05c50aa90e9c3" providerId="LiveId" clId="{F42D3365-F8FD-4AC4-B92E-FDAA6703AF94}" dt="2021-05-28T11:41:53.986" v="5160" actId="207"/>
          <ac:spMkLst>
            <pc:docMk/>
            <pc:sldMk cId="3589238109" sldId="358"/>
            <ac:spMk id="209" creationId="{F3A5A82A-0F39-46F5-A59C-D121DF013BAE}"/>
          </ac:spMkLst>
        </pc:spChg>
        <pc:spChg chg="add del mod topLvl">
          <ac:chgData name="Abdulaziz Qambar" userId="85b05c50aa90e9c3" providerId="LiveId" clId="{F42D3365-F8FD-4AC4-B92E-FDAA6703AF94}" dt="2021-05-28T11:41:49.728" v="5158" actId="207"/>
          <ac:spMkLst>
            <pc:docMk/>
            <pc:sldMk cId="3589238109" sldId="358"/>
            <ac:spMk id="214" creationId="{844608F3-DA3C-4173-B878-4F91AD9E0B36}"/>
          </ac:spMkLst>
        </pc:spChg>
        <pc:grpChg chg="add del mod">
          <ac:chgData name="Abdulaziz Qambar" userId="85b05c50aa90e9c3" providerId="LiveId" clId="{F42D3365-F8FD-4AC4-B92E-FDAA6703AF94}" dt="2021-05-28T11:39:53.525" v="5131" actId="478"/>
          <ac:grpSpMkLst>
            <pc:docMk/>
            <pc:sldMk cId="3589238109" sldId="358"/>
            <ac:grpSpMk id="20" creationId="{EF053BFA-11B6-474D-A786-08B3C1CE112D}"/>
          </ac:grpSpMkLst>
        </pc:grpChg>
        <pc:grpChg chg="mod">
          <ac:chgData name="Abdulaziz Qambar" userId="85b05c50aa90e9c3" providerId="LiveId" clId="{F42D3365-F8FD-4AC4-B92E-FDAA6703AF94}" dt="2021-05-28T11:36:21.262" v="5094"/>
          <ac:grpSpMkLst>
            <pc:docMk/>
            <pc:sldMk cId="3589238109" sldId="358"/>
            <ac:grpSpMk id="22" creationId="{A4B4F61B-E29B-43CF-A864-401E6A86422D}"/>
          </ac:grpSpMkLst>
        </pc:grpChg>
        <pc:grpChg chg="mod topLvl">
          <ac:chgData name="Abdulaziz Qambar" userId="85b05c50aa90e9c3" providerId="LiveId" clId="{F42D3365-F8FD-4AC4-B92E-FDAA6703AF94}" dt="2021-05-28T11:39:53.525" v="5131" actId="478"/>
          <ac:grpSpMkLst>
            <pc:docMk/>
            <pc:sldMk cId="3589238109" sldId="358"/>
            <ac:grpSpMk id="29" creationId="{306E047D-4F75-4B50-8614-65931EE9D8C9}"/>
          </ac:grpSpMkLst>
        </pc:grpChg>
        <pc:grpChg chg="add del mod">
          <ac:chgData name="Abdulaziz Qambar" userId="85b05c50aa90e9c3" providerId="LiveId" clId="{F42D3365-F8FD-4AC4-B92E-FDAA6703AF94}" dt="2021-05-28T11:39:53.246" v="5130" actId="478"/>
          <ac:grpSpMkLst>
            <pc:docMk/>
            <pc:sldMk cId="3589238109" sldId="358"/>
            <ac:grpSpMk id="167" creationId="{3C0B1C2F-9A61-4D24-92DB-210FB6AE73D9}"/>
          </ac:grpSpMkLst>
        </pc:grpChg>
        <pc:grpChg chg="mod">
          <ac:chgData name="Abdulaziz Qambar" userId="85b05c50aa90e9c3" providerId="LiveId" clId="{F42D3365-F8FD-4AC4-B92E-FDAA6703AF94}" dt="2021-05-28T11:36:21.262" v="5094"/>
          <ac:grpSpMkLst>
            <pc:docMk/>
            <pc:sldMk cId="3589238109" sldId="358"/>
            <ac:grpSpMk id="168" creationId="{5DCB4268-0AD3-424F-8BD8-F799B4FF37E1}"/>
          </ac:grpSpMkLst>
        </pc:grpChg>
        <pc:grpChg chg="mod topLvl">
          <ac:chgData name="Abdulaziz Qambar" userId="85b05c50aa90e9c3" providerId="LiveId" clId="{F42D3365-F8FD-4AC4-B92E-FDAA6703AF94}" dt="2021-05-28T11:39:53.246" v="5130" actId="478"/>
          <ac:grpSpMkLst>
            <pc:docMk/>
            <pc:sldMk cId="3589238109" sldId="358"/>
            <ac:grpSpMk id="174" creationId="{3AFFA112-3C29-48CF-A4DA-6CC27D73553A}"/>
          </ac:grpSpMkLst>
        </pc:grpChg>
        <pc:grpChg chg="add del mod">
          <ac:chgData name="Abdulaziz Qambar" userId="85b05c50aa90e9c3" providerId="LiveId" clId="{F42D3365-F8FD-4AC4-B92E-FDAA6703AF94}" dt="2021-05-28T11:39:52.936" v="5129" actId="478"/>
          <ac:grpSpMkLst>
            <pc:docMk/>
            <pc:sldMk cId="3589238109" sldId="358"/>
            <ac:grpSpMk id="180" creationId="{0B0E0A4F-C75D-4928-9E98-D72398C43DE2}"/>
          </ac:grpSpMkLst>
        </pc:grpChg>
        <pc:grpChg chg="mod ord">
          <ac:chgData name="Abdulaziz Qambar" userId="85b05c50aa90e9c3" providerId="LiveId" clId="{F42D3365-F8FD-4AC4-B92E-FDAA6703AF94}" dt="2021-05-28T11:36:39.619" v="5099" actId="12789"/>
          <ac:grpSpMkLst>
            <pc:docMk/>
            <pc:sldMk cId="3589238109" sldId="358"/>
            <ac:grpSpMk id="181" creationId="{33B32081-FA63-472F-B5FA-AE2F567C47A8}"/>
          </ac:grpSpMkLst>
        </pc:grpChg>
        <pc:grpChg chg="mod topLvl">
          <ac:chgData name="Abdulaziz Qambar" userId="85b05c50aa90e9c3" providerId="LiveId" clId="{F42D3365-F8FD-4AC4-B92E-FDAA6703AF94}" dt="2021-05-28T11:39:52.936" v="5129" actId="478"/>
          <ac:grpSpMkLst>
            <pc:docMk/>
            <pc:sldMk cId="3589238109" sldId="358"/>
            <ac:grpSpMk id="187" creationId="{2374C299-19DB-4F1B-8DA6-C2D1B2FC5680}"/>
          </ac:grpSpMkLst>
        </pc:grpChg>
        <pc:grpChg chg="add del mod">
          <ac:chgData name="Abdulaziz Qambar" userId="85b05c50aa90e9c3" providerId="LiveId" clId="{F42D3365-F8FD-4AC4-B92E-FDAA6703AF94}" dt="2021-05-28T11:39:52.665" v="5128" actId="478"/>
          <ac:grpSpMkLst>
            <pc:docMk/>
            <pc:sldMk cId="3589238109" sldId="358"/>
            <ac:grpSpMk id="206" creationId="{DBFE786E-A682-4C0F-B7BB-3999B905C4FF}"/>
          </ac:grpSpMkLst>
        </pc:grpChg>
        <pc:grpChg chg="add del mod">
          <ac:chgData name="Abdulaziz Qambar" userId="85b05c50aa90e9c3" providerId="LiveId" clId="{F42D3365-F8FD-4AC4-B92E-FDAA6703AF94}" dt="2021-05-28T11:39:52.444" v="5127" actId="478"/>
          <ac:grpSpMkLst>
            <pc:docMk/>
            <pc:sldMk cId="3589238109" sldId="358"/>
            <ac:grpSpMk id="207" creationId="{B9C00400-F5E4-45EC-B075-138B20F9CD96}"/>
          </ac:grpSpMkLst>
        </pc:grpChg>
        <pc:grpChg chg="mod topLvl">
          <ac:chgData name="Abdulaziz Qambar" userId="85b05c50aa90e9c3" providerId="LiveId" clId="{F42D3365-F8FD-4AC4-B92E-FDAA6703AF94}" dt="2021-05-28T11:39:52.444" v="5127" actId="478"/>
          <ac:grpSpMkLst>
            <pc:docMk/>
            <pc:sldMk cId="3589238109" sldId="358"/>
            <ac:grpSpMk id="208" creationId="{C25C3BAA-B21F-47E5-B0E6-9369C6C88350}"/>
          </ac:grpSpMkLst>
        </pc:grpChg>
        <pc:grpChg chg="mod topLvl">
          <ac:chgData name="Abdulaziz Qambar" userId="85b05c50aa90e9c3" providerId="LiveId" clId="{F42D3365-F8FD-4AC4-B92E-FDAA6703AF94}" dt="2021-05-28T11:39:52.665" v="5128" actId="478"/>
          <ac:grpSpMkLst>
            <pc:docMk/>
            <pc:sldMk cId="3589238109" sldId="358"/>
            <ac:grpSpMk id="213" creationId="{9AAD8213-82BB-40FB-A98D-ABD5A7E7E045}"/>
          </ac:grpSpMkLst>
        </pc:grpChg>
      </pc:sldChg>
      <pc:sldChg chg="delSp modSp add del mod modTransition">
        <pc:chgData name="Abdulaziz Qambar" userId="85b05c50aa90e9c3" providerId="LiveId" clId="{F42D3365-F8FD-4AC4-B92E-FDAA6703AF94}" dt="2021-05-28T11:35:37.416" v="5088" actId="47"/>
        <pc:sldMkLst>
          <pc:docMk/>
          <pc:sldMk cId="3743246242" sldId="358"/>
        </pc:sldMkLst>
        <pc:spChg chg="mod">
          <ac:chgData name="Abdulaziz Qambar" userId="85b05c50aa90e9c3" providerId="LiveId" clId="{F42D3365-F8FD-4AC4-B92E-FDAA6703AF94}" dt="2021-05-28T11:34:35.037" v="5074" actId="165"/>
          <ac:spMkLst>
            <pc:docMk/>
            <pc:sldMk cId="3743246242" sldId="358"/>
            <ac:spMk id="183" creationId="{D7FA85A9-0706-4F2B-BF42-C8B23F58964D}"/>
          </ac:spMkLst>
        </pc:spChg>
        <pc:spChg chg="mod">
          <ac:chgData name="Abdulaziz Qambar" userId="85b05c50aa90e9c3" providerId="LiveId" clId="{F42D3365-F8FD-4AC4-B92E-FDAA6703AF94}" dt="2021-05-28T11:34:35.037" v="5074" actId="165"/>
          <ac:spMkLst>
            <pc:docMk/>
            <pc:sldMk cId="3743246242" sldId="358"/>
            <ac:spMk id="188" creationId="{9F3D3DA5-4AD3-4177-B8DF-F4BD27BD2411}"/>
          </ac:spMkLst>
        </pc:spChg>
        <pc:grpChg chg="mod">
          <ac:chgData name="Abdulaziz Qambar" userId="85b05c50aa90e9c3" providerId="LiveId" clId="{F42D3365-F8FD-4AC4-B92E-FDAA6703AF94}" dt="2021-05-28T11:34:49.340" v="5075"/>
          <ac:grpSpMkLst>
            <pc:docMk/>
            <pc:sldMk cId="3743246242" sldId="358"/>
            <ac:grpSpMk id="19" creationId="{2FE6BDF5-AF7D-4DDD-B55D-1D3CDE9A0C74}"/>
          </ac:grpSpMkLst>
        </pc:grpChg>
        <pc:grpChg chg="mod">
          <ac:chgData name="Abdulaziz Qambar" userId="85b05c50aa90e9c3" providerId="LiveId" clId="{F42D3365-F8FD-4AC4-B92E-FDAA6703AF94}" dt="2021-05-28T11:34:49.340" v="5075"/>
          <ac:grpSpMkLst>
            <pc:docMk/>
            <pc:sldMk cId="3743246242" sldId="358"/>
            <ac:grpSpMk id="166" creationId="{1271D7A1-AB3A-446C-855D-E064C6F6ECB6}"/>
          </ac:grpSpMkLst>
        </pc:grpChg>
        <pc:grpChg chg="del">
          <ac:chgData name="Abdulaziz Qambar" userId="85b05c50aa90e9c3" providerId="LiveId" clId="{F42D3365-F8FD-4AC4-B92E-FDAA6703AF94}" dt="2021-05-28T11:34:35.037" v="5074" actId="165"/>
          <ac:grpSpMkLst>
            <pc:docMk/>
            <pc:sldMk cId="3743246242" sldId="358"/>
            <ac:grpSpMk id="179" creationId="{DBA4A835-6EC0-4384-A8A2-339BA517FDE8}"/>
          </ac:grpSpMkLst>
        </pc:grpChg>
        <pc:grpChg chg="mod topLvl">
          <ac:chgData name="Abdulaziz Qambar" userId="85b05c50aa90e9c3" providerId="LiveId" clId="{F42D3365-F8FD-4AC4-B92E-FDAA6703AF94}" dt="2021-05-28T11:34:49.340" v="5075"/>
          <ac:grpSpMkLst>
            <pc:docMk/>
            <pc:sldMk cId="3743246242" sldId="358"/>
            <ac:grpSpMk id="180" creationId="{0B0E0A4F-C75D-4928-9E98-D72398C43DE2}"/>
          </ac:grpSpMkLst>
        </pc:grpChg>
        <pc:grpChg chg="mod ord topLvl">
          <ac:chgData name="Abdulaziz Qambar" userId="85b05c50aa90e9c3" providerId="LiveId" clId="{F42D3365-F8FD-4AC4-B92E-FDAA6703AF94}" dt="2021-05-28T11:35:08.763" v="5081" actId="12789"/>
          <ac:grpSpMkLst>
            <pc:docMk/>
            <pc:sldMk cId="3743246242" sldId="358"/>
            <ac:grpSpMk id="181" creationId="{33B32081-FA63-472F-B5FA-AE2F567C47A8}"/>
          </ac:grpSpMkLst>
        </pc:grpChg>
        <pc:grpChg chg="mod">
          <ac:chgData name="Abdulaziz Qambar" userId="85b05c50aa90e9c3" providerId="LiveId" clId="{F42D3365-F8FD-4AC4-B92E-FDAA6703AF94}" dt="2021-05-28T11:34:35.037" v="5074" actId="165"/>
          <ac:grpSpMkLst>
            <pc:docMk/>
            <pc:sldMk cId="3743246242" sldId="358"/>
            <ac:grpSpMk id="182" creationId="{74E6BACA-0EFF-4235-A334-4F6FDFB762A8}"/>
          </ac:grpSpMkLst>
        </pc:grpChg>
        <pc:grpChg chg="mod">
          <ac:chgData name="Abdulaziz Qambar" userId="85b05c50aa90e9c3" providerId="LiveId" clId="{F42D3365-F8FD-4AC4-B92E-FDAA6703AF94}" dt="2021-05-28T11:34:35.037" v="5074" actId="165"/>
          <ac:grpSpMkLst>
            <pc:docMk/>
            <pc:sldMk cId="3743246242" sldId="358"/>
            <ac:grpSpMk id="187" creationId="{2374C299-19DB-4F1B-8DA6-C2D1B2FC5680}"/>
          </ac:grpSpMkLst>
        </pc:grpChg>
        <pc:grpChg chg="mod">
          <ac:chgData name="Abdulaziz Qambar" userId="85b05c50aa90e9c3" providerId="LiveId" clId="{F42D3365-F8FD-4AC4-B92E-FDAA6703AF94}" dt="2021-05-28T11:34:49.340" v="5075"/>
          <ac:grpSpMkLst>
            <pc:docMk/>
            <pc:sldMk cId="3743246242" sldId="358"/>
            <ac:grpSpMk id="205" creationId="{68734D32-61AC-4A18-9B49-E3229CBA34A2}"/>
          </ac:grpSpMkLst>
        </pc:grpChg>
        <pc:picChg chg="del mod">
          <ac:chgData name="Abdulaziz Qambar" userId="85b05c50aa90e9c3" providerId="LiveId" clId="{F42D3365-F8FD-4AC4-B92E-FDAA6703AF94}" dt="2021-05-28T11:35:35.882" v="5087" actId="478"/>
          <ac:picMkLst>
            <pc:docMk/>
            <pc:sldMk cId="3743246242" sldId="358"/>
            <ac:picMk id="184" creationId="{6B11A6ED-4D81-4F9C-8A14-987615D0D0E3}"/>
          </ac:picMkLst>
        </pc:picChg>
        <pc:picChg chg="mod">
          <ac:chgData name="Abdulaziz Qambar" userId="85b05c50aa90e9c3" providerId="LiveId" clId="{F42D3365-F8FD-4AC4-B92E-FDAA6703AF94}" dt="2021-05-28T11:34:35.037" v="5074" actId="165"/>
          <ac:picMkLst>
            <pc:docMk/>
            <pc:sldMk cId="3743246242" sldId="358"/>
            <ac:picMk id="185" creationId="{E899263F-2E1D-4D4D-A9F0-11475855A0F4}"/>
          </ac:picMkLst>
        </pc:picChg>
        <pc:picChg chg="mod">
          <ac:chgData name="Abdulaziz Qambar" userId="85b05c50aa90e9c3" providerId="LiveId" clId="{F42D3365-F8FD-4AC4-B92E-FDAA6703AF94}" dt="2021-05-28T11:34:35.037" v="5074" actId="165"/>
          <ac:picMkLst>
            <pc:docMk/>
            <pc:sldMk cId="3743246242" sldId="358"/>
            <ac:picMk id="186" creationId="{713A8A10-6E61-4A45-905A-2FA25B1A9061}"/>
          </ac:picMkLst>
        </pc:picChg>
        <pc:picChg chg="mod">
          <ac:chgData name="Abdulaziz Qambar" userId="85b05c50aa90e9c3" providerId="LiveId" clId="{F42D3365-F8FD-4AC4-B92E-FDAA6703AF94}" dt="2021-05-28T11:34:35.037" v="5074" actId="165"/>
          <ac:picMkLst>
            <pc:docMk/>
            <pc:sldMk cId="3743246242" sldId="358"/>
            <ac:picMk id="189" creationId="{724471FB-DDC7-44D3-8B97-9F99A9778ACE}"/>
          </ac:picMkLst>
        </pc:picChg>
        <pc:picChg chg="mod">
          <ac:chgData name="Abdulaziz Qambar" userId="85b05c50aa90e9c3" providerId="LiveId" clId="{F42D3365-F8FD-4AC4-B92E-FDAA6703AF94}" dt="2021-05-28T11:34:35.037" v="5074" actId="165"/>
          <ac:picMkLst>
            <pc:docMk/>
            <pc:sldMk cId="3743246242" sldId="358"/>
            <ac:picMk id="190" creationId="{0BB6C752-BFF9-4139-9BA3-8F868854F47E}"/>
          </ac:picMkLst>
        </pc:picChg>
        <pc:picChg chg="mod">
          <ac:chgData name="Abdulaziz Qambar" userId="85b05c50aa90e9c3" providerId="LiveId" clId="{F42D3365-F8FD-4AC4-B92E-FDAA6703AF94}" dt="2021-05-28T11:34:35.037" v="5074" actId="165"/>
          <ac:picMkLst>
            <pc:docMk/>
            <pc:sldMk cId="3743246242" sldId="358"/>
            <ac:picMk id="191" creationId="{D5F84B14-D36E-4033-AE28-CE7D7E32F389}"/>
          </ac:picMkLst>
        </pc:picChg>
      </pc:sldChg>
      <pc:sldChg chg="addSp delSp modSp add del mod modTransition">
        <pc:chgData name="Abdulaziz Qambar" userId="85b05c50aa90e9c3" providerId="LiveId" clId="{F42D3365-F8FD-4AC4-B92E-FDAA6703AF94}" dt="2021-05-28T12:05:47.666" v="5225" actId="47"/>
        <pc:sldMkLst>
          <pc:docMk/>
          <pc:sldMk cId="294017511" sldId="359"/>
        </pc:sldMkLst>
        <pc:spChg chg="add del mod topLvl">
          <ac:chgData name="Abdulaziz Qambar" userId="85b05c50aa90e9c3" providerId="LiveId" clId="{F42D3365-F8FD-4AC4-B92E-FDAA6703AF94}" dt="2021-05-28T11:39:51.185" v="5122" actId="478"/>
          <ac:spMkLst>
            <pc:docMk/>
            <pc:sldMk cId="294017511" sldId="359"/>
            <ac:spMk id="30" creationId="{64AEFED6-2D81-4C00-B474-AF3A971285A0}"/>
          </ac:spMkLst>
        </pc:spChg>
        <pc:spChg chg="add del mod topLvl">
          <ac:chgData name="Abdulaziz Qambar" userId="85b05c50aa90e9c3" providerId="LiveId" clId="{F42D3365-F8FD-4AC4-B92E-FDAA6703AF94}" dt="2021-05-28T11:39:52.242" v="5126" actId="478"/>
          <ac:spMkLst>
            <pc:docMk/>
            <pc:sldMk cId="294017511" sldId="359"/>
            <ac:spMk id="183" creationId="{D7FA85A9-0706-4F2B-BF42-C8B23F58964D}"/>
          </ac:spMkLst>
        </pc:spChg>
        <pc:spChg chg="add del mod topLvl">
          <ac:chgData name="Abdulaziz Qambar" userId="85b05c50aa90e9c3" providerId="LiveId" clId="{F42D3365-F8FD-4AC4-B92E-FDAA6703AF94}" dt="2021-05-28T11:39:51.503" v="5123" actId="478"/>
          <ac:spMkLst>
            <pc:docMk/>
            <pc:sldMk cId="294017511" sldId="359"/>
            <ac:spMk id="188" creationId="{9F3D3DA5-4AD3-4177-B8DF-F4BD27BD2411}"/>
          </ac:spMkLst>
        </pc:spChg>
        <pc:spChg chg="add del mod topLvl">
          <ac:chgData name="Abdulaziz Qambar" userId="85b05c50aa90e9c3" providerId="LiveId" clId="{F42D3365-F8FD-4AC4-B92E-FDAA6703AF94}" dt="2021-05-28T11:39:52.011" v="5125" actId="478"/>
          <ac:spMkLst>
            <pc:docMk/>
            <pc:sldMk cId="294017511" sldId="359"/>
            <ac:spMk id="209" creationId="{F3A5A82A-0F39-46F5-A59C-D121DF013BAE}"/>
          </ac:spMkLst>
        </pc:spChg>
        <pc:spChg chg="add del mod topLvl">
          <ac:chgData name="Abdulaziz Qambar" userId="85b05c50aa90e9c3" providerId="LiveId" clId="{F42D3365-F8FD-4AC4-B92E-FDAA6703AF94}" dt="2021-05-28T11:39:51.795" v="5124" actId="478"/>
          <ac:spMkLst>
            <pc:docMk/>
            <pc:sldMk cId="294017511" sldId="359"/>
            <ac:spMk id="214" creationId="{844608F3-DA3C-4173-B878-4F91AD9E0B36}"/>
          </ac:spMkLst>
        </pc:spChg>
        <pc:grpChg chg="add del mod">
          <ac:chgData name="Abdulaziz Qambar" userId="85b05c50aa90e9c3" providerId="LiveId" clId="{F42D3365-F8FD-4AC4-B92E-FDAA6703AF94}" dt="2021-05-28T11:39:51.185" v="5122" actId="478"/>
          <ac:grpSpMkLst>
            <pc:docMk/>
            <pc:sldMk cId="294017511" sldId="359"/>
            <ac:grpSpMk id="20" creationId="{EF053BFA-11B6-474D-A786-08B3C1CE112D}"/>
          </ac:grpSpMkLst>
        </pc:grpChg>
        <pc:grpChg chg="mod">
          <ac:chgData name="Abdulaziz Qambar" userId="85b05c50aa90e9c3" providerId="LiveId" clId="{F42D3365-F8FD-4AC4-B92E-FDAA6703AF94}" dt="2021-05-28T11:37:26.921" v="5102"/>
          <ac:grpSpMkLst>
            <pc:docMk/>
            <pc:sldMk cId="294017511" sldId="359"/>
            <ac:grpSpMk id="22" creationId="{A4B4F61B-E29B-43CF-A864-401E6A86422D}"/>
          </ac:grpSpMkLst>
        </pc:grpChg>
        <pc:grpChg chg="mod topLvl">
          <ac:chgData name="Abdulaziz Qambar" userId="85b05c50aa90e9c3" providerId="LiveId" clId="{F42D3365-F8FD-4AC4-B92E-FDAA6703AF94}" dt="2021-05-28T11:39:51.185" v="5122" actId="478"/>
          <ac:grpSpMkLst>
            <pc:docMk/>
            <pc:sldMk cId="294017511" sldId="359"/>
            <ac:grpSpMk id="29" creationId="{306E047D-4F75-4B50-8614-65931EE9D8C9}"/>
          </ac:grpSpMkLst>
        </pc:grpChg>
        <pc:grpChg chg="mod ord">
          <ac:chgData name="Abdulaziz Qambar" userId="85b05c50aa90e9c3" providerId="LiveId" clId="{F42D3365-F8FD-4AC4-B92E-FDAA6703AF94}" dt="2021-05-28T11:39:57.830" v="5136" actId="12789"/>
          <ac:grpSpMkLst>
            <pc:docMk/>
            <pc:sldMk cId="294017511" sldId="359"/>
            <ac:grpSpMk id="167" creationId="{3C0B1C2F-9A61-4D24-92DB-210FB6AE73D9}"/>
          </ac:grpSpMkLst>
        </pc:grpChg>
        <pc:grpChg chg="mod">
          <ac:chgData name="Abdulaziz Qambar" userId="85b05c50aa90e9c3" providerId="LiveId" clId="{F42D3365-F8FD-4AC4-B92E-FDAA6703AF94}" dt="2021-05-28T11:37:26.921" v="5102"/>
          <ac:grpSpMkLst>
            <pc:docMk/>
            <pc:sldMk cId="294017511" sldId="359"/>
            <ac:grpSpMk id="168" creationId="{5DCB4268-0AD3-424F-8BD8-F799B4FF37E1}"/>
          </ac:grpSpMkLst>
        </pc:grpChg>
        <pc:grpChg chg="add del mod">
          <ac:chgData name="Abdulaziz Qambar" userId="85b05c50aa90e9c3" providerId="LiveId" clId="{F42D3365-F8FD-4AC4-B92E-FDAA6703AF94}" dt="2021-05-28T11:39:51.503" v="5123" actId="478"/>
          <ac:grpSpMkLst>
            <pc:docMk/>
            <pc:sldMk cId="294017511" sldId="359"/>
            <ac:grpSpMk id="180" creationId="{0B0E0A4F-C75D-4928-9E98-D72398C43DE2}"/>
          </ac:grpSpMkLst>
        </pc:grpChg>
        <pc:grpChg chg="add del mod">
          <ac:chgData name="Abdulaziz Qambar" userId="85b05c50aa90e9c3" providerId="LiveId" clId="{F42D3365-F8FD-4AC4-B92E-FDAA6703AF94}" dt="2021-05-28T11:39:52.242" v="5126" actId="478"/>
          <ac:grpSpMkLst>
            <pc:docMk/>
            <pc:sldMk cId="294017511" sldId="359"/>
            <ac:grpSpMk id="181" creationId="{33B32081-FA63-472F-B5FA-AE2F567C47A8}"/>
          </ac:grpSpMkLst>
        </pc:grpChg>
        <pc:grpChg chg="mod topLvl">
          <ac:chgData name="Abdulaziz Qambar" userId="85b05c50aa90e9c3" providerId="LiveId" clId="{F42D3365-F8FD-4AC4-B92E-FDAA6703AF94}" dt="2021-05-28T11:39:52.242" v="5126" actId="478"/>
          <ac:grpSpMkLst>
            <pc:docMk/>
            <pc:sldMk cId="294017511" sldId="359"/>
            <ac:grpSpMk id="182" creationId="{74E6BACA-0EFF-4235-A334-4F6FDFB762A8}"/>
          </ac:grpSpMkLst>
        </pc:grpChg>
        <pc:grpChg chg="mod topLvl">
          <ac:chgData name="Abdulaziz Qambar" userId="85b05c50aa90e9c3" providerId="LiveId" clId="{F42D3365-F8FD-4AC4-B92E-FDAA6703AF94}" dt="2021-05-28T11:39:51.503" v="5123" actId="478"/>
          <ac:grpSpMkLst>
            <pc:docMk/>
            <pc:sldMk cId="294017511" sldId="359"/>
            <ac:grpSpMk id="187" creationId="{2374C299-19DB-4F1B-8DA6-C2D1B2FC5680}"/>
          </ac:grpSpMkLst>
        </pc:grpChg>
        <pc:grpChg chg="add del mod">
          <ac:chgData name="Abdulaziz Qambar" userId="85b05c50aa90e9c3" providerId="LiveId" clId="{F42D3365-F8FD-4AC4-B92E-FDAA6703AF94}" dt="2021-05-28T11:39:51.795" v="5124" actId="478"/>
          <ac:grpSpMkLst>
            <pc:docMk/>
            <pc:sldMk cId="294017511" sldId="359"/>
            <ac:grpSpMk id="206" creationId="{DBFE786E-A682-4C0F-B7BB-3999B905C4FF}"/>
          </ac:grpSpMkLst>
        </pc:grpChg>
        <pc:grpChg chg="add del mod">
          <ac:chgData name="Abdulaziz Qambar" userId="85b05c50aa90e9c3" providerId="LiveId" clId="{F42D3365-F8FD-4AC4-B92E-FDAA6703AF94}" dt="2021-05-28T11:39:52.011" v="5125" actId="478"/>
          <ac:grpSpMkLst>
            <pc:docMk/>
            <pc:sldMk cId="294017511" sldId="359"/>
            <ac:grpSpMk id="207" creationId="{B9C00400-F5E4-45EC-B075-138B20F9CD96}"/>
          </ac:grpSpMkLst>
        </pc:grpChg>
        <pc:grpChg chg="mod topLvl">
          <ac:chgData name="Abdulaziz Qambar" userId="85b05c50aa90e9c3" providerId="LiveId" clId="{F42D3365-F8FD-4AC4-B92E-FDAA6703AF94}" dt="2021-05-28T11:39:52.011" v="5125" actId="478"/>
          <ac:grpSpMkLst>
            <pc:docMk/>
            <pc:sldMk cId="294017511" sldId="359"/>
            <ac:grpSpMk id="208" creationId="{C25C3BAA-B21F-47E5-B0E6-9369C6C88350}"/>
          </ac:grpSpMkLst>
        </pc:grpChg>
        <pc:grpChg chg="mod topLvl">
          <ac:chgData name="Abdulaziz Qambar" userId="85b05c50aa90e9c3" providerId="LiveId" clId="{F42D3365-F8FD-4AC4-B92E-FDAA6703AF94}" dt="2021-05-28T11:39:51.795" v="5124" actId="478"/>
          <ac:grpSpMkLst>
            <pc:docMk/>
            <pc:sldMk cId="294017511" sldId="359"/>
            <ac:grpSpMk id="213" creationId="{9AAD8213-82BB-40FB-A98D-ABD5A7E7E045}"/>
          </ac:grpSpMkLst>
        </pc:grpChg>
      </pc:sldChg>
      <pc:sldChg chg="addSp delSp modSp add mod">
        <pc:chgData name="Abdulaziz Qambar" userId="85b05c50aa90e9c3" providerId="LiveId" clId="{F42D3365-F8FD-4AC4-B92E-FDAA6703AF94}" dt="2021-05-31T00:22:50.705" v="7092"/>
        <pc:sldMkLst>
          <pc:docMk/>
          <pc:sldMk cId="2452381772" sldId="360"/>
        </pc:sldMkLst>
        <pc:spChg chg="mod">
          <ac:chgData name="Abdulaziz Qambar" userId="85b05c50aa90e9c3" providerId="LiveId" clId="{F42D3365-F8FD-4AC4-B92E-FDAA6703AF94}" dt="2021-05-31T00:22:50.705" v="7092"/>
          <ac:spMkLst>
            <pc:docMk/>
            <pc:sldMk cId="2452381772" sldId="360"/>
            <ac:spMk id="31" creationId="{300C6F2C-0868-43D7-B135-3EE71FB9B2C0}"/>
          </ac:spMkLst>
        </pc:spChg>
        <pc:grpChg chg="add del">
          <ac:chgData name="Abdulaziz Qambar" userId="85b05c50aa90e9c3" providerId="LiveId" clId="{F42D3365-F8FD-4AC4-B92E-FDAA6703AF94}" dt="2021-05-28T11:42:51.411" v="5168" actId="21"/>
          <ac:grpSpMkLst>
            <pc:docMk/>
            <pc:sldMk cId="2452381772" sldId="360"/>
            <ac:grpSpMk id="20" creationId="{EF053BFA-11B6-474D-A786-08B3C1CE112D}"/>
          </ac:grpSpMkLst>
        </pc:grpChg>
        <pc:grpChg chg="add del">
          <ac:chgData name="Abdulaziz Qambar" userId="85b05c50aa90e9c3" providerId="LiveId" clId="{F42D3365-F8FD-4AC4-B92E-FDAA6703AF94}" dt="2021-05-28T11:42:57.605" v="5171" actId="21"/>
          <ac:grpSpMkLst>
            <pc:docMk/>
            <pc:sldMk cId="2452381772" sldId="360"/>
            <ac:grpSpMk id="22" creationId="{A4B4F61B-E29B-43CF-A864-401E6A86422D}"/>
          </ac:grpSpMkLst>
        </pc:grpChg>
        <pc:grpChg chg="add del">
          <ac:chgData name="Abdulaziz Qambar" userId="85b05c50aa90e9c3" providerId="LiveId" clId="{F42D3365-F8FD-4AC4-B92E-FDAA6703AF94}" dt="2021-05-28T11:43:13.173" v="5181" actId="21"/>
          <ac:grpSpMkLst>
            <pc:docMk/>
            <pc:sldMk cId="2452381772" sldId="360"/>
            <ac:grpSpMk id="167" creationId="{3C0B1C2F-9A61-4D24-92DB-210FB6AE73D9}"/>
          </ac:grpSpMkLst>
        </pc:grpChg>
        <pc:grpChg chg="add del">
          <ac:chgData name="Abdulaziz Qambar" userId="85b05c50aa90e9c3" providerId="LiveId" clId="{F42D3365-F8FD-4AC4-B92E-FDAA6703AF94}" dt="2021-05-28T11:43:16.630" v="5184" actId="21"/>
          <ac:grpSpMkLst>
            <pc:docMk/>
            <pc:sldMk cId="2452381772" sldId="360"/>
            <ac:grpSpMk id="168" creationId="{5DCB4268-0AD3-424F-8BD8-F799B4FF37E1}"/>
          </ac:grpSpMkLst>
        </pc:grpChg>
        <pc:grpChg chg="add del">
          <ac:chgData name="Abdulaziz Qambar" userId="85b05c50aa90e9c3" providerId="LiveId" clId="{F42D3365-F8FD-4AC4-B92E-FDAA6703AF94}" dt="2021-05-28T11:43:05.303" v="5175" actId="21"/>
          <ac:grpSpMkLst>
            <pc:docMk/>
            <pc:sldMk cId="2452381772" sldId="360"/>
            <ac:grpSpMk id="180" creationId="{0B0E0A4F-C75D-4928-9E98-D72398C43DE2}"/>
          </ac:grpSpMkLst>
        </pc:grpChg>
        <pc:grpChg chg="add del">
          <ac:chgData name="Abdulaziz Qambar" userId="85b05c50aa90e9c3" providerId="LiveId" clId="{F42D3365-F8FD-4AC4-B92E-FDAA6703AF94}" dt="2021-05-28T11:43:09.179" v="5178" actId="21"/>
          <ac:grpSpMkLst>
            <pc:docMk/>
            <pc:sldMk cId="2452381772" sldId="360"/>
            <ac:grpSpMk id="181" creationId="{33B32081-FA63-472F-B5FA-AE2F567C47A8}"/>
          </ac:grpSpMkLst>
        </pc:grpChg>
        <pc:grpChg chg="add del">
          <ac:chgData name="Abdulaziz Qambar" userId="85b05c50aa90e9c3" providerId="LiveId" clId="{F42D3365-F8FD-4AC4-B92E-FDAA6703AF94}" dt="2021-05-28T11:43:19.864" v="5187" actId="21"/>
          <ac:grpSpMkLst>
            <pc:docMk/>
            <pc:sldMk cId="2452381772" sldId="360"/>
            <ac:grpSpMk id="206" creationId="{DBFE786E-A682-4C0F-B7BB-3999B905C4FF}"/>
          </ac:grpSpMkLst>
        </pc:grpChg>
        <pc:grpChg chg="add del">
          <ac:chgData name="Abdulaziz Qambar" userId="85b05c50aa90e9c3" providerId="LiveId" clId="{F42D3365-F8FD-4AC4-B92E-FDAA6703AF94}" dt="2021-05-28T11:43:23.094" v="5190" actId="21"/>
          <ac:grpSpMkLst>
            <pc:docMk/>
            <pc:sldMk cId="2452381772" sldId="360"/>
            <ac:grpSpMk id="207" creationId="{B9C00400-F5E4-45EC-B075-138B20F9CD96}"/>
          </ac:grpSpMkLst>
        </pc:grpChg>
        <pc:picChg chg="add del">
          <ac:chgData name="Abdulaziz Qambar" userId="85b05c50aa90e9c3" providerId="LiveId" clId="{F42D3365-F8FD-4AC4-B92E-FDAA6703AF94}" dt="2021-05-28T11:42:46.919" v="5166"/>
          <ac:picMkLst>
            <pc:docMk/>
            <pc:sldMk cId="2452381772" sldId="360"/>
            <ac:picMk id="2" creationId="{5D07FDC2-EEB1-4BD2-84CF-B3021691C039}"/>
          </ac:picMkLst>
        </pc:picChg>
        <pc:picChg chg="add mod">
          <ac:chgData name="Abdulaziz Qambar" userId="85b05c50aa90e9c3" providerId="LiveId" clId="{F42D3365-F8FD-4AC4-B92E-FDAA6703AF94}" dt="2021-05-28T11:43:46.588" v="5203" actId="1036"/>
          <ac:picMkLst>
            <pc:docMk/>
            <pc:sldMk cId="2452381772" sldId="360"/>
            <ac:picMk id="3" creationId="{8180ACE1-32E9-4209-8641-8B2001333445}"/>
          </ac:picMkLst>
        </pc:picChg>
        <pc:picChg chg="add mod">
          <ac:chgData name="Abdulaziz Qambar" userId="85b05c50aa90e9c3" providerId="LiveId" clId="{F42D3365-F8FD-4AC4-B92E-FDAA6703AF94}" dt="2021-05-28T11:43:49.451" v="5204" actId="554"/>
          <ac:picMkLst>
            <pc:docMk/>
            <pc:sldMk cId="2452381772" sldId="360"/>
            <ac:picMk id="4" creationId="{EE247956-4FFF-45F4-9DEC-11BB1E408C03}"/>
          </ac:picMkLst>
        </pc:picChg>
        <pc:picChg chg="add mod">
          <ac:chgData name="Abdulaziz Qambar" userId="85b05c50aa90e9c3" providerId="LiveId" clId="{F42D3365-F8FD-4AC4-B92E-FDAA6703AF94}" dt="2021-05-28T11:43:51.962" v="5205" actId="554"/>
          <ac:picMkLst>
            <pc:docMk/>
            <pc:sldMk cId="2452381772" sldId="360"/>
            <ac:picMk id="5" creationId="{528F16DD-6677-4762-9D79-848002940B40}"/>
          </ac:picMkLst>
        </pc:picChg>
        <pc:picChg chg="add mod">
          <ac:chgData name="Abdulaziz Qambar" userId="85b05c50aa90e9c3" providerId="LiveId" clId="{F42D3365-F8FD-4AC4-B92E-FDAA6703AF94}" dt="2021-05-28T11:43:54.542" v="5206" actId="554"/>
          <ac:picMkLst>
            <pc:docMk/>
            <pc:sldMk cId="2452381772" sldId="360"/>
            <ac:picMk id="6" creationId="{8D17EF70-EF00-447A-9691-6FDBE284D5D1}"/>
          </ac:picMkLst>
        </pc:picChg>
        <pc:picChg chg="add mod ord">
          <ac:chgData name="Abdulaziz Qambar" userId="85b05c50aa90e9c3" providerId="LiveId" clId="{F42D3365-F8FD-4AC4-B92E-FDAA6703AF94}" dt="2021-05-28T11:44:39.984" v="5214" actId="166"/>
          <ac:picMkLst>
            <pc:docMk/>
            <pc:sldMk cId="2452381772" sldId="360"/>
            <ac:picMk id="7" creationId="{8325F358-9379-498B-B04A-47CACD995A41}"/>
          </ac:picMkLst>
        </pc:picChg>
        <pc:picChg chg="add mod">
          <ac:chgData name="Abdulaziz Qambar" userId="85b05c50aa90e9c3" providerId="LiveId" clId="{F42D3365-F8FD-4AC4-B92E-FDAA6703AF94}" dt="2021-05-28T11:43:49.451" v="5204" actId="554"/>
          <ac:picMkLst>
            <pc:docMk/>
            <pc:sldMk cId="2452381772" sldId="360"/>
            <ac:picMk id="8" creationId="{A2AC886F-7FF7-464B-B043-20BB8B54DCBC}"/>
          </ac:picMkLst>
        </pc:picChg>
        <pc:picChg chg="add mod">
          <ac:chgData name="Abdulaziz Qambar" userId="85b05c50aa90e9c3" providerId="LiveId" clId="{F42D3365-F8FD-4AC4-B92E-FDAA6703AF94}" dt="2021-05-28T11:43:51.962" v="5205" actId="554"/>
          <ac:picMkLst>
            <pc:docMk/>
            <pc:sldMk cId="2452381772" sldId="360"/>
            <ac:picMk id="9" creationId="{9D953703-0A09-43D7-9C55-01AF49DEA8BA}"/>
          </ac:picMkLst>
        </pc:picChg>
        <pc:picChg chg="add mod">
          <ac:chgData name="Abdulaziz Qambar" userId="85b05c50aa90e9c3" providerId="LiveId" clId="{F42D3365-F8FD-4AC4-B92E-FDAA6703AF94}" dt="2021-05-28T11:43:54.542" v="5206" actId="554"/>
          <ac:picMkLst>
            <pc:docMk/>
            <pc:sldMk cId="2452381772" sldId="360"/>
            <ac:picMk id="10" creationId="{D03CA9CA-C565-4739-907A-3A38C1A37497}"/>
          </ac:picMkLst>
        </pc:picChg>
      </pc:sldChg>
      <pc:sldChg chg="new del">
        <pc:chgData name="Abdulaziz Qambar" userId="85b05c50aa90e9c3" providerId="LiveId" clId="{F42D3365-F8FD-4AC4-B92E-FDAA6703AF94}" dt="2021-05-28T12:05:49.531" v="5226" actId="47"/>
        <pc:sldMkLst>
          <pc:docMk/>
          <pc:sldMk cId="3107421706" sldId="361"/>
        </pc:sldMkLst>
      </pc:sldChg>
      <pc:sldChg chg="modSp add mod modTransition">
        <pc:chgData name="Abdulaziz Qambar" userId="85b05c50aa90e9c3" providerId="LiveId" clId="{F42D3365-F8FD-4AC4-B92E-FDAA6703AF94}" dt="2021-05-31T00:22:55.177" v="7095"/>
        <pc:sldMkLst>
          <pc:docMk/>
          <pc:sldMk cId="835711386" sldId="362"/>
        </pc:sldMkLst>
        <pc:spChg chg="mod">
          <ac:chgData name="Abdulaziz Qambar" userId="85b05c50aa90e9c3" providerId="LiveId" clId="{F42D3365-F8FD-4AC4-B92E-FDAA6703AF94}" dt="2021-05-31T00:22:55.177" v="7095"/>
          <ac:spMkLst>
            <pc:docMk/>
            <pc:sldMk cId="835711386" sldId="362"/>
            <ac:spMk id="31" creationId="{300C6F2C-0868-43D7-B135-3EE71FB9B2C0}"/>
          </ac:spMkLst>
        </pc:spChg>
        <pc:picChg chg="mod">
          <ac:chgData name="Abdulaziz Qambar" userId="85b05c50aa90e9c3" providerId="LiveId" clId="{F42D3365-F8FD-4AC4-B92E-FDAA6703AF94}" dt="2021-05-28T11:44:16.201" v="5208"/>
          <ac:picMkLst>
            <pc:docMk/>
            <pc:sldMk cId="835711386" sldId="362"/>
            <ac:picMk id="3" creationId="{8180ACE1-32E9-4209-8641-8B2001333445}"/>
          </ac:picMkLst>
        </pc:picChg>
        <pc:picChg chg="mod">
          <ac:chgData name="Abdulaziz Qambar" userId="85b05c50aa90e9c3" providerId="LiveId" clId="{F42D3365-F8FD-4AC4-B92E-FDAA6703AF94}" dt="2021-05-28T11:44:16.201" v="5208"/>
          <ac:picMkLst>
            <pc:docMk/>
            <pc:sldMk cId="835711386" sldId="362"/>
            <ac:picMk id="4" creationId="{EE247956-4FFF-45F4-9DEC-11BB1E408C03}"/>
          </ac:picMkLst>
        </pc:picChg>
        <pc:picChg chg="mod">
          <ac:chgData name="Abdulaziz Qambar" userId="85b05c50aa90e9c3" providerId="LiveId" clId="{F42D3365-F8FD-4AC4-B92E-FDAA6703AF94}" dt="2021-05-28T11:44:16.201" v="5208"/>
          <ac:picMkLst>
            <pc:docMk/>
            <pc:sldMk cId="835711386" sldId="362"/>
            <ac:picMk id="5" creationId="{528F16DD-6677-4762-9D79-848002940B40}"/>
          </ac:picMkLst>
        </pc:picChg>
        <pc:picChg chg="mod">
          <ac:chgData name="Abdulaziz Qambar" userId="85b05c50aa90e9c3" providerId="LiveId" clId="{F42D3365-F8FD-4AC4-B92E-FDAA6703AF94}" dt="2021-05-28T11:44:16.201" v="5208"/>
          <ac:picMkLst>
            <pc:docMk/>
            <pc:sldMk cId="835711386" sldId="362"/>
            <ac:picMk id="6" creationId="{8D17EF70-EF00-447A-9691-6FDBE284D5D1}"/>
          </ac:picMkLst>
        </pc:picChg>
        <pc:picChg chg="mod ord">
          <ac:chgData name="Abdulaziz Qambar" userId="85b05c50aa90e9c3" providerId="LiveId" clId="{F42D3365-F8FD-4AC4-B92E-FDAA6703AF94}" dt="2021-05-28T11:44:26.960" v="5212" actId="12789"/>
          <ac:picMkLst>
            <pc:docMk/>
            <pc:sldMk cId="835711386" sldId="362"/>
            <ac:picMk id="7" creationId="{8325F358-9379-498B-B04A-47CACD995A41}"/>
          </ac:picMkLst>
        </pc:picChg>
        <pc:picChg chg="mod">
          <ac:chgData name="Abdulaziz Qambar" userId="85b05c50aa90e9c3" providerId="LiveId" clId="{F42D3365-F8FD-4AC4-B92E-FDAA6703AF94}" dt="2021-05-28T11:44:16.201" v="5208"/>
          <ac:picMkLst>
            <pc:docMk/>
            <pc:sldMk cId="835711386" sldId="362"/>
            <ac:picMk id="8" creationId="{A2AC886F-7FF7-464B-B043-20BB8B54DCBC}"/>
          </ac:picMkLst>
        </pc:picChg>
        <pc:picChg chg="mod">
          <ac:chgData name="Abdulaziz Qambar" userId="85b05c50aa90e9c3" providerId="LiveId" clId="{F42D3365-F8FD-4AC4-B92E-FDAA6703AF94}" dt="2021-05-28T11:44:16.201" v="5208"/>
          <ac:picMkLst>
            <pc:docMk/>
            <pc:sldMk cId="835711386" sldId="362"/>
            <ac:picMk id="9" creationId="{9D953703-0A09-43D7-9C55-01AF49DEA8BA}"/>
          </ac:picMkLst>
        </pc:picChg>
        <pc:picChg chg="mod">
          <ac:chgData name="Abdulaziz Qambar" userId="85b05c50aa90e9c3" providerId="LiveId" clId="{F42D3365-F8FD-4AC4-B92E-FDAA6703AF94}" dt="2021-05-28T11:44:16.201" v="5208"/>
          <ac:picMkLst>
            <pc:docMk/>
            <pc:sldMk cId="835711386" sldId="362"/>
            <ac:picMk id="10" creationId="{D03CA9CA-C565-4739-907A-3A38C1A37497}"/>
          </ac:picMkLst>
        </pc:picChg>
      </pc:sldChg>
      <pc:sldChg chg="addSp delSp modSp add mod modTransition">
        <pc:chgData name="Abdulaziz Qambar" userId="85b05c50aa90e9c3" providerId="LiveId" clId="{F42D3365-F8FD-4AC4-B92E-FDAA6703AF94}" dt="2021-05-31T00:23:00.681" v="7098"/>
        <pc:sldMkLst>
          <pc:docMk/>
          <pc:sldMk cId="2708287144" sldId="363"/>
        </pc:sldMkLst>
        <pc:spChg chg="mod">
          <ac:chgData name="Abdulaziz Qambar" userId="85b05c50aa90e9c3" providerId="LiveId" clId="{F42D3365-F8FD-4AC4-B92E-FDAA6703AF94}" dt="2021-05-31T00:23:00.681" v="7098"/>
          <ac:spMkLst>
            <pc:docMk/>
            <pc:sldMk cId="2708287144" sldId="363"/>
            <ac:spMk id="31" creationId="{300C6F2C-0868-43D7-B135-3EE71FB9B2C0}"/>
          </ac:spMkLst>
        </pc:spChg>
        <pc:spChg chg="add mod">
          <ac:chgData name="Abdulaziz Qambar" userId="85b05c50aa90e9c3" providerId="LiveId" clId="{F42D3365-F8FD-4AC4-B92E-FDAA6703AF94}" dt="2021-05-28T12:08:06.194" v="5259"/>
          <ac:spMkLst>
            <pc:docMk/>
            <pc:sldMk cId="2708287144" sldId="363"/>
            <ac:spMk id="32" creationId="{E7BB147B-A850-4585-95A3-76F43D0B1D45}"/>
          </ac:spMkLst>
        </pc:spChg>
        <pc:spChg chg="add mod">
          <ac:chgData name="Abdulaziz Qambar" userId="85b05c50aa90e9c3" providerId="LiveId" clId="{F42D3365-F8FD-4AC4-B92E-FDAA6703AF94}" dt="2021-05-28T12:08:06.194" v="5259"/>
          <ac:spMkLst>
            <pc:docMk/>
            <pc:sldMk cId="2708287144" sldId="363"/>
            <ac:spMk id="33" creationId="{91133AAD-3507-4F15-B3C3-A29F9CB03DA4}"/>
          </ac:spMkLst>
        </pc:spChg>
        <pc:spChg chg="add mod">
          <ac:chgData name="Abdulaziz Qambar" userId="85b05c50aa90e9c3" providerId="LiveId" clId="{F42D3365-F8FD-4AC4-B92E-FDAA6703AF94}" dt="2021-05-28T12:08:06.194" v="5259"/>
          <ac:spMkLst>
            <pc:docMk/>
            <pc:sldMk cId="2708287144" sldId="363"/>
            <ac:spMk id="35" creationId="{4A458F16-7F52-41F8-8A5B-3D0805178B75}"/>
          </ac:spMkLst>
        </pc:spChg>
        <pc:spChg chg="add mod">
          <ac:chgData name="Abdulaziz Qambar" userId="85b05c50aa90e9c3" providerId="LiveId" clId="{F42D3365-F8FD-4AC4-B92E-FDAA6703AF94}" dt="2021-05-28T12:08:06.194" v="5259"/>
          <ac:spMkLst>
            <pc:docMk/>
            <pc:sldMk cId="2708287144" sldId="363"/>
            <ac:spMk id="36" creationId="{2AAC4E22-FEF5-4776-8193-A670D7520269}"/>
          </ac:spMkLst>
        </pc:spChg>
        <pc:spChg chg="add mod">
          <ac:chgData name="Abdulaziz Qambar" userId="85b05c50aa90e9c3" providerId="LiveId" clId="{F42D3365-F8FD-4AC4-B92E-FDAA6703AF94}" dt="2021-05-28T12:08:06.194" v="5259"/>
          <ac:spMkLst>
            <pc:docMk/>
            <pc:sldMk cId="2708287144" sldId="363"/>
            <ac:spMk id="37" creationId="{6864D1B2-AA5E-4C37-A7A9-C9D53FA0BA02}"/>
          </ac:spMkLst>
        </pc:spChg>
        <pc:spChg chg="add mod">
          <ac:chgData name="Abdulaziz Qambar" userId="85b05c50aa90e9c3" providerId="LiveId" clId="{F42D3365-F8FD-4AC4-B92E-FDAA6703AF94}" dt="2021-05-28T12:08:06.194" v="5259"/>
          <ac:spMkLst>
            <pc:docMk/>
            <pc:sldMk cId="2708287144" sldId="363"/>
            <ac:spMk id="38" creationId="{22BC9DD3-1285-400F-B181-6950B09E2957}"/>
          </ac:spMkLst>
        </pc:spChg>
        <pc:spChg chg="add mod">
          <ac:chgData name="Abdulaziz Qambar" userId="85b05c50aa90e9c3" providerId="LiveId" clId="{F42D3365-F8FD-4AC4-B92E-FDAA6703AF94}" dt="2021-05-28T12:08:06.194" v="5259"/>
          <ac:spMkLst>
            <pc:docMk/>
            <pc:sldMk cId="2708287144" sldId="363"/>
            <ac:spMk id="39" creationId="{651AF8CA-6C4F-47AB-AEC9-AE94B9E095C5}"/>
          </ac:spMkLst>
        </pc:spChg>
        <pc:spChg chg="add mod">
          <ac:chgData name="Abdulaziz Qambar" userId="85b05c50aa90e9c3" providerId="LiveId" clId="{F42D3365-F8FD-4AC4-B92E-FDAA6703AF94}" dt="2021-05-28T12:08:06.194" v="5259"/>
          <ac:spMkLst>
            <pc:docMk/>
            <pc:sldMk cId="2708287144" sldId="363"/>
            <ac:spMk id="40" creationId="{375B7370-7466-4641-A531-1DA964871C2D}"/>
          </ac:spMkLst>
        </pc:spChg>
        <pc:spChg chg="add mod">
          <ac:chgData name="Abdulaziz Qambar" userId="85b05c50aa90e9c3" providerId="LiveId" clId="{F42D3365-F8FD-4AC4-B92E-FDAA6703AF94}" dt="2021-05-28T12:08:06.194" v="5259"/>
          <ac:spMkLst>
            <pc:docMk/>
            <pc:sldMk cId="2708287144" sldId="363"/>
            <ac:spMk id="41" creationId="{F983E3B7-E1E0-4CC8-9432-08B2585AD923}"/>
          </ac:spMkLst>
        </pc:spChg>
        <pc:spChg chg="add mod">
          <ac:chgData name="Abdulaziz Qambar" userId="85b05c50aa90e9c3" providerId="LiveId" clId="{F42D3365-F8FD-4AC4-B92E-FDAA6703AF94}" dt="2021-05-28T12:08:06.194" v="5259"/>
          <ac:spMkLst>
            <pc:docMk/>
            <pc:sldMk cId="2708287144" sldId="363"/>
            <ac:spMk id="42" creationId="{A414159E-9515-4370-990A-B563265EE384}"/>
          </ac:spMkLst>
        </pc:spChg>
        <pc:spChg chg="add mod">
          <ac:chgData name="Abdulaziz Qambar" userId="85b05c50aa90e9c3" providerId="LiveId" clId="{F42D3365-F8FD-4AC4-B92E-FDAA6703AF94}" dt="2021-05-28T12:08:06.194" v="5259"/>
          <ac:spMkLst>
            <pc:docMk/>
            <pc:sldMk cId="2708287144" sldId="363"/>
            <ac:spMk id="43" creationId="{A31F2E39-CA32-4A44-9EB0-FFBCD3609890}"/>
          </ac:spMkLst>
        </pc:spChg>
        <pc:spChg chg="add mod">
          <ac:chgData name="Abdulaziz Qambar" userId="85b05c50aa90e9c3" providerId="LiveId" clId="{F42D3365-F8FD-4AC4-B92E-FDAA6703AF94}" dt="2021-05-28T12:08:06.194" v="5259"/>
          <ac:spMkLst>
            <pc:docMk/>
            <pc:sldMk cId="2708287144" sldId="363"/>
            <ac:spMk id="44" creationId="{1750F3FD-8F2E-4502-B39E-E59D65D6FC8F}"/>
          </ac:spMkLst>
        </pc:spChg>
        <pc:spChg chg="add mod">
          <ac:chgData name="Abdulaziz Qambar" userId="85b05c50aa90e9c3" providerId="LiveId" clId="{F42D3365-F8FD-4AC4-B92E-FDAA6703AF94}" dt="2021-05-28T12:08:06.194" v="5259"/>
          <ac:spMkLst>
            <pc:docMk/>
            <pc:sldMk cId="2708287144" sldId="363"/>
            <ac:spMk id="45" creationId="{566ECDD5-BC1E-4701-BDB2-CD04FBCBAA44}"/>
          </ac:spMkLst>
        </pc:spChg>
        <pc:spChg chg="add mod">
          <ac:chgData name="Abdulaziz Qambar" userId="85b05c50aa90e9c3" providerId="LiveId" clId="{F42D3365-F8FD-4AC4-B92E-FDAA6703AF94}" dt="2021-05-28T12:08:06.194" v="5259"/>
          <ac:spMkLst>
            <pc:docMk/>
            <pc:sldMk cId="2708287144" sldId="363"/>
            <ac:spMk id="46" creationId="{153CE9E5-FD69-4DE4-9B8F-5199CFC84534}"/>
          </ac:spMkLst>
        </pc:spChg>
        <pc:spChg chg="add mod">
          <ac:chgData name="Abdulaziz Qambar" userId="85b05c50aa90e9c3" providerId="LiveId" clId="{F42D3365-F8FD-4AC4-B92E-FDAA6703AF94}" dt="2021-05-28T12:08:06.194" v="5259"/>
          <ac:spMkLst>
            <pc:docMk/>
            <pc:sldMk cId="2708287144" sldId="363"/>
            <ac:spMk id="47" creationId="{ACFBCB7C-91DF-4525-9097-6BFA49781F4F}"/>
          </ac:spMkLst>
        </pc:spChg>
        <pc:spChg chg="add mod">
          <ac:chgData name="Abdulaziz Qambar" userId="85b05c50aa90e9c3" providerId="LiveId" clId="{F42D3365-F8FD-4AC4-B92E-FDAA6703AF94}" dt="2021-05-28T12:08:06.194" v="5259"/>
          <ac:spMkLst>
            <pc:docMk/>
            <pc:sldMk cId="2708287144" sldId="363"/>
            <ac:spMk id="48" creationId="{1003FFA2-27DD-4541-BE4A-45CECE00D4B1}"/>
          </ac:spMkLst>
        </pc:spChg>
        <pc:spChg chg="add mod">
          <ac:chgData name="Abdulaziz Qambar" userId="85b05c50aa90e9c3" providerId="LiveId" clId="{F42D3365-F8FD-4AC4-B92E-FDAA6703AF94}" dt="2021-05-28T12:08:06.194" v="5259"/>
          <ac:spMkLst>
            <pc:docMk/>
            <pc:sldMk cId="2708287144" sldId="363"/>
            <ac:spMk id="49" creationId="{FF6472E4-91DC-47C9-8157-0066F84551E5}"/>
          </ac:spMkLst>
        </pc:spChg>
        <pc:spChg chg="add mod">
          <ac:chgData name="Abdulaziz Qambar" userId="85b05c50aa90e9c3" providerId="LiveId" clId="{F42D3365-F8FD-4AC4-B92E-FDAA6703AF94}" dt="2021-05-28T12:08:06.194" v="5259"/>
          <ac:spMkLst>
            <pc:docMk/>
            <pc:sldMk cId="2708287144" sldId="363"/>
            <ac:spMk id="50" creationId="{923DAD6E-380E-44DB-A496-3D39E8B55223}"/>
          </ac:spMkLst>
        </pc:spChg>
        <pc:spChg chg="add mod">
          <ac:chgData name="Abdulaziz Qambar" userId="85b05c50aa90e9c3" providerId="LiveId" clId="{F42D3365-F8FD-4AC4-B92E-FDAA6703AF94}" dt="2021-05-28T12:08:06.194" v="5259"/>
          <ac:spMkLst>
            <pc:docMk/>
            <pc:sldMk cId="2708287144" sldId="363"/>
            <ac:spMk id="54" creationId="{2D634801-19FE-4324-BFBB-58EB9C88FC0B}"/>
          </ac:spMkLst>
        </pc:spChg>
        <pc:spChg chg="add mod">
          <ac:chgData name="Abdulaziz Qambar" userId="85b05c50aa90e9c3" providerId="LiveId" clId="{F42D3365-F8FD-4AC4-B92E-FDAA6703AF94}" dt="2021-05-28T12:08:06.194" v="5259"/>
          <ac:spMkLst>
            <pc:docMk/>
            <pc:sldMk cId="2708287144" sldId="363"/>
            <ac:spMk id="56" creationId="{9989140C-0764-4D44-A568-5F2002A7A4F5}"/>
          </ac:spMkLst>
        </pc:spChg>
        <pc:spChg chg="add mod">
          <ac:chgData name="Abdulaziz Qambar" userId="85b05c50aa90e9c3" providerId="LiveId" clId="{F42D3365-F8FD-4AC4-B92E-FDAA6703AF94}" dt="2021-05-28T12:08:06.194" v="5259"/>
          <ac:spMkLst>
            <pc:docMk/>
            <pc:sldMk cId="2708287144" sldId="363"/>
            <ac:spMk id="58" creationId="{F9F978E4-B95A-4F29-9F22-DB255F4A9D44}"/>
          </ac:spMkLst>
        </pc:spChg>
        <pc:spChg chg="add mod">
          <ac:chgData name="Abdulaziz Qambar" userId="85b05c50aa90e9c3" providerId="LiveId" clId="{F42D3365-F8FD-4AC4-B92E-FDAA6703AF94}" dt="2021-05-28T12:08:06.194" v="5259"/>
          <ac:spMkLst>
            <pc:docMk/>
            <pc:sldMk cId="2708287144" sldId="363"/>
            <ac:spMk id="60" creationId="{5150EAA0-232B-4D7F-AB73-8248789D4004}"/>
          </ac:spMkLst>
        </pc:spChg>
        <pc:spChg chg="add mod">
          <ac:chgData name="Abdulaziz Qambar" userId="85b05c50aa90e9c3" providerId="LiveId" clId="{F42D3365-F8FD-4AC4-B92E-FDAA6703AF94}" dt="2021-05-28T12:08:06.194" v="5259"/>
          <ac:spMkLst>
            <pc:docMk/>
            <pc:sldMk cId="2708287144" sldId="363"/>
            <ac:spMk id="62" creationId="{5D693A7F-16A5-400B-A7D8-8A0EFAC84755}"/>
          </ac:spMkLst>
        </pc:spChg>
        <pc:spChg chg="add mod">
          <ac:chgData name="Abdulaziz Qambar" userId="85b05c50aa90e9c3" providerId="LiveId" clId="{F42D3365-F8FD-4AC4-B92E-FDAA6703AF94}" dt="2021-05-28T12:08:06.194" v="5259"/>
          <ac:spMkLst>
            <pc:docMk/>
            <pc:sldMk cId="2708287144" sldId="363"/>
            <ac:spMk id="63" creationId="{201494BB-1B66-468E-A48E-90B0497AB469}"/>
          </ac:spMkLst>
        </pc:spChg>
        <pc:spChg chg="add mod">
          <ac:chgData name="Abdulaziz Qambar" userId="85b05c50aa90e9c3" providerId="LiveId" clId="{F42D3365-F8FD-4AC4-B92E-FDAA6703AF94}" dt="2021-05-28T12:08:06.194" v="5259"/>
          <ac:spMkLst>
            <pc:docMk/>
            <pc:sldMk cId="2708287144" sldId="363"/>
            <ac:spMk id="64" creationId="{96E9132E-15D1-4BAC-968B-2797A9261902}"/>
          </ac:spMkLst>
        </pc:spChg>
        <pc:spChg chg="add mod">
          <ac:chgData name="Abdulaziz Qambar" userId="85b05c50aa90e9c3" providerId="LiveId" clId="{F42D3365-F8FD-4AC4-B92E-FDAA6703AF94}" dt="2021-05-28T12:08:06.194" v="5259"/>
          <ac:spMkLst>
            <pc:docMk/>
            <pc:sldMk cId="2708287144" sldId="363"/>
            <ac:spMk id="65" creationId="{DE22BEA3-BB04-4541-8326-6685580C148E}"/>
          </ac:spMkLst>
        </pc:spChg>
        <pc:spChg chg="add mod">
          <ac:chgData name="Abdulaziz Qambar" userId="85b05c50aa90e9c3" providerId="LiveId" clId="{F42D3365-F8FD-4AC4-B92E-FDAA6703AF94}" dt="2021-05-28T12:08:06.194" v="5259"/>
          <ac:spMkLst>
            <pc:docMk/>
            <pc:sldMk cId="2708287144" sldId="363"/>
            <ac:spMk id="66" creationId="{8270CA8E-9889-4646-8294-B7EE9264DBD3}"/>
          </ac:spMkLst>
        </pc:spChg>
        <pc:spChg chg="add mod">
          <ac:chgData name="Abdulaziz Qambar" userId="85b05c50aa90e9c3" providerId="LiveId" clId="{F42D3365-F8FD-4AC4-B92E-FDAA6703AF94}" dt="2021-05-28T12:08:06.194" v="5259"/>
          <ac:spMkLst>
            <pc:docMk/>
            <pc:sldMk cId="2708287144" sldId="363"/>
            <ac:spMk id="67" creationId="{9F00ABBA-E8D2-483A-B5FF-499A20F872D6}"/>
          </ac:spMkLst>
        </pc:spChg>
        <pc:spChg chg="add mod">
          <ac:chgData name="Abdulaziz Qambar" userId="85b05c50aa90e9c3" providerId="LiveId" clId="{F42D3365-F8FD-4AC4-B92E-FDAA6703AF94}" dt="2021-05-28T12:08:06.194" v="5259"/>
          <ac:spMkLst>
            <pc:docMk/>
            <pc:sldMk cId="2708287144" sldId="363"/>
            <ac:spMk id="68" creationId="{28503AAB-4955-4FA7-ABA2-0742F11C2101}"/>
          </ac:spMkLst>
        </pc:spChg>
        <pc:spChg chg="add mod">
          <ac:chgData name="Abdulaziz Qambar" userId="85b05c50aa90e9c3" providerId="LiveId" clId="{F42D3365-F8FD-4AC4-B92E-FDAA6703AF94}" dt="2021-05-28T12:08:06.194" v="5259"/>
          <ac:spMkLst>
            <pc:docMk/>
            <pc:sldMk cId="2708287144" sldId="363"/>
            <ac:spMk id="69" creationId="{E2BE380A-0BDE-4AC4-92BE-22B0E49610C2}"/>
          </ac:spMkLst>
        </pc:spChg>
        <pc:spChg chg="add mod">
          <ac:chgData name="Abdulaziz Qambar" userId="85b05c50aa90e9c3" providerId="LiveId" clId="{F42D3365-F8FD-4AC4-B92E-FDAA6703AF94}" dt="2021-05-28T12:08:06.194" v="5259"/>
          <ac:spMkLst>
            <pc:docMk/>
            <pc:sldMk cId="2708287144" sldId="363"/>
            <ac:spMk id="70" creationId="{2A70ACB5-FA06-4641-A78A-79426A143746}"/>
          </ac:spMkLst>
        </pc:spChg>
        <pc:spChg chg="add mod">
          <ac:chgData name="Abdulaziz Qambar" userId="85b05c50aa90e9c3" providerId="LiveId" clId="{F42D3365-F8FD-4AC4-B92E-FDAA6703AF94}" dt="2021-05-28T12:08:06.194" v="5259"/>
          <ac:spMkLst>
            <pc:docMk/>
            <pc:sldMk cId="2708287144" sldId="363"/>
            <ac:spMk id="71" creationId="{2A606DAE-5475-4926-98CE-61530E6EE732}"/>
          </ac:spMkLst>
        </pc:spChg>
        <pc:spChg chg="add mod">
          <ac:chgData name="Abdulaziz Qambar" userId="85b05c50aa90e9c3" providerId="LiveId" clId="{F42D3365-F8FD-4AC4-B92E-FDAA6703AF94}" dt="2021-05-28T12:08:06.194" v="5259"/>
          <ac:spMkLst>
            <pc:docMk/>
            <pc:sldMk cId="2708287144" sldId="363"/>
            <ac:spMk id="72" creationId="{876E5B9B-C7DA-44AA-BAC9-2F4085E5E6F2}"/>
          </ac:spMkLst>
        </pc:spChg>
        <pc:spChg chg="add mod">
          <ac:chgData name="Abdulaziz Qambar" userId="85b05c50aa90e9c3" providerId="LiveId" clId="{F42D3365-F8FD-4AC4-B92E-FDAA6703AF94}" dt="2021-05-28T12:08:06.194" v="5259"/>
          <ac:spMkLst>
            <pc:docMk/>
            <pc:sldMk cId="2708287144" sldId="363"/>
            <ac:spMk id="73" creationId="{EFC8598E-8AB0-4AD2-BFC0-08374DE1793E}"/>
          </ac:spMkLst>
        </pc:spChg>
        <pc:spChg chg="add mod">
          <ac:chgData name="Abdulaziz Qambar" userId="85b05c50aa90e9c3" providerId="LiveId" clId="{F42D3365-F8FD-4AC4-B92E-FDAA6703AF94}" dt="2021-05-28T12:08:06.194" v="5259"/>
          <ac:spMkLst>
            <pc:docMk/>
            <pc:sldMk cId="2708287144" sldId="363"/>
            <ac:spMk id="74" creationId="{0CB4765D-431F-45B1-8E20-F8A5E02E073A}"/>
          </ac:spMkLst>
        </pc:spChg>
        <pc:spChg chg="add mod">
          <ac:chgData name="Abdulaziz Qambar" userId="85b05c50aa90e9c3" providerId="LiveId" clId="{F42D3365-F8FD-4AC4-B92E-FDAA6703AF94}" dt="2021-05-28T12:08:06.194" v="5259"/>
          <ac:spMkLst>
            <pc:docMk/>
            <pc:sldMk cId="2708287144" sldId="363"/>
            <ac:spMk id="75" creationId="{C6CF961D-D484-4C6E-A657-80BE54DE30CB}"/>
          </ac:spMkLst>
        </pc:spChg>
        <pc:grpChg chg="add del mod">
          <ac:chgData name="Abdulaziz Qambar" userId="85b05c50aa90e9c3" providerId="LiveId" clId="{F42D3365-F8FD-4AC4-B92E-FDAA6703AF94}" dt="2021-05-28T12:08:07.162" v="5260" actId="21"/>
          <ac:grpSpMkLst>
            <pc:docMk/>
            <pc:sldMk cId="2708287144" sldId="363"/>
            <ac:grpSpMk id="18" creationId="{F3379E96-2B4A-4031-8791-4FA656B1FDF8}"/>
          </ac:grpSpMkLst>
        </pc:grpChg>
        <pc:grpChg chg="add mod">
          <ac:chgData name="Abdulaziz Qambar" userId="85b05c50aa90e9c3" providerId="LiveId" clId="{F42D3365-F8FD-4AC4-B92E-FDAA6703AF94}" dt="2021-05-28T12:08:06.194" v="5259"/>
          <ac:grpSpMkLst>
            <pc:docMk/>
            <pc:sldMk cId="2708287144" sldId="363"/>
            <ac:grpSpMk id="19" creationId="{4ECB8F7E-FA96-436D-BADE-138E75F7B914}"/>
          </ac:grpSpMkLst>
        </pc:grpChg>
        <pc:grpChg chg="add mod">
          <ac:chgData name="Abdulaziz Qambar" userId="85b05c50aa90e9c3" providerId="LiveId" clId="{F42D3365-F8FD-4AC4-B92E-FDAA6703AF94}" dt="2021-05-28T12:08:06.194" v="5259"/>
          <ac:grpSpMkLst>
            <pc:docMk/>
            <pc:sldMk cId="2708287144" sldId="363"/>
            <ac:grpSpMk id="20" creationId="{A6ADC5F4-F9D8-4C62-A7C7-693434A6BAB4}"/>
          </ac:grpSpMkLst>
        </pc:grpChg>
        <pc:grpChg chg="add mod">
          <ac:chgData name="Abdulaziz Qambar" userId="85b05c50aa90e9c3" providerId="LiveId" clId="{F42D3365-F8FD-4AC4-B92E-FDAA6703AF94}" dt="2021-05-28T12:08:06.194" v="5259"/>
          <ac:grpSpMkLst>
            <pc:docMk/>
            <pc:sldMk cId="2708287144" sldId="363"/>
            <ac:grpSpMk id="21" creationId="{C44D78EA-B273-48C9-B3F6-0D99831CA2E7}"/>
          </ac:grpSpMkLst>
        </pc:grpChg>
        <pc:grpChg chg="add mod">
          <ac:chgData name="Abdulaziz Qambar" userId="85b05c50aa90e9c3" providerId="LiveId" clId="{F42D3365-F8FD-4AC4-B92E-FDAA6703AF94}" dt="2021-05-28T12:08:06.194" v="5259"/>
          <ac:grpSpMkLst>
            <pc:docMk/>
            <pc:sldMk cId="2708287144" sldId="363"/>
            <ac:grpSpMk id="22" creationId="{5317185B-272C-488C-9919-FC841247B407}"/>
          </ac:grpSpMkLst>
        </pc:grpChg>
        <pc:grpChg chg="add mod">
          <ac:chgData name="Abdulaziz Qambar" userId="85b05c50aa90e9c3" providerId="LiveId" clId="{F42D3365-F8FD-4AC4-B92E-FDAA6703AF94}" dt="2021-05-28T12:08:06.194" v="5259"/>
          <ac:grpSpMkLst>
            <pc:docMk/>
            <pc:sldMk cId="2708287144" sldId="363"/>
            <ac:grpSpMk id="24" creationId="{3CF32995-8AEB-4E8F-9CED-4F10DABE52A4}"/>
          </ac:grpSpMkLst>
        </pc:grpChg>
        <pc:grpChg chg="add mod">
          <ac:chgData name="Abdulaziz Qambar" userId="85b05c50aa90e9c3" providerId="LiveId" clId="{F42D3365-F8FD-4AC4-B92E-FDAA6703AF94}" dt="2021-05-28T12:08:06.194" v="5259"/>
          <ac:grpSpMkLst>
            <pc:docMk/>
            <pc:sldMk cId="2708287144" sldId="363"/>
            <ac:grpSpMk id="25" creationId="{405070A9-763D-4CA7-9C02-4300EF981105}"/>
          </ac:grpSpMkLst>
        </pc:grpChg>
        <pc:grpChg chg="add mod">
          <ac:chgData name="Abdulaziz Qambar" userId="85b05c50aa90e9c3" providerId="LiveId" clId="{F42D3365-F8FD-4AC4-B92E-FDAA6703AF94}" dt="2021-05-28T12:08:06.194" v="5259"/>
          <ac:grpSpMkLst>
            <pc:docMk/>
            <pc:sldMk cId="2708287144" sldId="363"/>
            <ac:grpSpMk id="26" creationId="{47903EA4-E619-45E9-A577-FDE9B46488A4}"/>
          </ac:grpSpMkLst>
        </pc:grpChg>
        <pc:grpChg chg="add mod">
          <ac:chgData name="Abdulaziz Qambar" userId="85b05c50aa90e9c3" providerId="LiveId" clId="{F42D3365-F8FD-4AC4-B92E-FDAA6703AF94}" dt="2021-05-28T12:08:06.194" v="5259"/>
          <ac:grpSpMkLst>
            <pc:docMk/>
            <pc:sldMk cId="2708287144" sldId="363"/>
            <ac:grpSpMk id="27" creationId="{94E41455-0E3C-430B-A139-F92BA9363EC7}"/>
          </ac:grpSpMkLst>
        </pc:grpChg>
        <pc:grpChg chg="add mod">
          <ac:chgData name="Abdulaziz Qambar" userId="85b05c50aa90e9c3" providerId="LiveId" clId="{F42D3365-F8FD-4AC4-B92E-FDAA6703AF94}" dt="2021-05-28T12:08:06.194" v="5259"/>
          <ac:grpSpMkLst>
            <pc:docMk/>
            <pc:sldMk cId="2708287144" sldId="363"/>
            <ac:grpSpMk id="28" creationId="{9402E10B-DE63-4DF3-AF0D-F4846AFC64DD}"/>
          </ac:grpSpMkLst>
        </pc:grpChg>
        <pc:grpChg chg="add mod">
          <ac:chgData name="Abdulaziz Qambar" userId="85b05c50aa90e9c3" providerId="LiveId" clId="{F42D3365-F8FD-4AC4-B92E-FDAA6703AF94}" dt="2021-05-28T12:08:06.194" v="5259"/>
          <ac:grpSpMkLst>
            <pc:docMk/>
            <pc:sldMk cId="2708287144" sldId="363"/>
            <ac:grpSpMk id="29" creationId="{91F320BE-5BC8-4C2F-9656-242956334FD3}"/>
          </ac:grpSpMkLst>
        </pc:grpChg>
        <pc:grpChg chg="add mod">
          <ac:chgData name="Abdulaziz Qambar" userId="85b05c50aa90e9c3" providerId="LiveId" clId="{F42D3365-F8FD-4AC4-B92E-FDAA6703AF94}" dt="2021-05-28T12:08:06.194" v="5259"/>
          <ac:grpSpMkLst>
            <pc:docMk/>
            <pc:sldMk cId="2708287144" sldId="363"/>
            <ac:grpSpMk id="30" creationId="{1969B828-369B-4F30-94A0-57AA4738ED98}"/>
          </ac:grpSpMkLst>
        </pc:grpChg>
        <pc:grpChg chg="add mod">
          <ac:chgData name="Abdulaziz Qambar" userId="85b05c50aa90e9c3" providerId="LiveId" clId="{F42D3365-F8FD-4AC4-B92E-FDAA6703AF94}" dt="2021-05-28T12:08:06.194" v="5259"/>
          <ac:grpSpMkLst>
            <pc:docMk/>
            <pc:sldMk cId="2708287144" sldId="363"/>
            <ac:grpSpMk id="53" creationId="{48F6009E-F9E8-42ED-B1D6-AE1E25CAA6D6}"/>
          </ac:grpSpMkLst>
        </pc:grpChg>
        <pc:picChg chg="mod">
          <ac:chgData name="Abdulaziz Qambar" userId="85b05c50aa90e9c3" providerId="LiveId" clId="{F42D3365-F8FD-4AC4-B92E-FDAA6703AF94}" dt="2021-05-28T11:45:20.516" v="5216"/>
          <ac:picMkLst>
            <pc:docMk/>
            <pc:sldMk cId="2708287144" sldId="363"/>
            <ac:picMk id="3" creationId="{8180ACE1-32E9-4209-8641-8B2001333445}"/>
          </ac:picMkLst>
        </pc:picChg>
        <pc:picChg chg="mod">
          <ac:chgData name="Abdulaziz Qambar" userId="85b05c50aa90e9c3" providerId="LiveId" clId="{F42D3365-F8FD-4AC4-B92E-FDAA6703AF94}" dt="2021-05-28T11:45:20.516" v="5216"/>
          <ac:picMkLst>
            <pc:docMk/>
            <pc:sldMk cId="2708287144" sldId="363"/>
            <ac:picMk id="4" creationId="{EE247956-4FFF-45F4-9DEC-11BB1E408C03}"/>
          </ac:picMkLst>
        </pc:picChg>
        <pc:picChg chg="mod">
          <ac:chgData name="Abdulaziz Qambar" userId="85b05c50aa90e9c3" providerId="LiveId" clId="{F42D3365-F8FD-4AC4-B92E-FDAA6703AF94}" dt="2021-05-28T11:45:20.516" v="5216"/>
          <ac:picMkLst>
            <pc:docMk/>
            <pc:sldMk cId="2708287144" sldId="363"/>
            <ac:picMk id="5" creationId="{528F16DD-6677-4762-9D79-848002940B40}"/>
          </ac:picMkLst>
        </pc:picChg>
        <pc:picChg chg="mod ord">
          <ac:chgData name="Abdulaziz Qambar" userId="85b05c50aa90e9c3" providerId="LiveId" clId="{F42D3365-F8FD-4AC4-B92E-FDAA6703AF94}" dt="2021-05-28T11:45:30.767" v="5221" actId="12789"/>
          <ac:picMkLst>
            <pc:docMk/>
            <pc:sldMk cId="2708287144" sldId="363"/>
            <ac:picMk id="6" creationId="{8D17EF70-EF00-447A-9691-6FDBE284D5D1}"/>
          </ac:picMkLst>
        </pc:picChg>
        <pc:picChg chg="mod">
          <ac:chgData name="Abdulaziz Qambar" userId="85b05c50aa90e9c3" providerId="LiveId" clId="{F42D3365-F8FD-4AC4-B92E-FDAA6703AF94}" dt="2021-05-28T11:45:20.516" v="5216"/>
          <ac:picMkLst>
            <pc:docMk/>
            <pc:sldMk cId="2708287144" sldId="363"/>
            <ac:picMk id="7" creationId="{8325F358-9379-498B-B04A-47CACD995A41}"/>
          </ac:picMkLst>
        </pc:picChg>
        <pc:picChg chg="mod">
          <ac:chgData name="Abdulaziz Qambar" userId="85b05c50aa90e9c3" providerId="LiveId" clId="{F42D3365-F8FD-4AC4-B92E-FDAA6703AF94}" dt="2021-05-28T11:45:20.516" v="5216"/>
          <ac:picMkLst>
            <pc:docMk/>
            <pc:sldMk cId="2708287144" sldId="363"/>
            <ac:picMk id="8" creationId="{A2AC886F-7FF7-464B-B043-20BB8B54DCBC}"/>
          </ac:picMkLst>
        </pc:picChg>
        <pc:picChg chg="mod">
          <ac:chgData name="Abdulaziz Qambar" userId="85b05c50aa90e9c3" providerId="LiveId" clId="{F42D3365-F8FD-4AC4-B92E-FDAA6703AF94}" dt="2021-05-28T11:45:20.516" v="5216"/>
          <ac:picMkLst>
            <pc:docMk/>
            <pc:sldMk cId="2708287144" sldId="363"/>
            <ac:picMk id="9" creationId="{9D953703-0A09-43D7-9C55-01AF49DEA8BA}"/>
          </ac:picMkLst>
        </pc:picChg>
        <pc:picChg chg="mod">
          <ac:chgData name="Abdulaziz Qambar" userId="85b05c50aa90e9c3" providerId="LiveId" clId="{F42D3365-F8FD-4AC4-B92E-FDAA6703AF94}" dt="2021-05-28T11:45:20.516" v="5216"/>
          <ac:picMkLst>
            <pc:docMk/>
            <pc:sldMk cId="2708287144" sldId="363"/>
            <ac:picMk id="10" creationId="{D03CA9CA-C565-4739-907A-3A38C1A37497}"/>
          </ac:picMkLst>
        </pc:picChg>
        <pc:picChg chg="add mod">
          <ac:chgData name="Abdulaziz Qambar" userId="85b05c50aa90e9c3" providerId="LiveId" clId="{F42D3365-F8FD-4AC4-B92E-FDAA6703AF94}" dt="2021-05-28T12:08:06.194" v="5259"/>
          <ac:picMkLst>
            <pc:docMk/>
            <pc:sldMk cId="2708287144" sldId="363"/>
            <ac:picMk id="55" creationId="{499425C2-BE16-4D35-8281-2EAFE109FEC5}"/>
          </ac:picMkLst>
        </pc:picChg>
        <pc:cxnChg chg="add mod">
          <ac:chgData name="Abdulaziz Qambar" userId="85b05c50aa90e9c3" providerId="LiveId" clId="{F42D3365-F8FD-4AC4-B92E-FDAA6703AF94}" dt="2021-05-28T12:08:06.194" v="5259"/>
          <ac:cxnSpMkLst>
            <pc:docMk/>
            <pc:sldMk cId="2708287144" sldId="363"/>
            <ac:cxnSpMk id="76" creationId="{571631B2-4A2F-46C3-B388-7A58C23779B7}"/>
          </ac:cxnSpMkLst>
        </pc:cxnChg>
        <pc:cxnChg chg="add mod">
          <ac:chgData name="Abdulaziz Qambar" userId="85b05c50aa90e9c3" providerId="LiveId" clId="{F42D3365-F8FD-4AC4-B92E-FDAA6703AF94}" dt="2021-05-28T12:08:06.194" v="5259"/>
          <ac:cxnSpMkLst>
            <pc:docMk/>
            <pc:sldMk cId="2708287144" sldId="363"/>
            <ac:cxnSpMk id="77" creationId="{85772D43-35AA-4A31-9E42-8C469751582A}"/>
          </ac:cxnSpMkLst>
        </pc:cxnChg>
        <pc:cxnChg chg="add mod">
          <ac:chgData name="Abdulaziz Qambar" userId="85b05c50aa90e9c3" providerId="LiveId" clId="{F42D3365-F8FD-4AC4-B92E-FDAA6703AF94}" dt="2021-05-28T12:08:06.194" v="5259"/>
          <ac:cxnSpMkLst>
            <pc:docMk/>
            <pc:sldMk cId="2708287144" sldId="363"/>
            <ac:cxnSpMk id="78" creationId="{CF452A9C-6A24-4B88-AB79-29A85AB7E249}"/>
          </ac:cxnSpMkLst>
        </pc:cxnChg>
      </pc:sldChg>
      <pc:sldChg chg="addSp delSp modSp add mod modTransition">
        <pc:chgData name="Abdulaziz Qambar" userId="85b05c50aa90e9c3" providerId="LiveId" clId="{F42D3365-F8FD-4AC4-B92E-FDAA6703AF94}" dt="2021-05-31T00:25:19.661" v="7120" actId="20577"/>
        <pc:sldMkLst>
          <pc:docMk/>
          <pc:sldMk cId="1696817255" sldId="364"/>
        </pc:sldMkLst>
        <pc:spChg chg="add mod">
          <ac:chgData name="Abdulaziz Qambar" userId="85b05c50aa90e9c3" providerId="LiveId" clId="{F42D3365-F8FD-4AC4-B92E-FDAA6703AF94}" dt="2021-05-28T12:09:02.291" v="5266" actId="20577"/>
          <ac:spMkLst>
            <pc:docMk/>
            <pc:sldMk cId="1696817255" sldId="364"/>
            <ac:spMk id="19" creationId="{8958DC09-2E5B-4AB8-BDEE-45E9CC11704F}"/>
          </ac:spMkLst>
        </pc:spChg>
        <pc:spChg chg="add mod">
          <ac:chgData name="Abdulaziz Qambar" userId="85b05c50aa90e9c3" providerId="LiveId" clId="{F42D3365-F8FD-4AC4-B92E-FDAA6703AF94}" dt="2021-05-28T12:06:17.444" v="5236"/>
          <ac:spMkLst>
            <pc:docMk/>
            <pc:sldMk cId="1696817255" sldId="364"/>
            <ac:spMk id="20" creationId="{FD24B7DB-5567-45F2-8584-544F4DB0D2F6}"/>
          </ac:spMkLst>
        </pc:spChg>
        <pc:spChg chg="mod">
          <ac:chgData name="Abdulaziz Qambar" userId="85b05c50aa90e9c3" providerId="LiveId" clId="{F42D3365-F8FD-4AC4-B92E-FDAA6703AF94}" dt="2021-05-31T00:23:06.439" v="7101"/>
          <ac:spMkLst>
            <pc:docMk/>
            <pc:sldMk cId="1696817255" sldId="364"/>
            <ac:spMk id="31" creationId="{300C6F2C-0868-43D7-B135-3EE71FB9B2C0}"/>
          </ac:spMkLst>
        </pc:spChg>
        <pc:spChg chg="mod">
          <ac:chgData name="Abdulaziz Qambar" userId="85b05c50aa90e9c3" providerId="LiveId" clId="{F42D3365-F8FD-4AC4-B92E-FDAA6703AF94}" dt="2021-05-28T12:08:08.520" v="5261"/>
          <ac:spMkLst>
            <pc:docMk/>
            <pc:sldMk cId="1696817255" sldId="364"/>
            <ac:spMk id="36" creationId="{FF34951A-DED9-4771-926D-CD53403D9A87}"/>
          </ac:spMkLst>
        </pc:spChg>
        <pc:spChg chg="mod">
          <ac:chgData name="Abdulaziz Qambar" userId="85b05c50aa90e9c3" providerId="LiveId" clId="{F42D3365-F8FD-4AC4-B92E-FDAA6703AF94}" dt="2021-05-28T13:53:52.044" v="6536" actId="1036"/>
          <ac:spMkLst>
            <pc:docMk/>
            <pc:sldMk cId="1696817255" sldId="364"/>
            <ac:spMk id="37" creationId="{298353EA-DC81-48BA-AFE2-E5C233548DFA}"/>
          </ac:spMkLst>
        </pc:spChg>
        <pc:spChg chg="mod">
          <ac:chgData name="Abdulaziz Qambar" userId="85b05c50aa90e9c3" providerId="LiveId" clId="{F42D3365-F8FD-4AC4-B92E-FDAA6703AF94}" dt="2021-05-28T12:08:08.520" v="5261"/>
          <ac:spMkLst>
            <pc:docMk/>
            <pc:sldMk cId="1696817255" sldId="364"/>
            <ac:spMk id="38" creationId="{9320610C-654A-4E73-ABA3-17F4D1BA21D7}"/>
          </ac:spMkLst>
        </pc:spChg>
        <pc:spChg chg="mod">
          <ac:chgData name="Abdulaziz Qambar" userId="85b05c50aa90e9c3" providerId="LiveId" clId="{F42D3365-F8FD-4AC4-B92E-FDAA6703AF94}" dt="2021-05-28T13:53:52.044" v="6536" actId="1036"/>
          <ac:spMkLst>
            <pc:docMk/>
            <pc:sldMk cId="1696817255" sldId="364"/>
            <ac:spMk id="39" creationId="{97B705C0-B76E-4299-9CF6-A90B3B25172F}"/>
          </ac:spMkLst>
        </pc:spChg>
        <pc:spChg chg="mod">
          <ac:chgData name="Abdulaziz Qambar" userId="85b05c50aa90e9c3" providerId="LiveId" clId="{F42D3365-F8FD-4AC4-B92E-FDAA6703AF94}" dt="2021-05-28T12:08:08.520" v="5261"/>
          <ac:spMkLst>
            <pc:docMk/>
            <pc:sldMk cId="1696817255" sldId="364"/>
            <ac:spMk id="40" creationId="{2E7E6187-E544-408D-B6B7-EEB2266918B8}"/>
          </ac:spMkLst>
        </pc:spChg>
        <pc:spChg chg="mod">
          <ac:chgData name="Abdulaziz Qambar" userId="85b05c50aa90e9c3" providerId="LiveId" clId="{F42D3365-F8FD-4AC4-B92E-FDAA6703AF94}" dt="2021-05-28T13:53:52.044" v="6536" actId="1036"/>
          <ac:spMkLst>
            <pc:docMk/>
            <pc:sldMk cId="1696817255" sldId="364"/>
            <ac:spMk id="41" creationId="{4DED52BF-0D4C-481C-9E0E-3C4C78CBD85C}"/>
          </ac:spMkLst>
        </pc:spChg>
        <pc:spChg chg="mod">
          <ac:chgData name="Abdulaziz Qambar" userId="85b05c50aa90e9c3" providerId="LiveId" clId="{F42D3365-F8FD-4AC4-B92E-FDAA6703AF94}" dt="2021-05-28T12:08:08.520" v="5261"/>
          <ac:spMkLst>
            <pc:docMk/>
            <pc:sldMk cId="1696817255" sldId="364"/>
            <ac:spMk id="42" creationId="{18C55367-5868-46D1-852A-D06E981582AD}"/>
          </ac:spMkLst>
        </pc:spChg>
        <pc:spChg chg="mod">
          <ac:chgData name="Abdulaziz Qambar" userId="85b05c50aa90e9c3" providerId="LiveId" clId="{F42D3365-F8FD-4AC4-B92E-FDAA6703AF94}" dt="2021-05-28T13:53:52.044" v="6536" actId="1036"/>
          <ac:spMkLst>
            <pc:docMk/>
            <pc:sldMk cId="1696817255" sldId="364"/>
            <ac:spMk id="43" creationId="{11EC18B2-26BC-4219-92C4-DC9EFBD134CE}"/>
          </ac:spMkLst>
        </pc:spChg>
        <pc:spChg chg="mod">
          <ac:chgData name="Abdulaziz Qambar" userId="85b05c50aa90e9c3" providerId="LiveId" clId="{F42D3365-F8FD-4AC4-B92E-FDAA6703AF94}" dt="2021-05-28T12:08:08.520" v="5261"/>
          <ac:spMkLst>
            <pc:docMk/>
            <pc:sldMk cId="1696817255" sldId="364"/>
            <ac:spMk id="44" creationId="{1CF6D208-5443-4C93-BF7A-94619F9BCF47}"/>
          </ac:spMkLst>
        </pc:spChg>
        <pc:spChg chg="mod">
          <ac:chgData name="Abdulaziz Qambar" userId="85b05c50aa90e9c3" providerId="LiveId" clId="{F42D3365-F8FD-4AC4-B92E-FDAA6703AF94}" dt="2021-05-28T13:53:52.044" v="6536" actId="1036"/>
          <ac:spMkLst>
            <pc:docMk/>
            <pc:sldMk cId="1696817255" sldId="364"/>
            <ac:spMk id="45" creationId="{92C92297-B88B-4ACA-8000-33ECAF36B9FC}"/>
          </ac:spMkLst>
        </pc:spChg>
        <pc:spChg chg="mod">
          <ac:chgData name="Abdulaziz Qambar" userId="85b05c50aa90e9c3" providerId="LiveId" clId="{F42D3365-F8FD-4AC4-B92E-FDAA6703AF94}" dt="2021-05-28T12:08:08.520" v="5261"/>
          <ac:spMkLst>
            <pc:docMk/>
            <pc:sldMk cId="1696817255" sldId="364"/>
            <ac:spMk id="46" creationId="{BFB10719-03B2-409D-AADC-6A17F66BCB16}"/>
          </ac:spMkLst>
        </pc:spChg>
        <pc:spChg chg="mod">
          <ac:chgData name="Abdulaziz Qambar" userId="85b05c50aa90e9c3" providerId="LiveId" clId="{F42D3365-F8FD-4AC4-B92E-FDAA6703AF94}" dt="2021-05-28T13:53:52.044" v="6536" actId="1036"/>
          <ac:spMkLst>
            <pc:docMk/>
            <pc:sldMk cId="1696817255" sldId="364"/>
            <ac:spMk id="47" creationId="{9A46AACF-95BE-4379-A774-B76EC579AEE6}"/>
          </ac:spMkLst>
        </pc:spChg>
        <pc:spChg chg="mod">
          <ac:chgData name="Abdulaziz Qambar" userId="85b05c50aa90e9c3" providerId="LiveId" clId="{F42D3365-F8FD-4AC4-B92E-FDAA6703AF94}" dt="2021-05-28T12:08:08.520" v="5261"/>
          <ac:spMkLst>
            <pc:docMk/>
            <pc:sldMk cId="1696817255" sldId="364"/>
            <ac:spMk id="48" creationId="{316D9118-4C16-4425-BD08-C9C1E3148779}"/>
          </ac:spMkLst>
        </pc:spChg>
        <pc:spChg chg="mod">
          <ac:chgData name="Abdulaziz Qambar" userId="85b05c50aa90e9c3" providerId="LiveId" clId="{F42D3365-F8FD-4AC4-B92E-FDAA6703AF94}" dt="2021-05-28T13:53:52.044" v="6536" actId="1036"/>
          <ac:spMkLst>
            <pc:docMk/>
            <pc:sldMk cId="1696817255" sldId="364"/>
            <ac:spMk id="49" creationId="{9097D1B3-D89E-4520-A343-F799868432BA}"/>
          </ac:spMkLst>
        </pc:spChg>
        <pc:spChg chg="mod">
          <ac:chgData name="Abdulaziz Qambar" userId="85b05c50aa90e9c3" providerId="LiveId" clId="{F42D3365-F8FD-4AC4-B92E-FDAA6703AF94}" dt="2021-05-28T12:08:08.520" v="5261"/>
          <ac:spMkLst>
            <pc:docMk/>
            <pc:sldMk cId="1696817255" sldId="364"/>
            <ac:spMk id="50" creationId="{BF09CFC4-27A8-4E35-BCFE-2B0E249FCFAC}"/>
          </ac:spMkLst>
        </pc:spChg>
        <pc:spChg chg="mod">
          <ac:chgData name="Abdulaziz Qambar" userId="85b05c50aa90e9c3" providerId="LiveId" clId="{F42D3365-F8FD-4AC4-B92E-FDAA6703AF94}" dt="2021-05-28T13:53:52.044" v="6536" actId="1036"/>
          <ac:spMkLst>
            <pc:docMk/>
            <pc:sldMk cId="1696817255" sldId="364"/>
            <ac:spMk id="53" creationId="{9CC24EE2-FAFE-4FAC-AC03-0ADDC90911A8}"/>
          </ac:spMkLst>
        </pc:spChg>
        <pc:spChg chg="mod">
          <ac:chgData name="Abdulaziz Qambar" userId="85b05c50aa90e9c3" providerId="LiveId" clId="{F42D3365-F8FD-4AC4-B92E-FDAA6703AF94}" dt="2021-05-28T12:08:08.520" v="5261"/>
          <ac:spMkLst>
            <pc:docMk/>
            <pc:sldMk cId="1696817255" sldId="364"/>
            <ac:spMk id="54" creationId="{3E81DDC7-52CD-4337-8903-336C10A7A95F}"/>
          </ac:spMkLst>
        </pc:spChg>
        <pc:spChg chg="mod">
          <ac:chgData name="Abdulaziz Qambar" userId="85b05c50aa90e9c3" providerId="LiveId" clId="{F42D3365-F8FD-4AC4-B92E-FDAA6703AF94}" dt="2021-05-28T13:53:52.044" v="6536" actId="1036"/>
          <ac:spMkLst>
            <pc:docMk/>
            <pc:sldMk cId="1696817255" sldId="364"/>
            <ac:spMk id="55" creationId="{0F43115E-1ADB-4C55-8CE7-01CBD4A76046}"/>
          </ac:spMkLst>
        </pc:spChg>
        <pc:spChg chg="mod">
          <ac:chgData name="Abdulaziz Qambar" userId="85b05c50aa90e9c3" providerId="LiveId" clId="{F42D3365-F8FD-4AC4-B92E-FDAA6703AF94}" dt="2021-05-31T00:25:19.661" v="7120" actId="20577"/>
          <ac:spMkLst>
            <pc:docMk/>
            <pc:sldMk cId="1696817255" sldId="364"/>
            <ac:spMk id="58" creationId="{FB460FBF-9B0B-465C-8E68-404811AED2CF}"/>
          </ac:spMkLst>
        </pc:spChg>
        <pc:spChg chg="mod">
          <ac:chgData name="Abdulaziz Qambar" userId="85b05c50aa90e9c3" providerId="LiveId" clId="{F42D3365-F8FD-4AC4-B92E-FDAA6703AF94}" dt="2021-05-28T12:08:08.520" v="5261"/>
          <ac:spMkLst>
            <pc:docMk/>
            <pc:sldMk cId="1696817255" sldId="364"/>
            <ac:spMk id="62" creationId="{7528B204-ADD1-458D-88F3-83C4627BA871}"/>
          </ac:spMkLst>
        </pc:spChg>
        <pc:spChg chg="mod">
          <ac:chgData name="Abdulaziz Qambar" userId="85b05c50aa90e9c3" providerId="LiveId" clId="{F42D3365-F8FD-4AC4-B92E-FDAA6703AF94}" dt="2021-05-28T12:08:08.520" v="5261"/>
          <ac:spMkLst>
            <pc:docMk/>
            <pc:sldMk cId="1696817255" sldId="364"/>
            <ac:spMk id="63" creationId="{4032CFF9-E78E-4C51-AF57-3CBE17ADB8E7}"/>
          </ac:spMkLst>
        </pc:spChg>
        <pc:spChg chg="mod">
          <ac:chgData name="Abdulaziz Qambar" userId="85b05c50aa90e9c3" providerId="LiveId" clId="{F42D3365-F8FD-4AC4-B92E-FDAA6703AF94}" dt="2021-05-28T12:08:08.520" v="5261"/>
          <ac:spMkLst>
            <pc:docMk/>
            <pc:sldMk cId="1696817255" sldId="364"/>
            <ac:spMk id="64" creationId="{3D608C25-BDDC-4CCC-ABC8-F97F320D91E1}"/>
          </ac:spMkLst>
        </pc:spChg>
        <pc:spChg chg="mod">
          <ac:chgData name="Abdulaziz Qambar" userId="85b05c50aa90e9c3" providerId="LiveId" clId="{F42D3365-F8FD-4AC4-B92E-FDAA6703AF94}" dt="2021-05-28T12:08:08.520" v="5261"/>
          <ac:spMkLst>
            <pc:docMk/>
            <pc:sldMk cId="1696817255" sldId="364"/>
            <ac:spMk id="65" creationId="{72C5E3E6-0DEA-4C4A-B0B8-C1E3494989A2}"/>
          </ac:spMkLst>
        </pc:spChg>
        <pc:spChg chg="mod">
          <ac:chgData name="Abdulaziz Qambar" userId="85b05c50aa90e9c3" providerId="LiveId" clId="{F42D3365-F8FD-4AC4-B92E-FDAA6703AF94}" dt="2021-05-28T12:08:08.520" v="5261"/>
          <ac:spMkLst>
            <pc:docMk/>
            <pc:sldMk cId="1696817255" sldId="364"/>
            <ac:spMk id="66" creationId="{EC46CF43-C494-40C2-BE89-76399BF2146D}"/>
          </ac:spMkLst>
        </pc:spChg>
        <pc:spChg chg="mod">
          <ac:chgData name="Abdulaziz Qambar" userId="85b05c50aa90e9c3" providerId="LiveId" clId="{F42D3365-F8FD-4AC4-B92E-FDAA6703AF94}" dt="2021-05-28T12:08:08.520" v="5261"/>
          <ac:spMkLst>
            <pc:docMk/>
            <pc:sldMk cId="1696817255" sldId="364"/>
            <ac:spMk id="67" creationId="{7F05D2AF-13FE-4FF5-A118-0EB1AFF26667}"/>
          </ac:spMkLst>
        </pc:spChg>
        <pc:spChg chg="mod">
          <ac:chgData name="Abdulaziz Qambar" userId="85b05c50aa90e9c3" providerId="LiveId" clId="{F42D3365-F8FD-4AC4-B92E-FDAA6703AF94}" dt="2021-05-28T12:08:08.520" v="5261"/>
          <ac:spMkLst>
            <pc:docMk/>
            <pc:sldMk cId="1696817255" sldId="364"/>
            <ac:spMk id="68" creationId="{2BBB92B8-BFF5-4E1E-B110-CFAEF0C40836}"/>
          </ac:spMkLst>
        </pc:spChg>
        <pc:spChg chg="mod">
          <ac:chgData name="Abdulaziz Qambar" userId="85b05c50aa90e9c3" providerId="LiveId" clId="{F42D3365-F8FD-4AC4-B92E-FDAA6703AF94}" dt="2021-05-28T12:08:08.520" v="5261"/>
          <ac:spMkLst>
            <pc:docMk/>
            <pc:sldMk cId="1696817255" sldId="364"/>
            <ac:spMk id="69" creationId="{593115F2-1ECD-477A-BD73-912603205E2D}"/>
          </ac:spMkLst>
        </pc:spChg>
        <pc:spChg chg="mod">
          <ac:chgData name="Abdulaziz Qambar" userId="85b05c50aa90e9c3" providerId="LiveId" clId="{F42D3365-F8FD-4AC4-B92E-FDAA6703AF94}" dt="2021-05-28T12:08:08.520" v="5261"/>
          <ac:spMkLst>
            <pc:docMk/>
            <pc:sldMk cId="1696817255" sldId="364"/>
            <ac:spMk id="70" creationId="{FD44A917-2354-4BEE-9578-209BCF5AD2BD}"/>
          </ac:spMkLst>
        </pc:spChg>
        <pc:spChg chg="mod">
          <ac:chgData name="Abdulaziz Qambar" userId="85b05c50aa90e9c3" providerId="LiveId" clId="{F42D3365-F8FD-4AC4-B92E-FDAA6703AF94}" dt="2021-05-28T12:08:08.520" v="5261"/>
          <ac:spMkLst>
            <pc:docMk/>
            <pc:sldMk cId="1696817255" sldId="364"/>
            <ac:spMk id="71" creationId="{D4B90FCF-F071-492D-982C-304CC8BF1062}"/>
          </ac:spMkLst>
        </pc:spChg>
        <pc:spChg chg="mod">
          <ac:chgData name="Abdulaziz Qambar" userId="85b05c50aa90e9c3" providerId="LiveId" clId="{F42D3365-F8FD-4AC4-B92E-FDAA6703AF94}" dt="2021-05-28T12:08:08.520" v="5261"/>
          <ac:spMkLst>
            <pc:docMk/>
            <pc:sldMk cId="1696817255" sldId="364"/>
            <ac:spMk id="72" creationId="{C50C63AE-2FBB-4F32-9633-6B76378847F8}"/>
          </ac:spMkLst>
        </pc:spChg>
        <pc:spChg chg="mod">
          <ac:chgData name="Abdulaziz Qambar" userId="85b05c50aa90e9c3" providerId="LiveId" clId="{F42D3365-F8FD-4AC4-B92E-FDAA6703AF94}" dt="2021-05-28T12:08:08.520" v="5261"/>
          <ac:spMkLst>
            <pc:docMk/>
            <pc:sldMk cId="1696817255" sldId="364"/>
            <ac:spMk id="73" creationId="{E29B9ACF-8D5B-4EF4-8785-226A34AD56B5}"/>
          </ac:spMkLst>
        </pc:spChg>
        <pc:spChg chg="mod">
          <ac:chgData name="Abdulaziz Qambar" userId="85b05c50aa90e9c3" providerId="LiveId" clId="{F42D3365-F8FD-4AC4-B92E-FDAA6703AF94}" dt="2021-05-28T12:08:08.520" v="5261"/>
          <ac:spMkLst>
            <pc:docMk/>
            <pc:sldMk cId="1696817255" sldId="364"/>
            <ac:spMk id="74" creationId="{CC9BA9B2-5449-430F-90FD-5D2532CC65DB}"/>
          </ac:spMkLst>
        </pc:spChg>
        <pc:spChg chg="mod">
          <ac:chgData name="Abdulaziz Qambar" userId="85b05c50aa90e9c3" providerId="LiveId" clId="{F42D3365-F8FD-4AC4-B92E-FDAA6703AF94}" dt="2021-05-28T12:08:08.520" v="5261"/>
          <ac:spMkLst>
            <pc:docMk/>
            <pc:sldMk cId="1696817255" sldId="364"/>
            <ac:spMk id="75" creationId="{F15DBEA0-7B52-4DBF-BCC1-2FAADA152DCD}"/>
          </ac:spMkLst>
        </pc:spChg>
        <pc:spChg chg="mod">
          <ac:chgData name="Abdulaziz Qambar" userId="85b05c50aa90e9c3" providerId="LiveId" clId="{F42D3365-F8FD-4AC4-B92E-FDAA6703AF94}" dt="2021-05-28T12:08:08.520" v="5261"/>
          <ac:spMkLst>
            <pc:docMk/>
            <pc:sldMk cId="1696817255" sldId="364"/>
            <ac:spMk id="76" creationId="{3BDCA234-7CA3-469D-A9F5-5AC944DBAB25}"/>
          </ac:spMkLst>
        </pc:spChg>
        <pc:spChg chg="mod">
          <ac:chgData name="Abdulaziz Qambar" userId="85b05c50aa90e9c3" providerId="LiveId" clId="{F42D3365-F8FD-4AC4-B92E-FDAA6703AF94}" dt="2021-05-28T12:08:08.520" v="5261"/>
          <ac:spMkLst>
            <pc:docMk/>
            <pc:sldMk cId="1696817255" sldId="364"/>
            <ac:spMk id="77" creationId="{8BA83209-B7E4-4643-A97B-C4331CAF9779}"/>
          </ac:spMkLst>
        </pc:spChg>
        <pc:spChg chg="mod">
          <ac:chgData name="Abdulaziz Qambar" userId="85b05c50aa90e9c3" providerId="LiveId" clId="{F42D3365-F8FD-4AC4-B92E-FDAA6703AF94}" dt="2021-05-28T12:08:08.520" v="5261"/>
          <ac:spMkLst>
            <pc:docMk/>
            <pc:sldMk cId="1696817255" sldId="364"/>
            <ac:spMk id="78" creationId="{9E5BA184-F8B2-4B0D-B6DB-419C12A4727D}"/>
          </ac:spMkLst>
        </pc:spChg>
        <pc:grpChg chg="add mod">
          <ac:chgData name="Abdulaziz Qambar" userId="85b05c50aa90e9c3" providerId="LiveId" clId="{F42D3365-F8FD-4AC4-B92E-FDAA6703AF94}" dt="2021-05-28T12:08:18.779" v="5264" actId="1076"/>
          <ac:grpSpMkLst>
            <pc:docMk/>
            <pc:sldMk cId="1696817255" sldId="364"/>
            <ac:grpSpMk id="21" creationId="{4949F142-37E9-46FC-BE4A-D22E130E2FAB}"/>
          </ac:grpSpMkLst>
        </pc:grpChg>
        <pc:grpChg chg="mod">
          <ac:chgData name="Abdulaziz Qambar" userId="85b05c50aa90e9c3" providerId="LiveId" clId="{F42D3365-F8FD-4AC4-B92E-FDAA6703AF94}" dt="2021-05-28T12:08:08.520" v="5261"/>
          <ac:grpSpMkLst>
            <pc:docMk/>
            <pc:sldMk cId="1696817255" sldId="364"/>
            <ac:grpSpMk id="22" creationId="{5FF3A589-0937-4BBC-B085-DC998F181915}"/>
          </ac:grpSpMkLst>
        </pc:grpChg>
        <pc:grpChg chg="mod">
          <ac:chgData name="Abdulaziz Qambar" userId="85b05c50aa90e9c3" providerId="LiveId" clId="{F42D3365-F8FD-4AC4-B92E-FDAA6703AF94}" dt="2021-05-28T12:08:08.520" v="5261"/>
          <ac:grpSpMkLst>
            <pc:docMk/>
            <pc:sldMk cId="1696817255" sldId="364"/>
            <ac:grpSpMk id="24" creationId="{5F775484-9913-4D1F-9425-B99640CE46B6}"/>
          </ac:grpSpMkLst>
        </pc:grpChg>
        <pc:grpChg chg="mod">
          <ac:chgData name="Abdulaziz Qambar" userId="85b05c50aa90e9c3" providerId="LiveId" clId="{F42D3365-F8FD-4AC4-B92E-FDAA6703AF94}" dt="2021-05-28T12:08:08.520" v="5261"/>
          <ac:grpSpMkLst>
            <pc:docMk/>
            <pc:sldMk cId="1696817255" sldId="364"/>
            <ac:grpSpMk id="25" creationId="{CD3CD539-89DF-4763-BB41-43D4471711E4}"/>
          </ac:grpSpMkLst>
        </pc:grpChg>
        <pc:grpChg chg="mod">
          <ac:chgData name="Abdulaziz Qambar" userId="85b05c50aa90e9c3" providerId="LiveId" clId="{F42D3365-F8FD-4AC4-B92E-FDAA6703AF94}" dt="2021-05-28T12:08:08.520" v="5261"/>
          <ac:grpSpMkLst>
            <pc:docMk/>
            <pc:sldMk cId="1696817255" sldId="364"/>
            <ac:grpSpMk id="26" creationId="{FF42B796-8F4B-4946-B584-08FD4998D00A}"/>
          </ac:grpSpMkLst>
        </pc:grpChg>
        <pc:grpChg chg="mod">
          <ac:chgData name="Abdulaziz Qambar" userId="85b05c50aa90e9c3" providerId="LiveId" clId="{F42D3365-F8FD-4AC4-B92E-FDAA6703AF94}" dt="2021-05-28T12:08:08.520" v="5261"/>
          <ac:grpSpMkLst>
            <pc:docMk/>
            <pc:sldMk cId="1696817255" sldId="364"/>
            <ac:grpSpMk id="27" creationId="{07A311A4-1FA6-46B1-9D5C-E8EA06718B6C}"/>
          </ac:grpSpMkLst>
        </pc:grpChg>
        <pc:grpChg chg="mod">
          <ac:chgData name="Abdulaziz Qambar" userId="85b05c50aa90e9c3" providerId="LiveId" clId="{F42D3365-F8FD-4AC4-B92E-FDAA6703AF94}" dt="2021-05-28T12:08:08.520" v="5261"/>
          <ac:grpSpMkLst>
            <pc:docMk/>
            <pc:sldMk cId="1696817255" sldId="364"/>
            <ac:grpSpMk id="28" creationId="{343085BD-897E-4B65-89C5-D2AD663E7A11}"/>
          </ac:grpSpMkLst>
        </pc:grpChg>
        <pc:grpChg chg="mod">
          <ac:chgData name="Abdulaziz Qambar" userId="85b05c50aa90e9c3" providerId="LiveId" clId="{F42D3365-F8FD-4AC4-B92E-FDAA6703AF94}" dt="2021-05-28T12:08:08.520" v="5261"/>
          <ac:grpSpMkLst>
            <pc:docMk/>
            <pc:sldMk cId="1696817255" sldId="364"/>
            <ac:grpSpMk id="29" creationId="{98423956-F22B-473C-8F33-E26032BAEBFF}"/>
          </ac:grpSpMkLst>
        </pc:grpChg>
        <pc:grpChg chg="mod">
          <ac:chgData name="Abdulaziz Qambar" userId="85b05c50aa90e9c3" providerId="LiveId" clId="{F42D3365-F8FD-4AC4-B92E-FDAA6703AF94}" dt="2021-05-28T12:08:08.520" v="5261"/>
          <ac:grpSpMkLst>
            <pc:docMk/>
            <pc:sldMk cId="1696817255" sldId="364"/>
            <ac:grpSpMk id="30" creationId="{1EEBCA1E-9DA4-4CA9-A720-B7BB3101948A}"/>
          </ac:grpSpMkLst>
        </pc:grpChg>
        <pc:grpChg chg="mod">
          <ac:chgData name="Abdulaziz Qambar" userId="85b05c50aa90e9c3" providerId="LiveId" clId="{F42D3365-F8FD-4AC4-B92E-FDAA6703AF94}" dt="2021-05-28T12:08:08.520" v="5261"/>
          <ac:grpSpMkLst>
            <pc:docMk/>
            <pc:sldMk cId="1696817255" sldId="364"/>
            <ac:grpSpMk id="32" creationId="{2D20978D-EF9A-44EC-857F-B228908DDD02}"/>
          </ac:grpSpMkLst>
        </pc:grpChg>
        <pc:grpChg chg="mod">
          <ac:chgData name="Abdulaziz Qambar" userId="85b05c50aa90e9c3" providerId="LiveId" clId="{F42D3365-F8FD-4AC4-B92E-FDAA6703AF94}" dt="2021-05-28T12:08:08.520" v="5261"/>
          <ac:grpSpMkLst>
            <pc:docMk/>
            <pc:sldMk cId="1696817255" sldId="364"/>
            <ac:grpSpMk id="33" creationId="{592B1B4A-5C04-4893-9711-E96B17FACB8C}"/>
          </ac:grpSpMkLst>
        </pc:grpChg>
        <pc:grpChg chg="mod">
          <ac:chgData name="Abdulaziz Qambar" userId="85b05c50aa90e9c3" providerId="LiveId" clId="{F42D3365-F8FD-4AC4-B92E-FDAA6703AF94}" dt="2021-05-28T12:08:08.520" v="5261"/>
          <ac:grpSpMkLst>
            <pc:docMk/>
            <pc:sldMk cId="1696817255" sldId="364"/>
            <ac:grpSpMk id="35" creationId="{98D5AF5E-6830-410B-B97E-134540A993AB}"/>
          </ac:grpSpMkLst>
        </pc:grpChg>
        <pc:grpChg chg="mod">
          <ac:chgData name="Abdulaziz Qambar" userId="85b05c50aa90e9c3" providerId="LiveId" clId="{F42D3365-F8FD-4AC4-B92E-FDAA6703AF94}" dt="2021-05-28T12:08:08.520" v="5261"/>
          <ac:grpSpMkLst>
            <pc:docMk/>
            <pc:sldMk cId="1696817255" sldId="364"/>
            <ac:grpSpMk id="56" creationId="{EFC4D5AF-21BB-4ACD-A4F8-9281317B4F7C}"/>
          </ac:grpSpMkLst>
        </pc:grpChg>
        <pc:picChg chg="del">
          <ac:chgData name="Abdulaziz Qambar" userId="85b05c50aa90e9c3" providerId="LiveId" clId="{F42D3365-F8FD-4AC4-B92E-FDAA6703AF94}" dt="2021-05-28T12:05:55.960" v="5230" actId="478"/>
          <ac:picMkLst>
            <pc:docMk/>
            <pc:sldMk cId="1696817255" sldId="364"/>
            <ac:picMk id="3" creationId="{8180ACE1-32E9-4209-8641-8B2001333445}"/>
          </ac:picMkLst>
        </pc:picChg>
        <pc:picChg chg="del">
          <ac:chgData name="Abdulaziz Qambar" userId="85b05c50aa90e9c3" providerId="LiveId" clId="{F42D3365-F8FD-4AC4-B92E-FDAA6703AF94}" dt="2021-05-28T12:05:55.474" v="5229" actId="478"/>
          <ac:picMkLst>
            <pc:docMk/>
            <pc:sldMk cId="1696817255" sldId="364"/>
            <ac:picMk id="4" creationId="{EE247956-4FFF-45F4-9DEC-11BB1E408C03}"/>
          </ac:picMkLst>
        </pc:picChg>
        <pc:picChg chg="del">
          <ac:chgData name="Abdulaziz Qambar" userId="85b05c50aa90e9c3" providerId="LiveId" clId="{F42D3365-F8FD-4AC4-B92E-FDAA6703AF94}" dt="2021-05-28T12:05:56.662" v="5231" actId="478"/>
          <ac:picMkLst>
            <pc:docMk/>
            <pc:sldMk cId="1696817255" sldId="364"/>
            <ac:picMk id="5" creationId="{528F16DD-6677-4762-9D79-848002940B40}"/>
          </ac:picMkLst>
        </pc:picChg>
        <pc:picChg chg="del">
          <ac:chgData name="Abdulaziz Qambar" userId="85b05c50aa90e9c3" providerId="LiveId" clId="{F42D3365-F8FD-4AC4-B92E-FDAA6703AF94}" dt="2021-05-28T12:05:54.391" v="5228" actId="478"/>
          <ac:picMkLst>
            <pc:docMk/>
            <pc:sldMk cId="1696817255" sldId="364"/>
            <ac:picMk id="6" creationId="{8D17EF70-EF00-447A-9691-6FDBE284D5D1}"/>
          </ac:picMkLst>
        </pc:picChg>
        <pc:picChg chg="del">
          <ac:chgData name="Abdulaziz Qambar" userId="85b05c50aa90e9c3" providerId="LiveId" clId="{F42D3365-F8FD-4AC4-B92E-FDAA6703AF94}" dt="2021-05-28T12:05:57.155" v="5232" actId="478"/>
          <ac:picMkLst>
            <pc:docMk/>
            <pc:sldMk cId="1696817255" sldId="364"/>
            <ac:picMk id="7" creationId="{8325F358-9379-498B-B04A-47CACD995A41}"/>
          </ac:picMkLst>
        </pc:picChg>
        <pc:picChg chg="del">
          <ac:chgData name="Abdulaziz Qambar" userId="85b05c50aa90e9c3" providerId="LiveId" clId="{F42D3365-F8FD-4AC4-B92E-FDAA6703AF94}" dt="2021-05-28T12:05:57.749" v="5233" actId="478"/>
          <ac:picMkLst>
            <pc:docMk/>
            <pc:sldMk cId="1696817255" sldId="364"/>
            <ac:picMk id="8" creationId="{A2AC886F-7FF7-464B-B043-20BB8B54DCBC}"/>
          </ac:picMkLst>
        </pc:picChg>
        <pc:picChg chg="del">
          <ac:chgData name="Abdulaziz Qambar" userId="85b05c50aa90e9c3" providerId="LiveId" clId="{F42D3365-F8FD-4AC4-B92E-FDAA6703AF94}" dt="2021-05-28T12:05:58.244" v="5234" actId="478"/>
          <ac:picMkLst>
            <pc:docMk/>
            <pc:sldMk cId="1696817255" sldId="364"/>
            <ac:picMk id="9" creationId="{9D953703-0A09-43D7-9C55-01AF49DEA8BA}"/>
          </ac:picMkLst>
        </pc:picChg>
        <pc:picChg chg="del">
          <ac:chgData name="Abdulaziz Qambar" userId="85b05c50aa90e9c3" providerId="LiveId" clId="{F42D3365-F8FD-4AC4-B92E-FDAA6703AF94}" dt="2021-05-28T12:05:58.630" v="5235" actId="478"/>
          <ac:picMkLst>
            <pc:docMk/>
            <pc:sldMk cId="1696817255" sldId="364"/>
            <ac:picMk id="10" creationId="{D03CA9CA-C565-4739-907A-3A38C1A37497}"/>
          </ac:picMkLst>
        </pc:picChg>
        <pc:picChg chg="add mod">
          <ac:chgData name="Abdulaziz Qambar" userId="85b05c50aa90e9c3" providerId="LiveId" clId="{F42D3365-F8FD-4AC4-B92E-FDAA6703AF94}" dt="2021-05-28T12:06:17.444" v="5236"/>
          <ac:picMkLst>
            <pc:docMk/>
            <pc:sldMk cId="1696817255" sldId="364"/>
            <ac:picMk id="18" creationId="{F9CFC0D1-654F-4664-834D-C59546B07047}"/>
          </ac:picMkLst>
        </pc:picChg>
        <pc:picChg chg="mod">
          <ac:chgData name="Abdulaziz Qambar" userId="85b05c50aa90e9c3" providerId="LiveId" clId="{F42D3365-F8FD-4AC4-B92E-FDAA6703AF94}" dt="2021-05-28T12:08:08.520" v="5261"/>
          <ac:picMkLst>
            <pc:docMk/>
            <pc:sldMk cId="1696817255" sldId="364"/>
            <ac:picMk id="60" creationId="{5895A434-C029-4F5D-925D-A81447436674}"/>
          </ac:picMkLst>
        </pc:picChg>
        <pc:cxnChg chg="mod">
          <ac:chgData name="Abdulaziz Qambar" userId="85b05c50aa90e9c3" providerId="LiveId" clId="{F42D3365-F8FD-4AC4-B92E-FDAA6703AF94}" dt="2021-05-28T12:08:08.520" v="5261"/>
          <ac:cxnSpMkLst>
            <pc:docMk/>
            <pc:sldMk cId="1696817255" sldId="364"/>
            <ac:cxnSpMk id="79" creationId="{69563AE3-3081-4E86-A56D-2A461686B1F0}"/>
          </ac:cxnSpMkLst>
        </pc:cxnChg>
        <pc:cxnChg chg="mod">
          <ac:chgData name="Abdulaziz Qambar" userId="85b05c50aa90e9c3" providerId="LiveId" clId="{F42D3365-F8FD-4AC4-B92E-FDAA6703AF94}" dt="2021-05-28T12:08:08.520" v="5261"/>
          <ac:cxnSpMkLst>
            <pc:docMk/>
            <pc:sldMk cId="1696817255" sldId="364"/>
            <ac:cxnSpMk id="80" creationId="{71324819-69BA-47B1-A55F-F49A3194DEAF}"/>
          </ac:cxnSpMkLst>
        </pc:cxnChg>
        <pc:cxnChg chg="mod">
          <ac:chgData name="Abdulaziz Qambar" userId="85b05c50aa90e9c3" providerId="LiveId" clId="{F42D3365-F8FD-4AC4-B92E-FDAA6703AF94}" dt="2021-05-28T12:08:08.520" v="5261"/>
          <ac:cxnSpMkLst>
            <pc:docMk/>
            <pc:sldMk cId="1696817255" sldId="364"/>
            <ac:cxnSpMk id="81" creationId="{63157B4B-5572-4C6E-B369-84ADB83E9715}"/>
          </ac:cxnSpMkLst>
        </pc:cxnChg>
      </pc:sldChg>
      <pc:sldChg chg="addSp delSp modSp add mod modTransition">
        <pc:chgData name="Abdulaziz Qambar" userId="85b05c50aa90e9c3" providerId="LiveId" clId="{F42D3365-F8FD-4AC4-B92E-FDAA6703AF94}" dt="2021-05-31T00:23:11.075" v="7104"/>
        <pc:sldMkLst>
          <pc:docMk/>
          <pc:sldMk cId="3546944200" sldId="365"/>
        </pc:sldMkLst>
        <pc:spChg chg="del">
          <ac:chgData name="Abdulaziz Qambar" userId="85b05c50aa90e9c3" providerId="LiveId" clId="{F42D3365-F8FD-4AC4-B92E-FDAA6703AF94}" dt="2021-05-28T12:09:15.145" v="5268" actId="478"/>
          <ac:spMkLst>
            <pc:docMk/>
            <pc:sldMk cId="3546944200" sldId="365"/>
            <ac:spMk id="19" creationId="{8958DC09-2E5B-4AB8-BDEE-45E9CC11704F}"/>
          </ac:spMkLst>
        </pc:spChg>
        <pc:spChg chg="del">
          <ac:chgData name="Abdulaziz Qambar" userId="85b05c50aa90e9c3" providerId="LiveId" clId="{F42D3365-F8FD-4AC4-B92E-FDAA6703AF94}" dt="2021-05-28T12:09:18.007" v="5269" actId="478"/>
          <ac:spMkLst>
            <pc:docMk/>
            <pc:sldMk cId="3546944200" sldId="365"/>
            <ac:spMk id="20" creationId="{FD24B7DB-5567-45F2-8584-544F4DB0D2F6}"/>
          </ac:spMkLst>
        </pc:spChg>
        <pc:spChg chg="mod">
          <ac:chgData name="Abdulaziz Qambar" userId="85b05c50aa90e9c3" providerId="LiveId" clId="{F42D3365-F8FD-4AC4-B92E-FDAA6703AF94}" dt="2021-05-28T12:11:27.839" v="5324" actId="20577"/>
          <ac:spMkLst>
            <pc:docMk/>
            <pc:sldMk cId="3546944200" sldId="365"/>
            <ac:spMk id="23" creationId="{D9D8D862-40BC-4D0A-B806-F00BB5C9FAF1}"/>
          </ac:spMkLst>
        </pc:spChg>
        <pc:spChg chg="mod">
          <ac:chgData name="Abdulaziz Qambar" userId="85b05c50aa90e9c3" providerId="LiveId" clId="{F42D3365-F8FD-4AC4-B92E-FDAA6703AF94}" dt="2021-05-31T00:23:11.075" v="7104"/>
          <ac:spMkLst>
            <pc:docMk/>
            <pc:sldMk cId="3546944200" sldId="365"/>
            <ac:spMk id="31" creationId="{300C6F2C-0868-43D7-B135-3EE71FB9B2C0}"/>
          </ac:spMkLst>
        </pc:spChg>
        <pc:spChg chg="add del mod">
          <ac:chgData name="Abdulaziz Qambar" userId="85b05c50aa90e9c3" providerId="LiveId" clId="{F42D3365-F8FD-4AC4-B92E-FDAA6703AF94}" dt="2021-05-28T12:11:40.924" v="5326" actId="478"/>
          <ac:spMkLst>
            <pc:docMk/>
            <pc:sldMk cId="3546944200" sldId="365"/>
            <ac:spMk id="83" creationId="{D6D5C109-4C44-4008-8D1E-DD12F6F3B960}"/>
          </ac:spMkLst>
        </pc:spChg>
        <pc:spChg chg="add mod">
          <ac:chgData name="Abdulaziz Qambar" userId="85b05c50aa90e9c3" providerId="LiveId" clId="{F42D3365-F8FD-4AC4-B92E-FDAA6703AF94}" dt="2021-05-30T14:51:22.251" v="6588" actId="20577"/>
          <ac:spMkLst>
            <pc:docMk/>
            <pc:sldMk cId="3546944200" sldId="365"/>
            <ac:spMk id="84" creationId="{D0B524D2-E430-44FD-966D-9C290B701314}"/>
          </ac:spMkLst>
        </pc:spChg>
        <pc:spChg chg="mod">
          <ac:chgData name="Abdulaziz Qambar" userId="85b05c50aa90e9c3" providerId="LiveId" clId="{F42D3365-F8FD-4AC4-B92E-FDAA6703AF94}" dt="2021-05-28T12:14:59.979" v="5358"/>
          <ac:spMkLst>
            <pc:docMk/>
            <pc:sldMk cId="3546944200" sldId="365"/>
            <ac:spMk id="86" creationId="{8C12F95E-1912-4A84-B7D5-733019B1E6A5}"/>
          </ac:spMkLst>
        </pc:spChg>
        <pc:spChg chg="mod">
          <ac:chgData name="Abdulaziz Qambar" userId="85b05c50aa90e9c3" providerId="LiveId" clId="{F42D3365-F8FD-4AC4-B92E-FDAA6703AF94}" dt="2021-05-28T12:14:59.979" v="5358"/>
          <ac:spMkLst>
            <pc:docMk/>
            <pc:sldMk cId="3546944200" sldId="365"/>
            <ac:spMk id="89" creationId="{410CE376-FA2E-4AF9-AF5B-AF56195EFEB7}"/>
          </ac:spMkLst>
        </pc:spChg>
        <pc:spChg chg="mod">
          <ac:chgData name="Abdulaziz Qambar" userId="85b05c50aa90e9c3" providerId="LiveId" clId="{F42D3365-F8FD-4AC4-B92E-FDAA6703AF94}" dt="2021-05-28T12:14:59.979" v="5358"/>
          <ac:spMkLst>
            <pc:docMk/>
            <pc:sldMk cId="3546944200" sldId="365"/>
            <ac:spMk id="92" creationId="{4685394E-3853-4018-BD91-9745C12281D6}"/>
          </ac:spMkLst>
        </pc:spChg>
        <pc:spChg chg="mod">
          <ac:chgData name="Abdulaziz Qambar" userId="85b05c50aa90e9c3" providerId="LiveId" clId="{F42D3365-F8FD-4AC4-B92E-FDAA6703AF94}" dt="2021-05-28T12:14:59.979" v="5358"/>
          <ac:spMkLst>
            <pc:docMk/>
            <pc:sldMk cId="3546944200" sldId="365"/>
            <ac:spMk id="95" creationId="{9C4093E5-975D-41D0-92E3-91A3C7F17B03}"/>
          </ac:spMkLst>
        </pc:spChg>
        <pc:spChg chg="mod">
          <ac:chgData name="Abdulaziz Qambar" userId="85b05c50aa90e9c3" providerId="LiveId" clId="{F42D3365-F8FD-4AC4-B92E-FDAA6703AF94}" dt="2021-05-28T12:20:34.453" v="5416" actId="948"/>
          <ac:spMkLst>
            <pc:docMk/>
            <pc:sldMk cId="3546944200" sldId="365"/>
            <ac:spMk id="98" creationId="{60882472-9FD0-4609-AA94-3E3FD9BDCF26}"/>
          </ac:spMkLst>
        </pc:spChg>
        <pc:spChg chg="mod">
          <ac:chgData name="Abdulaziz Qambar" userId="85b05c50aa90e9c3" providerId="LiveId" clId="{F42D3365-F8FD-4AC4-B92E-FDAA6703AF94}" dt="2021-05-28T12:20:46.383" v="5417"/>
          <ac:spMkLst>
            <pc:docMk/>
            <pc:sldMk cId="3546944200" sldId="365"/>
            <ac:spMk id="101" creationId="{D44EF396-980A-4B25-AF3C-D7BCDEAD2A99}"/>
          </ac:spMkLst>
        </pc:spChg>
        <pc:spChg chg="mod">
          <ac:chgData name="Abdulaziz Qambar" userId="85b05c50aa90e9c3" providerId="LiveId" clId="{F42D3365-F8FD-4AC4-B92E-FDAA6703AF94}" dt="2021-05-28T12:20:57.848" v="5420" actId="14826"/>
          <ac:spMkLst>
            <pc:docMk/>
            <pc:sldMk cId="3546944200" sldId="365"/>
            <ac:spMk id="104" creationId="{1F9D4C9E-98CC-43EC-A223-8CDCBA533221}"/>
          </ac:spMkLst>
        </pc:spChg>
        <pc:grpChg chg="del">
          <ac:chgData name="Abdulaziz Qambar" userId="85b05c50aa90e9c3" providerId="LiveId" clId="{F42D3365-F8FD-4AC4-B92E-FDAA6703AF94}" dt="2021-05-28T12:09:23.380" v="5273" actId="478"/>
          <ac:grpSpMkLst>
            <pc:docMk/>
            <pc:sldMk cId="3546944200" sldId="365"/>
            <ac:grpSpMk id="21" creationId="{4949F142-37E9-46FC-BE4A-D22E130E2FAB}"/>
          </ac:grpSpMkLst>
        </pc:grpChg>
        <pc:grpChg chg="add mod">
          <ac:chgData name="Abdulaziz Qambar" userId="85b05c50aa90e9c3" providerId="LiveId" clId="{F42D3365-F8FD-4AC4-B92E-FDAA6703AF94}" dt="2021-05-28T12:15:39.206" v="5370" actId="1076"/>
          <ac:grpSpMkLst>
            <pc:docMk/>
            <pc:sldMk cId="3546944200" sldId="365"/>
            <ac:grpSpMk id="85" creationId="{4E746F8A-8C85-4959-88F4-7952ECB60BDE}"/>
          </ac:grpSpMkLst>
        </pc:grpChg>
        <pc:grpChg chg="add mod">
          <ac:chgData name="Abdulaziz Qambar" userId="85b05c50aa90e9c3" providerId="LiveId" clId="{F42D3365-F8FD-4AC4-B92E-FDAA6703AF94}" dt="2021-05-28T12:15:37.287" v="5369" actId="1076"/>
          <ac:grpSpMkLst>
            <pc:docMk/>
            <pc:sldMk cId="3546944200" sldId="365"/>
            <ac:grpSpMk id="88" creationId="{E3B1FCD0-88CF-4CA1-926B-16C57C4DC946}"/>
          </ac:grpSpMkLst>
        </pc:grpChg>
        <pc:grpChg chg="add mod">
          <ac:chgData name="Abdulaziz Qambar" userId="85b05c50aa90e9c3" providerId="LiveId" clId="{F42D3365-F8FD-4AC4-B92E-FDAA6703AF94}" dt="2021-05-28T12:15:34.114" v="5368" actId="1076"/>
          <ac:grpSpMkLst>
            <pc:docMk/>
            <pc:sldMk cId="3546944200" sldId="365"/>
            <ac:grpSpMk id="91" creationId="{04AE8F2F-F2E6-4B94-82AB-CB70EA4D398B}"/>
          </ac:grpSpMkLst>
        </pc:grpChg>
        <pc:grpChg chg="add mod">
          <ac:chgData name="Abdulaziz Qambar" userId="85b05c50aa90e9c3" providerId="LiveId" clId="{F42D3365-F8FD-4AC4-B92E-FDAA6703AF94}" dt="2021-05-28T12:15:30.847" v="5367" actId="12788"/>
          <ac:grpSpMkLst>
            <pc:docMk/>
            <pc:sldMk cId="3546944200" sldId="365"/>
            <ac:grpSpMk id="94" creationId="{B410E0D4-2780-4B24-A08D-2933595240A9}"/>
          </ac:grpSpMkLst>
        </pc:grpChg>
        <pc:grpChg chg="add mod">
          <ac:chgData name="Abdulaziz Qambar" userId="85b05c50aa90e9c3" providerId="LiveId" clId="{F42D3365-F8FD-4AC4-B92E-FDAA6703AF94}" dt="2021-05-28T12:15:30.847" v="5367" actId="12788"/>
          <ac:grpSpMkLst>
            <pc:docMk/>
            <pc:sldMk cId="3546944200" sldId="365"/>
            <ac:grpSpMk id="97" creationId="{51966319-D69F-405D-B19B-BEF68D824230}"/>
          </ac:grpSpMkLst>
        </pc:grpChg>
        <pc:grpChg chg="add mod">
          <ac:chgData name="Abdulaziz Qambar" userId="85b05c50aa90e9c3" providerId="LiveId" clId="{F42D3365-F8FD-4AC4-B92E-FDAA6703AF94}" dt="2021-05-28T12:20:49.813" v="5418" actId="1076"/>
          <ac:grpSpMkLst>
            <pc:docMk/>
            <pc:sldMk cId="3546944200" sldId="365"/>
            <ac:grpSpMk id="100" creationId="{AA299523-D6F2-4609-A39B-A11918F12593}"/>
          </ac:grpSpMkLst>
        </pc:grpChg>
        <pc:grpChg chg="add mod">
          <ac:chgData name="Abdulaziz Qambar" userId="85b05c50aa90e9c3" providerId="LiveId" clId="{F42D3365-F8FD-4AC4-B92E-FDAA6703AF94}" dt="2021-05-28T12:20:57.848" v="5420" actId="14826"/>
          <ac:grpSpMkLst>
            <pc:docMk/>
            <pc:sldMk cId="3546944200" sldId="365"/>
            <ac:grpSpMk id="103" creationId="{A72B9280-F7D3-4172-ADE0-86ACA8B83125}"/>
          </ac:grpSpMkLst>
        </pc:grpChg>
        <pc:graphicFrameChg chg="add del mod">
          <ac:chgData name="Abdulaziz Qambar" userId="85b05c50aa90e9c3" providerId="LiveId" clId="{F42D3365-F8FD-4AC4-B92E-FDAA6703AF94}" dt="2021-05-28T12:11:23.876" v="5312" actId="478"/>
          <ac:graphicFrameMkLst>
            <pc:docMk/>
            <pc:sldMk cId="3546944200" sldId="365"/>
            <ac:graphicFrameMk id="2" creationId="{70528848-9570-47BB-91C3-FE58F99F7798}"/>
          </ac:graphicFrameMkLst>
        </pc:graphicFrameChg>
        <pc:graphicFrameChg chg="add del mod">
          <ac:chgData name="Abdulaziz Qambar" userId="85b05c50aa90e9c3" providerId="LiveId" clId="{F42D3365-F8FD-4AC4-B92E-FDAA6703AF94}" dt="2021-05-28T12:11:23.876" v="5312" actId="478"/>
          <ac:graphicFrameMkLst>
            <pc:docMk/>
            <pc:sldMk cId="3546944200" sldId="365"/>
            <ac:graphicFrameMk id="3" creationId="{6B06C3B5-7682-47E3-AC4E-BDEFF8066182}"/>
          </ac:graphicFrameMkLst>
        </pc:graphicFrameChg>
        <pc:picChg chg="del">
          <ac:chgData name="Abdulaziz Qambar" userId="85b05c50aa90e9c3" providerId="LiveId" clId="{F42D3365-F8FD-4AC4-B92E-FDAA6703AF94}" dt="2021-05-28T12:09:18.461" v="5270" actId="478"/>
          <ac:picMkLst>
            <pc:docMk/>
            <pc:sldMk cId="3546944200" sldId="365"/>
            <ac:picMk id="18" creationId="{F9CFC0D1-654F-4664-834D-C59546B07047}"/>
          </ac:picMkLst>
        </pc:picChg>
        <pc:picChg chg="add del">
          <ac:chgData name="Abdulaziz Qambar" userId="85b05c50aa90e9c3" providerId="LiveId" clId="{F42D3365-F8FD-4AC4-B92E-FDAA6703AF94}" dt="2021-05-28T12:09:20.150" v="5272" actId="478"/>
          <ac:picMkLst>
            <pc:docMk/>
            <pc:sldMk cId="3546944200" sldId="365"/>
            <ac:picMk id="34" creationId="{30CDE5E8-2291-4DE4-AEFD-A8654B3DD63C}"/>
          </ac:picMkLst>
        </pc:picChg>
        <pc:picChg chg="add mod">
          <ac:chgData name="Abdulaziz Qambar" userId="85b05c50aa90e9c3" providerId="LiveId" clId="{F42D3365-F8FD-4AC4-B92E-FDAA6703AF94}" dt="2021-05-28T12:11:58.175" v="5327" actId="14826"/>
          <ac:picMkLst>
            <pc:docMk/>
            <pc:sldMk cId="3546944200" sldId="365"/>
            <ac:picMk id="82" creationId="{26A8CAA1-87A5-4981-8604-7C34CA87CB95}"/>
          </ac:picMkLst>
        </pc:picChg>
        <pc:picChg chg="mod">
          <ac:chgData name="Abdulaziz Qambar" userId="85b05c50aa90e9c3" providerId="LiveId" clId="{F42D3365-F8FD-4AC4-B92E-FDAA6703AF94}" dt="2021-05-28T12:14:59.979" v="5358"/>
          <ac:picMkLst>
            <pc:docMk/>
            <pc:sldMk cId="3546944200" sldId="365"/>
            <ac:picMk id="87" creationId="{A0BF4129-DE0F-4D12-A16A-5292342ECAF1}"/>
          </ac:picMkLst>
        </pc:picChg>
        <pc:picChg chg="mod">
          <ac:chgData name="Abdulaziz Qambar" userId="85b05c50aa90e9c3" providerId="LiveId" clId="{F42D3365-F8FD-4AC4-B92E-FDAA6703AF94}" dt="2021-05-28T12:14:59.979" v="5358"/>
          <ac:picMkLst>
            <pc:docMk/>
            <pc:sldMk cId="3546944200" sldId="365"/>
            <ac:picMk id="90" creationId="{B89409E2-EB88-4A9D-B64D-D6D3EDB9E2AC}"/>
          </ac:picMkLst>
        </pc:picChg>
        <pc:picChg chg="mod">
          <ac:chgData name="Abdulaziz Qambar" userId="85b05c50aa90e9c3" providerId="LiveId" clId="{F42D3365-F8FD-4AC4-B92E-FDAA6703AF94}" dt="2021-05-28T12:14:59.979" v="5358"/>
          <ac:picMkLst>
            <pc:docMk/>
            <pc:sldMk cId="3546944200" sldId="365"/>
            <ac:picMk id="93" creationId="{9007EE86-F4A3-41C6-B5DF-2B3888659C2A}"/>
          </ac:picMkLst>
        </pc:picChg>
        <pc:picChg chg="mod">
          <ac:chgData name="Abdulaziz Qambar" userId="85b05c50aa90e9c3" providerId="LiveId" clId="{F42D3365-F8FD-4AC4-B92E-FDAA6703AF94}" dt="2021-05-28T12:14:59.979" v="5358"/>
          <ac:picMkLst>
            <pc:docMk/>
            <pc:sldMk cId="3546944200" sldId="365"/>
            <ac:picMk id="96" creationId="{5033813C-DC58-40F3-9171-02438D79D49E}"/>
          </ac:picMkLst>
        </pc:picChg>
        <pc:picChg chg="mod">
          <ac:chgData name="Abdulaziz Qambar" userId="85b05c50aa90e9c3" providerId="LiveId" clId="{F42D3365-F8FD-4AC4-B92E-FDAA6703AF94}" dt="2021-05-28T12:14:59.979" v="5358"/>
          <ac:picMkLst>
            <pc:docMk/>
            <pc:sldMk cId="3546944200" sldId="365"/>
            <ac:picMk id="99" creationId="{1124F7E7-6BFD-42B9-892F-40669D564663}"/>
          </ac:picMkLst>
        </pc:picChg>
        <pc:picChg chg="mod">
          <ac:chgData name="Abdulaziz Qambar" userId="85b05c50aa90e9c3" providerId="LiveId" clId="{F42D3365-F8FD-4AC4-B92E-FDAA6703AF94}" dt="2021-05-28T12:20:46.383" v="5417"/>
          <ac:picMkLst>
            <pc:docMk/>
            <pc:sldMk cId="3546944200" sldId="365"/>
            <ac:picMk id="102" creationId="{0CA9E15A-55B2-494C-8CAF-B895C9C3F5C0}"/>
          </ac:picMkLst>
        </pc:picChg>
        <pc:picChg chg="mod">
          <ac:chgData name="Abdulaziz Qambar" userId="85b05c50aa90e9c3" providerId="LiveId" clId="{F42D3365-F8FD-4AC4-B92E-FDAA6703AF94}" dt="2021-05-28T12:20:57.848" v="5420" actId="14826"/>
          <ac:picMkLst>
            <pc:docMk/>
            <pc:sldMk cId="3546944200" sldId="365"/>
            <ac:picMk id="105" creationId="{8D1702FB-1715-4490-ABA0-134CDA5FD6C0}"/>
          </ac:picMkLst>
        </pc:picChg>
      </pc:sldChg>
      <pc:sldChg chg="addSp delSp modSp add mod modNotesTx">
        <pc:chgData name="Abdulaziz Qambar" userId="85b05c50aa90e9c3" providerId="LiveId" clId="{F42D3365-F8FD-4AC4-B92E-FDAA6703AF94}" dt="2021-06-07T21:13:43.035" v="7171"/>
        <pc:sldMkLst>
          <pc:docMk/>
          <pc:sldMk cId="2963632848" sldId="366"/>
        </pc:sldMkLst>
        <pc:spChg chg="mod">
          <ac:chgData name="Abdulaziz Qambar" userId="85b05c50aa90e9c3" providerId="LiveId" clId="{F42D3365-F8FD-4AC4-B92E-FDAA6703AF94}" dt="2021-05-28T12:30:25.440" v="5668" actId="165"/>
          <ac:spMkLst>
            <pc:docMk/>
            <pc:sldMk cId="2963632848" sldId="366"/>
            <ac:spMk id="6" creationId="{DC515D6E-6B51-48F7-A47F-B246DC309F39}"/>
          </ac:spMkLst>
        </pc:spChg>
        <pc:spChg chg="mod">
          <ac:chgData name="Abdulaziz Qambar" userId="85b05c50aa90e9c3" providerId="LiveId" clId="{F42D3365-F8FD-4AC4-B92E-FDAA6703AF94}" dt="2021-05-31T00:18:13.227" v="6995"/>
          <ac:spMkLst>
            <pc:docMk/>
            <pc:sldMk cId="2963632848" sldId="366"/>
            <ac:spMk id="31" creationId="{300C6F2C-0868-43D7-B135-3EE71FB9B2C0}"/>
          </ac:spMkLst>
        </pc:spChg>
        <pc:spChg chg="mod">
          <ac:chgData name="Abdulaziz Qambar" userId="85b05c50aa90e9c3" providerId="LiveId" clId="{F42D3365-F8FD-4AC4-B92E-FDAA6703AF94}" dt="2021-05-28T12:30:25.440" v="5668" actId="165"/>
          <ac:spMkLst>
            <pc:docMk/>
            <pc:sldMk cId="2963632848" sldId="366"/>
            <ac:spMk id="45" creationId="{F088D434-A9CD-4C3C-8FA2-2C53E31FF071}"/>
          </ac:spMkLst>
        </pc:spChg>
        <pc:spChg chg="mod">
          <ac:chgData name="Abdulaziz Qambar" userId="85b05c50aa90e9c3" providerId="LiveId" clId="{F42D3365-F8FD-4AC4-B92E-FDAA6703AF94}" dt="2021-05-28T12:30:25.440" v="5668" actId="165"/>
          <ac:spMkLst>
            <pc:docMk/>
            <pc:sldMk cId="2963632848" sldId="366"/>
            <ac:spMk id="48" creationId="{73C73718-4695-4448-A2AA-63A1BA2BB85C}"/>
          </ac:spMkLst>
        </pc:spChg>
        <pc:spChg chg="mod">
          <ac:chgData name="Abdulaziz Qambar" userId="85b05c50aa90e9c3" providerId="LiveId" clId="{F42D3365-F8FD-4AC4-B92E-FDAA6703AF94}" dt="2021-05-28T12:30:25.440" v="5668" actId="165"/>
          <ac:spMkLst>
            <pc:docMk/>
            <pc:sldMk cId="2963632848" sldId="366"/>
            <ac:spMk id="53" creationId="{44BB9825-9F9D-4AC6-BB3E-ECC5AEFBB591}"/>
          </ac:spMkLst>
        </pc:spChg>
        <pc:spChg chg="mod">
          <ac:chgData name="Abdulaziz Qambar" userId="85b05c50aa90e9c3" providerId="LiveId" clId="{F42D3365-F8FD-4AC4-B92E-FDAA6703AF94}" dt="2021-05-28T12:30:25.440" v="5668" actId="165"/>
          <ac:spMkLst>
            <pc:docMk/>
            <pc:sldMk cId="2963632848" sldId="366"/>
            <ac:spMk id="55" creationId="{797EB48B-15B3-41D0-87C1-B015A78917B0}"/>
          </ac:spMkLst>
        </pc:spChg>
        <pc:spChg chg="mod">
          <ac:chgData name="Abdulaziz Qambar" userId="85b05c50aa90e9c3" providerId="LiveId" clId="{F42D3365-F8FD-4AC4-B92E-FDAA6703AF94}" dt="2021-05-28T12:30:25.440" v="5668" actId="165"/>
          <ac:spMkLst>
            <pc:docMk/>
            <pc:sldMk cId="2963632848" sldId="366"/>
            <ac:spMk id="56" creationId="{60BF536F-D221-4D3C-A50E-1EE56D452AB4}"/>
          </ac:spMkLst>
        </pc:spChg>
        <pc:spChg chg="add del mod ord">
          <ac:chgData name="Abdulaziz Qambar" userId="85b05c50aa90e9c3" providerId="LiveId" clId="{F42D3365-F8FD-4AC4-B92E-FDAA6703AF94}" dt="2021-05-28T12:24:20.634" v="5494" actId="21"/>
          <ac:spMkLst>
            <pc:docMk/>
            <pc:sldMk cId="2963632848" sldId="366"/>
            <ac:spMk id="58" creationId="{180FDC2C-C081-4621-9023-A2DDDADE128E}"/>
          </ac:spMkLst>
        </pc:spChg>
        <pc:spChg chg="add del mod ord">
          <ac:chgData name="Abdulaziz Qambar" userId="85b05c50aa90e9c3" providerId="LiveId" clId="{F42D3365-F8FD-4AC4-B92E-FDAA6703AF94}" dt="2021-05-28T12:25:43.777" v="5522" actId="21"/>
          <ac:spMkLst>
            <pc:docMk/>
            <pc:sldMk cId="2963632848" sldId="366"/>
            <ac:spMk id="60" creationId="{B0B1D379-F579-4E66-BE62-0F4696AFED55}"/>
          </ac:spMkLst>
        </pc:spChg>
        <pc:spChg chg="mod">
          <ac:chgData name="Abdulaziz Qambar" userId="85b05c50aa90e9c3" providerId="LiveId" clId="{F42D3365-F8FD-4AC4-B92E-FDAA6703AF94}" dt="2021-05-28T12:30:25.440" v="5668" actId="165"/>
          <ac:spMkLst>
            <pc:docMk/>
            <pc:sldMk cId="2963632848" sldId="366"/>
            <ac:spMk id="62" creationId="{DA6F0E99-180D-495C-848A-676CFC127739}"/>
          </ac:spMkLst>
        </pc:spChg>
        <pc:spChg chg="mod">
          <ac:chgData name="Abdulaziz Qambar" userId="85b05c50aa90e9c3" providerId="LiveId" clId="{F42D3365-F8FD-4AC4-B92E-FDAA6703AF94}" dt="2021-05-28T12:30:25.440" v="5668" actId="165"/>
          <ac:spMkLst>
            <pc:docMk/>
            <pc:sldMk cId="2963632848" sldId="366"/>
            <ac:spMk id="63" creationId="{20276D7F-CFAF-447B-812E-F324D43776BD}"/>
          </ac:spMkLst>
        </pc:spChg>
        <pc:spChg chg="add del mod ord">
          <ac:chgData name="Abdulaziz Qambar" userId="85b05c50aa90e9c3" providerId="LiveId" clId="{F42D3365-F8FD-4AC4-B92E-FDAA6703AF94}" dt="2021-05-28T12:25:35.092" v="5519"/>
          <ac:spMkLst>
            <pc:docMk/>
            <pc:sldMk cId="2963632848" sldId="366"/>
            <ac:spMk id="67" creationId="{B010A3DF-CC04-44D0-BE26-7441C24FC654}"/>
          </ac:spMkLst>
        </pc:spChg>
        <pc:spChg chg="add del mod">
          <ac:chgData name="Abdulaziz Qambar" userId="85b05c50aa90e9c3" providerId="LiveId" clId="{F42D3365-F8FD-4AC4-B92E-FDAA6703AF94}" dt="2021-05-28T12:25:06.689" v="5508"/>
          <ac:spMkLst>
            <pc:docMk/>
            <pc:sldMk cId="2963632848" sldId="366"/>
            <ac:spMk id="68" creationId="{12271E57-6B17-44A8-AE2B-C8FDF145E417}"/>
          </ac:spMkLst>
        </pc:spChg>
        <pc:spChg chg="add mod ord topLvl">
          <ac:chgData name="Abdulaziz Qambar" userId="85b05c50aa90e9c3" providerId="LiveId" clId="{F42D3365-F8FD-4AC4-B92E-FDAA6703AF94}" dt="2021-05-28T12:30:22.719" v="5667" actId="165"/>
          <ac:spMkLst>
            <pc:docMk/>
            <pc:sldMk cId="2963632848" sldId="366"/>
            <ac:spMk id="69" creationId="{D35DE4C7-F674-4C25-9E12-FD87667B2BB9}"/>
          </ac:spMkLst>
        </pc:spChg>
        <pc:spChg chg="add del mod">
          <ac:chgData name="Abdulaziz Qambar" userId="85b05c50aa90e9c3" providerId="LiveId" clId="{F42D3365-F8FD-4AC4-B92E-FDAA6703AF94}" dt="2021-05-28T12:26:11.053" v="5554" actId="21"/>
          <ac:spMkLst>
            <pc:docMk/>
            <pc:sldMk cId="2963632848" sldId="366"/>
            <ac:spMk id="70" creationId="{E1970091-0F03-4BD1-8F4C-CEF74A354FE3}"/>
          </ac:spMkLst>
        </pc:spChg>
        <pc:spChg chg="add mod ord topLvl">
          <ac:chgData name="Abdulaziz Qambar" userId="85b05c50aa90e9c3" providerId="LiveId" clId="{F42D3365-F8FD-4AC4-B92E-FDAA6703AF94}" dt="2021-05-28T12:30:22.719" v="5667" actId="165"/>
          <ac:spMkLst>
            <pc:docMk/>
            <pc:sldMk cId="2963632848" sldId="366"/>
            <ac:spMk id="72" creationId="{B2C4B8D1-5280-4638-8F76-74423EEA1F64}"/>
          </ac:spMkLst>
        </pc:spChg>
        <pc:spChg chg="mod topLvl">
          <ac:chgData name="Abdulaziz Qambar" userId="85b05c50aa90e9c3" providerId="LiveId" clId="{F42D3365-F8FD-4AC4-B92E-FDAA6703AF94}" dt="2021-05-28T12:30:22.719" v="5667" actId="165"/>
          <ac:spMkLst>
            <pc:docMk/>
            <pc:sldMk cId="2963632848" sldId="366"/>
            <ac:spMk id="73" creationId="{2DE42DA6-EC87-4539-ACD5-22E8A2AEE09A}"/>
          </ac:spMkLst>
        </pc:spChg>
        <pc:spChg chg="add mod ord topLvl">
          <ac:chgData name="Abdulaziz Qambar" userId="85b05c50aa90e9c3" providerId="LiveId" clId="{F42D3365-F8FD-4AC4-B92E-FDAA6703AF94}" dt="2021-05-28T12:30:22.719" v="5667" actId="165"/>
          <ac:spMkLst>
            <pc:docMk/>
            <pc:sldMk cId="2963632848" sldId="366"/>
            <ac:spMk id="75" creationId="{A268BE71-C4D0-4B28-9E57-A1E4FD5A4EAB}"/>
          </ac:spMkLst>
        </pc:spChg>
        <pc:spChg chg="add del mod ord">
          <ac:chgData name="Abdulaziz Qambar" userId="85b05c50aa90e9c3" providerId="LiveId" clId="{F42D3365-F8FD-4AC4-B92E-FDAA6703AF94}" dt="2021-05-28T12:27:46.388" v="5609" actId="21"/>
          <ac:spMkLst>
            <pc:docMk/>
            <pc:sldMk cId="2963632848" sldId="366"/>
            <ac:spMk id="76" creationId="{E07A7C1E-26F4-4F1E-9890-296F114C2CA3}"/>
          </ac:spMkLst>
        </pc:spChg>
        <pc:spChg chg="add mod ord">
          <ac:chgData name="Abdulaziz Qambar" userId="85b05c50aa90e9c3" providerId="LiveId" clId="{F42D3365-F8FD-4AC4-B92E-FDAA6703AF94}" dt="2021-05-28T12:30:22.719" v="5667" actId="165"/>
          <ac:spMkLst>
            <pc:docMk/>
            <pc:sldMk cId="2963632848" sldId="366"/>
            <ac:spMk id="77" creationId="{1CD03341-7FC8-469B-87C8-4B420E2548CF}"/>
          </ac:spMkLst>
        </pc:spChg>
        <pc:spChg chg="mod topLvl">
          <ac:chgData name="Abdulaziz Qambar" userId="85b05c50aa90e9c3" providerId="LiveId" clId="{F42D3365-F8FD-4AC4-B92E-FDAA6703AF94}" dt="2021-05-28T12:30:22.719" v="5667" actId="165"/>
          <ac:spMkLst>
            <pc:docMk/>
            <pc:sldMk cId="2963632848" sldId="366"/>
            <ac:spMk id="78" creationId="{80E0954F-DD9D-43AA-B9CA-BFAA281843BB}"/>
          </ac:spMkLst>
        </pc:spChg>
        <pc:spChg chg="mod topLvl">
          <ac:chgData name="Abdulaziz Qambar" userId="85b05c50aa90e9c3" providerId="LiveId" clId="{F42D3365-F8FD-4AC4-B92E-FDAA6703AF94}" dt="2021-05-28T12:30:22.719" v="5667" actId="165"/>
          <ac:spMkLst>
            <pc:docMk/>
            <pc:sldMk cId="2963632848" sldId="366"/>
            <ac:spMk id="79" creationId="{DB294E8D-094B-4438-8C44-BA1BA3AED48D}"/>
          </ac:spMkLst>
        </pc:spChg>
        <pc:spChg chg="mod topLvl">
          <ac:chgData name="Abdulaziz Qambar" userId="85b05c50aa90e9c3" providerId="LiveId" clId="{F42D3365-F8FD-4AC4-B92E-FDAA6703AF94}" dt="2021-05-28T12:30:22.719" v="5667" actId="165"/>
          <ac:spMkLst>
            <pc:docMk/>
            <pc:sldMk cId="2963632848" sldId="366"/>
            <ac:spMk id="80" creationId="{6113FF24-BB97-4D34-9F29-3C7A7442917C}"/>
          </ac:spMkLst>
        </pc:spChg>
        <pc:spChg chg="add mod">
          <ac:chgData name="Abdulaziz Qambar" userId="85b05c50aa90e9c3" providerId="LiveId" clId="{F42D3365-F8FD-4AC4-B92E-FDAA6703AF94}" dt="2021-05-28T12:28:12.505" v="5641" actId="571"/>
          <ac:spMkLst>
            <pc:docMk/>
            <pc:sldMk cId="2963632848" sldId="366"/>
            <ac:spMk id="85" creationId="{4067322B-0A42-42C4-BED2-2348E0692A2A}"/>
          </ac:spMkLst>
        </pc:spChg>
        <pc:spChg chg="mod">
          <ac:chgData name="Abdulaziz Qambar" userId="85b05c50aa90e9c3" providerId="LiveId" clId="{F42D3365-F8FD-4AC4-B92E-FDAA6703AF94}" dt="2021-05-28T12:30:53.563" v="5684" actId="571"/>
          <ac:spMkLst>
            <pc:docMk/>
            <pc:sldMk cId="2963632848" sldId="366"/>
            <ac:spMk id="89" creationId="{FF6B8581-0C84-4086-8A0F-3EF824220F05}"/>
          </ac:spMkLst>
        </pc:spChg>
        <pc:spChg chg="mod">
          <ac:chgData name="Abdulaziz Qambar" userId="85b05c50aa90e9c3" providerId="LiveId" clId="{F42D3365-F8FD-4AC4-B92E-FDAA6703AF94}" dt="2021-05-28T12:30:53.563" v="5684" actId="571"/>
          <ac:spMkLst>
            <pc:docMk/>
            <pc:sldMk cId="2963632848" sldId="366"/>
            <ac:spMk id="90" creationId="{69392DEA-BB8D-4966-AD0F-D6DAB1A65CF5}"/>
          </ac:spMkLst>
        </pc:spChg>
        <pc:spChg chg="mod">
          <ac:chgData name="Abdulaziz Qambar" userId="85b05c50aa90e9c3" providerId="LiveId" clId="{F42D3365-F8FD-4AC4-B92E-FDAA6703AF94}" dt="2021-05-28T12:30:53.563" v="5684" actId="571"/>
          <ac:spMkLst>
            <pc:docMk/>
            <pc:sldMk cId="2963632848" sldId="366"/>
            <ac:spMk id="94" creationId="{A48A177C-1A37-4104-B4E5-3E7ADA3D2AEF}"/>
          </ac:spMkLst>
        </pc:spChg>
        <pc:spChg chg="mod">
          <ac:chgData name="Abdulaziz Qambar" userId="85b05c50aa90e9c3" providerId="LiveId" clId="{F42D3365-F8FD-4AC4-B92E-FDAA6703AF94}" dt="2021-05-28T12:30:53.563" v="5684" actId="571"/>
          <ac:spMkLst>
            <pc:docMk/>
            <pc:sldMk cId="2963632848" sldId="366"/>
            <ac:spMk id="95" creationId="{0A1B4D3D-92DB-4C3D-8E29-E481AEE41B51}"/>
          </ac:spMkLst>
        </pc:spChg>
        <pc:spChg chg="mod">
          <ac:chgData name="Abdulaziz Qambar" userId="85b05c50aa90e9c3" providerId="LiveId" clId="{F42D3365-F8FD-4AC4-B92E-FDAA6703AF94}" dt="2021-05-28T12:30:53.563" v="5684" actId="571"/>
          <ac:spMkLst>
            <pc:docMk/>
            <pc:sldMk cId="2963632848" sldId="366"/>
            <ac:spMk id="99" creationId="{512E6788-F085-43D1-BCC1-261B658374A6}"/>
          </ac:spMkLst>
        </pc:spChg>
        <pc:spChg chg="mod">
          <ac:chgData name="Abdulaziz Qambar" userId="85b05c50aa90e9c3" providerId="LiveId" clId="{F42D3365-F8FD-4AC4-B92E-FDAA6703AF94}" dt="2021-05-28T12:30:53.563" v="5684" actId="571"/>
          <ac:spMkLst>
            <pc:docMk/>
            <pc:sldMk cId="2963632848" sldId="366"/>
            <ac:spMk id="100" creationId="{84462DC9-96D7-4CE2-8E4A-E0858489DC54}"/>
          </ac:spMkLst>
        </pc:spChg>
        <pc:grpChg chg="add del mod">
          <ac:chgData name="Abdulaziz Qambar" userId="85b05c50aa90e9c3" providerId="LiveId" clId="{F42D3365-F8FD-4AC4-B92E-FDAA6703AF94}" dt="2021-05-28T12:26:46.254" v="5564" actId="165"/>
          <ac:grpSpMkLst>
            <pc:docMk/>
            <pc:sldMk cId="2963632848" sldId="366"/>
            <ac:grpSpMk id="3" creationId="{E84AA774-81C0-4139-AD3C-4E12422E56F9}"/>
          </ac:grpSpMkLst>
        </pc:grpChg>
        <pc:grpChg chg="add del mod">
          <ac:chgData name="Abdulaziz Qambar" userId="85b05c50aa90e9c3" providerId="LiveId" clId="{F42D3365-F8FD-4AC4-B92E-FDAA6703AF94}" dt="2021-05-28T12:26:48.507" v="5565" actId="165"/>
          <ac:grpSpMkLst>
            <pc:docMk/>
            <pc:sldMk cId="2963632848" sldId="366"/>
            <ac:grpSpMk id="4" creationId="{1BAAD084-B08F-4E2B-AB1A-66ABC936CB53}"/>
          </ac:grpSpMkLst>
        </pc:grpChg>
        <pc:grpChg chg="add mod">
          <ac:chgData name="Abdulaziz Qambar" userId="85b05c50aa90e9c3" providerId="LiveId" clId="{F42D3365-F8FD-4AC4-B92E-FDAA6703AF94}" dt="2021-05-28T12:30:22.719" v="5667" actId="165"/>
          <ac:grpSpMkLst>
            <pc:docMk/>
            <pc:sldMk cId="2963632848" sldId="366"/>
            <ac:grpSpMk id="5" creationId="{FD3CDF4F-308E-4023-AA0F-3867E2ABD36F}"/>
          </ac:grpSpMkLst>
        </pc:grpChg>
        <pc:grpChg chg="add mod">
          <ac:chgData name="Abdulaziz Qambar" userId="85b05c50aa90e9c3" providerId="LiveId" clId="{F42D3365-F8FD-4AC4-B92E-FDAA6703AF94}" dt="2021-05-28T12:30:22.719" v="5667" actId="165"/>
          <ac:grpSpMkLst>
            <pc:docMk/>
            <pc:sldMk cId="2963632848" sldId="366"/>
            <ac:grpSpMk id="7" creationId="{03627C71-365E-46CA-AAE9-72ECC1189EEA}"/>
          </ac:grpSpMkLst>
        </pc:grpChg>
        <pc:grpChg chg="add del mod">
          <ac:chgData name="Abdulaziz Qambar" userId="85b05c50aa90e9c3" providerId="LiveId" clId="{F42D3365-F8FD-4AC4-B92E-FDAA6703AF94}" dt="2021-05-28T12:28:01.027" v="5636" actId="165"/>
          <ac:grpSpMkLst>
            <pc:docMk/>
            <pc:sldMk cId="2963632848" sldId="366"/>
            <ac:grpSpMk id="8" creationId="{E52E77FD-C6DA-4697-9490-000755721988}"/>
          </ac:grpSpMkLst>
        </pc:grpChg>
        <pc:grpChg chg="mod">
          <ac:chgData name="Abdulaziz Qambar" userId="85b05c50aa90e9c3" providerId="LiveId" clId="{F42D3365-F8FD-4AC4-B92E-FDAA6703AF94}" dt="2021-05-28T12:30:25.440" v="5668" actId="165"/>
          <ac:grpSpMkLst>
            <pc:docMk/>
            <pc:sldMk cId="2963632848" sldId="366"/>
            <ac:grpSpMk id="9" creationId="{619199F7-BC47-4C75-A4D1-757C430EB076}"/>
          </ac:grpSpMkLst>
        </pc:grpChg>
        <pc:grpChg chg="add mod">
          <ac:chgData name="Abdulaziz Qambar" userId="85b05c50aa90e9c3" providerId="LiveId" clId="{F42D3365-F8FD-4AC4-B92E-FDAA6703AF94}" dt="2021-05-28T12:30:22.719" v="5667" actId="165"/>
          <ac:grpSpMkLst>
            <pc:docMk/>
            <pc:sldMk cId="2963632848" sldId="366"/>
            <ac:grpSpMk id="10" creationId="{D693016D-38E1-4166-9AAA-58ABBAA09072}"/>
          </ac:grpSpMkLst>
        </pc:grpChg>
        <pc:grpChg chg="add mod">
          <ac:chgData name="Abdulaziz Qambar" userId="85b05c50aa90e9c3" providerId="LiveId" clId="{F42D3365-F8FD-4AC4-B92E-FDAA6703AF94}" dt="2021-05-28T12:30:22.719" v="5667" actId="165"/>
          <ac:grpSpMkLst>
            <pc:docMk/>
            <pc:sldMk cId="2963632848" sldId="366"/>
            <ac:grpSpMk id="11" creationId="{6A85C998-4FAE-466D-80D9-EA683E6DCABD}"/>
          </ac:grpSpMkLst>
        </pc:grpChg>
        <pc:grpChg chg="add mod topLvl">
          <ac:chgData name="Abdulaziz Qambar" userId="85b05c50aa90e9c3" providerId="LiveId" clId="{F42D3365-F8FD-4AC4-B92E-FDAA6703AF94}" dt="2021-05-28T12:30:49.578" v="5681" actId="164"/>
          <ac:grpSpMkLst>
            <pc:docMk/>
            <pc:sldMk cId="2963632848" sldId="366"/>
            <ac:grpSpMk id="12" creationId="{FAB54AE4-584C-4798-A68E-3CEB72DCDC9C}"/>
          </ac:grpSpMkLst>
        </pc:grpChg>
        <pc:grpChg chg="add mod topLvl">
          <ac:chgData name="Abdulaziz Qambar" userId="85b05c50aa90e9c3" providerId="LiveId" clId="{F42D3365-F8FD-4AC4-B92E-FDAA6703AF94}" dt="2021-05-28T12:30:49.578" v="5681" actId="164"/>
          <ac:grpSpMkLst>
            <pc:docMk/>
            <pc:sldMk cId="2963632848" sldId="366"/>
            <ac:grpSpMk id="13" creationId="{96F60384-B83E-4C1C-A289-415E009102A1}"/>
          </ac:grpSpMkLst>
        </pc:grpChg>
        <pc:grpChg chg="add mod">
          <ac:chgData name="Abdulaziz Qambar" userId="85b05c50aa90e9c3" providerId="LiveId" clId="{F42D3365-F8FD-4AC4-B92E-FDAA6703AF94}" dt="2021-05-28T12:28:57.115" v="5654" actId="164"/>
          <ac:grpSpMkLst>
            <pc:docMk/>
            <pc:sldMk cId="2963632848" sldId="366"/>
            <ac:grpSpMk id="14" creationId="{5CC717A2-7FF7-4144-9E45-3D661CFC6BEE}"/>
          </ac:grpSpMkLst>
        </pc:grpChg>
        <pc:grpChg chg="add mod topLvl">
          <ac:chgData name="Abdulaziz Qambar" userId="85b05c50aa90e9c3" providerId="LiveId" clId="{F42D3365-F8FD-4AC4-B92E-FDAA6703AF94}" dt="2021-05-28T12:30:49.578" v="5681" actId="164"/>
          <ac:grpSpMkLst>
            <pc:docMk/>
            <pc:sldMk cId="2963632848" sldId="366"/>
            <ac:grpSpMk id="15" creationId="{66CE18C9-0254-47FE-9AFA-D5AC0715156F}"/>
          </ac:grpSpMkLst>
        </pc:grpChg>
        <pc:grpChg chg="add mod topLvl">
          <ac:chgData name="Abdulaziz Qambar" userId="85b05c50aa90e9c3" providerId="LiveId" clId="{F42D3365-F8FD-4AC4-B92E-FDAA6703AF94}" dt="2021-05-28T12:30:49.578" v="5681" actId="164"/>
          <ac:grpSpMkLst>
            <pc:docMk/>
            <pc:sldMk cId="2963632848" sldId="366"/>
            <ac:grpSpMk id="16" creationId="{7B80B954-62CE-47E2-B7A9-921D011292A5}"/>
          </ac:grpSpMkLst>
        </pc:grpChg>
        <pc:grpChg chg="add del mod">
          <ac:chgData name="Abdulaziz Qambar" userId="85b05c50aa90e9c3" providerId="LiveId" clId="{F42D3365-F8FD-4AC4-B92E-FDAA6703AF94}" dt="2021-05-28T12:30:22.719" v="5667" actId="165"/>
          <ac:grpSpMkLst>
            <pc:docMk/>
            <pc:sldMk cId="2963632848" sldId="366"/>
            <ac:grpSpMk id="17" creationId="{722744F7-C434-42C8-9382-622FBA4086A9}"/>
          </ac:grpSpMkLst>
        </pc:grpChg>
        <pc:grpChg chg="add mod">
          <ac:chgData name="Abdulaziz Qambar" userId="85b05c50aa90e9c3" providerId="LiveId" clId="{F42D3365-F8FD-4AC4-B92E-FDAA6703AF94}" dt="2021-05-28T12:30:50.875" v="5682" actId="1076"/>
          <ac:grpSpMkLst>
            <pc:docMk/>
            <pc:sldMk cId="2963632848" sldId="366"/>
            <ac:grpSpMk id="18" creationId="{787ED997-0751-48FA-A3E3-61B4FFDB0290}"/>
          </ac:grpSpMkLst>
        </pc:grpChg>
        <pc:grpChg chg="add mod">
          <ac:chgData name="Abdulaziz Qambar" userId="85b05c50aa90e9c3" providerId="LiveId" clId="{F42D3365-F8FD-4AC4-B92E-FDAA6703AF94}" dt="2021-05-28T12:30:54.707" v="5685" actId="164"/>
          <ac:grpSpMkLst>
            <pc:docMk/>
            <pc:sldMk cId="2963632848" sldId="366"/>
            <ac:grpSpMk id="19" creationId="{FF8B60E6-1ED5-4EF4-A14E-6FE3B464D0D3}"/>
          </ac:grpSpMkLst>
        </pc:grpChg>
        <pc:grpChg chg="mod topLvl">
          <ac:chgData name="Abdulaziz Qambar" userId="85b05c50aa90e9c3" providerId="LiveId" clId="{F42D3365-F8FD-4AC4-B92E-FDAA6703AF94}" dt="2021-05-28T12:30:54.707" v="5685" actId="164"/>
          <ac:grpSpMkLst>
            <pc:docMk/>
            <pc:sldMk cId="2963632848" sldId="366"/>
            <ac:grpSpMk id="22" creationId="{EA662070-3EBB-4D91-9ADD-6901C200CC85}"/>
          </ac:grpSpMkLst>
        </pc:grpChg>
        <pc:grpChg chg="mod topLvl">
          <ac:chgData name="Abdulaziz Qambar" userId="85b05c50aa90e9c3" providerId="LiveId" clId="{F42D3365-F8FD-4AC4-B92E-FDAA6703AF94}" dt="2021-05-28T12:30:54.707" v="5685" actId="164"/>
          <ac:grpSpMkLst>
            <pc:docMk/>
            <pc:sldMk cId="2963632848" sldId="366"/>
            <ac:grpSpMk id="24" creationId="{0C823B41-4F4E-4DA6-AA2F-4A833C0ACF86}"/>
          </ac:grpSpMkLst>
        </pc:grpChg>
        <pc:grpChg chg="mod topLvl">
          <ac:chgData name="Abdulaziz Qambar" userId="85b05c50aa90e9c3" providerId="LiveId" clId="{F42D3365-F8FD-4AC4-B92E-FDAA6703AF94}" dt="2021-05-28T12:30:54.707" v="5685" actId="164"/>
          <ac:grpSpMkLst>
            <pc:docMk/>
            <pc:sldMk cId="2963632848" sldId="366"/>
            <ac:grpSpMk id="27" creationId="{95F8688D-5B2E-4295-A8C8-9A1B66BD2F3B}"/>
          </ac:grpSpMkLst>
        </pc:grpChg>
        <pc:grpChg chg="mod topLvl">
          <ac:chgData name="Abdulaziz Qambar" userId="85b05c50aa90e9c3" providerId="LiveId" clId="{F42D3365-F8FD-4AC4-B92E-FDAA6703AF94}" dt="2021-05-28T12:30:54.707" v="5685" actId="164"/>
          <ac:grpSpMkLst>
            <pc:docMk/>
            <pc:sldMk cId="2963632848" sldId="366"/>
            <ac:grpSpMk id="30" creationId="{246FF9CC-F18C-49DE-9EBF-93EA99A1B9F9}"/>
          </ac:grpSpMkLst>
        </pc:grpChg>
        <pc:grpChg chg="mod">
          <ac:chgData name="Abdulaziz Qambar" userId="85b05c50aa90e9c3" providerId="LiveId" clId="{F42D3365-F8FD-4AC4-B92E-FDAA6703AF94}" dt="2021-05-28T12:30:25.440" v="5668" actId="165"/>
          <ac:grpSpMkLst>
            <pc:docMk/>
            <pc:sldMk cId="2963632848" sldId="366"/>
            <ac:grpSpMk id="44" creationId="{A05E60EF-B2E6-443B-9A50-E41FDAE2C133}"/>
          </ac:grpSpMkLst>
        </pc:grpChg>
        <pc:grpChg chg="mod">
          <ac:chgData name="Abdulaziz Qambar" userId="85b05c50aa90e9c3" providerId="LiveId" clId="{F42D3365-F8FD-4AC4-B92E-FDAA6703AF94}" dt="2021-05-28T12:30:25.440" v="5668" actId="165"/>
          <ac:grpSpMkLst>
            <pc:docMk/>
            <pc:sldMk cId="2963632848" sldId="366"/>
            <ac:grpSpMk id="47" creationId="{FE13E40F-268E-4F17-8DDF-A6DC8ACD4FA1}"/>
          </ac:grpSpMkLst>
        </pc:grpChg>
        <pc:grpChg chg="mod">
          <ac:chgData name="Abdulaziz Qambar" userId="85b05c50aa90e9c3" providerId="LiveId" clId="{F42D3365-F8FD-4AC4-B92E-FDAA6703AF94}" dt="2021-05-28T12:30:25.440" v="5668" actId="165"/>
          <ac:grpSpMkLst>
            <pc:docMk/>
            <pc:sldMk cId="2963632848" sldId="366"/>
            <ac:grpSpMk id="50" creationId="{B35F52C1-E3CE-4BE6-9B96-1BA26189D245}"/>
          </ac:grpSpMkLst>
        </pc:grpChg>
        <pc:grpChg chg="del mod">
          <ac:chgData name="Abdulaziz Qambar" userId="85b05c50aa90e9c3" providerId="LiveId" clId="{F42D3365-F8FD-4AC4-B92E-FDAA6703AF94}" dt="2021-05-28T12:30:25.440" v="5668" actId="165"/>
          <ac:grpSpMkLst>
            <pc:docMk/>
            <pc:sldMk cId="2963632848" sldId="366"/>
            <ac:grpSpMk id="71" creationId="{11024AB0-1AA1-47B4-A956-B503E775248D}"/>
          </ac:grpSpMkLst>
        </pc:grpChg>
        <pc:grpChg chg="del">
          <ac:chgData name="Abdulaziz Qambar" userId="85b05c50aa90e9c3" providerId="LiveId" clId="{F42D3365-F8FD-4AC4-B92E-FDAA6703AF94}" dt="2021-05-28T12:24:29.514" v="5496" actId="165"/>
          <ac:grpSpMkLst>
            <pc:docMk/>
            <pc:sldMk cId="2963632848" sldId="366"/>
            <ac:grpSpMk id="81" creationId="{12F20640-FF34-4B7A-81DF-49A6A610BC01}"/>
          </ac:grpSpMkLst>
        </pc:grpChg>
        <pc:grpChg chg="del">
          <ac:chgData name="Abdulaziz Qambar" userId="85b05c50aa90e9c3" providerId="LiveId" clId="{F42D3365-F8FD-4AC4-B92E-FDAA6703AF94}" dt="2021-05-28T12:24:29.514" v="5496" actId="165"/>
          <ac:grpSpMkLst>
            <pc:docMk/>
            <pc:sldMk cId="2963632848" sldId="366"/>
            <ac:grpSpMk id="82" creationId="{52F25CAF-CECA-4D61-97B0-8A20E5DB282F}"/>
          </ac:grpSpMkLst>
        </pc:grpChg>
        <pc:grpChg chg="del">
          <ac:chgData name="Abdulaziz Qambar" userId="85b05c50aa90e9c3" providerId="LiveId" clId="{F42D3365-F8FD-4AC4-B92E-FDAA6703AF94}" dt="2021-05-28T12:24:29.514" v="5496" actId="165"/>
          <ac:grpSpMkLst>
            <pc:docMk/>
            <pc:sldMk cId="2963632848" sldId="366"/>
            <ac:grpSpMk id="83" creationId="{83BC84BE-9D53-4204-9E3B-2F69A4E71034}"/>
          </ac:grpSpMkLst>
        </pc:grpChg>
        <pc:grpChg chg="del">
          <ac:chgData name="Abdulaziz Qambar" userId="85b05c50aa90e9c3" providerId="LiveId" clId="{F42D3365-F8FD-4AC4-B92E-FDAA6703AF94}" dt="2021-05-28T12:24:26.227" v="5495" actId="165"/>
          <ac:grpSpMkLst>
            <pc:docMk/>
            <pc:sldMk cId="2963632848" sldId="366"/>
            <ac:grpSpMk id="84" creationId="{C97517C2-BCBC-427B-9A71-5385F12D6D65}"/>
          </ac:grpSpMkLst>
        </pc:grpChg>
        <pc:grpChg chg="add mod">
          <ac:chgData name="Abdulaziz Qambar" userId="85b05c50aa90e9c3" providerId="LiveId" clId="{F42D3365-F8FD-4AC4-B92E-FDAA6703AF94}" dt="2021-05-28T12:30:53.563" v="5684" actId="571"/>
          <ac:grpSpMkLst>
            <pc:docMk/>
            <pc:sldMk cId="2963632848" sldId="366"/>
            <ac:grpSpMk id="87" creationId="{E84F41A5-E3AB-4691-BC56-0BF93F8A180C}"/>
          </ac:grpSpMkLst>
        </pc:grpChg>
        <pc:grpChg chg="mod">
          <ac:chgData name="Abdulaziz Qambar" userId="85b05c50aa90e9c3" providerId="LiveId" clId="{F42D3365-F8FD-4AC4-B92E-FDAA6703AF94}" dt="2021-05-28T12:30:53.563" v="5684" actId="571"/>
          <ac:grpSpMkLst>
            <pc:docMk/>
            <pc:sldMk cId="2963632848" sldId="366"/>
            <ac:grpSpMk id="88" creationId="{C2BF98B2-AB7F-4667-96B1-912FDFC55993}"/>
          </ac:grpSpMkLst>
        </pc:grpChg>
        <pc:grpChg chg="add mod">
          <ac:chgData name="Abdulaziz Qambar" userId="85b05c50aa90e9c3" providerId="LiveId" clId="{F42D3365-F8FD-4AC4-B92E-FDAA6703AF94}" dt="2021-05-28T12:30:53.563" v="5684" actId="571"/>
          <ac:grpSpMkLst>
            <pc:docMk/>
            <pc:sldMk cId="2963632848" sldId="366"/>
            <ac:grpSpMk id="92" creationId="{3D4107A4-7D99-4AB6-BA2F-DDAA022A2528}"/>
          </ac:grpSpMkLst>
        </pc:grpChg>
        <pc:grpChg chg="mod">
          <ac:chgData name="Abdulaziz Qambar" userId="85b05c50aa90e9c3" providerId="LiveId" clId="{F42D3365-F8FD-4AC4-B92E-FDAA6703AF94}" dt="2021-05-28T12:30:53.563" v="5684" actId="571"/>
          <ac:grpSpMkLst>
            <pc:docMk/>
            <pc:sldMk cId="2963632848" sldId="366"/>
            <ac:grpSpMk id="93" creationId="{B981E071-EE01-493C-B372-EE6939E42EF6}"/>
          </ac:grpSpMkLst>
        </pc:grpChg>
        <pc:grpChg chg="add mod">
          <ac:chgData name="Abdulaziz Qambar" userId="85b05c50aa90e9c3" providerId="LiveId" clId="{F42D3365-F8FD-4AC4-B92E-FDAA6703AF94}" dt="2021-05-28T12:30:53.563" v="5684" actId="571"/>
          <ac:grpSpMkLst>
            <pc:docMk/>
            <pc:sldMk cId="2963632848" sldId="366"/>
            <ac:grpSpMk id="97" creationId="{87CC65C1-35CA-40E3-B4AB-DF2A88FCC825}"/>
          </ac:grpSpMkLst>
        </pc:grpChg>
        <pc:grpChg chg="mod">
          <ac:chgData name="Abdulaziz Qambar" userId="85b05c50aa90e9c3" providerId="LiveId" clId="{F42D3365-F8FD-4AC4-B92E-FDAA6703AF94}" dt="2021-05-28T12:30:53.563" v="5684" actId="571"/>
          <ac:grpSpMkLst>
            <pc:docMk/>
            <pc:sldMk cId="2963632848" sldId="366"/>
            <ac:grpSpMk id="98" creationId="{2725C2A0-0C61-49C6-8B19-884D38397A28}"/>
          </ac:grpSpMkLst>
        </pc:grpChg>
        <pc:picChg chg="mod">
          <ac:chgData name="Abdulaziz Qambar" userId="85b05c50aa90e9c3" providerId="LiveId" clId="{F42D3365-F8FD-4AC4-B92E-FDAA6703AF94}" dt="2021-05-28T12:30:25.440" v="5668" actId="165"/>
          <ac:picMkLst>
            <pc:docMk/>
            <pc:sldMk cId="2963632848" sldId="366"/>
            <ac:picMk id="43" creationId="{82B0E348-E516-41D8-A144-B7402E0C560D}"/>
          </ac:picMkLst>
        </pc:picChg>
        <pc:picChg chg="mod">
          <ac:chgData name="Abdulaziz Qambar" userId="85b05c50aa90e9c3" providerId="LiveId" clId="{F42D3365-F8FD-4AC4-B92E-FDAA6703AF94}" dt="2021-05-28T12:30:25.440" v="5668" actId="165"/>
          <ac:picMkLst>
            <pc:docMk/>
            <pc:sldMk cId="2963632848" sldId="366"/>
            <ac:picMk id="46" creationId="{09092F15-C837-48C4-B333-0187ACF2BA77}"/>
          </ac:picMkLst>
        </pc:picChg>
        <pc:picChg chg="mod">
          <ac:chgData name="Abdulaziz Qambar" userId="85b05c50aa90e9c3" providerId="LiveId" clId="{F42D3365-F8FD-4AC4-B92E-FDAA6703AF94}" dt="2021-05-28T12:30:25.440" v="5668" actId="165"/>
          <ac:picMkLst>
            <pc:docMk/>
            <pc:sldMk cId="2963632848" sldId="366"/>
            <ac:picMk id="49" creationId="{205744D3-85B9-4F85-ADC6-08745ACA7C54}"/>
          </ac:picMkLst>
        </pc:picChg>
        <pc:picChg chg="mod">
          <ac:chgData name="Abdulaziz Qambar" userId="85b05c50aa90e9c3" providerId="LiveId" clId="{F42D3365-F8FD-4AC4-B92E-FDAA6703AF94}" dt="2021-05-28T12:30:25.440" v="5668" actId="165"/>
          <ac:picMkLst>
            <pc:docMk/>
            <pc:sldMk cId="2963632848" sldId="366"/>
            <ac:picMk id="54" creationId="{BA159778-0692-4ED8-B8BC-8DDD44133F16}"/>
          </ac:picMkLst>
        </pc:picChg>
        <pc:picChg chg="mod topLvl">
          <ac:chgData name="Abdulaziz Qambar" userId="85b05c50aa90e9c3" providerId="LiveId" clId="{F42D3365-F8FD-4AC4-B92E-FDAA6703AF94}" dt="2021-05-28T12:30:22.719" v="5667" actId="165"/>
          <ac:picMkLst>
            <pc:docMk/>
            <pc:sldMk cId="2963632848" sldId="366"/>
            <ac:picMk id="64" creationId="{922B9693-0E1C-4288-BC7E-714608733DE9}"/>
          </ac:picMkLst>
        </pc:picChg>
        <pc:picChg chg="mod topLvl">
          <ac:chgData name="Abdulaziz Qambar" userId="85b05c50aa90e9c3" providerId="LiveId" clId="{F42D3365-F8FD-4AC4-B92E-FDAA6703AF94}" dt="2021-05-28T12:30:22.719" v="5667" actId="165"/>
          <ac:picMkLst>
            <pc:docMk/>
            <pc:sldMk cId="2963632848" sldId="366"/>
            <ac:picMk id="65" creationId="{AD913C39-8084-4C95-A98F-3ECDFCB4FDDD}"/>
          </ac:picMkLst>
        </pc:picChg>
        <pc:picChg chg="mod topLvl">
          <ac:chgData name="Abdulaziz Qambar" userId="85b05c50aa90e9c3" providerId="LiveId" clId="{F42D3365-F8FD-4AC4-B92E-FDAA6703AF94}" dt="2021-05-28T12:30:22.719" v="5667" actId="165"/>
          <ac:picMkLst>
            <pc:docMk/>
            <pc:sldMk cId="2963632848" sldId="366"/>
            <ac:picMk id="66" creationId="{5AE0D887-34CA-4351-A162-535E7FB68A63}"/>
          </ac:picMkLst>
        </pc:picChg>
        <pc:picChg chg="mod topLvl">
          <ac:chgData name="Abdulaziz Qambar" userId="85b05c50aa90e9c3" providerId="LiveId" clId="{F42D3365-F8FD-4AC4-B92E-FDAA6703AF94}" dt="2021-05-28T12:30:22.719" v="5667" actId="165"/>
          <ac:picMkLst>
            <pc:docMk/>
            <pc:sldMk cId="2963632848" sldId="366"/>
            <ac:picMk id="74" creationId="{13B079C0-E0A7-433E-B564-A68FB37CBB4F}"/>
          </ac:picMkLst>
        </pc:picChg>
        <pc:picChg chg="add mod">
          <ac:chgData name="Abdulaziz Qambar" userId="85b05c50aa90e9c3" providerId="LiveId" clId="{F42D3365-F8FD-4AC4-B92E-FDAA6703AF94}" dt="2021-05-28T12:28:12.505" v="5641" actId="571"/>
          <ac:picMkLst>
            <pc:docMk/>
            <pc:sldMk cId="2963632848" sldId="366"/>
            <ac:picMk id="86" creationId="{BC06C732-8D60-4E56-8D1F-4C85AAD50005}"/>
          </ac:picMkLst>
        </pc:picChg>
        <pc:picChg chg="mod">
          <ac:chgData name="Abdulaziz Qambar" userId="85b05c50aa90e9c3" providerId="LiveId" clId="{F42D3365-F8FD-4AC4-B92E-FDAA6703AF94}" dt="2021-05-28T12:30:53.563" v="5684" actId="571"/>
          <ac:picMkLst>
            <pc:docMk/>
            <pc:sldMk cId="2963632848" sldId="366"/>
            <ac:picMk id="91" creationId="{CDF1056E-5AC5-45FC-A152-B2C3077E74EA}"/>
          </ac:picMkLst>
        </pc:picChg>
        <pc:picChg chg="mod">
          <ac:chgData name="Abdulaziz Qambar" userId="85b05c50aa90e9c3" providerId="LiveId" clId="{F42D3365-F8FD-4AC4-B92E-FDAA6703AF94}" dt="2021-05-28T12:30:53.563" v="5684" actId="571"/>
          <ac:picMkLst>
            <pc:docMk/>
            <pc:sldMk cId="2963632848" sldId="366"/>
            <ac:picMk id="96" creationId="{1E4F87FB-97EC-4924-8C92-15C4802E5649}"/>
          </ac:picMkLst>
        </pc:picChg>
        <pc:picChg chg="mod">
          <ac:chgData name="Abdulaziz Qambar" userId="85b05c50aa90e9c3" providerId="LiveId" clId="{F42D3365-F8FD-4AC4-B92E-FDAA6703AF94}" dt="2021-05-28T12:30:53.563" v="5684" actId="571"/>
          <ac:picMkLst>
            <pc:docMk/>
            <pc:sldMk cId="2963632848" sldId="366"/>
            <ac:picMk id="101" creationId="{F7042C4A-D416-426B-896D-8CCDF64374E4}"/>
          </ac:picMkLst>
        </pc:picChg>
      </pc:sldChg>
      <pc:sldChg chg="addSp delSp modSp add mod">
        <pc:chgData name="Abdulaziz Qambar" userId="85b05c50aa90e9c3" providerId="LiveId" clId="{F42D3365-F8FD-4AC4-B92E-FDAA6703AF94}" dt="2021-05-30T15:06:21.999" v="6763" actId="113"/>
        <pc:sldMkLst>
          <pc:docMk/>
          <pc:sldMk cId="4256436326" sldId="367"/>
        </pc:sldMkLst>
        <pc:spChg chg="mod">
          <ac:chgData name="Abdulaziz Qambar" userId="85b05c50aa90e9c3" providerId="LiveId" clId="{F42D3365-F8FD-4AC4-B92E-FDAA6703AF94}" dt="2021-05-30T15:06:21.999" v="6763" actId="113"/>
          <ac:spMkLst>
            <pc:docMk/>
            <pc:sldMk cId="4256436326" sldId="367"/>
            <ac:spMk id="2" creationId="{7EC07DC5-2CC4-4F3E-A4F6-9CAD30D459ED}"/>
          </ac:spMkLst>
        </pc:spChg>
        <pc:spChg chg="add mod">
          <ac:chgData name="Abdulaziz Qambar" userId="85b05c50aa90e9c3" providerId="LiveId" clId="{F42D3365-F8FD-4AC4-B92E-FDAA6703AF94}" dt="2021-05-30T14:55:18.482" v="6661" actId="20577"/>
          <ac:spMkLst>
            <pc:docMk/>
            <pc:sldMk cId="4256436326" sldId="367"/>
            <ac:spMk id="12" creationId="{83B5EAC6-853D-42D3-98FD-A11C41167097}"/>
          </ac:spMkLst>
        </pc:spChg>
        <pc:spChg chg="add del mod">
          <ac:chgData name="Abdulaziz Qambar" userId="85b05c50aa90e9c3" providerId="LiveId" clId="{F42D3365-F8FD-4AC4-B92E-FDAA6703AF94}" dt="2021-05-30T14:58:11.440" v="6698"/>
          <ac:spMkLst>
            <pc:docMk/>
            <pc:sldMk cId="4256436326" sldId="367"/>
            <ac:spMk id="13" creationId="{97E9AA16-61CD-4A79-AB3B-DDF5A314D4E9}"/>
          </ac:spMkLst>
        </pc:spChg>
        <pc:spChg chg="del">
          <ac:chgData name="Abdulaziz Qambar" userId="85b05c50aa90e9c3" providerId="LiveId" clId="{F42D3365-F8FD-4AC4-B92E-FDAA6703AF94}" dt="2021-05-30T14:55:16.307" v="6659" actId="478"/>
          <ac:spMkLst>
            <pc:docMk/>
            <pc:sldMk cId="4256436326" sldId="367"/>
            <ac:spMk id="14" creationId="{75F19A8A-3820-4FAD-B66D-AF7A8AECA615}"/>
          </ac:spMkLst>
        </pc:spChg>
        <pc:spChg chg="add del mod">
          <ac:chgData name="Abdulaziz Qambar" userId="85b05c50aa90e9c3" providerId="LiveId" clId="{F42D3365-F8FD-4AC4-B92E-FDAA6703AF94}" dt="2021-05-30T14:58:34.134" v="6705"/>
          <ac:spMkLst>
            <pc:docMk/>
            <pc:sldMk cId="4256436326" sldId="367"/>
            <ac:spMk id="15" creationId="{7C60B0C1-0E9B-4C0C-AF38-2142F921E1BD}"/>
          </ac:spMkLst>
        </pc:spChg>
        <pc:spChg chg="mod">
          <ac:chgData name="Abdulaziz Qambar" userId="85b05c50aa90e9c3" providerId="LiveId" clId="{F42D3365-F8FD-4AC4-B92E-FDAA6703AF94}" dt="2021-05-30T14:58:59.616" v="6708"/>
          <ac:spMkLst>
            <pc:docMk/>
            <pc:sldMk cId="4256436326" sldId="367"/>
            <ac:spMk id="61" creationId="{30CFCA62-F7E3-49C3-B56A-B9744D027776}"/>
          </ac:spMkLst>
        </pc:spChg>
        <pc:graphicFrameChg chg="add del mod">
          <ac:chgData name="Abdulaziz Qambar" userId="85b05c50aa90e9c3" providerId="LiveId" clId="{F42D3365-F8FD-4AC4-B92E-FDAA6703AF94}" dt="2021-05-30T14:55:36.315" v="6663"/>
          <ac:graphicFrameMkLst>
            <pc:docMk/>
            <pc:sldMk cId="4256436326" sldId="367"/>
            <ac:graphicFrameMk id="3" creationId="{2F004B4B-5019-4C90-8595-0210199E7521}"/>
          </ac:graphicFrameMkLst>
        </pc:graphicFrameChg>
        <pc:picChg chg="add mod ord">
          <ac:chgData name="Abdulaziz Qambar" userId="85b05c50aa90e9c3" providerId="LiveId" clId="{F42D3365-F8FD-4AC4-B92E-FDAA6703AF94}" dt="2021-05-30T14:59:17.749" v="6714" actId="167"/>
          <ac:picMkLst>
            <pc:docMk/>
            <pc:sldMk cId="4256436326" sldId="367"/>
            <ac:picMk id="16" creationId="{400FE2A7-F029-4720-A67D-498B6E06A725}"/>
          </ac:picMkLst>
        </pc:picChg>
        <pc:picChg chg="del">
          <ac:chgData name="Abdulaziz Qambar" userId="85b05c50aa90e9c3" providerId="LiveId" clId="{F42D3365-F8FD-4AC4-B92E-FDAA6703AF94}" dt="2021-05-30T14:59:03.644" v="6709" actId="478"/>
          <ac:picMkLst>
            <pc:docMk/>
            <pc:sldMk cId="4256436326" sldId="367"/>
            <ac:picMk id="50" creationId="{27806FBC-8EF2-44F7-AA9B-D2F31EE30493}"/>
          </ac:picMkLst>
        </pc:picChg>
      </pc:sldChg>
      <pc:sldChg chg="addSp delSp modSp add mod">
        <pc:chgData name="Abdulaziz Qambar" userId="85b05c50aa90e9c3" providerId="LiveId" clId="{F42D3365-F8FD-4AC4-B92E-FDAA6703AF94}" dt="2021-06-07T21:41:47.580" v="7276"/>
        <pc:sldMkLst>
          <pc:docMk/>
          <pc:sldMk cId="1069093690" sldId="368"/>
        </pc:sldMkLst>
        <pc:spChg chg="mod">
          <ac:chgData name="Abdulaziz Qambar" userId="85b05c50aa90e9c3" providerId="LiveId" clId="{F42D3365-F8FD-4AC4-B92E-FDAA6703AF94}" dt="2021-05-31T00:10:50.991" v="6828" actId="20577"/>
          <ac:spMkLst>
            <pc:docMk/>
            <pc:sldMk cId="1069093690" sldId="368"/>
            <ac:spMk id="17" creationId="{DD873572-E618-4E03-9752-3C35370D1D17}"/>
          </ac:spMkLst>
        </pc:spChg>
        <pc:spChg chg="mod">
          <ac:chgData name="Abdulaziz Qambar" userId="85b05c50aa90e9c3" providerId="LiveId" clId="{F42D3365-F8FD-4AC4-B92E-FDAA6703AF94}" dt="2021-05-31T00:10:38.199" v="6813" actId="20577"/>
          <ac:spMkLst>
            <pc:docMk/>
            <pc:sldMk cId="1069093690" sldId="368"/>
            <ac:spMk id="29" creationId="{A97284A9-035E-4EBF-A07F-A11753647416}"/>
          </ac:spMkLst>
        </pc:spChg>
        <pc:spChg chg="mod">
          <ac:chgData name="Abdulaziz Qambar" userId="85b05c50aa90e9c3" providerId="LiveId" clId="{F42D3365-F8FD-4AC4-B92E-FDAA6703AF94}" dt="2021-05-31T00:18:58.658" v="7007" actId="20577"/>
          <ac:spMkLst>
            <pc:docMk/>
            <pc:sldMk cId="1069093690" sldId="368"/>
            <ac:spMk id="31" creationId="{300C6F2C-0868-43D7-B135-3EE71FB9B2C0}"/>
          </ac:spMkLst>
        </pc:spChg>
        <pc:spChg chg="add del mod topLvl">
          <ac:chgData name="Abdulaziz Qambar" userId="85b05c50aa90e9c3" providerId="LiveId" clId="{F42D3365-F8FD-4AC4-B92E-FDAA6703AF94}" dt="2021-05-31T00:07:39.796" v="6768" actId="478"/>
          <ac:spMkLst>
            <pc:docMk/>
            <pc:sldMk cId="1069093690" sldId="368"/>
            <ac:spMk id="33" creationId="{53441B4A-CA0B-4A2B-97B0-619FA1F893C7}"/>
          </ac:spMkLst>
        </pc:spChg>
        <pc:spChg chg="mod">
          <ac:chgData name="Abdulaziz Qambar" userId="85b05c50aa90e9c3" providerId="LiveId" clId="{F42D3365-F8FD-4AC4-B92E-FDAA6703AF94}" dt="2021-05-31T00:07:44.835" v="6770" actId="20577"/>
          <ac:spMkLst>
            <pc:docMk/>
            <pc:sldMk cId="1069093690" sldId="368"/>
            <ac:spMk id="71" creationId="{84CEFAEC-A32A-4970-802A-2D6D74AD8699}"/>
          </ac:spMkLst>
        </pc:spChg>
        <pc:spChg chg="mod">
          <ac:chgData name="Abdulaziz Qambar" userId="85b05c50aa90e9c3" providerId="LiveId" clId="{F42D3365-F8FD-4AC4-B92E-FDAA6703AF94}" dt="2021-05-31T00:08:58.715" v="6771" actId="14826"/>
          <ac:spMkLst>
            <pc:docMk/>
            <pc:sldMk cId="1069093690" sldId="368"/>
            <ac:spMk id="72" creationId="{13A23228-4D41-4E18-BD5D-696C4B9A36B3}"/>
          </ac:spMkLst>
        </pc:spChg>
        <pc:spChg chg="mod">
          <ac:chgData name="Abdulaziz Qambar" userId="85b05c50aa90e9c3" providerId="LiveId" clId="{F42D3365-F8FD-4AC4-B92E-FDAA6703AF94}" dt="2021-05-31T00:09:08.479" v="6776" actId="20577"/>
          <ac:spMkLst>
            <pc:docMk/>
            <pc:sldMk cId="1069093690" sldId="368"/>
            <ac:spMk id="76" creationId="{C4B2364B-BC7F-451E-B7A9-D08E70CAFEB6}"/>
          </ac:spMkLst>
        </pc:spChg>
        <pc:spChg chg="mod">
          <ac:chgData name="Abdulaziz Qambar" userId="85b05c50aa90e9c3" providerId="LiveId" clId="{F42D3365-F8FD-4AC4-B92E-FDAA6703AF94}" dt="2021-05-31T00:09:26.575" v="6781" actId="20577"/>
          <ac:spMkLst>
            <pc:docMk/>
            <pc:sldMk cId="1069093690" sldId="368"/>
            <ac:spMk id="121" creationId="{B3088391-9C56-4AE7-A7AB-82271CF74F1F}"/>
          </ac:spMkLst>
        </pc:spChg>
        <pc:grpChg chg="add del mod">
          <ac:chgData name="Abdulaziz Qambar" userId="85b05c50aa90e9c3" providerId="LiveId" clId="{F42D3365-F8FD-4AC4-B92E-FDAA6703AF94}" dt="2021-05-31T00:07:37.908" v="6767" actId="165"/>
          <ac:grpSpMkLst>
            <pc:docMk/>
            <pc:sldMk cId="1069093690" sldId="368"/>
            <ac:grpSpMk id="30" creationId="{77A9629E-A68D-4868-AD6B-C1452918B70B}"/>
          </ac:grpSpMkLst>
        </pc:grpChg>
        <pc:grpChg chg="add del mod topLvl">
          <ac:chgData name="Abdulaziz Qambar" userId="85b05c50aa90e9c3" providerId="LiveId" clId="{F42D3365-F8FD-4AC4-B92E-FDAA6703AF94}" dt="2021-05-31T00:07:43.270" v="6769" actId="165"/>
          <ac:grpSpMkLst>
            <pc:docMk/>
            <pc:sldMk cId="1069093690" sldId="368"/>
            <ac:grpSpMk id="32" creationId="{078041E0-4109-4D10-A01E-4E0BECC95FBF}"/>
          </ac:grpSpMkLst>
        </pc:grpChg>
        <pc:grpChg chg="mod">
          <ac:chgData name="Abdulaziz Qambar" userId="85b05c50aa90e9c3" providerId="LiveId" clId="{F42D3365-F8FD-4AC4-B92E-FDAA6703AF94}" dt="2021-05-31T00:08:58.715" v="6771" actId="14826"/>
          <ac:grpSpMkLst>
            <pc:docMk/>
            <pc:sldMk cId="1069093690" sldId="368"/>
            <ac:grpSpMk id="70" creationId="{311B3D0A-58FB-4556-A0F9-72D513F77700}"/>
          </ac:grpSpMkLst>
        </pc:grpChg>
        <pc:graphicFrameChg chg="mod">
          <ac:chgData name="Abdulaziz Qambar" userId="85b05c50aa90e9c3" providerId="LiveId" clId="{F42D3365-F8FD-4AC4-B92E-FDAA6703AF94}" dt="2021-06-07T21:41:47.580" v="7276"/>
          <ac:graphicFrameMkLst>
            <pc:docMk/>
            <pc:sldMk cId="1069093690" sldId="368"/>
            <ac:graphicFrameMk id="18" creationId="{010498F7-68AA-4E4A-AB2F-3BED15C3DD1D}"/>
          </ac:graphicFrameMkLst>
        </pc:graphicFrameChg>
        <pc:graphicFrameChg chg="mod">
          <ac:chgData name="Abdulaziz Qambar" userId="85b05c50aa90e9c3" providerId="LiveId" clId="{F42D3365-F8FD-4AC4-B92E-FDAA6703AF94}" dt="2021-05-31T00:10:29.480" v="6797" actId="207"/>
          <ac:graphicFrameMkLst>
            <pc:docMk/>
            <pc:sldMk cId="1069093690" sldId="368"/>
            <ac:graphicFrameMk id="111" creationId="{411149D8-83A8-4118-9EB2-B4721F6E0C57}"/>
          </ac:graphicFrameMkLst>
        </pc:graphicFrameChg>
        <pc:picChg chg="add del mod topLvl">
          <ac:chgData name="Abdulaziz Qambar" userId="85b05c50aa90e9c3" providerId="LiveId" clId="{F42D3365-F8FD-4AC4-B92E-FDAA6703AF94}" dt="2021-05-31T00:09:47.818" v="6788" actId="21"/>
          <ac:picMkLst>
            <pc:docMk/>
            <pc:sldMk cId="1069093690" sldId="368"/>
            <ac:picMk id="35" creationId="{94814A8A-F1C0-4930-9EBE-E3E581425112}"/>
          </ac:picMkLst>
        </pc:picChg>
        <pc:picChg chg="add del mod topLvl">
          <ac:chgData name="Abdulaziz Qambar" userId="85b05c50aa90e9c3" providerId="LiveId" clId="{F42D3365-F8FD-4AC4-B92E-FDAA6703AF94}" dt="2021-05-31T00:09:47.818" v="6788" actId="21"/>
          <ac:picMkLst>
            <pc:docMk/>
            <pc:sldMk cId="1069093690" sldId="368"/>
            <ac:picMk id="36" creationId="{7BDA5845-2834-4939-957A-B94F407BF1D7}"/>
          </ac:picMkLst>
        </pc:picChg>
        <pc:picChg chg="add del mod topLvl">
          <ac:chgData name="Abdulaziz Qambar" userId="85b05c50aa90e9c3" providerId="LiveId" clId="{F42D3365-F8FD-4AC4-B92E-FDAA6703AF94}" dt="2021-05-31T00:09:47.818" v="6788" actId="21"/>
          <ac:picMkLst>
            <pc:docMk/>
            <pc:sldMk cId="1069093690" sldId="368"/>
            <ac:picMk id="37" creationId="{A2C4DE31-A22E-41C7-A279-A9BB7805AFFF}"/>
          </ac:picMkLst>
        </pc:picChg>
        <pc:picChg chg="add mod">
          <ac:chgData name="Abdulaziz Qambar" userId="85b05c50aa90e9c3" providerId="LiveId" clId="{F42D3365-F8FD-4AC4-B92E-FDAA6703AF94}" dt="2021-05-31T00:09:50.204" v="6790"/>
          <ac:picMkLst>
            <pc:docMk/>
            <pc:sldMk cId="1069093690" sldId="368"/>
            <ac:picMk id="38" creationId="{3E8AB0D3-D2BF-4C12-9D01-1F182BDC6E98}"/>
          </ac:picMkLst>
        </pc:picChg>
        <pc:picChg chg="add mod">
          <ac:chgData name="Abdulaziz Qambar" userId="85b05c50aa90e9c3" providerId="LiveId" clId="{F42D3365-F8FD-4AC4-B92E-FDAA6703AF94}" dt="2021-05-31T00:09:50.204" v="6790"/>
          <ac:picMkLst>
            <pc:docMk/>
            <pc:sldMk cId="1069093690" sldId="368"/>
            <ac:picMk id="39" creationId="{59AC47F5-7758-4E4A-BC30-4ABB6C8C85EF}"/>
          </ac:picMkLst>
        </pc:picChg>
        <pc:picChg chg="add mod">
          <ac:chgData name="Abdulaziz Qambar" userId="85b05c50aa90e9c3" providerId="LiveId" clId="{F42D3365-F8FD-4AC4-B92E-FDAA6703AF94}" dt="2021-05-31T00:09:50.204" v="6790"/>
          <ac:picMkLst>
            <pc:docMk/>
            <pc:sldMk cId="1069093690" sldId="368"/>
            <ac:picMk id="40" creationId="{93CBB972-6AEC-4765-985F-46FF96B816F5}"/>
          </ac:picMkLst>
        </pc:picChg>
        <pc:picChg chg="mod">
          <ac:chgData name="Abdulaziz Qambar" userId="85b05c50aa90e9c3" providerId="LiveId" clId="{F42D3365-F8FD-4AC4-B92E-FDAA6703AF94}" dt="2021-05-31T00:08:58.715" v="6771" actId="14826"/>
          <ac:picMkLst>
            <pc:docMk/>
            <pc:sldMk cId="1069093690" sldId="368"/>
            <ac:picMk id="73" creationId="{A954A0FB-BF54-4655-B624-53F99740FF44}"/>
          </ac:picMkLst>
        </pc:picChg>
        <pc:picChg chg="del mod">
          <ac:chgData name="Abdulaziz Qambar" userId="85b05c50aa90e9c3" providerId="LiveId" clId="{F42D3365-F8FD-4AC4-B92E-FDAA6703AF94}" dt="2021-05-31T00:09:49.824" v="6789" actId="478"/>
          <ac:picMkLst>
            <pc:docMk/>
            <pc:sldMk cId="1069093690" sldId="368"/>
            <ac:picMk id="115" creationId="{145DECAD-C5BA-4A2D-ADA1-AA6AF59B08CE}"/>
          </ac:picMkLst>
        </pc:picChg>
        <pc:picChg chg="del mod">
          <ac:chgData name="Abdulaziz Qambar" userId="85b05c50aa90e9c3" providerId="LiveId" clId="{F42D3365-F8FD-4AC4-B92E-FDAA6703AF94}" dt="2021-05-31T00:09:49.824" v="6789" actId="478"/>
          <ac:picMkLst>
            <pc:docMk/>
            <pc:sldMk cId="1069093690" sldId="368"/>
            <ac:picMk id="116" creationId="{8DB77E1B-DD14-416C-90C9-2267F836F927}"/>
          </ac:picMkLst>
        </pc:picChg>
        <pc:picChg chg="del mod">
          <ac:chgData name="Abdulaziz Qambar" userId="85b05c50aa90e9c3" providerId="LiveId" clId="{F42D3365-F8FD-4AC4-B92E-FDAA6703AF94}" dt="2021-05-31T00:09:49.824" v="6789" actId="478"/>
          <ac:picMkLst>
            <pc:docMk/>
            <pc:sldMk cId="1069093690" sldId="368"/>
            <ac:picMk id="117" creationId="{1DB1F115-AB96-4A94-BD2C-3742E0137AA0}"/>
          </ac:picMkLst>
        </pc:picChg>
      </pc:sldChg>
      <pc:sldChg chg="addSp delSp modSp add mod">
        <pc:chgData name="Abdulaziz Qambar" userId="85b05c50aa90e9c3" providerId="LiveId" clId="{F42D3365-F8FD-4AC4-B92E-FDAA6703AF94}" dt="2021-06-07T21:58:12.982" v="7282"/>
        <pc:sldMkLst>
          <pc:docMk/>
          <pc:sldMk cId="1258327326" sldId="369"/>
        </pc:sldMkLst>
        <pc:spChg chg="mod">
          <ac:chgData name="Abdulaziz Qambar" userId="85b05c50aa90e9c3" providerId="LiveId" clId="{F42D3365-F8FD-4AC4-B92E-FDAA6703AF94}" dt="2021-05-31T00:12:19.388" v="6882" actId="20577"/>
          <ac:spMkLst>
            <pc:docMk/>
            <pc:sldMk cId="1258327326" sldId="369"/>
            <ac:spMk id="20" creationId="{03EA79B3-32B4-4FBA-AD08-A81806437B73}"/>
          </ac:spMkLst>
        </pc:spChg>
        <pc:spChg chg="mod">
          <ac:chgData name="Abdulaziz Qambar" userId="85b05c50aa90e9c3" providerId="LiveId" clId="{F42D3365-F8FD-4AC4-B92E-FDAA6703AF94}" dt="2021-05-31T00:11:44.206" v="6856" actId="20577"/>
          <ac:spMkLst>
            <pc:docMk/>
            <pc:sldMk cId="1258327326" sldId="369"/>
            <ac:spMk id="23" creationId="{D9D8D862-40BC-4D0A-B806-F00BB5C9FAF1}"/>
          </ac:spMkLst>
        </pc:spChg>
        <pc:spChg chg="mod">
          <ac:chgData name="Abdulaziz Qambar" userId="85b05c50aa90e9c3" providerId="LiveId" clId="{F42D3365-F8FD-4AC4-B92E-FDAA6703AF94}" dt="2021-05-31T00:20:27.281" v="7050"/>
          <ac:spMkLst>
            <pc:docMk/>
            <pc:sldMk cId="1258327326" sldId="369"/>
            <ac:spMk id="31" creationId="{300C6F2C-0868-43D7-B135-3EE71FB9B2C0}"/>
          </ac:spMkLst>
        </pc:spChg>
        <pc:spChg chg="add del mod">
          <ac:chgData name="Abdulaziz Qambar" userId="85b05c50aa90e9c3" providerId="LiveId" clId="{F42D3365-F8FD-4AC4-B92E-FDAA6703AF94}" dt="2021-05-31T00:12:51.562" v="6890" actId="478"/>
          <ac:spMkLst>
            <pc:docMk/>
            <pc:sldMk cId="1258327326" sldId="369"/>
            <ac:spMk id="32" creationId="{F627C1ED-9644-4765-A475-1493E82D62A3}"/>
          </ac:spMkLst>
        </pc:spChg>
        <pc:spChg chg="mod">
          <ac:chgData name="Abdulaziz Qambar" userId="85b05c50aa90e9c3" providerId="LiveId" clId="{F42D3365-F8FD-4AC4-B92E-FDAA6703AF94}" dt="2021-05-31T00:16:49.242" v="6984"/>
          <ac:spMkLst>
            <pc:docMk/>
            <pc:sldMk cId="1258327326" sldId="369"/>
            <ac:spMk id="40" creationId="{4F428EAE-EF82-40DC-B1C4-6A71D923EFB4}"/>
          </ac:spMkLst>
        </pc:spChg>
        <pc:spChg chg="mod">
          <ac:chgData name="Abdulaziz Qambar" userId="85b05c50aa90e9c3" providerId="LiveId" clId="{F42D3365-F8FD-4AC4-B92E-FDAA6703AF94}" dt="2021-05-31T00:24:26.310" v="7109" actId="20577"/>
          <ac:spMkLst>
            <pc:docMk/>
            <pc:sldMk cId="1258327326" sldId="369"/>
            <ac:spMk id="54" creationId="{197D1103-36E3-4D43-9F3C-C254F99511DE}"/>
          </ac:spMkLst>
        </pc:spChg>
        <pc:grpChg chg="add del mod">
          <ac:chgData name="Abdulaziz Qambar" userId="85b05c50aa90e9c3" providerId="LiveId" clId="{F42D3365-F8FD-4AC4-B92E-FDAA6703AF94}" dt="2021-05-31T00:12:55.228" v="6891" actId="21"/>
          <ac:grpSpMkLst>
            <pc:docMk/>
            <pc:sldMk cId="1258327326" sldId="369"/>
            <ac:grpSpMk id="24" creationId="{6F9144DA-B854-4EF4-8638-4BCBA6E43EA3}"/>
          </ac:grpSpMkLst>
        </pc:grpChg>
        <pc:grpChg chg="add del mod">
          <ac:chgData name="Abdulaziz Qambar" userId="85b05c50aa90e9c3" providerId="LiveId" clId="{F42D3365-F8FD-4AC4-B92E-FDAA6703AF94}" dt="2021-05-31T00:12:51.562" v="6890" actId="478"/>
          <ac:grpSpMkLst>
            <pc:docMk/>
            <pc:sldMk cId="1258327326" sldId="369"/>
            <ac:grpSpMk id="25" creationId="{7E10CBA1-A7F2-40EC-954C-A5EE5C66BCD0}"/>
          </ac:grpSpMkLst>
        </pc:grpChg>
        <pc:grpChg chg="add mod">
          <ac:chgData name="Abdulaziz Qambar" userId="85b05c50aa90e9c3" providerId="LiveId" clId="{F42D3365-F8FD-4AC4-B92E-FDAA6703AF94}" dt="2021-05-31T00:12:57.345" v="6893"/>
          <ac:grpSpMkLst>
            <pc:docMk/>
            <pc:sldMk cId="1258327326" sldId="369"/>
            <ac:grpSpMk id="33" creationId="{0DD194DA-88EB-434D-B932-74B35F0FE81E}"/>
          </ac:grpSpMkLst>
        </pc:grpChg>
        <pc:grpChg chg="del">
          <ac:chgData name="Abdulaziz Qambar" userId="85b05c50aa90e9c3" providerId="LiveId" clId="{F42D3365-F8FD-4AC4-B92E-FDAA6703AF94}" dt="2021-05-31T00:16:38.761" v="6980" actId="478"/>
          <ac:grpSpMkLst>
            <pc:docMk/>
            <pc:sldMk cId="1258327326" sldId="369"/>
            <ac:grpSpMk id="41" creationId="{6176D7F0-E7B0-41BE-9CEF-C338756A5C55}"/>
          </ac:grpSpMkLst>
        </pc:grpChg>
        <pc:grpChg chg="del mod">
          <ac:chgData name="Abdulaziz Qambar" userId="85b05c50aa90e9c3" providerId="LiveId" clId="{F42D3365-F8FD-4AC4-B92E-FDAA6703AF94}" dt="2021-05-31T00:12:56.938" v="6892" actId="478"/>
          <ac:grpSpMkLst>
            <pc:docMk/>
            <pc:sldMk cId="1258327326" sldId="369"/>
            <ac:grpSpMk id="49" creationId="{FA7E4A04-C665-4A21-86A7-70E8D8695AD6}"/>
          </ac:grpSpMkLst>
        </pc:grpChg>
        <pc:graphicFrameChg chg="add del mod">
          <ac:chgData name="Abdulaziz Qambar" userId="85b05c50aa90e9c3" providerId="LiveId" clId="{F42D3365-F8FD-4AC4-B92E-FDAA6703AF94}" dt="2021-05-31T00:13:19.759" v="6898" actId="21"/>
          <ac:graphicFrameMkLst>
            <pc:docMk/>
            <pc:sldMk cId="1258327326" sldId="369"/>
            <ac:graphicFrameMk id="2" creationId="{EF630399-5E2F-47AB-9A61-B04D1316CD74}"/>
          </ac:graphicFrameMkLst>
        </pc:graphicFrameChg>
        <pc:graphicFrameChg chg="add del mod">
          <ac:chgData name="Abdulaziz Qambar" userId="85b05c50aa90e9c3" providerId="LiveId" clId="{F42D3365-F8FD-4AC4-B92E-FDAA6703AF94}" dt="2021-05-31T00:13:56.888" v="6911" actId="21"/>
          <ac:graphicFrameMkLst>
            <pc:docMk/>
            <pc:sldMk cId="1258327326" sldId="369"/>
            <ac:graphicFrameMk id="3" creationId="{98CAD860-548D-409F-9BBA-BDAD1B1555A5}"/>
          </ac:graphicFrameMkLst>
        </pc:graphicFrameChg>
        <pc:graphicFrameChg chg="add del mod">
          <ac:chgData name="Abdulaziz Qambar" userId="85b05c50aa90e9c3" providerId="LiveId" clId="{F42D3365-F8FD-4AC4-B92E-FDAA6703AF94}" dt="2021-05-31T00:15:14.626" v="6923" actId="21"/>
          <ac:graphicFrameMkLst>
            <pc:docMk/>
            <pc:sldMk cId="1258327326" sldId="369"/>
            <ac:graphicFrameMk id="4" creationId="{2BD03AA9-66E6-40DF-9E97-A016057F3D87}"/>
          </ac:graphicFrameMkLst>
        </pc:graphicFrameChg>
        <pc:graphicFrameChg chg="del">
          <ac:chgData name="Abdulaziz Qambar" userId="85b05c50aa90e9c3" providerId="LiveId" clId="{F42D3365-F8FD-4AC4-B92E-FDAA6703AF94}" dt="2021-05-31T00:13:21.636" v="6899" actId="478"/>
          <ac:graphicFrameMkLst>
            <pc:docMk/>
            <pc:sldMk cId="1258327326" sldId="369"/>
            <ac:graphicFrameMk id="26" creationId="{75967C05-BE44-4C5A-B461-AD7B1B24B93D}"/>
          </ac:graphicFrameMkLst>
        </pc:graphicFrameChg>
        <pc:graphicFrameChg chg="del mod">
          <ac:chgData name="Abdulaziz Qambar" userId="85b05c50aa90e9c3" providerId="LiveId" clId="{F42D3365-F8FD-4AC4-B92E-FDAA6703AF94}" dt="2021-05-31T00:13:58.948" v="6912" actId="478"/>
          <ac:graphicFrameMkLst>
            <pc:docMk/>
            <pc:sldMk cId="1258327326" sldId="369"/>
            <ac:graphicFrameMk id="27" creationId="{21251754-C842-48A5-BBE0-DD843F61AF0A}"/>
          </ac:graphicFrameMkLst>
        </pc:graphicFrameChg>
        <pc:graphicFrameChg chg="del">
          <ac:chgData name="Abdulaziz Qambar" userId="85b05c50aa90e9c3" providerId="LiveId" clId="{F42D3365-F8FD-4AC4-B92E-FDAA6703AF94}" dt="2021-05-31T00:15:16.178" v="6924" actId="478"/>
          <ac:graphicFrameMkLst>
            <pc:docMk/>
            <pc:sldMk cId="1258327326" sldId="369"/>
            <ac:graphicFrameMk id="29" creationId="{80910D03-3DB5-46F2-BB28-947F75113919}"/>
          </ac:graphicFrameMkLst>
        </pc:graphicFrameChg>
        <pc:graphicFrameChg chg="add mod">
          <ac:chgData name="Abdulaziz Qambar" userId="85b05c50aa90e9c3" providerId="LiveId" clId="{F42D3365-F8FD-4AC4-B92E-FDAA6703AF94}" dt="2021-05-31T00:14:54.628" v="6918" actId="1076"/>
          <ac:graphicFrameMkLst>
            <pc:docMk/>
            <pc:sldMk cId="1258327326" sldId="369"/>
            <ac:graphicFrameMk id="37" creationId="{F30AAFF9-AA25-4444-B04F-062A927836C5}"/>
          </ac:graphicFrameMkLst>
        </pc:graphicFrameChg>
        <pc:graphicFrameChg chg="add mod">
          <ac:chgData name="Abdulaziz Qambar" userId="85b05c50aa90e9c3" providerId="LiveId" clId="{F42D3365-F8FD-4AC4-B92E-FDAA6703AF94}" dt="2021-05-31T00:14:02.783" v="6914" actId="1076"/>
          <ac:graphicFrameMkLst>
            <pc:docMk/>
            <pc:sldMk cId="1258327326" sldId="369"/>
            <ac:graphicFrameMk id="38" creationId="{3D2D6A61-860E-4600-AFFC-EEE02700E599}"/>
          </ac:graphicFrameMkLst>
        </pc:graphicFrameChg>
        <pc:graphicFrameChg chg="add mod ord">
          <ac:chgData name="Abdulaziz Qambar" userId="85b05c50aa90e9c3" providerId="LiveId" clId="{F42D3365-F8FD-4AC4-B92E-FDAA6703AF94}" dt="2021-05-31T00:16:25.340" v="6978" actId="170"/>
          <ac:graphicFrameMkLst>
            <pc:docMk/>
            <pc:sldMk cId="1258327326" sldId="369"/>
            <ac:graphicFrameMk id="39" creationId="{7AB7E591-F95B-4D22-97A5-E7FFF145CABB}"/>
          </ac:graphicFrameMkLst>
        </pc:graphicFrameChg>
        <pc:picChg chg="add mod">
          <ac:chgData name="Abdulaziz Qambar" userId="85b05c50aa90e9c3" providerId="LiveId" clId="{F42D3365-F8FD-4AC4-B92E-FDAA6703AF94}" dt="2021-05-31T00:12:28.359" v="6883"/>
          <ac:picMkLst>
            <pc:docMk/>
            <pc:sldMk cId="1258327326" sldId="369"/>
            <ac:picMk id="28" creationId="{54E0A1CF-EE92-4C07-89A9-BE99468CAE10}"/>
          </ac:picMkLst>
        </pc:picChg>
        <pc:picChg chg="add mod">
          <ac:chgData name="Abdulaziz Qambar" userId="85b05c50aa90e9c3" providerId="LiveId" clId="{F42D3365-F8FD-4AC4-B92E-FDAA6703AF94}" dt="2021-05-31T00:12:28.359" v="6883"/>
          <ac:picMkLst>
            <pc:docMk/>
            <pc:sldMk cId="1258327326" sldId="369"/>
            <ac:picMk id="30" creationId="{9677DD4A-8B50-4FF6-AF8F-8FC8052968DF}"/>
          </ac:picMkLst>
        </pc:picChg>
        <pc:picChg chg="mod">
          <ac:chgData name="Abdulaziz Qambar" userId="85b05c50aa90e9c3" providerId="LiveId" clId="{F42D3365-F8FD-4AC4-B92E-FDAA6703AF94}" dt="2021-05-31T00:12:57.345" v="6893"/>
          <ac:picMkLst>
            <pc:docMk/>
            <pc:sldMk cId="1258327326" sldId="369"/>
            <ac:picMk id="35" creationId="{B3167449-7B43-4C37-898D-50A6F4FCFD99}"/>
          </ac:picMkLst>
        </pc:picChg>
        <pc:picChg chg="mod">
          <ac:chgData name="Abdulaziz Qambar" userId="85b05c50aa90e9c3" providerId="LiveId" clId="{F42D3365-F8FD-4AC4-B92E-FDAA6703AF94}" dt="2021-05-31T00:12:57.345" v="6893"/>
          <ac:picMkLst>
            <pc:docMk/>
            <pc:sldMk cId="1258327326" sldId="369"/>
            <ac:picMk id="36" creationId="{45DE0853-7AC2-43C5-ABE2-25FA01E81D8F}"/>
          </ac:picMkLst>
        </pc:picChg>
        <pc:picChg chg="add mod">
          <ac:chgData name="Abdulaziz Qambar" userId="85b05c50aa90e9c3" providerId="LiveId" clId="{F42D3365-F8FD-4AC4-B92E-FDAA6703AF94}" dt="2021-06-07T21:58:12.982" v="7282"/>
          <ac:picMkLst>
            <pc:docMk/>
            <pc:sldMk cId="1258327326" sldId="369"/>
            <ac:picMk id="44" creationId="{F6A31128-6535-4658-B756-8021424F2485}"/>
          </ac:picMkLst>
        </pc:picChg>
        <pc:picChg chg="mod">
          <ac:chgData name="Abdulaziz Qambar" userId="85b05c50aa90e9c3" providerId="LiveId" clId="{F42D3365-F8FD-4AC4-B92E-FDAA6703AF94}" dt="2021-05-31T00:12:34.415" v="6885" actId="208"/>
          <ac:picMkLst>
            <pc:docMk/>
            <pc:sldMk cId="1258327326" sldId="369"/>
            <ac:picMk id="50" creationId="{B078CE8D-6FD0-4BE2-B557-3A4401730D74}"/>
          </ac:picMkLst>
        </pc:picChg>
        <pc:picChg chg="mod">
          <ac:chgData name="Abdulaziz Qambar" userId="85b05c50aa90e9c3" providerId="LiveId" clId="{F42D3365-F8FD-4AC4-B92E-FDAA6703AF94}" dt="2021-05-31T00:12:34.415" v="6885" actId="208"/>
          <ac:picMkLst>
            <pc:docMk/>
            <pc:sldMk cId="1258327326" sldId="369"/>
            <ac:picMk id="53" creationId="{9B57FE66-E9C8-4CD5-9416-4268762EF526}"/>
          </ac:picMkLst>
        </pc:picChg>
      </pc:sldChg>
      <pc:sldChg chg="addSp delSp modSp add mod">
        <pc:chgData name="Abdulaziz Qambar" userId="85b05c50aa90e9c3" providerId="LiveId" clId="{F42D3365-F8FD-4AC4-B92E-FDAA6703AF94}" dt="2021-05-31T00:24:33.983" v="7111" actId="20577"/>
        <pc:sldMkLst>
          <pc:docMk/>
          <pc:sldMk cId="2981230967" sldId="370"/>
        </pc:sldMkLst>
        <pc:spChg chg="add mod">
          <ac:chgData name="Abdulaziz Qambar" userId="85b05c50aa90e9c3" providerId="LiveId" clId="{F42D3365-F8FD-4AC4-B92E-FDAA6703AF94}" dt="2021-05-31T00:17:08.758" v="6986"/>
          <ac:spMkLst>
            <pc:docMk/>
            <pc:sldMk cId="2981230967" sldId="370"/>
            <ac:spMk id="24" creationId="{AD071848-C4AC-4098-A58E-A7EF9DC2CACF}"/>
          </ac:spMkLst>
        </pc:spChg>
        <pc:spChg chg="mod">
          <ac:chgData name="Abdulaziz Qambar" userId="85b05c50aa90e9c3" providerId="LiveId" clId="{F42D3365-F8FD-4AC4-B92E-FDAA6703AF94}" dt="2021-05-31T00:20:35.265" v="7053"/>
          <ac:spMkLst>
            <pc:docMk/>
            <pc:sldMk cId="2981230967" sldId="370"/>
            <ac:spMk id="31" creationId="{300C6F2C-0868-43D7-B135-3EE71FB9B2C0}"/>
          </ac:spMkLst>
        </pc:spChg>
        <pc:spChg chg="mod">
          <ac:chgData name="Abdulaziz Qambar" userId="85b05c50aa90e9c3" providerId="LiveId" clId="{F42D3365-F8FD-4AC4-B92E-FDAA6703AF94}" dt="2021-05-31T00:24:33.983" v="7111" actId="20577"/>
          <ac:spMkLst>
            <pc:docMk/>
            <pc:sldMk cId="2981230967" sldId="370"/>
            <ac:spMk id="42" creationId="{6A6358C2-1FCB-4FA0-84C8-7CDBCDC9ECD9}"/>
          </ac:spMkLst>
        </pc:spChg>
        <pc:spChg chg="del mod topLvl">
          <ac:chgData name="Abdulaziz Qambar" userId="85b05c50aa90e9c3" providerId="LiveId" clId="{F42D3365-F8FD-4AC4-B92E-FDAA6703AF94}" dt="2021-05-31T00:17:29.864" v="6991" actId="478"/>
          <ac:spMkLst>
            <pc:docMk/>
            <pc:sldMk cId="2981230967" sldId="370"/>
            <ac:spMk id="46" creationId="{42286455-029A-494D-9150-C8137DB76B82}"/>
          </ac:spMkLst>
        </pc:spChg>
        <pc:grpChg chg="add del mod">
          <ac:chgData name="Abdulaziz Qambar" userId="85b05c50aa90e9c3" providerId="LiveId" clId="{F42D3365-F8FD-4AC4-B92E-FDAA6703AF94}" dt="2021-05-31T00:17:12.990" v="6988" actId="21"/>
          <ac:grpSpMkLst>
            <pc:docMk/>
            <pc:sldMk cId="2981230967" sldId="370"/>
            <ac:grpSpMk id="20" creationId="{4AB87D4B-95B5-44E8-B40C-DA6E2732214C}"/>
          </ac:grpSpMkLst>
        </pc:grpChg>
        <pc:grpChg chg="del">
          <ac:chgData name="Abdulaziz Qambar" userId="85b05c50aa90e9c3" providerId="LiveId" clId="{F42D3365-F8FD-4AC4-B92E-FDAA6703AF94}" dt="2021-05-31T00:17:14.666" v="6989" actId="478"/>
          <ac:grpSpMkLst>
            <pc:docMk/>
            <pc:sldMk cId="2981230967" sldId="370"/>
            <ac:grpSpMk id="21" creationId="{191104DD-EFD1-477D-A00C-0893132FB458}"/>
          </ac:grpSpMkLst>
        </pc:grpChg>
        <pc:grpChg chg="add mod">
          <ac:chgData name="Abdulaziz Qambar" userId="85b05c50aa90e9c3" providerId="LiveId" clId="{F42D3365-F8FD-4AC4-B92E-FDAA6703AF94}" dt="2021-05-31T00:17:08.758" v="6986"/>
          <ac:grpSpMkLst>
            <pc:docMk/>
            <pc:sldMk cId="2981230967" sldId="370"/>
            <ac:grpSpMk id="22" creationId="{45B97E24-1410-4B93-A59A-E6110FFA5A15}"/>
          </ac:grpSpMkLst>
        </pc:grpChg>
        <pc:grpChg chg="add mod">
          <ac:chgData name="Abdulaziz Qambar" userId="85b05c50aa90e9c3" providerId="LiveId" clId="{F42D3365-F8FD-4AC4-B92E-FDAA6703AF94}" dt="2021-05-31T00:17:08.758" v="6986"/>
          <ac:grpSpMkLst>
            <pc:docMk/>
            <pc:sldMk cId="2981230967" sldId="370"/>
            <ac:grpSpMk id="25" creationId="{25BF80CD-AD63-4544-A40E-5839FF42237D}"/>
          </ac:grpSpMkLst>
        </pc:grpChg>
        <pc:grpChg chg="add mod">
          <ac:chgData name="Abdulaziz Qambar" userId="85b05c50aa90e9c3" providerId="LiveId" clId="{F42D3365-F8FD-4AC4-B92E-FDAA6703AF94}" dt="2021-05-31T00:17:08.758" v="6986"/>
          <ac:grpSpMkLst>
            <pc:docMk/>
            <pc:sldMk cId="2981230967" sldId="370"/>
            <ac:grpSpMk id="26" creationId="{EAE2F79F-AD7E-44AD-AE58-216B8B5ECD51}"/>
          </ac:grpSpMkLst>
        </pc:grpChg>
        <pc:grpChg chg="add del mod">
          <ac:chgData name="Abdulaziz Qambar" userId="85b05c50aa90e9c3" providerId="LiveId" clId="{F42D3365-F8FD-4AC4-B92E-FDAA6703AF94}" dt="2021-05-31T00:17:29.864" v="6991" actId="478"/>
          <ac:grpSpMkLst>
            <pc:docMk/>
            <pc:sldMk cId="2981230967" sldId="370"/>
            <ac:grpSpMk id="44" creationId="{15625283-6B71-45A4-882C-324E4573A9FF}"/>
          </ac:grpSpMkLst>
        </pc:grpChg>
        <pc:grpChg chg="mod topLvl">
          <ac:chgData name="Abdulaziz Qambar" userId="85b05c50aa90e9c3" providerId="LiveId" clId="{F42D3365-F8FD-4AC4-B92E-FDAA6703AF94}" dt="2021-05-31T00:17:29.864" v="6991" actId="478"/>
          <ac:grpSpMkLst>
            <pc:docMk/>
            <pc:sldMk cId="2981230967" sldId="370"/>
            <ac:grpSpMk id="45" creationId="{59ED0C80-282D-425F-BE4E-C94B05DE5DB8}"/>
          </ac:grpSpMkLst>
        </pc:grpChg>
        <pc:grpChg chg="mod">
          <ac:chgData name="Abdulaziz Qambar" userId="85b05c50aa90e9c3" providerId="LiveId" clId="{F42D3365-F8FD-4AC4-B92E-FDAA6703AF94}" dt="2021-05-31T00:17:16.098" v="6990"/>
          <ac:grpSpMkLst>
            <pc:docMk/>
            <pc:sldMk cId="2981230967" sldId="370"/>
            <ac:grpSpMk id="47" creationId="{E1DEEE0F-3F64-49E3-BAB7-488587C79B9A}"/>
          </ac:grpSpMkLst>
        </pc:grpChg>
        <pc:grpChg chg="mod">
          <ac:chgData name="Abdulaziz Qambar" userId="85b05c50aa90e9c3" providerId="LiveId" clId="{F42D3365-F8FD-4AC4-B92E-FDAA6703AF94}" dt="2021-05-31T00:17:16.098" v="6990"/>
          <ac:grpSpMkLst>
            <pc:docMk/>
            <pc:sldMk cId="2981230967" sldId="370"/>
            <ac:grpSpMk id="48" creationId="{8C7209D1-704B-4499-89CA-381B9B6A0007}"/>
          </ac:grpSpMkLst>
        </pc:grpChg>
        <pc:picChg chg="add mod">
          <ac:chgData name="Abdulaziz Qambar" userId="85b05c50aa90e9c3" providerId="LiveId" clId="{F42D3365-F8FD-4AC4-B92E-FDAA6703AF94}" dt="2021-05-31T00:17:08.758" v="6986"/>
          <ac:picMkLst>
            <pc:docMk/>
            <pc:sldMk cId="2981230967" sldId="370"/>
            <ac:picMk id="27" creationId="{063CCD75-FFBC-4264-B9AB-1399F203B643}"/>
          </ac:picMkLst>
        </pc:picChg>
        <pc:picChg chg="add mod">
          <ac:chgData name="Abdulaziz Qambar" userId="85b05c50aa90e9c3" providerId="LiveId" clId="{F42D3365-F8FD-4AC4-B92E-FDAA6703AF94}" dt="2021-05-31T00:17:08.758" v="6986"/>
          <ac:picMkLst>
            <pc:docMk/>
            <pc:sldMk cId="2981230967" sldId="370"/>
            <ac:picMk id="28" creationId="{C68B92E2-D0D2-48D7-9A9F-21767FCA6880}"/>
          </ac:picMkLst>
        </pc:picChg>
        <pc:picChg chg="add mod">
          <ac:chgData name="Abdulaziz Qambar" userId="85b05c50aa90e9c3" providerId="LiveId" clId="{F42D3365-F8FD-4AC4-B92E-FDAA6703AF94}" dt="2021-05-31T00:17:08.758" v="6986"/>
          <ac:picMkLst>
            <pc:docMk/>
            <pc:sldMk cId="2981230967" sldId="370"/>
            <ac:picMk id="29" creationId="{51CC5DD8-1D83-4186-925F-11B99E38A588}"/>
          </ac:picMkLst>
        </pc:picChg>
        <pc:picChg chg="add mod">
          <ac:chgData name="Abdulaziz Qambar" userId="85b05c50aa90e9c3" providerId="LiveId" clId="{F42D3365-F8FD-4AC4-B92E-FDAA6703AF94}" dt="2021-05-31T00:17:08.758" v="6986"/>
          <ac:picMkLst>
            <pc:docMk/>
            <pc:sldMk cId="2981230967" sldId="370"/>
            <ac:picMk id="30" creationId="{E3260ECA-D5FE-4859-9AAC-04B17C39C8D8}"/>
          </ac:picMkLst>
        </pc:picChg>
        <pc:picChg chg="add mod">
          <ac:chgData name="Abdulaziz Qambar" userId="85b05c50aa90e9c3" providerId="LiveId" clId="{F42D3365-F8FD-4AC4-B92E-FDAA6703AF94}" dt="2021-05-31T00:17:08.758" v="6986"/>
          <ac:picMkLst>
            <pc:docMk/>
            <pc:sldMk cId="2981230967" sldId="370"/>
            <ac:picMk id="32" creationId="{331F7394-5FB1-445B-985C-17C41AC521FA}"/>
          </ac:picMkLst>
        </pc:picChg>
        <pc:picChg chg="add mod">
          <ac:chgData name="Abdulaziz Qambar" userId="85b05c50aa90e9c3" providerId="LiveId" clId="{F42D3365-F8FD-4AC4-B92E-FDAA6703AF94}" dt="2021-05-31T00:17:08.758" v="6986"/>
          <ac:picMkLst>
            <pc:docMk/>
            <pc:sldMk cId="2981230967" sldId="370"/>
            <ac:picMk id="43" creationId="{F11C9B45-9305-4222-A302-0D8855E25407}"/>
          </ac:picMkLst>
        </pc:picChg>
        <pc:picChg chg="mod">
          <ac:chgData name="Abdulaziz Qambar" userId="85b05c50aa90e9c3" providerId="LiveId" clId="{F42D3365-F8FD-4AC4-B92E-FDAA6703AF94}" dt="2021-05-31T00:17:16.098" v="6990"/>
          <ac:picMkLst>
            <pc:docMk/>
            <pc:sldMk cId="2981230967" sldId="370"/>
            <ac:picMk id="49" creationId="{7AD7EA81-0F3D-4C71-8D7C-E81B9FF81C83}"/>
          </ac:picMkLst>
        </pc:picChg>
        <pc:picChg chg="mod">
          <ac:chgData name="Abdulaziz Qambar" userId="85b05c50aa90e9c3" providerId="LiveId" clId="{F42D3365-F8FD-4AC4-B92E-FDAA6703AF94}" dt="2021-05-31T00:17:16.098" v="6990"/>
          <ac:picMkLst>
            <pc:docMk/>
            <pc:sldMk cId="2981230967" sldId="370"/>
            <ac:picMk id="50" creationId="{F1932C4B-6534-40E3-86F6-DB2E04D3E64D}"/>
          </ac:picMkLst>
        </pc:picChg>
        <pc:picChg chg="mod">
          <ac:chgData name="Abdulaziz Qambar" userId="85b05c50aa90e9c3" providerId="LiveId" clId="{F42D3365-F8FD-4AC4-B92E-FDAA6703AF94}" dt="2021-05-31T00:17:16.098" v="6990"/>
          <ac:picMkLst>
            <pc:docMk/>
            <pc:sldMk cId="2981230967" sldId="370"/>
            <ac:picMk id="53" creationId="{BF37C64B-F398-4E54-963A-1DC8888BFDCF}"/>
          </ac:picMkLst>
        </pc:picChg>
        <pc:picChg chg="mod">
          <ac:chgData name="Abdulaziz Qambar" userId="85b05c50aa90e9c3" providerId="LiveId" clId="{F42D3365-F8FD-4AC4-B92E-FDAA6703AF94}" dt="2021-05-31T00:17:16.098" v="6990"/>
          <ac:picMkLst>
            <pc:docMk/>
            <pc:sldMk cId="2981230967" sldId="370"/>
            <ac:picMk id="54" creationId="{8257C6FB-3EEE-46B3-83E8-47A203AA85E5}"/>
          </ac:picMkLst>
        </pc:picChg>
        <pc:picChg chg="mod">
          <ac:chgData name="Abdulaziz Qambar" userId="85b05c50aa90e9c3" providerId="LiveId" clId="{F42D3365-F8FD-4AC4-B92E-FDAA6703AF94}" dt="2021-05-31T00:17:16.098" v="6990"/>
          <ac:picMkLst>
            <pc:docMk/>
            <pc:sldMk cId="2981230967" sldId="370"/>
            <ac:picMk id="55" creationId="{F0BC3AEE-8129-4244-A8ED-68AEC8EFF0EB}"/>
          </ac:picMkLst>
        </pc:picChg>
        <pc:picChg chg="mod">
          <ac:chgData name="Abdulaziz Qambar" userId="85b05c50aa90e9c3" providerId="LiveId" clId="{F42D3365-F8FD-4AC4-B92E-FDAA6703AF94}" dt="2021-05-31T00:17:16.098" v="6990"/>
          <ac:picMkLst>
            <pc:docMk/>
            <pc:sldMk cId="2981230967" sldId="370"/>
            <ac:picMk id="56" creationId="{37BBF3DF-4962-4BFB-99DC-D6371F6411F2}"/>
          </ac:picMkLst>
        </pc:picChg>
      </pc:sldChg>
      <pc:sldChg chg="addSp delSp modSp add mod">
        <pc:chgData name="Abdulaziz Qambar" userId="85b05c50aa90e9c3" providerId="LiveId" clId="{F42D3365-F8FD-4AC4-B92E-FDAA6703AF94}" dt="2021-06-08T07:00:09.249" v="7349" actId="1076"/>
        <pc:sldMkLst>
          <pc:docMk/>
          <pc:sldMk cId="75086354" sldId="371"/>
        </pc:sldMkLst>
        <pc:spChg chg="mod">
          <ac:chgData name="Abdulaziz Qambar" userId="85b05c50aa90e9c3" providerId="LiveId" clId="{F42D3365-F8FD-4AC4-B92E-FDAA6703AF94}" dt="2021-06-08T06:58:40.733" v="7328" actId="20577"/>
          <ac:spMkLst>
            <pc:docMk/>
            <pc:sldMk cId="75086354" sldId="371"/>
            <ac:spMk id="23" creationId="{D9D8D862-40BC-4D0A-B806-F00BB5C9FAF1}"/>
          </ac:spMkLst>
        </pc:spChg>
        <pc:spChg chg="mod">
          <ac:chgData name="Abdulaziz Qambar" userId="85b05c50aa90e9c3" providerId="LiveId" clId="{F42D3365-F8FD-4AC4-B92E-FDAA6703AF94}" dt="2021-06-08T06:58:25.834" v="7305" actId="12788"/>
          <ac:spMkLst>
            <pc:docMk/>
            <pc:sldMk cId="75086354" sldId="371"/>
            <ac:spMk id="31" creationId="{300C6F2C-0868-43D7-B135-3EE71FB9B2C0}"/>
          </ac:spMkLst>
        </pc:spChg>
        <pc:spChg chg="del">
          <ac:chgData name="Abdulaziz Qambar" userId="85b05c50aa90e9c3" providerId="LiveId" clId="{F42D3365-F8FD-4AC4-B92E-FDAA6703AF94}" dt="2021-06-08T06:58:28.865" v="7306" actId="478"/>
          <ac:spMkLst>
            <pc:docMk/>
            <pc:sldMk cId="75086354" sldId="371"/>
            <ac:spMk id="84" creationId="{D0B524D2-E430-44FD-966D-9C290B701314}"/>
          </ac:spMkLst>
        </pc:spChg>
        <pc:grpChg chg="del">
          <ac:chgData name="Abdulaziz Qambar" userId="85b05c50aa90e9c3" providerId="LiveId" clId="{F42D3365-F8FD-4AC4-B92E-FDAA6703AF94}" dt="2021-06-08T06:58:30.040" v="7307" actId="478"/>
          <ac:grpSpMkLst>
            <pc:docMk/>
            <pc:sldMk cId="75086354" sldId="371"/>
            <ac:grpSpMk id="85" creationId="{4E746F8A-8C85-4959-88F4-7952ECB60BDE}"/>
          </ac:grpSpMkLst>
        </pc:grpChg>
        <pc:grpChg chg="del">
          <ac:chgData name="Abdulaziz Qambar" userId="85b05c50aa90e9c3" providerId="LiveId" clId="{F42D3365-F8FD-4AC4-B92E-FDAA6703AF94}" dt="2021-06-08T06:58:30.709" v="7308" actId="478"/>
          <ac:grpSpMkLst>
            <pc:docMk/>
            <pc:sldMk cId="75086354" sldId="371"/>
            <ac:grpSpMk id="88" creationId="{E3B1FCD0-88CF-4CA1-926B-16C57C4DC946}"/>
          </ac:grpSpMkLst>
        </pc:grpChg>
        <pc:grpChg chg="del">
          <ac:chgData name="Abdulaziz Qambar" userId="85b05c50aa90e9c3" providerId="LiveId" clId="{F42D3365-F8FD-4AC4-B92E-FDAA6703AF94}" dt="2021-06-08T06:58:31.469" v="7309" actId="478"/>
          <ac:grpSpMkLst>
            <pc:docMk/>
            <pc:sldMk cId="75086354" sldId="371"/>
            <ac:grpSpMk id="91" creationId="{04AE8F2F-F2E6-4B94-82AB-CB70EA4D398B}"/>
          </ac:grpSpMkLst>
        </pc:grpChg>
        <pc:grpChg chg="del">
          <ac:chgData name="Abdulaziz Qambar" userId="85b05c50aa90e9c3" providerId="LiveId" clId="{F42D3365-F8FD-4AC4-B92E-FDAA6703AF94}" dt="2021-06-08T06:58:32.171" v="7310" actId="478"/>
          <ac:grpSpMkLst>
            <pc:docMk/>
            <pc:sldMk cId="75086354" sldId="371"/>
            <ac:grpSpMk id="94" creationId="{B410E0D4-2780-4B24-A08D-2933595240A9}"/>
          </ac:grpSpMkLst>
        </pc:grpChg>
        <pc:grpChg chg="del">
          <ac:chgData name="Abdulaziz Qambar" userId="85b05c50aa90e9c3" providerId="LiveId" clId="{F42D3365-F8FD-4AC4-B92E-FDAA6703AF94}" dt="2021-06-08T06:58:32.895" v="7311" actId="478"/>
          <ac:grpSpMkLst>
            <pc:docMk/>
            <pc:sldMk cId="75086354" sldId="371"/>
            <ac:grpSpMk id="97" creationId="{51966319-D69F-405D-B19B-BEF68D824230}"/>
          </ac:grpSpMkLst>
        </pc:grpChg>
        <pc:grpChg chg="del">
          <ac:chgData name="Abdulaziz Qambar" userId="85b05c50aa90e9c3" providerId="LiveId" clId="{F42D3365-F8FD-4AC4-B92E-FDAA6703AF94}" dt="2021-06-08T06:58:33.728" v="7312" actId="478"/>
          <ac:grpSpMkLst>
            <pc:docMk/>
            <pc:sldMk cId="75086354" sldId="371"/>
            <ac:grpSpMk id="100" creationId="{AA299523-D6F2-4609-A39B-A11918F12593}"/>
          </ac:grpSpMkLst>
        </pc:grpChg>
        <pc:grpChg chg="del">
          <ac:chgData name="Abdulaziz Qambar" userId="85b05c50aa90e9c3" providerId="LiveId" clId="{F42D3365-F8FD-4AC4-B92E-FDAA6703AF94}" dt="2021-06-08T06:58:34.548" v="7313" actId="478"/>
          <ac:grpSpMkLst>
            <pc:docMk/>
            <pc:sldMk cId="75086354" sldId="371"/>
            <ac:grpSpMk id="103" creationId="{A72B9280-F7D3-4172-ADE0-86ACA8B83125}"/>
          </ac:grpSpMkLst>
        </pc:grpChg>
        <pc:graphicFrameChg chg="add mod">
          <ac:chgData name="Abdulaziz Qambar" userId="85b05c50aa90e9c3" providerId="LiveId" clId="{F42D3365-F8FD-4AC4-B92E-FDAA6703AF94}" dt="2021-06-08T07:00:09.249" v="7349" actId="1076"/>
          <ac:graphicFrameMkLst>
            <pc:docMk/>
            <pc:sldMk cId="75086354" sldId="371"/>
            <ac:graphicFrameMk id="2" creationId="{A4ACF6B7-EE48-434D-99F2-549EB0680C8F}"/>
          </ac:graphicFrameMkLst>
        </pc:graphicFrameChg>
        <pc:graphicFrameChg chg="add mod">
          <ac:chgData name="Abdulaziz Qambar" userId="85b05c50aa90e9c3" providerId="LiveId" clId="{F42D3365-F8FD-4AC4-B92E-FDAA6703AF94}" dt="2021-06-08T06:59:51.251" v="7347" actId="1076"/>
          <ac:graphicFrameMkLst>
            <pc:docMk/>
            <pc:sldMk cId="75086354" sldId="371"/>
            <ac:graphicFrameMk id="3" creationId="{15AD53B1-AAC6-44FF-A105-7493EA1AF95E}"/>
          </ac:graphicFrameMkLst>
        </pc:graphicFrameChg>
        <pc:picChg chg="mod">
          <ac:chgData name="Abdulaziz Qambar" userId="85b05c50aa90e9c3" providerId="LiveId" clId="{F42D3365-F8FD-4AC4-B92E-FDAA6703AF94}" dt="2021-06-08T07:00:03.157" v="7348" actId="14826"/>
          <ac:picMkLst>
            <pc:docMk/>
            <pc:sldMk cId="75086354" sldId="371"/>
            <ac:picMk id="82" creationId="{26A8CAA1-87A5-4981-8604-7C34CA87CB95}"/>
          </ac:picMkLst>
        </pc:picChg>
      </pc:sldChg>
    </pc:docChg>
  </pc:docChgLst>
  <pc:docChgLst>
    <pc:chgData name="Abdulaziz" userId="85b05c50aa90e9c3" providerId="LiveId" clId="{D917407D-795B-4A3F-9E0A-91C6204D0192}"/>
    <pc:docChg chg="undo redo custSel addSld delSld modSld sldOrd">
      <pc:chgData name="Abdulaziz" userId="85b05c50aa90e9c3" providerId="LiveId" clId="{D917407D-795B-4A3F-9E0A-91C6204D0192}" dt="2021-03-18T15:16:43.139" v="4290"/>
      <pc:docMkLst>
        <pc:docMk/>
      </pc:docMkLst>
      <pc:sldChg chg="addSp delSp modSp mod">
        <pc:chgData name="Abdulaziz" userId="85b05c50aa90e9c3" providerId="LiveId" clId="{D917407D-795B-4A3F-9E0A-91C6204D0192}" dt="2021-03-18T14:37:28.642" v="4286" actId="1035"/>
        <pc:sldMkLst>
          <pc:docMk/>
          <pc:sldMk cId="419784648" sldId="256"/>
        </pc:sldMkLst>
        <pc:spChg chg="mod">
          <ac:chgData name="Abdulaziz" userId="85b05c50aa90e9c3" providerId="LiveId" clId="{D917407D-795B-4A3F-9E0A-91C6204D0192}" dt="2021-03-18T14:37:28.642" v="4286" actId="1035"/>
          <ac:spMkLst>
            <pc:docMk/>
            <pc:sldMk cId="419784648" sldId="256"/>
            <ac:spMk id="2" creationId="{3BEE4767-58AA-4256-9149-6AD1F0C9A022}"/>
          </ac:spMkLst>
        </pc:spChg>
        <pc:spChg chg="mod">
          <ac:chgData name="Abdulaziz" userId="85b05c50aa90e9c3" providerId="LiveId" clId="{D917407D-795B-4A3F-9E0A-91C6204D0192}" dt="2021-03-18T13:42:38.927" v="4104" actId="20577"/>
          <ac:spMkLst>
            <pc:docMk/>
            <pc:sldMk cId="419784648" sldId="256"/>
            <ac:spMk id="3" creationId="{880AF0AC-B436-4B0C-BDF4-B8F400F1E509}"/>
          </ac:spMkLst>
        </pc:spChg>
        <pc:spChg chg="mod">
          <ac:chgData name="Abdulaziz" userId="85b05c50aa90e9c3" providerId="LiveId" clId="{D917407D-795B-4A3F-9E0A-91C6204D0192}" dt="2021-03-11T16:48:39.435" v="3529" actId="1076"/>
          <ac:spMkLst>
            <pc:docMk/>
            <pc:sldMk cId="419784648" sldId="256"/>
            <ac:spMk id="7" creationId="{E9E8CEAD-02E4-49EF-A78F-9BB3FA98C233}"/>
          </ac:spMkLst>
        </pc:spChg>
        <pc:picChg chg="add mod ord">
          <ac:chgData name="Abdulaziz" userId="85b05c50aa90e9c3" providerId="LiveId" clId="{D917407D-795B-4A3F-9E0A-91C6204D0192}" dt="2021-03-11T07:57:43.812" v="56" actId="1076"/>
          <ac:picMkLst>
            <pc:docMk/>
            <pc:sldMk cId="419784648" sldId="256"/>
            <ac:picMk id="8" creationId="{E32D4A6D-0B3B-47EC-A332-F5CA62D6333A}"/>
          </ac:picMkLst>
        </pc:picChg>
        <pc:picChg chg="add del mod">
          <ac:chgData name="Abdulaziz" userId="85b05c50aa90e9c3" providerId="LiveId" clId="{D917407D-795B-4A3F-9E0A-91C6204D0192}" dt="2021-03-11T07:57:26.389" v="51" actId="21"/>
          <ac:picMkLst>
            <pc:docMk/>
            <pc:sldMk cId="419784648" sldId="256"/>
            <ac:picMk id="15" creationId="{4511010B-1C99-45C4-B30E-F90FB1E03AB6}"/>
          </ac:picMkLst>
        </pc:picChg>
      </pc:sldChg>
      <pc:sldChg chg="modSp del mod">
        <pc:chgData name="Abdulaziz" userId="85b05c50aa90e9c3" providerId="LiveId" clId="{D917407D-795B-4A3F-9E0A-91C6204D0192}" dt="2021-03-11T12:07:23.954" v="3125" actId="47"/>
        <pc:sldMkLst>
          <pc:docMk/>
          <pc:sldMk cId="3168998924" sldId="291"/>
        </pc:sldMkLst>
        <pc:picChg chg="mod">
          <ac:chgData name="Abdulaziz" userId="85b05c50aa90e9c3" providerId="LiveId" clId="{D917407D-795B-4A3F-9E0A-91C6204D0192}" dt="2021-03-11T11:20:36.860" v="2947" actId="1076"/>
          <ac:picMkLst>
            <pc:docMk/>
            <pc:sldMk cId="3168998924" sldId="291"/>
            <ac:picMk id="136" creationId="{D1588918-7BFB-49B8-9B6D-D2D93458FB6D}"/>
          </ac:picMkLst>
        </pc:picChg>
      </pc:sldChg>
      <pc:sldChg chg="del">
        <pc:chgData name="Abdulaziz" userId="85b05c50aa90e9c3" providerId="LiveId" clId="{D917407D-795B-4A3F-9E0A-91C6204D0192}" dt="2021-03-11T11:20:30.614" v="2945" actId="47"/>
        <pc:sldMkLst>
          <pc:docMk/>
          <pc:sldMk cId="1175470704" sldId="292"/>
        </pc:sldMkLst>
      </pc:sldChg>
      <pc:sldChg chg="del">
        <pc:chgData name="Abdulaziz" userId="85b05c50aa90e9c3" providerId="LiveId" clId="{D917407D-795B-4A3F-9E0A-91C6204D0192}" dt="2021-03-11T10:42:21.701" v="1794" actId="47"/>
        <pc:sldMkLst>
          <pc:docMk/>
          <pc:sldMk cId="1407307594" sldId="293"/>
        </pc:sldMkLst>
      </pc:sldChg>
      <pc:sldChg chg="addSp delSp modSp add mod delAnim modNotesTx">
        <pc:chgData name="Abdulaziz" userId="85b05c50aa90e9c3" providerId="LiveId" clId="{D917407D-795B-4A3F-9E0A-91C6204D0192}" dt="2021-03-18T13:59:31.917" v="4249" actId="20577"/>
        <pc:sldMkLst>
          <pc:docMk/>
          <pc:sldMk cId="1372888392" sldId="294"/>
        </pc:sldMkLst>
        <pc:spChg chg="del">
          <ac:chgData name="Abdulaziz" userId="85b05c50aa90e9c3" providerId="LiveId" clId="{D917407D-795B-4A3F-9E0A-91C6204D0192}" dt="2021-03-11T07:58:17.200" v="61" actId="478"/>
          <ac:spMkLst>
            <pc:docMk/>
            <pc:sldMk cId="1372888392" sldId="294"/>
            <ac:spMk id="3" creationId="{BDDE4C29-A45C-46A4-84D3-877951EF8D48}"/>
          </ac:spMkLst>
        </pc:spChg>
        <pc:spChg chg="mod">
          <ac:chgData name="Abdulaziz" userId="85b05c50aa90e9c3" providerId="LiveId" clId="{D917407D-795B-4A3F-9E0A-91C6204D0192}" dt="2021-03-11T07:58:50.845" v="90" actId="20577"/>
          <ac:spMkLst>
            <pc:docMk/>
            <pc:sldMk cId="1372888392" sldId="294"/>
            <ac:spMk id="23" creationId="{D9D8D862-40BC-4D0A-B806-F00BB5C9FAF1}"/>
          </ac:spMkLst>
        </pc:spChg>
        <pc:spChg chg="mod">
          <ac:chgData name="Abdulaziz" userId="85b05c50aa90e9c3" providerId="LiveId" clId="{D917407D-795B-4A3F-9E0A-91C6204D0192}" dt="2021-03-18T13:59:31.917" v="4249" actId="20577"/>
          <ac:spMkLst>
            <pc:docMk/>
            <pc:sldMk cId="1372888392" sldId="294"/>
            <ac:spMk id="29" creationId="{70989EB8-8028-40E0-900E-4672652F2891}"/>
          </ac:spMkLst>
        </pc:spChg>
        <pc:spChg chg="mod">
          <ac:chgData name="Abdulaziz" userId="85b05c50aa90e9c3" providerId="LiveId" clId="{D917407D-795B-4A3F-9E0A-91C6204D0192}" dt="2021-03-18T13:37:29.903" v="4088" actId="20577"/>
          <ac:spMkLst>
            <pc:docMk/>
            <pc:sldMk cId="1372888392" sldId="294"/>
            <ac:spMk id="31" creationId="{300C6F2C-0868-43D7-B135-3EE71FB9B2C0}"/>
          </ac:spMkLst>
        </pc:spChg>
        <pc:spChg chg="del mod">
          <ac:chgData name="Abdulaziz" userId="85b05c50aa90e9c3" providerId="LiveId" clId="{D917407D-795B-4A3F-9E0A-91C6204D0192}" dt="2021-03-11T08:46:36.173" v="626" actId="478"/>
          <ac:spMkLst>
            <pc:docMk/>
            <pc:sldMk cId="1372888392" sldId="294"/>
            <ac:spMk id="44" creationId="{3B654328-EA03-4182-8778-637B7A652120}"/>
          </ac:spMkLst>
        </pc:spChg>
        <pc:spChg chg="add mod">
          <ac:chgData name="Abdulaziz" userId="85b05c50aa90e9c3" providerId="LiveId" clId="{D917407D-795B-4A3F-9E0A-91C6204D0192}" dt="2021-03-11T11:25:37.467" v="3045" actId="20577"/>
          <ac:spMkLst>
            <pc:docMk/>
            <pc:sldMk cId="1372888392" sldId="294"/>
            <ac:spMk id="118" creationId="{3E1B37ED-BDF6-4E38-B876-3DE939A20594}"/>
          </ac:spMkLst>
        </pc:spChg>
        <pc:spChg chg="add del mod">
          <ac:chgData name="Abdulaziz" userId="85b05c50aa90e9c3" providerId="LiveId" clId="{D917407D-795B-4A3F-9E0A-91C6204D0192}" dt="2021-03-11T09:01:45.568" v="949" actId="21"/>
          <ac:spMkLst>
            <pc:docMk/>
            <pc:sldMk cId="1372888392" sldId="294"/>
            <ac:spMk id="120" creationId="{37CF1812-9A84-4AF8-9D7D-55EE6EB4CDF4}"/>
          </ac:spMkLst>
        </pc:spChg>
        <pc:spChg chg="add mod">
          <ac:chgData name="Abdulaziz" userId="85b05c50aa90e9c3" providerId="LiveId" clId="{D917407D-795B-4A3F-9E0A-91C6204D0192}" dt="2021-03-11T11:59:01.996" v="3063" actId="20577"/>
          <ac:spMkLst>
            <pc:docMk/>
            <pc:sldMk cId="1372888392" sldId="294"/>
            <ac:spMk id="122" creationId="{C139D094-4DAA-4C59-89BD-B3737AD9E499}"/>
          </ac:spMkLst>
        </pc:spChg>
        <pc:spChg chg="add mod">
          <ac:chgData name="Abdulaziz" userId="85b05c50aa90e9c3" providerId="LiveId" clId="{D917407D-795B-4A3F-9E0A-91C6204D0192}" dt="2021-03-11T13:06:00.323" v="3502" actId="1076"/>
          <ac:spMkLst>
            <pc:docMk/>
            <pc:sldMk cId="1372888392" sldId="294"/>
            <ac:spMk id="124" creationId="{6692A885-08F4-4931-B237-FE486278158E}"/>
          </ac:spMkLst>
        </pc:spChg>
        <pc:grpChg chg="del">
          <ac:chgData name="Abdulaziz" userId="85b05c50aa90e9c3" providerId="LiveId" clId="{D917407D-795B-4A3F-9E0A-91C6204D0192}" dt="2021-03-11T07:58:18.300" v="62" actId="478"/>
          <ac:grpSpMkLst>
            <pc:docMk/>
            <pc:sldMk cId="1372888392" sldId="294"/>
            <ac:grpSpMk id="2" creationId="{D67012EB-65A5-49FA-96A9-69767A8C1C81}"/>
          </ac:grpSpMkLst>
        </pc:grpChg>
        <pc:picChg chg="del">
          <ac:chgData name="Abdulaziz" userId="85b05c50aa90e9c3" providerId="LiveId" clId="{D917407D-795B-4A3F-9E0A-91C6204D0192}" dt="2021-03-11T07:58:58.062" v="91" actId="478"/>
          <ac:picMkLst>
            <pc:docMk/>
            <pc:sldMk cId="1372888392" sldId="294"/>
            <ac:picMk id="5" creationId="{994E3435-F02C-43C1-9818-302EC4619569}"/>
          </ac:picMkLst>
        </pc:picChg>
        <pc:picChg chg="add del mod">
          <ac:chgData name="Abdulaziz" userId="85b05c50aa90e9c3" providerId="LiveId" clId="{D917407D-795B-4A3F-9E0A-91C6204D0192}" dt="2021-03-18T13:48:05.971" v="4138" actId="1036"/>
          <ac:picMkLst>
            <pc:docMk/>
            <pc:sldMk cId="1372888392" sldId="294"/>
            <ac:picMk id="7" creationId="{577E882B-EC83-4C03-96FE-10930DDD1EFF}"/>
          </ac:picMkLst>
        </pc:picChg>
        <pc:picChg chg="del">
          <ac:chgData name="Abdulaziz" userId="85b05c50aa90e9c3" providerId="LiveId" clId="{D917407D-795B-4A3F-9E0A-91C6204D0192}" dt="2021-03-11T07:58:26.740" v="67" actId="478"/>
          <ac:picMkLst>
            <pc:docMk/>
            <pc:sldMk cId="1372888392" sldId="294"/>
            <ac:picMk id="40" creationId="{52DCBDAC-C73C-49AA-9E12-D7FC8D803E09}"/>
          </ac:picMkLst>
        </pc:picChg>
        <pc:picChg chg="del mod">
          <ac:chgData name="Abdulaziz" userId="85b05c50aa90e9c3" providerId="LiveId" clId="{D917407D-795B-4A3F-9E0A-91C6204D0192}" dt="2021-03-11T08:46:36.173" v="626" actId="478"/>
          <ac:picMkLst>
            <pc:docMk/>
            <pc:sldMk cId="1372888392" sldId="294"/>
            <ac:picMk id="46" creationId="{2D84611E-4BDF-4E7F-A39B-D7CEFB0707B4}"/>
          </ac:picMkLst>
        </pc:picChg>
        <pc:picChg chg="del">
          <ac:chgData name="Abdulaziz" userId="85b05c50aa90e9c3" providerId="LiveId" clId="{D917407D-795B-4A3F-9E0A-91C6204D0192}" dt="2021-03-11T07:58:24.865" v="65" actId="478"/>
          <ac:picMkLst>
            <pc:docMk/>
            <pc:sldMk cId="1372888392" sldId="294"/>
            <ac:picMk id="115" creationId="{AA68B34B-29DB-4AC1-B788-7EF327048096}"/>
          </ac:picMkLst>
        </pc:picChg>
        <pc:picChg chg="del">
          <ac:chgData name="Abdulaziz" userId="85b05c50aa90e9c3" providerId="LiveId" clId="{D917407D-795B-4A3F-9E0A-91C6204D0192}" dt="2021-03-11T07:58:26.063" v="66" actId="478"/>
          <ac:picMkLst>
            <pc:docMk/>
            <pc:sldMk cId="1372888392" sldId="294"/>
            <ac:picMk id="116" creationId="{4F65F51A-7E24-417A-BF52-5EEDCC14218A}"/>
          </ac:picMkLst>
        </pc:picChg>
        <pc:picChg chg="add mod ord">
          <ac:chgData name="Abdulaziz" userId="85b05c50aa90e9c3" providerId="LiveId" clId="{D917407D-795B-4A3F-9E0A-91C6204D0192}" dt="2021-03-11T07:58:43.492" v="70" actId="29295"/>
          <ac:picMkLst>
            <pc:docMk/>
            <pc:sldMk cId="1372888392" sldId="294"/>
            <ac:picMk id="117" creationId="{169002DC-3194-4316-AF1D-9F7B73306219}"/>
          </ac:picMkLst>
        </pc:picChg>
        <pc:picChg chg="add mod">
          <ac:chgData name="Abdulaziz" userId="85b05c50aa90e9c3" providerId="LiveId" clId="{D917407D-795B-4A3F-9E0A-91C6204D0192}" dt="2021-03-11T10:53:02.700" v="2019" actId="553"/>
          <ac:picMkLst>
            <pc:docMk/>
            <pc:sldMk cId="1372888392" sldId="294"/>
            <ac:picMk id="119" creationId="{256482B7-B12A-4527-914D-19BF46E11893}"/>
          </ac:picMkLst>
        </pc:picChg>
        <pc:picChg chg="add mod">
          <ac:chgData name="Abdulaziz" userId="85b05c50aa90e9c3" providerId="LiveId" clId="{D917407D-795B-4A3F-9E0A-91C6204D0192}" dt="2021-03-11T10:53:06.368" v="2020" actId="1076"/>
          <ac:picMkLst>
            <pc:docMk/>
            <pc:sldMk cId="1372888392" sldId="294"/>
            <ac:picMk id="121" creationId="{C9AA22CF-2B45-4F61-9788-23F751881365}"/>
          </ac:picMkLst>
        </pc:picChg>
        <pc:picChg chg="add mod">
          <ac:chgData name="Abdulaziz" userId="85b05c50aa90e9c3" providerId="LiveId" clId="{D917407D-795B-4A3F-9E0A-91C6204D0192}" dt="2021-03-11T10:53:02.700" v="2019" actId="553"/>
          <ac:picMkLst>
            <pc:docMk/>
            <pc:sldMk cId="1372888392" sldId="294"/>
            <ac:picMk id="123" creationId="{67868EE1-A2CF-45A9-9478-6E7D08409F29}"/>
          </ac:picMkLst>
        </pc:picChg>
        <pc:cxnChg chg="del">
          <ac:chgData name="Abdulaziz" userId="85b05c50aa90e9c3" providerId="LiveId" clId="{D917407D-795B-4A3F-9E0A-91C6204D0192}" dt="2021-03-11T07:58:24.108" v="64" actId="478"/>
          <ac:cxnSpMkLst>
            <pc:docMk/>
            <pc:sldMk cId="1372888392" sldId="294"/>
            <ac:cxnSpMk id="6" creationId="{B38DC70E-4C95-44D5-9CEF-74CCB44871EE}"/>
          </ac:cxnSpMkLst>
        </pc:cxnChg>
        <pc:cxnChg chg="del">
          <ac:chgData name="Abdulaziz" userId="85b05c50aa90e9c3" providerId="LiveId" clId="{D917407D-795B-4A3F-9E0A-91C6204D0192}" dt="2021-03-11T07:58:19.986" v="63" actId="478"/>
          <ac:cxnSpMkLst>
            <pc:docMk/>
            <pc:sldMk cId="1372888392" sldId="294"/>
            <ac:cxnSpMk id="20" creationId="{7C830348-FCF9-4A28-9C9B-AB02E904BF90}"/>
          </ac:cxnSpMkLst>
        </pc:cxnChg>
        <pc:cxnChg chg="del">
          <ac:chgData name="Abdulaziz" userId="85b05c50aa90e9c3" providerId="LiveId" clId="{D917407D-795B-4A3F-9E0A-91C6204D0192}" dt="2021-03-11T07:58:24.108" v="64" actId="478"/>
          <ac:cxnSpMkLst>
            <pc:docMk/>
            <pc:sldMk cId="1372888392" sldId="294"/>
            <ac:cxnSpMk id="21" creationId="{4A6B4752-4C67-4C36-AF71-86B0F6B453E2}"/>
          </ac:cxnSpMkLst>
        </pc:cxnChg>
        <pc:cxnChg chg="del">
          <ac:chgData name="Abdulaziz" userId="85b05c50aa90e9c3" providerId="LiveId" clId="{D917407D-795B-4A3F-9E0A-91C6204D0192}" dt="2021-03-11T07:58:24.108" v="64" actId="478"/>
          <ac:cxnSpMkLst>
            <pc:docMk/>
            <pc:sldMk cId="1372888392" sldId="294"/>
            <ac:cxnSpMk id="22" creationId="{8D600632-5E92-44B3-BE35-28454358025A}"/>
          </ac:cxnSpMkLst>
        </pc:cxnChg>
        <pc:cxnChg chg="del">
          <ac:chgData name="Abdulaziz" userId="85b05c50aa90e9c3" providerId="LiveId" clId="{D917407D-795B-4A3F-9E0A-91C6204D0192}" dt="2021-03-11T07:58:24.108" v="64" actId="478"/>
          <ac:cxnSpMkLst>
            <pc:docMk/>
            <pc:sldMk cId="1372888392" sldId="294"/>
            <ac:cxnSpMk id="24" creationId="{D4BD6973-B76B-45CC-BDBA-76882F696248}"/>
          </ac:cxnSpMkLst>
        </pc:cxnChg>
        <pc:cxnChg chg="del">
          <ac:chgData name="Abdulaziz" userId="85b05c50aa90e9c3" providerId="LiveId" clId="{D917407D-795B-4A3F-9E0A-91C6204D0192}" dt="2021-03-11T07:58:24.108" v="64" actId="478"/>
          <ac:cxnSpMkLst>
            <pc:docMk/>
            <pc:sldMk cId="1372888392" sldId="294"/>
            <ac:cxnSpMk id="25" creationId="{7792B472-108C-4CDD-9461-4001D85A52BE}"/>
          </ac:cxnSpMkLst>
        </pc:cxnChg>
        <pc:cxnChg chg="del">
          <ac:chgData name="Abdulaziz" userId="85b05c50aa90e9c3" providerId="LiveId" clId="{D917407D-795B-4A3F-9E0A-91C6204D0192}" dt="2021-03-11T07:58:24.108" v="64" actId="478"/>
          <ac:cxnSpMkLst>
            <pc:docMk/>
            <pc:sldMk cId="1372888392" sldId="294"/>
            <ac:cxnSpMk id="30" creationId="{09566E92-A06F-4DA8-A472-7A56E1489ECE}"/>
          </ac:cxnSpMkLst>
        </pc:cxnChg>
        <pc:cxnChg chg="del">
          <ac:chgData name="Abdulaziz" userId="85b05c50aa90e9c3" providerId="LiveId" clId="{D917407D-795B-4A3F-9E0A-91C6204D0192}" dt="2021-03-11T07:58:24.108" v="64" actId="478"/>
          <ac:cxnSpMkLst>
            <pc:docMk/>
            <pc:sldMk cId="1372888392" sldId="294"/>
            <ac:cxnSpMk id="32" creationId="{C8A15746-FA4F-4975-91E6-00D3B90A7F9D}"/>
          </ac:cxnSpMkLst>
        </pc:cxnChg>
        <pc:cxnChg chg="del">
          <ac:chgData name="Abdulaziz" userId="85b05c50aa90e9c3" providerId="LiveId" clId="{D917407D-795B-4A3F-9E0A-91C6204D0192}" dt="2021-03-11T07:58:24.108" v="64" actId="478"/>
          <ac:cxnSpMkLst>
            <pc:docMk/>
            <pc:sldMk cId="1372888392" sldId="294"/>
            <ac:cxnSpMk id="33" creationId="{F0D1B351-A677-4AF9-BED1-0ED4BFB94690}"/>
          </ac:cxnSpMkLst>
        </pc:cxnChg>
        <pc:cxnChg chg="del">
          <ac:chgData name="Abdulaziz" userId="85b05c50aa90e9c3" providerId="LiveId" clId="{D917407D-795B-4A3F-9E0A-91C6204D0192}" dt="2021-03-11T07:58:24.108" v="64" actId="478"/>
          <ac:cxnSpMkLst>
            <pc:docMk/>
            <pc:sldMk cId="1372888392" sldId="294"/>
            <ac:cxnSpMk id="34" creationId="{CB4800A4-F26B-4163-BD77-1421E0C3B354}"/>
          </ac:cxnSpMkLst>
        </pc:cxnChg>
        <pc:cxnChg chg="del">
          <ac:chgData name="Abdulaziz" userId="85b05c50aa90e9c3" providerId="LiveId" clId="{D917407D-795B-4A3F-9E0A-91C6204D0192}" dt="2021-03-11T07:58:24.108" v="64" actId="478"/>
          <ac:cxnSpMkLst>
            <pc:docMk/>
            <pc:sldMk cId="1372888392" sldId="294"/>
            <ac:cxnSpMk id="35" creationId="{91F5EF71-2F03-46E7-9E43-1EA0C8BBC1D9}"/>
          </ac:cxnSpMkLst>
        </pc:cxnChg>
        <pc:cxnChg chg="del">
          <ac:chgData name="Abdulaziz" userId="85b05c50aa90e9c3" providerId="LiveId" clId="{D917407D-795B-4A3F-9E0A-91C6204D0192}" dt="2021-03-11T07:58:24.108" v="64" actId="478"/>
          <ac:cxnSpMkLst>
            <pc:docMk/>
            <pc:sldMk cId="1372888392" sldId="294"/>
            <ac:cxnSpMk id="36" creationId="{AD00DE2B-798D-4A82-BAE6-BDC05EF37244}"/>
          </ac:cxnSpMkLst>
        </pc:cxnChg>
        <pc:cxnChg chg="del">
          <ac:chgData name="Abdulaziz" userId="85b05c50aa90e9c3" providerId="LiveId" clId="{D917407D-795B-4A3F-9E0A-91C6204D0192}" dt="2021-03-11T07:58:24.108" v="64" actId="478"/>
          <ac:cxnSpMkLst>
            <pc:docMk/>
            <pc:sldMk cId="1372888392" sldId="294"/>
            <ac:cxnSpMk id="37" creationId="{781C63B2-48AD-4942-9C82-FE00EDC94705}"/>
          </ac:cxnSpMkLst>
        </pc:cxnChg>
      </pc:sldChg>
      <pc:sldChg chg="addSp delSp modSp add mod">
        <pc:chgData name="Abdulaziz" userId="85b05c50aa90e9c3" providerId="LiveId" clId="{D917407D-795B-4A3F-9E0A-91C6204D0192}" dt="2021-03-18T13:52:27.439" v="4171" actId="1076"/>
        <pc:sldMkLst>
          <pc:docMk/>
          <pc:sldMk cId="296834652" sldId="295"/>
        </pc:sldMkLst>
        <pc:spChg chg="add mod">
          <ac:chgData name="Abdulaziz" userId="85b05c50aa90e9c3" providerId="LiveId" clId="{D917407D-795B-4A3F-9E0A-91C6204D0192}" dt="2021-03-11T09:02:32.766" v="955" actId="571"/>
          <ac:spMkLst>
            <pc:docMk/>
            <pc:sldMk cId="296834652" sldId="295"/>
            <ac:spMk id="15" creationId="{DE5AAEDD-D00A-45CE-BDF6-79B4AD38FCC6}"/>
          </ac:spMkLst>
        </pc:spChg>
        <pc:spChg chg="add mod">
          <ac:chgData name="Abdulaziz" userId="85b05c50aa90e9c3" providerId="LiveId" clId="{D917407D-795B-4A3F-9E0A-91C6204D0192}" dt="2021-03-11T12:00:58.914" v="3081" actId="20577"/>
          <ac:spMkLst>
            <pc:docMk/>
            <pc:sldMk cId="296834652" sldId="295"/>
            <ac:spMk id="16" creationId="{71BFF402-04E3-422E-A418-CE671101DD06}"/>
          </ac:spMkLst>
        </pc:spChg>
        <pc:spChg chg="add mod">
          <ac:chgData name="Abdulaziz" userId="85b05c50aa90e9c3" providerId="LiveId" clId="{D917407D-795B-4A3F-9E0A-91C6204D0192}" dt="2021-03-11T12:04:04.779" v="3114" actId="6549"/>
          <ac:spMkLst>
            <pc:docMk/>
            <pc:sldMk cId="296834652" sldId="295"/>
            <ac:spMk id="20" creationId="{61315765-5B98-46A5-BB06-F3FFA7F6D6B9}"/>
          </ac:spMkLst>
        </pc:spChg>
        <pc:spChg chg="add mod">
          <ac:chgData name="Abdulaziz" userId="85b05c50aa90e9c3" providerId="LiveId" clId="{D917407D-795B-4A3F-9E0A-91C6204D0192}" dt="2021-03-18T13:52:21.300" v="4170" actId="12788"/>
          <ac:spMkLst>
            <pc:docMk/>
            <pc:sldMk cId="296834652" sldId="295"/>
            <ac:spMk id="21" creationId="{D7BACDC2-C4E4-443D-86DA-3603743CE443}"/>
          </ac:spMkLst>
        </pc:spChg>
        <pc:spChg chg="add mod">
          <ac:chgData name="Abdulaziz" userId="85b05c50aa90e9c3" providerId="LiveId" clId="{D917407D-795B-4A3F-9E0A-91C6204D0192}" dt="2021-03-18T13:52:21.300" v="4170" actId="12788"/>
          <ac:spMkLst>
            <pc:docMk/>
            <pc:sldMk cId="296834652" sldId="295"/>
            <ac:spMk id="22" creationId="{AFD6B147-DD36-4045-949D-991B457C64A2}"/>
          </ac:spMkLst>
        </pc:spChg>
        <pc:spChg chg="mod">
          <ac:chgData name="Abdulaziz" userId="85b05c50aa90e9c3" providerId="LiveId" clId="{D917407D-795B-4A3F-9E0A-91C6204D0192}" dt="2021-03-11T09:16:00.740" v="1691" actId="20577"/>
          <ac:spMkLst>
            <pc:docMk/>
            <pc:sldMk cId="296834652" sldId="295"/>
            <ac:spMk id="23" creationId="{D9D8D862-40BC-4D0A-B806-F00BB5C9FAF1}"/>
          </ac:spMkLst>
        </pc:spChg>
        <pc:spChg chg="add mod">
          <ac:chgData name="Abdulaziz" userId="85b05c50aa90e9c3" providerId="LiveId" clId="{D917407D-795B-4A3F-9E0A-91C6204D0192}" dt="2021-03-18T13:52:21.300" v="4170" actId="12788"/>
          <ac:spMkLst>
            <pc:docMk/>
            <pc:sldMk cId="296834652" sldId="295"/>
            <ac:spMk id="24" creationId="{87EE58AC-1C18-4C53-851A-DD220CB5E16A}"/>
          </ac:spMkLst>
        </pc:spChg>
        <pc:spChg chg="mod">
          <ac:chgData name="Abdulaziz" userId="85b05c50aa90e9c3" providerId="LiveId" clId="{D917407D-795B-4A3F-9E0A-91C6204D0192}" dt="2021-03-11T12:04:00.290" v="3111" actId="6549"/>
          <ac:spMkLst>
            <pc:docMk/>
            <pc:sldMk cId="296834652" sldId="295"/>
            <ac:spMk id="29" creationId="{70989EB8-8028-40E0-900E-4672652F2891}"/>
          </ac:spMkLst>
        </pc:spChg>
        <pc:spChg chg="mod">
          <ac:chgData name="Abdulaziz" userId="85b05c50aa90e9c3" providerId="LiveId" clId="{D917407D-795B-4A3F-9E0A-91C6204D0192}" dt="2021-03-18T13:37:26.884" v="4087" actId="20577"/>
          <ac:spMkLst>
            <pc:docMk/>
            <pc:sldMk cId="296834652" sldId="295"/>
            <ac:spMk id="31" creationId="{300C6F2C-0868-43D7-B135-3EE71FB9B2C0}"/>
          </ac:spMkLst>
        </pc:spChg>
        <pc:spChg chg="del mod">
          <ac:chgData name="Abdulaziz" userId="85b05c50aa90e9c3" providerId="LiveId" clId="{D917407D-795B-4A3F-9E0A-91C6204D0192}" dt="2021-03-11T09:02:47.665" v="960" actId="478"/>
          <ac:spMkLst>
            <pc:docMk/>
            <pc:sldMk cId="296834652" sldId="295"/>
            <ac:spMk id="118" creationId="{3E1B37ED-BDF6-4E38-B876-3DE939A20594}"/>
          </ac:spMkLst>
        </pc:spChg>
        <pc:spChg chg="del mod">
          <ac:chgData name="Abdulaziz" userId="85b05c50aa90e9c3" providerId="LiveId" clId="{D917407D-795B-4A3F-9E0A-91C6204D0192}" dt="2021-03-11T09:02:45.560" v="959" actId="21"/>
          <ac:spMkLst>
            <pc:docMk/>
            <pc:sldMk cId="296834652" sldId="295"/>
            <ac:spMk id="120" creationId="{37CF1812-9A84-4AF8-9D7D-55EE6EB4CDF4}"/>
          </ac:spMkLst>
        </pc:spChg>
        <pc:picChg chg="del">
          <ac:chgData name="Abdulaziz" userId="85b05c50aa90e9c3" providerId="LiveId" clId="{D917407D-795B-4A3F-9E0A-91C6204D0192}" dt="2021-03-11T09:02:27.942" v="953" actId="478"/>
          <ac:picMkLst>
            <pc:docMk/>
            <pc:sldMk cId="296834652" sldId="295"/>
            <ac:picMk id="7" creationId="{577E882B-EC83-4C03-96FE-10930DDD1EFF}"/>
          </ac:picMkLst>
        </pc:picChg>
        <pc:picChg chg="add mod">
          <ac:chgData name="Abdulaziz" userId="85b05c50aa90e9c3" providerId="LiveId" clId="{D917407D-795B-4A3F-9E0A-91C6204D0192}" dt="2021-03-18T13:52:27.439" v="4171" actId="1076"/>
          <ac:picMkLst>
            <pc:docMk/>
            <pc:sldMk cId="296834652" sldId="295"/>
            <ac:picMk id="25" creationId="{CA284330-5E77-49F6-90A9-3C67764247CB}"/>
          </ac:picMkLst>
        </pc:picChg>
        <pc:picChg chg="mod">
          <ac:chgData name="Abdulaziz" userId="85b05c50aa90e9c3" providerId="LiveId" clId="{D917407D-795B-4A3F-9E0A-91C6204D0192}" dt="2021-03-11T09:12:05.522" v="1331" actId="1076"/>
          <ac:picMkLst>
            <pc:docMk/>
            <pc:sldMk cId="296834652" sldId="295"/>
            <ac:picMk id="117" creationId="{169002DC-3194-4316-AF1D-9F7B73306219}"/>
          </ac:picMkLst>
        </pc:picChg>
        <pc:picChg chg="mod">
          <ac:chgData name="Abdulaziz" userId="85b05c50aa90e9c3" providerId="LiveId" clId="{D917407D-795B-4A3F-9E0A-91C6204D0192}" dt="2021-03-11T10:41:52.372" v="1793" actId="555"/>
          <ac:picMkLst>
            <pc:docMk/>
            <pc:sldMk cId="296834652" sldId="295"/>
            <ac:picMk id="119" creationId="{256482B7-B12A-4527-914D-19BF46E11893}"/>
          </ac:picMkLst>
        </pc:picChg>
        <pc:cxnChg chg="add mod">
          <ac:chgData name="Abdulaziz" userId="85b05c50aa90e9c3" providerId="LiveId" clId="{D917407D-795B-4A3F-9E0A-91C6204D0192}" dt="2021-03-11T09:09:26.704" v="1161" actId="1582"/>
          <ac:cxnSpMkLst>
            <pc:docMk/>
            <pc:sldMk cId="296834652" sldId="295"/>
            <ac:cxnSpMk id="3" creationId="{E8F6D452-460A-41CC-8C45-7AEA6F8A4CF6}"/>
          </ac:cxnSpMkLst>
        </pc:cxnChg>
      </pc:sldChg>
      <pc:sldChg chg="addSp delSp modSp add mod ord">
        <pc:chgData name="Abdulaziz" userId="85b05c50aa90e9c3" providerId="LiveId" clId="{D917407D-795B-4A3F-9E0A-91C6204D0192}" dt="2021-03-18T15:16:43.139" v="4290"/>
        <pc:sldMkLst>
          <pc:docMk/>
          <pc:sldMk cId="2840187745" sldId="296"/>
        </pc:sldMkLst>
        <pc:spChg chg="del">
          <ac:chgData name="Abdulaziz" userId="85b05c50aa90e9c3" providerId="LiveId" clId="{D917407D-795B-4A3F-9E0A-91C6204D0192}" dt="2021-03-11T10:14:55.880" v="1693" actId="478"/>
          <ac:spMkLst>
            <pc:docMk/>
            <pc:sldMk cId="2840187745" sldId="296"/>
            <ac:spMk id="16" creationId="{71BFF402-04E3-422E-A418-CE671101DD06}"/>
          </ac:spMkLst>
        </pc:spChg>
        <pc:spChg chg="del">
          <ac:chgData name="Abdulaziz" userId="85b05c50aa90e9c3" providerId="LiveId" clId="{D917407D-795B-4A3F-9E0A-91C6204D0192}" dt="2021-03-11T10:14:59.375" v="1696" actId="478"/>
          <ac:spMkLst>
            <pc:docMk/>
            <pc:sldMk cId="2840187745" sldId="296"/>
            <ac:spMk id="20" creationId="{61315765-5B98-46A5-BB06-F3FFA7F6D6B9}"/>
          </ac:spMkLst>
        </pc:spChg>
        <pc:spChg chg="del">
          <ac:chgData name="Abdulaziz" userId="85b05c50aa90e9c3" providerId="LiveId" clId="{D917407D-795B-4A3F-9E0A-91C6204D0192}" dt="2021-03-11T10:24:31.988" v="1727" actId="478"/>
          <ac:spMkLst>
            <pc:docMk/>
            <pc:sldMk cId="2840187745" sldId="296"/>
            <ac:spMk id="21" creationId="{D7BACDC2-C4E4-443D-86DA-3603743CE443}"/>
          </ac:spMkLst>
        </pc:spChg>
        <pc:spChg chg="del mod">
          <ac:chgData name="Abdulaziz" userId="85b05c50aa90e9c3" providerId="LiveId" clId="{D917407D-795B-4A3F-9E0A-91C6204D0192}" dt="2021-03-11T12:27:18.514" v="3494" actId="21"/>
          <ac:spMkLst>
            <pc:docMk/>
            <pc:sldMk cId="2840187745" sldId="296"/>
            <ac:spMk id="22" creationId="{AFD6B147-DD36-4045-949D-991B457C64A2}"/>
          </ac:spMkLst>
        </pc:spChg>
        <pc:spChg chg="mod">
          <ac:chgData name="Abdulaziz" userId="85b05c50aa90e9c3" providerId="LiveId" clId="{D917407D-795B-4A3F-9E0A-91C6204D0192}" dt="2021-03-18T15:16:43.139" v="4290"/>
          <ac:spMkLst>
            <pc:docMk/>
            <pc:sldMk cId="2840187745" sldId="296"/>
            <ac:spMk id="23" creationId="{D9D8D862-40BC-4D0A-B806-F00BB5C9FAF1}"/>
          </ac:spMkLst>
        </pc:spChg>
        <pc:spChg chg="del">
          <ac:chgData name="Abdulaziz" userId="85b05c50aa90e9c3" providerId="LiveId" clId="{D917407D-795B-4A3F-9E0A-91C6204D0192}" dt="2021-03-11T10:24:33.433" v="1728" actId="478"/>
          <ac:spMkLst>
            <pc:docMk/>
            <pc:sldMk cId="2840187745" sldId="296"/>
            <ac:spMk id="24" creationId="{87EE58AC-1C18-4C53-851A-DD220CB5E16A}"/>
          </ac:spMkLst>
        </pc:spChg>
        <pc:spChg chg="add del mod">
          <ac:chgData name="Abdulaziz" userId="85b05c50aa90e9c3" providerId="LiveId" clId="{D917407D-795B-4A3F-9E0A-91C6204D0192}" dt="2021-03-11T10:41:17.662" v="1787" actId="478"/>
          <ac:spMkLst>
            <pc:docMk/>
            <pc:sldMk cId="2840187745" sldId="296"/>
            <ac:spMk id="27" creationId="{371C1E7D-CCDB-436D-9B74-7A3EE347F33A}"/>
          </ac:spMkLst>
        </pc:spChg>
        <pc:spChg chg="add del mod">
          <ac:chgData name="Abdulaziz" userId="85b05c50aa90e9c3" providerId="LiveId" clId="{D917407D-795B-4A3F-9E0A-91C6204D0192}" dt="2021-03-11T11:21:10.234" v="2975" actId="478"/>
          <ac:spMkLst>
            <pc:docMk/>
            <pc:sldMk cId="2840187745" sldId="296"/>
            <ac:spMk id="28" creationId="{1FA5548E-060A-4B87-9ACD-E1D4C187B2D9}"/>
          </ac:spMkLst>
        </pc:spChg>
        <pc:spChg chg="del">
          <ac:chgData name="Abdulaziz" userId="85b05c50aa90e9c3" providerId="LiveId" clId="{D917407D-795B-4A3F-9E0A-91C6204D0192}" dt="2021-03-11T10:14:58.004" v="1695" actId="478"/>
          <ac:spMkLst>
            <pc:docMk/>
            <pc:sldMk cId="2840187745" sldId="296"/>
            <ac:spMk id="29" creationId="{70989EB8-8028-40E0-900E-4672652F2891}"/>
          </ac:spMkLst>
        </pc:spChg>
        <pc:spChg chg="mod">
          <ac:chgData name="Abdulaziz" userId="85b05c50aa90e9c3" providerId="LiveId" clId="{D917407D-795B-4A3F-9E0A-91C6204D0192}" dt="2021-03-18T13:37:21.820" v="4086" actId="20577"/>
          <ac:spMkLst>
            <pc:docMk/>
            <pc:sldMk cId="2840187745" sldId="296"/>
            <ac:spMk id="31" creationId="{300C6F2C-0868-43D7-B135-3EE71FB9B2C0}"/>
          </ac:spMkLst>
        </pc:spChg>
        <pc:spChg chg="add mod">
          <ac:chgData name="Abdulaziz" userId="85b05c50aa90e9c3" providerId="LiveId" clId="{D917407D-795B-4A3F-9E0A-91C6204D0192}" dt="2021-03-11T10:43:04.054" v="1887" actId="571"/>
          <ac:spMkLst>
            <pc:docMk/>
            <pc:sldMk cId="2840187745" sldId="296"/>
            <ac:spMk id="32" creationId="{D131CB3D-B5E6-441A-B738-2D4D4AEADD92}"/>
          </ac:spMkLst>
        </pc:spChg>
        <pc:spChg chg="add mod">
          <ac:chgData name="Abdulaziz" userId="85b05c50aa90e9c3" providerId="LiveId" clId="{D917407D-795B-4A3F-9E0A-91C6204D0192}" dt="2021-03-18T14:24:38.188" v="4260"/>
          <ac:spMkLst>
            <pc:docMk/>
            <pc:sldMk cId="2840187745" sldId="296"/>
            <ac:spMk id="34" creationId="{01DE2853-1812-4E58-A1A9-020BF93D21B2}"/>
          </ac:spMkLst>
        </pc:spChg>
        <pc:spChg chg="add del mod">
          <ac:chgData name="Abdulaziz" userId="85b05c50aa90e9c3" providerId="LiveId" clId="{D917407D-795B-4A3F-9E0A-91C6204D0192}" dt="2021-03-11T12:27:18.514" v="3494" actId="21"/>
          <ac:spMkLst>
            <pc:docMk/>
            <pc:sldMk cId="2840187745" sldId="296"/>
            <ac:spMk id="38" creationId="{E6C4C2E6-D476-4D5A-B284-567A1AD6C888}"/>
          </ac:spMkLst>
        </pc:spChg>
        <pc:spChg chg="add mod">
          <ac:chgData name="Abdulaziz" userId="85b05c50aa90e9c3" providerId="LiveId" clId="{D917407D-795B-4A3F-9E0A-91C6204D0192}" dt="2021-03-11T12:18:56.581" v="3460" actId="571"/>
          <ac:spMkLst>
            <pc:docMk/>
            <pc:sldMk cId="2840187745" sldId="296"/>
            <ac:spMk id="39" creationId="{8C65BE7B-BF93-49D7-8F8F-5AD243053F0C}"/>
          </ac:spMkLst>
        </pc:spChg>
        <pc:spChg chg="add mod">
          <ac:chgData name="Abdulaziz" userId="85b05c50aa90e9c3" providerId="LiveId" clId="{D917407D-795B-4A3F-9E0A-91C6204D0192}" dt="2021-03-18T13:52:04.759" v="4169" actId="12788"/>
          <ac:spMkLst>
            <pc:docMk/>
            <pc:sldMk cId="2840187745" sldId="296"/>
            <ac:spMk id="41" creationId="{ECE93934-7AF3-462E-9DC3-65DA2E0E0509}"/>
          </ac:spMkLst>
        </pc:spChg>
        <pc:spChg chg="add mod">
          <ac:chgData name="Abdulaziz" userId="85b05c50aa90e9c3" providerId="LiveId" clId="{D917407D-795B-4A3F-9E0A-91C6204D0192}" dt="2021-03-18T13:47:58.982" v="4133" actId="20577"/>
          <ac:spMkLst>
            <pc:docMk/>
            <pc:sldMk cId="2840187745" sldId="296"/>
            <ac:spMk id="43" creationId="{4759AF60-7CA3-4D2F-8A40-3A819C8CA7C2}"/>
          </ac:spMkLst>
        </pc:spChg>
        <pc:picChg chg="add del mod">
          <ac:chgData name="Abdulaziz" userId="85b05c50aa90e9c3" providerId="LiveId" clId="{D917407D-795B-4A3F-9E0A-91C6204D0192}" dt="2021-03-11T12:27:18.514" v="3494" actId="21"/>
          <ac:picMkLst>
            <pc:docMk/>
            <pc:sldMk cId="2840187745" sldId="296"/>
            <ac:picMk id="4" creationId="{E105FE32-97BE-4A19-9746-E72F2C742FC1}"/>
          </ac:picMkLst>
        </pc:picChg>
        <pc:picChg chg="add del mod">
          <ac:chgData name="Abdulaziz" userId="85b05c50aa90e9c3" providerId="LiveId" clId="{D917407D-795B-4A3F-9E0A-91C6204D0192}" dt="2021-03-11T11:21:10.882" v="2976" actId="478"/>
          <ac:picMkLst>
            <pc:docMk/>
            <pc:sldMk cId="2840187745" sldId="296"/>
            <ac:picMk id="30" creationId="{D7DB1F8F-1FCC-4F39-A71D-F41CD142CD8B}"/>
          </ac:picMkLst>
        </pc:picChg>
        <pc:picChg chg="add mod">
          <ac:chgData name="Abdulaziz" userId="85b05c50aa90e9c3" providerId="LiveId" clId="{D917407D-795B-4A3F-9E0A-91C6204D0192}" dt="2021-03-11T10:43:04.054" v="1887" actId="571"/>
          <ac:picMkLst>
            <pc:docMk/>
            <pc:sldMk cId="2840187745" sldId="296"/>
            <ac:picMk id="33" creationId="{2BDB0981-3DCF-470F-8229-B37C7C2CFEC7}"/>
          </ac:picMkLst>
        </pc:picChg>
        <pc:picChg chg="add del mod">
          <ac:chgData name="Abdulaziz" userId="85b05c50aa90e9c3" providerId="LiveId" clId="{D917407D-795B-4A3F-9E0A-91C6204D0192}" dt="2021-03-11T11:20:41.943" v="2948" actId="478"/>
          <ac:picMkLst>
            <pc:docMk/>
            <pc:sldMk cId="2840187745" sldId="296"/>
            <ac:picMk id="35" creationId="{EA2F339E-356A-46FC-8DBB-B786F06F117D}"/>
          </ac:picMkLst>
        </pc:picChg>
        <pc:picChg chg="add mod">
          <ac:chgData name="Abdulaziz" userId="85b05c50aa90e9c3" providerId="LiveId" clId="{D917407D-795B-4A3F-9E0A-91C6204D0192}" dt="2021-03-11T11:17:46.732" v="2747" actId="571"/>
          <ac:picMkLst>
            <pc:docMk/>
            <pc:sldMk cId="2840187745" sldId="296"/>
            <ac:picMk id="36" creationId="{BAD9FED0-8AB2-4EFF-8ECC-F8C47725E306}"/>
          </ac:picMkLst>
        </pc:picChg>
        <pc:picChg chg="add mod">
          <ac:chgData name="Abdulaziz" userId="85b05c50aa90e9c3" providerId="LiveId" clId="{D917407D-795B-4A3F-9E0A-91C6204D0192}" dt="2021-03-11T12:27:22.857" v="3495" actId="1076"/>
          <ac:picMkLst>
            <pc:docMk/>
            <pc:sldMk cId="2840187745" sldId="296"/>
            <ac:picMk id="37" creationId="{49C6B061-0F92-450A-94D2-F362812DC4E8}"/>
          </ac:picMkLst>
        </pc:picChg>
        <pc:picChg chg="add mod">
          <ac:chgData name="Abdulaziz" userId="85b05c50aa90e9c3" providerId="LiveId" clId="{D917407D-795B-4A3F-9E0A-91C6204D0192}" dt="2021-03-11T12:18:56.581" v="3460" actId="571"/>
          <ac:picMkLst>
            <pc:docMk/>
            <pc:sldMk cId="2840187745" sldId="296"/>
            <ac:picMk id="40" creationId="{6AEC284E-C759-43EE-8120-0FF2546CA35D}"/>
          </ac:picMkLst>
        </pc:picChg>
        <pc:picChg chg="add mod">
          <ac:chgData name="Abdulaziz" userId="85b05c50aa90e9c3" providerId="LiveId" clId="{D917407D-795B-4A3F-9E0A-91C6204D0192}" dt="2021-03-18T13:52:04.759" v="4169" actId="12788"/>
          <ac:picMkLst>
            <pc:docMk/>
            <pc:sldMk cId="2840187745" sldId="296"/>
            <ac:picMk id="42" creationId="{0C6617F7-CCDE-4279-A437-F2490E9C4AAF}"/>
          </ac:picMkLst>
        </pc:picChg>
        <pc:picChg chg="mod">
          <ac:chgData name="Abdulaziz" userId="85b05c50aa90e9c3" providerId="LiveId" clId="{D917407D-795B-4A3F-9E0A-91C6204D0192}" dt="2021-03-11T10:26:40.814" v="1782" actId="1076"/>
          <ac:picMkLst>
            <pc:docMk/>
            <pc:sldMk cId="2840187745" sldId="296"/>
            <ac:picMk id="117" creationId="{169002DC-3194-4316-AF1D-9F7B73306219}"/>
          </ac:picMkLst>
        </pc:picChg>
        <pc:picChg chg="del">
          <ac:chgData name="Abdulaziz" userId="85b05c50aa90e9c3" providerId="LiveId" clId="{D917407D-795B-4A3F-9E0A-91C6204D0192}" dt="2021-03-11T10:14:56.582" v="1694" actId="478"/>
          <ac:picMkLst>
            <pc:docMk/>
            <pc:sldMk cId="2840187745" sldId="296"/>
            <ac:picMk id="119" creationId="{256482B7-B12A-4527-914D-19BF46E11893}"/>
          </ac:picMkLst>
        </pc:picChg>
        <pc:cxnChg chg="del">
          <ac:chgData name="Abdulaziz" userId="85b05c50aa90e9c3" providerId="LiveId" clId="{D917407D-795B-4A3F-9E0A-91C6204D0192}" dt="2021-03-11T10:15:53.695" v="1699" actId="478"/>
          <ac:cxnSpMkLst>
            <pc:docMk/>
            <pc:sldMk cId="2840187745" sldId="296"/>
            <ac:cxnSpMk id="3" creationId="{E8F6D452-460A-41CC-8C45-7AEA6F8A4CF6}"/>
          </ac:cxnSpMkLst>
        </pc:cxnChg>
        <pc:cxnChg chg="add del mod">
          <ac:chgData name="Abdulaziz" userId="85b05c50aa90e9c3" providerId="LiveId" clId="{D917407D-795B-4A3F-9E0A-91C6204D0192}" dt="2021-03-11T10:41:16.070" v="1786" actId="478"/>
          <ac:cxnSpMkLst>
            <pc:docMk/>
            <pc:sldMk cId="2840187745" sldId="296"/>
            <ac:cxnSpMk id="25" creationId="{9FC79858-3241-4E00-8208-CF12CF8E55AF}"/>
          </ac:cxnSpMkLst>
        </pc:cxnChg>
        <pc:cxnChg chg="add del mod">
          <ac:chgData name="Abdulaziz" userId="85b05c50aa90e9c3" providerId="LiveId" clId="{D917407D-795B-4A3F-9E0A-91C6204D0192}" dt="2021-03-11T10:41:14.806" v="1785" actId="478"/>
          <ac:cxnSpMkLst>
            <pc:docMk/>
            <pc:sldMk cId="2840187745" sldId="296"/>
            <ac:cxnSpMk id="26" creationId="{B5CE07A0-D4AB-4759-8268-9CAA2B55A73E}"/>
          </ac:cxnSpMkLst>
        </pc:cxnChg>
      </pc:sldChg>
      <pc:sldChg chg="addSp delSp modSp add mod ord delAnim modAnim">
        <pc:chgData name="Abdulaziz" userId="85b05c50aa90e9c3" providerId="LiveId" clId="{D917407D-795B-4A3F-9E0A-91C6204D0192}" dt="2021-03-18T13:43:20.005" v="4116" actId="20577"/>
        <pc:sldMkLst>
          <pc:docMk/>
          <pc:sldMk cId="3306402587" sldId="297"/>
        </pc:sldMkLst>
        <pc:spChg chg="add mod ord">
          <ac:chgData name="Abdulaziz" userId="85b05c50aa90e9c3" providerId="LiveId" clId="{D917407D-795B-4A3F-9E0A-91C6204D0192}" dt="2021-03-18T13:15:20.035" v="3802" actId="164"/>
          <ac:spMkLst>
            <pc:docMk/>
            <pc:sldMk cId="3306402587" sldId="297"/>
            <ac:spMk id="15" creationId="{60869FAC-CB18-416B-8209-A6202D9BCFC5}"/>
          </ac:spMkLst>
        </pc:spChg>
        <pc:spChg chg="add del mod ord">
          <ac:chgData name="Abdulaziz" userId="85b05c50aa90e9c3" providerId="LiveId" clId="{D917407D-795B-4A3F-9E0A-91C6204D0192}" dt="2021-03-18T13:11:26.447" v="3661" actId="478"/>
          <ac:spMkLst>
            <pc:docMk/>
            <pc:sldMk cId="3306402587" sldId="297"/>
            <ac:spMk id="20" creationId="{EC05186D-03E4-4386-A248-BA1AF49AD182}"/>
          </ac:spMkLst>
        </pc:spChg>
        <pc:spChg chg="del">
          <ac:chgData name="Abdulaziz" userId="85b05c50aa90e9c3" providerId="LiveId" clId="{D917407D-795B-4A3F-9E0A-91C6204D0192}" dt="2021-03-11T12:07:30.814" v="3128" actId="478"/>
          <ac:spMkLst>
            <pc:docMk/>
            <pc:sldMk cId="3306402587" sldId="297"/>
            <ac:spMk id="22" creationId="{AFD6B147-DD36-4045-949D-991B457C64A2}"/>
          </ac:spMkLst>
        </pc:spChg>
        <pc:spChg chg="mod">
          <ac:chgData name="Abdulaziz" userId="85b05c50aa90e9c3" providerId="LiveId" clId="{D917407D-795B-4A3F-9E0A-91C6204D0192}" dt="2021-03-18T13:43:20.005" v="4116" actId="20577"/>
          <ac:spMkLst>
            <pc:docMk/>
            <pc:sldMk cId="3306402587" sldId="297"/>
            <ac:spMk id="23" creationId="{D9D8D862-40BC-4D0A-B806-F00BB5C9FAF1}"/>
          </ac:spMkLst>
        </pc:spChg>
        <pc:spChg chg="add del mod">
          <ac:chgData name="Abdulaziz" userId="85b05c50aa90e9c3" providerId="LiveId" clId="{D917407D-795B-4A3F-9E0A-91C6204D0192}" dt="2021-03-18T13:11:27.536" v="3662" actId="478"/>
          <ac:spMkLst>
            <pc:docMk/>
            <pc:sldMk cId="3306402587" sldId="297"/>
            <ac:spMk id="28" creationId="{4DF18E01-992B-45E8-A90B-FC99007E34AC}"/>
          </ac:spMkLst>
        </pc:spChg>
        <pc:spChg chg="add del mod">
          <ac:chgData name="Abdulaziz" userId="85b05c50aa90e9c3" providerId="LiveId" clId="{D917407D-795B-4A3F-9E0A-91C6204D0192}" dt="2021-03-18T13:11:30.130" v="3663" actId="478"/>
          <ac:spMkLst>
            <pc:docMk/>
            <pc:sldMk cId="3306402587" sldId="297"/>
            <ac:spMk id="30" creationId="{334EF32A-5FB6-499B-AB0D-D33F2BF026D5}"/>
          </ac:spMkLst>
        </pc:spChg>
        <pc:spChg chg="mod">
          <ac:chgData name="Abdulaziz" userId="85b05c50aa90e9c3" providerId="LiveId" clId="{D917407D-795B-4A3F-9E0A-91C6204D0192}" dt="2021-03-18T13:37:11.585" v="4083" actId="20577"/>
          <ac:spMkLst>
            <pc:docMk/>
            <pc:sldMk cId="3306402587" sldId="297"/>
            <ac:spMk id="31" creationId="{300C6F2C-0868-43D7-B135-3EE71FB9B2C0}"/>
          </ac:spMkLst>
        </pc:spChg>
        <pc:spChg chg="del mod">
          <ac:chgData name="Abdulaziz" userId="85b05c50aa90e9c3" providerId="LiveId" clId="{D917407D-795B-4A3F-9E0A-91C6204D0192}" dt="2021-03-11T12:14:38.854" v="3232" actId="478"/>
          <ac:spMkLst>
            <pc:docMk/>
            <pc:sldMk cId="3306402587" sldId="297"/>
            <ac:spMk id="34" creationId="{01DE2853-1812-4E58-A1A9-020BF93D21B2}"/>
          </ac:spMkLst>
        </pc:spChg>
        <pc:spChg chg="add mod">
          <ac:chgData name="Abdulaziz" userId="85b05c50aa90e9c3" providerId="LiveId" clId="{D917407D-795B-4A3F-9E0A-91C6204D0192}" dt="2021-03-18T13:05:17.591" v="3540"/>
          <ac:spMkLst>
            <pc:docMk/>
            <pc:sldMk cId="3306402587" sldId="297"/>
            <ac:spMk id="35" creationId="{96F8EADB-E1AF-4780-B9F8-14FC0CFED51A}"/>
          </ac:spMkLst>
        </pc:spChg>
        <pc:spChg chg="add mod">
          <ac:chgData name="Abdulaziz" userId="85b05c50aa90e9c3" providerId="LiveId" clId="{D917407D-795B-4A3F-9E0A-91C6204D0192}" dt="2021-03-18T13:05:43.322" v="3547" actId="21"/>
          <ac:spMkLst>
            <pc:docMk/>
            <pc:sldMk cId="3306402587" sldId="297"/>
            <ac:spMk id="36" creationId="{2E7E718A-41C8-4D72-B9FB-8F735033CF4C}"/>
          </ac:spMkLst>
        </pc:spChg>
        <pc:spChg chg="add mod">
          <ac:chgData name="Abdulaziz" userId="85b05c50aa90e9c3" providerId="LiveId" clId="{D917407D-795B-4A3F-9E0A-91C6204D0192}" dt="2021-03-18T13:05:17.591" v="3540"/>
          <ac:spMkLst>
            <pc:docMk/>
            <pc:sldMk cId="3306402587" sldId="297"/>
            <ac:spMk id="39" creationId="{70687BD7-E3AA-4586-9015-E2C6F33AD0F4}"/>
          </ac:spMkLst>
        </pc:spChg>
        <pc:spChg chg="add mod">
          <ac:chgData name="Abdulaziz" userId="85b05c50aa90e9c3" providerId="LiveId" clId="{D917407D-795B-4A3F-9E0A-91C6204D0192}" dt="2021-03-18T13:05:17.591" v="3540"/>
          <ac:spMkLst>
            <pc:docMk/>
            <pc:sldMk cId="3306402587" sldId="297"/>
            <ac:spMk id="40" creationId="{C8807A40-3782-4AEC-8706-BB10B772C62B}"/>
          </ac:spMkLst>
        </pc:spChg>
        <pc:spChg chg="add mod">
          <ac:chgData name="Abdulaziz" userId="85b05c50aa90e9c3" providerId="LiveId" clId="{D917407D-795B-4A3F-9E0A-91C6204D0192}" dt="2021-03-18T13:05:17.591" v="3540"/>
          <ac:spMkLst>
            <pc:docMk/>
            <pc:sldMk cId="3306402587" sldId="297"/>
            <ac:spMk id="43" creationId="{D1C93B74-052C-4E03-854C-8101B78BC272}"/>
          </ac:spMkLst>
        </pc:spChg>
        <pc:spChg chg="add mod">
          <ac:chgData name="Abdulaziz" userId="85b05c50aa90e9c3" providerId="LiveId" clId="{D917407D-795B-4A3F-9E0A-91C6204D0192}" dt="2021-03-18T13:05:17.591" v="3540"/>
          <ac:spMkLst>
            <pc:docMk/>
            <pc:sldMk cId="3306402587" sldId="297"/>
            <ac:spMk id="44" creationId="{498DB29E-E34E-43BF-8531-9819EAD640E8}"/>
          </ac:spMkLst>
        </pc:spChg>
        <pc:spChg chg="add mod topLvl">
          <ac:chgData name="Abdulaziz" userId="85b05c50aa90e9c3" providerId="LiveId" clId="{D917407D-795B-4A3F-9E0A-91C6204D0192}" dt="2021-03-18T13:16:49.681" v="3850" actId="164"/>
          <ac:spMkLst>
            <pc:docMk/>
            <pc:sldMk cId="3306402587" sldId="297"/>
            <ac:spMk id="47" creationId="{5BB15644-0A83-463B-B231-6B247F8581B1}"/>
          </ac:spMkLst>
        </pc:spChg>
        <pc:spChg chg="add mod topLvl">
          <ac:chgData name="Abdulaziz" userId="85b05c50aa90e9c3" providerId="LiveId" clId="{D917407D-795B-4A3F-9E0A-91C6204D0192}" dt="2021-03-18T13:12:03.258" v="3692" actId="12789"/>
          <ac:spMkLst>
            <pc:docMk/>
            <pc:sldMk cId="3306402587" sldId="297"/>
            <ac:spMk id="48" creationId="{761885E1-A457-4CC1-8686-408721C59BB0}"/>
          </ac:spMkLst>
        </pc:spChg>
        <pc:spChg chg="mod">
          <ac:chgData name="Abdulaziz" userId="85b05c50aa90e9c3" providerId="LiveId" clId="{D917407D-795B-4A3F-9E0A-91C6204D0192}" dt="2021-03-18T13:07:12.315" v="3572" actId="571"/>
          <ac:spMkLst>
            <pc:docMk/>
            <pc:sldMk cId="3306402587" sldId="297"/>
            <ac:spMk id="52" creationId="{DF8FC68D-73A2-4443-9870-5B3A278B4F14}"/>
          </ac:spMkLst>
        </pc:spChg>
        <pc:spChg chg="add mod">
          <ac:chgData name="Abdulaziz" userId="85b05c50aa90e9c3" providerId="LiveId" clId="{D917407D-795B-4A3F-9E0A-91C6204D0192}" dt="2021-03-18T13:07:12.315" v="3572" actId="571"/>
          <ac:spMkLst>
            <pc:docMk/>
            <pc:sldMk cId="3306402587" sldId="297"/>
            <ac:spMk id="54" creationId="{5F0F8148-3636-4A4C-A951-0E4CE741E668}"/>
          </ac:spMkLst>
        </pc:spChg>
        <pc:spChg chg="mod">
          <ac:chgData name="Abdulaziz" userId="85b05c50aa90e9c3" providerId="LiveId" clId="{D917407D-795B-4A3F-9E0A-91C6204D0192}" dt="2021-03-18T13:07:40.242" v="3577" actId="14826"/>
          <ac:spMkLst>
            <pc:docMk/>
            <pc:sldMk cId="3306402587" sldId="297"/>
            <ac:spMk id="56" creationId="{49A95885-6F59-426F-A1B8-E97821368B41}"/>
          </ac:spMkLst>
        </pc:spChg>
        <pc:spChg chg="add mod">
          <ac:chgData name="Abdulaziz" userId="85b05c50aa90e9c3" providerId="LiveId" clId="{D917407D-795B-4A3F-9E0A-91C6204D0192}" dt="2021-03-18T13:08:26.873" v="3602" actId="164"/>
          <ac:spMkLst>
            <pc:docMk/>
            <pc:sldMk cId="3306402587" sldId="297"/>
            <ac:spMk id="60" creationId="{867DB315-47D2-4EA8-976D-A715F055037E}"/>
          </ac:spMkLst>
        </pc:spChg>
        <pc:spChg chg="mod">
          <ac:chgData name="Abdulaziz" userId="85b05c50aa90e9c3" providerId="LiveId" clId="{D917407D-795B-4A3F-9E0A-91C6204D0192}" dt="2021-03-18T13:07:47.937" v="3578" actId="14826"/>
          <ac:spMkLst>
            <pc:docMk/>
            <pc:sldMk cId="3306402587" sldId="297"/>
            <ac:spMk id="63" creationId="{A6514B4E-1E60-43B0-A128-2AED7AA5CACB}"/>
          </ac:spMkLst>
        </pc:spChg>
        <pc:spChg chg="add mod">
          <ac:chgData name="Abdulaziz" userId="85b05c50aa90e9c3" providerId="LiveId" clId="{D917407D-795B-4A3F-9E0A-91C6204D0192}" dt="2021-03-18T13:08:25.311" v="3601" actId="164"/>
          <ac:spMkLst>
            <pc:docMk/>
            <pc:sldMk cId="3306402587" sldId="297"/>
            <ac:spMk id="65" creationId="{4929D47C-66FB-4A27-BD77-B5299D7F5B38}"/>
          </ac:spMkLst>
        </pc:spChg>
        <pc:spChg chg="mod">
          <ac:chgData name="Abdulaziz" userId="85b05c50aa90e9c3" providerId="LiveId" clId="{D917407D-795B-4A3F-9E0A-91C6204D0192}" dt="2021-03-18T13:08:08.550" v="3587" actId="14826"/>
          <ac:spMkLst>
            <pc:docMk/>
            <pc:sldMk cId="3306402587" sldId="297"/>
            <ac:spMk id="67" creationId="{22483EAA-C2E5-4CFA-BBD1-EF77838A47ED}"/>
          </ac:spMkLst>
        </pc:spChg>
        <pc:spChg chg="add mod">
          <ac:chgData name="Abdulaziz" userId="85b05c50aa90e9c3" providerId="LiveId" clId="{D917407D-795B-4A3F-9E0A-91C6204D0192}" dt="2021-03-18T13:08:23.860" v="3600" actId="164"/>
          <ac:spMkLst>
            <pc:docMk/>
            <pc:sldMk cId="3306402587" sldId="297"/>
            <ac:spMk id="69" creationId="{5A6C63F1-2A68-4202-AD47-A670CB87D25C}"/>
          </ac:spMkLst>
        </pc:spChg>
        <pc:spChg chg="mod">
          <ac:chgData name="Abdulaziz" userId="85b05c50aa90e9c3" providerId="LiveId" clId="{D917407D-795B-4A3F-9E0A-91C6204D0192}" dt="2021-03-18T13:09:51.157" v="3618" actId="571"/>
          <ac:spMkLst>
            <pc:docMk/>
            <pc:sldMk cId="3306402587" sldId="297"/>
            <ac:spMk id="73" creationId="{8B7F0BC4-A824-4C1C-B4B7-A0725B936073}"/>
          </ac:spMkLst>
        </pc:spChg>
        <pc:spChg chg="mod">
          <ac:chgData name="Abdulaziz" userId="85b05c50aa90e9c3" providerId="LiveId" clId="{D917407D-795B-4A3F-9E0A-91C6204D0192}" dt="2021-03-18T13:09:51.157" v="3618" actId="571"/>
          <ac:spMkLst>
            <pc:docMk/>
            <pc:sldMk cId="3306402587" sldId="297"/>
            <ac:spMk id="74" creationId="{64CC10A2-EC9C-4300-91C2-6CFDF55CDFD1}"/>
          </ac:spMkLst>
        </pc:spChg>
        <pc:spChg chg="mod">
          <ac:chgData name="Abdulaziz" userId="85b05c50aa90e9c3" providerId="LiveId" clId="{D917407D-795B-4A3F-9E0A-91C6204D0192}" dt="2021-03-18T13:09:51.157" v="3618" actId="571"/>
          <ac:spMkLst>
            <pc:docMk/>
            <pc:sldMk cId="3306402587" sldId="297"/>
            <ac:spMk id="78" creationId="{AF095DB8-D90C-4973-BE45-E9BC0AEB9BBC}"/>
          </ac:spMkLst>
        </pc:spChg>
        <pc:spChg chg="mod">
          <ac:chgData name="Abdulaziz" userId="85b05c50aa90e9c3" providerId="LiveId" clId="{D917407D-795B-4A3F-9E0A-91C6204D0192}" dt="2021-03-18T13:09:51.157" v="3618" actId="571"/>
          <ac:spMkLst>
            <pc:docMk/>
            <pc:sldMk cId="3306402587" sldId="297"/>
            <ac:spMk id="79" creationId="{8D4BE558-E546-4854-933C-99CC73BA71C2}"/>
          </ac:spMkLst>
        </pc:spChg>
        <pc:spChg chg="mod">
          <ac:chgData name="Abdulaziz" userId="85b05c50aa90e9c3" providerId="LiveId" clId="{D917407D-795B-4A3F-9E0A-91C6204D0192}" dt="2021-03-18T13:09:51.157" v="3618" actId="571"/>
          <ac:spMkLst>
            <pc:docMk/>
            <pc:sldMk cId="3306402587" sldId="297"/>
            <ac:spMk id="83" creationId="{A5C8646E-034A-4116-9F0B-E0DF3A48219E}"/>
          </ac:spMkLst>
        </pc:spChg>
        <pc:spChg chg="mod">
          <ac:chgData name="Abdulaziz" userId="85b05c50aa90e9c3" providerId="LiveId" clId="{D917407D-795B-4A3F-9E0A-91C6204D0192}" dt="2021-03-18T13:09:51.157" v="3618" actId="571"/>
          <ac:spMkLst>
            <pc:docMk/>
            <pc:sldMk cId="3306402587" sldId="297"/>
            <ac:spMk id="84" creationId="{F62EC42E-EC46-4E36-893C-637168EC5CC7}"/>
          </ac:spMkLst>
        </pc:spChg>
        <pc:spChg chg="mod">
          <ac:chgData name="Abdulaziz" userId="85b05c50aa90e9c3" providerId="LiveId" clId="{D917407D-795B-4A3F-9E0A-91C6204D0192}" dt="2021-03-18T13:09:51.157" v="3618" actId="571"/>
          <ac:spMkLst>
            <pc:docMk/>
            <pc:sldMk cId="3306402587" sldId="297"/>
            <ac:spMk id="88" creationId="{B548583B-9E9B-46A7-A041-94535649C337}"/>
          </ac:spMkLst>
        </pc:spChg>
        <pc:spChg chg="mod">
          <ac:chgData name="Abdulaziz" userId="85b05c50aa90e9c3" providerId="LiveId" clId="{D917407D-795B-4A3F-9E0A-91C6204D0192}" dt="2021-03-18T13:09:51.157" v="3618" actId="571"/>
          <ac:spMkLst>
            <pc:docMk/>
            <pc:sldMk cId="3306402587" sldId="297"/>
            <ac:spMk id="89" creationId="{032319F1-AF4D-42B3-B101-1C095F87A0B5}"/>
          </ac:spMkLst>
        </pc:spChg>
        <pc:spChg chg="add mod">
          <ac:chgData name="Abdulaziz" userId="85b05c50aa90e9c3" providerId="LiveId" clId="{D917407D-795B-4A3F-9E0A-91C6204D0192}" dt="2021-03-18T13:20:50.114" v="4013" actId="14100"/>
          <ac:spMkLst>
            <pc:docMk/>
            <pc:sldMk cId="3306402587" sldId="297"/>
            <ac:spMk id="91" creationId="{AA26E89D-9F2E-4C7E-9449-243FBEDB0D4F}"/>
          </ac:spMkLst>
        </pc:spChg>
        <pc:spChg chg="add mod topLvl">
          <ac:chgData name="Abdulaziz" userId="85b05c50aa90e9c3" providerId="LiveId" clId="{D917407D-795B-4A3F-9E0A-91C6204D0192}" dt="2021-03-18T13:16:50.983" v="3851" actId="164"/>
          <ac:spMkLst>
            <pc:docMk/>
            <pc:sldMk cId="3306402587" sldId="297"/>
            <ac:spMk id="93" creationId="{AE274D73-F478-4BE9-8742-F607710A2D46}"/>
          </ac:spMkLst>
        </pc:spChg>
        <pc:spChg chg="add mod topLvl">
          <ac:chgData name="Abdulaziz" userId="85b05c50aa90e9c3" providerId="LiveId" clId="{D917407D-795B-4A3F-9E0A-91C6204D0192}" dt="2021-03-18T13:16:51.988" v="3852" actId="164"/>
          <ac:spMkLst>
            <pc:docMk/>
            <pc:sldMk cId="3306402587" sldId="297"/>
            <ac:spMk id="95" creationId="{759EAD4D-B072-402F-91BE-D410D4780D09}"/>
          </ac:spMkLst>
        </pc:spChg>
        <pc:spChg chg="add mod topLvl">
          <ac:chgData name="Abdulaziz" userId="85b05c50aa90e9c3" providerId="LiveId" clId="{D917407D-795B-4A3F-9E0A-91C6204D0192}" dt="2021-03-18T13:17:05.613" v="3859" actId="164"/>
          <ac:spMkLst>
            <pc:docMk/>
            <pc:sldMk cId="3306402587" sldId="297"/>
            <ac:spMk id="97" creationId="{E0AD6C32-997B-4AB3-8D14-B4A6606847D9}"/>
          </ac:spMkLst>
        </pc:spChg>
        <pc:spChg chg="mod">
          <ac:chgData name="Abdulaziz" userId="85b05c50aa90e9c3" providerId="LiveId" clId="{D917407D-795B-4A3F-9E0A-91C6204D0192}" dt="2021-03-18T13:14:13.705" v="3747" actId="571"/>
          <ac:spMkLst>
            <pc:docMk/>
            <pc:sldMk cId="3306402587" sldId="297"/>
            <ac:spMk id="100" creationId="{CD37AD08-FED9-47AF-BA0B-14B77D35AD9B}"/>
          </ac:spMkLst>
        </pc:spChg>
        <pc:spChg chg="mod">
          <ac:chgData name="Abdulaziz" userId="85b05c50aa90e9c3" providerId="LiveId" clId="{D917407D-795B-4A3F-9E0A-91C6204D0192}" dt="2021-03-18T13:14:13.705" v="3747" actId="571"/>
          <ac:spMkLst>
            <pc:docMk/>
            <pc:sldMk cId="3306402587" sldId="297"/>
            <ac:spMk id="103" creationId="{27BA8DD2-2133-4529-9F9B-054DD57C604D}"/>
          </ac:spMkLst>
        </pc:spChg>
        <pc:spChg chg="mod">
          <ac:chgData name="Abdulaziz" userId="85b05c50aa90e9c3" providerId="LiveId" clId="{D917407D-795B-4A3F-9E0A-91C6204D0192}" dt="2021-03-18T13:14:13.705" v="3747" actId="571"/>
          <ac:spMkLst>
            <pc:docMk/>
            <pc:sldMk cId="3306402587" sldId="297"/>
            <ac:spMk id="106" creationId="{D8FAF6AA-D6ED-48D0-9C60-788D7210D661}"/>
          </ac:spMkLst>
        </pc:spChg>
        <pc:spChg chg="mod">
          <ac:chgData name="Abdulaziz" userId="85b05c50aa90e9c3" providerId="LiveId" clId="{D917407D-795B-4A3F-9E0A-91C6204D0192}" dt="2021-03-18T13:14:13.705" v="3747" actId="571"/>
          <ac:spMkLst>
            <pc:docMk/>
            <pc:sldMk cId="3306402587" sldId="297"/>
            <ac:spMk id="109" creationId="{1FAAF73E-BEBB-4341-885C-E0A380A0FD05}"/>
          </ac:spMkLst>
        </pc:spChg>
        <pc:spChg chg="add mod">
          <ac:chgData name="Abdulaziz" userId="85b05c50aa90e9c3" providerId="LiveId" clId="{D917407D-795B-4A3F-9E0A-91C6204D0192}" dt="2021-03-18T13:16:57.383" v="3856" actId="164"/>
          <ac:spMkLst>
            <pc:docMk/>
            <pc:sldMk cId="3306402587" sldId="297"/>
            <ac:spMk id="110" creationId="{DF64BC31-98B3-4CAF-8BA1-DEFF8645A358}"/>
          </ac:spMkLst>
        </pc:spChg>
        <pc:spChg chg="add mod">
          <ac:chgData name="Abdulaziz" userId="85b05c50aa90e9c3" providerId="LiveId" clId="{D917407D-795B-4A3F-9E0A-91C6204D0192}" dt="2021-03-18T13:16:38.239" v="3843" actId="164"/>
          <ac:spMkLst>
            <pc:docMk/>
            <pc:sldMk cId="3306402587" sldId="297"/>
            <ac:spMk id="111" creationId="{806A063D-21DC-428A-A0CB-B62AF6EF481D}"/>
          </ac:spMkLst>
        </pc:spChg>
        <pc:spChg chg="add mod">
          <ac:chgData name="Abdulaziz" userId="85b05c50aa90e9c3" providerId="LiveId" clId="{D917407D-795B-4A3F-9E0A-91C6204D0192}" dt="2021-03-18T13:16:38.447" v="3844" actId="164"/>
          <ac:spMkLst>
            <pc:docMk/>
            <pc:sldMk cId="3306402587" sldId="297"/>
            <ac:spMk id="112" creationId="{DB1D2BAA-B0BE-4BCB-B8D5-01BCC3EBEB63}"/>
          </ac:spMkLst>
        </pc:spChg>
        <pc:spChg chg="mod">
          <ac:chgData name="Abdulaziz" userId="85b05c50aa90e9c3" providerId="LiveId" clId="{D917407D-795B-4A3F-9E0A-91C6204D0192}" dt="2021-03-18T13:16:56.976" v="3855" actId="571"/>
          <ac:spMkLst>
            <pc:docMk/>
            <pc:sldMk cId="3306402587" sldId="297"/>
            <ac:spMk id="125" creationId="{22B31BE0-59CC-4AB9-8B44-A090CF08F710}"/>
          </ac:spMkLst>
        </pc:spChg>
        <pc:spChg chg="mod">
          <ac:chgData name="Abdulaziz" userId="85b05c50aa90e9c3" providerId="LiveId" clId="{D917407D-795B-4A3F-9E0A-91C6204D0192}" dt="2021-03-18T13:16:56.976" v="3855" actId="571"/>
          <ac:spMkLst>
            <pc:docMk/>
            <pc:sldMk cId="3306402587" sldId="297"/>
            <ac:spMk id="127" creationId="{5CD0875D-7A7B-48A4-9244-88EE080A670D}"/>
          </ac:spMkLst>
        </pc:spChg>
        <pc:spChg chg="mod">
          <ac:chgData name="Abdulaziz" userId="85b05c50aa90e9c3" providerId="LiveId" clId="{D917407D-795B-4A3F-9E0A-91C6204D0192}" dt="2021-03-18T13:16:56.976" v="3855" actId="571"/>
          <ac:spMkLst>
            <pc:docMk/>
            <pc:sldMk cId="3306402587" sldId="297"/>
            <ac:spMk id="130" creationId="{E9F68E9B-666A-47A9-B0F6-9EF24E2E4C53}"/>
          </ac:spMkLst>
        </pc:spChg>
        <pc:spChg chg="mod">
          <ac:chgData name="Abdulaziz" userId="85b05c50aa90e9c3" providerId="LiveId" clId="{D917407D-795B-4A3F-9E0A-91C6204D0192}" dt="2021-03-18T13:16:56.976" v="3855" actId="571"/>
          <ac:spMkLst>
            <pc:docMk/>
            <pc:sldMk cId="3306402587" sldId="297"/>
            <ac:spMk id="132" creationId="{CD88954D-E775-4AC9-926B-2C96D4E61BB8}"/>
          </ac:spMkLst>
        </pc:spChg>
        <pc:spChg chg="mod">
          <ac:chgData name="Abdulaziz" userId="85b05c50aa90e9c3" providerId="LiveId" clId="{D917407D-795B-4A3F-9E0A-91C6204D0192}" dt="2021-03-18T13:16:56.976" v="3855" actId="571"/>
          <ac:spMkLst>
            <pc:docMk/>
            <pc:sldMk cId="3306402587" sldId="297"/>
            <ac:spMk id="135" creationId="{DD40BBB6-FBA8-411E-A2F2-718A5725E9D9}"/>
          </ac:spMkLst>
        </pc:spChg>
        <pc:spChg chg="mod">
          <ac:chgData name="Abdulaziz" userId="85b05c50aa90e9c3" providerId="LiveId" clId="{D917407D-795B-4A3F-9E0A-91C6204D0192}" dt="2021-03-18T13:16:56.976" v="3855" actId="571"/>
          <ac:spMkLst>
            <pc:docMk/>
            <pc:sldMk cId="3306402587" sldId="297"/>
            <ac:spMk id="137" creationId="{A6FA8187-33B6-46C3-AC9D-20FEF3158437}"/>
          </ac:spMkLst>
        </pc:spChg>
        <pc:spChg chg="mod">
          <ac:chgData name="Abdulaziz" userId="85b05c50aa90e9c3" providerId="LiveId" clId="{D917407D-795B-4A3F-9E0A-91C6204D0192}" dt="2021-03-18T13:17:18.917" v="3864" actId="571"/>
          <ac:spMkLst>
            <pc:docMk/>
            <pc:sldMk cId="3306402587" sldId="297"/>
            <ac:spMk id="141" creationId="{ACABD70E-F7DE-47FB-B8D6-4FA2119DB820}"/>
          </ac:spMkLst>
        </pc:spChg>
        <pc:spChg chg="mod">
          <ac:chgData name="Abdulaziz" userId="85b05c50aa90e9c3" providerId="LiveId" clId="{D917407D-795B-4A3F-9E0A-91C6204D0192}" dt="2021-03-18T13:17:18.917" v="3864" actId="571"/>
          <ac:spMkLst>
            <pc:docMk/>
            <pc:sldMk cId="3306402587" sldId="297"/>
            <ac:spMk id="143" creationId="{2CF658DE-EEAA-4D3E-95FF-A565737E4093}"/>
          </ac:spMkLst>
        </pc:spChg>
        <pc:spChg chg="mod">
          <ac:chgData name="Abdulaziz" userId="85b05c50aa90e9c3" providerId="LiveId" clId="{D917407D-795B-4A3F-9E0A-91C6204D0192}" dt="2021-03-18T13:17:18.917" v="3864" actId="571"/>
          <ac:spMkLst>
            <pc:docMk/>
            <pc:sldMk cId="3306402587" sldId="297"/>
            <ac:spMk id="146" creationId="{690A9B53-10C7-4362-B486-F584E03BA8EB}"/>
          </ac:spMkLst>
        </pc:spChg>
        <pc:spChg chg="mod">
          <ac:chgData name="Abdulaziz" userId="85b05c50aa90e9c3" providerId="LiveId" clId="{D917407D-795B-4A3F-9E0A-91C6204D0192}" dt="2021-03-18T13:17:18.917" v="3864" actId="571"/>
          <ac:spMkLst>
            <pc:docMk/>
            <pc:sldMk cId="3306402587" sldId="297"/>
            <ac:spMk id="148" creationId="{3C3C2872-1C7F-4BBF-9A86-BAF876D340D8}"/>
          </ac:spMkLst>
        </pc:spChg>
        <pc:spChg chg="mod">
          <ac:chgData name="Abdulaziz" userId="85b05c50aa90e9c3" providerId="LiveId" clId="{D917407D-795B-4A3F-9E0A-91C6204D0192}" dt="2021-03-18T13:17:18.917" v="3864" actId="571"/>
          <ac:spMkLst>
            <pc:docMk/>
            <pc:sldMk cId="3306402587" sldId="297"/>
            <ac:spMk id="151" creationId="{9B16D168-A6B5-440D-836F-1173E78C9C7E}"/>
          </ac:spMkLst>
        </pc:spChg>
        <pc:spChg chg="mod">
          <ac:chgData name="Abdulaziz" userId="85b05c50aa90e9c3" providerId="LiveId" clId="{D917407D-795B-4A3F-9E0A-91C6204D0192}" dt="2021-03-18T13:17:18.917" v="3864" actId="571"/>
          <ac:spMkLst>
            <pc:docMk/>
            <pc:sldMk cId="3306402587" sldId="297"/>
            <ac:spMk id="153" creationId="{5E5EB317-85A5-4AE6-855C-412AD5A932F9}"/>
          </ac:spMkLst>
        </pc:spChg>
        <pc:spChg chg="add mod">
          <ac:chgData name="Abdulaziz" userId="85b05c50aa90e9c3" providerId="LiveId" clId="{D917407D-795B-4A3F-9E0A-91C6204D0192}" dt="2021-03-18T13:20:17.590" v="3988" actId="20577"/>
          <ac:spMkLst>
            <pc:docMk/>
            <pc:sldMk cId="3306402587" sldId="297"/>
            <ac:spMk id="157" creationId="{5F4495CE-39C6-40D8-8CB3-AE5DF94E2CC1}"/>
          </ac:spMkLst>
        </pc:spChg>
        <pc:spChg chg="add mod">
          <ac:chgData name="Abdulaziz" userId="85b05c50aa90e9c3" providerId="LiveId" clId="{D917407D-795B-4A3F-9E0A-91C6204D0192}" dt="2021-03-18T13:19:58.514" v="3985" actId="164"/>
          <ac:spMkLst>
            <pc:docMk/>
            <pc:sldMk cId="3306402587" sldId="297"/>
            <ac:spMk id="158" creationId="{CAEC788C-D73A-4254-9D81-B2DA047A2D3C}"/>
          </ac:spMkLst>
        </pc:spChg>
        <pc:spChg chg="add mod">
          <ac:chgData name="Abdulaziz" userId="85b05c50aa90e9c3" providerId="LiveId" clId="{D917407D-795B-4A3F-9E0A-91C6204D0192}" dt="2021-03-18T13:19:58.514" v="3985" actId="164"/>
          <ac:spMkLst>
            <pc:docMk/>
            <pc:sldMk cId="3306402587" sldId="297"/>
            <ac:spMk id="159" creationId="{2685A18E-195A-43B8-B7B1-2E3A4B783B13}"/>
          </ac:spMkLst>
        </pc:spChg>
        <pc:grpChg chg="add del mod topLvl">
          <ac:chgData name="Abdulaziz" userId="85b05c50aa90e9c3" providerId="LiveId" clId="{D917407D-795B-4A3F-9E0A-91C6204D0192}" dt="2021-03-18T13:11:42.081" v="3666" actId="165"/>
          <ac:grpSpMkLst>
            <pc:docMk/>
            <pc:sldMk cId="3306402587" sldId="297"/>
            <ac:grpSpMk id="2" creationId="{C8DE6A1A-74CA-4A90-8355-BA1A0DBBAD84}"/>
          </ac:grpSpMkLst>
        </pc:grpChg>
        <pc:grpChg chg="add del mod">
          <ac:chgData name="Abdulaziz" userId="85b05c50aa90e9c3" providerId="LiveId" clId="{D917407D-795B-4A3F-9E0A-91C6204D0192}" dt="2021-03-18T13:12:08.345" v="3695" actId="478"/>
          <ac:grpSpMkLst>
            <pc:docMk/>
            <pc:sldMk cId="3306402587" sldId="297"/>
            <ac:grpSpMk id="3" creationId="{AF11ADA9-8EB2-483E-B4C2-61B82EEFCCDD}"/>
          </ac:grpSpMkLst>
        </pc:grpChg>
        <pc:grpChg chg="add del mod">
          <ac:chgData name="Abdulaziz" userId="85b05c50aa90e9c3" providerId="LiveId" clId="{D917407D-795B-4A3F-9E0A-91C6204D0192}" dt="2021-03-18T13:12:07.647" v="3694" actId="478"/>
          <ac:grpSpMkLst>
            <pc:docMk/>
            <pc:sldMk cId="3306402587" sldId="297"/>
            <ac:grpSpMk id="4" creationId="{FB805C48-B46A-4684-A8DC-DB8A8F9E1798}"/>
          </ac:grpSpMkLst>
        </pc:grpChg>
        <pc:grpChg chg="add del mod">
          <ac:chgData name="Abdulaziz" userId="85b05c50aa90e9c3" providerId="LiveId" clId="{D917407D-795B-4A3F-9E0A-91C6204D0192}" dt="2021-03-18T13:12:07.298" v="3693" actId="478"/>
          <ac:grpSpMkLst>
            <pc:docMk/>
            <pc:sldMk cId="3306402587" sldId="297"/>
            <ac:grpSpMk id="5" creationId="{B83845BE-B881-4BA0-A975-6555B3C28AD3}"/>
          </ac:grpSpMkLst>
        </pc:grpChg>
        <pc:grpChg chg="add del mod">
          <ac:chgData name="Abdulaziz" userId="85b05c50aa90e9c3" providerId="LiveId" clId="{D917407D-795B-4A3F-9E0A-91C6204D0192}" dt="2021-03-18T13:11:39.168" v="3665" actId="165"/>
          <ac:grpSpMkLst>
            <pc:docMk/>
            <pc:sldMk cId="3306402587" sldId="297"/>
            <ac:grpSpMk id="9" creationId="{1FACCC35-763C-49D6-8A7D-4A4477B05C11}"/>
          </ac:grpSpMkLst>
        </pc:grpChg>
        <pc:grpChg chg="add del mod">
          <ac:chgData name="Abdulaziz" userId="85b05c50aa90e9c3" providerId="LiveId" clId="{D917407D-795B-4A3F-9E0A-91C6204D0192}" dt="2021-03-18T13:14:59.539" v="3792" actId="165"/>
          <ac:grpSpMkLst>
            <pc:docMk/>
            <pc:sldMk cId="3306402587" sldId="297"/>
            <ac:grpSpMk id="10" creationId="{44F232D0-8A93-4D85-A0EC-809B3DD28F40}"/>
          </ac:grpSpMkLst>
        </pc:grpChg>
        <pc:grpChg chg="add del mod">
          <ac:chgData name="Abdulaziz" userId="85b05c50aa90e9c3" providerId="LiveId" clId="{D917407D-795B-4A3F-9E0A-91C6204D0192}" dt="2021-03-18T13:15:01.826" v="3793" actId="165"/>
          <ac:grpSpMkLst>
            <pc:docMk/>
            <pc:sldMk cId="3306402587" sldId="297"/>
            <ac:grpSpMk id="11" creationId="{BB8EF133-3CE9-4C70-9774-532852051F6F}"/>
          </ac:grpSpMkLst>
        </pc:grpChg>
        <pc:grpChg chg="add del mod">
          <ac:chgData name="Abdulaziz" userId="85b05c50aa90e9c3" providerId="LiveId" clId="{D917407D-795B-4A3F-9E0A-91C6204D0192}" dt="2021-03-18T13:15:03.990" v="3794" actId="165"/>
          <ac:grpSpMkLst>
            <pc:docMk/>
            <pc:sldMk cId="3306402587" sldId="297"/>
            <ac:grpSpMk id="12" creationId="{C18D24D0-BF6E-4FA2-A088-25E1E9BEBBD9}"/>
          </ac:grpSpMkLst>
        </pc:grpChg>
        <pc:grpChg chg="add del mod">
          <ac:chgData name="Abdulaziz" userId="85b05c50aa90e9c3" providerId="LiveId" clId="{D917407D-795B-4A3F-9E0A-91C6204D0192}" dt="2021-03-18T13:15:06.487" v="3795" actId="165"/>
          <ac:grpSpMkLst>
            <pc:docMk/>
            <pc:sldMk cId="3306402587" sldId="297"/>
            <ac:grpSpMk id="13" creationId="{1E80026B-DF4D-4967-8934-7437AFF16165}"/>
          </ac:grpSpMkLst>
        </pc:grpChg>
        <pc:grpChg chg="add mod">
          <ac:chgData name="Abdulaziz" userId="85b05c50aa90e9c3" providerId="LiveId" clId="{D917407D-795B-4A3F-9E0A-91C6204D0192}" dt="2021-03-18T13:16:49.681" v="3850" actId="164"/>
          <ac:grpSpMkLst>
            <pc:docMk/>
            <pc:sldMk cId="3306402587" sldId="297"/>
            <ac:grpSpMk id="16" creationId="{FB3AB8B0-1A24-44E3-BFBF-DC2C4A13D831}"/>
          </ac:grpSpMkLst>
        </pc:grpChg>
        <pc:grpChg chg="add del mod">
          <ac:chgData name="Abdulaziz" userId="85b05c50aa90e9c3" providerId="LiveId" clId="{D917407D-795B-4A3F-9E0A-91C6204D0192}" dt="2021-03-18T13:06:37.316" v="3559" actId="165"/>
          <ac:grpSpMkLst>
            <pc:docMk/>
            <pc:sldMk cId="3306402587" sldId="297"/>
            <ac:grpSpMk id="27" creationId="{9784816C-ABE4-451A-8CA9-3DB8AE333802}"/>
          </ac:grpSpMkLst>
        </pc:grpChg>
        <pc:grpChg chg="add del mod">
          <ac:chgData name="Abdulaziz" userId="85b05c50aa90e9c3" providerId="LiveId" clId="{D917407D-795B-4A3F-9E0A-91C6204D0192}" dt="2021-03-18T13:06:58.088" v="3567" actId="478"/>
          <ac:grpSpMkLst>
            <pc:docMk/>
            <pc:sldMk cId="3306402587" sldId="297"/>
            <ac:grpSpMk id="29" creationId="{CC90ED6F-559D-4C7B-9348-BB1C1F330BFC}"/>
          </ac:grpSpMkLst>
        </pc:grpChg>
        <pc:grpChg chg="add del mod">
          <ac:chgData name="Abdulaziz" userId="85b05c50aa90e9c3" providerId="LiveId" clId="{D917407D-795B-4A3F-9E0A-91C6204D0192}" dt="2021-03-18T13:06:58.608" v="3568" actId="478"/>
          <ac:grpSpMkLst>
            <pc:docMk/>
            <pc:sldMk cId="3306402587" sldId="297"/>
            <ac:grpSpMk id="32" creationId="{C9EC0803-EEFD-402D-9B68-598905646845}"/>
          </ac:grpSpMkLst>
        </pc:grpChg>
        <pc:grpChg chg="add del mod">
          <ac:chgData name="Abdulaziz" userId="85b05c50aa90e9c3" providerId="LiveId" clId="{D917407D-795B-4A3F-9E0A-91C6204D0192}" dt="2021-03-18T13:06:59.153" v="3569" actId="478"/>
          <ac:grpSpMkLst>
            <pc:docMk/>
            <pc:sldMk cId="3306402587" sldId="297"/>
            <ac:grpSpMk id="33" creationId="{8CBD8F8D-6522-41C9-AE3A-B67AD654A2B4}"/>
          </ac:grpSpMkLst>
        </pc:grpChg>
        <pc:grpChg chg="add del mod">
          <ac:chgData name="Abdulaziz" userId="85b05c50aa90e9c3" providerId="LiveId" clId="{D917407D-795B-4A3F-9E0A-91C6204D0192}" dt="2021-03-18T13:05:43.322" v="3547" actId="21"/>
          <ac:grpSpMkLst>
            <pc:docMk/>
            <pc:sldMk cId="3306402587" sldId="297"/>
            <ac:grpSpMk id="34" creationId="{19123FF7-72B3-4FB8-B2F3-7CD62CFE96E4}"/>
          </ac:grpSpMkLst>
        </pc:grpChg>
        <pc:grpChg chg="add mod">
          <ac:chgData name="Abdulaziz" userId="85b05c50aa90e9c3" providerId="LiveId" clId="{D917407D-795B-4A3F-9E0A-91C6204D0192}" dt="2021-03-18T13:05:17.591" v="3540"/>
          <ac:grpSpMkLst>
            <pc:docMk/>
            <pc:sldMk cId="3306402587" sldId="297"/>
            <ac:grpSpMk id="38" creationId="{4FCD5A54-0C95-410A-8280-145CF0B029BF}"/>
          </ac:grpSpMkLst>
        </pc:grpChg>
        <pc:grpChg chg="add mod">
          <ac:chgData name="Abdulaziz" userId="85b05c50aa90e9c3" providerId="LiveId" clId="{D917407D-795B-4A3F-9E0A-91C6204D0192}" dt="2021-03-18T13:05:17.591" v="3540"/>
          <ac:grpSpMkLst>
            <pc:docMk/>
            <pc:sldMk cId="3306402587" sldId="297"/>
            <ac:grpSpMk id="42" creationId="{B8E77D18-C144-4104-B995-BD4DAA8DE258}"/>
          </ac:grpSpMkLst>
        </pc:grpChg>
        <pc:grpChg chg="add del mod topLvl">
          <ac:chgData name="Abdulaziz" userId="85b05c50aa90e9c3" providerId="LiveId" clId="{D917407D-795B-4A3F-9E0A-91C6204D0192}" dt="2021-03-18T13:06:40.121" v="3560" actId="165"/>
          <ac:grpSpMkLst>
            <pc:docMk/>
            <pc:sldMk cId="3306402587" sldId="297"/>
            <ac:grpSpMk id="46" creationId="{2B1A7DEF-3D35-44A1-99A8-81AC79BE2725}"/>
          </ac:grpSpMkLst>
        </pc:grpChg>
        <pc:grpChg chg="add mod">
          <ac:chgData name="Abdulaziz" userId="85b05c50aa90e9c3" providerId="LiveId" clId="{D917407D-795B-4A3F-9E0A-91C6204D0192}" dt="2021-03-18T13:07:12.315" v="3572" actId="571"/>
          <ac:grpSpMkLst>
            <pc:docMk/>
            <pc:sldMk cId="3306402587" sldId="297"/>
            <ac:grpSpMk id="51" creationId="{228CE045-4FA7-4A6B-B4BC-98AE363BEADF}"/>
          </ac:grpSpMkLst>
        </pc:grpChg>
        <pc:grpChg chg="add mod">
          <ac:chgData name="Abdulaziz" userId="85b05c50aa90e9c3" providerId="LiveId" clId="{D917407D-795B-4A3F-9E0A-91C6204D0192}" dt="2021-03-18T13:08:26.873" v="3602" actId="164"/>
          <ac:grpSpMkLst>
            <pc:docMk/>
            <pc:sldMk cId="3306402587" sldId="297"/>
            <ac:grpSpMk id="55" creationId="{02C1D2DA-A2C7-47AA-96B1-597EB6EA58B0}"/>
          </ac:grpSpMkLst>
        </pc:grpChg>
        <pc:grpChg chg="add mod">
          <ac:chgData name="Abdulaziz" userId="85b05c50aa90e9c3" providerId="LiveId" clId="{D917407D-795B-4A3F-9E0A-91C6204D0192}" dt="2021-03-18T13:08:25.311" v="3601" actId="164"/>
          <ac:grpSpMkLst>
            <pc:docMk/>
            <pc:sldMk cId="3306402587" sldId="297"/>
            <ac:grpSpMk id="62" creationId="{6BA0B33E-705D-4126-B052-1019AA1AD905}"/>
          </ac:grpSpMkLst>
        </pc:grpChg>
        <pc:grpChg chg="add mod">
          <ac:chgData name="Abdulaziz" userId="85b05c50aa90e9c3" providerId="LiveId" clId="{D917407D-795B-4A3F-9E0A-91C6204D0192}" dt="2021-03-18T13:08:23.860" v="3600" actId="164"/>
          <ac:grpSpMkLst>
            <pc:docMk/>
            <pc:sldMk cId="3306402587" sldId="297"/>
            <ac:grpSpMk id="66" creationId="{C3AB6252-F68A-418A-810B-96AFB53F3DCF}"/>
          </ac:grpSpMkLst>
        </pc:grpChg>
        <pc:grpChg chg="add mod">
          <ac:chgData name="Abdulaziz" userId="85b05c50aa90e9c3" providerId="LiveId" clId="{D917407D-795B-4A3F-9E0A-91C6204D0192}" dt="2021-03-18T13:09:51.157" v="3618" actId="571"/>
          <ac:grpSpMkLst>
            <pc:docMk/>
            <pc:sldMk cId="3306402587" sldId="297"/>
            <ac:grpSpMk id="71" creationId="{9F605E27-8E24-4146-BF51-9B8F6CB7814C}"/>
          </ac:grpSpMkLst>
        </pc:grpChg>
        <pc:grpChg chg="mod">
          <ac:chgData name="Abdulaziz" userId="85b05c50aa90e9c3" providerId="LiveId" clId="{D917407D-795B-4A3F-9E0A-91C6204D0192}" dt="2021-03-18T13:09:51.157" v="3618" actId="571"/>
          <ac:grpSpMkLst>
            <pc:docMk/>
            <pc:sldMk cId="3306402587" sldId="297"/>
            <ac:grpSpMk id="72" creationId="{229BEFB2-1334-4E56-BF9A-6B357045F854}"/>
          </ac:grpSpMkLst>
        </pc:grpChg>
        <pc:grpChg chg="add mod">
          <ac:chgData name="Abdulaziz" userId="85b05c50aa90e9c3" providerId="LiveId" clId="{D917407D-795B-4A3F-9E0A-91C6204D0192}" dt="2021-03-18T13:09:51.157" v="3618" actId="571"/>
          <ac:grpSpMkLst>
            <pc:docMk/>
            <pc:sldMk cId="3306402587" sldId="297"/>
            <ac:grpSpMk id="76" creationId="{56E196B7-289C-4735-85DA-34E729E9BBBE}"/>
          </ac:grpSpMkLst>
        </pc:grpChg>
        <pc:grpChg chg="mod">
          <ac:chgData name="Abdulaziz" userId="85b05c50aa90e9c3" providerId="LiveId" clId="{D917407D-795B-4A3F-9E0A-91C6204D0192}" dt="2021-03-18T13:09:51.157" v="3618" actId="571"/>
          <ac:grpSpMkLst>
            <pc:docMk/>
            <pc:sldMk cId="3306402587" sldId="297"/>
            <ac:grpSpMk id="77" creationId="{0A16DAA6-6979-4A6A-BE34-4E66486597F5}"/>
          </ac:grpSpMkLst>
        </pc:grpChg>
        <pc:grpChg chg="add mod">
          <ac:chgData name="Abdulaziz" userId="85b05c50aa90e9c3" providerId="LiveId" clId="{D917407D-795B-4A3F-9E0A-91C6204D0192}" dt="2021-03-18T13:09:51.157" v="3618" actId="571"/>
          <ac:grpSpMkLst>
            <pc:docMk/>
            <pc:sldMk cId="3306402587" sldId="297"/>
            <ac:grpSpMk id="81" creationId="{A24C10E6-61F6-40CD-AFA1-6808E35C6F61}"/>
          </ac:grpSpMkLst>
        </pc:grpChg>
        <pc:grpChg chg="mod">
          <ac:chgData name="Abdulaziz" userId="85b05c50aa90e9c3" providerId="LiveId" clId="{D917407D-795B-4A3F-9E0A-91C6204D0192}" dt="2021-03-18T13:09:51.157" v="3618" actId="571"/>
          <ac:grpSpMkLst>
            <pc:docMk/>
            <pc:sldMk cId="3306402587" sldId="297"/>
            <ac:grpSpMk id="82" creationId="{E4A0DA7C-E3F5-4481-8382-74B55D1C5ABF}"/>
          </ac:grpSpMkLst>
        </pc:grpChg>
        <pc:grpChg chg="add mod">
          <ac:chgData name="Abdulaziz" userId="85b05c50aa90e9c3" providerId="LiveId" clId="{D917407D-795B-4A3F-9E0A-91C6204D0192}" dt="2021-03-18T13:09:51.157" v="3618" actId="571"/>
          <ac:grpSpMkLst>
            <pc:docMk/>
            <pc:sldMk cId="3306402587" sldId="297"/>
            <ac:grpSpMk id="86" creationId="{BB12F105-97EA-4A0A-B35C-6C9FE2A4C8A4}"/>
          </ac:grpSpMkLst>
        </pc:grpChg>
        <pc:grpChg chg="mod">
          <ac:chgData name="Abdulaziz" userId="85b05c50aa90e9c3" providerId="LiveId" clId="{D917407D-795B-4A3F-9E0A-91C6204D0192}" dt="2021-03-18T13:09:51.157" v="3618" actId="571"/>
          <ac:grpSpMkLst>
            <pc:docMk/>
            <pc:sldMk cId="3306402587" sldId="297"/>
            <ac:grpSpMk id="87" creationId="{A647995C-1B68-4233-827D-318518317318}"/>
          </ac:grpSpMkLst>
        </pc:grpChg>
        <pc:grpChg chg="add mod">
          <ac:chgData name="Abdulaziz" userId="85b05c50aa90e9c3" providerId="LiveId" clId="{D917407D-795B-4A3F-9E0A-91C6204D0192}" dt="2021-03-18T13:14:13.705" v="3747" actId="571"/>
          <ac:grpSpMkLst>
            <pc:docMk/>
            <pc:sldMk cId="3306402587" sldId="297"/>
            <ac:grpSpMk id="98" creationId="{0B173973-80CD-4983-9337-7F7F5CF2C677}"/>
          </ac:grpSpMkLst>
        </pc:grpChg>
        <pc:grpChg chg="add mod">
          <ac:chgData name="Abdulaziz" userId="85b05c50aa90e9c3" providerId="LiveId" clId="{D917407D-795B-4A3F-9E0A-91C6204D0192}" dt="2021-03-18T13:14:13.705" v="3747" actId="571"/>
          <ac:grpSpMkLst>
            <pc:docMk/>
            <pc:sldMk cId="3306402587" sldId="297"/>
            <ac:grpSpMk id="101" creationId="{74711077-6674-49EB-8403-A2AB76B24CD1}"/>
          </ac:grpSpMkLst>
        </pc:grpChg>
        <pc:grpChg chg="add mod">
          <ac:chgData name="Abdulaziz" userId="85b05c50aa90e9c3" providerId="LiveId" clId="{D917407D-795B-4A3F-9E0A-91C6204D0192}" dt="2021-03-18T13:14:13.705" v="3747" actId="571"/>
          <ac:grpSpMkLst>
            <pc:docMk/>
            <pc:sldMk cId="3306402587" sldId="297"/>
            <ac:grpSpMk id="104" creationId="{B21C0E3B-4C0D-4544-88E6-12503CCEFBA8}"/>
          </ac:grpSpMkLst>
        </pc:grpChg>
        <pc:grpChg chg="add mod">
          <ac:chgData name="Abdulaziz" userId="85b05c50aa90e9c3" providerId="LiveId" clId="{D917407D-795B-4A3F-9E0A-91C6204D0192}" dt="2021-03-18T13:14:13.705" v="3747" actId="571"/>
          <ac:grpSpMkLst>
            <pc:docMk/>
            <pc:sldMk cId="3306402587" sldId="297"/>
            <ac:grpSpMk id="107" creationId="{37D453AF-83FB-4817-A946-BD7F1563E0C3}"/>
          </ac:grpSpMkLst>
        </pc:grpChg>
        <pc:grpChg chg="add mod">
          <ac:chgData name="Abdulaziz" userId="85b05c50aa90e9c3" providerId="LiveId" clId="{D917407D-795B-4A3F-9E0A-91C6204D0192}" dt="2021-03-18T13:16:50.983" v="3851" actId="164"/>
          <ac:grpSpMkLst>
            <pc:docMk/>
            <pc:sldMk cId="3306402587" sldId="297"/>
            <ac:grpSpMk id="113" creationId="{C3D3B5D1-49C5-4E7D-9D4C-3821E3D2BB9E}"/>
          </ac:grpSpMkLst>
        </pc:grpChg>
        <pc:grpChg chg="add mod">
          <ac:chgData name="Abdulaziz" userId="85b05c50aa90e9c3" providerId="LiveId" clId="{D917407D-795B-4A3F-9E0A-91C6204D0192}" dt="2021-03-18T13:16:51.988" v="3852" actId="164"/>
          <ac:grpSpMkLst>
            <pc:docMk/>
            <pc:sldMk cId="3306402587" sldId="297"/>
            <ac:grpSpMk id="114" creationId="{D63BE9EA-BC0B-4C26-BB1C-33D977F48B26}"/>
          </ac:grpSpMkLst>
        </pc:grpChg>
        <pc:grpChg chg="add mod">
          <ac:chgData name="Abdulaziz" userId="85b05c50aa90e9c3" providerId="LiveId" clId="{D917407D-795B-4A3F-9E0A-91C6204D0192}" dt="2021-03-18T13:17:05.613" v="3859" actId="164"/>
          <ac:grpSpMkLst>
            <pc:docMk/>
            <pc:sldMk cId="3306402587" sldId="297"/>
            <ac:grpSpMk id="115" creationId="{E0723A1D-8E2A-4D64-974F-8560F12F7768}"/>
          </ac:grpSpMkLst>
        </pc:grpChg>
        <pc:grpChg chg="add mod">
          <ac:chgData name="Abdulaziz" userId="85b05c50aa90e9c3" providerId="LiveId" clId="{D917407D-795B-4A3F-9E0A-91C6204D0192}" dt="2021-03-18T13:16:38.824" v="3845" actId="164"/>
          <ac:grpSpMkLst>
            <pc:docMk/>
            <pc:sldMk cId="3306402587" sldId="297"/>
            <ac:grpSpMk id="116" creationId="{414E6B52-2FBE-490B-8A27-AA46F385D2A5}"/>
          </ac:grpSpMkLst>
        </pc:grpChg>
        <pc:grpChg chg="add mod">
          <ac:chgData name="Abdulaziz" userId="85b05c50aa90e9c3" providerId="LiveId" clId="{D917407D-795B-4A3F-9E0A-91C6204D0192}" dt="2021-03-18T13:16:38.447" v="3844" actId="164"/>
          <ac:grpSpMkLst>
            <pc:docMk/>
            <pc:sldMk cId="3306402587" sldId="297"/>
            <ac:grpSpMk id="118" creationId="{3191BD84-D728-4E46-866A-488B05008913}"/>
          </ac:grpSpMkLst>
        </pc:grpChg>
        <pc:grpChg chg="add mod">
          <ac:chgData name="Abdulaziz" userId="85b05c50aa90e9c3" providerId="LiveId" clId="{D917407D-795B-4A3F-9E0A-91C6204D0192}" dt="2021-03-18T13:16:38.239" v="3843" actId="164"/>
          <ac:grpSpMkLst>
            <pc:docMk/>
            <pc:sldMk cId="3306402587" sldId="297"/>
            <ac:grpSpMk id="119" creationId="{E176EDA9-054E-4DE8-A916-28A94CE6FF49}"/>
          </ac:grpSpMkLst>
        </pc:grpChg>
        <pc:grpChg chg="add mod">
          <ac:chgData name="Abdulaziz" userId="85b05c50aa90e9c3" providerId="LiveId" clId="{D917407D-795B-4A3F-9E0A-91C6204D0192}" dt="2021-03-18T13:17:32.544" v="3868" actId="164"/>
          <ac:grpSpMkLst>
            <pc:docMk/>
            <pc:sldMk cId="3306402587" sldId="297"/>
            <ac:grpSpMk id="120" creationId="{F486D05E-FF62-4B04-8AF5-6FED2551F111}"/>
          </ac:grpSpMkLst>
        </pc:grpChg>
        <pc:grpChg chg="add mod">
          <ac:chgData name="Abdulaziz" userId="85b05c50aa90e9c3" providerId="LiveId" clId="{D917407D-795B-4A3F-9E0A-91C6204D0192}" dt="2021-03-18T13:17:32.544" v="3868" actId="164"/>
          <ac:grpSpMkLst>
            <pc:docMk/>
            <pc:sldMk cId="3306402587" sldId="297"/>
            <ac:grpSpMk id="121" creationId="{4BB2AB9C-0137-43F2-AFCA-78E2480A26FC}"/>
          </ac:grpSpMkLst>
        </pc:grpChg>
        <pc:grpChg chg="add mod">
          <ac:chgData name="Abdulaziz" userId="85b05c50aa90e9c3" providerId="LiveId" clId="{D917407D-795B-4A3F-9E0A-91C6204D0192}" dt="2021-03-18T13:17:32.544" v="3868" actId="164"/>
          <ac:grpSpMkLst>
            <pc:docMk/>
            <pc:sldMk cId="3306402587" sldId="297"/>
            <ac:grpSpMk id="122" creationId="{247D769E-D2A4-4E6C-84AE-A2084A046749}"/>
          </ac:grpSpMkLst>
        </pc:grpChg>
        <pc:grpChg chg="add mod">
          <ac:chgData name="Abdulaziz" userId="85b05c50aa90e9c3" providerId="LiveId" clId="{D917407D-795B-4A3F-9E0A-91C6204D0192}" dt="2021-03-18T13:16:57.383" v="3856" actId="164"/>
          <ac:grpSpMkLst>
            <pc:docMk/>
            <pc:sldMk cId="3306402587" sldId="297"/>
            <ac:grpSpMk id="123" creationId="{6E9B1F4D-0544-4D5A-8DFF-A6A7A76DD011}"/>
          </ac:grpSpMkLst>
        </pc:grpChg>
        <pc:grpChg chg="add mod">
          <ac:chgData name="Abdulaziz" userId="85b05c50aa90e9c3" providerId="LiveId" clId="{D917407D-795B-4A3F-9E0A-91C6204D0192}" dt="2021-03-18T13:16:56.976" v="3855" actId="571"/>
          <ac:grpSpMkLst>
            <pc:docMk/>
            <pc:sldMk cId="3306402587" sldId="297"/>
            <ac:grpSpMk id="124" creationId="{45D89A6E-E1B9-495E-9C1B-6D9FB9C74D25}"/>
          </ac:grpSpMkLst>
        </pc:grpChg>
        <pc:grpChg chg="mod">
          <ac:chgData name="Abdulaziz" userId="85b05c50aa90e9c3" providerId="LiveId" clId="{D917407D-795B-4A3F-9E0A-91C6204D0192}" dt="2021-03-18T13:16:56.976" v="3855" actId="571"/>
          <ac:grpSpMkLst>
            <pc:docMk/>
            <pc:sldMk cId="3306402587" sldId="297"/>
            <ac:grpSpMk id="126" creationId="{EC050AB1-F560-4912-BA08-46B36D9A7B5C}"/>
          </ac:grpSpMkLst>
        </pc:grpChg>
        <pc:grpChg chg="add mod">
          <ac:chgData name="Abdulaziz" userId="85b05c50aa90e9c3" providerId="LiveId" clId="{D917407D-795B-4A3F-9E0A-91C6204D0192}" dt="2021-03-18T13:16:56.976" v="3855" actId="571"/>
          <ac:grpSpMkLst>
            <pc:docMk/>
            <pc:sldMk cId="3306402587" sldId="297"/>
            <ac:grpSpMk id="129" creationId="{060274BD-F308-4A02-AA63-51CCD1CA66A2}"/>
          </ac:grpSpMkLst>
        </pc:grpChg>
        <pc:grpChg chg="mod">
          <ac:chgData name="Abdulaziz" userId="85b05c50aa90e9c3" providerId="LiveId" clId="{D917407D-795B-4A3F-9E0A-91C6204D0192}" dt="2021-03-18T13:16:56.976" v="3855" actId="571"/>
          <ac:grpSpMkLst>
            <pc:docMk/>
            <pc:sldMk cId="3306402587" sldId="297"/>
            <ac:grpSpMk id="131" creationId="{9D9A9131-6B72-44F4-B326-B75D30A22ED0}"/>
          </ac:grpSpMkLst>
        </pc:grpChg>
        <pc:grpChg chg="add mod">
          <ac:chgData name="Abdulaziz" userId="85b05c50aa90e9c3" providerId="LiveId" clId="{D917407D-795B-4A3F-9E0A-91C6204D0192}" dt="2021-03-18T13:16:56.976" v="3855" actId="571"/>
          <ac:grpSpMkLst>
            <pc:docMk/>
            <pc:sldMk cId="3306402587" sldId="297"/>
            <ac:grpSpMk id="134" creationId="{0A975217-A975-4F58-8355-696FC471CA8C}"/>
          </ac:grpSpMkLst>
        </pc:grpChg>
        <pc:grpChg chg="mod">
          <ac:chgData name="Abdulaziz" userId="85b05c50aa90e9c3" providerId="LiveId" clId="{D917407D-795B-4A3F-9E0A-91C6204D0192}" dt="2021-03-18T13:16:56.976" v="3855" actId="571"/>
          <ac:grpSpMkLst>
            <pc:docMk/>
            <pc:sldMk cId="3306402587" sldId="297"/>
            <ac:grpSpMk id="136" creationId="{0B25FC54-F81F-473D-9E29-B4F8CE2B0DCE}"/>
          </ac:grpSpMkLst>
        </pc:grpChg>
        <pc:grpChg chg="add mod">
          <ac:chgData name="Abdulaziz" userId="85b05c50aa90e9c3" providerId="LiveId" clId="{D917407D-795B-4A3F-9E0A-91C6204D0192}" dt="2021-03-18T13:17:32.544" v="3868" actId="164"/>
          <ac:grpSpMkLst>
            <pc:docMk/>
            <pc:sldMk cId="3306402587" sldId="297"/>
            <ac:grpSpMk id="139" creationId="{D7D9211D-26ED-423D-9E7E-2199CD8763DE}"/>
          </ac:grpSpMkLst>
        </pc:grpChg>
        <pc:grpChg chg="add mod">
          <ac:chgData name="Abdulaziz" userId="85b05c50aa90e9c3" providerId="LiveId" clId="{D917407D-795B-4A3F-9E0A-91C6204D0192}" dt="2021-03-18T13:17:18.917" v="3864" actId="571"/>
          <ac:grpSpMkLst>
            <pc:docMk/>
            <pc:sldMk cId="3306402587" sldId="297"/>
            <ac:grpSpMk id="140" creationId="{3EEA7CCA-3B59-4440-A3FC-3C676FE04156}"/>
          </ac:grpSpMkLst>
        </pc:grpChg>
        <pc:grpChg chg="mod">
          <ac:chgData name="Abdulaziz" userId="85b05c50aa90e9c3" providerId="LiveId" clId="{D917407D-795B-4A3F-9E0A-91C6204D0192}" dt="2021-03-18T13:17:18.917" v="3864" actId="571"/>
          <ac:grpSpMkLst>
            <pc:docMk/>
            <pc:sldMk cId="3306402587" sldId="297"/>
            <ac:grpSpMk id="142" creationId="{EBAE3B82-9E76-4220-B62C-2597D3ECB718}"/>
          </ac:grpSpMkLst>
        </pc:grpChg>
        <pc:grpChg chg="add mod">
          <ac:chgData name="Abdulaziz" userId="85b05c50aa90e9c3" providerId="LiveId" clId="{D917407D-795B-4A3F-9E0A-91C6204D0192}" dt="2021-03-18T13:17:18.917" v="3864" actId="571"/>
          <ac:grpSpMkLst>
            <pc:docMk/>
            <pc:sldMk cId="3306402587" sldId="297"/>
            <ac:grpSpMk id="145" creationId="{C7AC8A11-4FE0-4A13-8862-FA636A34E3D5}"/>
          </ac:grpSpMkLst>
        </pc:grpChg>
        <pc:grpChg chg="mod">
          <ac:chgData name="Abdulaziz" userId="85b05c50aa90e9c3" providerId="LiveId" clId="{D917407D-795B-4A3F-9E0A-91C6204D0192}" dt="2021-03-18T13:17:18.917" v="3864" actId="571"/>
          <ac:grpSpMkLst>
            <pc:docMk/>
            <pc:sldMk cId="3306402587" sldId="297"/>
            <ac:grpSpMk id="147" creationId="{08AE6D39-1779-467D-AE4A-E3702496917D}"/>
          </ac:grpSpMkLst>
        </pc:grpChg>
        <pc:grpChg chg="add mod">
          <ac:chgData name="Abdulaziz" userId="85b05c50aa90e9c3" providerId="LiveId" clId="{D917407D-795B-4A3F-9E0A-91C6204D0192}" dt="2021-03-18T13:17:18.917" v="3864" actId="571"/>
          <ac:grpSpMkLst>
            <pc:docMk/>
            <pc:sldMk cId="3306402587" sldId="297"/>
            <ac:grpSpMk id="150" creationId="{EE407439-BDE6-4877-B753-CB407086C83D}"/>
          </ac:grpSpMkLst>
        </pc:grpChg>
        <pc:grpChg chg="mod">
          <ac:chgData name="Abdulaziz" userId="85b05c50aa90e9c3" providerId="LiveId" clId="{D917407D-795B-4A3F-9E0A-91C6204D0192}" dt="2021-03-18T13:17:18.917" v="3864" actId="571"/>
          <ac:grpSpMkLst>
            <pc:docMk/>
            <pc:sldMk cId="3306402587" sldId="297"/>
            <ac:grpSpMk id="152" creationId="{A4447CB4-0EFD-4608-80F0-A135CF9AB9A5}"/>
          </ac:grpSpMkLst>
        </pc:grpChg>
        <pc:grpChg chg="add mod">
          <ac:chgData name="Abdulaziz" userId="85b05c50aa90e9c3" providerId="LiveId" clId="{D917407D-795B-4A3F-9E0A-91C6204D0192}" dt="2021-03-18T13:19:58.514" v="3985" actId="164"/>
          <ac:grpSpMkLst>
            <pc:docMk/>
            <pc:sldMk cId="3306402587" sldId="297"/>
            <ac:grpSpMk id="156" creationId="{126D9E42-8F0E-469D-B12B-4F0C33631CFB}"/>
          </ac:grpSpMkLst>
        </pc:grpChg>
        <pc:grpChg chg="add mod">
          <ac:chgData name="Abdulaziz" userId="85b05c50aa90e9c3" providerId="LiveId" clId="{D917407D-795B-4A3F-9E0A-91C6204D0192}" dt="2021-03-18T13:20:08.799" v="3987" actId="12789"/>
          <ac:grpSpMkLst>
            <pc:docMk/>
            <pc:sldMk cId="3306402587" sldId="297"/>
            <ac:grpSpMk id="160" creationId="{742E03A2-F66B-4E56-8E8E-DCED5F934800}"/>
          </ac:grpSpMkLst>
        </pc:grpChg>
        <pc:picChg chg="add del mod">
          <ac:chgData name="Abdulaziz" userId="85b05c50aa90e9c3" providerId="LiveId" clId="{D917407D-795B-4A3F-9E0A-91C6204D0192}" dt="2021-03-11T12:09:28.197" v="3137" actId="478"/>
          <ac:picMkLst>
            <pc:docMk/>
            <pc:sldMk cId="3306402587" sldId="297"/>
            <ac:picMk id="3" creationId="{70965C24-443D-440C-8249-842AEABA90C8}"/>
          </ac:picMkLst>
        </pc:picChg>
        <pc:picChg chg="del">
          <ac:chgData name="Abdulaziz" userId="85b05c50aa90e9c3" providerId="LiveId" clId="{D917407D-795B-4A3F-9E0A-91C6204D0192}" dt="2021-03-11T12:07:27.316" v="3127" actId="478"/>
          <ac:picMkLst>
            <pc:docMk/>
            <pc:sldMk cId="3306402587" sldId="297"/>
            <ac:picMk id="4" creationId="{E105FE32-97BE-4A19-9746-E72F2C742FC1}"/>
          </ac:picMkLst>
        </pc:picChg>
        <pc:picChg chg="add del mod">
          <ac:chgData name="Abdulaziz" userId="85b05c50aa90e9c3" providerId="LiveId" clId="{D917407D-795B-4A3F-9E0A-91C6204D0192}" dt="2021-03-18T13:11:14.717" v="3654" actId="478"/>
          <ac:picMkLst>
            <pc:docMk/>
            <pc:sldMk cId="3306402587" sldId="297"/>
            <ac:picMk id="8" creationId="{5F8F8912-E81E-4611-9E4D-25D682665CCA}"/>
          </ac:picMkLst>
        </pc:picChg>
        <pc:picChg chg="add del mod">
          <ac:chgData name="Abdulaziz" userId="85b05c50aa90e9c3" providerId="LiveId" clId="{D917407D-795B-4A3F-9E0A-91C6204D0192}" dt="2021-03-11T12:09:36.723" v="3141"/>
          <ac:picMkLst>
            <pc:docMk/>
            <pc:sldMk cId="3306402587" sldId="297"/>
            <ac:picMk id="16" creationId="{B80210F5-DCD8-42C2-8B94-FBC7E15EB825}"/>
          </ac:picMkLst>
        </pc:picChg>
        <pc:picChg chg="add del mod ord">
          <ac:chgData name="Abdulaziz" userId="85b05c50aa90e9c3" providerId="LiveId" clId="{D917407D-795B-4A3F-9E0A-91C6204D0192}" dt="2021-03-18T13:11:24.835" v="3660" actId="478"/>
          <ac:picMkLst>
            <pc:docMk/>
            <pc:sldMk cId="3306402587" sldId="297"/>
            <ac:picMk id="17" creationId="{8AB055AB-253E-4C0E-8708-756B5067F197}"/>
          </ac:picMkLst>
        </pc:picChg>
        <pc:picChg chg="del mod">
          <ac:chgData name="Abdulaziz" userId="85b05c50aa90e9c3" providerId="LiveId" clId="{D917407D-795B-4A3F-9E0A-91C6204D0192}" dt="2021-03-11T12:14:38.854" v="3232" actId="478"/>
          <ac:picMkLst>
            <pc:docMk/>
            <pc:sldMk cId="3306402587" sldId="297"/>
            <ac:picMk id="37" creationId="{49C6B061-0F92-450A-94D2-F362812DC4E8}"/>
          </ac:picMkLst>
        </pc:picChg>
        <pc:picChg chg="add del mod">
          <ac:chgData name="Abdulaziz" userId="85b05c50aa90e9c3" providerId="LiveId" clId="{D917407D-795B-4A3F-9E0A-91C6204D0192}" dt="2021-03-18T13:06:00.914" v="3551" actId="14100"/>
          <ac:picMkLst>
            <pc:docMk/>
            <pc:sldMk cId="3306402587" sldId="297"/>
            <ac:picMk id="37" creationId="{6B41C043-B368-4D5C-9951-7A13CBA6D15F}"/>
          </ac:picMkLst>
        </pc:picChg>
        <pc:picChg chg="add mod">
          <ac:chgData name="Abdulaziz" userId="85b05c50aa90e9c3" providerId="LiveId" clId="{D917407D-795B-4A3F-9E0A-91C6204D0192}" dt="2021-03-18T13:05:57.275" v="3550" actId="14100"/>
          <ac:picMkLst>
            <pc:docMk/>
            <pc:sldMk cId="3306402587" sldId="297"/>
            <ac:picMk id="41" creationId="{6A0AA1D4-7933-44A9-AEE6-9A7A9D001AE2}"/>
          </ac:picMkLst>
        </pc:picChg>
        <pc:picChg chg="add mod">
          <ac:chgData name="Abdulaziz" userId="85b05c50aa90e9c3" providerId="LiveId" clId="{D917407D-795B-4A3F-9E0A-91C6204D0192}" dt="2021-03-18T13:05:54.924" v="3549" actId="14100"/>
          <ac:picMkLst>
            <pc:docMk/>
            <pc:sldMk cId="3306402587" sldId="297"/>
            <ac:picMk id="45" creationId="{41877C20-E111-443E-A75D-886F461F72F0}"/>
          </ac:picMkLst>
        </pc:picChg>
        <pc:picChg chg="add mod topLvl">
          <ac:chgData name="Abdulaziz" userId="85b05c50aa90e9c3" providerId="LiveId" clId="{D917407D-795B-4A3F-9E0A-91C6204D0192}" dt="2021-03-18T13:15:20.035" v="3802" actId="164"/>
          <ac:picMkLst>
            <pc:docMk/>
            <pc:sldMk cId="3306402587" sldId="297"/>
            <ac:picMk id="49" creationId="{44F8D1EC-7AFB-4289-A5B9-D5E08117BA09}"/>
          </ac:picMkLst>
        </pc:picChg>
        <pc:picChg chg="add mod">
          <ac:chgData name="Abdulaziz" userId="85b05c50aa90e9c3" providerId="LiveId" clId="{D917407D-795B-4A3F-9E0A-91C6204D0192}" dt="2021-03-18T13:07:12.315" v="3572" actId="571"/>
          <ac:picMkLst>
            <pc:docMk/>
            <pc:sldMk cId="3306402587" sldId="297"/>
            <ac:picMk id="50" creationId="{5E0D1480-2A14-4C7D-9ACB-4FE794D0F48B}"/>
          </ac:picMkLst>
        </pc:picChg>
        <pc:picChg chg="mod">
          <ac:chgData name="Abdulaziz" userId="85b05c50aa90e9c3" providerId="LiveId" clId="{D917407D-795B-4A3F-9E0A-91C6204D0192}" dt="2021-03-18T13:07:12.315" v="3572" actId="571"/>
          <ac:picMkLst>
            <pc:docMk/>
            <pc:sldMk cId="3306402587" sldId="297"/>
            <ac:picMk id="53" creationId="{AAD3E086-8796-47A1-B34F-6913B3D35E84}"/>
          </ac:picMkLst>
        </pc:picChg>
        <pc:picChg chg="mod">
          <ac:chgData name="Abdulaziz" userId="85b05c50aa90e9c3" providerId="LiveId" clId="{D917407D-795B-4A3F-9E0A-91C6204D0192}" dt="2021-03-18T13:07:40.242" v="3577" actId="14826"/>
          <ac:picMkLst>
            <pc:docMk/>
            <pc:sldMk cId="3306402587" sldId="297"/>
            <ac:picMk id="58" creationId="{4E1A339B-CE7D-4149-A741-264EEBA77C0F}"/>
          </ac:picMkLst>
        </pc:picChg>
        <pc:picChg chg="mod">
          <ac:chgData name="Abdulaziz" userId="85b05c50aa90e9c3" providerId="LiveId" clId="{D917407D-795B-4A3F-9E0A-91C6204D0192}" dt="2021-03-18T13:07:47.937" v="3578" actId="14826"/>
          <ac:picMkLst>
            <pc:docMk/>
            <pc:sldMk cId="3306402587" sldId="297"/>
            <ac:picMk id="64" creationId="{F74114C5-862D-4D11-AE16-317864C5911E}"/>
          </ac:picMkLst>
        </pc:picChg>
        <pc:picChg chg="mod">
          <ac:chgData name="Abdulaziz" userId="85b05c50aa90e9c3" providerId="LiveId" clId="{D917407D-795B-4A3F-9E0A-91C6204D0192}" dt="2021-03-18T13:08:08.550" v="3587" actId="14826"/>
          <ac:picMkLst>
            <pc:docMk/>
            <pc:sldMk cId="3306402587" sldId="297"/>
            <ac:picMk id="68" creationId="{D051EC01-C48C-4563-814B-3775077D0DF6}"/>
          </ac:picMkLst>
        </pc:picChg>
        <pc:picChg chg="mod">
          <ac:chgData name="Abdulaziz" userId="85b05c50aa90e9c3" providerId="LiveId" clId="{D917407D-795B-4A3F-9E0A-91C6204D0192}" dt="2021-03-18T13:09:51.157" v="3618" actId="571"/>
          <ac:picMkLst>
            <pc:docMk/>
            <pc:sldMk cId="3306402587" sldId="297"/>
            <ac:picMk id="75" creationId="{CE8A4FF0-EF82-4EE3-A098-B1EB056DAED9}"/>
          </ac:picMkLst>
        </pc:picChg>
        <pc:picChg chg="mod">
          <ac:chgData name="Abdulaziz" userId="85b05c50aa90e9c3" providerId="LiveId" clId="{D917407D-795B-4A3F-9E0A-91C6204D0192}" dt="2021-03-18T13:09:51.157" v="3618" actId="571"/>
          <ac:picMkLst>
            <pc:docMk/>
            <pc:sldMk cId="3306402587" sldId="297"/>
            <ac:picMk id="80" creationId="{07D6BFA9-6E66-4EC2-ABCD-5564916ACE53}"/>
          </ac:picMkLst>
        </pc:picChg>
        <pc:picChg chg="mod">
          <ac:chgData name="Abdulaziz" userId="85b05c50aa90e9c3" providerId="LiveId" clId="{D917407D-795B-4A3F-9E0A-91C6204D0192}" dt="2021-03-18T13:09:51.157" v="3618" actId="571"/>
          <ac:picMkLst>
            <pc:docMk/>
            <pc:sldMk cId="3306402587" sldId="297"/>
            <ac:picMk id="85" creationId="{EE6EFAF9-1CB8-41CA-8355-C3C4D16AF722}"/>
          </ac:picMkLst>
        </pc:picChg>
        <pc:picChg chg="mod">
          <ac:chgData name="Abdulaziz" userId="85b05c50aa90e9c3" providerId="LiveId" clId="{D917407D-795B-4A3F-9E0A-91C6204D0192}" dt="2021-03-18T13:09:51.157" v="3618" actId="571"/>
          <ac:picMkLst>
            <pc:docMk/>
            <pc:sldMk cId="3306402587" sldId="297"/>
            <ac:picMk id="90" creationId="{E200748E-2B88-4DA5-8F18-16CE3842019E}"/>
          </ac:picMkLst>
        </pc:picChg>
        <pc:picChg chg="add mod ord topLvl">
          <ac:chgData name="Abdulaziz" userId="85b05c50aa90e9c3" providerId="LiveId" clId="{D917407D-795B-4A3F-9E0A-91C6204D0192}" dt="2021-03-18T13:16:38.239" v="3843" actId="164"/>
          <ac:picMkLst>
            <pc:docMk/>
            <pc:sldMk cId="3306402587" sldId="297"/>
            <ac:picMk id="92" creationId="{B5EACD7C-0352-4F6A-BD74-0CF87C600EEC}"/>
          </ac:picMkLst>
        </pc:picChg>
        <pc:picChg chg="add mod ord topLvl">
          <ac:chgData name="Abdulaziz" userId="85b05c50aa90e9c3" providerId="LiveId" clId="{D917407D-795B-4A3F-9E0A-91C6204D0192}" dt="2021-03-18T13:16:38.447" v="3844" actId="164"/>
          <ac:picMkLst>
            <pc:docMk/>
            <pc:sldMk cId="3306402587" sldId="297"/>
            <ac:picMk id="94" creationId="{C7F81B72-4E78-4CD0-A840-DB3A315153BB}"/>
          </ac:picMkLst>
        </pc:picChg>
        <pc:picChg chg="add mod ord topLvl">
          <ac:chgData name="Abdulaziz" userId="85b05c50aa90e9c3" providerId="LiveId" clId="{D917407D-795B-4A3F-9E0A-91C6204D0192}" dt="2021-03-18T13:16:57.383" v="3856" actId="164"/>
          <ac:picMkLst>
            <pc:docMk/>
            <pc:sldMk cId="3306402587" sldId="297"/>
            <ac:picMk id="96" creationId="{09F0CA53-90C2-4610-8861-DF7005AD7763}"/>
          </ac:picMkLst>
        </pc:picChg>
        <pc:picChg chg="mod">
          <ac:chgData name="Abdulaziz" userId="85b05c50aa90e9c3" providerId="LiveId" clId="{D917407D-795B-4A3F-9E0A-91C6204D0192}" dt="2021-03-18T13:14:13.705" v="3747" actId="571"/>
          <ac:picMkLst>
            <pc:docMk/>
            <pc:sldMk cId="3306402587" sldId="297"/>
            <ac:picMk id="99" creationId="{43948D1F-0DBB-4278-A9BC-3EB9EE8C898E}"/>
          </ac:picMkLst>
        </pc:picChg>
        <pc:picChg chg="mod">
          <ac:chgData name="Abdulaziz" userId="85b05c50aa90e9c3" providerId="LiveId" clId="{D917407D-795B-4A3F-9E0A-91C6204D0192}" dt="2021-03-18T13:14:13.705" v="3747" actId="571"/>
          <ac:picMkLst>
            <pc:docMk/>
            <pc:sldMk cId="3306402587" sldId="297"/>
            <ac:picMk id="102" creationId="{2536942F-E57B-4001-8C59-A9CAC62965F1}"/>
          </ac:picMkLst>
        </pc:picChg>
        <pc:picChg chg="mod">
          <ac:chgData name="Abdulaziz" userId="85b05c50aa90e9c3" providerId="LiveId" clId="{D917407D-795B-4A3F-9E0A-91C6204D0192}" dt="2021-03-18T13:14:13.705" v="3747" actId="571"/>
          <ac:picMkLst>
            <pc:docMk/>
            <pc:sldMk cId="3306402587" sldId="297"/>
            <ac:picMk id="105" creationId="{02E5382A-F0D7-4B07-A72A-5FE53635CC74}"/>
          </ac:picMkLst>
        </pc:picChg>
        <pc:picChg chg="mod">
          <ac:chgData name="Abdulaziz" userId="85b05c50aa90e9c3" providerId="LiveId" clId="{D917407D-795B-4A3F-9E0A-91C6204D0192}" dt="2021-03-18T13:14:13.705" v="3747" actId="571"/>
          <ac:picMkLst>
            <pc:docMk/>
            <pc:sldMk cId="3306402587" sldId="297"/>
            <ac:picMk id="108" creationId="{78934985-6076-4E3D-B502-3A41E4AA0FC0}"/>
          </ac:picMkLst>
        </pc:picChg>
        <pc:picChg chg="mod">
          <ac:chgData name="Abdulaziz" userId="85b05c50aa90e9c3" providerId="LiveId" clId="{D917407D-795B-4A3F-9E0A-91C6204D0192}" dt="2021-03-18T13:19:02.405" v="3924" actId="1076"/>
          <ac:picMkLst>
            <pc:docMk/>
            <pc:sldMk cId="3306402587" sldId="297"/>
            <ac:picMk id="117" creationId="{169002DC-3194-4316-AF1D-9F7B73306219}"/>
          </ac:picMkLst>
        </pc:picChg>
        <pc:picChg chg="mod">
          <ac:chgData name="Abdulaziz" userId="85b05c50aa90e9c3" providerId="LiveId" clId="{D917407D-795B-4A3F-9E0A-91C6204D0192}" dt="2021-03-18T13:16:56.976" v="3855" actId="571"/>
          <ac:picMkLst>
            <pc:docMk/>
            <pc:sldMk cId="3306402587" sldId="297"/>
            <ac:picMk id="128" creationId="{AF6D84F7-8769-4EEB-8C48-25E6C43F71C0}"/>
          </ac:picMkLst>
        </pc:picChg>
        <pc:picChg chg="mod">
          <ac:chgData name="Abdulaziz" userId="85b05c50aa90e9c3" providerId="LiveId" clId="{D917407D-795B-4A3F-9E0A-91C6204D0192}" dt="2021-03-18T13:16:56.976" v="3855" actId="571"/>
          <ac:picMkLst>
            <pc:docMk/>
            <pc:sldMk cId="3306402587" sldId="297"/>
            <ac:picMk id="133" creationId="{B6075E62-6F85-4490-AF39-124F321A5393}"/>
          </ac:picMkLst>
        </pc:picChg>
        <pc:picChg chg="mod">
          <ac:chgData name="Abdulaziz" userId="85b05c50aa90e9c3" providerId="LiveId" clId="{D917407D-795B-4A3F-9E0A-91C6204D0192}" dt="2021-03-18T13:16:56.976" v="3855" actId="571"/>
          <ac:picMkLst>
            <pc:docMk/>
            <pc:sldMk cId="3306402587" sldId="297"/>
            <ac:picMk id="138" creationId="{F7348575-7EAF-41E7-B696-58CA422DFF9D}"/>
          </ac:picMkLst>
        </pc:picChg>
        <pc:picChg chg="mod">
          <ac:chgData name="Abdulaziz" userId="85b05c50aa90e9c3" providerId="LiveId" clId="{D917407D-795B-4A3F-9E0A-91C6204D0192}" dt="2021-03-18T13:17:18.917" v="3864" actId="571"/>
          <ac:picMkLst>
            <pc:docMk/>
            <pc:sldMk cId="3306402587" sldId="297"/>
            <ac:picMk id="144" creationId="{71187A54-2034-43FE-8C64-AFB6F68A6DD9}"/>
          </ac:picMkLst>
        </pc:picChg>
        <pc:picChg chg="mod">
          <ac:chgData name="Abdulaziz" userId="85b05c50aa90e9c3" providerId="LiveId" clId="{D917407D-795B-4A3F-9E0A-91C6204D0192}" dt="2021-03-18T13:17:18.917" v="3864" actId="571"/>
          <ac:picMkLst>
            <pc:docMk/>
            <pc:sldMk cId="3306402587" sldId="297"/>
            <ac:picMk id="149" creationId="{B0D08586-1CE1-4E50-80E1-39AECB3070E7}"/>
          </ac:picMkLst>
        </pc:picChg>
        <pc:picChg chg="mod">
          <ac:chgData name="Abdulaziz" userId="85b05c50aa90e9c3" providerId="LiveId" clId="{D917407D-795B-4A3F-9E0A-91C6204D0192}" dt="2021-03-18T13:17:18.917" v="3864" actId="571"/>
          <ac:picMkLst>
            <pc:docMk/>
            <pc:sldMk cId="3306402587" sldId="297"/>
            <ac:picMk id="154" creationId="{75689497-9B68-44D4-9E69-1FCD843BE9E0}"/>
          </ac:picMkLst>
        </pc:picChg>
        <pc:cxnChg chg="add del mod">
          <ac:chgData name="Abdulaziz" userId="85b05c50aa90e9c3" providerId="LiveId" clId="{D917407D-795B-4A3F-9E0A-91C6204D0192}" dt="2021-03-18T13:11:23.966" v="3659" actId="478"/>
          <ac:cxnSpMkLst>
            <pc:docMk/>
            <pc:sldMk cId="3306402587" sldId="297"/>
            <ac:cxnSpMk id="6" creationId="{114BA974-1CD4-491A-AA9A-FA4403C593B0}"/>
          </ac:cxnSpMkLst>
        </pc:cxnChg>
        <pc:cxnChg chg="add del mod">
          <ac:chgData name="Abdulaziz" userId="85b05c50aa90e9c3" providerId="LiveId" clId="{D917407D-795B-4A3F-9E0A-91C6204D0192}" dt="2021-03-18T13:11:20.390" v="3655" actId="478"/>
          <ac:cxnSpMkLst>
            <pc:docMk/>
            <pc:sldMk cId="3306402587" sldId="297"/>
            <ac:cxnSpMk id="21" creationId="{20CFC1D9-5F2D-4C3C-8657-A6654EA48A52}"/>
          </ac:cxnSpMkLst>
        </pc:cxnChg>
        <pc:cxnChg chg="add mod">
          <ac:chgData name="Abdulaziz" userId="85b05c50aa90e9c3" providerId="LiveId" clId="{D917407D-795B-4A3F-9E0A-91C6204D0192}" dt="2021-03-18T13:17:32.544" v="3868" actId="164"/>
          <ac:cxnSpMkLst>
            <pc:docMk/>
            <pc:sldMk cId="3306402587" sldId="297"/>
            <ac:cxnSpMk id="22" creationId="{B9A84024-18C7-40A1-BB70-D5C21E61509B}"/>
          </ac:cxnSpMkLst>
        </pc:cxnChg>
        <pc:cxnChg chg="add del mod">
          <ac:chgData name="Abdulaziz" userId="85b05c50aa90e9c3" providerId="LiveId" clId="{D917407D-795B-4A3F-9E0A-91C6204D0192}" dt="2021-03-18T13:11:21.361" v="3656" actId="478"/>
          <ac:cxnSpMkLst>
            <pc:docMk/>
            <pc:sldMk cId="3306402587" sldId="297"/>
            <ac:cxnSpMk id="24" creationId="{4FA79551-1A34-4E88-8256-7EA1C6FEACFF}"/>
          </ac:cxnSpMkLst>
        </pc:cxnChg>
        <pc:cxnChg chg="add del mod">
          <ac:chgData name="Abdulaziz" userId="85b05c50aa90e9c3" providerId="LiveId" clId="{D917407D-795B-4A3F-9E0A-91C6204D0192}" dt="2021-03-18T13:11:22.165" v="3657" actId="478"/>
          <ac:cxnSpMkLst>
            <pc:docMk/>
            <pc:sldMk cId="3306402587" sldId="297"/>
            <ac:cxnSpMk id="25" creationId="{9C6AE3EC-1AE9-4F6E-AB15-09B6DFFFA9B7}"/>
          </ac:cxnSpMkLst>
        </pc:cxnChg>
        <pc:cxnChg chg="add del mod">
          <ac:chgData name="Abdulaziz" userId="85b05c50aa90e9c3" providerId="LiveId" clId="{D917407D-795B-4A3F-9E0A-91C6204D0192}" dt="2021-03-18T13:11:23.230" v="3658" actId="478"/>
          <ac:cxnSpMkLst>
            <pc:docMk/>
            <pc:sldMk cId="3306402587" sldId="297"/>
            <ac:cxnSpMk id="26" creationId="{B597B01B-CE7C-48AB-8DF4-FF9F25F62AB5}"/>
          </ac:cxnSpMkLst>
        </pc:cxnChg>
        <pc:cxnChg chg="add mod">
          <ac:chgData name="Abdulaziz" userId="85b05c50aa90e9c3" providerId="LiveId" clId="{D917407D-795B-4A3F-9E0A-91C6204D0192}" dt="2021-03-18T13:09:51.157" v="3618" actId="571"/>
          <ac:cxnSpMkLst>
            <pc:docMk/>
            <pc:sldMk cId="3306402587" sldId="297"/>
            <ac:cxnSpMk id="70" creationId="{BDA6E898-699B-4824-BC90-8160D0179154}"/>
          </ac:cxnSpMkLst>
        </pc:cxnChg>
      </pc:sldChg>
      <pc:sldChg chg="delSp modSp add mod ord">
        <pc:chgData name="Abdulaziz" userId="85b05c50aa90e9c3" providerId="LiveId" clId="{D917407D-795B-4A3F-9E0A-91C6204D0192}" dt="2021-03-18T13:46:22.619" v="4123" actId="20577"/>
        <pc:sldMkLst>
          <pc:docMk/>
          <pc:sldMk cId="79859472" sldId="298"/>
        </pc:sldMkLst>
        <pc:spChg chg="mod">
          <ac:chgData name="Abdulaziz" userId="85b05c50aa90e9c3" providerId="LiveId" clId="{D917407D-795B-4A3F-9E0A-91C6204D0192}" dt="2021-03-18T13:46:22.619" v="4123" actId="20577"/>
          <ac:spMkLst>
            <pc:docMk/>
            <pc:sldMk cId="79859472" sldId="298"/>
            <ac:spMk id="30" creationId="{334EF32A-5FB6-499B-AB0D-D33F2BF026D5}"/>
          </ac:spMkLst>
        </pc:spChg>
        <pc:spChg chg="mod">
          <ac:chgData name="Abdulaziz" userId="85b05c50aa90e9c3" providerId="LiveId" clId="{D917407D-795B-4A3F-9E0A-91C6204D0192}" dt="2021-03-18T13:37:13.908" v="4084" actId="20577"/>
          <ac:spMkLst>
            <pc:docMk/>
            <pc:sldMk cId="79859472" sldId="298"/>
            <ac:spMk id="31" creationId="{300C6F2C-0868-43D7-B135-3EE71FB9B2C0}"/>
          </ac:spMkLst>
        </pc:spChg>
        <pc:spChg chg="del">
          <ac:chgData name="Abdulaziz" userId="85b05c50aa90e9c3" providerId="LiveId" clId="{D917407D-795B-4A3F-9E0A-91C6204D0192}" dt="2021-03-18T13:10:51.770" v="3643" actId="478"/>
          <ac:spMkLst>
            <pc:docMk/>
            <pc:sldMk cId="79859472" sldId="298"/>
            <ac:spMk id="91" creationId="{AA26E89D-9F2E-4C7E-9449-243FBEDB0D4F}"/>
          </ac:spMkLst>
        </pc:spChg>
        <pc:grpChg chg="del">
          <ac:chgData name="Abdulaziz" userId="85b05c50aa90e9c3" providerId="LiveId" clId="{D917407D-795B-4A3F-9E0A-91C6204D0192}" dt="2021-03-18T13:10:49.628" v="3641" actId="478"/>
          <ac:grpSpMkLst>
            <pc:docMk/>
            <pc:sldMk cId="79859472" sldId="298"/>
            <ac:grpSpMk id="3" creationId="{AF11ADA9-8EB2-483E-B4C2-61B82EEFCCDD}"/>
          </ac:grpSpMkLst>
        </pc:grpChg>
        <pc:grpChg chg="del">
          <ac:chgData name="Abdulaziz" userId="85b05c50aa90e9c3" providerId="LiveId" clId="{D917407D-795B-4A3F-9E0A-91C6204D0192}" dt="2021-03-18T13:10:48.968" v="3640" actId="478"/>
          <ac:grpSpMkLst>
            <pc:docMk/>
            <pc:sldMk cId="79859472" sldId="298"/>
            <ac:grpSpMk id="4" creationId="{FB805C48-B46A-4684-A8DC-DB8A8F9E1798}"/>
          </ac:grpSpMkLst>
        </pc:grpChg>
        <pc:grpChg chg="del">
          <ac:chgData name="Abdulaziz" userId="85b05c50aa90e9c3" providerId="LiveId" clId="{D917407D-795B-4A3F-9E0A-91C6204D0192}" dt="2021-03-18T13:10:47.850" v="3638" actId="478"/>
          <ac:grpSpMkLst>
            <pc:docMk/>
            <pc:sldMk cId="79859472" sldId="298"/>
            <ac:grpSpMk id="5" creationId="{B83845BE-B881-4BA0-A975-6555B3C28AD3}"/>
          </ac:grpSpMkLst>
        </pc:grpChg>
        <pc:grpChg chg="del">
          <ac:chgData name="Abdulaziz" userId="85b05c50aa90e9c3" providerId="LiveId" clId="{D917407D-795B-4A3F-9E0A-91C6204D0192}" dt="2021-03-18T13:10:50.605" v="3642" actId="478"/>
          <ac:grpSpMkLst>
            <pc:docMk/>
            <pc:sldMk cId="79859472" sldId="298"/>
            <ac:grpSpMk id="9" creationId="{1FACCC35-763C-49D6-8A7D-4A4477B05C11}"/>
          </ac:grpSpMkLst>
        </pc:grpChg>
        <pc:picChg chg="mod">
          <ac:chgData name="Abdulaziz" userId="85b05c50aa90e9c3" providerId="LiveId" clId="{D917407D-795B-4A3F-9E0A-91C6204D0192}" dt="2021-03-18T13:11:08.737" v="3651" actId="1076"/>
          <ac:picMkLst>
            <pc:docMk/>
            <pc:sldMk cId="79859472" sldId="298"/>
            <ac:picMk id="8" creationId="{5F8F8912-E81E-4611-9E4D-25D682665CCA}"/>
          </ac:picMkLst>
        </pc:picChg>
        <pc:picChg chg="mod">
          <ac:chgData name="Abdulaziz" userId="85b05c50aa90e9c3" providerId="LiveId" clId="{D917407D-795B-4A3F-9E0A-91C6204D0192}" dt="2021-03-18T13:10:55.238" v="3645" actId="1076"/>
          <ac:picMkLst>
            <pc:docMk/>
            <pc:sldMk cId="79859472" sldId="298"/>
            <ac:picMk id="117" creationId="{169002DC-3194-4316-AF1D-9F7B73306219}"/>
          </ac:picMkLst>
        </pc:picChg>
        <pc:cxnChg chg="del">
          <ac:chgData name="Abdulaziz" userId="85b05c50aa90e9c3" providerId="LiveId" clId="{D917407D-795B-4A3F-9E0A-91C6204D0192}" dt="2021-03-18T13:10:48.568" v="3639" actId="478"/>
          <ac:cxnSpMkLst>
            <pc:docMk/>
            <pc:sldMk cId="79859472" sldId="298"/>
            <ac:cxnSpMk id="22" creationId="{B9A84024-18C7-40A1-BB70-D5C21E61509B}"/>
          </ac:cxnSpMkLst>
        </pc:cxnChg>
      </pc:sldChg>
      <pc:sldChg chg="new del">
        <pc:chgData name="Abdulaziz" userId="85b05c50aa90e9c3" providerId="LiveId" clId="{D917407D-795B-4A3F-9E0A-91C6204D0192}" dt="2021-03-11T12:18:15.749" v="3389" actId="680"/>
        <pc:sldMkLst>
          <pc:docMk/>
          <pc:sldMk cId="3293750794" sldId="298"/>
        </pc:sldMkLst>
      </pc:sldChg>
      <pc:sldChg chg="addSp delSp modSp add mod">
        <pc:chgData name="Abdulaziz" userId="85b05c50aa90e9c3" providerId="LiveId" clId="{D917407D-795B-4A3F-9E0A-91C6204D0192}" dt="2021-03-18T13:58:33.665" v="4245" actId="20577"/>
        <pc:sldMkLst>
          <pc:docMk/>
          <pc:sldMk cId="3122452019" sldId="299"/>
        </pc:sldMkLst>
        <pc:spChg chg="mod">
          <ac:chgData name="Abdulaziz" userId="85b05c50aa90e9c3" providerId="LiveId" clId="{D917407D-795B-4A3F-9E0A-91C6204D0192}" dt="2021-03-18T13:32:55.429" v="4030" actId="20577"/>
          <ac:spMkLst>
            <pc:docMk/>
            <pc:sldMk cId="3122452019" sldId="299"/>
            <ac:spMk id="23" creationId="{D9D8D862-40BC-4D0A-B806-F00BB5C9FAF1}"/>
          </ac:spMkLst>
        </pc:spChg>
        <pc:spChg chg="mod">
          <ac:chgData name="Abdulaziz" userId="85b05c50aa90e9c3" providerId="LiveId" clId="{D917407D-795B-4A3F-9E0A-91C6204D0192}" dt="2021-03-18T13:37:16.354" v="4085" actId="20577"/>
          <ac:spMkLst>
            <pc:docMk/>
            <pc:sldMk cId="3122452019" sldId="299"/>
            <ac:spMk id="31" creationId="{300C6F2C-0868-43D7-B135-3EE71FB9B2C0}"/>
          </ac:spMkLst>
        </pc:spChg>
        <pc:spChg chg="add mod">
          <ac:chgData name="Abdulaziz" userId="85b05c50aa90e9c3" providerId="LiveId" clId="{D917407D-795B-4A3F-9E0A-91C6204D0192}" dt="2021-03-18T13:58:33.665" v="4245" actId="20577"/>
          <ac:spMkLst>
            <pc:docMk/>
            <pc:sldMk cId="3122452019" sldId="299"/>
            <ac:spMk id="38" creationId="{1684CD87-77B6-49D7-A331-335D4E24C8B5}"/>
          </ac:spMkLst>
        </pc:spChg>
        <pc:spChg chg="del">
          <ac:chgData name="Abdulaziz" userId="85b05c50aa90e9c3" providerId="LiveId" clId="{D917407D-795B-4A3F-9E0A-91C6204D0192}" dt="2021-03-18T13:32:58.938" v="4031" actId="478"/>
          <ac:spMkLst>
            <pc:docMk/>
            <pc:sldMk cId="3122452019" sldId="299"/>
            <ac:spMk id="48" creationId="{761885E1-A457-4CC1-8686-408721C59BB0}"/>
          </ac:spMkLst>
        </pc:spChg>
        <pc:grpChg chg="del">
          <ac:chgData name="Abdulaziz" userId="85b05c50aa90e9c3" providerId="LiveId" clId="{D917407D-795B-4A3F-9E0A-91C6204D0192}" dt="2021-03-18T13:32:58.938" v="4031" actId="478"/>
          <ac:grpSpMkLst>
            <pc:docMk/>
            <pc:sldMk cId="3122452019" sldId="299"/>
            <ac:grpSpMk id="160" creationId="{742E03A2-F66B-4E56-8E8E-DCED5F934800}"/>
          </ac:grpSpMkLst>
        </pc:grpChg>
      </pc:sldChg>
    </pc:docChg>
  </pc:docChgLst>
  <pc:docChgLst>
    <pc:chgData name="Abdulaziz Qambar" userId="85b05c50aa90e9c3" providerId="LiveId" clId="{65AAC7F5-D0AC-408C-8FAC-1E79AE180A5B}"/>
    <pc:docChg chg="undo redo custSel addSld delSld modSld sldOrd">
      <pc:chgData name="Abdulaziz Qambar" userId="85b05c50aa90e9c3" providerId="LiveId" clId="{65AAC7F5-D0AC-408C-8FAC-1E79AE180A5B}" dt="2021-05-04T18:15:26.111" v="17372" actId="20577"/>
      <pc:docMkLst>
        <pc:docMk/>
      </pc:docMkLst>
      <pc:sldChg chg="modSp mod">
        <pc:chgData name="Abdulaziz Qambar" userId="85b05c50aa90e9c3" providerId="LiveId" clId="{65AAC7F5-D0AC-408C-8FAC-1E79AE180A5B}" dt="2021-05-04T11:56:54.813" v="17134"/>
        <pc:sldMkLst>
          <pc:docMk/>
          <pc:sldMk cId="419784648" sldId="256"/>
        </pc:sldMkLst>
        <pc:spChg chg="mod">
          <ac:chgData name="Abdulaziz Qambar" userId="85b05c50aa90e9c3" providerId="LiveId" clId="{65AAC7F5-D0AC-408C-8FAC-1E79AE180A5B}" dt="2021-05-04T11:56:54.813" v="17134"/>
          <ac:spMkLst>
            <pc:docMk/>
            <pc:sldMk cId="419784648" sldId="256"/>
            <ac:spMk id="2" creationId="{3BEE4767-58AA-4256-9149-6AD1F0C9A022}"/>
          </ac:spMkLst>
        </pc:spChg>
      </pc:sldChg>
      <pc:sldChg chg="addSp delSp modSp mod">
        <pc:chgData name="Abdulaziz Qambar" userId="85b05c50aa90e9c3" providerId="LiveId" clId="{65AAC7F5-D0AC-408C-8FAC-1E79AE180A5B}" dt="2021-05-04T11:01:34.129" v="17011" actId="20577"/>
        <pc:sldMkLst>
          <pc:docMk/>
          <pc:sldMk cId="1372888392" sldId="294"/>
        </pc:sldMkLst>
        <pc:spChg chg="mod">
          <ac:chgData name="Abdulaziz Qambar" userId="85b05c50aa90e9c3" providerId="LiveId" clId="{65AAC7F5-D0AC-408C-8FAC-1E79AE180A5B}" dt="2021-05-04T09:25:33.578" v="15056"/>
          <ac:spMkLst>
            <pc:docMk/>
            <pc:sldMk cId="1372888392" sldId="294"/>
            <ac:spMk id="12" creationId="{A9F42A4E-2FD3-422A-BD82-FBBF3D72660C}"/>
          </ac:spMkLst>
        </pc:spChg>
        <pc:spChg chg="mod">
          <ac:chgData name="Abdulaziz Qambar" userId="85b05c50aa90e9c3" providerId="LiveId" clId="{65AAC7F5-D0AC-408C-8FAC-1E79AE180A5B}" dt="2021-05-04T09:25:37.885" v="15057"/>
          <ac:spMkLst>
            <pc:docMk/>
            <pc:sldMk cId="1372888392" sldId="294"/>
            <ac:spMk id="13" creationId="{BB5519AE-7991-4CF1-8121-D473E252B1FD}"/>
          </ac:spMkLst>
        </pc:spChg>
        <pc:spChg chg="mod">
          <ac:chgData name="Abdulaziz Qambar" userId="85b05c50aa90e9c3" providerId="LiveId" clId="{65AAC7F5-D0AC-408C-8FAC-1E79AE180A5B}" dt="2021-05-03T20:43:25.095" v="11654" actId="20577"/>
          <ac:spMkLst>
            <pc:docMk/>
            <pc:sldMk cId="1372888392" sldId="294"/>
            <ac:spMk id="15" creationId="{5CE59133-E161-4568-8C60-96665F443F1A}"/>
          </ac:spMkLst>
        </pc:spChg>
        <pc:spChg chg="mod">
          <ac:chgData name="Abdulaziz Qambar" userId="85b05c50aa90e9c3" providerId="LiveId" clId="{65AAC7F5-D0AC-408C-8FAC-1E79AE180A5B}" dt="2021-05-04T11:01:34.129" v="17011" actId="20577"/>
          <ac:spMkLst>
            <pc:docMk/>
            <pc:sldMk cId="1372888392" sldId="294"/>
            <ac:spMk id="31" creationId="{300C6F2C-0868-43D7-B135-3EE71FB9B2C0}"/>
          </ac:spMkLst>
        </pc:spChg>
        <pc:spChg chg="add del mod">
          <ac:chgData name="Abdulaziz Qambar" userId="85b05c50aa90e9c3" providerId="LiveId" clId="{65AAC7F5-D0AC-408C-8FAC-1E79AE180A5B}" dt="2021-05-04T09:25:40.254" v="15058" actId="478"/>
          <ac:spMkLst>
            <pc:docMk/>
            <pc:sldMk cId="1372888392" sldId="294"/>
            <ac:spMk id="34" creationId="{7EB066EB-7DC8-4048-BCF5-7EE633B1222B}"/>
          </ac:spMkLst>
        </pc:spChg>
        <pc:grpChg chg="mod">
          <ac:chgData name="Abdulaziz Qambar" userId="85b05c50aa90e9c3" providerId="LiveId" clId="{65AAC7F5-D0AC-408C-8FAC-1E79AE180A5B}" dt="2021-05-03T20:42:44.445" v="11616" actId="1076"/>
          <ac:grpSpMkLst>
            <pc:docMk/>
            <pc:sldMk cId="1372888392" sldId="294"/>
            <ac:grpSpMk id="3" creationId="{CAB5D6C9-CCFF-40AF-9D11-D4F418DFF705}"/>
          </ac:grpSpMkLst>
        </pc:grpChg>
      </pc:sldChg>
      <pc:sldChg chg="modSp mod">
        <pc:chgData name="Abdulaziz Qambar" userId="85b05c50aa90e9c3" providerId="LiveId" clId="{65AAC7F5-D0AC-408C-8FAC-1E79AE180A5B}" dt="2021-05-04T11:01:40.162" v="17013" actId="20577"/>
        <pc:sldMkLst>
          <pc:docMk/>
          <pc:sldMk cId="2077363130" sldId="295"/>
        </pc:sldMkLst>
        <pc:spChg chg="mod">
          <ac:chgData name="Abdulaziz Qambar" userId="85b05c50aa90e9c3" providerId="LiveId" clId="{65AAC7F5-D0AC-408C-8FAC-1E79AE180A5B}" dt="2021-05-04T08:11:35.909" v="14710" actId="20577"/>
          <ac:spMkLst>
            <pc:docMk/>
            <pc:sldMk cId="2077363130" sldId="295"/>
            <ac:spMk id="2" creationId="{9C400311-41A7-4B61-81C6-42C11E00332F}"/>
          </ac:spMkLst>
        </pc:spChg>
        <pc:spChg chg="mod">
          <ac:chgData name="Abdulaziz Qambar" userId="85b05c50aa90e9c3" providerId="LiveId" clId="{65AAC7F5-D0AC-408C-8FAC-1E79AE180A5B}" dt="2021-05-04T08:11:40.275" v="14711" actId="20577"/>
          <ac:spMkLst>
            <pc:docMk/>
            <pc:sldMk cId="2077363130" sldId="295"/>
            <ac:spMk id="11" creationId="{52725DED-2FFD-40C1-9C23-9613239C7573}"/>
          </ac:spMkLst>
        </pc:spChg>
        <pc:spChg chg="mod">
          <ac:chgData name="Abdulaziz Qambar" userId="85b05c50aa90e9c3" providerId="LiveId" clId="{65AAC7F5-D0AC-408C-8FAC-1E79AE180A5B}" dt="2021-05-04T08:11:42.927" v="14713" actId="20577"/>
          <ac:spMkLst>
            <pc:docMk/>
            <pc:sldMk cId="2077363130" sldId="295"/>
            <ac:spMk id="12" creationId="{C759E693-D92D-4672-8327-4BC3EE1D83CF}"/>
          </ac:spMkLst>
        </pc:spChg>
        <pc:spChg chg="mod">
          <ac:chgData name="Abdulaziz Qambar" userId="85b05c50aa90e9c3" providerId="LiveId" clId="{65AAC7F5-D0AC-408C-8FAC-1E79AE180A5B}" dt="2021-05-04T08:15:38.303" v="14785" actId="207"/>
          <ac:spMkLst>
            <pc:docMk/>
            <pc:sldMk cId="2077363130" sldId="295"/>
            <ac:spMk id="16" creationId="{AB506AA3-81C0-417B-9BF2-33B9A7EA10CD}"/>
          </ac:spMkLst>
        </pc:spChg>
        <pc:spChg chg="mod">
          <ac:chgData name="Abdulaziz Qambar" userId="85b05c50aa90e9c3" providerId="LiveId" clId="{65AAC7F5-D0AC-408C-8FAC-1E79AE180A5B}" dt="2021-05-03T21:55:34.163" v="12582" actId="313"/>
          <ac:spMkLst>
            <pc:docMk/>
            <pc:sldMk cId="2077363130" sldId="295"/>
            <ac:spMk id="23" creationId="{D9D8D862-40BC-4D0A-B806-F00BB5C9FAF1}"/>
          </ac:spMkLst>
        </pc:spChg>
        <pc:spChg chg="mod">
          <ac:chgData name="Abdulaziz Qambar" userId="85b05c50aa90e9c3" providerId="LiveId" clId="{65AAC7F5-D0AC-408C-8FAC-1E79AE180A5B}" dt="2021-05-04T11:01:40.162" v="17013" actId="20577"/>
          <ac:spMkLst>
            <pc:docMk/>
            <pc:sldMk cId="2077363130" sldId="295"/>
            <ac:spMk id="31" creationId="{300C6F2C-0868-43D7-B135-3EE71FB9B2C0}"/>
          </ac:spMkLst>
        </pc:spChg>
      </pc:sldChg>
      <pc:sldChg chg="addSp delSp modSp mod modAnim modNotesTx">
        <pc:chgData name="Abdulaziz Qambar" userId="85b05c50aa90e9c3" providerId="LiveId" clId="{65AAC7F5-D0AC-408C-8FAC-1E79AE180A5B}" dt="2021-05-04T11:01:47.764" v="17017" actId="20577"/>
        <pc:sldMkLst>
          <pc:docMk/>
          <pc:sldMk cId="2506615523" sldId="296"/>
        </pc:sldMkLst>
        <pc:spChg chg="mod">
          <ac:chgData name="Abdulaziz Qambar" userId="85b05c50aa90e9c3" providerId="LiveId" clId="{65AAC7F5-D0AC-408C-8FAC-1E79AE180A5B}" dt="2021-05-03T22:08:12.975" v="12742" actId="20577"/>
          <ac:spMkLst>
            <pc:docMk/>
            <pc:sldMk cId="2506615523" sldId="296"/>
            <ac:spMk id="2" creationId="{96E0E9A7-A92A-4250-9902-9BF3CD23E134}"/>
          </ac:spMkLst>
        </pc:spChg>
        <pc:spChg chg="add mod topLvl">
          <ac:chgData name="Abdulaziz Qambar" userId="85b05c50aa90e9c3" providerId="LiveId" clId="{65AAC7F5-D0AC-408C-8FAC-1E79AE180A5B}" dt="2021-05-03T11:03:30.464" v="5424" actId="12788"/>
          <ac:spMkLst>
            <pc:docMk/>
            <pc:sldMk cId="2506615523" sldId="296"/>
            <ac:spMk id="6" creationId="{2BD15F1B-DE57-411F-AFA0-1E418D383E25}"/>
          </ac:spMkLst>
        </pc:spChg>
        <pc:spChg chg="mod">
          <ac:chgData name="Abdulaziz Qambar" userId="85b05c50aa90e9c3" providerId="LiveId" clId="{65AAC7F5-D0AC-408C-8FAC-1E79AE180A5B}" dt="2021-05-04T09:33:41.002" v="15074" actId="14100"/>
          <ac:spMkLst>
            <pc:docMk/>
            <pc:sldMk cId="2506615523" sldId="296"/>
            <ac:spMk id="14" creationId="{0A174A93-6846-49C2-972A-607DC9CEB40C}"/>
          </ac:spMkLst>
        </pc:spChg>
        <pc:spChg chg="mod">
          <ac:chgData name="Abdulaziz Qambar" userId="85b05c50aa90e9c3" providerId="LiveId" clId="{65AAC7F5-D0AC-408C-8FAC-1E79AE180A5B}" dt="2021-05-03T22:06:33.797" v="12654" actId="1076"/>
          <ac:spMkLst>
            <pc:docMk/>
            <pc:sldMk cId="2506615523" sldId="296"/>
            <ac:spMk id="24" creationId="{20FE8ADE-2186-4AAE-B120-39212DA278F3}"/>
          </ac:spMkLst>
        </pc:spChg>
        <pc:spChg chg="mod">
          <ac:chgData name="Abdulaziz Qambar" userId="85b05c50aa90e9c3" providerId="LiveId" clId="{65AAC7F5-D0AC-408C-8FAC-1E79AE180A5B}" dt="2021-05-03T22:06:33.797" v="12654" actId="1076"/>
          <ac:spMkLst>
            <pc:docMk/>
            <pc:sldMk cId="2506615523" sldId="296"/>
            <ac:spMk id="25" creationId="{F3EB7832-4F34-4C05-925C-D7253D247903}"/>
          </ac:spMkLst>
        </pc:spChg>
        <pc:spChg chg="del mod">
          <ac:chgData name="Abdulaziz Qambar" userId="85b05c50aa90e9c3" providerId="LiveId" clId="{65AAC7F5-D0AC-408C-8FAC-1E79AE180A5B}" dt="2021-05-03T07:58:31.707" v="456" actId="478"/>
          <ac:spMkLst>
            <pc:docMk/>
            <pc:sldMk cId="2506615523" sldId="296"/>
            <ac:spMk id="26" creationId="{3FB5D770-1AAA-4D4E-A89A-2E1FD1502BCA}"/>
          </ac:spMkLst>
        </pc:spChg>
        <pc:spChg chg="add mod">
          <ac:chgData name="Abdulaziz Qambar" userId="85b05c50aa90e9c3" providerId="LiveId" clId="{65AAC7F5-D0AC-408C-8FAC-1E79AE180A5B}" dt="2021-05-03T19:14:44.854" v="10656" actId="20577"/>
          <ac:spMkLst>
            <pc:docMk/>
            <pc:sldMk cId="2506615523" sldId="296"/>
            <ac:spMk id="30" creationId="{2EF520A3-9C98-4067-A7B1-7B9102303E9E}"/>
          </ac:spMkLst>
        </pc:spChg>
        <pc:spChg chg="mod">
          <ac:chgData name="Abdulaziz Qambar" userId="85b05c50aa90e9c3" providerId="LiveId" clId="{65AAC7F5-D0AC-408C-8FAC-1E79AE180A5B}" dt="2021-05-04T11:01:47.764" v="17017" actId="20577"/>
          <ac:spMkLst>
            <pc:docMk/>
            <pc:sldMk cId="2506615523" sldId="296"/>
            <ac:spMk id="31" creationId="{300C6F2C-0868-43D7-B135-3EE71FB9B2C0}"/>
          </ac:spMkLst>
        </pc:spChg>
        <pc:spChg chg="mod">
          <ac:chgData name="Abdulaziz Qambar" userId="85b05c50aa90e9c3" providerId="LiveId" clId="{65AAC7F5-D0AC-408C-8FAC-1E79AE180A5B}" dt="2021-05-03T22:06:33.797" v="12654" actId="1076"/>
          <ac:spMkLst>
            <pc:docMk/>
            <pc:sldMk cId="2506615523" sldId="296"/>
            <ac:spMk id="33" creationId="{D441F9EB-A2B4-422B-9F56-BC4D01D51472}"/>
          </ac:spMkLst>
        </pc:spChg>
        <pc:spChg chg="add mod topLvl">
          <ac:chgData name="Abdulaziz Qambar" userId="85b05c50aa90e9c3" providerId="LiveId" clId="{65AAC7F5-D0AC-408C-8FAC-1E79AE180A5B}" dt="2021-05-03T11:03:30.464" v="5424" actId="12788"/>
          <ac:spMkLst>
            <pc:docMk/>
            <pc:sldMk cId="2506615523" sldId="296"/>
            <ac:spMk id="35" creationId="{98904E36-4BFB-4368-87D4-C36FF3798A0F}"/>
          </ac:spMkLst>
        </pc:spChg>
        <pc:spChg chg="mod">
          <ac:chgData name="Abdulaziz Qambar" userId="85b05c50aa90e9c3" providerId="LiveId" clId="{65AAC7F5-D0AC-408C-8FAC-1E79AE180A5B}" dt="2021-05-03T22:06:33.797" v="12654" actId="1076"/>
          <ac:spMkLst>
            <pc:docMk/>
            <pc:sldMk cId="2506615523" sldId="296"/>
            <ac:spMk id="37" creationId="{9D24CE83-57F9-4C18-8A32-B0C65282663F}"/>
          </ac:spMkLst>
        </pc:spChg>
        <pc:spChg chg="add mod">
          <ac:chgData name="Abdulaziz Qambar" userId="85b05c50aa90e9c3" providerId="LiveId" clId="{65AAC7F5-D0AC-408C-8FAC-1E79AE180A5B}" dt="2021-05-03T11:03:07.337" v="5407" actId="14100"/>
          <ac:spMkLst>
            <pc:docMk/>
            <pc:sldMk cId="2506615523" sldId="296"/>
            <ac:spMk id="38" creationId="{9DC58F5D-1758-48BF-9365-C5B90F3CD487}"/>
          </ac:spMkLst>
        </pc:spChg>
        <pc:spChg chg="mod">
          <ac:chgData name="Abdulaziz Qambar" userId="85b05c50aa90e9c3" providerId="LiveId" clId="{65AAC7F5-D0AC-408C-8FAC-1E79AE180A5B}" dt="2021-05-03T22:06:33.797" v="12654" actId="1076"/>
          <ac:spMkLst>
            <pc:docMk/>
            <pc:sldMk cId="2506615523" sldId="296"/>
            <ac:spMk id="44" creationId="{892509A1-E54F-497B-9903-AAE64A511FDB}"/>
          </ac:spMkLst>
        </pc:spChg>
        <pc:spChg chg="mod">
          <ac:chgData name="Abdulaziz Qambar" userId="85b05c50aa90e9c3" providerId="LiveId" clId="{65AAC7F5-D0AC-408C-8FAC-1E79AE180A5B}" dt="2021-05-04T07:10:07.179" v="13686" actId="20577"/>
          <ac:spMkLst>
            <pc:docMk/>
            <pc:sldMk cId="2506615523" sldId="296"/>
            <ac:spMk id="47" creationId="{9AC58B31-49B5-44BB-BC85-D61BE42B217E}"/>
          </ac:spMkLst>
        </pc:spChg>
        <pc:spChg chg="mod">
          <ac:chgData name="Abdulaziz Qambar" userId="85b05c50aa90e9c3" providerId="LiveId" clId="{65AAC7F5-D0AC-408C-8FAC-1E79AE180A5B}" dt="2021-05-03T22:06:33.797" v="12654" actId="1076"/>
          <ac:spMkLst>
            <pc:docMk/>
            <pc:sldMk cId="2506615523" sldId="296"/>
            <ac:spMk id="60" creationId="{3902ACA9-5705-4F83-83AB-9975CDAF826E}"/>
          </ac:spMkLst>
        </pc:spChg>
        <pc:grpChg chg="add mod">
          <ac:chgData name="Abdulaziz Qambar" userId="85b05c50aa90e9c3" providerId="LiveId" clId="{65AAC7F5-D0AC-408C-8FAC-1E79AE180A5B}" dt="2021-05-03T11:01:34.934" v="5382" actId="164"/>
          <ac:grpSpMkLst>
            <pc:docMk/>
            <pc:sldMk cId="2506615523" sldId="296"/>
            <ac:grpSpMk id="8" creationId="{0009B568-DEC9-40B9-8B35-FD13EB6058CF}"/>
          </ac:grpSpMkLst>
        </pc:grpChg>
        <pc:grpChg chg="add mod">
          <ac:chgData name="Abdulaziz Qambar" userId="85b05c50aa90e9c3" providerId="LiveId" clId="{65AAC7F5-D0AC-408C-8FAC-1E79AE180A5B}" dt="2021-05-03T11:02:09.725" v="5393" actId="465"/>
          <ac:grpSpMkLst>
            <pc:docMk/>
            <pc:sldMk cId="2506615523" sldId="296"/>
            <ac:grpSpMk id="10" creationId="{F53C6FF5-BC18-40E1-8558-04681557B44B}"/>
          </ac:grpSpMkLst>
        </pc:grpChg>
        <pc:grpChg chg="add mod">
          <ac:chgData name="Abdulaziz Qambar" userId="85b05c50aa90e9c3" providerId="LiveId" clId="{65AAC7F5-D0AC-408C-8FAC-1E79AE180A5B}" dt="2021-05-03T11:02:09.725" v="5393" actId="465"/>
          <ac:grpSpMkLst>
            <pc:docMk/>
            <pc:sldMk cId="2506615523" sldId="296"/>
            <ac:grpSpMk id="11" creationId="{E92FAA83-DDD9-4DB4-AD16-A62F35998F7D}"/>
          </ac:grpSpMkLst>
        </pc:grpChg>
        <pc:grpChg chg="add del mod">
          <ac:chgData name="Abdulaziz Qambar" userId="85b05c50aa90e9c3" providerId="LiveId" clId="{65AAC7F5-D0AC-408C-8FAC-1E79AE180A5B}" dt="2021-05-03T11:01:54.055" v="5388" actId="165"/>
          <ac:grpSpMkLst>
            <pc:docMk/>
            <pc:sldMk cId="2506615523" sldId="296"/>
            <ac:grpSpMk id="12" creationId="{B704F410-64BE-410E-8CEF-3042F1787535}"/>
          </ac:grpSpMkLst>
        </pc:grpChg>
        <pc:grpChg chg="add del mod topLvl">
          <ac:chgData name="Abdulaziz Qambar" userId="85b05c50aa90e9c3" providerId="LiveId" clId="{65AAC7F5-D0AC-408C-8FAC-1E79AE180A5B}" dt="2021-05-03T11:03:26.104" v="5423" actId="165"/>
          <ac:grpSpMkLst>
            <pc:docMk/>
            <pc:sldMk cId="2506615523" sldId="296"/>
            <ac:grpSpMk id="13" creationId="{89328802-D156-4F36-A430-DB5724D6DF16}"/>
          </ac:grpSpMkLst>
        </pc:grpChg>
        <pc:grpChg chg="add del mod">
          <ac:chgData name="Abdulaziz Qambar" userId="85b05c50aa90e9c3" providerId="LiveId" clId="{65AAC7F5-D0AC-408C-8FAC-1E79AE180A5B}" dt="2021-05-03T11:03:21.741" v="5422" actId="165"/>
          <ac:grpSpMkLst>
            <pc:docMk/>
            <pc:sldMk cId="2506615523" sldId="296"/>
            <ac:grpSpMk id="15" creationId="{CE8A7234-3191-4ED2-9C44-60E2E4C4BE9D}"/>
          </ac:grpSpMkLst>
        </pc:grpChg>
        <pc:picChg chg="mod">
          <ac:chgData name="Abdulaziz Qambar" userId="85b05c50aa90e9c3" providerId="LiveId" clId="{65AAC7F5-D0AC-408C-8FAC-1E79AE180A5B}" dt="2021-05-03T22:06:33.797" v="12654" actId="1076"/>
          <ac:picMkLst>
            <pc:docMk/>
            <pc:sldMk cId="2506615523" sldId="296"/>
            <ac:picMk id="4" creationId="{4D240482-BDD9-4F22-9791-5C1AF3669D3B}"/>
          </ac:picMkLst>
        </pc:picChg>
        <pc:picChg chg="add mod">
          <ac:chgData name="Abdulaziz Qambar" userId="85b05c50aa90e9c3" providerId="LiveId" clId="{65AAC7F5-D0AC-408C-8FAC-1E79AE180A5B}" dt="2021-05-03T11:01:34.934" v="5382" actId="164"/>
          <ac:picMkLst>
            <pc:docMk/>
            <pc:sldMk cId="2506615523" sldId="296"/>
            <ac:picMk id="5" creationId="{19B32909-2349-4657-A0C5-2A7EDB5AD0A6}"/>
          </ac:picMkLst>
        </pc:picChg>
        <pc:picChg chg="mod">
          <ac:chgData name="Abdulaziz Qambar" userId="85b05c50aa90e9c3" providerId="LiveId" clId="{65AAC7F5-D0AC-408C-8FAC-1E79AE180A5B}" dt="2021-05-03T22:06:33.797" v="12654" actId="1076"/>
          <ac:picMkLst>
            <pc:docMk/>
            <pc:sldMk cId="2506615523" sldId="296"/>
            <ac:picMk id="21" creationId="{AB08F3CA-33B4-4452-B4EF-80B8CF6F99A4}"/>
          </ac:picMkLst>
        </pc:picChg>
        <pc:picChg chg="add mod">
          <ac:chgData name="Abdulaziz Qambar" userId="85b05c50aa90e9c3" providerId="LiveId" clId="{65AAC7F5-D0AC-408C-8FAC-1E79AE180A5B}" dt="2021-05-03T11:01:36.495" v="5383" actId="164"/>
          <ac:picMkLst>
            <pc:docMk/>
            <pc:sldMk cId="2506615523" sldId="296"/>
            <ac:picMk id="28" creationId="{F06E3A78-F0B4-43D9-9029-E9144FDBB953}"/>
          </ac:picMkLst>
        </pc:picChg>
        <pc:picChg chg="add mod">
          <ac:chgData name="Abdulaziz Qambar" userId="85b05c50aa90e9c3" providerId="LiveId" clId="{65AAC7F5-D0AC-408C-8FAC-1E79AE180A5B}" dt="2021-05-03T11:01:39.726" v="5385" actId="164"/>
          <ac:picMkLst>
            <pc:docMk/>
            <pc:sldMk cId="2506615523" sldId="296"/>
            <ac:picMk id="32" creationId="{11C4B1B9-DA16-4DF0-B42B-4CEFC90CE793}"/>
          </ac:picMkLst>
        </pc:picChg>
        <pc:picChg chg="add mod topLvl">
          <ac:chgData name="Abdulaziz Qambar" userId="85b05c50aa90e9c3" providerId="LiveId" clId="{65AAC7F5-D0AC-408C-8FAC-1E79AE180A5B}" dt="2021-05-03T11:03:21.741" v="5422" actId="165"/>
          <ac:picMkLst>
            <pc:docMk/>
            <pc:sldMk cId="2506615523" sldId="296"/>
            <ac:picMk id="36" creationId="{872C5368-7315-4345-B4FA-755160D0359F}"/>
          </ac:picMkLst>
        </pc:picChg>
        <pc:cxnChg chg="mod">
          <ac:chgData name="Abdulaziz Qambar" userId="85b05c50aa90e9c3" providerId="LiveId" clId="{65AAC7F5-D0AC-408C-8FAC-1E79AE180A5B}" dt="2021-05-03T22:06:33.797" v="12654" actId="1076"/>
          <ac:cxnSpMkLst>
            <pc:docMk/>
            <pc:sldMk cId="2506615523" sldId="296"/>
            <ac:cxnSpMk id="9" creationId="{51CD40D4-EB60-42C0-A625-1E552005084A}"/>
          </ac:cxnSpMkLst>
        </pc:cxnChg>
        <pc:cxnChg chg="mod">
          <ac:chgData name="Abdulaziz Qambar" userId="85b05c50aa90e9c3" providerId="LiveId" clId="{65AAC7F5-D0AC-408C-8FAC-1E79AE180A5B}" dt="2021-05-03T22:06:33.797" v="12654" actId="1076"/>
          <ac:cxnSpMkLst>
            <pc:docMk/>
            <pc:sldMk cId="2506615523" sldId="296"/>
            <ac:cxnSpMk id="29" creationId="{89CD784F-9019-43E0-AD2E-1F09C0238220}"/>
          </ac:cxnSpMkLst>
        </pc:cxnChg>
        <pc:cxnChg chg="mod">
          <ac:chgData name="Abdulaziz Qambar" userId="85b05c50aa90e9c3" providerId="LiveId" clId="{65AAC7F5-D0AC-408C-8FAC-1E79AE180A5B}" dt="2021-05-03T22:06:33.797" v="12654" actId="1076"/>
          <ac:cxnSpMkLst>
            <pc:docMk/>
            <pc:sldMk cId="2506615523" sldId="296"/>
            <ac:cxnSpMk id="34" creationId="{B8C139E4-75B3-4F85-8BCC-4ABBBC38864F}"/>
          </ac:cxnSpMkLst>
        </pc:cxnChg>
        <pc:cxnChg chg="add mod">
          <ac:chgData name="Abdulaziz Qambar" userId="85b05c50aa90e9c3" providerId="LiveId" clId="{65AAC7F5-D0AC-408C-8FAC-1E79AE180A5B}" dt="2021-05-03T22:06:29.188" v="12653" actId="1076"/>
          <ac:cxnSpMkLst>
            <pc:docMk/>
            <pc:sldMk cId="2506615523" sldId="296"/>
            <ac:cxnSpMk id="42" creationId="{165BB52F-A756-4C04-ABD4-98F9021FE767}"/>
          </ac:cxnSpMkLst>
        </pc:cxnChg>
        <pc:cxnChg chg="mod">
          <ac:chgData name="Abdulaziz Qambar" userId="85b05c50aa90e9c3" providerId="LiveId" clId="{65AAC7F5-D0AC-408C-8FAC-1E79AE180A5B}" dt="2021-05-03T22:06:33.797" v="12654" actId="1076"/>
          <ac:cxnSpMkLst>
            <pc:docMk/>
            <pc:sldMk cId="2506615523" sldId="296"/>
            <ac:cxnSpMk id="68" creationId="{F60F4E3D-1779-449C-BE59-A54A62674EA3}"/>
          </ac:cxnSpMkLst>
        </pc:cxnChg>
      </pc:sldChg>
      <pc:sldChg chg="addSp delSp modSp mod">
        <pc:chgData name="Abdulaziz Qambar" userId="85b05c50aa90e9c3" providerId="LiveId" clId="{65AAC7F5-D0AC-408C-8FAC-1E79AE180A5B}" dt="2021-05-04T11:02:02.065" v="17023" actId="20577"/>
        <pc:sldMkLst>
          <pc:docMk/>
          <pc:sldMk cId="500156168" sldId="298"/>
        </pc:sldMkLst>
        <pc:spChg chg="mod">
          <ac:chgData name="Abdulaziz Qambar" userId="85b05c50aa90e9c3" providerId="LiveId" clId="{65AAC7F5-D0AC-408C-8FAC-1E79AE180A5B}" dt="2021-05-03T21:07:33.866" v="12346" actId="20577"/>
          <ac:spMkLst>
            <pc:docMk/>
            <pc:sldMk cId="500156168" sldId="298"/>
            <ac:spMk id="13" creationId="{FD966AE4-98B8-40C3-B5AB-3959719A5386}"/>
          </ac:spMkLst>
        </pc:spChg>
        <pc:spChg chg="mod">
          <ac:chgData name="Abdulaziz Qambar" userId="85b05c50aa90e9c3" providerId="LiveId" clId="{65AAC7F5-D0AC-408C-8FAC-1E79AE180A5B}" dt="2021-05-04T11:02:02.065" v="17023" actId="20577"/>
          <ac:spMkLst>
            <pc:docMk/>
            <pc:sldMk cId="500156168" sldId="298"/>
            <ac:spMk id="31" creationId="{300C6F2C-0868-43D7-B135-3EE71FB9B2C0}"/>
          </ac:spMkLst>
        </pc:spChg>
        <pc:spChg chg="add mod">
          <ac:chgData name="Abdulaziz Qambar" userId="85b05c50aa90e9c3" providerId="LiveId" clId="{65AAC7F5-D0AC-408C-8FAC-1E79AE180A5B}" dt="2021-05-03T21:06:53.543" v="12338" actId="20577"/>
          <ac:spMkLst>
            <pc:docMk/>
            <pc:sldMk cId="500156168" sldId="298"/>
            <ac:spMk id="38" creationId="{05A043B0-E6A3-41FE-B171-A7F729D80EF5}"/>
          </ac:spMkLst>
        </pc:spChg>
        <pc:spChg chg="mod">
          <ac:chgData name="Abdulaziz Qambar" userId="85b05c50aa90e9c3" providerId="LiveId" clId="{65AAC7F5-D0AC-408C-8FAC-1E79AE180A5B}" dt="2021-05-03T17:51:23.392" v="9420"/>
          <ac:spMkLst>
            <pc:docMk/>
            <pc:sldMk cId="500156168" sldId="298"/>
            <ac:spMk id="40" creationId="{72460E7D-31D9-4092-BC94-61BCA8C88F24}"/>
          </ac:spMkLst>
        </pc:spChg>
        <pc:spChg chg="mod">
          <ac:chgData name="Abdulaziz Qambar" userId="85b05c50aa90e9c3" providerId="LiveId" clId="{65AAC7F5-D0AC-408C-8FAC-1E79AE180A5B}" dt="2021-05-03T19:32:58.022" v="10888" actId="20577"/>
          <ac:spMkLst>
            <pc:docMk/>
            <pc:sldMk cId="500156168" sldId="298"/>
            <ac:spMk id="41" creationId="{1AB7BA82-A300-4BA7-9A00-3BEC71484F15}"/>
          </ac:spMkLst>
        </pc:spChg>
        <pc:spChg chg="add mod">
          <ac:chgData name="Abdulaziz Qambar" userId="85b05c50aa90e9c3" providerId="LiveId" clId="{65AAC7F5-D0AC-408C-8FAC-1E79AE180A5B}" dt="2021-05-04T09:19:07.752" v="15049" actId="13926"/>
          <ac:spMkLst>
            <pc:docMk/>
            <pc:sldMk cId="500156168" sldId="298"/>
            <ac:spMk id="42" creationId="{3BC77F67-79A2-4A7C-BAD1-CB4F9B8EC5C5}"/>
          </ac:spMkLst>
        </pc:spChg>
        <pc:spChg chg="del">
          <ac:chgData name="Abdulaziz Qambar" userId="85b05c50aa90e9c3" providerId="LiveId" clId="{65AAC7F5-D0AC-408C-8FAC-1E79AE180A5B}" dt="2021-05-03T17:51:11.700" v="9419" actId="478"/>
          <ac:spMkLst>
            <pc:docMk/>
            <pc:sldMk cId="500156168" sldId="298"/>
            <ac:spMk id="66" creationId="{37520F28-370A-4090-9B73-959EC477BD38}"/>
          </ac:spMkLst>
        </pc:spChg>
        <pc:grpChg chg="add mod">
          <ac:chgData name="Abdulaziz Qambar" userId="85b05c50aa90e9c3" providerId="LiveId" clId="{65AAC7F5-D0AC-408C-8FAC-1E79AE180A5B}" dt="2021-05-03T17:51:26.145" v="9421" actId="1076"/>
          <ac:grpSpMkLst>
            <pc:docMk/>
            <pc:sldMk cId="500156168" sldId="298"/>
            <ac:grpSpMk id="39" creationId="{F66F8A5E-2A29-402D-A572-359CEEA86AEF}"/>
          </ac:grpSpMkLst>
        </pc:grpChg>
        <pc:grpChg chg="mod">
          <ac:chgData name="Abdulaziz Qambar" userId="85b05c50aa90e9c3" providerId="LiveId" clId="{65AAC7F5-D0AC-408C-8FAC-1E79AE180A5B}" dt="2021-05-03T17:51:29.424" v="9422" actId="1076"/>
          <ac:grpSpMkLst>
            <pc:docMk/>
            <pc:sldMk cId="500156168" sldId="298"/>
            <ac:grpSpMk id="65" creationId="{B478ED3D-C2A5-482A-867E-390FBF1ACD7B}"/>
          </ac:grpSpMkLst>
        </pc:grpChg>
      </pc:sldChg>
      <pc:sldChg chg="addSp delSp modSp mod ord">
        <pc:chgData name="Abdulaziz Qambar" userId="85b05c50aa90e9c3" providerId="LiveId" clId="{65AAC7F5-D0AC-408C-8FAC-1E79AE180A5B}" dt="2021-05-04T11:02:10.450" v="17027" actId="20577"/>
        <pc:sldMkLst>
          <pc:docMk/>
          <pc:sldMk cId="2660599374" sldId="299"/>
        </pc:sldMkLst>
        <pc:spChg chg="del mod">
          <ac:chgData name="Abdulaziz Qambar" userId="85b05c50aa90e9c3" providerId="LiveId" clId="{65AAC7F5-D0AC-408C-8FAC-1E79AE180A5B}" dt="2021-05-03T22:17:41.421" v="12850" actId="21"/>
          <ac:spMkLst>
            <pc:docMk/>
            <pc:sldMk cId="2660599374" sldId="299"/>
            <ac:spMk id="10" creationId="{49BD06CE-BC0A-4A55-9278-94EC556A37A4}"/>
          </ac:spMkLst>
        </pc:spChg>
        <pc:spChg chg="mod">
          <ac:chgData name="Abdulaziz Qambar" userId="85b05c50aa90e9c3" providerId="LiveId" clId="{65AAC7F5-D0AC-408C-8FAC-1E79AE180A5B}" dt="2021-05-03T22:17:48.841" v="12852" actId="1076"/>
          <ac:spMkLst>
            <pc:docMk/>
            <pc:sldMk cId="2660599374" sldId="299"/>
            <ac:spMk id="13" creationId="{4873C34E-17CD-4576-A4B1-ECF5A7E3F153}"/>
          </ac:spMkLst>
        </pc:spChg>
        <pc:spChg chg="mod">
          <ac:chgData name="Abdulaziz Qambar" userId="85b05c50aa90e9c3" providerId="LiveId" clId="{65AAC7F5-D0AC-408C-8FAC-1E79AE180A5B}" dt="2021-05-03T22:17:48.841" v="12852" actId="1076"/>
          <ac:spMkLst>
            <pc:docMk/>
            <pc:sldMk cId="2660599374" sldId="299"/>
            <ac:spMk id="14" creationId="{C95D3DAA-C14C-495C-B12B-FC83A3754049}"/>
          </ac:spMkLst>
        </pc:spChg>
        <pc:spChg chg="add mod">
          <ac:chgData name="Abdulaziz Qambar" userId="85b05c50aa90e9c3" providerId="LiveId" clId="{65AAC7F5-D0AC-408C-8FAC-1E79AE180A5B}" dt="2021-05-04T10:47:23.394" v="16310"/>
          <ac:spMkLst>
            <pc:docMk/>
            <pc:sldMk cId="2660599374" sldId="299"/>
            <ac:spMk id="22" creationId="{52E49058-D436-44B1-A79B-FEF8B3E395E4}"/>
          </ac:spMkLst>
        </pc:spChg>
        <pc:spChg chg="mod">
          <ac:chgData name="Abdulaziz Qambar" userId="85b05c50aa90e9c3" providerId="LiveId" clId="{65AAC7F5-D0AC-408C-8FAC-1E79AE180A5B}" dt="2021-05-04T08:50:39.985" v="14942" actId="20577"/>
          <ac:spMkLst>
            <pc:docMk/>
            <pc:sldMk cId="2660599374" sldId="299"/>
            <ac:spMk id="27" creationId="{4A0C067D-368B-4FF3-9B72-611089085E20}"/>
          </ac:spMkLst>
        </pc:spChg>
        <pc:spChg chg="mod">
          <ac:chgData name="Abdulaziz Qambar" userId="85b05c50aa90e9c3" providerId="LiveId" clId="{65AAC7F5-D0AC-408C-8FAC-1E79AE180A5B}" dt="2021-05-04T11:02:10.450" v="17027" actId="20577"/>
          <ac:spMkLst>
            <pc:docMk/>
            <pc:sldMk cId="2660599374" sldId="299"/>
            <ac:spMk id="31" creationId="{300C6F2C-0868-43D7-B135-3EE71FB9B2C0}"/>
          </ac:spMkLst>
        </pc:spChg>
        <pc:spChg chg="mod">
          <ac:chgData name="Abdulaziz Qambar" userId="85b05c50aa90e9c3" providerId="LiveId" clId="{65AAC7F5-D0AC-408C-8FAC-1E79AE180A5B}" dt="2021-05-04T10:44:14.398" v="16199" actId="404"/>
          <ac:spMkLst>
            <pc:docMk/>
            <pc:sldMk cId="2660599374" sldId="299"/>
            <ac:spMk id="32" creationId="{7487DB3B-37C2-43F2-809A-0629B4788AAE}"/>
          </ac:spMkLst>
        </pc:spChg>
        <pc:spChg chg="add del mod">
          <ac:chgData name="Abdulaziz Qambar" userId="85b05c50aa90e9c3" providerId="LiveId" clId="{65AAC7F5-D0AC-408C-8FAC-1E79AE180A5B}" dt="2021-05-03T18:14:29.554" v="9992" actId="478"/>
          <ac:spMkLst>
            <pc:docMk/>
            <pc:sldMk cId="2660599374" sldId="299"/>
            <ac:spMk id="85" creationId="{97DCFC51-B582-4A7B-BD86-06E1E918BA16}"/>
          </ac:spMkLst>
        </pc:spChg>
        <pc:spChg chg="add del mod">
          <ac:chgData name="Abdulaziz Qambar" userId="85b05c50aa90e9c3" providerId="LiveId" clId="{65AAC7F5-D0AC-408C-8FAC-1E79AE180A5B}" dt="2021-05-03T20:41:17.391" v="11566" actId="21"/>
          <ac:spMkLst>
            <pc:docMk/>
            <pc:sldMk cId="2660599374" sldId="299"/>
            <ac:spMk id="86" creationId="{2CC69142-CE1A-4D0A-B05C-D2BF40C7A64B}"/>
          </ac:spMkLst>
        </pc:spChg>
        <pc:spChg chg="add del mod">
          <ac:chgData name="Abdulaziz Qambar" userId="85b05c50aa90e9c3" providerId="LiveId" clId="{65AAC7F5-D0AC-408C-8FAC-1E79AE180A5B}" dt="2021-05-03T20:41:17.391" v="11566" actId="21"/>
          <ac:spMkLst>
            <pc:docMk/>
            <pc:sldMk cId="2660599374" sldId="299"/>
            <ac:spMk id="87" creationId="{FAB1E332-8704-4602-96A5-23BAE33EAD41}"/>
          </ac:spMkLst>
        </pc:spChg>
        <pc:spChg chg="add del mod">
          <ac:chgData name="Abdulaziz Qambar" userId="85b05c50aa90e9c3" providerId="LiveId" clId="{65AAC7F5-D0AC-408C-8FAC-1E79AE180A5B}" dt="2021-05-03T22:17:41.421" v="12850" actId="21"/>
          <ac:spMkLst>
            <pc:docMk/>
            <pc:sldMk cId="2660599374" sldId="299"/>
            <ac:spMk id="90" creationId="{627A2F28-617F-4BD5-912E-5BD802CE59D6}"/>
          </ac:spMkLst>
        </pc:spChg>
        <pc:spChg chg="add mod">
          <ac:chgData name="Abdulaziz Qambar" userId="85b05c50aa90e9c3" providerId="LiveId" clId="{65AAC7F5-D0AC-408C-8FAC-1E79AE180A5B}" dt="2021-05-04T10:44:56.525" v="16211" actId="12788"/>
          <ac:spMkLst>
            <pc:docMk/>
            <pc:sldMk cId="2660599374" sldId="299"/>
            <ac:spMk id="114" creationId="{80123DBE-980B-4688-9036-BE3822131513}"/>
          </ac:spMkLst>
        </pc:spChg>
        <pc:spChg chg="add mod">
          <ac:chgData name="Abdulaziz Qambar" userId="85b05c50aa90e9c3" providerId="LiveId" clId="{65AAC7F5-D0AC-408C-8FAC-1E79AE180A5B}" dt="2021-05-04T10:45:02.988" v="16233" actId="1036"/>
          <ac:spMkLst>
            <pc:docMk/>
            <pc:sldMk cId="2660599374" sldId="299"/>
            <ac:spMk id="118" creationId="{82CA75F4-1BC7-4A75-8B20-6AADC0684901}"/>
          </ac:spMkLst>
        </pc:spChg>
        <pc:spChg chg="add mod">
          <ac:chgData name="Abdulaziz Qambar" userId="85b05c50aa90e9c3" providerId="LiveId" clId="{65AAC7F5-D0AC-408C-8FAC-1E79AE180A5B}" dt="2021-05-04T10:45:02.988" v="16233" actId="1036"/>
          <ac:spMkLst>
            <pc:docMk/>
            <pc:sldMk cId="2660599374" sldId="299"/>
            <ac:spMk id="119" creationId="{2528A785-4F56-4FE8-84BF-26EA65DC6D70}"/>
          </ac:spMkLst>
        </pc:spChg>
        <pc:grpChg chg="del">
          <ac:chgData name="Abdulaziz Qambar" userId="85b05c50aa90e9c3" providerId="LiveId" clId="{65AAC7F5-D0AC-408C-8FAC-1E79AE180A5B}" dt="2021-05-03T19:44:21.245" v="11045" actId="478"/>
          <ac:grpSpMkLst>
            <pc:docMk/>
            <pc:sldMk cId="2660599374" sldId="299"/>
            <ac:grpSpMk id="2" creationId="{85A359C8-7139-4567-8651-D1DD4973E539}"/>
          </ac:grpSpMkLst>
        </pc:grpChg>
        <pc:picChg chg="add mod">
          <ac:chgData name="Abdulaziz Qambar" userId="85b05c50aa90e9c3" providerId="LiveId" clId="{65AAC7F5-D0AC-408C-8FAC-1E79AE180A5B}" dt="2021-05-04T10:46:13.569" v="16266" actId="1076"/>
          <ac:picMkLst>
            <pc:docMk/>
            <pc:sldMk cId="2660599374" sldId="299"/>
            <ac:picMk id="4" creationId="{65368BD8-0CF6-46E3-B665-E4D6CD41BFAA}"/>
          </ac:picMkLst>
        </pc:picChg>
        <pc:picChg chg="mod">
          <ac:chgData name="Abdulaziz Qambar" userId="85b05c50aa90e9c3" providerId="LiveId" clId="{65AAC7F5-D0AC-408C-8FAC-1E79AE180A5B}" dt="2021-05-03T22:18:04.578" v="12857" actId="1076"/>
          <ac:picMkLst>
            <pc:docMk/>
            <pc:sldMk cId="2660599374" sldId="299"/>
            <ac:picMk id="50" creationId="{27806FBC-8EF2-44F7-AA9B-D2F31EE30493}"/>
          </ac:picMkLst>
        </pc:picChg>
        <pc:cxnChg chg="del mod">
          <ac:chgData name="Abdulaziz Qambar" userId="85b05c50aa90e9c3" providerId="LiveId" clId="{65AAC7F5-D0AC-408C-8FAC-1E79AE180A5B}" dt="2021-05-03T19:44:29.575" v="11047" actId="478"/>
          <ac:cxnSpMkLst>
            <pc:docMk/>
            <pc:sldMk cId="2660599374" sldId="299"/>
            <ac:cxnSpMk id="11" creationId="{5F060E3A-3266-4CC6-AD29-5537898774CC}"/>
          </ac:cxnSpMkLst>
        </pc:cxnChg>
        <pc:cxnChg chg="mod">
          <ac:chgData name="Abdulaziz Qambar" userId="85b05c50aa90e9c3" providerId="LiveId" clId="{65AAC7F5-D0AC-408C-8FAC-1E79AE180A5B}" dt="2021-05-04T10:44:09.107" v="16195" actId="14100"/>
          <ac:cxnSpMkLst>
            <pc:docMk/>
            <pc:sldMk cId="2660599374" sldId="299"/>
            <ac:cxnSpMk id="20" creationId="{A244962B-1963-4352-95D5-8845A4CA08C3}"/>
          </ac:cxnSpMkLst>
        </pc:cxnChg>
        <pc:cxnChg chg="add del mod">
          <ac:chgData name="Abdulaziz Qambar" userId="85b05c50aa90e9c3" providerId="LiveId" clId="{65AAC7F5-D0AC-408C-8FAC-1E79AE180A5B}" dt="2021-05-04T10:44:11.513" v="16196" actId="1076"/>
          <ac:cxnSpMkLst>
            <pc:docMk/>
            <pc:sldMk cId="2660599374" sldId="299"/>
            <ac:cxnSpMk id="28" creationId="{8EAF87A0-3461-4FC8-B4A1-2108F9AEDE87}"/>
          </ac:cxnSpMkLst>
        </pc:cxnChg>
      </pc:sldChg>
      <pc:sldChg chg="addSp delSp modSp mod modNotesTx">
        <pc:chgData name="Abdulaziz Qambar" userId="85b05c50aa90e9c3" providerId="LiveId" clId="{65AAC7F5-D0AC-408C-8FAC-1E79AE180A5B}" dt="2021-05-04T11:02:06.566" v="17025" actId="20577"/>
        <pc:sldMkLst>
          <pc:docMk/>
          <pc:sldMk cId="2948917397" sldId="300"/>
        </pc:sldMkLst>
        <pc:spChg chg="mod">
          <ac:chgData name="Abdulaziz Qambar" userId="85b05c50aa90e9c3" providerId="LiveId" clId="{65AAC7F5-D0AC-408C-8FAC-1E79AE180A5B}" dt="2021-05-03T17:53:09.757" v="9439" actId="1076"/>
          <ac:spMkLst>
            <pc:docMk/>
            <pc:sldMk cId="2948917397" sldId="300"/>
            <ac:spMk id="5" creationId="{1DB93D63-C0FD-409F-8542-BB5F3C8D724F}"/>
          </ac:spMkLst>
        </pc:spChg>
        <pc:spChg chg="add mod">
          <ac:chgData name="Abdulaziz Qambar" userId="85b05c50aa90e9c3" providerId="LiveId" clId="{65AAC7F5-D0AC-408C-8FAC-1E79AE180A5B}" dt="2021-05-04T07:16:08.115" v="13736" actId="1036"/>
          <ac:spMkLst>
            <pc:docMk/>
            <pc:sldMk cId="2948917397" sldId="300"/>
            <ac:spMk id="13" creationId="{F0B0B1EC-3F8F-4186-8B2F-D4DEF0AC3325}"/>
          </ac:spMkLst>
        </pc:spChg>
        <pc:spChg chg="add mod">
          <ac:chgData name="Abdulaziz Qambar" userId="85b05c50aa90e9c3" providerId="LiveId" clId="{65AAC7F5-D0AC-408C-8FAC-1E79AE180A5B}" dt="2021-05-03T08:14:41.532" v="714" actId="571"/>
          <ac:spMkLst>
            <pc:docMk/>
            <pc:sldMk cId="2948917397" sldId="300"/>
            <ac:spMk id="18" creationId="{96EFC792-C2AC-4298-841C-18D3ABDF68AA}"/>
          </ac:spMkLst>
        </pc:spChg>
        <pc:spChg chg="mod">
          <ac:chgData name="Abdulaziz Qambar" userId="85b05c50aa90e9c3" providerId="LiveId" clId="{65AAC7F5-D0AC-408C-8FAC-1E79AE180A5B}" dt="2021-05-03T17:53:09.757" v="9439" actId="1076"/>
          <ac:spMkLst>
            <pc:docMk/>
            <pc:sldMk cId="2948917397" sldId="300"/>
            <ac:spMk id="20" creationId="{DC3E66B8-B5FB-4363-A3D1-C63393DF9FD3}"/>
          </ac:spMkLst>
        </pc:spChg>
        <pc:spChg chg="add mod">
          <ac:chgData name="Abdulaziz Qambar" userId="85b05c50aa90e9c3" providerId="LiveId" clId="{65AAC7F5-D0AC-408C-8FAC-1E79AE180A5B}" dt="2021-05-04T09:11:53.086" v="14978" actId="20577"/>
          <ac:spMkLst>
            <pc:docMk/>
            <pc:sldMk cId="2948917397" sldId="300"/>
            <ac:spMk id="21" creationId="{2011C98E-7433-40C3-A16C-47B4712136BD}"/>
          </ac:spMkLst>
        </pc:spChg>
        <pc:spChg chg="add del mod">
          <ac:chgData name="Abdulaziz Qambar" userId="85b05c50aa90e9c3" providerId="LiveId" clId="{65AAC7F5-D0AC-408C-8FAC-1E79AE180A5B}" dt="2021-05-03T18:14:44.371" v="9995" actId="478"/>
          <ac:spMkLst>
            <pc:docMk/>
            <pc:sldMk cId="2948917397" sldId="300"/>
            <ac:spMk id="21" creationId="{6702F758-6503-48AD-B802-3C7F9F8C73EE}"/>
          </ac:spMkLst>
        </pc:spChg>
        <pc:spChg chg="add mod">
          <ac:chgData name="Abdulaziz Qambar" userId="85b05c50aa90e9c3" providerId="LiveId" clId="{65AAC7F5-D0AC-408C-8FAC-1E79AE180A5B}" dt="2021-05-04T08:45:30.387" v="14929" actId="20577"/>
          <ac:spMkLst>
            <pc:docMk/>
            <pc:sldMk cId="2948917397" sldId="300"/>
            <ac:spMk id="22" creationId="{216D1B3E-057D-4190-902A-5C9FF2E74C63}"/>
          </ac:spMkLst>
        </pc:spChg>
        <pc:spChg chg="mod">
          <ac:chgData name="Abdulaziz Qambar" userId="85b05c50aa90e9c3" providerId="LiveId" clId="{65AAC7F5-D0AC-408C-8FAC-1E79AE180A5B}" dt="2021-05-03T21:08:00.651" v="12363" actId="14100"/>
          <ac:spMkLst>
            <pc:docMk/>
            <pc:sldMk cId="2948917397" sldId="300"/>
            <ac:spMk id="26" creationId="{8C719A46-F05B-4733-BDB5-A029AE6B8AB3}"/>
          </ac:spMkLst>
        </pc:spChg>
        <pc:spChg chg="mod">
          <ac:chgData name="Abdulaziz Qambar" userId="85b05c50aa90e9c3" providerId="LiveId" clId="{65AAC7F5-D0AC-408C-8FAC-1E79AE180A5B}" dt="2021-05-03T17:54:31.891" v="9493" actId="1076"/>
          <ac:spMkLst>
            <pc:docMk/>
            <pc:sldMk cId="2948917397" sldId="300"/>
            <ac:spMk id="27" creationId="{466322C4-66BD-45C7-878A-47EA2A300006}"/>
          </ac:spMkLst>
        </pc:spChg>
        <pc:spChg chg="mod">
          <ac:chgData name="Abdulaziz Qambar" userId="85b05c50aa90e9c3" providerId="LiveId" clId="{65AAC7F5-D0AC-408C-8FAC-1E79AE180A5B}" dt="2021-05-03T21:08:09.301" v="12371" actId="20577"/>
          <ac:spMkLst>
            <pc:docMk/>
            <pc:sldMk cId="2948917397" sldId="300"/>
            <ac:spMk id="28" creationId="{50E4F8D9-661E-4093-8A92-B08DEF380969}"/>
          </ac:spMkLst>
        </pc:spChg>
        <pc:spChg chg="mod">
          <ac:chgData name="Abdulaziz Qambar" userId="85b05c50aa90e9c3" providerId="LiveId" clId="{65AAC7F5-D0AC-408C-8FAC-1E79AE180A5B}" dt="2021-05-04T11:02:06.566" v="17025" actId="20577"/>
          <ac:spMkLst>
            <pc:docMk/>
            <pc:sldMk cId="2948917397" sldId="300"/>
            <ac:spMk id="31" creationId="{300C6F2C-0868-43D7-B135-3EE71FB9B2C0}"/>
          </ac:spMkLst>
        </pc:spChg>
        <pc:spChg chg="add del mod">
          <ac:chgData name="Abdulaziz Qambar" userId="85b05c50aa90e9c3" providerId="LiveId" clId="{65AAC7F5-D0AC-408C-8FAC-1E79AE180A5B}" dt="2021-05-03T17:55:51.577" v="9570" actId="478"/>
          <ac:spMkLst>
            <pc:docMk/>
            <pc:sldMk cId="2948917397" sldId="300"/>
            <ac:spMk id="32" creationId="{AFB0A5C6-AFB9-4729-911A-F8EE7D25755B}"/>
          </ac:spMkLst>
        </pc:spChg>
        <pc:spChg chg="add del mod">
          <ac:chgData name="Abdulaziz Qambar" userId="85b05c50aa90e9c3" providerId="LiveId" clId="{65AAC7F5-D0AC-408C-8FAC-1E79AE180A5B}" dt="2021-05-03T17:56:32.040" v="9607" actId="478"/>
          <ac:spMkLst>
            <pc:docMk/>
            <pc:sldMk cId="2948917397" sldId="300"/>
            <ac:spMk id="34" creationId="{33F7761A-6B56-46DF-A1ED-7C9180AD596F}"/>
          </ac:spMkLst>
        </pc:spChg>
        <pc:spChg chg="add del mod">
          <ac:chgData name="Abdulaziz Qambar" userId="85b05c50aa90e9c3" providerId="LiveId" clId="{65AAC7F5-D0AC-408C-8FAC-1E79AE180A5B}" dt="2021-05-03T18:14:46.310" v="9997" actId="478"/>
          <ac:spMkLst>
            <pc:docMk/>
            <pc:sldMk cId="2948917397" sldId="300"/>
            <ac:spMk id="35" creationId="{35B33F6F-EBD6-4295-8FEB-C42808CA9D7A}"/>
          </ac:spMkLst>
        </pc:spChg>
        <pc:spChg chg="add mod">
          <ac:chgData name="Abdulaziz Qambar" userId="85b05c50aa90e9c3" providerId="LiveId" clId="{65AAC7F5-D0AC-408C-8FAC-1E79AE180A5B}" dt="2021-05-03T21:23:12.663" v="12387" actId="1076"/>
          <ac:spMkLst>
            <pc:docMk/>
            <pc:sldMk cId="2948917397" sldId="300"/>
            <ac:spMk id="38" creationId="{C3AFD3ED-6047-46C6-A120-02AD9A5AFC5D}"/>
          </ac:spMkLst>
        </pc:spChg>
        <pc:picChg chg="add mod">
          <ac:chgData name="Abdulaziz Qambar" userId="85b05c50aa90e9c3" providerId="LiveId" clId="{65AAC7F5-D0AC-408C-8FAC-1E79AE180A5B}" dt="2021-05-03T08:14:41.532" v="714" actId="571"/>
          <ac:picMkLst>
            <pc:docMk/>
            <pc:sldMk cId="2948917397" sldId="300"/>
            <ac:picMk id="17" creationId="{3ED93172-1927-423E-852E-A7471A3D9655}"/>
          </ac:picMkLst>
        </pc:picChg>
        <pc:picChg chg="mod">
          <ac:chgData name="Abdulaziz Qambar" userId="85b05c50aa90e9c3" providerId="LiveId" clId="{65AAC7F5-D0AC-408C-8FAC-1E79AE180A5B}" dt="2021-05-04T07:10:37.755" v="13699" actId="12788"/>
          <ac:picMkLst>
            <pc:docMk/>
            <pc:sldMk cId="2948917397" sldId="300"/>
            <ac:picMk id="25" creationId="{F064133C-8C47-412F-8B47-2CBF57B42157}"/>
          </ac:picMkLst>
        </pc:picChg>
        <pc:cxnChg chg="add mod">
          <ac:chgData name="Abdulaziz Qambar" userId="85b05c50aa90e9c3" providerId="LiveId" clId="{65AAC7F5-D0AC-408C-8FAC-1E79AE180A5B}" dt="2021-05-03T17:54:14.560" v="9489" actId="14100"/>
          <ac:cxnSpMkLst>
            <pc:docMk/>
            <pc:sldMk cId="2948917397" sldId="300"/>
            <ac:cxnSpMk id="24" creationId="{3FB3DA95-A74B-4043-ACC1-007C57ABB77A}"/>
          </ac:cxnSpMkLst>
        </pc:cxnChg>
        <pc:cxnChg chg="add del mod">
          <ac:chgData name="Abdulaziz Qambar" userId="85b05c50aa90e9c3" providerId="LiveId" clId="{65AAC7F5-D0AC-408C-8FAC-1E79AE180A5B}" dt="2021-05-03T18:14:48.797" v="9998" actId="478"/>
          <ac:cxnSpMkLst>
            <pc:docMk/>
            <pc:sldMk cId="2948917397" sldId="300"/>
            <ac:cxnSpMk id="29" creationId="{375A7953-2CE1-4918-9BDD-DF7745C92EAD}"/>
          </ac:cxnSpMkLst>
        </pc:cxnChg>
        <pc:cxnChg chg="add del mod">
          <ac:chgData name="Abdulaziz Qambar" userId="85b05c50aa90e9c3" providerId="LiveId" clId="{65AAC7F5-D0AC-408C-8FAC-1E79AE180A5B}" dt="2021-05-03T18:15:00.005" v="10001" actId="478"/>
          <ac:cxnSpMkLst>
            <pc:docMk/>
            <pc:sldMk cId="2948917397" sldId="300"/>
            <ac:cxnSpMk id="33" creationId="{84614D33-FC3C-4392-9207-D9021D515CCD}"/>
          </ac:cxnSpMkLst>
        </pc:cxnChg>
      </pc:sldChg>
      <pc:sldChg chg="addSp delSp modSp mod modNotesTx">
        <pc:chgData name="Abdulaziz Qambar" userId="85b05c50aa90e9c3" providerId="LiveId" clId="{65AAC7F5-D0AC-408C-8FAC-1E79AE180A5B}" dt="2021-05-04T12:09:03.766" v="17142" actId="12789"/>
        <pc:sldMkLst>
          <pc:docMk/>
          <pc:sldMk cId="1059987400" sldId="301"/>
        </pc:sldMkLst>
        <pc:spChg chg="mod">
          <ac:chgData name="Abdulaziz Qambar" userId="85b05c50aa90e9c3" providerId="LiveId" clId="{65AAC7F5-D0AC-408C-8FAC-1E79AE180A5B}" dt="2021-05-04T09:11:07.592" v="14967" actId="1076"/>
          <ac:spMkLst>
            <pc:docMk/>
            <pc:sldMk cId="1059987400" sldId="301"/>
            <ac:spMk id="12" creationId="{73533A2A-6576-4C53-B931-292E2A53AEC3}"/>
          </ac:spMkLst>
        </pc:spChg>
        <pc:spChg chg="mod">
          <ac:chgData name="Abdulaziz Qambar" userId="85b05c50aa90e9c3" providerId="LiveId" clId="{65AAC7F5-D0AC-408C-8FAC-1E79AE180A5B}" dt="2021-05-03T20:42:20.253" v="11590" actId="1076"/>
          <ac:spMkLst>
            <pc:docMk/>
            <pc:sldMk cId="1059987400" sldId="301"/>
            <ac:spMk id="14" creationId="{425152EC-BE66-4981-A7CA-4A306B72C5A6}"/>
          </ac:spMkLst>
        </pc:spChg>
        <pc:spChg chg="mod">
          <ac:chgData name="Abdulaziz Qambar" userId="85b05c50aa90e9c3" providerId="LiveId" clId="{65AAC7F5-D0AC-408C-8FAC-1E79AE180A5B}" dt="2021-05-04T09:59:06.207" v="15145" actId="1076"/>
          <ac:spMkLst>
            <pc:docMk/>
            <pc:sldMk cId="1059987400" sldId="301"/>
            <ac:spMk id="16" creationId="{E8B23B76-5B24-4EFF-A258-3C51B9BFB28F}"/>
          </ac:spMkLst>
        </pc:spChg>
        <pc:spChg chg="mod">
          <ac:chgData name="Abdulaziz Qambar" userId="85b05c50aa90e9c3" providerId="LiveId" clId="{65AAC7F5-D0AC-408C-8FAC-1E79AE180A5B}" dt="2021-05-03T20:42:17.321" v="11589" actId="1076"/>
          <ac:spMkLst>
            <pc:docMk/>
            <pc:sldMk cId="1059987400" sldId="301"/>
            <ac:spMk id="17" creationId="{B963BCA6-E9BC-437C-A0B4-D28A2E3E83BE}"/>
          </ac:spMkLst>
        </pc:spChg>
        <pc:spChg chg="add mod">
          <ac:chgData name="Abdulaziz Qambar" userId="85b05c50aa90e9c3" providerId="LiveId" clId="{65AAC7F5-D0AC-408C-8FAC-1E79AE180A5B}" dt="2021-05-04T11:06:01.452" v="17070" actId="20577"/>
          <ac:spMkLst>
            <pc:docMk/>
            <pc:sldMk cId="1059987400" sldId="301"/>
            <ac:spMk id="20" creationId="{1D5A408D-3117-4F9F-8E6B-5C10C2F18607}"/>
          </ac:spMkLst>
        </pc:spChg>
        <pc:spChg chg="add mod">
          <ac:chgData name="Abdulaziz Qambar" userId="85b05c50aa90e9c3" providerId="LiveId" clId="{65AAC7F5-D0AC-408C-8FAC-1E79AE180A5B}" dt="2021-05-04T12:09:03.766" v="17142" actId="12789"/>
          <ac:spMkLst>
            <pc:docMk/>
            <pc:sldMk cId="1059987400" sldId="301"/>
            <ac:spMk id="22" creationId="{A247C9CB-E603-4125-85FC-CA01C02662D3}"/>
          </ac:spMkLst>
        </pc:spChg>
        <pc:spChg chg="mod">
          <ac:chgData name="Abdulaziz Qambar" userId="85b05c50aa90e9c3" providerId="LiveId" clId="{65AAC7F5-D0AC-408C-8FAC-1E79AE180A5B}" dt="2021-05-04T11:50:50.912" v="17107"/>
          <ac:spMkLst>
            <pc:docMk/>
            <pc:sldMk cId="1059987400" sldId="301"/>
            <ac:spMk id="23" creationId="{D9D8D862-40BC-4D0A-B806-F00BB5C9FAF1}"/>
          </ac:spMkLst>
        </pc:spChg>
        <pc:spChg chg="mod">
          <ac:chgData name="Abdulaziz Qambar" userId="85b05c50aa90e9c3" providerId="LiveId" clId="{65AAC7F5-D0AC-408C-8FAC-1E79AE180A5B}" dt="2021-05-04T11:02:18.098" v="17031" actId="20577"/>
          <ac:spMkLst>
            <pc:docMk/>
            <pc:sldMk cId="1059987400" sldId="301"/>
            <ac:spMk id="31" creationId="{300C6F2C-0868-43D7-B135-3EE71FB9B2C0}"/>
          </ac:spMkLst>
        </pc:spChg>
        <pc:spChg chg="mod">
          <ac:chgData name="Abdulaziz Qambar" userId="85b05c50aa90e9c3" providerId="LiveId" clId="{65AAC7F5-D0AC-408C-8FAC-1E79AE180A5B}" dt="2021-05-04T09:59:43.156" v="15151" actId="207"/>
          <ac:spMkLst>
            <pc:docMk/>
            <pc:sldMk cId="1059987400" sldId="301"/>
            <ac:spMk id="45" creationId="{E5BC26A6-8BF8-4641-9C69-DE78535F2459}"/>
          </ac:spMkLst>
        </pc:spChg>
        <pc:spChg chg="add mod">
          <ac:chgData name="Abdulaziz Qambar" userId="85b05c50aa90e9c3" providerId="LiveId" clId="{65AAC7F5-D0AC-408C-8FAC-1E79AE180A5B}" dt="2021-05-04T12:09:03.766" v="17142" actId="12789"/>
          <ac:spMkLst>
            <pc:docMk/>
            <pc:sldMk cId="1059987400" sldId="301"/>
            <ac:spMk id="46" creationId="{416E8174-0EC1-47A8-A694-48E961371D57}"/>
          </ac:spMkLst>
        </pc:spChg>
        <pc:spChg chg="del">
          <ac:chgData name="Abdulaziz Qambar" userId="85b05c50aa90e9c3" providerId="LiveId" clId="{65AAC7F5-D0AC-408C-8FAC-1E79AE180A5B}" dt="2021-05-03T19:48:24.901" v="11105" actId="478"/>
          <ac:spMkLst>
            <pc:docMk/>
            <pc:sldMk cId="1059987400" sldId="301"/>
            <ac:spMk id="47" creationId="{3502AC84-DEBC-41D4-9262-BD59342FF188}"/>
          </ac:spMkLst>
        </pc:spChg>
        <pc:spChg chg="del">
          <ac:chgData name="Abdulaziz Qambar" userId="85b05c50aa90e9c3" providerId="LiveId" clId="{65AAC7F5-D0AC-408C-8FAC-1E79AE180A5B}" dt="2021-05-03T19:48:24.901" v="11105" actId="478"/>
          <ac:spMkLst>
            <pc:docMk/>
            <pc:sldMk cId="1059987400" sldId="301"/>
            <ac:spMk id="48" creationId="{9F8900EC-C5A5-4178-BDCA-D2198FCEA149}"/>
          </ac:spMkLst>
        </pc:spChg>
        <pc:spChg chg="add mod">
          <ac:chgData name="Abdulaziz Qambar" userId="85b05c50aa90e9c3" providerId="LiveId" clId="{65AAC7F5-D0AC-408C-8FAC-1E79AE180A5B}" dt="2021-05-04T12:09:03.766" v="17142" actId="12789"/>
          <ac:spMkLst>
            <pc:docMk/>
            <pc:sldMk cId="1059987400" sldId="301"/>
            <ac:spMk id="49" creationId="{61BA0350-041F-4F91-AEBD-A71BCB819EBC}"/>
          </ac:spMkLst>
        </pc:spChg>
        <pc:grpChg chg="del">
          <ac:chgData name="Abdulaziz Qambar" userId="85b05c50aa90e9c3" providerId="LiveId" clId="{65AAC7F5-D0AC-408C-8FAC-1E79AE180A5B}" dt="2021-05-03T19:48:24.901" v="11105" actId="478"/>
          <ac:grpSpMkLst>
            <pc:docMk/>
            <pc:sldMk cId="1059987400" sldId="301"/>
            <ac:grpSpMk id="8" creationId="{9C3550FA-BCAC-4EA1-A691-6559426E2CD2}"/>
          </ac:grpSpMkLst>
        </pc:grpChg>
        <pc:graphicFrameChg chg="del">
          <ac:chgData name="Abdulaziz Qambar" userId="85b05c50aa90e9c3" providerId="LiveId" clId="{65AAC7F5-D0AC-408C-8FAC-1E79AE180A5B}" dt="2021-05-03T19:48:24.901" v="11105" actId="478"/>
          <ac:graphicFrameMkLst>
            <pc:docMk/>
            <pc:sldMk cId="1059987400" sldId="301"/>
            <ac:graphicFrameMk id="6" creationId="{B864A730-5FC5-45B6-993E-A140EF3F95F7}"/>
          </ac:graphicFrameMkLst>
        </pc:graphicFrameChg>
        <pc:picChg chg="add mod">
          <ac:chgData name="Abdulaziz Qambar" userId="85b05c50aa90e9c3" providerId="LiveId" clId="{65AAC7F5-D0AC-408C-8FAC-1E79AE180A5B}" dt="2021-05-04T09:12:51.646" v="15029" actId="12788"/>
          <ac:picMkLst>
            <pc:docMk/>
            <pc:sldMk cId="1059987400" sldId="301"/>
            <ac:picMk id="3" creationId="{A1D4E266-6817-4558-8FE0-9F7E52CEA7B7}"/>
          </ac:picMkLst>
        </pc:picChg>
        <pc:cxnChg chg="del">
          <ac:chgData name="Abdulaziz Qambar" userId="85b05c50aa90e9c3" providerId="LiveId" clId="{65AAC7F5-D0AC-408C-8FAC-1E79AE180A5B}" dt="2021-05-03T19:48:24.901" v="11105" actId="478"/>
          <ac:cxnSpMkLst>
            <pc:docMk/>
            <pc:sldMk cId="1059987400" sldId="301"/>
            <ac:cxnSpMk id="19" creationId="{4991E7DA-DABF-423F-B3B0-56E04E833805}"/>
          </ac:cxnSpMkLst>
        </pc:cxnChg>
      </pc:sldChg>
      <pc:sldChg chg="addSp delSp modSp del mod ord modNotesTx">
        <pc:chgData name="Abdulaziz Qambar" userId="85b05c50aa90e9c3" providerId="LiveId" clId="{65AAC7F5-D0AC-408C-8FAC-1E79AE180A5B}" dt="2021-05-04T10:07:11.020" v="15221" actId="47"/>
        <pc:sldMkLst>
          <pc:docMk/>
          <pc:sldMk cId="1645003924" sldId="302"/>
        </pc:sldMkLst>
        <pc:spChg chg="add mod">
          <ac:chgData name="Abdulaziz Qambar" userId="85b05c50aa90e9c3" providerId="LiveId" clId="{65AAC7F5-D0AC-408C-8FAC-1E79AE180A5B}" dt="2021-05-03T09:51:27.570" v="4553" actId="14100"/>
          <ac:spMkLst>
            <pc:docMk/>
            <pc:sldMk cId="1645003924" sldId="302"/>
            <ac:spMk id="14" creationId="{DBCE293A-4809-4FCE-9E7E-9F2C7316AD65}"/>
          </ac:spMkLst>
        </pc:spChg>
        <pc:spChg chg="add mod">
          <ac:chgData name="Abdulaziz Qambar" userId="85b05c50aa90e9c3" providerId="LiveId" clId="{65AAC7F5-D0AC-408C-8FAC-1E79AE180A5B}" dt="2021-05-03T11:35:08.125" v="6710" actId="313"/>
          <ac:spMkLst>
            <pc:docMk/>
            <pc:sldMk cId="1645003924" sldId="302"/>
            <ac:spMk id="15" creationId="{707AF242-3AE5-45D5-AE8C-BBDE1934266E}"/>
          </ac:spMkLst>
        </pc:spChg>
        <pc:picChg chg="add del mod">
          <ac:chgData name="Abdulaziz Qambar" userId="85b05c50aa90e9c3" providerId="LiveId" clId="{65AAC7F5-D0AC-408C-8FAC-1E79AE180A5B}" dt="2021-05-03T09:47:58.634" v="4451" actId="1076"/>
          <ac:picMkLst>
            <pc:docMk/>
            <pc:sldMk cId="1645003924" sldId="302"/>
            <ac:picMk id="3" creationId="{C3A749FE-6B08-4EF9-8199-1460360103D6}"/>
          </ac:picMkLst>
        </pc:picChg>
      </pc:sldChg>
      <pc:sldChg chg="addSp delSp modSp del mod ord">
        <pc:chgData name="Abdulaziz Qambar" userId="85b05c50aa90e9c3" providerId="LiveId" clId="{65AAC7F5-D0AC-408C-8FAC-1E79AE180A5B}" dt="2021-05-04T18:14:22.420" v="17347" actId="47"/>
        <pc:sldMkLst>
          <pc:docMk/>
          <pc:sldMk cId="3195556996" sldId="303"/>
        </pc:sldMkLst>
        <pc:spChg chg="mod">
          <ac:chgData name="Abdulaziz Qambar" userId="85b05c50aa90e9c3" providerId="LiveId" clId="{65AAC7F5-D0AC-408C-8FAC-1E79AE180A5B}" dt="2021-05-04T10:34:42.193" v="16153" actId="20577"/>
          <ac:spMkLst>
            <pc:docMk/>
            <pc:sldMk cId="3195556996" sldId="303"/>
            <ac:spMk id="12" creationId="{DDBE5113-E8A8-4173-9363-C8B0DF1F65DF}"/>
          </ac:spMkLst>
        </pc:spChg>
        <pc:spChg chg="add mod">
          <ac:chgData name="Abdulaziz Qambar" userId="85b05c50aa90e9c3" providerId="LiveId" clId="{65AAC7F5-D0AC-408C-8FAC-1E79AE180A5B}" dt="2021-05-04T10:35:44.306" v="16158" actId="1076"/>
          <ac:spMkLst>
            <pc:docMk/>
            <pc:sldMk cId="3195556996" sldId="303"/>
            <ac:spMk id="13" creationId="{17EEBF51-3C91-4D33-8C09-2108ACD86790}"/>
          </ac:spMkLst>
        </pc:spChg>
        <pc:spChg chg="del mod">
          <ac:chgData name="Abdulaziz Qambar" userId="85b05c50aa90e9c3" providerId="LiveId" clId="{65AAC7F5-D0AC-408C-8FAC-1E79AE180A5B}" dt="2021-05-03T07:44:05.283" v="220" actId="478"/>
          <ac:spMkLst>
            <pc:docMk/>
            <pc:sldMk cId="3195556996" sldId="303"/>
            <ac:spMk id="16" creationId="{B5CB7358-D871-4A71-8583-47C573C0CAAE}"/>
          </ac:spMkLst>
        </pc:spChg>
        <pc:spChg chg="del mod">
          <ac:chgData name="Abdulaziz Qambar" userId="85b05c50aa90e9c3" providerId="LiveId" clId="{65AAC7F5-D0AC-408C-8FAC-1E79AE180A5B}" dt="2021-05-03T09:17:08.240" v="2806" actId="21"/>
          <ac:spMkLst>
            <pc:docMk/>
            <pc:sldMk cId="3195556996" sldId="303"/>
            <ac:spMk id="19" creationId="{0D64F47F-D52E-43CD-8122-5C2B48D7A179}"/>
          </ac:spMkLst>
        </pc:spChg>
        <pc:spChg chg="mod">
          <ac:chgData name="Abdulaziz Qambar" userId="85b05c50aa90e9c3" providerId="LiveId" clId="{65AAC7F5-D0AC-408C-8FAC-1E79AE180A5B}" dt="2021-05-04T10:34:50.975" v="16155" actId="20577"/>
          <ac:spMkLst>
            <pc:docMk/>
            <pc:sldMk cId="3195556996" sldId="303"/>
            <ac:spMk id="20" creationId="{7A374C62-20B9-4985-94EA-60D581CEC614}"/>
          </ac:spMkLst>
        </pc:spChg>
      </pc:sldChg>
      <pc:sldChg chg="addSp delSp modSp mod">
        <pc:chgData name="Abdulaziz Qambar" userId="85b05c50aa90e9c3" providerId="LiveId" clId="{65AAC7F5-D0AC-408C-8FAC-1E79AE180A5B}" dt="2021-05-04T11:05:45.050" v="17060" actId="20577"/>
        <pc:sldMkLst>
          <pc:docMk/>
          <pc:sldMk cId="518454426" sldId="304"/>
        </pc:sldMkLst>
        <pc:spChg chg="add mod">
          <ac:chgData name="Abdulaziz Qambar" userId="85b05c50aa90e9c3" providerId="LiveId" clId="{65AAC7F5-D0AC-408C-8FAC-1E79AE180A5B}" dt="2021-05-04T11:05:45.050" v="17060" actId="20577"/>
          <ac:spMkLst>
            <pc:docMk/>
            <pc:sldMk cId="518454426" sldId="304"/>
            <ac:spMk id="18" creationId="{DBC5494F-F511-4ADD-99D5-09BDFCC95217}"/>
          </ac:spMkLst>
        </pc:spChg>
        <pc:spChg chg="add del mod">
          <ac:chgData name="Abdulaziz Qambar" userId="85b05c50aa90e9c3" providerId="LiveId" clId="{65AAC7F5-D0AC-408C-8FAC-1E79AE180A5B}" dt="2021-05-04T07:18:16.533" v="13881" actId="478"/>
          <ac:spMkLst>
            <pc:docMk/>
            <pc:sldMk cId="518454426" sldId="304"/>
            <ac:spMk id="21" creationId="{50510D36-8108-4743-8817-4B34117483D5}"/>
          </ac:spMkLst>
        </pc:spChg>
        <pc:spChg chg="mod">
          <ac:chgData name="Abdulaziz Qambar" userId="85b05c50aa90e9c3" providerId="LiveId" clId="{65AAC7F5-D0AC-408C-8FAC-1E79AE180A5B}" dt="2021-05-03T18:20:59.820" v="10145" actId="20577"/>
          <ac:spMkLst>
            <pc:docMk/>
            <pc:sldMk cId="518454426" sldId="304"/>
            <ac:spMk id="23" creationId="{D9D8D862-40BC-4D0A-B806-F00BB5C9FAF1}"/>
          </ac:spMkLst>
        </pc:spChg>
        <pc:spChg chg="mod">
          <ac:chgData name="Abdulaziz Qambar" userId="85b05c50aa90e9c3" providerId="LiveId" clId="{65AAC7F5-D0AC-408C-8FAC-1E79AE180A5B}" dt="2021-05-04T11:02:32.315" v="17039" actId="20577"/>
          <ac:spMkLst>
            <pc:docMk/>
            <pc:sldMk cId="518454426" sldId="304"/>
            <ac:spMk id="31" creationId="{300C6F2C-0868-43D7-B135-3EE71FB9B2C0}"/>
          </ac:spMkLst>
        </pc:spChg>
        <pc:spChg chg="mod">
          <ac:chgData name="Abdulaziz Qambar" userId="85b05c50aa90e9c3" providerId="LiveId" clId="{65AAC7F5-D0AC-408C-8FAC-1E79AE180A5B}" dt="2021-05-04T09:55:13.982" v="15136" actId="20577"/>
          <ac:spMkLst>
            <pc:docMk/>
            <pc:sldMk cId="518454426" sldId="304"/>
            <ac:spMk id="110" creationId="{253014D3-1D61-402A-9AA2-25FCA97ABA52}"/>
          </ac:spMkLst>
        </pc:spChg>
        <pc:spChg chg="mod">
          <ac:chgData name="Abdulaziz Qambar" userId="85b05c50aa90e9c3" providerId="LiveId" clId="{65AAC7F5-D0AC-408C-8FAC-1E79AE180A5B}" dt="2021-05-03T12:47:10.800" v="8214" actId="164"/>
          <ac:spMkLst>
            <pc:docMk/>
            <pc:sldMk cId="518454426" sldId="304"/>
            <ac:spMk id="111" creationId="{BCFEA07B-9D15-4650-ADC8-5C0CDDE2277B}"/>
          </ac:spMkLst>
        </pc:spChg>
        <pc:spChg chg="mod">
          <ac:chgData name="Abdulaziz Qambar" userId="85b05c50aa90e9c3" providerId="LiveId" clId="{65AAC7F5-D0AC-408C-8FAC-1E79AE180A5B}" dt="2021-05-03T12:47:10.800" v="8214" actId="164"/>
          <ac:spMkLst>
            <pc:docMk/>
            <pc:sldMk cId="518454426" sldId="304"/>
            <ac:spMk id="112" creationId="{F2837007-3F6B-45F5-839E-F1B452A703EC}"/>
          </ac:spMkLst>
        </pc:spChg>
        <pc:spChg chg="mod">
          <ac:chgData name="Abdulaziz Qambar" userId="85b05c50aa90e9c3" providerId="LiveId" clId="{65AAC7F5-D0AC-408C-8FAC-1E79AE180A5B}" dt="2021-05-03T18:21:36.508" v="10153" actId="1076"/>
          <ac:spMkLst>
            <pc:docMk/>
            <pc:sldMk cId="518454426" sldId="304"/>
            <ac:spMk id="113" creationId="{4444C98B-3A3A-42C2-B561-98C1657957E5}"/>
          </ac:spMkLst>
        </pc:spChg>
        <pc:grpChg chg="add mod">
          <ac:chgData name="Abdulaziz Qambar" userId="85b05c50aa90e9c3" providerId="LiveId" clId="{65AAC7F5-D0AC-408C-8FAC-1E79AE180A5B}" dt="2021-05-03T18:21:36.508" v="10153" actId="1076"/>
          <ac:grpSpMkLst>
            <pc:docMk/>
            <pc:sldMk cId="518454426" sldId="304"/>
            <ac:grpSpMk id="2" creationId="{58B3A167-A38B-4C8F-8572-0AF0053B2DE4}"/>
          </ac:grpSpMkLst>
        </pc:grpChg>
        <pc:grpChg chg="mod">
          <ac:chgData name="Abdulaziz Qambar" userId="85b05c50aa90e9c3" providerId="LiveId" clId="{65AAC7F5-D0AC-408C-8FAC-1E79AE180A5B}" dt="2021-05-03T18:21:36.508" v="10153" actId="1076"/>
          <ac:grpSpMkLst>
            <pc:docMk/>
            <pc:sldMk cId="518454426" sldId="304"/>
            <ac:grpSpMk id="107" creationId="{B234A229-9117-4FDD-B5B2-899F159ACC8D}"/>
          </ac:grpSpMkLst>
        </pc:grpChg>
        <pc:picChg chg="add mod">
          <ac:chgData name="Abdulaziz Qambar" userId="85b05c50aa90e9c3" providerId="LiveId" clId="{65AAC7F5-D0AC-408C-8FAC-1E79AE180A5B}" dt="2021-05-03T18:21:36.508" v="10153" actId="1076"/>
          <ac:picMkLst>
            <pc:docMk/>
            <pc:sldMk cId="518454426" sldId="304"/>
            <ac:picMk id="4" creationId="{046E0F42-A6E8-4B7F-9BF8-AE0CECFEFEAD}"/>
          </ac:picMkLst>
        </pc:picChg>
        <pc:picChg chg="add del mod">
          <ac:chgData name="Abdulaziz Qambar" userId="85b05c50aa90e9c3" providerId="LiveId" clId="{65AAC7F5-D0AC-408C-8FAC-1E79AE180A5B}" dt="2021-05-03T21:54:34.175" v="12581" actId="478"/>
          <ac:picMkLst>
            <pc:docMk/>
            <pc:sldMk cId="518454426" sldId="304"/>
            <ac:picMk id="22" creationId="{E23F2E67-59B3-44F5-8917-7473437768B7}"/>
          </ac:picMkLst>
        </pc:picChg>
        <pc:picChg chg="add del mod">
          <ac:chgData name="Abdulaziz Qambar" userId="85b05c50aa90e9c3" providerId="LiveId" clId="{65AAC7F5-D0AC-408C-8FAC-1E79AE180A5B}" dt="2021-05-03T21:54:33.541" v="12580" actId="478"/>
          <ac:picMkLst>
            <pc:docMk/>
            <pc:sldMk cId="518454426" sldId="304"/>
            <ac:picMk id="24" creationId="{B5239AD9-0853-4E9F-91A0-CEE95D8233E9}"/>
          </ac:picMkLst>
        </pc:picChg>
        <pc:cxnChg chg="mod">
          <ac:chgData name="Abdulaziz Qambar" userId="85b05c50aa90e9c3" providerId="LiveId" clId="{65AAC7F5-D0AC-408C-8FAC-1E79AE180A5B}" dt="2021-05-03T18:21:36.508" v="10153" actId="1076"/>
          <ac:cxnSpMkLst>
            <pc:docMk/>
            <pc:sldMk cId="518454426" sldId="304"/>
            <ac:cxnSpMk id="10" creationId="{483A0569-B6C3-4EB1-85E4-EB1B900F0348}"/>
          </ac:cxnSpMkLst>
        </pc:cxnChg>
      </pc:sldChg>
      <pc:sldChg chg="addSp modSp del mod ord">
        <pc:chgData name="Abdulaziz Qambar" userId="85b05c50aa90e9c3" providerId="LiveId" clId="{65AAC7F5-D0AC-408C-8FAC-1E79AE180A5B}" dt="2021-05-04T10:06:48.157" v="15215" actId="47"/>
        <pc:sldMkLst>
          <pc:docMk/>
          <pc:sldMk cId="450509729" sldId="305"/>
        </pc:sldMkLst>
        <pc:spChg chg="add mod">
          <ac:chgData name="Abdulaziz Qambar" userId="85b05c50aa90e9c3" providerId="LiveId" clId="{65AAC7F5-D0AC-408C-8FAC-1E79AE180A5B}" dt="2021-05-03T18:06:39.796" v="9957" actId="1076"/>
          <ac:spMkLst>
            <pc:docMk/>
            <pc:sldMk cId="450509729" sldId="305"/>
            <ac:spMk id="12" creationId="{427684B8-3AFC-462A-ACAB-A981CED639C0}"/>
          </ac:spMkLst>
        </pc:spChg>
        <pc:spChg chg="add mod">
          <ac:chgData name="Abdulaziz Qambar" userId="85b05c50aa90e9c3" providerId="LiveId" clId="{65AAC7F5-D0AC-408C-8FAC-1E79AE180A5B}" dt="2021-05-03T18:06:50.834" v="9959" actId="1076"/>
          <ac:spMkLst>
            <pc:docMk/>
            <pc:sldMk cId="450509729" sldId="305"/>
            <ac:spMk id="14" creationId="{1D03887D-4B00-40AB-B336-E9BB03AF288F}"/>
          </ac:spMkLst>
        </pc:spChg>
        <pc:spChg chg="add mod">
          <ac:chgData name="Abdulaziz Qambar" userId="85b05c50aa90e9c3" providerId="LiveId" clId="{65AAC7F5-D0AC-408C-8FAC-1E79AE180A5B}" dt="2021-05-03T18:06:50.834" v="9959" actId="1076"/>
          <ac:spMkLst>
            <pc:docMk/>
            <pc:sldMk cId="450509729" sldId="305"/>
            <ac:spMk id="15" creationId="{66C4C434-C80C-4AB5-914B-86BE1DDDF9DE}"/>
          </ac:spMkLst>
        </pc:spChg>
        <pc:spChg chg="add mod">
          <ac:chgData name="Abdulaziz Qambar" userId="85b05c50aa90e9c3" providerId="LiveId" clId="{65AAC7F5-D0AC-408C-8FAC-1E79AE180A5B}" dt="2021-05-03T18:06:50.834" v="9959" actId="1076"/>
          <ac:spMkLst>
            <pc:docMk/>
            <pc:sldMk cId="450509729" sldId="305"/>
            <ac:spMk id="16" creationId="{FF9B315A-FA52-4663-8994-2C90D7F46AD2}"/>
          </ac:spMkLst>
        </pc:spChg>
        <pc:spChg chg="add mod">
          <ac:chgData name="Abdulaziz Qambar" userId="85b05c50aa90e9c3" providerId="LiveId" clId="{65AAC7F5-D0AC-408C-8FAC-1E79AE180A5B}" dt="2021-05-03T18:06:50.834" v="9959" actId="1076"/>
          <ac:spMkLst>
            <pc:docMk/>
            <pc:sldMk cId="450509729" sldId="305"/>
            <ac:spMk id="17" creationId="{5AA1CC82-3154-4CDC-8509-53A791FAD14D}"/>
          </ac:spMkLst>
        </pc:spChg>
        <pc:spChg chg="add mod">
          <ac:chgData name="Abdulaziz Qambar" userId="85b05c50aa90e9c3" providerId="LiveId" clId="{65AAC7F5-D0AC-408C-8FAC-1E79AE180A5B}" dt="2021-05-03T18:06:50.834" v="9959" actId="1076"/>
          <ac:spMkLst>
            <pc:docMk/>
            <pc:sldMk cId="450509729" sldId="305"/>
            <ac:spMk id="18" creationId="{35095353-ED0F-4A16-8379-3B35C680AC13}"/>
          </ac:spMkLst>
        </pc:spChg>
        <pc:spChg chg="add mod">
          <ac:chgData name="Abdulaziz Qambar" userId="85b05c50aa90e9c3" providerId="LiveId" clId="{65AAC7F5-D0AC-408C-8FAC-1E79AE180A5B}" dt="2021-05-03T18:06:50.834" v="9959" actId="1076"/>
          <ac:spMkLst>
            <pc:docMk/>
            <pc:sldMk cId="450509729" sldId="305"/>
            <ac:spMk id="19" creationId="{DCE40341-D38B-4234-944E-843AC272CCA3}"/>
          </ac:spMkLst>
        </pc:spChg>
        <pc:spChg chg="add mod">
          <ac:chgData name="Abdulaziz Qambar" userId="85b05c50aa90e9c3" providerId="LiveId" clId="{65AAC7F5-D0AC-408C-8FAC-1E79AE180A5B}" dt="2021-05-03T18:06:50.834" v="9959" actId="1076"/>
          <ac:spMkLst>
            <pc:docMk/>
            <pc:sldMk cId="450509729" sldId="305"/>
            <ac:spMk id="20" creationId="{939EF80A-CEB8-462C-8F16-7DB678AEB664}"/>
          </ac:spMkLst>
        </pc:spChg>
        <pc:spChg chg="add mod">
          <ac:chgData name="Abdulaziz Qambar" userId="85b05c50aa90e9c3" providerId="LiveId" clId="{65AAC7F5-D0AC-408C-8FAC-1E79AE180A5B}" dt="2021-05-03T18:06:50.834" v="9959" actId="1076"/>
          <ac:spMkLst>
            <pc:docMk/>
            <pc:sldMk cId="450509729" sldId="305"/>
            <ac:spMk id="21" creationId="{20BAAA89-62F6-4EB1-9C69-D28DC3D0C1A9}"/>
          </ac:spMkLst>
        </pc:spChg>
        <pc:spChg chg="add mod">
          <ac:chgData name="Abdulaziz Qambar" userId="85b05c50aa90e9c3" providerId="LiveId" clId="{65AAC7F5-D0AC-408C-8FAC-1E79AE180A5B}" dt="2021-05-03T18:06:50.834" v="9959" actId="1076"/>
          <ac:spMkLst>
            <pc:docMk/>
            <pc:sldMk cId="450509729" sldId="305"/>
            <ac:spMk id="22" creationId="{C593C825-1D7B-4C99-9DCF-8B5C37616F24}"/>
          </ac:spMkLst>
        </pc:spChg>
        <pc:spChg chg="mod">
          <ac:chgData name="Abdulaziz Qambar" userId="85b05c50aa90e9c3" providerId="LiveId" clId="{65AAC7F5-D0AC-408C-8FAC-1E79AE180A5B}" dt="2021-05-03T18:00:04.067" v="9640" actId="20577"/>
          <ac:spMkLst>
            <pc:docMk/>
            <pc:sldMk cId="450509729" sldId="305"/>
            <ac:spMk id="23" creationId="{D9D8D862-40BC-4D0A-B806-F00BB5C9FAF1}"/>
          </ac:spMkLst>
        </pc:spChg>
        <pc:spChg chg="add mod">
          <ac:chgData name="Abdulaziz Qambar" userId="85b05c50aa90e9c3" providerId="LiveId" clId="{65AAC7F5-D0AC-408C-8FAC-1E79AE180A5B}" dt="2021-05-03T18:06:50.834" v="9959" actId="1076"/>
          <ac:spMkLst>
            <pc:docMk/>
            <pc:sldMk cId="450509729" sldId="305"/>
            <ac:spMk id="24" creationId="{83285A3B-B13D-4A31-ADCD-55700A1D864A}"/>
          </ac:spMkLst>
        </pc:spChg>
        <pc:spChg chg="add mod">
          <ac:chgData name="Abdulaziz Qambar" userId="85b05c50aa90e9c3" providerId="LiveId" clId="{65AAC7F5-D0AC-408C-8FAC-1E79AE180A5B}" dt="2021-05-03T18:06:50.834" v="9959" actId="1076"/>
          <ac:spMkLst>
            <pc:docMk/>
            <pc:sldMk cId="450509729" sldId="305"/>
            <ac:spMk id="25" creationId="{E99AFFAC-AFD5-4604-ACB2-60F9FEA7A7B0}"/>
          </ac:spMkLst>
        </pc:spChg>
        <pc:spChg chg="add mod">
          <ac:chgData name="Abdulaziz Qambar" userId="85b05c50aa90e9c3" providerId="LiveId" clId="{65AAC7F5-D0AC-408C-8FAC-1E79AE180A5B}" dt="2021-05-03T18:06:50.834" v="9959" actId="1076"/>
          <ac:spMkLst>
            <pc:docMk/>
            <pc:sldMk cId="450509729" sldId="305"/>
            <ac:spMk id="26" creationId="{2DC601B5-BA7E-41A0-AD13-80E401EB0380}"/>
          </ac:spMkLst>
        </pc:spChg>
        <pc:spChg chg="add mod">
          <ac:chgData name="Abdulaziz Qambar" userId="85b05c50aa90e9c3" providerId="LiveId" clId="{65AAC7F5-D0AC-408C-8FAC-1E79AE180A5B}" dt="2021-05-03T18:06:50.834" v="9959" actId="1076"/>
          <ac:spMkLst>
            <pc:docMk/>
            <pc:sldMk cId="450509729" sldId="305"/>
            <ac:spMk id="27" creationId="{27CB64D9-564F-432F-A4DB-5264B3EA5648}"/>
          </ac:spMkLst>
        </pc:spChg>
        <pc:spChg chg="add mod">
          <ac:chgData name="Abdulaziz Qambar" userId="85b05c50aa90e9c3" providerId="LiveId" clId="{65AAC7F5-D0AC-408C-8FAC-1E79AE180A5B}" dt="2021-05-03T18:07:29.244" v="9978" actId="20577"/>
          <ac:spMkLst>
            <pc:docMk/>
            <pc:sldMk cId="450509729" sldId="305"/>
            <ac:spMk id="30" creationId="{C6EF4CBE-634F-4DF3-A95B-2328BE6832F7}"/>
          </ac:spMkLst>
        </pc:spChg>
        <pc:picChg chg="add mod">
          <ac:chgData name="Abdulaziz Qambar" userId="85b05c50aa90e9c3" providerId="LiveId" clId="{65AAC7F5-D0AC-408C-8FAC-1E79AE180A5B}" dt="2021-05-03T18:06:50.834" v="9959" actId="1076"/>
          <ac:picMkLst>
            <pc:docMk/>
            <pc:sldMk cId="450509729" sldId="305"/>
            <ac:picMk id="13" creationId="{D3C87D88-5F53-4D16-8BCD-124C92FBF049}"/>
          </ac:picMkLst>
        </pc:picChg>
        <pc:picChg chg="add mod">
          <ac:chgData name="Abdulaziz Qambar" userId="85b05c50aa90e9c3" providerId="LiveId" clId="{65AAC7F5-D0AC-408C-8FAC-1E79AE180A5B}" dt="2021-05-03T18:06:34.168" v="9954" actId="571"/>
          <ac:picMkLst>
            <pc:docMk/>
            <pc:sldMk cId="450509729" sldId="305"/>
            <ac:picMk id="28" creationId="{6BEF4AA7-AD09-437F-BEC5-92C0525ECCAE}"/>
          </ac:picMkLst>
        </pc:picChg>
        <pc:picChg chg="add mod">
          <ac:chgData name="Abdulaziz Qambar" userId="85b05c50aa90e9c3" providerId="LiveId" clId="{65AAC7F5-D0AC-408C-8FAC-1E79AE180A5B}" dt="2021-05-03T18:07:22.143" v="9965" actId="14826"/>
          <ac:picMkLst>
            <pc:docMk/>
            <pc:sldMk cId="450509729" sldId="305"/>
            <ac:picMk id="29" creationId="{04D926C7-13BC-42C9-BA1B-70220A1F24B3}"/>
          </ac:picMkLst>
        </pc:picChg>
      </pc:sldChg>
      <pc:sldChg chg="del">
        <pc:chgData name="Abdulaziz Qambar" userId="85b05c50aa90e9c3" providerId="LiveId" clId="{65AAC7F5-D0AC-408C-8FAC-1E79AE180A5B}" dt="2021-05-04T10:07:25.871" v="15222" actId="47"/>
        <pc:sldMkLst>
          <pc:docMk/>
          <pc:sldMk cId="1644127808" sldId="306"/>
        </pc:sldMkLst>
      </pc:sldChg>
      <pc:sldChg chg="addSp delSp modSp mod">
        <pc:chgData name="Abdulaziz Qambar" userId="85b05c50aa90e9c3" providerId="LiveId" clId="{65AAC7F5-D0AC-408C-8FAC-1E79AE180A5B}" dt="2021-05-04T12:10:07.751" v="17212" actId="1035"/>
        <pc:sldMkLst>
          <pc:docMk/>
          <pc:sldMk cId="3526250324" sldId="307"/>
        </pc:sldMkLst>
        <pc:spChg chg="add mod">
          <ac:chgData name="Abdulaziz Qambar" userId="85b05c50aa90e9c3" providerId="LiveId" clId="{65AAC7F5-D0AC-408C-8FAC-1E79AE180A5B}" dt="2021-05-04T07:16:58.684" v="13774" actId="1076"/>
          <ac:spMkLst>
            <pc:docMk/>
            <pc:sldMk cId="3526250324" sldId="307"/>
            <ac:spMk id="3" creationId="{9BC91836-CD62-4175-BC9B-D2D5A38B1DE1}"/>
          </ac:spMkLst>
        </pc:spChg>
        <pc:spChg chg="mod topLvl">
          <ac:chgData name="Abdulaziz Qambar" userId="85b05c50aa90e9c3" providerId="LiveId" clId="{65AAC7F5-D0AC-408C-8FAC-1E79AE180A5B}" dt="2021-05-04T12:10:07.751" v="17212" actId="1035"/>
          <ac:spMkLst>
            <pc:docMk/>
            <pc:sldMk cId="3526250324" sldId="307"/>
            <ac:spMk id="12" creationId="{E2E26412-A17D-4A7C-BF89-3A242F4B8314}"/>
          </ac:spMkLst>
        </pc:spChg>
        <pc:spChg chg="add del mod">
          <ac:chgData name="Abdulaziz Qambar" userId="85b05c50aa90e9c3" providerId="LiveId" clId="{65AAC7F5-D0AC-408C-8FAC-1E79AE180A5B}" dt="2021-05-04T09:14:21.158" v="15036" actId="14100"/>
          <ac:spMkLst>
            <pc:docMk/>
            <pc:sldMk cId="3526250324" sldId="307"/>
            <ac:spMk id="14" creationId="{81AE91CB-C50A-4536-85E1-30D2F67F9993}"/>
          </ac:spMkLst>
        </pc:spChg>
        <pc:spChg chg="mod">
          <ac:chgData name="Abdulaziz Qambar" userId="85b05c50aa90e9c3" providerId="LiveId" clId="{65AAC7F5-D0AC-408C-8FAC-1E79AE180A5B}" dt="2021-05-04T07:16:51.423" v="13772" actId="1076"/>
          <ac:spMkLst>
            <pc:docMk/>
            <pc:sldMk cId="3526250324" sldId="307"/>
            <ac:spMk id="18" creationId="{69BEC7D6-F1C9-41AC-BBB3-FC70FCDDB3AB}"/>
          </ac:spMkLst>
        </pc:spChg>
        <pc:spChg chg="mod">
          <ac:chgData name="Abdulaziz Qambar" userId="85b05c50aa90e9c3" providerId="LiveId" clId="{65AAC7F5-D0AC-408C-8FAC-1E79AE180A5B}" dt="2021-05-04T07:16:51.423" v="13772" actId="1076"/>
          <ac:spMkLst>
            <pc:docMk/>
            <pc:sldMk cId="3526250324" sldId="307"/>
            <ac:spMk id="19" creationId="{6D24DB9F-FAD4-4363-A531-AB21C1FA0DA6}"/>
          </ac:spMkLst>
        </pc:spChg>
        <pc:spChg chg="mod">
          <ac:chgData name="Abdulaziz Qambar" userId="85b05c50aa90e9c3" providerId="LiveId" clId="{65AAC7F5-D0AC-408C-8FAC-1E79AE180A5B}" dt="2021-05-04T07:16:51.423" v="13772" actId="1076"/>
          <ac:spMkLst>
            <pc:docMk/>
            <pc:sldMk cId="3526250324" sldId="307"/>
            <ac:spMk id="21" creationId="{A22A9ABA-249F-4368-A152-01FF5C8E398F}"/>
          </ac:spMkLst>
        </pc:spChg>
        <pc:spChg chg="add mod">
          <ac:chgData name="Abdulaziz Qambar" userId="85b05c50aa90e9c3" providerId="LiveId" clId="{65AAC7F5-D0AC-408C-8FAC-1E79AE180A5B}" dt="2021-05-04T11:30:29.577" v="17078"/>
          <ac:spMkLst>
            <pc:docMk/>
            <pc:sldMk cId="3526250324" sldId="307"/>
            <ac:spMk id="24" creationId="{5AA822B1-4480-45FB-AC14-B4105A5012D0}"/>
          </ac:spMkLst>
        </pc:spChg>
        <pc:spChg chg="mod">
          <ac:chgData name="Abdulaziz Qambar" userId="85b05c50aa90e9c3" providerId="LiveId" clId="{65AAC7F5-D0AC-408C-8FAC-1E79AE180A5B}" dt="2021-05-04T11:02:21.281" v="17033" actId="20577"/>
          <ac:spMkLst>
            <pc:docMk/>
            <pc:sldMk cId="3526250324" sldId="307"/>
            <ac:spMk id="31" creationId="{300C6F2C-0868-43D7-B135-3EE71FB9B2C0}"/>
          </ac:spMkLst>
        </pc:spChg>
        <pc:grpChg chg="del mod">
          <ac:chgData name="Abdulaziz Qambar" userId="85b05c50aa90e9c3" providerId="LiveId" clId="{65AAC7F5-D0AC-408C-8FAC-1E79AE180A5B}" dt="2021-05-04T12:09:57.849" v="17205" actId="165"/>
          <ac:grpSpMkLst>
            <pc:docMk/>
            <pc:sldMk cId="3526250324" sldId="307"/>
            <ac:grpSpMk id="2" creationId="{716C95B4-F136-413E-8BF7-F6FD4D543DF6}"/>
          </ac:grpSpMkLst>
        </pc:grpChg>
        <pc:picChg chg="mod topLvl">
          <ac:chgData name="Abdulaziz Qambar" userId="85b05c50aa90e9c3" providerId="LiveId" clId="{65AAC7F5-D0AC-408C-8FAC-1E79AE180A5B}" dt="2021-05-04T12:10:07.751" v="17212" actId="1035"/>
          <ac:picMkLst>
            <pc:docMk/>
            <pc:sldMk cId="3526250324" sldId="307"/>
            <ac:picMk id="13" creationId="{8CDAD056-4A9F-4D48-BF78-5DC1B0D3F514}"/>
          </ac:picMkLst>
        </pc:picChg>
        <pc:picChg chg="add mod">
          <ac:chgData name="Abdulaziz Qambar" userId="85b05c50aa90e9c3" providerId="LiveId" clId="{65AAC7F5-D0AC-408C-8FAC-1E79AE180A5B}" dt="2021-05-04T07:16:55.328" v="13773" actId="1076"/>
          <ac:picMkLst>
            <pc:docMk/>
            <pc:sldMk cId="3526250324" sldId="307"/>
            <ac:picMk id="22" creationId="{1065480F-450E-40E6-A104-DB800F9EC05D}"/>
          </ac:picMkLst>
        </pc:picChg>
        <pc:cxnChg chg="mod">
          <ac:chgData name="Abdulaziz Qambar" userId="85b05c50aa90e9c3" providerId="LiveId" clId="{65AAC7F5-D0AC-408C-8FAC-1E79AE180A5B}" dt="2021-05-04T07:16:39.361" v="13750" actId="14100"/>
          <ac:cxnSpMkLst>
            <pc:docMk/>
            <pc:sldMk cId="3526250324" sldId="307"/>
            <ac:cxnSpMk id="16" creationId="{D90060AC-5B34-482A-B5C7-EAB2CFE8B09A}"/>
          </ac:cxnSpMkLst>
        </pc:cxnChg>
        <pc:cxnChg chg="mod">
          <ac:chgData name="Abdulaziz Qambar" userId="85b05c50aa90e9c3" providerId="LiveId" clId="{65AAC7F5-D0AC-408C-8FAC-1E79AE180A5B}" dt="2021-05-04T07:16:43.461" v="13771" actId="1035"/>
          <ac:cxnSpMkLst>
            <pc:docMk/>
            <pc:sldMk cId="3526250324" sldId="307"/>
            <ac:cxnSpMk id="20" creationId="{C68ACBFB-1D13-4E7E-8AEB-8475DC1F4B89}"/>
          </ac:cxnSpMkLst>
        </pc:cxnChg>
      </pc:sldChg>
      <pc:sldChg chg="addSp delSp modSp mod modNotesTx">
        <pc:chgData name="Abdulaziz Qambar" userId="85b05c50aa90e9c3" providerId="LiveId" clId="{65AAC7F5-D0AC-408C-8FAC-1E79AE180A5B}" dt="2021-05-04T18:15:26.111" v="17372" actId="20577"/>
        <pc:sldMkLst>
          <pc:docMk/>
          <pc:sldMk cId="1105810422" sldId="308"/>
        </pc:sldMkLst>
        <pc:spChg chg="mod topLvl">
          <ac:chgData name="Abdulaziz Qambar" userId="85b05c50aa90e9c3" providerId="LiveId" clId="{65AAC7F5-D0AC-408C-8FAC-1E79AE180A5B}" dt="2021-05-03T20:38:14.654" v="11554" actId="164"/>
          <ac:spMkLst>
            <pc:docMk/>
            <pc:sldMk cId="1105810422" sldId="308"/>
            <ac:spMk id="12" creationId="{BBDE3372-7964-4832-8D34-64D1D0A33F49}"/>
          </ac:spMkLst>
        </pc:spChg>
        <pc:spChg chg="mod">
          <ac:chgData name="Abdulaziz Qambar" userId="85b05c50aa90e9c3" providerId="LiveId" clId="{65AAC7F5-D0AC-408C-8FAC-1E79AE180A5B}" dt="2021-05-03T20:36:27.848" v="11526" actId="165"/>
          <ac:spMkLst>
            <pc:docMk/>
            <pc:sldMk cId="1105810422" sldId="308"/>
            <ac:spMk id="15" creationId="{FE25C203-7CEF-4599-9B1F-A87468AC1A1D}"/>
          </ac:spMkLst>
        </pc:spChg>
        <pc:spChg chg="mod topLvl">
          <ac:chgData name="Abdulaziz Qambar" userId="85b05c50aa90e9c3" providerId="LiveId" clId="{65AAC7F5-D0AC-408C-8FAC-1E79AE180A5B}" dt="2021-05-03T20:38:14.654" v="11554" actId="164"/>
          <ac:spMkLst>
            <pc:docMk/>
            <pc:sldMk cId="1105810422" sldId="308"/>
            <ac:spMk id="18" creationId="{39C2637D-599C-4A03-B0F8-42A872D5419C}"/>
          </ac:spMkLst>
        </pc:spChg>
        <pc:spChg chg="del mod">
          <ac:chgData name="Abdulaziz Qambar" userId="85b05c50aa90e9c3" providerId="LiveId" clId="{65AAC7F5-D0AC-408C-8FAC-1E79AE180A5B}" dt="2021-05-03T18:24:25.513" v="10160" actId="478"/>
          <ac:spMkLst>
            <pc:docMk/>
            <pc:sldMk cId="1105810422" sldId="308"/>
            <ac:spMk id="22" creationId="{2416A1F3-0732-45E8-A013-48D43A8CB89A}"/>
          </ac:spMkLst>
        </pc:spChg>
        <pc:spChg chg="del mod">
          <ac:chgData name="Abdulaziz Qambar" userId="85b05c50aa90e9c3" providerId="LiveId" clId="{65AAC7F5-D0AC-408C-8FAC-1E79AE180A5B}" dt="2021-05-04T18:14:45.148" v="17354" actId="478"/>
          <ac:spMkLst>
            <pc:docMk/>
            <pc:sldMk cId="1105810422" sldId="308"/>
            <ac:spMk id="23" creationId="{D9D8D862-40BC-4D0A-B806-F00BB5C9FAF1}"/>
          </ac:spMkLst>
        </pc:spChg>
        <pc:spChg chg="mod topLvl">
          <ac:chgData name="Abdulaziz Qambar" userId="85b05c50aa90e9c3" providerId="LiveId" clId="{65AAC7F5-D0AC-408C-8FAC-1E79AE180A5B}" dt="2021-05-03T20:38:14.654" v="11554" actId="164"/>
          <ac:spMkLst>
            <pc:docMk/>
            <pc:sldMk cId="1105810422" sldId="308"/>
            <ac:spMk id="24" creationId="{14152D32-8A18-45B6-BCCD-FA8AECDB905A}"/>
          </ac:spMkLst>
        </pc:spChg>
        <pc:spChg chg="del mod">
          <ac:chgData name="Abdulaziz Qambar" userId="85b05c50aa90e9c3" providerId="LiveId" clId="{65AAC7F5-D0AC-408C-8FAC-1E79AE180A5B}" dt="2021-05-03T18:35:41.907" v="10286" actId="478"/>
          <ac:spMkLst>
            <pc:docMk/>
            <pc:sldMk cId="1105810422" sldId="308"/>
            <ac:spMk id="25" creationId="{08E40850-75AF-447F-96BD-52A37A8C395C}"/>
          </ac:spMkLst>
        </pc:spChg>
        <pc:spChg chg="mod ord topLvl">
          <ac:chgData name="Abdulaziz Qambar" userId="85b05c50aa90e9c3" providerId="LiveId" clId="{65AAC7F5-D0AC-408C-8FAC-1E79AE180A5B}" dt="2021-05-03T20:38:14.654" v="11554" actId="164"/>
          <ac:spMkLst>
            <pc:docMk/>
            <pc:sldMk cId="1105810422" sldId="308"/>
            <ac:spMk id="26" creationId="{D29FB590-AC5E-4342-B22B-2B6AD11D894B}"/>
          </ac:spMkLst>
        </pc:spChg>
        <pc:spChg chg="add del mod ord">
          <ac:chgData name="Abdulaziz Qambar" userId="85b05c50aa90e9c3" providerId="LiveId" clId="{65AAC7F5-D0AC-408C-8FAC-1E79AE180A5B}" dt="2021-05-03T20:33:11.129" v="11488" actId="478"/>
          <ac:spMkLst>
            <pc:docMk/>
            <pc:sldMk cId="1105810422" sldId="308"/>
            <ac:spMk id="27" creationId="{6EF42390-4B67-44A8-AD3A-DDD00F39374D}"/>
          </ac:spMkLst>
        </pc:spChg>
        <pc:spChg chg="del">
          <ac:chgData name="Abdulaziz Qambar" userId="85b05c50aa90e9c3" providerId="LiveId" clId="{65AAC7F5-D0AC-408C-8FAC-1E79AE180A5B}" dt="2021-05-04T18:14:51.850" v="17356" actId="478"/>
          <ac:spMkLst>
            <pc:docMk/>
            <pc:sldMk cId="1105810422" sldId="308"/>
            <ac:spMk id="31" creationId="{300C6F2C-0868-43D7-B135-3EE71FB9B2C0}"/>
          </ac:spMkLst>
        </pc:spChg>
        <pc:spChg chg="mod topLvl">
          <ac:chgData name="Abdulaziz Qambar" userId="85b05c50aa90e9c3" providerId="LiveId" clId="{65AAC7F5-D0AC-408C-8FAC-1E79AE180A5B}" dt="2021-05-03T20:38:14.654" v="11554" actId="164"/>
          <ac:spMkLst>
            <pc:docMk/>
            <pc:sldMk cId="1105810422" sldId="308"/>
            <ac:spMk id="35" creationId="{54AE2C06-F7AF-4BC5-98CF-8BD514EE6479}"/>
          </ac:spMkLst>
        </pc:spChg>
        <pc:spChg chg="add mod topLvl">
          <ac:chgData name="Abdulaziz Qambar" userId="85b05c50aa90e9c3" providerId="LiveId" clId="{65AAC7F5-D0AC-408C-8FAC-1E79AE180A5B}" dt="2021-05-03T20:38:14.654" v="11554" actId="164"/>
          <ac:spMkLst>
            <pc:docMk/>
            <pc:sldMk cId="1105810422" sldId="308"/>
            <ac:spMk id="42" creationId="{CC3403F2-6176-4280-9AB0-81D78884D607}"/>
          </ac:spMkLst>
        </pc:spChg>
        <pc:spChg chg="add mod ord topLvl">
          <ac:chgData name="Abdulaziz Qambar" userId="85b05c50aa90e9c3" providerId="LiveId" clId="{65AAC7F5-D0AC-408C-8FAC-1E79AE180A5B}" dt="2021-05-03T20:38:14.654" v="11554" actId="164"/>
          <ac:spMkLst>
            <pc:docMk/>
            <pc:sldMk cId="1105810422" sldId="308"/>
            <ac:spMk id="43" creationId="{2BC3230F-68C0-4454-8267-4F458078E632}"/>
          </ac:spMkLst>
        </pc:spChg>
        <pc:spChg chg="add mod">
          <ac:chgData name="Abdulaziz Qambar" userId="85b05c50aa90e9c3" providerId="LiveId" clId="{65AAC7F5-D0AC-408C-8FAC-1E79AE180A5B}" dt="2021-05-03T18:29:08.104" v="10183" actId="571"/>
          <ac:spMkLst>
            <pc:docMk/>
            <pc:sldMk cId="1105810422" sldId="308"/>
            <ac:spMk id="46" creationId="{7A72B37F-6970-4EDF-B769-E3CF528D10D3}"/>
          </ac:spMkLst>
        </pc:spChg>
        <pc:spChg chg="mod topLvl">
          <ac:chgData name="Abdulaziz Qambar" userId="85b05c50aa90e9c3" providerId="LiveId" clId="{65AAC7F5-D0AC-408C-8FAC-1E79AE180A5B}" dt="2021-05-03T20:38:14.654" v="11554" actId="164"/>
          <ac:spMkLst>
            <pc:docMk/>
            <pc:sldMk cId="1105810422" sldId="308"/>
            <ac:spMk id="51" creationId="{F9BC9976-EC26-49D1-826F-F9838E9DDF1D}"/>
          </ac:spMkLst>
        </pc:spChg>
        <pc:spChg chg="del">
          <ac:chgData name="Abdulaziz Qambar" userId="85b05c50aa90e9c3" providerId="LiveId" clId="{65AAC7F5-D0AC-408C-8FAC-1E79AE180A5B}" dt="2021-05-04T18:14:36.872" v="17350" actId="478"/>
          <ac:spMkLst>
            <pc:docMk/>
            <pc:sldMk cId="1105810422" sldId="308"/>
            <ac:spMk id="57" creationId="{35C8FA02-A750-47CD-B6CA-945DBDD075D0}"/>
          </ac:spMkLst>
        </pc:spChg>
        <pc:spChg chg="del">
          <ac:chgData name="Abdulaziz Qambar" userId="85b05c50aa90e9c3" providerId="LiveId" clId="{65AAC7F5-D0AC-408C-8FAC-1E79AE180A5B}" dt="2021-05-04T18:14:47.192" v="17355" actId="478"/>
          <ac:spMkLst>
            <pc:docMk/>
            <pc:sldMk cId="1105810422" sldId="308"/>
            <ac:spMk id="61" creationId="{30CFCA62-F7E3-49C3-B56A-B9744D027776}"/>
          </ac:spMkLst>
        </pc:spChg>
        <pc:spChg chg="mod topLvl">
          <ac:chgData name="Abdulaziz Qambar" userId="85b05c50aa90e9c3" providerId="LiveId" clId="{65AAC7F5-D0AC-408C-8FAC-1E79AE180A5B}" dt="2021-05-03T20:38:14.654" v="11554" actId="164"/>
          <ac:spMkLst>
            <pc:docMk/>
            <pc:sldMk cId="1105810422" sldId="308"/>
            <ac:spMk id="63" creationId="{8314A94C-AA3C-465D-AECA-D122CC76CA14}"/>
          </ac:spMkLst>
        </pc:spChg>
        <pc:spChg chg="add del mod topLvl">
          <ac:chgData name="Abdulaziz Qambar" userId="85b05c50aa90e9c3" providerId="LiveId" clId="{65AAC7F5-D0AC-408C-8FAC-1E79AE180A5B}" dt="2021-05-03T20:38:14.654" v="11554" actId="164"/>
          <ac:spMkLst>
            <pc:docMk/>
            <pc:sldMk cId="1105810422" sldId="308"/>
            <ac:spMk id="66" creationId="{5FD37871-FF3F-4A10-931F-CB604238FE9F}"/>
          </ac:spMkLst>
        </pc:spChg>
        <pc:spChg chg="mod topLvl">
          <ac:chgData name="Abdulaziz Qambar" userId="85b05c50aa90e9c3" providerId="LiveId" clId="{65AAC7F5-D0AC-408C-8FAC-1E79AE180A5B}" dt="2021-05-03T20:38:14.654" v="11554" actId="164"/>
          <ac:spMkLst>
            <pc:docMk/>
            <pc:sldMk cId="1105810422" sldId="308"/>
            <ac:spMk id="68" creationId="{58C09AA6-2B20-42D0-999C-C2699D54BC48}"/>
          </ac:spMkLst>
        </pc:spChg>
        <pc:spChg chg="mod topLvl">
          <ac:chgData name="Abdulaziz Qambar" userId="85b05c50aa90e9c3" providerId="LiveId" clId="{65AAC7F5-D0AC-408C-8FAC-1E79AE180A5B}" dt="2021-05-03T20:38:14.654" v="11554" actId="164"/>
          <ac:spMkLst>
            <pc:docMk/>
            <pc:sldMk cId="1105810422" sldId="308"/>
            <ac:spMk id="81" creationId="{D519DDFF-1512-4029-8EBB-4283364DEA65}"/>
          </ac:spMkLst>
        </pc:spChg>
        <pc:spChg chg="mod topLvl">
          <ac:chgData name="Abdulaziz Qambar" userId="85b05c50aa90e9c3" providerId="LiveId" clId="{65AAC7F5-D0AC-408C-8FAC-1E79AE180A5B}" dt="2021-05-03T20:38:14.654" v="11554" actId="164"/>
          <ac:spMkLst>
            <pc:docMk/>
            <pc:sldMk cId="1105810422" sldId="308"/>
            <ac:spMk id="82" creationId="{CC1D8BB1-CB18-4B00-B8EE-05F026D9FD80}"/>
          </ac:spMkLst>
        </pc:spChg>
        <pc:spChg chg="mod topLvl">
          <ac:chgData name="Abdulaziz Qambar" userId="85b05c50aa90e9c3" providerId="LiveId" clId="{65AAC7F5-D0AC-408C-8FAC-1E79AE180A5B}" dt="2021-05-03T20:38:14.654" v="11554" actId="164"/>
          <ac:spMkLst>
            <pc:docMk/>
            <pc:sldMk cId="1105810422" sldId="308"/>
            <ac:spMk id="83" creationId="{AAF7C065-D64A-46C7-9D3F-E412D96D877D}"/>
          </ac:spMkLst>
        </pc:spChg>
        <pc:spChg chg="add mod">
          <ac:chgData name="Abdulaziz Qambar" userId="85b05c50aa90e9c3" providerId="LiveId" clId="{65AAC7F5-D0AC-408C-8FAC-1E79AE180A5B}" dt="2021-05-03T20:38:14.654" v="11554" actId="164"/>
          <ac:spMkLst>
            <pc:docMk/>
            <pc:sldMk cId="1105810422" sldId="308"/>
            <ac:spMk id="84" creationId="{FBF44451-492E-4F00-A287-DA0B1D9C7BE1}"/>
          </ac:spMkLst>
        </pc:spChg>
        <pc:spChg chg="del">
          <ac:chgData name="Abdulaziz Qambar" userId="85b05c50aa90e9c3" providerId="LiveId" clId="{65AAC7F5-D0AC-408C-8FAC-1E79AE180A5B}" dt="2021-05-04T18:14:34.080" v="17348" actId="478"/>
          <ac:spMkLst>
            <pc:docMk/>
            <pc:sldMk cId="1105810422" sldId="308"/>
            <ac:spMk id="85" creationId="{78E193FF-8FC1-4029-A733-DF9D216D30F0}"/>
          </ac:spMkLst>
        </pc:spChg>
        <pc:spChg chg="del mod">
          <ac:chgData name="Abdulaziz Qambar" userId="85b05c50aa90e9c3" providerId="LiveId" clId="{65AAC7F5-D0AC-408C-8FAC-1E79AE180A5B}" dt="2021-05-03T18:25:37.229" v="10163" actId="478"/>
          <ac:spMkLst>
            <pc:docMk/>
            <pc:sldMk cId="1105810422" sldId="308"/>
            <ac:spMk id="86" creationId="{3036C58E-1F18-447A-B813-958D55B4D114}"/>
          </ac:spMkLst>
        </pc:spChg>
        <pc:spChg chg="del mod">
          <ac:chgData name="Abdulaziz Qambar" userId="85b05c50aa90e9c3" providerId="LiveId" clId="{65AAC7F5-D0AC-408C-8FAC-1E79AE180A5B}" dt="2021-05-03T20:33:37.773" v="11495" actId="478"/>
          <ac:spMkLst>
            <pc:docMk/>
            <pc:sldMk cId="1105810422" sldId="308"/>
            <ac:spMk id="87" creationId="{487DF14F-824F-485E-9974-F58A510F3C57}"/>
          </ac:spMkLst>
        </pc:spChg>
        <pc:grpChg chg="mod topLvl">
          <ac:chgData name="Abdulaziz Qambar" userId="85b05c50aa90e9c3" providerId="LiveId" clId="{65AAC7F5-D0AC-408C-8FAC-1E79AE180A5B}" dt="2021-05-03T20:38:14.654" v="11554" actId="164"/>
          <ac:grpSpMkLst>
            <pc:docMk/>
            <pc:sldMk cId="1105810422" sldId="308"/>
            <ac:grpSpMk id="5" creationId="{A832222A-D1B7-4127-B342-8AE452E50EBE}"/>
          </ac:grpSpMkLst>
        </pc:grpChg>
        <pc:grpChg chg="add mod">
          <ac:chgData name="Abdulaziz Qambar" userId="85b05c50aa90e9c3" providerId="LiveId" clId="{65AAC7F5-D0AC-408C-8FAC-1E79AE180A5B}" dt="2021-05-04T18:15:14.566" v="17361" actId="12789"/>
          <ac:grpSpMkLst>
            <pc:docMk/>
            <pc:sldMk cId="1105810422" sldId="308"/>
            <ac:grpSpMk id="73" creationId="{806B267C-4DB4-4577-9F8C-595468721DB8}"/>
          </ac:grpSpMkLst>
        </pc:grpChg>
        <pc:grpChg chg="del mod topLvl">
          <ac:chgData name="Abdulaziz Qambar" userId="85b05c50aa90e9c3" providerId="LiveId" clId="{65AAC7F5-D0AC-408C-8FAC-1E79AE180A5B}" dt="2021-05-03T20:36:27.848" v="11526" actId="165"/>
          <ac:grpSpMkLst>
            <pc:docMk/>
            <pc:sldMk cId="1105810422" sldId="308"/>
            <ac:grpSpMk id="75" creationId="{7321363C-BA34-4C08-BAFD-7D6FD851A89D}"/>
          </ac:grpSpMkLst>
        </pc:grpChg>
        <pc:grpChg chg="del mod">
          <ac:chgData name="Abdulaziz Qambar" userId="85b05c50aa90e9c3" providerId="LiveId" clId="{65AAC7F5-D0AC-408C-8FAC-1E79AE180A5B}" dt="2021-05-03T18:35:41.907" v="10286" actId="478"/>
          <ac:grpSpMkLst>
            <pc:docMk/>
            <pc:sldMk cId="1105810422" sldId="308"/>
            <ac:grpSpMk id="76" creationId="{59BC863A-6067-408D-8542-8F5BB3948AAE}"/>
          </ac:grpSpMkLst>
        </pc:grpChg>
        <pc:grpChg chg="del mod">
          <ac:chgData name="Abdulaziz Qambar" userId="85b05c50aa90e9c3" providerId="LiveId" clId="{65AAC7F5-D0AC-408C-8FAC-1E79AE180A5B}" dt="2021-05-03T20:36:26.139" v="11525" actId="165"/>
          <ac:grpSpMkLst>
            <pc:docMk/>
            <pc:sldMk cId="1105810422" sldId="308"/>
            <ac:grpSpMk id="80" creationId="{FAF7FB2C-4828-4200-8C23-9E67CCF799B2}"/>
          </ac:grpSpMkLst>
        </pc:grpChg>
        <pc:picChg chg="mod topLvl">
          <ac:chgData name="Abdulaziz Qambar" userId="85b05c50aa90e9c3" providerId="LiveId" clId="{65AAC7F5-D0AC-408C-8FAC-1E79AE180A5B}" dt="2021-05-03T20:38:14.654" v="11554" actId="164"/>
          <ac:picMkLst>
            <pc:docMk/>
            <pc:sldMk cId="1105810422" sldId="308"/>
            <ac:picMk id="3" creationId="{8849010D-27AA-49DC-9ECA-A19F22537D5A}"/>
          </ac:picMkLst>
        </pc:picChg>
        <pc:picChg chg="mod">
          <ac:chgData name="Abdulaziz Qambar" userId="85b05c50aa90e9c3" providerId="LiveId" clId="{65AAC7F5-D0AC-408C-8FAC-1E79AE180A5B}" dt="2021-05-03T20:36:27.848" v="11526" actId="165"/>
          <ac:picMkLst>
            <pc:docMk/>
            <pc:sldMk cId="1105810422" sldId="308"/>
            <ac:picMk id="16" creationId="{C284BB75-9C2C-4B28-8750-C1C1BF87502C}"/>
          </ac:picMkLst>
        </pc:picChg>
        <pc:picChg chg="mod topLvl">
          <ac:chgData name="Abdulaziz Qambar" userId="85b05c50aa90e9c3" providerId="LiveId" clId="{65AAC7F5-D0AC-408C-8FAC-1E79AE180A5B}" dt="2021-05-03T20:38:14.654" v="11554" actId="164"/>
          <ac:picMkLst>
            <pc:docMk/>
            <pc:sldMk cId="1105810422" sldId="308"/>
            <ac:picMk id="17" creationId="{C6FAB5AA-4D43-46D0-B0E4-1944252645FB}"/>
          </ac:picMkLst>
        </pc:picChg>
        <pc:picChg chg="add mod">
          <ac:chgData name="Abdulaziz Qambar" userId="85b05c50aa90e9c3" providerId="LiveId" clId="{65AAC7F5-D0AC-408C-8FAC-1E79AE180A5B}" dt="2021-05-03T18:29:08.104" v="10183" actId="571"/>
          <ac:picMkLst>
            <pc:docMk/>
            <pc:sldMk cId="1105810422" sldId="308"/>
            <ac:picMk id="47" creationId="{CE4D6E73-8E6A-44BD-9199-65ACBF9DF348}"/>
          </ac:picMkLst>
        </pc:picChg>
        <pc:picChg chg="add del mod">
          <ac:chgData name="Abdulaziz Qambar" userId="85b05c50aa90e9c3" providerId="LiveId" clId="{65AAC7F5-D0AC-408C-8FAC-1E79AE180A5B}" dt="2021-05-04T18:15:04.425" v="17359" actId="478"/>
          <ac:picMkLst>
            <pc:docMk/>
            <pc:sldMk cId="1105810422" sldId="308"/>
            <ac:picMk id="50" creationId="{27806FBC-8EF2-44F7-AA9B-D2F31EE30493}"/>
          </ac:picMkLst>
        </pc:picChg>
        <pc:picChg chg="del">
          <ac:chgData name="Abdulaziz Qambar" userId="85b05c50aa90e9c3" providerId="LiveId" clId="{65AAC7F5-D0AC-408C-8FAC-1E79AE180A5B}" dt="2021-05-04T18:14:36.230" v="17349" actId="478"/>
          <ac:picMkLst>
            <pc:docMk/>
            <pc:sldMk cId="1105810422" sldId="308"/>
            <ac:picMk id="59" creationId="{52B49F3F-AF05-44FC-B83E-A8AB0512C497}"/>
          </ac:picMkLst>
        </pc:picChg>
        <pc:cxnChg chg="add del mod">
          <ac:chgData name="Abdulaziz Qambar" userId="85b05c50aa90e9c3" providerId="LiveId" clId="{65AAC7F5-D0AC-408C-8FAC-1E79AE180A5B}" dt="2021-05-03T20:34:28.403" v="11505" actId="478"/>
          <ac:cxnSpMkLst>
            <pc:docMk/>
            <pc:sldMk cId="1105810422" sldId="308"/>
            <ac:cxnSpMk id="7" creationId="{93230B60-DE5C-4C72-886A-6F4654DC00D6}"/>
          </ac:cxnSpMkLst>
        </pc:cxnChg>
        <pc:cxnChg chg="del">
          <ac:chgData name="Abdulaziz Qambar" userId="85b05c50aa90e9c3" providerId="LiveId" clId="{65AAC7F5-D0AC-408C-8FAC-1E79AE180A5B}" dt="2021-05-04T18:14:51.850" v="17356" actId="478"/>
          <ac:cxnSpMkLst>
            <pc:docMk/>
            <pc:sldMk cId="1105810422" sldId="308"/>
            <ac:cxnSpMk id="10" creationId="{483A0569-B6C3-4EB1-85E4-EB1B900F0348}"/>
          </ac:cxnSpMkLst>
        </pc:cxnChg>
        <pc:cxnChg chg="del">
          <ac:chgData name="Abdulaziz Qambar" userId="85b05c50aa90e9c3" providerId="LiveId" clId="{65AAC7F5-D0AC-408C-8FAC-1E79AE180A5B}" dt="2021-05-04T18:15:00.658" v="17358" actId="478"/>
          <ac:cxnSpMkLst>
            <pc:docMk/>
            <pc:sldMk cId="1105810422" sldId="308"/>
            <ac:cxnSpMk id="11" creationId="{16D30A58-77BF-453B-82C3-FACF34B43E2C}"/>
          </ac:cxnSpMkLst>
        </pc:cxnChg>
        <pc:cxnChg chg="del mod">
          <ac:chgData name="Abdulaziz Qambar" userId="85b05c50aa90e9c3" providerId="LiveId" clId="{65AAC7F5-D0AC-408C-8FAC-1E79AE180A5B}" dt="2021-05-03T20:33:36.110" v="11494" actId="478"/>
          <ac:cxnSpMkLst>
            <pc:docMk/>
            <pc:sldMk cId="1105810422" sldId="308"/>
            <ac:cxnSpMk id="14" creationId="{6B9BABC5-8DF4-4C9B-AAE1-591751CC270C}"/>
          </ac:cxnSpMkLst>
        </pc:cxnChg>
        <pc:cxnChg chg="del mod">
          <ac:chgData name="Abdulaziz Qambar" userId="85b05c50aa90e9c3" providerId="LiveId" clId="{65AAC7F5-D0AC-408C-8FAC-1E79AE180A5B}" dt="2021-05-03T20:33:34.568" v="11493" actId="478"/>
          <ac:cxnSpMkLst>
            <pc:docMk/>
            <pc:sldMk cId="1105810422" sldId="308"/>
            <ac:cxnSpMk id="19" creationId="{0FEF4C58-708A-4A02-85AD-FDA1FE669FBE}"/>
          </ac:cxnSpMkLst>
        </pc:cxnChg>
        <pc:cxnChg chg="del mod">
          <ac:chgData name="Abdulaziz Qambar" userId="85b05c50aa90e9c3" providerId="LiveId" clId="{65AAC7F5-D0AC-408C-8FAC-1E79AE180A5B}" dt="2021-05-03T18:24:27.397" v="10161" actId="478"/>
          <ac:cxnSpMkLst>
            <pc:docMk/>
            <pc:sldMk cId="1105810422" sldId="308"/>
            <ac:cxnSpMk id="21" creationId="{25B24A7D-7A6E-420E-83E2-CE752DF130CA}"/>
          </ac:cxnSpMkLst>
        </pc:cxnChg>
        <pc:cxnChg chg="mod topLvl">
          <ac:chgData name="Abdulaziz Qambar" userId="85b05c50aa90e9c3" providerId="LiveId" clId="{65AAC7F5-D0AC-408C-8FAC-1E79AE180A5B}" dt="2021-05-03T20:38:14.654" v="11554" actId="164"/>
          <ac:cxnSpMkLst>
            <pc:docMk/>
            <pc:sldMk cId="1105810422" sldId="308"/>
            <ac:cxnSpMk id="34" creationId="{83C365C8-F5AC-42E8-AFDC-ED52D5A5098B}"/>
          </ac:cxnSpMkLst>
        </pc:cxnChg>
        <pc:cxnChg chg="add del mod">
          <ac:chgData name="Abdulaziz Qambar" userId="85b05c50aa90e9c3" providerId="LiveId" clId="{65AAC7F5-D0AC-408C-8FAC-1E79AE180A5B}" dt="2021-05-03T18:29:42.487" v="10197"/>
          <ac:cxnSpMkLst>
            <pc:docMk/>
            <pc:sldMk cId="1105810422" sldId="308"/>
            <ac:cxnSpMk id="53" creationId="{95B36D36-E9BD-47CC-BE8D-EA8BFD5E758E}"/>
          </ac:cxnSpMkLst>
        </pc:cxnChg>
        <pc:cxnChg chg="add mod topLvl">
          <ac:chgData name="Abdulaziz Qambar" userId="85b05c50aa90e9c3" providerId="LiveId" clId="{65AAC7F5-D0AC-408C-8FAC-1E79AE180A5B}" dt="2021-05-03T20:38:14.654" v="11554" actId="164"/>
          <ac:cxnSpMkLst>
            <pc:docMk/>
            <pc:sldMk cId="1105810422" sldId="308"/>
            <ac:cxnSpMk id="54" creationId="{7B4DCC73-5784-44E8-BD22-11BFD5401E44}"/>
          </ac:cxnSpMkLst>
        </pc:cxnChg>
        <pc:cxnChg chg="mod topLvl">
          <ac:chgData name="Abdulaziz Qambar" userId="85b05c50aa90e9c3" providerId="LiveId" clId="{65AAC7F5-D0AC-408C-8FAC-1E79AE180A5B}" dt="2021-05-03T20:38:14.654" v="11554" actId="164"/>
          <ac:cxnSpMkLst>
            <pc:docMk/>
            <pc:sldMk cId="1105810422" sldId="308"/>
            <ac:cxnSpMk id="60" creationId="{8AD09AE7-05D4-4C4B-A3F1-D790DE4BB4A0}"/>
          </ac:cxnSpMkLst>
        </pc:cxnChg>
        <pc:cxnChg chg="add del mod ord">
          <ac:chgData name="Abdulaziz Qambar" userId="85b05c50aa90e9c3" providerId="LiveId" clId="{65AAC7F5-D0AC-408C-8FAC-1E79AE180A5B}" dt="2021-05-03T20:38:14.654" v="11554" actId="164"/>
          <ac:cxnSpMkLst>
            <pc:docMk/>
            <pc:sldMk cId="1105810422" sldId="308"/>
            <ac:cxnSpMk id="65" creationId="{D68A14C5-C0D9-47BE-B36A-F98DD1003CEE}"/>
          </ac:cxnSpMkLst>
        </pc:cxnChg>
        <pc:cxnChg chg="del">
          <ac:chgData name="Abdulaziz Qambar" userId="85b05c50aa90e9c3" providerId="LiveId" clId="{65AAC7F5-D0AC-408C-8FAC-1E79AE180A5B}" dt="2021-05-04T18:14:38.194" v="17351" actId="478"/>
          <ac:cxnSpMkLst>
            <pc:docMk/>
            <pc:sldMk cId="1105810422" sldId="308"/>
            <ac:cxnSpMk id="79" creationId="{3FF7239E-6772-4834-A1CB-266F13F3C437}"/>
          </ac:cxnSpMkLst>
        </pc:cxnChg>
      </pc:sldChg>
      <pc:sldChg chg="delSp del mod">
        <pc:chgData name="Abdulaziz Qambar" userId="85b05c50aa90e9c3" providerId="LiveId" clId="{65AAC7F5-D0AC-408C-8FAC-1E79AE180A5B}" dt="2021-05-03T12:40:55.746" v="8019" actId="47"/>
        <pc:sldMkLst>
          <pc:docMk/>
          <pc:sldMk cId="3566087315" sldId="309"/>
        </pc:sldMkLst>
        <pc:spChg chg="del">
          <ac:chgData name="Abdulaziz Qambar" userId="85b05c50aa90e9c3" providerId="LiveId" clId="{65AAC7F5-D0AC-408C-8FAC-1E79AE180A5B}" dt="2021-05-03T12:39:14.495" v="8009" actId="21"/>
          <ac:spMkLst>
            <pc:docMk/>
            <pc:sldMk cId="3566087315" sldId="309"/>
            <ac:spMk id="22" creationId="{A0980AF9-CF3F-477C-AABF-8CE5548E7114}"/>
          </ac:spMkLst>
        </pc:spChg>
        <pc:spChg chg="del">
          <ac:chgData name="Abdulaziz Qambar" userId="85b05c50aa90e9c3" providerId="LiveId" clId="{65AAC7F5-D0AC-408C-8FAC-1E79AE180A5B}" dt="2021-05-03T12:40:51.498" v="8018" actId="21"/>
          <ac:spMkLst>
            <pc:docMk/>
            <pc:sldMk cId="3566087315" sldId="309"/>
            <ac:spMk id="38" creationId="{FF0A8D02-301D-4E95-A1A2-C0DBCBCC23D3}"/>
          </ac:spMkLst>
        </pc:spChg>
        <pc:spChg chg="del">
          <ac:chgData name="Abdulaziz Qambar" userId="85b05c50aa90e9c3" providerId="LiveId" clId="{65AAC7F5-D0AC-408C-8FAC-1E79AE180A5B}" dt="2021-05-03T12:40:51.498" v="8018" actId="21"/>
          <ac:spMkLst>
            <pc:docMk/>
            <pc:sldMk cId="3566087315" sldId="309"/>
            <ac:spMk id="41" creationId="{A6275B30-41F3-4B1B-9FB1-4FFB5A54AE62}"/>
          </ac:spMkLst>
        </pc:spChg>
        <pc:picChg chg="del">
          <ac:chgData name="Abdulaziz Qambar" userId="85b05c50aa90e9c3" providerId="LiveId" clId="{65AAC7F5-D0AC-408C-8FAC-1E79AE180A5B}" dt="2021-05-03T12:39:14.495" v="8009" actId="21"/>
          <ac:picMkLst>
            <pc:docMk/>
            <pc:sldMk cId="3566087315" sldId="309"/>
            <ac:picMk id="138" creationId="{0C524B4F-A626-4E85-955B-741D4FEFD39D}"/>
          </ac:picMkLst>
        </pc:picChg>
      </pc:sldChg>
      <pc:sldChg chg="delSp modSp mod ord modNotesTx">
        <pc:chgData name="Abdulaziz Qambar" userId="85b05c50aa90e9c3" providerId="LiveId" clId="{65AAC7F5-D0AC-408C-8FAC-1E79AE180A5B}" dt="2021-05-04T12:07:23.148" v="17136" actId="14100"/>
        <pc:sldMkLst>
          <pc:docMk/>
          <pc:sldMk cId="163928593" sldId="310"/>
        </pc:sldMkLst>
        <pc:spChg chg="mod">
          <ac:chgData name="Abdulaziz Qambar" userId="85b05c50aa90e9c3" providerId="LiveId" clId="{65AAC7F5-D0AC-408C-8FAC-1E79AE180A5B}" dt="2021-05-03T08:19:37.426" v="828" actId="20577"/>
          <ac:spMkLst>
            <pc:docMk/>
            <pc:sldMk cId="163928593" sldId="310"/>
            <ac:spMk id="22" creationId="{98022C1A-A3A2-41BE-82DE-981835599ADE}"/>
          </ac:spMkLst>
        </pc:spChg>
        <pc:spChg chg="mod">
          <ac:chgData name="Abdulaziz Qambar" userId="85b05c50aa90e9c3" providerId="LiveId" clId="{65AAC7F5-D0AC-408C-8FAC-1E79AE180A5B}" dt="2021-05-04T08:18:04.990" v="14847" actId="20577"/>
          <ac:spMkLst>
            <pc:docMk/>
            <pc:sldMk cId="163928593" sldId="310"/>
            <ac:spMk id="26" creationId="{E2CF8617-BD1C-4CA7-8A4B-107575FEDC73}"/>
          </ac:spMkLst>
        </pc:spChg>
        <pc:spChg chg="mod">
          <ac:chgData name="Abdulaziz Qambar" userId="85b05c50aa90e9c3" providerId="LiveId" clId="{65AAC7F5-D0AC-408C-8FAC-1E79AE180A5B}" dt="2021-05-04T11:01:43.494" v="17015" actId="20577"/>
          <ac:spMkLst>
            <pc:docMk/>
            <pc:sldMk cId="163928593" sldId="310"/>
            <ac:spMk id="31" creationId="{300C6F2C-0868-43D7-B135-3EE71FB9B2C0}"/>
          </ac:spMkLst>
        </pc:spChg>
        <pc:spChg chg="mod">
          <ac:chgData name="Abdulaziz Qambar" userId="85b05c50aa90e9c3" providerId="LiveId" clId="{65AAC7F5-D0AC-408C-8FAC-1E79AE180A5B}" dt="2021-05-03T08:19:41.884" v="834" actId="313"/>
          <ac:spMkLst>
            <pc:docMk/>
            <pc:sldMk cId="163928593" sldId="310"/>
            <ac:spMk id="34" creationId="{CEE0E8C2-54C4-4FE9-A4FB-3D90278C5A3D}"/>
          </ac:spMkLst>
        </pc:spChg>
        <pc:spChg chg="mod">
          <ac:chgData name="Abdulaziz Qambar" userId="85b05c50aa90e9c3" providerId="LiveId" clId="{65AAC7F5-D0AC-408C-8FAC-1E79AE180A5B}" dt="2021-05-03T08:05:33.176" v="598" actId="20577"/>
          <ac:spMkLst>
            <pc:docMk/>
            <pc:sldMk cId="163928593" sldId="310"/>
            <ac:spMk id="37" creationId="{EC7E16EB-F507-4699-AB45-DA77E685E3D8}"/>
          </ac:spMkLst>
        </pc:spChg>
        <pc:spChg chg="mod">
          <ac:chgData name="Abdulaziz Qambar" userId="85b05c50aa90e9c3" providerId="LiveId" clId="{65AAC7F5-D0AC-408C-8FAC-1E79AE180A5B}" dt="2021-05-04T12:07:19.343" v="17135" actId="1076"/>
          <ac:spMkLst>
            <pc:docMk/>
            <pc:sldMk cId="163928593" sldId="310"/>
            <ac:spMk id="40" creationId="{6519FD35-C286-4002-9CA4-1991FFB06624}"/>
          </ac:spMkLst>
        </pc:spChg>
        <pc:spChg chg="mod">
          <ac:chgData name="Abdulaziz Qambar" userId="85b05c50aa90e9c3" providerId="LiveId" clId="{65AAC7F5-D0AC-408C-8FAC-1E79AE180A5B}" dt="2021-05-03T08:19:46.679" v="840" actId="313"/>
          <ac:spMkLst>
            <pc:docMk/>
            <pc:sldMk cId="163928593" sldId="310"/>
            <ac:spMk id="41" creationId="{C9EF08BF-D0CD-4726-8D83-F601F9BF572A}"/>
          </ac:spMkLst>
        </pc:spChg>
        <pc:spChg chg="mod">
          <ac:chgData name="Abdulaziz Qambar" userId="85b05c50aa90e9c3" providerId="LiveId" clId="{65AAC7F5-D0AC-408C-8FAC-1E79AE180A5B}" dt="2021-05-03T22:03:18.344" v="12649" actId="20577"/>
          <ac:spMkLst>
            <pc:docMk/>
            <pc:sldMk cId="163928593" sldId="310"/>
            <ac:spMk id="44" creationId="{23396F3D-F557-4B62-8DA0-E1C34F3555EF}"/>
          </ac:spMkLst>
        </pc:spChg>
        <pc:spChg chg="mod">
          <ac:chgData name="Abdulaziz Qambar" userId="85b05c50aa90e9c3" providerId="LiveId" clId="{65AAC7F5-D0AC-408C-8FAC-1E79AE180A5B}" dt="2021-05-04T11:30:22.099" v="17076" actId="20577"/>
          <ac:spMkLst>
            <pc:docMk/>
            <pc:sldMk cId="163928593" sldId="310"/>
            <ac:spMk id="45" creationId="{3BDE9BB7-2A52-4772-801F-3D30EF1585D3}"/>
          </ac:spMkLst>
        </pc:spChg>
        <pc:spChg chg="mod topLvl">
          <ac:chgData name="Abdulaziz Qambar" userId="85b05c50aa90e9c3" providerId="LiveId" clId="{65AAC7F5-D0AC-408C-8FAC-1E79AE180A5B}" dt="2021-05-03T19:11:08.547" v="10609" actId="12789"/>
          <ac:spMkLst>
            <pc:docMk/>
            <pc:sldMk cId="163928593" sldId="310"/>
            <ac:spMk id="47" creationId="{AF115925-E268-4978-BC72-5CCE0123AEA7}"/>
          </ac:spMkLst>
        </pc:spChg>
        <pc:spChg chg="mod topLvl">
          <ac:chgData name="Abdulaziz Qambar" userId="85b05c50aa90e9c3" providerId="LiveId" clId="{65AAC7F5-D0AC-408C-8FAC-1E79AE180A5B}" dt="2021-05-03T21:26:00.596" v="12461" actId="20577"/>
          <ac:spMkLst>
            <pc:docMk/>
            <pc:sldMk cId="163928593" sldId="310"/>
            <ac:spMk id="49" creationId="{770F6467-5B69-4657-B186-71B87AE80AA7}"/>
          </ac:spMkLst>
        </pc:spChg>
        <pc:spChg chg="mod">
          <ac:chgData name="Abdulaziz Qambar" userId="85b05c50aa90e9c3" providerId="LiveId" clId="{65AAC7F5-D0AC-408C-8FAC-1E79AE180A5B}" dt="2021-05-03T08:19:50.518" v="846" actId="313"/>
          <ac:spMkLst>
            <pc:docMk/>
            <pc:sldMk cId="163928593" sldId="310"/>
            <ac:spMk id="55" creationId="{E0644612-F6EF-4802-A4EA-9F3A173A6B7C}"/>
          </ac:spMkLst>
        </pc:spChg>
        <pc:spChg chg="mod">
          <ac:chgData name="Abdulaziz Qambar" userId="85b05c50aa90e9c3" providerId="LiveId" clId="{65AAC7F5-D0AC-408C-8FAC-1E79AE180A5B}" dt="2021-05-03T22:09:08.311" v="12791" actId="20577"/>
          <ac:spMkLst>
            <pc:docMk/>
            <pc:sldMk cId="163928593" sldId="310"/>
            <ac:spMk id="56" creationId="{B388ABF1-4689-47F2-8A5D-F7EA4A6C3783}"/>
          </ac:spMkLst>
        </pc:spChg>
        <pc:grpChg chg="mod">
          <ac:chgData name="Abdulaziz Qambar" userId="85b05c50aa90e9c3" providerId="LiveId" clId="{65AAC7F5-D0AC-408C-8FAC-1E79AE180A5B}" dt="2021-05-03T19:08:51.496" v="10607" actId="465"/>
          <ac:grpSpMkLst>
            <pc:docMk/>
            <pc:sldMk cId="163928593" sldId="310"/>
            <ac:grpSpMk id="3" creationId="{0329A509-821D-496C-AC23-4E5FAEAF6DBD}"/>
          </ac:grpSpMkLst>
        </pc:grpChg>
        <pc:grpChg chg="mod">
          <ac:chgData name="Abdulaziz Qambar" userId="85b05c50aa90e9c3" providerId="LiveId" clId="{65AAC7F5-D0AC-408C-8FAC-1E79AE180A5B}" dt="2021-05-03T19:08:51.496" v="10607" actId="465"/>
          <ac:grpSpMkLst>
            <pc:docMk/>
            <pc:sldMk cId="163928593" sldId="310"/>
            <ac:grpSpMk id="4" creationId="{31B6877E-D9C2-416D-8803-25F95422721E}"/>
          </ac:grpSpMkLst>
        </pc:grpChg>
        <pc:grpChg chg="mod">
          <ac:chgData name="Abdulaziz Qambar" userId="85b05c50aa90e9c3" providerId="LiveId" clId="{65AAC7F5-D0AC-408C-8FAC-1E79AE180A5B}" dt="2021-05-03T19:08:51.496" v="10607" actId="465"/>
          <ac:grpSpMkLst>
            <pc:docMk/>
            <pc:sldMk cId="163928593" sldId="310"/>
            <ac:grpSpMk id="7" creationId="{07058F74-17C1-47DB-B4A8-E8E944FF9E54}"/>
          </ac:grpSpMkLst>
        </pc:grpChg>
        <pc:grpChg chg="del">
          <ac:chgData name="Abdulaziz Qambar" userId="85b05c50aa90e9c3" providerId="LiveId" clId="{65AAC7F5-D0AC-408C-8FAC-1E79AE180A5B}" dt="2021-05-03T19:11:01.324" v="10608" actId="165"/>
          <ac:grpSpMkLst>
            <pc:docMk/>
            <pc:sldMk cId="163928593" sldId="310"/>
            <ac:grpSpMk id="8" creationId="{68553E2E-DF17-477F-970E-C46BADC48E26}"/>
          </ac:grpSpMkLst>
        </pc:grpChg>
        <pc:grpChg chg="mod">
          <ac:chgData name="Abdulaziz Qambar" userId="85b05c50aa90e9c3" providerId="LiveId" clId="{65AAC7F5-D0AC-408C-8FAC-1E79AE180A5B}" dt="2021-05-03T19:08:51.496" v="10607" actId="465"/>
          <ac:grpSpMkLst>
            <pc:docMk/>
            <pc:sldMk cId="163928593" sldId="310"/>
            <ac:grpSpMk id="10" creationId="{8F00F612-5847-4307-ADE6-7904EC0F90DE}"/>
          </ac:grpSpMkLst>
        </pc:grpChg>
        <pc:cxnChg chg="mod">
          <ac:chgData name="Abdulaziz Qambar" userId="85b05c50aa90e9c3" providerId="LiveId" clId="{65AAC7F5-D0AC-408C-8FAC-1E79AE180A5B}" dt="2021-05-04T12:07:23.148" v="17136" actId="14100"/>
          <ac:cxnSpMkLst>
            <pc:docMk/>
            <pc:sldMk cId="163928593" sldId="310"/>
            <ac:cxnSpMk id="42" creationId="{9AE99B4E-C488-4D4D-B811-941F0F41731C}"/>
          </ac:cxnSpMkLst>
        </pc:cxnChg>
      </pc:sldChg>
      <pc:sldChg chg="addSp delSp modSp add del mod ord">
        <pc:chgData name="Abdulaziz Qambar" userId="85b05c50aa90e9c3" providerId="LiveId" clId="{65AAC7F5-D0AC-408C-8FAC-1E79AE180A5B}" dt="2021-05-04T10:06:59.397" v="15219" actId="47"/>
        <pc:sldMkLst>
          <pc:docMk/>
          <pc:sldMk cId="3329080717" sldId="311"/>
        </pc:sldMkLst>
        <pc:spChg chg="add del mod">
          <ac:chgData name="Abdulaziz Qambar" userId="85b05c50aa90e9c3" providerId="LiveId" clId="{65AAC7F5-D0AC-408C-8FAC-1E79AE180A5B}" dt="2021-05-03T20:40:37.744" v="11564" actId="21"/>
          <ac:spMkLst>
            <pc:docMk/>
            <pc:sldMk cId="3329080717" sldId="311"/>
            <ac:spMk id="12" creationId="{4245ADCB-2286-4112-A9EB-300540145C48}"/>
          </ac:spMkLst>
        </pc:spChg>
        <pc:spChg chg="add del mod">
          <ac:chgData name="Abdulaziz Qambar" userId="85b05c50aa90e9c3" providerId="LiveId" clId="{65AAC7F5-D0AC-408C-8FAC-1E79AE180A5B}" dt="2021-05-03T20:40:37.744" v="11564" actId="21"/>
          <ac:spMkLst>
            <pc:docMk/>
            <pc:sldMk cId="3329080717" sldId="311"/>
            <ac:spMk id="13" creationId="{A5B52B46-0A5F-499D-B883-5619F27BCF1E}"/>
          </ac:spMkLst>
        </pc:spChg>
      </pc:sldChg>
      <pc:sldChg chg="addSp delSp modSp add del mod">
        <pc:chgData name="Abdulaziz Qambar" userId="85b05c50aa90e9c3" providerId="LiveId" clId="{65AAC7F5-D0AC-408C-8FAC-1E79AE180A5B}" dt="2021-05-04T10:50:14.270" v="16381" actId="47"/>
        <pc:sldMkLst>
          <pc:docMk/>
          <pc:sldMk cId="1426673490" sldId="312"/>
        </pc:sldMkLst>
        <pc:spChg chg="add del mod">
          <ac:chgData name="Abdulaziz Qambar" userId="85b05c50aa90e9c3" providerId="LiveId" clId="{65AAC7F5-D0AC-408C-8FAC-1E79AE180A5B}" dt="2021-05-03T20:39:47.809" v="11563" actId="478"/>
          <ac:spMkLst>
            <pc:docMk/>
            <pc:sldMk cId="1426673490" sldId="312"/>
            <ac:spMk id="12" creationId="{6A0D9623-B03D-47E1-ADA0-D01E3B484869}"/>
          </ac:spMkLst>
        </pc:spChg>
        <pc:spChg chg="mod">
          <ac:chgData name="Abdulaziz Qambar" userId="85b05c50aa90e9c3" providerId="LiveId" clId="{65AAC7F5-D0AC-408C-8FAC-1E79AE180A5B}" dt="2021-05-03T10:47:09.820" v="5104" actId="20577"/>
          <ac:spMkLst>
            <pc:docMk/>
            <pc:sldMk cId="1426673490" sldId="312"/>
            <ac:spMk id="23" creationId="{D9D8D862-40BC-4D0A-B806-F00BB5C9FAF1}"/>
          </ac:spMkLst>
        </pc:spChg>
      </pc:sldChg>
      <pc:sldChg chg="addSp delSp modSp mod modAnim modNotesTx">
        <pc:chgData name="Abdulaziz Qambar" userId="85b05c50aa90e9c3" providerId="LiveId" clId="{65AAC7F5-D0AC-408C-8FAC-1E79AE180A5B}" dt="2021-05-04T11:02:36.976" v="17041" actId="20577"/>
        <pc:sldMkLst>
          <pc:docMk/>
          <pc:sldMk cId="2358991325" sldId="313"/>
        </pc:sldMkLst>
        <pc:spChg chg="add del mod">
          <ac:chgData name="Abdulaziz Qambar" userId="85b05c50aa90e9c3" providerId="LiveId" clId="{65AAC7F5-D0AC-408C-8FAC-1E79AE180A5B}" dt="2021-05-03T18:52:13.270" v="10514" actId="478"/>
          <ac:spMkLst>
            <pc:docMk/>
            <pc:sldMk cId="2358991325" sldId="313"/>
            <ac:spMk id="12" creationId="{54130AB2-089B-45B3-89A9-08848CAE5824}"/>
          </ac:spMkLst>
        </pc:spChg>
        <pc:spChg chg="add del mod">
          <ac:chgData name="Abdulaziz Qambar" userId="85b05c50aa90e9c3" providerId="LiveId" clId="{65AAC7F5-D0AC-408C-8FAC-1E79AE180A5B}" dt="2021-05-03T09:16:37.515" v="2803" actId="21"/>
          <ac:spMkLst>
            <pc:docMk/>
            <pc:sldMk cId="2358991325" sldId="313"/>
            <ac:spMk id="13" creationId="{ED749636-4E3A-443C-B126-8E8FB71476BB}"/>
          </ac:spMkLst>
        </pc:spChg>
        <pc:spChg chg="add mod">
          <ac:chgData name="Abdulaziz Qambar" userId="85b05c50aa90e9c3" providerId="LiveId" clId="{65AAC7F5-D0AC-408C-8FAC-1E79AE180A5B}" dt="2021-05-03T18:54:58.296" v="10542" actId="1076"/>
          <ac:spMkLst>
            <pc:docMk/>
            <pc:sldMk cId="2358991325" sldId="313"/>
            <ac:spMk id="14" creationId="{8204AC4A-FDF9-41FB-97CD-3AE0E4DB1017}"/>
          </ac:spMkLst>
        </pc:spChg>
        <pc:spChg chg="add del mod topLvl">
          <ac:chgData name="Abdulaziz Qambar" userId="85b05c50aa90e9c3" providerId="LiveId" clId="{65AAC7F5-D0AC-408C-8FAC-1E79AE180A5B}" dt="2021-05-03T09:23:54.154" v="3057" actId="1038"/>
          <ac:spMkLst>
            <pc:docMk/>
            <pc:sldMk cId="2358991325" sldId="313"/>
            <ac:spMk id="16" creationId="{2EBDA97A-D80B-4A03-B186-16966A3C4F69}"/>
          </ac:spMkLst>
        </pc:spChg>
        <pc:spChg chg="mod topLvl">
          <ac:chgData name="Abdulaziz Qambar" userId="85b05c50aa90e9c3" providerId="LiveId" clId="{65AAC7F5-D0AC-408C-8FAC-1E79AE180A5B}" dt="2021-05-03T09:17:56.350" v="2810" actId="1076"/>
          <ac:spMkLst>
            <pc:docMk/>
            <pc:sldMk cId="2358991325" sldId="313"/>
            <ac:spMk id="17" creationId="{D3238FBA-D741-4028-B97D-F83394EF5702}"/>
          </ac:spMkLst>
        </pc:spChg>
        <pc:spChg chg="del mod topLvl">
          <ac:chgData name="Abdulaziz Qambar" userId="85b05c50aa90e9c3" providerId="LiveId" clId="{65AAC7F5-D0AC-408C-8FAC-1E79AE180A5B}" dt="2021-05-03T09:07:49.298" v="2686" actId="478"/>
          <ac:spMkLst>
            <pc:docMk/>
            <pc:sldMk cId="2358991325" sldId="313"/>
            <ac:spMk id="18" creationId="{3F9E0356-7ADF-41DE-85F7-97452FF113D5}"/>
          </ac:spMkLst>
        </pc:spChg>
        <pc:spChg chg="del mod topLvl">
          <ac:chgData name="Abdulaziz Qambar" userId="85b05c50aa90e9c3" providerId="LiveId" clId="{65AAC7F5-D0AC-408C-8FAC-1E79AE180A5B}" dt="2021-05-03T09:07:45.467" v="2682" actId="478"/>
          <ac:spMkLst>
            <pc:docMk/>
            <pc:sldMk cId="2358991325" sldId="313"/>
            <ac:spMk id="19" creationId="{5279C8A9-AC8A-4C18-9B95-DFB805AB442D}"/>
          </ac:spMkLst>
        </pc:spChg>
        <pc:spChg chg="del mod topLvl">
          <ac:chgData name="Abdulaziz Qambar" userId="85b05c50aa90e9c3" providerId="LiveId" clId="{65AAC7F5-D0AC-408C-8FAC-1E79AE180A5B}" dt="2021-05-03T09:07:21.425" v="2668" actId="478"/>
          <ac:spMkLst>
            <pc:docMk/>
            <pc:sldMk cId="2358991325" sldId="313"/>
            <ac:spMk id="20" creationId="{EFCEB25D-F8F5-444F-A1CF-3A3313835247}"/>
          </ac:spMkLst>
        </pc:spChg>
        <pc:spChg chg="add del mod topLvl">
          <ac:chgData name="Abdulaziz Qambar" userId="85b05c50aa90e9c3" providerId="LiveId" clId="{65AAC7F5-D0AC-408C-8FAC-1E79AE180A5B}" dt="2021-05-03T09:13:15.230" v="2776" actId="164"/>
          <ac:spMkLst>
            <pc:docMk/>
            <pc:sldMk cId="2358991325" sldId="313"/>
            <ac:spMk id="22" creationId="{3EE195D5-7F32-4D3D-83D2-3BF3159F8EC2}"/>
          </ac:spMkLst>
        </pc:spChg>
        <pc:spChg chg="mod">
          <ac:chgData name="Abdulaziz Qambar" userId="85b05c50aa90e9c3" providerId="LiveId" clId="{65AAC7F5-D0AC-408C-8FAC-1E79AE180A5B}" dt="2021-05-03T09:25:24.218" v="3119" actId="20577"/>
          <ac:spMkLst>
            <pc:docMk/>
            <pc:sldMk cId="2358991325" sldId="313"/>
            <ac:spMk id="23" creationId="{D9D8D862-40BC-4D0A-B806-F00BB5C9FAF1}"/>
          </ac:spMkLst>
        </pc:spChg>
        <pc:spChg chg="mod topLvl">
          <ac:chgData name="Abdulaziz Qambar" userId="85b05c50aa90e9c3" providerId="LiveId" clId="{65AAC7F5-D0AC-408C-8FAC-1E79AE180A5B}" dt="2021-05-03T09:17:56.350" v="2810" actId="1076"/>
          <ac:spMkLst>
            <pc:docMk/>
            <pc:sldMk cId="2358991325" sldId="313"/>
            <ac:spMk id="25" creationId="{4F2D16E4-6D5C-461E-AE8A-E96AD8D83EFF}"/>
          </ac:spMkLst>
        </pc:spChg>
        <pc:spChg chg="mod topLvl">
          <ac:chgData name="Abdulaziz Qambar" userId="85b05c50aa90e9c3" providerId="LiveId" clId="{65AAC7F5-D0AC-408C-8FAC-1E79AE180A5B}" dt="2021-05-03T09:17:56.350" v="2810" actId="1076"/>
          <ac:spMkLst>
            <pc:docMk/>
            <pc:sldMk cId="2358991325" sldId="313"/>
            <ac:spMk id="27" creationId="{77A1F835-83F9-4B90-AD72-835D10B7954C}"/>
          </ac:spMkLst>
        </pc:spChg>
        <pc:spChg chg="mod topLvl">
          <ac:chgData name="Abdulaziz Qambar" userId="85b05c50aa90e9c3" providerId="LiveId" clId="{65AAC7F5-D0AC-408C-8FAC-1E79AE180A5B}" dt="2021-05-03T09:17:56.350" v="2810" actId="1076"/>
          <ac:spMkLst>
            <pc:docMk/>
            <pc:sldMk cId="2358991325" sldId="313"/>
            <ac:spMk id="28" creationId="{6730F440-3070-42A3-B613-9FFB1DC45E44}"/>
          </ac:spMkLst>
        </pc:spChg>
        <pc:spChg chg="mod topLvl">
          <ac:chgData name="Abdulaziz Qambar" userId="85b05c50aa90e9c3" providerId="LiveId" clId="{65AAC7F5-D0AC-408C-8FAC-1E79AE180A5B}" dt="2021-05-03T09:17:56.350" v="2810" actId="1076"/>
          <ac:spMkLst>
            <pc:docMk/>
            <pc:sldMk cId="2358991325" sldId="313"/>
            <ac:spMk id="29" creationId="{F1C77C4F-581B-4F90-A842-2055C9BACEC4}"/>
          </ac:spMkLst>
        </pc:spChg>
        <pc:spChg chg="mod topLvl">
          <ac:chgData name="Abdulaziz Qambar" userId="85b05c50aa90e9c3" providerId="LiveId" clId="{65AAC7F5-D0AC-408C-8FAC-1E79AE180A5B}" dt="2021-05-03T09:17:56.350" v="2810" actId="1076"/>
          <ac:spMkLst>
            <pc:docMk/>
            <pc:sldMk cId="2358991325" sldId="313"/>
            <ac:spMk id="30" creationId="{17CD7D25-D074-4E8F-A477-0D9724D48CF6}"/>
          </ac:spMkLst>
        </pc:spChg>
        <pc:spChg chg="mod">
          <ac:chgData name="Abdulaziz Qambar" userId="85b05c50aa90e9c3" providerId="LiveId" clId="{65AAC7F5-D0AC-408C-8FAC-1E79AE180A5B}" dt="2021-05-04T11:02:36.976" v="17041" actId="20577"/>
          <ac:spMkLst>
            <pc:docMk/>
            <pc:sldMk cId="2358991325" sldId="313"/>
            <ac:spMk id="31" creationId="{300C6F2C-0868-43D7-B135-3EE71FB9B2C0}"/>
          </ac:spMkLst>
        </pc:spChg>
        <pc:spChg chg="mod topLvl">
          <ac:chgData name="Abdulaziz Qambar" userId="85b05c50aa90e9c3" providerId="LiveId" clId="{65AAC7F5-D0AC-408C-8FAC-1E79AE180A5B}" dt="2021-05-03T09:17:56.350" v="2810" actId="1076"/>
          <ac:spMkLst>
            <pc:docMk/>
            <pc:sldMk cId="2358991325" sldId="313"/>
            <ac:spMk id="32" creationId="{E602AAE2-C451-435A-9128-658D4308DAF5}"/>
          </ac:spMkLst>
        </pc:spChg>
        <pc:spChg chg="mod topLvl">
          <ac:chgData name="Abdulaziz Qambar" userId="85b05c50aa90e9c3" providerId="LiveId" clId="{65AAC7F5-D0AC-408C-8FAC-1E79AE180A5B}" dt="2021-05-03T09:17:56.350" v="2810" actId="1076"/>
          <ac:spMkLst>
            <pc:docMk/>
            <pc:sldMk cId="2358991325" sldId="313"/>
            <ac:spMk id="33" creationId="{BB950267-7361-48A9-9D99-66CB0AA669C2}"/>
          </ac:spMkLst>
        </pc:spChg>
        <pc:spChg chg="mod topLvl">
          <ac:chgData name="Abdulaziz Qambar" userId="85b05c50aa90e9c3" providerId="LiveId" clId="{65AAC7F5-D0AC-408C-8FAC-1E79AE180A5B}" dt="2021-05-03T09:17:56.350" v="2810" actId="1076"/>
          <ac:spMkLst>
            <pc:docMk/>
            <pc:sldMk cId="2358991325" sldId="313"/>
            <ac:spMk id="34" creationId="{1BDC83E5-0435-4F3A-99F8-DEAAF68B6733}"/>
          </ac:spMkLst>
        </pc:spChg>
        <pc:spChg chg="mod topLvl">
          <ac:chgData name="Abdulaziz Qambar" userId="85b05c50aa90e9c3" providerId="LiveId" clId="{65AAC7F5-D0AC-408C-8FAC-1E79AE180A5B}" dt="2021-05-03T09:17:56.350" v="2810" actId="1076"/>
          <ac:spMkLst>
            <pc:docMk/>
            <pc:sldMk cId="2358991325" sldId="313"/>
            <ac:spMk id="35" creationId="{CEED1B9A-B040-4153-AAC1-A223D63AF1F6}"/>
          </ac:spMkLst>
        </pc:spChg>
        <pc:spChg chg="del mod topLvl">
          <ac:chgData name="Abdulaziz Qambar" userId="85b05c50aa90e9c3" providerId="LiveId" clId="{65AAC7F5-D0AC-408C-8FAC-1E79AE180A5B}" dt="2021-05-03T09:07:34.354" v="2674" actId="478"/>
          <ac:spMkLst>
            <pc:docMk/>
            <pc:sldMk cId="2358991325" sldId="313"/>
            <ac:spMk id="36" creationId="{6AA67CFA-9B71-4AD5-8CF1-CCBB09221C4F}"/>
          </ac:spMkLst>
        </pc:spChg>
        <pc:spChg chg="del mod topLvl">
          <ac:chgData name="Abdulaziz Qambar" userId="85b05c50aa90e9c3" providerId="LiveId" clId="{65AAC7F5-D0AC-408C-8FAC-1E79AE180A5B}" dt="2021-05-03T09:07:15.349" v="2661" actId="478"/>
          <ac:spMkLst>
            <pc:docMk/>
            <pc:sldMk cId="2358991325" sldId="313"/>
            <ac:spMk id="37" creationId="{5678EC3D-E257-408C-81F5-A43C18C946D2}"/>
          </ac:spMkLst>
        </pc:spChg>
        <pc:spChg chg="del mod topLvl">
          <ac:chgData name="Abdulaziz Qambar" userId="85b05c50aa90e9c3" providerId="LiveId" clId="{65AAC7F5-D0AC-408C-8FAC-1E79AE180A5B}" dt="2021-05-03T09:07:16.234" v="2662" actId="478"/>
          <ac:spMkLst>
            <pc:docMk/>
            <pc:sldMk cId="2358991325" sldId="313"/>
            <ac:spMk id="38" creationId="{31D626A9-0A7D-4AD1-A323-FB2CDDFE253F}"/>
          </ac:spMkLst>
        </pc:spChg>
        <pc:spChg chg="del mod topLvl">
          <ac:chgData name="Abdulaziz Qambar" userId="85b05c50aa90e9c3" providerId="LiveId" clId="{65AAC7F5-D0AC-408C-8FAC-1E79AE180A5B}" dt="2021-05-03T09:07:17.123" v="2663" actId="478"/>
          <ac:spMkLst>
            <pc:docMk/>
            <pc:sldMk cId="2358991325" sldId="313"/>
            <ac:spMk id="39" creationId="{2F710CE7-FD99-4918-95D6-74E82EAE2C9D}"/>
          </ac:spMkLst>
        </pc:spChg>
        <pc:spChg chg="del mod topLvl">
          <ac:chgData name="Abdulaziz Qambar" userId="85b05c50aa90e9c3" providerId="LiveId" clId="{65AAC7F5-D0AC-408C-8FAC-1E79AE180A5B}" dt="2021-05-03T09:07:18.224" v="2664" actId="478"/>
          <ac:spMkLst>
            <pc:docMk/>
            <pc:sldMk cId="2358991325" sldId="313"/>
            <ac:spMk id="40" creationId="{40CBEE3A-68D9-4B1C-B971-9DF6FDFC4CD9}"/>
          </ac:spMkLst>
        </pc:spChg>
        <pc:spChg chg="del mod topLvl">
          <ac:chgData name="Abdulaziz Qambar" userId="85b05c50aa90e9c3" providerId="LiveId" clId="{65AAC7F5-D0AC-408C-8FAC-1E79AE180A5B}" dt="2021-05-03T09:07:19.568" v="2665" actId="478"/>
          <ac:spMkLst>
            <pc:docMk/>
            <pc:sldMk cId="2358991325" sldId="313"/>
            <ac:spMk id="41" creationId="{DD34EC9E-56FB-44D5-9DBD-5863B78E72E7}"/>
          </ac:spMkLst>
        </pc:spChg>
        <pc:spChg chg="del mod topLvl">
          <ac:chgData name="Abdulaziz Qambar" userId="85b05c50aa90e9c3" providerId="LiveId" clId="{65AAC7F5-D0AC-408C-8FAC-1E79AE180A5B}" dt="2021-05-03T09:07:33.006" v="2673" actId="478"/>
          <ac:spMkLst>
            <pc:docMk/>
            <pc:sldMk cId="2358991325" sldId="313"/>
            <ac:spMk id="42" creationId="{39B08320-93B2-4561-AA4A-79180BA815BD}"/>
          </ac:spMkLst>
        </pc:spChg>
        <pc:spChg chg="add del mod topLvl">
          <ac:chgData name="Abdulaziz Qambar" userId="85b05c50aa90e9c3" providerId="LiveId" clId="{65AAC7F5-D0AC-408C-8FAC-1E79AE180A5B}" dt="2021-05-03T09:13:15.230" v="2776" actId="164"/>
          <ac:spMkLst>
            <pc:docMk/>
            <pc:sldMk cId="2358991325" sldId="313"/>
            <ac:spMk id="52" creationId="{16E80AA0-3AD6-4896-92DF-8F14E8247646}"/>
          </ac:spMkLst>
        </pc:spChg>
        <pc:spChg chg="add del mod topLvl">
          <ac:chgData name="Abdulaziz Qambar" userId="85b05c50aa90e9c3" providerId="LiveId" clId="{65AAC7F5-D0AC-408C-8FAC-1E79AE180A5B}" dt="2021-05-03T09:13:15.230" v="2776" actId="164"/>
          <ac:spMkLst>
            <pc:docMk/>
            <pc:sldMk cId="2358991325" sldId="313"/>
            <ac:spMk id="53" creationId="{467B9731-92B3-44F3-A8DB-3F8B8E3D1592}"/>
          </ac:spMkLst>
        </pc:spChg>
        <pc:spChg chg="add del mod topLvl">
          <ac:chgData name="Abdulaziz Qambar" userId="85b05c50aa90e9c3" providerId="LiveId" clId="{65AAC7F5-D0AC-408C-8FAC-1E79AE180A5B}" dt="2021-05-03T09:13:52.249" v="2790" actId="164"/>
          <ac:spMkLst>
            <pc:docMk/>
            <pc:sldMk cId="2358991325" sldId="313"/>
            <ac:spMk id="54" creationId="{06368923-1AD4-41C7-8BF0-851AB9BD48DA}"/>
          </ac:spMkLst>
        </pc:spChg>
        <pc:spChg chg="add del mod topLvl">
          <ac:chgData name="Abdulaziz Qambar" userId="85b05c50aa90e9c3" providerId="LiveId" clId="{65AAC7F5-D0AC-408C-8FAC-1E79AE180A5B}" dt="2021-05-03T09:13:15.230" v="2776" actId="164"/>
          <ac:spMkLst>
            <pc:docMk/>
            <pc:sldMk cId="2358991325" sldId="313"/>
            <ac:spMk id="55" creationId="{CA40E998-8AFF-4783-89EF-39764B788542}"/>
          </ac:spMkLst>
        </pc:spChg>
        <pc:spChg chg="del mod topLvl">
          <ac:chgData name="Abdulaziz Qambar" userId="85b05c50aa90e9c3" providerId="LiveId" clId="{65AAC7F5-D0AC-408C-8FAC-1E79AE180A5B}" dt="2021-05-03T09:07:20.966" v="2667" actId="478"/>
          <ac:spMkLst>
            <pc:docMk/>
            <pc:sldMk cId="2358991325" sldId="313"/>
            <ac:spMk id="56" creationId="{A83354A7-50F2-4790-A5A7-89D3B4153157}"/>
          </ac:spMkLst>
        </pc:spChg>
        <pc:spChg chg="add del mod topLvl">
          <ac:chgData name="Abdulaziz Qambar" userId="85b05c50aa90e9c3" providerId="LiveId" clId="{65AAC7F5-D0AC-408C-8FAC-1E79AE180A5B}" dt="2021-05-03T09:10:04.746" v="2726" actId="478"/>
          <ac:spMkLst>
            <pc:docMk/>
            <pc:sldMk cId="2358991325" sldId="313"/>
            <ac:spMk id="58" creationId="{1F5D3C8B-4449-43CA-8699-3479B51BDE93}"/>
          </ac:spMkLst>
        </pc:spChg>
        <pc:spChg chg="add del mod topLvl">
          <ac:chgData name="Abdulaziz Qambar" userId="85b05c50aa90e9c3" providerId="LiveId" clId="{65AAC7F5-D0AC-408C-8FAC-1E79AE180A5B}" dt="2021-05-03T09:10:03.370" v="2725" actId="478"/>
          <ac:spMkLst>
            <pc:docMk/>
            <pc:sldMk cId="2358991325" sldId="313"/>
            <ac:spMk id="60" creationId="{C8E7709F-DFE7-4BAE-AA79-5D752E0B5BD6}"/>
          </ac:spMkLst>
        </pc:spChg>
        <pc:spChg chg="del mod topLvl">
          <ac:chgData name="Abdulaziz Qambar" userId="85b05c50aa90e9c3" providerId="LiveId" clId="{65AAC7F5-D0AC-408C-8FAC-1E79AE180A5B}" dt="2021-05-03T09:07:20.340" v="2666" actId="478"/>
          <ac:spMkLst>
            <pc:docMk/>
            <pc:sldMk cId="2358991325" sldId="313"/>
            <ac:spMk id="62" creationId="{5F93397D-6256-4A4E-BBB1-8082651AB1B1}"/>
          </ac:spMkLst>
        </pc:spChg>
        <pc:spChg chg="del mod topLvl">
          <ac:chgData name="Abdulaziz Qambar" userId="85b05c50aa90e9c3" providerId="LiveId" clId="{65AAC7F5-D0AC-408C-8FAC-1E79AE180A5B}" dt="2021-05-03T09:07:47.670" v="2684" actId="478"/>
          <ac:spMkLst>
            <pc:docMk/>
            <pc:sldMk cId="2358991325" sldId="313"/>
            <ac:spMk id="63" creationId="{25AB3A26-014D-45ED-877E-55E99D0BEC1A}"/>
          </ac:spMkLst>
        </pc:spChg>
        <pc:spChg chg="del mod topLvl">
          <ac:chgData name="Abdulaziz Qambar" userId="85b05c50aa90e9c3" providerId="LiveId" clId="{65AAC7F5-D0AC-408C-8FAC-1E79AE180A5B}" dt="2021-05-03T09:07:55.279" v="2692" actId="478"/>
          <ac:spMkLst>
            <pc:docMk/>
            <pc:sldMk cId="2358991325" sldId="313"/>
            <ac:spMk id="64" creationId="{16C9FA9D-0FE0-4ABC-BEDF-E7EDFF02F057}"/>
          </ac:spMkLst>
        </pc:spChg>
        <pc:spChg chg="del mod topLvl">
          <ac:chgData name="Abdulaziz Qambar" userId="85b05c50aa90e9c3" providerId="LiveId" clId="{65AAC7F5-D0AC-408C-8FAC-1E79AE180A5B}" dt="2021-05-03T09:07:40.654" v="2678" actId="478"/>
          <ac:spMkLst>
            <pc:docMk/>
            <pc:sldMk cId="2358991325" sldId="313"/>
            <ac:spMk id="65" creationId="{861D3F53-F089-4365-B6B4-E84A5EF9E869}"/>
          </ac:spMkLst>
        </pc:spChg>
        <pc:spChg chg="del mod topLvl">
          <ac:chgData name="Abdulaziz Qambar" userId="85b05c50aa90e9c3" providerId="LiveId" clId="{65AAC7F5-D0AC-408C-8FAC-1E79AE180A5B}" dt="2021-05-03T09:07:46.508" v="2683" actId="478"/>
          <ac:spMkLst>
            <pc:docMk/>
            <pc:sldMk cId="2358991325" sldId="313"/>
            <ac:spMk id="66" creationId="{AF027437-99A6-4C21-85FB-D0AC4B9EF99B}"/>
          </ac:spMkLst>
        </pc:spChg>
        <pc:spChg chg="del mod topLvl">
          <ac:chgData name="Abdulaziz Qambar" userId="85b05c50aa90e9c3" providerId="LiveId" clId="{65AAC7F5-D0AC-408C-8FAC-1E79AE180A5B}" dt="2021-05-03T09:07:50.085" v="2687" actId="478"/>
          <ac:spMkLst>
            <pc:docMk/>
            <pc:sldMk cId="2358991325" sldId="313"/>
            <ac:spMk id="67" creationId="{6CA77833-6E93-437E-8D2F-14453B3998D8}"/>
          </ac:spMkLst>
        </pc:spChg>
        <pc:spChg chg="del mod topLvl">
          <ac:chgData name="Abdulaziz Qambar" userId="85b05c50aa90e9c3" providerId="LiveId" clId="{65AAC7F5-D0AC-408C-8FAC-1E79AE180A5B}" dt="2021-05-03T09:07:54.206" v="2691" actId="478"/>
          <ac:spMkLst>
            <pc:docMk/>
            <pc:sldMk cId="2358991325" sldId="313"/>
            <ac:spMk id="68" creationId="{B5F689F9-BAF5-4FA6-8270-54A147756629}"/>
          </ac:spMkLst>
        </pc:spChg>
        <pc:spChg chg="del mod topLvl">
          <ac:chgData name="Abdulaziz Qambar" userId="85b05c50aa90e9c3" providerId="LiveId" clId="{65AAC7F5-D0AC-408C-8FAC-1E79AE180A5B}" dt="2021-05-03T09:07:51.638" v="2688" actId="478"/>
          <ac:spMkLst>
            <pc:docMk/>
            <pc:sldMk cId="2358991325" sldId="313"/>
            <ac:spMk id="69" creationId="{BA234884-8FD7-473C-9E0F-229E63BBDB05}"/>
          </ac:spMkLst>
        </pc:spChg>
        <pc:spChg chg="del mod topLvl">
          <ac:chgData name="Abdulaziz Qambar" userId="85b05c50aa90e9c3" providerId="LiveId" clId="{65AAC7F5-D0AC-408C-8FAC-1E79AE180A5B}" dt="2021-05-03T09:07:35.785" v="2676" actId="478"/>
          <ac:spMkLst>
            <pc:docMk/>
            <pc:sldMk cId="2358991325" sldId="313"/>
            <ac:spMk id="70" creationId="{2193CAE1-285C-4477-A46F-5B4555996122}"/>
          </ac:spMkLst>
        </pc:spChg>
        <pc:spChg chg="mod">
          <ac:chgData name="Abdulaziz Qambar" userId="85b05c50aa90e9c3" providerId="LiveId" clId="{65AAC7F5-D0AC-408C-8FAC-1E79AE180A5B}" dt="2021-05-03T09:11:23.248" v="2748"/>
          <ac:spMkLst>
            <pc:docMk/>
            <pc:sldMk cId="2358991325" sldId="313"/>
            <ac:spMk id="85" creationId="{CAAE9797-0A58-4B68-AA9F-AA03AF8C4A1D}"/>
          </ac:spMkLst>
        </pc:spChg>
        <pc:spChg chg="mod">
          <ac:chgData name="Abdulaziz Qambar" userId="85b05c50aa90e9c3" providerId="LiveId" clId="{65AAC7F5-D0AC-408C-8FAC-1E79AE180A5B}" dt="2021-05-03T09:11:23.248" v="2748"/>
          <ac:spMkLst>
            <pc:docMk/>
            <pc:sldMk cId="2358991325" sldId="313"/>
            <ac:spMk id="88" creationId="{29E2F49E-8040-4E59-9005-AA5D663F96A9}"/>
          </ac:spMkLst>
        </pc:spChg>
        <pc:spChg chg="mod">
          <ac:chgData name="Abdulaziz Qambar" userId="85b05c50aa90e9c3" providerId="LiveId" clId="{65AAC7F5-D0AC-408C-8FAC-1E79AE180A5B}" dt="2021-05-03T09:11:23.248" v="2748"/>
          <ac:spMkLst>
            <pc:docMk/>
            <pc:sldMk cId="2358991325" sldId="313"/>
            <ac:spMk id="89" creationId="{902D375B-5566-49EE-961E-109E462E3679}"/>
          </ac:spMkLst>
        </pc:spChg>
        <pc:spChg chg="mod">
          <ac:chgData name="Abdulaziz Qambar" userId="85b05c50aa90e9c3" providerId="LiveId" clId="{65AAC7F5-D0AC-408C-8FAC-1E79AE180A5B}" dt="2021-05-03T09:11:23.248" v="2748"/>
          <ac:spMkLst>
            <pc:docMk/>
            <pc:sldMk cId="2358991325" sldId="313"/>
            <ac:spMk id="90" creationId="{5689B02D-79F1-481C-84AA-386ECDF6F0A9}"/>
          </ac:spMkLst>
        </pc:spChg>
        <pc:spChg chg="mod">
          <ac:chgData name="Abdulaziz Qambar" userId="85b05c50aa90e9c3" providerId="LiveId" clId="{65AAC7F5-D0AC-408C-8FAC-1E79AE180A5B}" dt="2021-05-03T09:11:35.453" v="2750"/>
          <ac:spMkLst>
            <pc:docMk/>
            <pc:sldMk cId="2358991325" sldId="313"/>
            <ac:spMk id="93" creationId="{068A3DBB-26D7-4F2F-9CD0-92E1AC08A260}"/>
          </ac:spMkLst>
        </pc:spChg>
        <pc:spChg chg="mod">
          <ac:chgData name="Abdulaziz Qambar" userId="85b05c50aa90e9c3" providerId="LiveId" clId="{65AAC7F5-D0AC-408C-8FAC-1E79AE180A5B}" dt="2021-05-03T09:11:35.453" v="2750"/>
          <ac:spMkLst>
            <pc:docMk/>
            <pc:sldMk cId="2358991325" sldId="313"/>
            <ac:spMk id="96" creationId="{912EC98D-8A93-4716-897B-2A8FE84D1F38}"/>
          </ac:spMkLst>
        </pc:spChg>
        <pc:spChg chg="mod">
          <ac:chgData name="Abdulaziz Qambar" userId="85b05c50aa90e9c3" providerId="LiveId" clId="{65AAC7F5-D0AC-408C-8FAC-1E79AE180A5B}" dt="2021-05-03T09:11:35.453" v="2750"/>
          <ac:spMkLst>
            <pc:docMk/>
            <pc:sldMk cId="2358991325" sldId="313"/>
            <ac:spMk id="97" creationId="{B344362A-068D-41CF-93EC-6C28ACA7D565}"/>
          </ac:spMkLst>
        </pc:spChg>
        <pc:spChg chg="mod">
          <ac:chgData name="Abdulaziz Qambar" userId="85b05c50aa90e9c3" providerId="LiveId" clId="{65AAC7F5-D0AC-408C-8FAC-1E79AE180A5B}" dt="2021-05-03T09:11:35.453" v="2750"/>
          <ac:spMkLst>
            <pc:docMk/>
            <pc:sldMk cId="2358991325" sldId="313"/>
            <ac:spMk id="98" creationId="{3E4B9CC7-BEBB-4678-88F0-6DE2ADA51B86}"/>
          </ac:spMkLst>
        </pc:spChg>
        <pc:spChg chg="mod topLvl">
          <ac:chgData name="Abdulaziz Qambar" userId="85b05c50aa90e9c3" providerId="LiveId" clId="{65AAC7F5-D0AC-408C-8FAC-1E79AE180A5B}" dt="2021-05-03T09:11:56.843" v="2759" actId="164"/>
          <ac:spMkLst>
            <pc:docMk/>
            <pc:sldMk cId="2358991325" sldId="313"/>
            <ac:spMk id="101" creationId="{40B15911-954D-48B6-99D8-4AD06F3FDE40}"/>
          </ac:spMkLst>
        </pc:spChg>
        <pc:spChg chg="mod topLvl">
          <ac:chgData name="Abdulaziz Qambar" userId="85b05c50aa90e9c3" providerId="LiveId" clId="{65AAC7F5-D0AC-408C-8FAC-1E79AE180A5B}" dt="2021-05-03T09:11:56.843" v="2759" actId="164"/>
          <ac:spMkLst>
            <pc:docMk/>
            <pc:sldMk cId="2358991325" sldId="313"/>
            <ac:spMk id="104" creationId="{F06E93E4-A71B-41F8-86D2-340E188AAE73}"/>
          </ac:spMkLst>
        </pc:spChg>
        <pc:spChg chg="mod topLvl">
          <ac:chgData name="Abdulaziz Qambar" userId="85b05c50aa90e9c3" providerId="LiveId" clId="{65AAC7F5-D0AC-408C-8FAC-1E79AE180A5B}" dt="2021-05-03T09:11:56.843" v="2759" actId="164"/>
          <ac:spMkLst>
            <pc:docMk/>
            <pc:sldMk cId="2358991325" sldId="313"/>
            <ac:spMk id="105" creationId="{DD3D96F4-6DC0-47B0-B0F7-0961AF2D6580}"/>
          </ac:spMkLst>
        </pc:spChg>
        <pc:spChg chg="mod topLvl">
          <ac:chgData name="Abdulaziz Qambar" userId="85b05c50aa90e9c3" providerId="LiveId" clId="{65AAC7F5-D0AC-408C-8FAC-1E79AE180A5B}" dt="2021-05-03T09:11:56.843" v="2759" actId="164"/>
          <ac:spMkLst>
            <pc:docMk/>
            <pc:sldMk cId="2358991325" sldId="313"/>
            <ac:spMk id="106" creationId="{74285955-9CFA-4241-AD97-6460397713E8}"/>
          </ac:spMkLst>
        </pc:spChg>
        <pc:spChg chg="add mod">
          <ac:chgData name="Abdulaziz Qambar" userId="85b05c50aa90e9c3" providerId="LiveId" clId="{65AAC7F5-D0AC-408C-8FAC-1E79AE180A5B}" dt="2021-05-03T09:17:56.350" v="2810" actId="1076"/>
          <ac:spMkLst>
            <pc:docMk/>
            <pc:sldMk cId="2358991325" sldId="313"/>
            <ac:spMk id="108" creationId="{5A1F253B-51F3-465D-BAB4-3A01E03FA885}"/>
          </ac:spMkLst>
        </pc:spChg>
        <pc:spChg chg="add mod">
          <ac:chgData name="Abdulaziz Qambar" userId="85b05c50aa90e9c3" providerId="LiveId" clId="{65AAC7F5-D0AC-408C-8FAC-1E79AE180A5B}" dt="2021-05-03T09:13:49.912" v="2789" actId="164"/>
          <ac:spMkLst>
            <pc:docMk/>
            <pc:sldMk cId="2358991325" sldId="313"/>
            <ac:spMk id="109" creationId="{038A84EC-5506-4051-9582-81906167575C}"/>
          </ac:spMkLst>
        </pc:spChg>
        <pc:spChg chg="add mod">
          <ac:chgData name="Abdulaziz Qambar" userId="85b05c50aa90e9c3" providerId="LiveId" clId="{65AAC7F5-D0AC-408C-8FAC-1E79AE180A5B}" dt="2021-05-03T09:13:47.744" v="2788" actId="164"/>
          <ac:spMkLst>
            <pc:docMk/>
            <pc:sldMk cId="2358991325" sldId="313"/>
            <ac:spMk id="110" creationId="{10355009-AC48-4CB2-B3AE-640AE347E192}"/>
          </ac:spMkLst>
        </pc:spChg>
        <pc:spChg chg="add del mod">
          <ac:chgData name="Abdulaziz Qambar" userId="85b05c50aa90e9c3" providerId="LiveId" clId="{65AAC7F5-D0AC-408C-8FAC-1E79AE180A5B}" dt="2021-05-03T10:35:41.410" v="5034" actId="21"/>
          <ac:spMkLst>
            <pc:docMk/>
            <pc:sldMk cId="2358991325" sldId="313"/>
            <ac:spMk id="111" creationId="{093F5E82-D406-4743-B1ED-71CC9696921D}"/>
          </ac:spMkLst>
        </pc:spChg>
        <pc:spChg chg="add del mod">
          <ac:chgData name="Abdulaziz Qambar" userId="85b05c50aa90e9c3" providerId="LiveId" clId="{65AAC7F5-D0AC-408C-8FAC-1E79AE180A5B}" dt="2021-05-03T12:44:07.703" v="8142" actId="20577"/>
          <ac:spMkLst>
            <pc:docMk/>
            <pc:sldMk cId="2358991325" sldId="313"/>
            <ac:spMk id="113" creationId="{386602A1-91A6-490C-8B3D-C4BDFC1106C8}"/>
          </ac:spMkLst>
        </pc:spChg>
        <pc:spChg chg="add del mod">
          <ac:chgData name="Abdulaziz Qambar" userId="85b05c50aa90e9c3" providerId="LiveId" clId="{65AAC7F5-D0AC-408C-8FAC-1E79AE180A5B}" dt="2021-05-03T10:35:50.265" v="5039" actId="478"/>
          <ac:spMkLst>
            <pc:docMk/>
            <pc:sldMk cId="2358991325" sldId="313"/>
            <ac:spMk id="114" creationId="{64EDFDA1-0886-4621-8050-E03530304810}"/>
          </ac:spMkLst>
        </pc:spChg>
        <pc:spChg chg="add del mod">
          <ac:chgData name="Abdulaziz Qambar" userId="85b05c50aa90e9c3" providerId="LiveId" clId="{65AAC7F5-D0AC-408C-8FAC-1E79AE180A5B}" dt="2021-05-03T18:52:25.839" v="10518" actId="478"/>
          <ac:spMkLst>
            <pc:docMk/>
            <pc:sldMk cId="2358991325" sldId="313"/>
            <ac:spMk id="116" creationId="{067A0557-DDA0-46DE-9D9F-921151BACABB}"/>
          </ac:spMkLst>
        </pc:spChg>
        <pc:grpChg chg="add mod">
          <ac:chgData name="Abdulaziz Qambar" userId="85b05c50aa90e9c3" providerId="LiveId" clId="{65AAC7F5-D0AC-408C-8FAC-1E79AE180A5B}" dt="2021-05-03T09:13:52.249" v="2790" actId="164"/>
          <ac:grpSpMkLst>
            <pc:docMk/>
            <pc:sldMk cId="2358991325" sldId="313"/>
            <ac:grpSpMk id="3" creationId="{66ADD7C0-B13A-4B96-9D86-6BC090D80E50}"/>
          </ac:grpSpMkLst>
        </pc:grpChg>
        <pc:grpChg chg="add del mod">
          <ac:chgData name="Abdulaziz Qambar" userId="85b05c50aa90e9c3" providerId="LiveId" clId="{65AAC7F5-D0AC-408C-8FAC-1E79AE180A5B}" dt="2021-05-03T09:12:01.595" v="2761" actId="478"/>
          <ac:grpSpMkLst>
            <pc:docMk/>
            <pc:sldMk cId="2358991325" sldId="313"/>
            <ac:grpSpMk id="4" creationId="{CF9A1596-4019-4DB2-923E-CF74F9C26342}"/>
          </ac:grpSpMkLst>
        </pc:grpChg>
        <pc:grpChg chg="add mod">
          <ac:chgData name="Abdulaziz Qambar" userId="85b05c50aa90e9c3" providerId="LiveId" clId="{65AAC7F5-D0AC-408C-8FAC-1E79AE180A5B}" dt="2021-05-03T09:13:15.230" v="2776" actId="164"/>
          <ac:grpSpMkLst>
            <pc:docMk/>
            <pc:sldMk cId="2358991325" sldId="313"/>
            <ac:grpSpMk id="5" creationId="{A77D410C-91E0-428B-BEBF-349FF6423968}"/>
          </ac:grpSpMkLst>
        </pc:grpChg>
        <pc:grpChg chg="add mod">
          <ac:chgData name="Abdulaziz Qambar" userId="85b05c50aa90e9c3" providerId="LiveId" clId="{65AAC7F5-D0AC-408C-8FAC-1E79AE180A5B}" dt="2021-05-03T09:17:56.350" v="2810" actId="1076"/>
          <ac:grpSpMkLst>
            <pc:docMk/>
            <pc:sldMk cId="2358991325" sldId="313"/>
            <ac:grpSpMk id="6" creationId="{6394C4A5-78CE-4053-8A51-915CF3B70AD3}"/>
          </ac:grpSpMkLst>
        </pc:grpChg>
        <pc:grpChg chg="add mod">
          <ac:chgData name="Abdulaziz Qambar" userId="85b05c50aa90e9c3" providerId="LiveId" clId="{65AAC7F5-D0AC-408C-8FAC-1E79AE180A5B}" dt="2021-05-03T09:17:56.350" v="2810" actId="1076"/>
          <ac:grpSpMkLst>
            <pc:docMk/>
            <pc:sldMk cId="2358991325" sldId="313"/>
            <ac:grpSpMk id="7" creationId="{3D508626-9762-459A-868F-D9DD77F95EFB}"/>
          </ac:grpSpMkLst>
        </pc:grpChg>
        <pc:grpChg chg="add mod">
          <ac:chgData name="Abdulaziz Qambar" userId="85b05c50aa90e9c3" providerId="LiveId" clId="{65AAC7F5-D0AC-408C-8FAC-1E79AE180A5B}" dt="2021-05-03T09:17:56.350" v="2810" actId="1076"/>
          <ac:grpSpMkLst>
            <pc:docMk/>
            <pc:sldMk cId="2358991325" sldId="313"/>
            <ac:grpSpMk id="8" creationId="{78F60BA3-70BE-420F-BBAB-0C9560E8E024}"/>
          </ac:grpSpMkLst>
        </pc:grpChg>
        <pc:grpChg chg="add del mod">
          <ac:chgData name="Abdulaziz Qambar" userId="85b05c50aa90e9c3" providerId="LiveId" clId="{65AAC7F5-D0AC-408C-8FAC-1E79AE180A5B}" dt="2021-05-03T09:07:12.135" v="2660" actId="165"/>
          <ac:grpSpMkLst>
            <pc:docMk/>
            <pc:sldMk cId="2358991325" sldId="313"/>
            <ac:grpSpMk id="15" creationId="{F5034491-1F88-40F8-9307-34D10C4840AD}"/>
          </ac:grpSpMkLst>
        </pc:grpChg>
        <pc:grpChg chg="mod topLvl">
          <ac:chgData name="Abdulaziz Qambar" userId="85b05c50aa90e9c3" providerId="LiveId" clId="{65AAC7F5-D0AC-408C-8FAC-1E79AE180A5B}" dt="2021-05-03T09:17:56.350" v="2810" actId="1076"/>
          <ac:grpSpMkLst>
            <pc:docMk/>
            <pc:sldMk cId="2358991325" sldId="313"/>
            <ac:grpSpMk id="26" creationId="{78112219-02CD-4029-97E7-2325B9A39830}"/>
          </ac:grpSpMkLst>
        </pc:grpChg>
        <pc:grpChg chg="add mod">
          <ac:chgData name="Abdulaziz Qambar" userId="85b05c50aa90e9c3" providerId="LiveId" clId="{65AAC7F5-D0AC-408C-8FAC-1E79AE180A5B}" dt="2021-05-03T09:13:49.912" v="2789" actId="164"/>
          <ac:grpSpMkLst>
            <pc:docMk/>
            <pc:sldMk cId="2358991325" sldId="313"/>
            <ac:grpSpMk id="84" creationId="{0D6A7B7F-C24C-4971-B3EE-F3D1B7E41091}"/>
          </ac:grpSpMkLst>
        </pc:grpChg>
        <pc:grpChg chg="add mod">
          <ac:chgData name="Abdulaziz Qambar" userId="85b05c50aa90e9c3" providerId="LiveId" clId="{65AAC7F5-D0AC-408C-8FAC-1E79AE180A5B}" dt="2021-05-03T09:13:47.744" v="2788" actId="164"/>
          <ac:grpSpMkLst>
            <pc:docMk/>
            <pc:sldMk cId="2358991325" sldId="313"/>
            <ac:grpSpMk id="92" creationId="{18F7A3A9-8FBD-46AB-91BC-3C7C08AB4F16}"/>
          </ac:grpSpMkLst>
        </pc:grpChg>
        <pc:grpChg chg="add del mod">
          <ac:chgData name="Abdulaziz Qambar" userId="85b05c50aa90e9c3" providerId="LiveId" clId="{65AAC7F5-D0AC-408C-8FAC-1E79AE180A5B}" dt="2021-05-03T09:11:43.482" v="2754" actId="165"/>
          <ac:grpSpMkLst>
            <pc:docMk/>
            <pc:sldMk cId="2358991325" sldId="313"/>
            <ac:grpSpMk id="100" creationId="{CD5BC3AF-28F8-4180-9FE8-EE49C6DE38C0}"/>
          </ac:grpSpMkLst>
        </pc:grpChg>
        <pc:picChg chg="mod topLvl">
          <ac:chgData name="Abdulaziz Qambar" userId="85b05c50aa90e9c3" providerId="LiveId" clId="{65AAC7F5-D0AC-408C-8FAC-1E79AE180A5B}" dt="2021-05-03T09:17:56.350" v="2810" actId="1076"/>
          <ac:picMkLst>
            <pc:docMk/>
            <pc:sldMk cId="2358991325" sldId="313"/>
            <ac:picMk id="21" creationId="{238A567D-E3A2-4FA2-8623-1661113348E0}"/>
          </ac:picMkLst>
        </pc:picChg>
        <pc:picChg chg="mod topLvl">
          <ac:chgData name="Abdulaziz Qambar" userId="85b05c50aa90e9c3" providerId="LiveId" clId="{65AAC7F5-D0AC-408C-8FAC-1E79AE180A5B}" dt="2021-05-03T09:17:56.350" v="2810" actId="1076"/>
          <ac:picMkLst>
            <pc:docMk/>
            <pc:sldMk cId="2358991325" sldId="313"/>
            <ac:picMk id="24" creationId="{3EE40033-C2CF-42A3-A304-919A47D316A3}"/>
          </ac:picMkLst>
        </pc:picChg>
        <pc:picChg chg="del">
          <ac:chgData name="Abdulaziz Qambar" userId="85b05c50aa90e9c3" providerId="LiveId" clId="{65AAC7F5-D0AC-408C-8FAC-1E79AE180A5B}" dt="2021-05-03T09:11:06.663" v="2746" actId="21"/>
          <ac:picMkLst>
            <pc:docMk/>
            <pc:sldMk cId="2358991325" sldId="313"/>
            <ac:picMk id="50" creationId="{27806FBC-8EF2-44F7-AA9B-D2F31EE30493}"/>
          </ac:picMkLst>
        </pc:picChg>
        <pc:picChg chg="add del mod topLvl">
          <ac:chgData name="Abdulaziz Qambar" userId="85b05c50aa90e9c3" providerId="LiveId" clId="{65AAC7F5-D0AC-408C-8FAC-1E79AE180A5B}" dt="2021-05-03T09:13:15.230" v="2776" actId="164"/>
          <ac:picMkLst>
            <pc:docMk/>
            <pc:sldMk cId="2358991325" sldId="313"/>
            <ac:picMk id="73" creationId="{F36D2455-FB72-4022-BC40-1FEB58012FAB}"/>
          </ac:picMkLst>
        </pc:picChg>
        <pc:picChg chg="mod">
          <ac:chgData name="Abdulaziz Qambar" userId="85b05c50aa90e9c3" providerId="LiveId" clId="{65AAC7F5-D0AC-408C-8FAC-1E79AE180A5B}" dt="2021-05-03T09:11:23.248" v="2748"/>
          <ac:picMkLst>
            <pc:docMk/>
            <pc:sldMk cId="2358991325" sldId="313"/>
            <ac:picMk id="91" creationId="{73589CA4-E48C-4538-B836-2E8AE242F2F0}"/>
          </ac:picMkLst>
        </pc:picChg>
        <pc:picChg chg="mod">
          <ac:chgData name="Abdulaziz Qambar" userId="85b05c50aa90e9c3" providerId="LiveId" clId="{65AAC7F5-D0AC-408C-8FAC-1E79AE180A5B}" dt="2021-05-03T09:11:35.453" v="2750"/>
          <ac:picMkLst>
            <pc:docMk/>
            <pc:sldMk cId="2358991325" sldId="313"/>
            <ac:picMk id="99" creationId="{3F6A7FE5-646F-4BF3-9BEC-3D61F98E1FB4}"/>
          </ac:picMkLst>
        </pc:picChg>
        <pc:picChg chg="add del mod topLvl">
          <ac:chgData name="Abdulaziz Qambar" userId="85b05c50aa90e9c3" providerId="LiveId" clId="{65AAC7F5-D0AC-408C-8FAC-1E79AE180A5B}" dt="2021-05-03T09:17:56.350" v="2810" actId="1076"/>
          <ac:picMkLst>
            <pc:docMk/>
            <pc:sldMk cId="2358991325" sldId="313"/>
            <ac:picMk id="107" creationId="{0FE48228-63AC-473C-8D8C-7B1942D2EF2B}"/>
          </ac:picMkLst>
        </pc:picChg>
        <pc:picChg chg="add mod ord">
          <ac:chgData name="Abdulaziz Qambar" userId="85b05c50aa90e9c3" providerId="LiveId" clId="{65AAC7F5-D0AC-408C-8FAC-1E79AE180A5B}" dt="2021-05-03T09:18:04.518" v="2812" actId="167"/>
          <ac:picMkLst>
            <pc:docMk/>
            <pc:sldMk cId="2358991325" sldId="313"/>
            <ac:picMk id="112" creationId="{1314493C-D3FF-4A05-A904-A647F9632014}"/>
          </ac:picMkLst>
        </pc:picChg>
        <pc:cxnChg chg="add del mod topLvl">
          <ac:chgData name="Abdulaziz Qambar" userId="85b05c50aa90e9c3" providerId="LiveId" clId="{65AAC7F5-D0AC-408C-8FAC-1E79AE180A5B}" dt="2021-05-03T09:13:15.230" v="2776" actId="164"/>
          <ac:cxnSpMkLst>
            <pc:docMk/>
            <pc:sldMk cId="2358991325" sldId="313"/>
            <ac:cxnSpMk id="43" creationId="{62D5911B-7182-4668-B2A9-E46E99FEBEC8}"/>
          </ac:cxnSpMkLst>
        </pc:cxnChg>
        <pc:cxnChg chg="add del mod topLvl">
          <ac:chgData name="Abdulaziz Qambar" userId="85b05c50aa90e9c3" providerId="LiveId" clId="{65AAC7F5-D0AC-408C-8FAC-1E79AE180A5B}" dt="2021-05-03T09:13:15.230" v="2776" actId="164"/>
          <ac:cxnSpMkLst>
            <pc:docMk/>
            <pc:sldMk cId="2358991325" sldId="313"/>
            <ac:cxnSpMk id="44" creationId="{F1D296A1-B973-41C8-9115-19109AA75286}"/>
          </ac:cxnSpMkLst>
        </pc:cxnChg>
        <pc:cxnChg chg="del mod topLvl">
          <ac:chgData name="Abdulaziz Qambar" userId="85b05c50aa90e9c3" providerId="LiveId" clId="{65AAC7F5-D0AC-408C-8FAC-1E79AE180A5B}" dt="2021-05-03T09:07:56.056" v="2693" actId="478"/>
          <ac:cxnSpMkLst>
            <pc:docMk/>
            <pc:sldMk cId="2358991325" sldId="313"/>
            <ac:cxnSpMk id="45" creationId="{E84FEBB8-49D6-4FB1-A976-9E20C264C554}"/>
          </ac:cxnSpMkLst>
        </pc:cxnChg>
        <pc:cxnChg chg="add del mod topLvl">
          <ac:chgData name="Abdulaziz Qambar" userId="85b05c50aa90e9c3" providerId="LiveId" clId="{65AAC7F5-D0AC-408C-8FAC-1E79AE180A5B}" dt="2021-05-03T09:10:02.090" v="2724" actId="478"/>
          <ac:cxnSpMkLst>
            <pc:docMk/>
            <pc:sldMk cId="2358991325" sldId="313"/>
            <ac:cxnSpMk id="46" creationId="{9F985A87-E58C-431D-ADBE-07AE367A506C}"/>
          </ac:cxnSpMkLst>
        </pc:cxnChg>
        <pc:cxnChg chg="del mod topLvl">
          <ac:chgData name="Abdulaziz Qambar" userId="85b05c50aa90e9c3" providerId="LiveId" clId="{65AAC7F5-D0AC-408C-8FAC-1E79AE180A5B}" dt="2021-05-03T09:07:44.853" v="2681" actId="478"/>
          <ac:cxnSpMkLst>
            <pc:docMk/>
            <pc:sldMk cId="2358991325" sldId="313"/>
            <ac:cxnSpMk id="47" creationId="{ADD6AA5C-0247-4B21-A4C1-3F71596CCB7B}"/>
          </ac:cxnSpMkLst>
        </pc:cxnChg>
        <pc:cxnChg chg="del mod topLvl">
          <ac:chgData name="Abdulaziz Qambar" userId="85b05c50aa90e9c3" providerId="LiveId" clId="{65AAC7F5-D0AC-408C-8FAC-1E79AE180A5B}" dt="2021-05-03T09:07:48.530" v="2685" actId="478"/>
          <ac:cxnSpMkLst>
            <pc:docMk/>
            <pc:sldMk cId="2358991325" sldId="313"/>
            <ac:cxnSpMk id="48" creationId="{B867DC85-0692-49D0-A575-86224BD85DEB}"/>
          </ac:cxnSpMkLst>
        </pc:cxnChg>
        <pc:cxnChg chg="del mod topLvl">
          <ac:chgData name="Abdulaziz Qambar" userId="85b05c50aa90e9c3" providerId="LiveId" clId="{65AAC7F5-D0AC-408C-8FAC-1E79AE180A5B}" dt="2021-05-03T09:07:53.316" v="2690" actId="478"/>
          <ac:cxnSpMkLst>
            <pc:docMk/>
            <pc:sldMk cId="2358991325" sldId="313"/>
            <ac:cxnSpMk id="49" creationId="{C5A1CCF5-8AB8-4922-B382-504027D331E5}"/>
          </ac:cxnSpMkLst>
        </pc:cxnChg>
        <pc:cxnChg chg="del mod topLvl">
          <ac:chgData name="Abdulaziz Qambar" userId="85b05c50aa90e9c3" providerId="LiveId" clId="{65AAC7F5-D0AC-408C-8FAC-1E79AE180A5B}" dt="2021-05-03T09:07:52.585" v="2689" actId="478"/>
          <ac:cxnSpMkLst>
            <pc:docMk/>
            <pc:sldMk cId="2358991325" sldId="313"/>
            <ac:cxnSpMk id="51" creationId="{2E3CD1F6-CEE2-440F-BC4F-F10A18FCFD97}"/>
          </ac:cxnSpMkLst>
        </pc:cxnChg>
        <pc:cxnChg chg="del mod topLvl">
          <ac:chgData name="Abdulaziz Qambar" userId="85b05c50aa90e9c3" providerId="LiveId" clId="{65AAC7F5-D0AC-408C-8FAC-1E79AE180A5B}" dt="2021-05-03T09:07:31.832" v="2672" actId="478"/>
          <ac:cxnSpMkLst>
            <pc:docMk/>
            <pc:sldMk cId="2358991325" sldId="313"/>
            <ac:cxnSpMk id="71" creationId="{FF3E6EF9-9164-4A49-9097-FA79CB1CB6C4}"/>
          </ac:cxnSpMkLst>
        </pc:cxnChg>
        <pc:cxnChg chg="add del mod topLvl">
          <ac:chgData name="Abdulaziz Qambar" userId="85b05c50aa90e9c3" providerId="LiveId" clId="{65AAC7F5-D0AC-408C-8FAC-1E79AE180A5B}" dt="2021-05-03T09:09:19.414" v="2718" actId="478"/>
          <ac:cxnSpMkLst>
            <pc:docMk/>
            <pc:sldMk cId="2358991325" sldId="313"/>
            <ac:cxnSpMk id="72" creationId="{385B3925-64D8-474E-AA71-3F28A6CAF992}"/>
          </ac:cxnSpMkLst>
        </pc:cxnChg>
        <pc:cxnChg chg="mod">
          <ac:chgData name="Abdulaziz Qambar" userId="85b05c50aa90e9c3" providerId="LiveId" clId="{65AAC7F5-D0AC-408C-8FAC-1E79AE180A5B}" dt="2021-05-03T09:07:12.135" v="2660" actId="165"/>
          <ac:cxnSpMkLst>
            <pc:docMk/>
            <pc:sldMk cId="2358991325" sldId="313"/>
            <ac:cxnSpMk id="74" creationId="{72A2DDA7-900A-4974-A15A-2B0461C3FC07}"/>
          </ac:cxnSpMkLst>
        </pc:cxnChg>
        <pc:cxnChg chg="mod">
          <ac:chgData name="Abdulaziz Qambar" userId="85b05c50aa90e9c3" providerId="LiveId" clId="{65AAC7F5-D0AC-408C-8FAC-1E79AE180A5B}" dt="2021-05-03T09:07:12.135" v="2660" actId="165"/>
          <ac:cxnSpMkLst>
            <pc:docMk/>
            <pc:sldMk cId="2358991325" sldId="313"/>
            <ac:cxnSpMk id="75" creationId="{CC5B8B09-275F-4C5F-A7D7-D518F1A91A9B}"/>
          </ac:cxnSpMkLst>
        </pc:cxnChg>
        <pc:cxnChg chg="mod">
          <ac:chgData name="Abdulaziz Qambar" userId="85b05c50aa90e9c3" providerId="LiveId" clId="{65AAC7F5-D0AC-408C-8FAC-1E79AE180A5B}" dt="2021-05-03T09:07:12.135" v="2660" actId="165"/>
          <ac:cxnSpMkLst>
            <pc:docMk/>
            <pc:sldMk cId="2358991325" sldId="313"/>
            <ac:cxnSpMk id="76" creationId="{03210C89-39C4-43E9-B3DD-024FA1FAA7FD}"/>
          </ac:cxnSpMkLst>
        </pc:cxnChg>
        <pc:cxnChg chg="mod">
          <ac:chgData name="Abdulaziz Qambar" userId="85b05c50aa90e9c3" providerId="LiveId" clId="{65AAC7F5-D0AC-408C-8FAC-1E79AE180A5B}" dt="2021-05-03T09:07:12.135" v="2660" actId="165"/>
          <ac:cxnSpMkLst>
            <pc:docMk/>
            <pc:sldMk cId="2358991325" sldId="313"/>
            <ac:cxnSpMk id="77" creationId="{B7F3760C-561D-46A7-B51F-32CA1D2385FF}"/>
          </ac:cxnSpMkLst>
        </pc:cxnChg>
        <pc:cxnChg chg="mod">
          <ac:chgData name="Abdulaziz Qambar" userId="85b05c50aa90e9c3" providerId="LiveId" clId="{65AAC7F5-D0AC-408C-8FAC-1E79AE180A5B}" dt="2021-05-03T09:07:12.135" v="2660" actId="165"/>
          <ac:cxnSpMkLst>
            <pc:docMk/>
            <pc:sldMk cId="2358991325" sldId="313"/>
            <ac:cxnSpMk id="78" creationId="{C1F07FF3-3994-4C30-8975-DA37B7003F2A}"/>
          </ac:cxnSpMkLst>
        </pc:cxnChg>
        <pc:cxnChg chg="mod">
          <ac:chgData name="Abdulaziz Qambar" userId="85b05c50aa90e9c3" providerId="LiveId" clId="{65AAC7F5-D0AC-408C-8FAC-1E79AE180A5B}" dt="2021-05-03T09:07:12.135" v="2660" actId="165"/>
          <ac:cxnSpMkLst>
            <pc:docMk/>
            <pc:sldMk cId="2358991325" sldId="313"/>
            <ac:cxnSpMk id="79" creationId="{92280456-37EE-44B7-8175-FC0D158B642D}"/>
          </ac:cxnSpMkLst>
        </pc:cxnChg>
        <pc:cxnChg chg="mod">
          <ac:chgData name="Abdulaziz Qambar" userId="85b05c50aa90e9c3" providerId="LiveId" clId="{65AAC7F5-D0AC-408C-8FAC-1E79AE180A5B}" dt="2021-05-03T09:07:12.135" v="2660" actId="165"/>
          <ac:cxnSpMkLst>
            <pc:docMk/>
            <pc:sldMk cId="2358991325" sldId="313"/>
            <ac:cxnSpMk id="80" creationId="{88F11539-C2E7-4AE4-BFAB-EA4F6F8D8D16}"/>
          </ac:cxnSpMkLst>
        </pc:cxnChg>
        <pc:cxnChg chg="mod">
          <ac:chgData name="Abdulaziz Qambar" userId="85b05c50aa90e9c3" providerId="LiveId" clId="{65AAC7F5-D0AC-408C-8FAC-1E79AE180A5B}" dt="2021-05-03T09:07:12.135" v="2660" actId="165"/>
          <ac:cxnSpMkLst>
            <pc:docMk/>
            <pc:sldMk cId="2358991325" sldId="313"/>
            <ac:cxnSpMk id="81" creationId="{C0EDF258-F834-46C5-9ED8-7A09CB10853C}"/>
          </ac:cxnSpMkLst>
        </pc:cxnChg>
        <pc:cxnChg chg="mod">
          <ac:chgData name="Abdulaziz Qambar" userId="85b05c50aa90e9c3" providerId="LiveId" clId="{65AAC7F5-D0AC-408C-8FAC-1E79AE180A5B}" dt="2021-05-03T09:07:12.135" v="2660" actId="165"/>
          <ac:cxnSpMkLst>
            <pc:docMk/>
            <pc:sldMk cId="2358991325" sldId="313"/>
            <ac:cxnSpMk id="82" creationId="{1347D691-39CB-453D-8D89-B81AB9D825B0}"/>
          </ac:cxnSpMkLst>
        </pc:cxnChg>
        <pc:cxnChg chg="mod">
          <ac:chgData name="Abdulaziz Qambar" userId="85b05c50aa90e9c3" providerId="LiveId" clId="{65AAC7F5-D0AC-408C-8FAC-1E79AE180A5B}" dt="2021-05-03T09:07:12.135" v="2660" actId="165"/>
          <ac:cxnSpMkLst>
            <pc:docMk/>
            <pc:sldMk cId="2358991325" sldId="313"/>
            <ac:cxnSpMk id="83" creationId="{A4122571-BDE1-4ED5-B48F-AC923DA1C06F}"/>
          </ac:cxnSpMkLst>
        </pc:cxnChg>
        <pc:cxnChg chg="mod">
          <ac:chgData name="Abdulaziz Qambar" userId="85b05c50aa90e9c3" providerId="LiveId" clId="{65AAC7F5-D0AC-408C-8FAC-1E79AE180A5B}" dt="2021-05-03T09:11:23.248" v="2748"/>
          <ac:cxnSpMkLst>
            <pc:docMk/>
            <pc:sldMk cId="2358991325" sldId="313"/>
            <ac:cxnSpMk id="86" creationId="{AA4754A9-8AAA-4928-9C08-3AAEA2265861}"/>
          </ac:cxnSpMkLst>
        </pc:cxnChg>
        <pc:cxnChg chg="mod">
          <ac:chgData name="Abdulaziz Qambar" userId="85b05c50aa90e9c3" providerId="LiveId" clId="{65AAC7F5-D0AC-408C-8FAC-1E79AE180A5B}" dt="2021-05-03T09:11:23.248" v="2748"/>
          <ac:cxnSpMkLst>
            <pc:docMk/>
            <pc:sldMk cId="2358991325" sldId="313"/>
            <ac:cxnSpMk id="87" creationId="{AC848B1F-CEF2-4099-B68A-A5C5161FF3AB}"/>
          </ac:cxnSpMkLst>
        </pc:cxnChg>
        <pc:cxnChg chg="mod">
          <ac:chgData name="Abdulaziz Qambar" userId="85b05c50aa90e9c3" providerId="LiveId" clId="{65AAC7F5-D0AC-408C-8FAC-1E79AE180A5B}" dt="2021-05-03T09:11:35.453" v="2750"/>
          <ac:cxnSpMkLst>
            <pc:docMk/>
            <pc:sldMk cId="2358991325" sldId="313"/>
            <ac:cxnSpMk id="94" creationId="{F76937B1-FCB1-4B4C-A3A2-D474B0A8F248}"/>
          </ac:cxnSpMkLst>
        </pc:cxnChg>
        <pc:cxnChg chg="mod">
          <ac:chgData name="Abdulaziz Qambar" userId="85b05c50aa90e9c3" providerId="LiveId" clId="{65AAC7F5-D0AC-408C-8FAC-1E79AE180A5B}" dt="2021-05-03T09:11:35.453" v="2750"/>
          <ac:cxnSpMkLst>
            <pc:docMk/>
            <pc:sldMk cId="2358991325" sldId="313"/>
            <ac:cxnSpMk id="95" creationId="{B40513C0-B5E7-4F31-A31E-C9C2444509E4}"/>
          </ac:cxnSpMkLst>
        </pc:cxnChg>
        <pc:cxnChg chg="mod topLvl">
          <ac:chgData name="Abdulaziz Qambar" userId="85b05c50aa90e9c3" providerId="LiveId" clId="{65AAC7F5-D0AC-408C-8FAC-1E79AE180A5B}" dt="2021-05-03T09:11:56.843" v="2759" actId="164"/>
          <ac:cxnSpMkLst>
            <pc:docMk/>
            <pc:sldMk cId="2358991325" sldId="313"/>
            <ac:cxnSpMk id="102" creationId="{4E3652A8-BE0A-40FE-84AC-8735B976456A}"/>
          </ac:cxnSpMkLst>
        </pc:cxnChg>
        <pc:cxnChg chg="mod topLvl">
          <ac:chgData name="Abdulaziz Qambar" userId="85b05c50aa90e9c3" providerId="LiveId" clId="{65AAC7F5-D0AC-408C-8FAC-1E79AE180A5B}" dt="2021-05-03T09:11:56.843" v="2759" actId="164"/>
          <ac:cxnSpMkLst>
            <pc:docMk/>
            <pc:sldMk cId="2358991325" sldId="313"/>
            <ac:cxnSpMk id="103" creationId="{AAF1D13A-B988-4C13-B68E-5A3E5168EBAF}"/>
          </ac:cxnSpMkLst>
        </pc:cxnChg>
      </pc:sldChg>
      <pc:sldChg chg="delSp del mod ord">
        <pc:chgData name="Abdulaziz Qambar" userId="85b05c50aa90e9c3" providerId="LiveId" clId="{65AAC7F5-D0AC-408C-8FAC-1E79AE180A5B}" dt="2021-05-03T17:56:55.871" v="9610" actId="47"/>
        <pc:sldMkLst>
          <pc:docMk/>
          <pc:sldMk cId="1096805162" sldId="314"/>
        </pc:sldMkLst>
        <pc:spChg chg="del">
          <ac:chgData name="Abdulaziz Qambar" userId="85b05c50aa90e9c3" providerId="LiveId" clId="{65AAC7F5-D0AC-408C-8FAC-1E79AE180A5B}" dt="2021-05-03T17:51:50.419" v="9423" actId="21"/>
          <ac:spMkLst>
            <pc:docMk/>
            <pc:sldMk cId="1096805162" sldId="314"/>
            <ac:spMk id="39" creationId="{CEF4A5DD-6F65-4DCC-A827-09932C09EFAC}"/>
          </ac:spMkLst>
        </pc:spChg>
      </pc:sldChg>
      <pc:sldChg chg="addSp delSp modSp add mod delAnim modAnim modNotesTx">
        <pc:chgData name="Abdulaziz Qambar" userId="85b05c50aa90e9c3" providerId="LiveId" clId="{65AAC7F5-D0AC-408C-8FAC-1E79AE180A5B}" dt="2021-05-04T11:02:14.546" v="17029" actId="20577"/>
        <pc:sldMkLst>
          <pc:docMk/>
          <pc:sldMk cId="41368857" sldId="315"/>
        </pc:sldMkLst>
        <pc:spChg chg="del mod">
          <ac:chgData name="Abdulaziz Qambar" userId="85b05c50aa90e9c3" providerId="LiveId" clId="{65AAC7F5-D0AC-408C-8FAC-1E79AE180A5B}" dt="2021-05-03T07:52:29.043" v="314" actId="478"/>
          <ac:spMkLst>
            <pc:docMk/>
            <pc:sldMk cId="41368857" sldId="315"/>
            <ac:spMk id="10" creationId="{49BD06CE-BC0A-4A55-9278-94EC556A37A4}"/>
          </ac:spMkLst>
        </pc:spChg>
        <pc:spChg chg="del">
          <ac:chgData name="Abdulaziz Qambar" userId="85b05c50aa90e9c3" providerId="LiveId" clId="{65AAC7F5-D0AC-408C-8FAC-1E79AE180A5B}" dt="2021-05-03T07:52:21.973" v="309" actId="478"/>
          <ac:spMkLst>
            <pc:docMk/>
            <pc:sldMk cId="41368857" sldId="315"/>
            <ac:spMk id="13" creationId="{4873C34E-17CD-4576-A4B1-ECF5A7E3F153}"/>
          </ac:spMkLst>
        </pc:spChg>
        <pc:spChg chg="del">
          <ac:chgData name="Abdulaziz Qambar" userId="85b05c50aa90e9c3" providerId="LiveId" clId="{65AAC7F5-D0AC-408C-8FAC-1E79AE180A5B}" dt="2021-05-03T07:52:21.973" v="309" actId="478"/>
          <ac:spMkLst>
            <pc:docMk/>
            <pc:sldMk cId="41368857" sldId="315"/>
            <ac:spMk id="14" creationId="{C95D3DAA-C14C-495C-B12B-FC83A3754049}"/>
          </ac:spMkLst>
        </pc:spChg>
        <pc:spChg chg="del">
          <ac:chgData name="Abdulaziz Qambar" userId="85b05c50aa90e9c3" providerId="LiveId" clId="{65AAC7F5-D0AC-408C-8FAC-1E79AE180A5B}" dt="2021-05-03T07:52:21.973" v="309" actId="478"/>
          <ac:spMkLst>
            <pc:docMk/>
            <pc:sldMk cId="41368857" sldId="315"/>
            <ac:spMk id="27" creationId="{4A0C067D-368B-4FF3-9B72-611089085E20}"/>
          </ac:spMkLst>
        </pc:spChg>
        <pc:spChg chg="mod">
          <ac:chgData name="Abdulaziz Qambar" userId="85b05c50aa90e9c3" providerId="LiveId" clId="{65AAC7F5-D0AC-408C-8FAC-1E79AE180A5B}" dt="2021-05-04T11:02:14.546" v="17029" actId="20577"/>
          <ac:spMkLst>
            <pc:docMk/>
            <pc:sldMk cId="41368857" sldId="315"/>
            <ac:spMk id="31" creationId="{300C6F2C-0868-43D7-B135-3EE71FB9B2C0}"/>
          </ac:spMkLst>
        </pc:spChg>
        <pc:spChg chg="del">
          <ac:chgData name="Abdulaziz Qambar" userId="85b05c50aa90e9c3" providerId="LiveId" clId="{65AAC7F5-D0AC-408C-8FAC-1E79AE180A5B}" dt="2021-05-03T07:52:23.504" v="310" actId="478"/>
          <ac:spMkLst>
            <pc:docMk/>
            <pc:sldMk cId="41368857" sldId="315"/>
            <ac:spMk id="32" creationId="{7487DB3B-37C2-43F2-809A-0629B4788AAE}"/>
          </ac:spMkLst>
        </pc:spChg>
        <pc:spChg chg="mod topLvl">
          <ac:chgData name="Abdulaziz Qambar" userId="85b05c50aa90e9c3" providerId="LiveId" clId="{65AAC7F5-D0AC-408C-8FAC-1E79AE180A5B}" dt="2021-05-03T11:54:47.130" v="7748" actId="165"/>
          <ac:spMkLst>
            <pc:docMk/>
            <pc:sldMk cId="41368857" sldId="315"/>
            <ac:spMk id="35" creationId="{1AC38199-3E52-4FDA-8DAB-44531A46653C}"/>
          </ac:spMkLst>
        </pc:spChg>
        <pc:spChg chg="mod topLvl">
          <ac:chgData name="Abdulaziz Qambar" userId="85b05c50aa90e9c3" providerId="LiveId" clId="{65AAC7F5-D0AC-408C-8FAC-1E79AE180A5B}" dt="2021-05-03T12:08:05.207" v="7927" actId="1038"/>
          <ac:spMkLst>
            <pc:docMk/>
            <pc:sldMk cId="41368857" sldId="315"/>
            <ac:spMk id="51" creationId="{C4AF5878-E827-4820-8E06-ECBAD32B4A36}"/>
          </ac:spMkLst>
        </pc:spChg>
        <pc:spChg chg="mod topLvl">
          <ac:chgData name="Abdulaziz Qambar" userId="85b05c50aa90e9c3" providerId="LiveId" clId="{65AAC7F5-D0AC-408C-8FAC-1E79AE180A5B}" dt="2021-05-03T11:54:47.130" v="7748" actId="165"/>
          <ac:spMkLst>
            <pc:docMk/>
            <pc:sldMk cId="41368857" sldId="315"/>
            <ac:spMk id="52" creationId="{D87A0EFF-FFF8-443E-ACD7-437676E4D2D1}"/>
          </ac:spMkLst>
        </pc:spChg>
        <pc:spChg chg="mod topLvl">
          <ac:chgData name="Abdulaziz Qambar" userId="85b05c50aa90e9c3" providerId="LiveId" clId="{65AAC7F5-D0AC-408C-8FAC-1E79AE180A5B}" dt="2021-05-03T11:54:47.130" v="7748" actId="165"/>
          <ac:spMkLst>
            <pc:docMk/>
            <pc:sldMk cId="41368857" sldId="315"/>
            <ac:spMk id="58" creationId="{D7BA8AA7-218D-4BE2-8649-2B1DFA04971A}"/>
          </ac:spMkLst>
        </pc:spChg>
        <pc:spChg chg="mod topLvl">
          <ac:chgData name="Abdulaziz Qambar" userId="85b05c50aa90e9c3" providerId="LiveId" clId="{65AAC7F5-D0AC-408C-8FAC-1E79AE180A5B}" dt="2021-05-03T11:54:47.130" v="7748" actId="165"/>
          <ac:spMkLst>
            <pc:docMk/>
            <pc:sldMk cId="41368857" sldId="315"/>
            <ac:spMk id="62" creationId="{EC24CC78-8F8A-49B1-8706-9B96B48E021C}"/>
          </ac:spMkLst>
        </pc:spChg>
        <pc:spChg chg="mod topLvl">
          <ac:chgData name="Abdulaziz Qambar" userId="85b05c50aa90e9c3" providerId="LiveId" clId="{65AAC7F5-D0AC-408C-8FAC-1E79AE180A5B}" dt="2021-05-03T11:54:47.130" v="7748" actId="165"/>
          <ac:spMkLst>
            <pc:docMk/>
            <pc:sldMk cId="41368857" sldId="315"/>
            <ac:spMk id="63" creationId="{2B58F973-1AEF-46A9-BA70-02CC42CA9C9E}"/>
          </ac:spMkLst>
        </pc:spChg>
        <pc:spChg chg="mod topLvl">
          <ac:chgData name="Abdulaziz Qambar" userId="85b05c50aa90e9c3" providerId="LiveId" clId="{65AAC7F5-D0AC-408C-8FAC-1E79AE180A5B}" dt="2021-05-03T11:54:47.130" v="7748" actId="165"/>
          <ac:spMkLst>
            <pc:docMk/>
            <pc:sldMk cId="41368857" sldId="315"/>
            <ac:spMk id="64" creationId="{9F71AFFF-F823-44FF-A12B-11F1C7CDF624}"/>
          </ac:spMkLst>
        </pc:spChg>
        <pc:spChg chg="mod topLvl">
          <ac:chgData name="Abdulaziz Qambar" userId="85b05c50aa90e9c3" providerId="LiveId" clId="{65AAC7F5-D0AC-408C-8FAC-1E79AE180A5B}" dt="2021-05-03T11:54:47.130" v="7748" actId="165"/>
          <ac:spMkLst>
            <pc:docMk/>
            <pc:sldMk cId="41368857" sldId="315"/>
            <ac:spMk id="65" creationId="{0E11B9D6-8DAF-4D4A-94D5-2296D681BBFA}"/>
          </ac:spMkLst>
        </pc:spChg>
        <pc:spChg chg="mod topLvl">
          <ac:chgData name="Abdulaziz Qambar" userId="85b05c50aa90e9c3" providerId="LiveId" clId="{65AAC7F5-D0AC-408C-8FAC-1E79AE180A5B}" dt="2021-05-03T11:54:47.130" v="7748" actId="165"/>
          <ac:spMkLst>
            <pc:docMk/>
            <pc:sldMk cId="41368857" sldId="315"/>
            <ac:spMk id="66" creationId="{AD3BA609-B161-45FE-AE84-CAE77B9C5781}"/>
          </ac:spMkLst>
        </pc:spChg>
        <pc:spChg chg="mod topLvl">
          <ac:chgData name="Abdulaziz Qambar" userId="85b05c50aa90e9c3" providerId="LiveId" clId="{65AAC7F5-D0AC-408C-8FAC-1E79AE180A5B}" dt="2021-05-03T11:54:47.130" v="7748" actId="165"/>
          <ac:spMkLst>
            <pc:docMk/>
            <pc:sldMk cId="41368857" sldId="315"/>
            <ac:spMk id="67" creationId="{B028C33C-FF1A-4BB8-8492-2095D8A1416A}"/>
          </ac:spMkLst>
        </pc:spChg>
        <pc:spChg chg="mod topLvl">
          <ac:chgData name="Abdulaziz Qambar" userId="85b05c50aa90e9c3" providerId="LiveId" clId="{65AAC7F5-D0AC-408C-8FAC-1E79AE180A5B}" dt="2021-05-03T11:54:47.130" v="7748" actId="165"/>
          <ac:spMkLst>
            <pc:docMk/>
            <pc:sldMk cId="41368857" sldId="315"/>
            <ac:spMk id="68" creationId="{73B204D7-D670-4FB9-9F5F-BAF355493ED2}"/>
          </ac:spMkLst>
        </pc:spChg>
        <pc:spChg chg="mod topLvl">
          <ac:chgData name="Abdulaziz Qambar" userId="85b05c50aa90e9c3" providerId="LiveId" clId="{65AAC7F5-D0AC-408C-8FAC-1E79AE180A5B}" dt="2021-05-03T11:57:52.691" v="7762" actId="20577"/>
          <ac:spMkLst>
            <pc:docMk/>
            <pc:sldMk cId="41368857" sldId="315"/>
            <ac:spMk id="70" creationId="{FC7BEDC1-3552-481E-B6A4-328E3846C42F}"/>
          </ac:spMkLst>
        </pc:spChg>
        <pc:spChg chg="mod topLvl">
          <ac:chgData name="Abdulaziz Qambar" userId="85b05c50aa90e9c3" providerId="LiveId" clId="{65AAC7F5-D0AC-408C-8FAC-1E79AE180A5B}" dt="2021-05-04T08:58:12.021" v="14959" actId="1076"/>
          <ac:spMkLst>
            <pc:docMk/>
            <pc:sldMk cId="41368857" sldId="315"/>
            <ac:spMk id="77" creationId="{BD6BA666-4630-453A-B55E-1506AB582929}"/>
          </ac:spMkLst>
        </pc:spChg>
        <pc:spChg chg="mod topLvl">
          <ac:chgData name="Abdulaziz Qambar" userId="85b05c50aa90e9c3" providerId="LiveId" clId="{65AAC7F5-D0AC-408C-8FAC-1E79AE180A5B}" dt="2021-05-03T12:10:06.101" v="7942" actId="20577"/>
          <ac:spMkLst>
            <pc:docMk/>
            <pc:sldMk cId="41368857" sldId="315"/>
            <ac:spMk id="78" creationId="{17047044-A0E6-4FF1-AC84-99FE1D5BF62E}"/>
          </ac:spMkLst>
        </pc:spChg>
        <pc:spChg chg="del mod topLvl">
          <ac:chgData name="Abdulaziz Qambar" userId="85b05c50aa90e9c3" providerId="LiveId" clId="{65AAC7F5-D0AC-408C-8FAC-1E79AE180A5B}" dt="2021-05-03T11:55:38.358" v="7750" actId="478"/>
          <ac:spMkLst>
            <pc:docMk/>
            <pc:sldMk cId="41368857" sldId="315"/>
            <ac:spMk id="81" creationId="{BCFE253F-53E9-4937-B567-DDB83460D3F0}"/>
          </ac:spMkLst>
        </pc:spChg>
        <pc:spChg chg="del mod topLvl">
          <ac:chgData name="Abdulaziz Qambar" userId="85b05c50aa90e9c3" providerId="LiveId" clId="{65AAC7F5-D0AC-408C-8FAC-1E79AE180A5B}" dt="2021-05-03T11:55:39.260" v="7751" actId="478"/>
          <ac:spMkLst>
            <pc:docMk/>
            <pc:sldMk cId="41368857" sldId="315"/>
            <ac:spMk id="82" creationId="{84ECF688-274C-4A18-9E87-19A8174795B2}"/>
          </ac:spMkLst>
        </pc:spChg>
        <pc:spChg chg="del mod topLvl">
          <ac:chgData name="Abdulaziz Qambar" userId="85b05c50aa90e9c3" providerId="LiveId" clId="{65AAC7F5-D0AC-408C-8FAC-1E79AE180A5B}" dt="2021-05-03T11:55:40.419" v="7752" actId="478"/>
          <ac:spMkLst>
            <pc:docMk/>
            <pc:sldMk cId="41368857" sldId="315"/>
            <ac:spMk id="83" creationId="{8B48B6C8-B276-486B-A553-4F8BCCA6CF11}"/>
          </ac:spMkLst>
        </pc:spChg>
        <pc:spChg chg="del mod topLvl">
          <ac:chgData name="Abdulaziz Qambar" userId="85b05c50aa90e9c3" providerId="LiveId" clId="{65AAC7F5-D0AC-408C-8FAC-1E79AE180A5B}" dt="2021-05-03T11:55:37.173" v="7749" actId="478"/>
          <ac:spMkLst>
            <pc:docMk/>
            <pc:sldMk cId="41368857" sldId="315"/>
            <ac:spMk id="84" creationId="{DB2FDA6B-D5D3-4007-A04A-BECAB6012D0B}"/>
          </ac:spMkLst>
        </pc:spChg>
        <pc:spChg chg="mod topLvl">
          <ac:chgData name="Abdulaziz Qambar" userId="85b05c50aa90e9c3" providerId="LiveId" clId="{65AAC7F5-D0AC-408C-8FAC-1E79AE180A5B}" dt="2021-05-03T11:54:13.056" v="7727" actId="1076"/>
          <ac:spMkLst>
            <pc:docMk/>
            <pc:sldMk cId="41368857" sldId="315"/>
            <ac:spMk id="87" creationId="{F47D95D3-8262-4577-B4C6-AB47C830ABD2}"/>
          </ac:spMkLst>
        </pc:spChg>
        <pc:spChg chg="mod topLvl">
          <ac:chgData name="Abdulaziz Qambar" userId="85b05c50aa90e9c3" providerId="LiveId" clId="{65AAC7F5-D0AC-408C-8FAC-1E79AE180A5B}" dt="2021-05-03T11:54:13.056" v="7727" actId="1076"/>
          <ac:spMkLst>
            <pc:docMk/>
            <pc:sldMk cId="41368857" sldId="315"/>
            <ac:spMk id="90" creationId="{5EFA559A-99CB-4030-BC92-91981633DF7D}"/>
          </ac:spMkLst>
        </pc:spChg>
        <pc:spChg chg="mod topLvl">
          <ac:chgData name="Abdulaziz Qambar" userId="85b05c50aa90e9c3" providerId="LiveId" clId="{65AAC7F5-D0AC-408C-8FAC-1E79AE180A5B}" dt="2021-05-03T11:54:47.130" v="7748" actId="165"/>
          <ac:spMkLst>
            <pc:docMk/>
            <pc:sldMk cId="41368857" sldId="315"/>
            <ac:spMk id="97" creationId="{3EBB283B-7DA9-444A-8384-3D6520524CA8}"/>
          </ac:spMkLst>
        </pc:spChg>
        <pc:spChg chg="mod topLvl">
          <ac:chgData name="Abdulaziz Qambar" userId="85b05c50aa90e9c3" providerId="LiveId" clId="{65AAC7F5-D0AC-408C-8FAC-1E79AE180A5B}" dt="2021-05-03T11:54:47.130" v="7748" actId="165"/>
          <ac:spMkLst>
            <pc:docMk/>
            <pc:sldMk cId="41368857" sldId="315"/>
            <ac:spMk id="98" creationId="{C1CC02FF-9B4F-4964-A9BD-EBBF64DC5559}"/>
          </ac:spMkLst>
        </pc:spChg>
        <pc:spChg chg="mod topLvl">
          <ac:chgData name="Abdulaziz Qambar" userId="85b05c50aa90e9c3" providerId="LiveId" clId="{65AAC7F5-D0AC-408C-8FAC-1E79AE180A5B}" dt="2021-05-03T20:08:39.747" v="11443" actId="20577"/>
          <ac:spMkLst>
            <pc:docMk/>
            <pc:sldMk cId="41368857" sldId="315"/>
            <ac:spMk id="99" creationId="{77ED4D6E-1E1B-46FE-A67F-21B3919853E2}"/>
          </ac:spMkLst>
        </pc:spChg>
        <pc:spChg chg="mod topLvl">
          <ac:chgData name="Abdulaziz Qambar" userId="85b05c50aa90e9c3" providerId="LiveId" clId="{65AAC7F5-D0AC-408C-8FAC-1E79AE180A5B}" dt="2021-05-03T11:54:47.130" v="7748" actId="165"/>
          <ac:spMkLst>
            <pc:docMk/>
            <pc:sldMk cId="41368857" sldId="315"/>
            <ac:spMk id="100" creationId="{B6746B38-8259-4B27-A253-4D24C5AA5F3B}"/>
          </ac:spMkLst>
        </pc:spChg>
        <pc:spChg chg="mod topLvl">
          <ac:chgData name="Abdulaziz Qambar" userId="85b05c50aa90e9c3" providerId="LiveId" clId="{65AAC7F5-D0AC-408C-8FAC-1E79AE180A5B}" dt="2021-05-03T11:54:47.130" v="7748" actId="165"/>
          <ac:spMkLst>
            <pc:docMk/>
            <pc:sldMk cId="41368857" sldId="315"/>
            <ac:spMk id="101" creationId="{58D501FF-74A9-45F2-A675-A43F72C94F48}"/>
          </ac:spMkLst>
        </pc:spChg>
        <pc:spChg chg="mod topLvl">
          <ac:chgData name="Abdulaziz Qambar" userId="85b05c50aa90e9c3" providerId="LiveId" clId="{65AAC7F5-D0AC-408C-8FAC-1E79AE180A5B}" dt="2021-05-03T11:54:47.130" v="7748" actId="165"/>
          <ac:spMkLst>
            <pc:docMk/>
            <pc:sldMk cId="41368857" sldId="315"/>
            <ac:spMk id="102" creationId="{82512F60-ED80-4D01-9BEB-AEB07FEC4301}"/>
          </ac:spMkLst>
        </pc:spChg>
        <pc:spChg chg="mod topLvl">
          <ac:chgData name="Abdulaziz Qambar" userId="85b05c50aa90e9c3" providerId="LiveId" clId="{65AAC7F5-D0AC-408C-8FAC-1E79AE180A5B}" dt="2021-05-03T11:54:47.130" v="7748" actId="165"/>
          <ac:spMkLst>
            <pc:docMk/>
            <pc:sldMk cId="41368857" sldId="315"/>
            <ac:spMk id="103" creationId="{FF050A15-335B-4E05-827E-0F268A44BBB6}"/>
          </ac:spMkLst>
        </pc:spChg>
        <pc:spChg chg="mod topLvl">
          <ac:chgData name="Abdulaziz Qambar" userId="85b05c50aa90e9c3" providerId="LiveId" clId="{65AAC7F5-D0AC-408C-8FAC-1E79AE180A5B}" dt="2021-05-03T11:54:47.130" v="7748" actId="165"/>
          <ac:spMkLst>
            <pc:docMk/>
            <pc:sldMk cId="41368857" sldId="315"/>
            <ac:spMk id="104" creationId="{96448210-CE8D-46B6-8B4C-9D1C3A2CDCCF}"/>
          </ac:spMkLst>
        </pc:spChg>
        <pc:spChg chg="mod topLvl">
          <ac:chgData name="Abdulaziz Qambar" userId="85b05c50aa90e9c3" providerId="LiveId" clId="{65AAC7F5-D0AC-408C-8FAC-1E79AE180A5B}" dt="2021-05-03T11:54:47.130" v="7748" actId="165"/>
          <ac:spMkLst>
            <pc:docMk/>
            <pc:sldMk cId="41368857" sldId="315"/>
            <ac:spMk id="105" creationId="{5E3080AD-4DA8-4A58-80E8-C6B7A9760934}"/>
          </ac:spMkLst>
        </pc:spChg>
        <pc:spChg chg="mod topLvl">
          <ac:chgData name="Abdulaziz Qambar" userId="85b05c50aa90e9c3" providerId="LiveId" clId="{65AAC7F5-D0AC-408C-8FAC-1E79AE180A5B}" dt="2021-05-03T11:54:47.130" v="7748" actId="165"/>
          <ac:spMkLst>
            <pc:docMk/>
            <pc:sldMk cId="41368857" sldId="315"/>
            <ac:spMk id="106" creationId="{71869155-647C-45B0-97F6-9B28EEEA3507}"/>
          </ac:spMkLst>
        </pc:spChg>
        <pc:spChg chg="mod topLvl">
          <ac:chgData name="Abdulaziz Qambar" userId="85b05c50aa90e9c3" providerId="LiveId" clId="{65AAC7F5-D0AC-408C-8FAC-1E79AE180A5B}" dt="2021-05-03T11:54:47.130" v="7748" actId="165"/>
          <ac:spMkLst>
            <pc:docMk/>
            <pc:sldMk cId="41368857" sldId="315"/>
            <ac:spMk id="107" creationId="{6918DBDA-2318-4D82-96A6-77B6933C87DB}"/>
          </ac:spMkLst>
        </pc:spChg>
        <pc:spChg chg="mod topLvl">
          <ac:chgData name="Abdulaziz Qambar" userId="85b05c50aa90e9c3" providerId="LiveId" clId="{65AAC7F5-D0AC-408C-8FAC-1E79AE180A5B}" dt="2021-05-03T11:54:47.130" v="7748" actId="165"/>
          <ac:spMkLst>
            <pc:docMk/>
            <pc:sldMk cId="41368857" sldId="315"/>
            <ac:spMk id="108" creationId="{A81734E7-FE1E-4502-BD6E-C72082CD35DC}"/>
          </ac:spMkLst>
        </pc:spChg>
        <pc:spChg chg="mod topLvl">
          <ac:chgData name="Abdulaziz Qambar" userId="85b05c50aa90e9c3" providerId="LiveId" clId="{65AAC7F5-D0AC-408C-8FAC-1E79AE180A5B}" dt="2021-05-03T11:54:47.130" v="7748" actId="165"/>
          <ac:spMkLst>
            <pc:docMk/>
            <pc:sldMk cId="41368857" sldId="315"/>
            <ac:spMk id="109" creationId="{79B48C69-72C0-4107-B2F2-CF0450C838E3}"/>
          </ac:spMkLst>
        </pc:spChg>
        <pc:spChg chg="mod topLvl">
          <ac:chgData name="Abdulaziz Qambar" userId="85b05c50aa90e9c3" providerId="LiveId" clId="{65AAC7F5-D0AC-408C-8FAC-1E79AE180A5B}" dt="2021-05-03T11:54:47.130" v="7748" actId="165"/>
          <ac:spMkLst>
            <pc:docMk/>
            <pc:sldMk cId="41368857" sldId="315"/>
            <ac:spMk id="110" creationId="{68DECA24-D812-47E4-A4DD-2072410F18F3}"/>
          </ac:spMkLst>
        </pc:spChg>
        <pc:spChg chg="mod topLvl">
          <ac:chgData name="Abdulaziz Qambar" userId="85b05c50aa90e9c3" providerId="LiveId" clId="{65AAC7F5-D0AC-408C-8FAC-1E79AE180A5B}" dt="2021-05-03T11:54:47.130" v="7748" actId="165"/>
          <ac:spMkLst>
            <pc:docMk/>
            <pc:sldMk cId="41368857" sldId="315"/>
            <ac:spMk id="111" creationId="{0A65296E-34E4-499E-976E-61D38C72CE18}"/>
          </ac:spMkLst>
        </pc:spChg>
        <pc:spChg chg="mod topLvl">
          <ac:chgData name="Abdulaziz Qambar" userId="85b05c50aa90e9c3" providerId="LiveId" clId="{65AAC7F5-D0AC-408C-8FAC-1E79AE180A5B}" dt="2021-05-03T11:54:47.130" v="7748" actId="165"/>
          <ac:spMkLst>
            <pc:docMk/>
            <pc:sldMk cId="41368857" sldId="315"/>
            <ac:spMk id="112" creationId="{93787357-5B8C-4E15-9C75-DE799756DF68}"/>
          </ac:spMkLst>
        </pc:spChg>
        <pc:spChg chg="mod topLvl">
          <ac:chgData name="Abdulaziz Qambar" userId="85b05c50aa90e9c3" providerId="LiveId" clId="{65AAC7F5-D0AC-408C-8FAC-1E79AE180A5B}" dt="2021-05-03T11:54:47.130" v="7748" actId="165"/>
          <ac:spMkLst>
            <pc:docMk/>
            <pc:sldMk cId="41368857" sldId="315"/>
            <ac:spMk id="113" creationId="{569C77BF-3A64-48DE-87B7-47A9B4AF0058}"/>
          </ac:spMkLst>
        </pc:spChg>
        <pc:spChg chg="mod topLvl">
          <ac:chgData name="Abdulaziz Qambar" userId="85b05c50aa90e9c3" providerId="LiveId" clId="{65AAC7F5-D0AC-408C-8FAC-1E79AE180A5B}" dt="2021-05-03T11:54:13.056" v="7727" actId="1076"/>
          <ac:spMkLst>
            <pc:docMk/>
            <pc:sldMk cId="41368857" sldId="315"/>
            <ac:spMk id="114" creationId="{5886B943-C4E9-45BA-9768-D6415C8A3A13}"/>
          </ac:spMkLst>
        </pc:spChg>
        <pc:spChg chg="mod topLvl">
          <ac:chgData name="Abdulaziz Qambar" userId="85b05c50aa90e9c3" providerId="LiveId" clId="{65AAC7F5-D0AC-408C-8FAC-1E79AE180A5B}" dt="2021-05-03T11:54:47.130" v="7748" actId="165"/>
          <ac:spMkLst>
            <pc:docMk/>
            <pc:sldMk cId="41368857" sldId="315"/>
            <ac:spMk id="115" creationId="{3BDEF790-80C1-447F-BDDC-FD1E59515C2D}"/>
          </ac:spMkLst>
        </pc:spChg>
        <pc:spChg chg="mod topLvl">
          <ac:chgData name="Abdulaziz Qambar" userId="85b05c50aa90e9c3" providerId="LiveId" clId="{65AAC7F5-D0AC-408C-8FAC-1E79AE180A5B}" dt="2021-05-03T11:54:47.130" v="7748" actId="165"/>
          <ac:spMkLst>
            <pc:docMk/>
            <pc:sldMk cId="41368857" sldId="315"/>
            <ac:spMk id="116" creationId="{9315D3F4-2D45-47A6-B0A7-FC2772B77C92}"/>
          </ac:spMkLst>
        </pc:spChg>
        <pc:spChg chg="mod topLvl">
          <ac:chgData name="Abdulaziz Qambar" userId="85b05c50aa90e9c3" providerId="LiveId" clId="{65AAC7F5-D0AC-408C-8FAC-1E79AE180A5B}" dt="2021-05-03T11:54:47.130" v="7748" actId="165"/>
          <ac:spMkLst>
            <pc:docMk/>
            <pc:sldMk cId="41368857" sldId="315"/>
            <ac:spMk id="117" creationId="{CDF39B39-8A56-4897-B92B-9C4C4A41DB96}"/>
          </ac:spMkLst>
        </pc:spChg>
        <pc:spChg chg="mod topLvl">
          <ac:chgData name="Abdulaziz Qambar" userId="85b05c50aa90e9c3" providerId="LiveId" clId="{65AAC7F5-D0AC-408C-8FAC-1E79AE180A5B}" dt="2021-05-03T11:54:13.056" v="7727" actId="1076"/>
          <ac:spMkLst>
            <pc:docMk/>
            <pc:sldMk cId="41368857" sldId="315"/>
            <ac:spMk id="118" creationId="{1CCD38D8-6187-457D-9BE8-1229C50CA6EC}"/>
          </ac:spMkLst>
        </pc:spChg>
        <pc:spChg chg="mod topLvl">
          <ac:chgData name="Abdulaziz Qambar" userId="85b05c50aa90e9c3" providerId="LiveId" clId="{65AAC7F5-D0AC-408C-8FAC-1E79AE180A5B}" dt="2021-05-03T11:54:13.056" v="7727" actId="1076"/>
          <ac:spMkLst>
            <pc:docMk/>
            <pc:sldMk cId="41368857" sldId="315"/>
            <ac:spMk id="119" creationId="{3BCC529E-B834-46F8-ABA0-E518C87CB24A}"/>
          </ac:spMkLst>
        </pc:spChg>
        <pc:spChg chg="mod topLvl">
          <ac:chgData name="Abdulaziz Qambar" userId="85b05c50aa90e9c3" providerId="LiveId" clId="{65AAC7F5-D0AC-408C-8FAC-1E79AE180A5B}" dt="2021-05-03T11:54:13.056" v="7727" actId="1076"/>
          <ac:spMkLst>
            <pc:docMk/>
            <pc:sldMk cId="41368857" sldId="315"/>
            <ac:spMk id="120" creationId="{BDF43390-5E8E-45A9-891F-60532674DF93}"/>
          </ac:spMkLst>
        </pc:spChg>
        <pc:spChg chg="mod topLvl">
          <ac:chgData name="Abdulaziz Qambar" userId="85b05c50aa90e9c3" providerId="LiveId" clId="{65AAC7F5-D0AC-408C-8FAC-1E79AE180A5B}" dt="2021-05-03T11:54:13.056" v="7727" actId="1076"/>
          <ac:spMkLst>
            <pc:docMk/>
            <pc:sldMk cId="41368857" sldId="315"/>
            <ac:spMk id="121" creationId="{C7BD251D-78FE-4F7A-B903-1ED1080E16BA}"/>
          </ac:spMkLst>
        </pc:spChg>
        <pc:spChg chg="mod topLvl">
          <ac:chgData name="Abdulaziz Qambar" userId="85b05c50aa90e9c3" providerId="LiveId" clId="{65AAC7F5-D0AC-408C-8FAC-1E79AE180A5B}" dt="2021-05-03T11:54:13.056" v="7727" actId="1076"/>
          <ac:spMkLst>
            <pc:docMk/>
            <pc:sldMk cId="41368857" sldId="315"/>
            <ac:spMk id="122" creationId="{05B19451-F50C-41AF-9D38-9C0ED561579E}"/>
          </ac:spMkLst>
        </pc:spChg>
        <pc:spChg chg="mod topLvl">
          <ac:chgData name="Abdulaziz Qambar" userId="85b05c50aa90e9c3" providerId="LiveId" clId="{65AAC7F5-D0AC-408C-8FAC-1E79AE180A5B}" dt="2021-05-03T11:54:13.056" v="7727" actId="1076"/>
          <ac:spMkLst>
            <pc:docMk/>
            <pc:sldMk cId="41368857" sldId="315"/>
            <ac:spMk id="123" creationId="{7C4E5310-38EA-4C71-89F9-9061C33F5B4A}"/>
          </ac:spMkLst>
        </pc:spChg>
        <pc:spChg chg="mod topLvl">
          <ac:chgData name="Abdulaziz Qambar" userId="85b05c50aa90e9c3" providerId="LiveId" clId="{65AAC7F5-D0AC-408C-8FAC-1E79AE180A5B}" dt="2021-05-03T11:54:13.056" v="7727" actId="1076"/>
          <ac:spMkLst>
            <pc:docMk/>
            <pc:sldMk cId="41368857" sldId="315"/>
            <ac:spMk id="124" creationId="{25441C14-312E-487E-96FB-9F2A27AAE9DF}"/>
          </ac:spMkLst>
        </pc:spChg>
        <pc:spChg chg="mod topLvl">
          <ac:chgData name="Abdulaziz Qambar" userId="85b05c50aa90e9c3" providerId="LiveId" clId="{65AAC7F5-D0AC-408C-8FAC-1E79AE180A5B}" dt="2021-05-03T11:54:13.056" v="7727" actId="1076"/>
          <ac:spMkLst>
            <pc:docMk/>
            <pc:sldMk cId="41368857" sldId="315"/>
            <ac:spMk id="125" creationId="{A8629C9A-2061-4C3E-A138-99CCED96A12D}"/>
          </ac:spMkLst>
        </pc:spChg>
        <pc:spChg chg="mod topLvl">
          <ac:chgData name="Abdulaziz Qambar" userId="85b05c50aa90e9c3" providerId="LiveId" clId="{65AAC7F5-D0AC-408C-8FAC-1E79AE180A5B}" dt="2021-05-03T11:54:13.056" v="7727" actId="1076"/>
          <ac:spMkLst>
            <pc:docMk/>
            <pc:sldMk cId="41368857" sldId="315"/>
            <ac:spMk id="126" creationId="{7A67A4B7-28EB-4ED3-A815-CC7FFEA000B2}"/>
          </ac:spMkLst>
        </pc:spChg>
        <pc:spChg chg="mod topLvl">
          <ac:chgData name="Abdulaziz Qambar" userId="85b05c50aa90e9c3" providerId="LiveId" clId="{65AAC7F5-D0AC-408C-8FAC-1E79AE180A5B}" dt="2021-05-03T11:54:13.056" v="7727" actId="1076"/>
          <ac:spMkLst>
            <pc:docMk/>
            <pc:sldMk cId="41368857" sldId="315"/>
            <ac:spMk id="127" creationId="{B2F86264-2848-47C5-BAC7-521CB3D98EC1}"/>
          </ac:spMkLst>
        </pc:spChg>
        <pc:spChg chg="mod topLvl">
          <ac:chgData name="Abdulaziz Qambar" userId="85b05c50aa90e9c3" providerId="LiveId" clId="{65AAC7F5-D0AC-408C-8FAC-1E79AE180A5B}" dt="2021-05-03T11:54:13.056" v="7727" actId="1076"/>
          <ac:spMkLst>
            <pc:docMk/>
            <pc:sldMk cId="41368857" sldId="315"/>
            <ac:spMk id="128" creationId="{F6B1BA32-796D-4741-95FC-AD643BD91991}"/>
          </ac:spMkLst>
        </pc:spChg>
        <pc:spChg chg="mod topLvl">
          <ac:chgData name="Abdulaziz Qambar" userId="85b05c50aa90e9c3" providerId="LiveId" clId="{65AAC7F5-D0AC-408C-8FAC-1E79AE180A5B}" dt="2021-05-03T11:54:13.056" v="7727" actId="1076"/>
          <ac:spMkLst>
            <pc:docMk/>
            <pc:sldMk cId="41368857" sldId="315"/>
            <ac:spMk id="129" creationId="{16895DB6-ED6C-4276-ADD6-341354279D23}"/>
          </ac:spMkLst>
        </pc:spChg>
        <pc:spChg chg="mod topLvl">
          <ac:chgData name="Abdulaziz Qambar" userId="85b05c50aa90e9c3" providerId="LiveId" clId="{65AAC7F5-D0AC-408C-8FAC-1E79AE180A5B}" dt="2021-05-03T11:54:13.056" v="7727" actId="1076"/>
          <ac:spMkLst>
            <pc:docMk/>
            <pc:sldMk cId="41368857" sldId="315"/>
            <ac:spMk id="130" creationId="{21342DA2-398F-4B8C-A4B4-E27D873BBDCE}"/>
          </ac:spMkLst>
        </pc:spChg>
        <pc:spChg chg="mod topLvl">
          <ac:chgData name="Abdulaziz Qambar" userId="85b05c50aa90e9c3" providerId="LiveId" clId="{65AAC7F5-D0AC-408C-8FAC-1E79AE180A5B}" dt="2021-05-03T11:54:13.056" v="7727" actId="1076"/>
          <ac:spMkLst>
            <pc:docMk/>
            <pc:sldMk cId="41368857" sldId="315"/>
            <ac:spMk id="131" creationId="{4E66C7BB-2A67-40F6-B091-C64C04779F7F}"/>
          </ac:spMkLst>
        </pc:spChg>
        <pc:spChg chg="mod topLvl">
          <ac:chgData name="Abdulaziz Qambar" userId="85b05c50aa90e9c3" providerId="LiveId" clId="{65AAC7F5-D0AC-408C-8FAC-1E79AE180A5B}" dt="2021-05-03T11:54:13.056" v="7727" actId="1076"/>
          <ac:spMkLst>
            <pc:docMk/>
            <pc:sldMk cId="41368857" sldId="315"/>
            <ac:spMk id="132" creationId="{AD098E91-F184-49CC-8A36-489ED4CD8DC6}"/>
          </ac:spMkLst>
        </pc:spChg>
        <pc:spChg chg="mod topLvl">
          <ac:chgData name="Abdulaziz Qambar" userId="85b05c50aa90e9c3" providerId="LiveId" clId="{65AAC7F5-D0AC-408C-8FAC-1E79AE180A5B}" dt="2021-05-03T11:54:13.056" v="7727" actId="1076"/>
          <ac:spMkLst>
            <pc:docMk/>
            <pc:sldMk cId="41368857" sldId="315"/>
            <ac:spMk id="133" creationId="{F48BF5C2-F5AF-4CD6-803A-AAD29E70BA47}"/>
          </ac:spMkLst>
        </pc:spChg>
        <pc:spChg chg="mod topLvl">
          <ac:chgData name="Abdulaziz Qambar" userId="85b05c50aa90e9c3" providerId="LiveId" clId="{65AAC7F5-D0AC-408C-8FAC-1E79AE180A5B}" dt="2021-05-03T11:54:13.056" v="7727" actId="1076"/>
          <ac:spMkLst>
            <pc:docMk/>
            <pc:sldMk cId="41368857" sldId="315"/>
            <ac:spMk id="134" creationId="{9F3D8B92-F1A9-46E0-B9D5-45304E176FC2}"/>
          </ac:spMkLst>
        </pc:spChg>
        <pc:spChg chg="add mod">
          <ac:chgData name="Abdulaziz Qambar" userId="85b05c50aa90e9c3" providerId="LiveId" clId="{65AAC7F5-D0AC-408C-8FAC-1E79AE180A5B}" dt="2021-05-03T11:54:21.226" v="7733" actId="1076"/>
          <ac:spMkLst>
            <pc:docMk/>
            <pc:sldMk cId="41368857" sldId="315"/>
            <ac:spMk id="135" creationId="{64D9C972-822A-4181-8302-4A9419195AFF}"/>
          </ac:spMkLst>
        </pc:spChg>
        <pc:spChg chg="add mod">
          <ac:chgData name="Abdulaziz Qambar" userId="85b05c50aa90e9c3" providerId="LiveId" clId="{65AAC7F5-D0AC-408C-8FAC-1E79AE180A5B}" dt="2021-05-03T11:54:13.056" v="7727" actId="1076"/>
          <ac:spMkLst>
            <pc:docMk/>
            <pc:sldMk cId="41368857" sldId="315"/>
            <ac:spMk id="136" creationId="{D43C19AD-0B2A-4807-9B7B-2F59D062456E}"/>
          </ac:spMkLst>
        </pc:spChg>
        <pc:spChg chg="add mod">
          <ac:chgData name="Abdulaziz Qambar" userId="85b05c50aa90e9c3" providerId="LiveId" clId="{65AAC7F5-D0AC-408C-8FAC-1E79AE180A5B}" dt="2021-05-04T07:16:28.101" v="13749" actId="1036"/>
          <ac:spMkLst>
            <pc:docMk/>
            <pc:sldMk cId="41368857" sldId="315"/>
            <ac:spMk id="139" creationId="{BF9779A4-BE75-4924-80BC-799DB60A9C86}"/>
          </ac:spMkLst>
        </pc:spChg>
        <pc:spChg chg="add mod ord">
          <ac:chgData name="Abdulaziz Qambar" userId="85b05c50aa90e9c3" providerId="LiveId" clId="{65AAC7F5-D0AC-408C-8FAC-1E79AE180A5B}" dt="2021-05-03T20:08:47.393" v="11444" actId="1076"/>
          <ac:spMkLst>
            <pc:docMk/>
            <pc:sldMk cId="41368857" sldId="315"/>
            <ac:spMk id="150" creationId="{5F5431C1-AC9F-4C13-BC3A-191B57F50C13}"/>
          </ac:spMkLst>
        </pc:spChg>
        <pc:spChg chg="add mod ord">
          <ac:chgData name="Abdulaziz Qambar" userId="85b05c50aa90e9c3" providerId="LiveId" clId="{65AAC7F5-D0AC-408C-8FAC-1E79AE180A5B}" dt="2021-05-03T12:08:35.864" v="7933" actId="14100"/>
          <ac:spMkLst>
            <pc:docMk/>
            <pc:sldMk cId="41368857" sldId="315"/>
            <ac:spMk id="151" creationId="{ECBD5550-F05E-4D03-A00F-9B4C2B68DBAA}"/>
          </ac:spMkLst>
        </pc:spChg>
        <pc:spChg chg="add mod ord">
          <ac:chgData name="Abdulaziz Qambar" userId="85b05c50aa90e9c3" providerId="LiveId" clId="{65AAC7F5-D0AC-408C-8FAC-1E79AE180A5B}" dt="2021-05-03T12:08:44.689" v="7934" actId="14100"/>
          <ac:spMkLst>
            <pc:docMk/>
            <pc:sldMk cId="41368857" sldId="315"/>
            <ac:spMk id="152" creationId="{98E4480B-2DEC-4F64-ACAC-2A0DC1C65BE2}"/>
          </ac:spMkLst>
        </pc:spChg>
        <pc:spChg chg="add mod ord">
          <ac:chgData name="Abdulaziz Qambar" userId="85b05c50aa90e9c3" providerId="LiveId" clId="{65AAC7F5-D0AC-408C-8FAC-1E79AE180A5B}" dt="2021-05-03T12:07:54.679" v="7924" actId="1036"/>
          <ac:spMkLst>
            <pc:docMk/>
            <pc:sldMk cId="41368857" sldId="315"/>
            <ac:spMk id="153" creationId="{FDFC21EA-130C-4B00-BC49-F53F94788F76}"/>
          </ac:spMkLst>
        </pc:spChg>
        <pc:spChg chg="add mod ord">
          <ac:chgData name="Abdulaziz Qambar" userId="85b05c50aa90e9c3" providerId="LiveId" clId="{65AAC7F5-D0AC-408C-8FAC-1E79AE180A5B}" dt="2021-05-03T12:07:57.676" v="7925" actId="1036"/>
          <ac:spMkLst>
            <pc:docMk/>
            <pc:sldMk cId="41368857" sldId="315"/>
            <ac:spMk id="154" creationId="{9B7C9D78-420B-4A78-ACDB-9110C7946CB4}"/>
          </ac:spMkLst>
        </pc:spChg>
        <pc:spChg chg="add del mod">
          <ac:chgData name="Abdulaziz Qambar" userId="85b05c50aa90e9c3" providerId="LiveId" clId="{65AAC7F5-D0AC-408C-8FAC-1E79AE180A5B}" dt="2021-05-03T12:10:46.649" v="7954" actId="478"/>
          <ac:spMkLst>
            <pc:docMk/>
            <pc:sldMk cId="41368857" sldId="315"/>
            <ac:spMk id="155" creationId="{5C55D1F3-AF25-4D5E-AD18-7DDA589D4F0F}"/>
          </ac:spMkLst>
        </pc:spChg>
        <pc:spChg chg="add mod">
          <ac:chgData name="Abdulaziz Qambar" userId="85b05c50aa90e9c3" providerId="LiveId" clId="{65AAC7F5-D0AC-408C-8FAC-1E79AE180A5B}" dt="2021-05-03T19:54:46.423" v="11207" actId="14100"/>
          <ac:spMkLst>
            <pc:docMk/>
            <pc:sldMk cId="41368857" sldId="315"/>
            <ac:spMk id="156" creationId="{43DB2155-0B19-4A34-B16B-8ECFB5768AA6}"/>
          </ac:spMkLst>
        </pc:spChg>
        <pc:spChg chg="add mod">
          <ac:chgData name="Abdulaziz Qambar" userId="85b05c50aa90e9c3" providerId="LiveId" clId="{65AAC7F5-D0AC-408C-8FAC-1E79AE180A5B}" dt="2021-05-04T08:55:08.464" v="14955" actId="20577"/>
          <ac:spMkLst>
            <pc:docMk/>
            <pc:sldMk cId="41368857" sldId="315"/>
            <ac:spMk id="157" creationId="{1A745638-E742-4411-ABEB-D9D3567C1A61}"/>
          </ac:spMkLst>
        </pc:spChg>
        <pc:grpChg chg="del mod">
          <ac:chgData name="Abdulaziz Qambar" userId="85b05c50aa90e9c3" providerId="LiveId" clId="{65AAC7F5-D0AC-408C-8FAC-1E79AE180A5B}" dt="2021-05-03T11:54:47.130" v="7748" actId="165"/>
          <ac:grpSpMkLst>
            <pc:docMk/>
            <pc:sldMk cId="41368857" sldId="315"/>
            <ac:grpSpMk id="2" creationId="{85A359C8-7139-4567-8651-D1DD4973E539}"/>
          </ac:grpSpMkLst>
        </pc:grpChg>
        <pc:grpChg chg="mod topLvl">
          <ac:chgData name="Abdulaziz Qambar" userId="85b05c50aa90e9c3" providerId="LiveId" clId="{65AAC7F5-D0AC-408C-8FAC-1E79AE180A5B}" dt="2021-05-03T11:54:47.130" v="7748" actId="165"/>
          <ac:grpSpMkLst>
            <pc:docMk/>
            <pc:sldMk cId="41368857" sldId="315"/>
            <ac:grpSpMk id="34" creationId="{A11398A8-49C8-4EE5-899C-13700E8B8BEB}"/>
          </ac:grpSpMkLst>
        </pc:grpChg>
        <pc:grpChg chg="add del mod">
          <ac:chgData name="Abdulaziz Qambar" userId="85b05c50aa90e9c3" providerId="LiveId" clId="{65AAC7F5-D0AC-408C-8FAC-1E79AE180A5B}" dt="2021-05-03T11:48:52.862" v="7579" actId="165"/>
          <ac:grpSpMkLst>
            <pc:docMk/>
            <pc:sldMk cId="41368857" sldId="315"/>
            <ac:grpSpMk id="86" creationId="{8E094C65-279D-47FC-9140-80582455DD4E}"/>
          </ac:grpSpMkLst>
        </pc:grpChg>
        <pc:graphicFrameChg chg="add mod modGraphic">
          <ac:chgData name="Abdulaziz Qambar" userId="85b05c50aa90e9c3" providerId="LiveId" clId="{65AAC7F5-D0AC-408C-8FAC-1E79AE180A5B}" dt="2021-05-03T11:54:13.056" v="7727" actId="1076"/>
          <ac:graphicFrameMkLst>
            <pc:docMk/>
            <pc:sldMk cId="41368857" sldId="315"/>
            <ac:graphicFrameMk id="85" creationId="{DC197F9A-7120-4A21-A817-82CDF697E5D9}"/>
          </ac:graphicFrameMkLst>
        </pc:graphicFrameChg>
        <pc:graphicFrameChg chg="add mod modGraphic">
          <ac:chgData name="Abdulaziz Qambar" userId="85b05c50aa90e9c3" providerId="LiveId" clId="{65AAC7F5-D0AC-408C-8FAC-1E79AE180A5B}" dt="2021-05-03T11:54:13.056" v="7727" actId="1076"/>
          <ac:graphicFrameMkLst>
            <pc:docMk/>
            <pc:sldMk cId="41368857" sldId="315"/>
            <ac:graphicFrameMk id="137" creationId="{977A4435-243C-4704-B0F5-7A878E36D6B5}"/>
          </ac:graphicFrameMkLst>
        </pc:graphicFrameChg>
        <pc:graphicFrameChg chg="add mod modGraphic">
          <ac:chgData name="Abdulaziz Qambar" userId="85b05c50aa90e9c3" providerId="LiveId" clId="{65AAC7F5-D0AC-408C-8FAC-1E79AE180A5B}" dt="2021-05-03T11:53:32.087" v="7709" actId="552"/>
          <ac:graphicFrameMkLst>
            <pc:docMk/>
            <pc:sldMk cId="41368857" sldId="315"/>
            <ac:graphicFrameMk id="138" creationId="{01F63A11-08B4-4FF1-B4B8-92AAE2A105D8}"/>
          </ac:graphicFrameMkLst>
        </pc:graphicFrameChg>
        <pc:picChg chg="mod topLvl">
          <ac:chgData name="Abdulaziz Qambar" userId="85b05c50aa90e9c3" providerId="LiveId" clId="{65AAC7F5-D0AC-408C-8FAC-1E79AE180A5B}" dt="2021-05-03T11:54:47.130" v="7748" actId="165"/>
          <ac:picMkLst>
            <pc:docMk/>
            <pc:sldMk cId="41368857" sldId="315"/>
            <ac:picMk id="49" creationId="{CEFB24FF-11EB-4168-BD06-0A2478FE581F}"/>
          </ac:picMkLst>
        </pc:picChg>
        <pc:picChg chg="mod">
          <ac:chgData name="Abdulaziz Qambar" userId="85b05c50aa90e9c3" providerId="LiveId" clId="{65AAC7F5-D0AC-408C-8FAC-1E79AE180A5B}" dt="2021-05-03T11:57:15.934" v="7756" actId="1076"/>
          <ac:picMkLst>
            <pc:docMk/>
            <pc:sldMk cId="41368857" sldId="315"/>
            <ac:picMk id="50" creationId="{27806FBC-8EF2-44F7-AA9B-D2F31EE30493}"/>
          </ac:picMkLst>
        </pc:picChg>
        <pc:picChg chg="mod topLvl">
          <ac:chgData name="Abdulaziz Qambar" userId="85b05c50aa90e9c3" providerId="LiveId" clId="{65AAC7F5-D0AC-408C-8FAC-1E79AE180A5B}" dt="2021-05-03T11:54:47.130" v="7748" actId="165"/>
          <ac:picMkLst>
            <pc:docMk/>
            <pc:sldMk cId="41368857" sldId="315"/>
            <ac:picMk id="56" creationId="{9FF4AB95-53ED-4CDF-A242-2526E91B3D76}"/>
          </ac:picMkLst>
        </pc:picChg>
        <pc:picChg chg="add del mod topLvl">
          <ac:chgData name="Abdulaziz Qambar" userId="85b05c50aa90e9c3" providerId="LiveId" clId="{65AAC7F5-D0AC-408C-8FAC-1E79AE180A5B}" dt="2021-05-03T20:06:12.554" v="11438" actId="207"/>
          <ac:picMkLst>
            <pc:docMk/>
            <pc:sldMk cId="41368857" sldId="315"/>
            <ac:picMk id="60" creationId="{BB4C505E-0CEF-4053-8A1D-8B58091E73EF}"/>
          </ac:picMkLst>
        </pc:picChg>
        <pc:picChg chg="add mod">
          <ac:chgData name="Abdulaziz Qambar" userId="85b05c50aa90e9c3" providerId="LiveId" clId="{65AAC7F5-D0AC-408C-8FAC-1E79AE180A5B}" dt="2021-05-04T08:58:12.381" v="14960" actId="1076"/>
          <ac:picMkLst>
            <pc:docMk/>
            <pc:sldMk cId="41368857" sldId="315"/>
            <ac:picMk id="140" creationId="{759A51D5-AFE1-4387-AE51-24BF442A027D}"/>
          </ac:picMkLst>
        </pc:picChg>
        <pc:picChg chg="add mod">
          <ac:chgData name="Abdulaziz Qambar" userId="85b05c50aa90e9c3" providerId="LiveId" clId="{65AAC7F5-D0AC-408C-8FAC-1E79AE180A5B}" dt="2021-05-03T20:05:21.658" v="11434" actId="207"/>
          <ac:picMkLst>
            <pc:docMk/>
            <pc:sldMk cId="41368857" sldId="315"/>
            <ac:picMk id="141" creationId="{529D21DE-69E9-40F3-92B8-C25E39D7680D}"/>
          </ac:picMkLst>
        </pc:picChg>
        <pc:picChg chg="add mod">
          <ac:chgData name="Abdulaziz Qambar" userId="85b05c50aa90e9c3" providerId="LiveId" clId="{65AAC7F5-D0AC-408C-8FAC-1E79AE180A5B}" dt="2021-05-03T20:05:05.074" v="11432" actId="207"/>
          <ac:picMkLst>
            <pc:docMk/>
            <pc:sldMk cId="41368857" sldId="315"/>
            <ac:picMk id="142" creationId="{5D4A3B3D-FCFD-4C3F-B4FF-649A3143196B}"/>
          </ac:picMkLst>
        </pc:picChg>
        <pc:picChg chg="add mod">
          <ac:chgData name="Abdulaziz Qambar" userId="85b05c50aa90e9c3" providerId="LiveId" clId="{65AAC7F5-D0AC-408C-8FAC-1E79AE180A5B}" dt="2021-05-03T20:05:30.079" v="11436" actId="1076"/>
          <ac:picMkLst>
            <pc:docMk/>
            <pc:sldMk cId="41368857" sldId="315"/>
            <ac:picMk id="143" creationId="{4F017772-2C98-4C10-9AED-F2ABFAACDAF2}"/>
          </ac:picMkLst>
        </pc:picChg>
        <pc:picChg chg="add mod">
          <ac:chgData name="Abdulaziz Qambar" userId="85b05c50aa90e9c3" providerId="LiveId" clId="{65AAC7F5-D0AC-408C-8FAC-1E79AE180A5B}" dt="2021-05-04T08:58:12.962" v="14961" actId="1076"/>
          <ac:picMkLst>
            <pc:docMk/>
            <pc:sldMk cId="41368857" sldId="315"/>
            <ac:picMk id="144" creationId="{F83E9798-388C-4706-90C7-DA935CC99D78}"/>
          </ac:picMkLst>
        </pc:picChg>
        <pc:picChg chg="add mod">
          <ac:chgData name="Abdulaziz Qambar" userId="85b05c50aa90e9c3" providerId="LiveId" clId="{65AAC7F5-D0AC-408C-8FAC-1E79AE180A5B}" dt="2021-05-03T20:05:05.074" v="11432" actId="207"/>
          <ac:picMkLst>
            <pc:docMk/>
            <pc:sldMk cId="41368857" sldId="315"/>
            <ac:picMk id="145" creationId="{540409CB-1207-4DFA-96D9-F8AEAE2E014D}"/>
          </ac:picMkLst>
        </pc:picChg>
        <pc:picChg chg="add mod">
          <ac:chgData name="Abdulaziz Qambar" userId="85b05c50aa90e9c3" providerId="LiveId" clId="{65AAC7F5-D0AC-408C-8FAC-1E79AE180A5B}" dt="2021-05-03T20:05:05.074" v="11432" actId="207"/>
          <ac:picMkLst>
            <pc:docMk/>
            <pc:sldMk cId="41368857" sldId="315"/>
            <ac:picMk id="146" creationId="{FF26E698-1D07-42EC-8A12-7164F5DEF042}"/>
          </ac:picMkLst>
        </pc:picChg>
        <pc:picChg chg="add mod">
          <ac:chgData name="Abdulaziz Qambar" userId="85b05c50aa90e9c3" providerId="LiveId" clId="{65AAC7F5-D0AC-408C-8FAC-1E79AE180A5B}" dt="2021-05-03T20:05:05.074" v="11432" actId="207"/>
          <ac:picMkLst>
            <pc:docMk/>
            <pc:sldMk cId="41368857" sldId="315"/>
            <ac:picMk id="147" creationId="{27596B33-0D01-4688-B610-3759B1ED1C4F}"/>
          </ac:picMkLst>
        </pc:picChg>
        <pc:picChg chg="add mod">
          <ac:chgData name="Abdulaziz Qambar" userId="85b05c50aa90e9c3" providerId="LiveId" clId="{65AAC7F5-D0AC-408C-8FAC-1E79AE180A5B}" dt="2021-05-03T20:05:05.074" v="11432" actId="207"/>
          <ac:picMkLst>
            <pc:docMk/>
            <pc:sldMk cId="41368857" sldId="315"/>
            <ac:picMk id="148" creationId="{863B7611-4190-418C-9939-101FE6116548}"/>
          </ac:picMkLst>
        </pc:picChg>
        <pc:picChg chg="add mod">
          <ac:chgData name="Abdulaziz Qambar" userId="85b05c50aa90e9c3" providerId="LiveId" clId="{65AAC7F5-D0AC-408C-8FAC-1E79AE180A5B}" dt="2021-05-03T20:05:05.074" v="11432" actId="207"/>
          <ac:picMkLst>
            <pc:docMk/>
            <pc:sldMk cId="41368857" sldId="315"/>
            <ac:picMk id="149" creationId="{8E90CAD7-C508-46EA-8B6E-62956C473A59}"/>
          </ac:picMkLst>
        </pc:picChg>
        <pc:cxnChg chg="del">
          <ac:chgData name="Abdulaziz Qambar" userId="85b05c50aa90e9c3" providerId="LiveId" clId="{65AAC7F5-D0AC-408C-8FAC-1E79AE180A5B}" dt="2021-05-03T07:52:21.973" v="309" actId="478"/>
          <ac:cxnSpMkLst>
            <pc:docMk/>
            <pc:sldMk cId="41368857" sldId="315"/>
            <ac:cxnSpMk id="11" creationId="{5F060E3A-3266-4CC6-AD29-5537898774CC}"/>
          </ac:cxnSpMkLst>
        </pc:cxnChg>
        <pc:cxnChg chg="del">
          <ac:chgData name="Abdulaziz Qambar" userId="85b05c50aa90e9c3" providerId="LiveId" clId="{65AAC7F5-D0AC-408C-8FAC-1E79AE180A5B}" dt="2021-05-03T07:52:21.973" v="309" actId="478"/>
          <ac:cxnSpMkLst>
            <pc:docMk/>
            <pc:sldMk cId="41368857" sldId="315"/>
            <ac:cxnSpMk id="20" creationId="{A244962B-1963-4352-95D5-8845A4CA08C3}"/>
          </ac:cxnSpMkLst>
        </pc:cxnChg>
        <pc:cxnChg chg="mod">
          <ac:chgData name="Abdulaziz Qambar" userId="85b05c50aa90e9c3" providerId="LiveId" clId="{65AAC7F5-D0AC-408C-8FAC-1E79AE180A5B}" dt="2021-05-03T11:54:47.130" v="7748" actId="165"/>
          <ac:cxnSpMkLst>
            <pc:docMk/>
            <pc:sldMk cId="41368857" sldId="315"/>
            <ac:cxnSpMk id="26" creationId="{C81C9D45-F26D-452B-B234-53396E796DCA}"/>
          </ac:cxnSpMkLst>
        </pc:cxnChg>
        <pc:cxnChg chg="del">
          <ac:chgData name="Abdulaziz Qambar" userId="85b05c50aa90e9c3" providerId="LiveId" clId="{65AAC7F5-D0AC-408C-8FAC-1E79AE180A5B}" dt="2021-05-03T07:52:18.907" v="308" actId="478"/>
          <ac:cxnSpMkLst>
            <pc:docMk/>
            <pc:sldMk cId="41368857" sldId="315"/>
            <ac:cxnSpMk id="28" creationId="{8EAF87A0-3461-4FC8-B4A1-2108F9AEDE87}"/>
          </ac:cxnSpMkLst>
        </pc:cxnChg>
        <pc:cxnChg chg="mod">
          <ac:chgData name="Abdulaziz Qambar" userId="85b05c50aa90e9c3" providerId="LiveId" clId="{65AAC7F5-D0AC-408C-8FAC-1E79AE180A5B}" dt="2021-05-03T11:54:47.130" v="7748" actId="165"/>
          <ac:cxnSpMkLst>
            <pc:docMk/>
            <pc:sldMk cId="41368857" sldId="315"/>
            <ac:cxnSpMk id="36" creationId="{2CB4A9CA-A82D-4F91-B2EB-8D793E3ED10B}"/>
          </ac:cxnSpMkLst>
        </pc:cxnChg>
        <pc:cxnChg chg="mod">
          <ac:chgData name="Abdulaziz Qambar" userId="85b05c50aa90e9c3" providerId="LiveId" clId="{65AAC7F5-D0AC-408C-8FAC-1E79AE180A5B}" dt="2021-05-03T11:54:47.130" v="7748" actId="165"/>
          <ac:cxnSpMkLst>
            <pc:docMk/>
            <pc:sldMk cId="41368857" sldId="315"/>
            <ac:cxnSpMk id="37" creationId="{75B9CA1B-1362-4638-861F-0B2ACB415C90}"/>
          </ac:cxnSpMkLst>
        </pc:cxnChg>
        <pc:cxnChg chg="mod">
          <ac:chgData name="Abdulaziz Qambar" userId="85b05c50aa90e9c3" providerId="LiveId" clId="{65AAC7F5-D0AC-408C-8FAC-1E79AE180A5B}" dt="2021-05-03T11:54:47.130" v="7748" actId="165"/>
          <ac:cxnSpMkLst>
            <pc:docMk/>
            <pc:sldMk cId="41368857" sldId="315"/>
            <ac:cxnSpMk id="38" creationId="{532A40A0-16B7-4806-B4DE-8DD97DCD2AAB}"/>
          </ac:cxnSpMkLst>
        </pc:cxnChg>
        <pc:cxnChg chg="mod">
          <ac:chgData name="Abdulaziz Qambar" userId="85b05c50aa90e9c3" providerId="LiveId" clId="{65AAC7F5-D0AC-408C-8FAC-1E79AE180A5B}" dt="2021-05-03T11:54:47.130" v="7748" actId="165"/>
          <ac:cxnSpMkLst>
            <pc:docMk/>
            <pc:sldMk cId="41368857" sldId="315"/>
            <ac:cxnSpMk id="39" creationId="{27A1F028-6C77-42F5-86D0-F0E051B2AE8B}"/>
          </ac:cxnSpMkLst>
        </pc:cxnChg>
        <pc:cxnChg chg="mod">
          <ac:chgData name="Abdulaziz Qambar" userId="85b05c50aa90e9c3" providerId="LiveId" clId="{65AAC7F5-D0AC-408C-8FAC-1E79AE180A5B}" dt="2021-05-03T11:54:47.130" v="7748" actId="165"/>
          <ac:cxnSpMkLst>
            <pc:docMk/>
            <pc:sldMk cId="41368857" sldId="315"/>
            <ac:cxnSpMk id="40" creationId="{CDCA9DA9-0424-4DA0-B9AC-780C39905240}"/>
          </ac:cxnSpMkLst>
        </pc:cxnChg>
        <pc:cxnChg chg="mod">
          <ac:chgData name="Abdulaziz Qambar" userId="85b05c50aa90e9c3" providerId="LiveId" clId="{65AAC7F5-D0AC-408C-8FAC-1E79AE180A5B}" dt="2021-05-03T11:54:47.130" v="7748" actId="165"/>
          <ac:cxnSpMkLst>
            <pc:docMk/>
            <pc:sldMk cId="41368857" sldId="315"/>
            <ac:cxnSpMk id="43" creationId="{353347C4-F238-4927-84F7-5F58AA07D175}"/>
          </ac:cxnSpMkLst>
        </pc:cxnChg>
        <pc:cxnChg chg="mod">
          <ac:chgData name="Abdulaziz Qambar" userId="85b05c50aa90e9c3" providerId="LiveId" clId="{65AAC7F5-D0AC-408C-8FAC-1E79AE180A5B}" dt="2021-05-03T11:54:47.130" v="7748" actId="165"/>
          <ac:cxnSpMkLst>
            <pc:docMk/>
            <pc:sldMk cId="41368857" sldId="315"/>
            <ac:cxnSpMk id="44" creationId="{B9D97109-ACAC-473A-BE3F-F604194AB4B0}"/>
          </ac:cxnSpMkLst>
        </pc:cxnChg>
        <pc:cxnChg chg="mod">
          <ac:chgData name="Abdulaziz Qambar" userId="85b05c50aa90e9c3" providerId="LiveId" clId="{65AAC7F5-D0AC-408C-8FAC-1E79AE180A5B}" dt="2021-05-03T11:54:47.130" v="7748" actId="165"/>
          <ac:cxnSpMkLst>
            <pc:docMk/>
            <pc:sldMk cId="41368857" sldId="315"/>
            <ac:cxnSpMk id="45" creationId="{C7FC0C38-F257-44AC-81CC-FB8B5B1B982A}"/>
          </ac:cxnSpMkLst>
        </pc:cxnChg>
        <pc:cxnChg chg="mod">
          <ac:chgData name="Abdulaziz Qambar" userId="85b05c50aa90e9c3" providerId="LiveId" clId="{65AAC7F5-D0AC-408C-8FAC-1E79AE180A5B}" dt="2021-05-03T11:54:47.130" v="7748" actId="165"/>
          <ac:cxnSpMkLst>
            <pc:docMk/>
            <pc:sldMk cId="41368857" sldId="315"/>
            <ac:cxnSpMk id="46" creationId="{0B0E961F-7523-4296-8ED1-AB66534669BA}"/>
          </ac:cxnSpMkLst>
        </pc:cxnChg>
        <pc:cxnChg chg="del mod topLvl">
          <ac:chgData name="Abdulaziz Qambar" userId="85b05c50aa90e9c3" providerId="LiveId" clId="{65AAC7F5-D0AC-408C-8FAC-1E79AE180A5B}" dt="2021-05-03T11:57:39.785" v="7760" actId="478"/>
          <ac:cxnSpMkLst>
            <pc:docMk/>
            <pc:sldMk cId="41368857" sldId="315"/>
            <ac:cxnSpMk id="79" creationId="{7C9C2A8F-044D-4B80-90D5-B91424A268FB}"/>
          </ac:cxnSpMkLst>
        </pc:cxnChg>
        <pc:cxnChg chg="del mod topLvl">
          <ac:chgData name="Abdulaziz Qambar" userId="85b05c50aa90e9c3" providerId="LiveId" clId="{65AAC7F5-D0AC-408C-8FAC-1E79AE180A5B}" dt="2021-05-03T11:57:38.746" v="7759" actId="478"/>
          <ac:cxnSpMkLst>
            <pc:docMk/>
            <pc:sldMk cId="41368857" sldId="315"/>
            <ac:cxnSpMk id="80" creationId="{5F9C3BA5-1913-40D4-9C06-FE61E831EB7D}"/>
          </ac:cxnSpMkLst>
        </pc:cxnChg>
        <pc:cxnChg chg="mod topLvl">
          <ac:chgData name="Abdulaziz Qambar" userId="85b05c50aa90e9c3" providerId="LiveId" clId="{65AAC7F5-D0AC-408C-8FAC-1E79AE180A5B}" dt="2021-05-03T11:54:47.130" v="7748" actId="165"/>
          <ac:cxnSpMkLst>
            <pc:docMk/>
            <pc:sldMk cId="41368857" sldId="315"/>
            <ac:cxnSpMk id="88" creationId="{34059134-7DC0-4F0B-BED1-FBAF66574E9F}"/>
          </ac:cxnSpMkLst>
        </pc:cxnChg>
        <pc:cxnChg chg="mod topLvl">
          <ac:chgData name="Abdulaziz Qambar" userId="85b05c50aa90e9c3" providerId="LiveId" clId="{65AAC7F5-D0AC-408C-8FAC-1E79AE180A5B}" dt="2021-05-03T11:54:47.130" v="7748" actId="165"/>
          <ac:cxnSpMkLst>
            <pc:docMk/>
            <pc:sldMk cId="41368857" sldId="315"/>
            <ac:cxnSpMk id="89" creationId="{211473EC-9818-499C-BEA6-8847D3710107}"/>
          </ac:cxnSpMkLst>
        </pc:cxnChg>
        <pc:cxnChg chg="mod topLvl">
          <ac:chgData name="Abdulaziz Qambar" userId="85b05c50aa90e9c3" providerId="LiveId" clId="{65AAC7F5-D0AC-408C-8FAC-1E79AE180A5B}" dt="2021-05-03T11:54:47.130" v="7748" actId="165"/>
          <ac:cxnSpMkLst>
            <pc:docMk/>
            <pc:sldMk cId="41368857" sldId="315"/>
            <ac:cxnSpMk id="91" creationId="{7E097C19-78BE-4352-A107-9A3AE5F91725}"/>
          </ac:cxnSpMkLst>
        </pc:cxnChg>
        <pc:cxnChg chg="mod topLvl">
          <ac:chgData name="Abdulaziz Qambar" userId="85b05c50aa90e9c3" providerId="LiveId" clId="{65AAC7F5-D0AC-408C-8FAC-1E79AE180A5B}" dt="2021-05-03T11:54:47.130" v="7748" actId="165"/>
          <ac:cxnSpMkLst>
            <pc:docMk/>
            <pc:sldMk cId="41368857" sldId="315"/>
            <ac:cxnSpMk id="92" creationId="{869B30D5-15B3-401C-8819-2187A5EB481C}"/>
          </ac:cxnSpMkLst>
        </pc:cxnChg>
        <pc:cxnChg chg="mod topLvl">
          <ac:chgData name="Abdulaziz Qambar" userId="85b05c50aa90e9c3" providerId="LiveId" clId="{65AAC7F5-D0AC-408C-8FAC-1E79AE180A5B}" dt="2021-05-03T11:54:47.130" v="7748" actId="165"/>
          <ac:cxnSpMkLst>
            <pc:docMk/>
            <pc:sldMk cId="41368857" sldId="315"/>
            <ac:cxnSpMk id="93" creationId="{CB3278BB-9ABC-4194-BCCF-9ED3E443ADBA}"/>
          </ac:cxnSpMkLst>
        </pc:cxnChg>
        <pc:cxnChg chg="mod topLvl">
          <ac:chgData name="Abdulaziz Qambar" userId="85b05c50aa90e9c3" providerId="LiveId" clId="{65AAC7F5-D0AC-408C-8FAC-1E79AE180A5B}" dt="2021-05-03T11:54:47.130" v="7748" actId="165"/>
          <ac:cxnSpMkLst>
            <pc:docMk/>
            <pc:sldMk cId="41368857" sldId="315"/>
            <ac:cxnSpMk id="94" creationId="{AAE9E6E8-010A-4257-8957-EB2BEFF1DB56}"/>
          </ac:cxnSpMkLst>
        </pc:cxnChg>
        <pc:cxnChg chg="mod topLvl">
          <ac:chgData name="Abdulaziz Qambar" userId="85b05c50aa90e9c3" providerId="LiveId" clId="{65AAC7F5-D0AC-408C-8FAC-1E79AE180A5B}" dt="2021-05-03T11:54:47.130" v="7748" actId="165"/>
          <ac:cxnSpMkLst>
            <pc:docMk/>
            <pc:sldMk cId="41368857" sldId="315"/>
            <ac:cxnSpMk id="95" creationId="{2A3B8C48-0230-480A-AD1A-0EDBF2255CE2}"/>
          </ac:cxnSpMkLst>
        </pc:cxnChg>
        <pc:cxnChg chg="mod topLvl">
          <ac:chgData name="Abdulaziz Qambar" userId="85b05c50aa90e9c3" providerId="LiveId" clId="{65AAC7F5-D0AC-408C-8FAC-1E79AE180A5B}" dt="2021-05-03T11:54:47.130" v="7748" actId="165"/>
          <ac:cxnSpMkLst>
            <pc:docMk/>
            <pc:sldMk cId="41368857" sldId="315"/>
            <ac:cxnSpMk id="96" creationId="{4A1F283F-6797-40DD-A8A1-CEA0D6F364F9}"/>
          </ac:cxnSpMkLst>
        </pc:cxnChg>
      </pc:sldChg>
      <pc:sldChg chg="addSp modSp add mod ord">
        <pc:chgData name="Abdulaziz Qambar" userId="85b05c50aa90e9c3" providerId="LiveId" clId="{65AAC7F5-D0AC-408C-8FAC-1E79AE180A5B}" dt="2021-05-04T18:04:50.233" v="17293" actId="20577"/>
        <pc:sldMkLst>
          <pc:docMk/>
          <pc:sldMk cId="2430192351" sldId="316"/>
        </pc:sldMkLst>
        <pc:spChg chg="add mod">
          <ac:chgData name="Abdulaziz Qambar" userId="85b05c50aa90e9c3" providerId="LiveId" clId="{65AAC7F5-D0AC-408C-8FAC-1E79AE180A5B}" dt="2021-05-04T11:04:46.472" v="17052" actId="14100"/>
          <ac:spMkLst>
            <pc:docMk/>
            <pc:sldMk cId="2430192351" sldId="316"/>
            <ac:spMk id="12" creationId="{3591B055-7D4A-4D3D-AC0A-F735F7FF5D75}"/>
          </ac:spMkLst>
        </pc:spChg>
        <pc:spChg chg="add mod">
          <ac:chgData name="Abdulaziz Qambar" userId="85b05c50aa90e9c3" providerId="LiveId" clId="{65AAC7F5-D0AC-408C-8FAC-1E79AE180A5B}" dt="2021-05-04T18:04:50.233" v="17293" actId="20577"/>
          <ac:spMkLst>
            <pc:docMk/>
            <pc:sldMk cId="2430192351" sldId="316"/>
            <ac:spMk id="13" creationId="{9779A780-9847-4E63-86B6-F4657499A71E}"/>
          </ac:spMkLst>
        </pc:spChg>
        <pc:spChg chg="mod">
          <ac:chgData name="Abdulaziz Qambar" userId="85b05c50aa90e9c3" providerId="LiveId" clId="{65AAC7F5-D0AC-408C-8FAC-1E79AE180A5B}" dt="2021-05-03T08:10:18.707" v="710" actId="20577"/>
          <ac:spMkLst>
            <pc:docMk/>
            <pc:sldMk cId="2430192351" sldId="316"/>
            <ac:spMk id="23" creationId="{D9D8D862-40BC-4D0A-B806-F00BB5C9FAF1}"/>
          </ac:spMkLst>
        </pc:spChg>
        <pc:spChg chg="mod">
          <ac:chgData name="Abdulaziz Qambar" userId="85b05c50aa90e9c3" providerId="LiveId" clId="{65AAC7F5-D0AC-408C-8FAC-1E79AE180A5B}" dt="2021-05-04T11:02:55.503" v="17051" actId="20577"/>
          <ac:spMkLst>
            <pc:docMk/>
            <pc:sldMk cId="2430192351" sldId="316"/>
            <ac:spMk id="31" creationId="{300C6F2C-0868-43D7-B135-3EE71FB9B2C0}"/>
          </ac:spMkLst>
        </pc:spChg>
        <pc:picChg chg="add mod">
          <ac:chgData name="Abdulaziz Qambar" userId="85b05c50aa90e9c3" providerId="LiveId" clId="{65AAC7F5-D0AC-408C-8FAC-1E79AE180A5B}" dt="2021-05-04T10:43:33.305" v="16192" actId="1076"/>
          <ac:picMkLst>
            <pc:docMk/>
            <pc:sldMk cId="2430192351" sldId="316"/>
            <ac:picMk id="3" creationId="{FE3057E9-340C-4740-9E64-59ECC96691A7}"/>
          </ac:picMkLst>
        </pc:picChg>
        <pc:picChg chg="add mod">
          <ac:chgData name="Abdulaziz Qambar" userId="85b05c50aa90e9c3" providerId="LiveId" clId="{65AAC7F5-D0AC-408C-8FAC-1E79AE180A5B}" dt="2021-05-04T11:05:25.201" v="17056" actId="14826"/>
          <ac:picMkLst>
            <pc:docMk/>
            <pc:sldMk cId="2430192351" sldId="316"/>
            <ac:picMk id="14" creationId="{58EC5FD3-326F-47F1-8EA4-BD4FA3E4F69F}"/>
          </ac:picMkLst>
        </pc:picChg>
      </pc:sldChg>
      <pc:sldChg chg="addSp delSp modSp add mod delAnim modNotesTx">
        <pc:chgData name="Abdulaziz Qambar" userId="85b05c50aa90e9c3" providerId="LiveId" clId="{65AAC7F5-D0AC-408C-8FAC-1E79AE180A5B}" dt="2021-05-04T11:02:40.726" v="17043" actId="20577"/>
        <pc:sldMkLst>
          <pc:docMk/>
          <pc:sldMk cId="1346895217" sldId="317"/>
        </pc:sldMkLst>
        <pc:spChg chg="del">
          <ac:chgData name="Abdulaziz Qambar" userId="85b05c50aa90e9c3" providerId="LiveId" clId="{65AAC7F5-D0AC-408C-8FAC-1E79AE180A5B}" dt="2021-05-03T09:26:15.573" v="3126" actId="478"/>
          <ac:spMkLst>
            <pc:docMk/>
            <pc:sldMk cId="1346895217" sldId="317"/>
            <ac:spMk id="12" creationId="{54130AB2-089B-45B3-89A9-08848CAE5824}"/>
          </ac:spMkLst>
        </pc:spChg>
        <pc:spChg chg="add mod">
          <ac:chgData name="Abdulaziz Qambar" userId="85b05c50aa90e9c3" providerId="LiveId" clId="{65AAC7F5-D0AC-408C-8FAC-1E79AE180A5B}" dt="2021-05-04T10:57:10.665" v="16619" actId="20577"/>
          <ac:spMkLst>
            <pc:docMk/>
            <pc:sldMk cId="1346895217" sldId="317"/>
            <ac:spMk id="12" creationId="{5ED785F4-7B21-4200-840F-6200381326F1}"/>
          </ac:spMkLst>
        </pc:spChg>
        <pc:spChg chg="del">
          <ac:chgData name="Abdulaziz Qambar" userId="85b05c50aa90e9c3" providerId="LiveId" clId="{65AAC7F5-D0AC-408C-8FAC-1E79AE180A5B}" dt="2021-05-03T09:26:10.223" v="3121" actId="478"/>
          <ac:spMkLst>
            <pc:docMk/>
            <pc:sldMk cId="1346895217" sldId="317"/>
            <ac:spMk id="14" creationId="{8204AC4A-FDF9-41FB-97CD-3AE0E4DB1017}"/>
          </ac:spMkLst>
        </pc:spChg>
        <pc:spChg chg="del">
          <ac:chgData name="Abdulaziz Qambar" userId="85b05c50aa90e9c3" providerId="LiveId" clId="{65AAC7F5-D0AC-408C-8FAC-1E79AE180A5B}" dt="2021-05-03T09:26:10.223" v="3121" actId="478"/>
          <ac:spMkLst>
            <pc:docMk/>
            <pc:sldMk cId="1346895217" sldId="317"/>
            <ac:spMk id="16" creationId="{2EBDA97A-D80B-4A03-B186-16966A3C4F69}"/>
          </ac:spMkLst>
        </pc:spChg>
        <pc:spChg chg="del">
          <ac:chgData name="Abdulaziz Qambar" userId="85b05c50aa90e9c3" providerId="LiveId" clId="{65AAC7F5-D0AC-408C-8FAC-1E79AE180A5B}" dt="2021-05-03T09:26:10.223" v="3121" actId="478"/>
          <ac:spMkLst>
            <pc:docMk/>
            <pc:sldMk cId="1346895217" sldId="317"/>
            <ac:spMk id="17" creationId="{D3238FBA-D741-4028-B97D-F83394EF5702}"/>
          </ac:spMkLst>
        </pc:spChg>
        <pc:spChg chg="mod">
          <ac:chgData name="Abdulaziz Qambar" userId="85b05c50aa90e9c3" providerId="LiveId" clId="{65AAC7F5-D0AC-408C-8FAC-1E79AE180A5B}" dt="2021-05-04T10:50:04.265" v="16376" actId="20577"/>
          <ac:spMkLst>
            <pc:docMk/>
            <pc:sldMk cId="1346895217" sldId="317"/>
            <ac:spMk id="23" creationId="{D9D8D862-40BC-4D0A-B806-F00BB5C9FAF1}"/>
          </ac:spMkLst>
        </pc:spChg>
        <pc:spChg chg="del">
          <ac:chgData name="Abdulaziz Qambar" userId="85b05c50aa90e9c3" providerId="LiveId" clId="{65AAC7F5-D0AC-408C-8FAC-1E79AE180A5B}" dt="2021-05-03T09:26:10.223" v="3121" actId="478"/>
          <ac:spMkLst>
            <pc:docMk/>
            <pc:sldMk cId="1346895217" sldId="317"/>
            <ac:spMk id="25" creationId="{4F2D16E4-6D5C-461E-AE8A-E96AD8D83EFF}"/>
          </ac:spMkLst>
        </pc:spChg>
        <pc:spChg chg="del">
          <ac:chgData name="Abdulaziz Qambar" userId="85b05c50aa90e9c3" providerId="LiveId" clId="{65AAC7F5-D0AC-408C-8FAC-1E79AE180A5B}" dt="2021-05-03T09:26:14.237" v="3125" actId="478"/>
          <ac:spMkLst>
            <pc:docMk/>
            <pc:sldMk cId="1346895217" sldId="317"/>
            <ac:spMk id="27" creationId="{77A1F835-83F9-4B90-AD72-835D10B7954C}"/>
          </ac:spMkLst>
        </pc:spChg>
        <pc:spChg chg="del">
          <ac:chgData name="Abdulaziz Qambar" userId="85b05c50aa90e9c3" providerId="LiveId" clId="{65AAC7F5-D0AC-408C-8FAC-1E79AE180A5B}" dt="2021-05-03T09:26:13.601" v="3124" actId="478"/>
          <ac:spMkLst>
            <pc:docMk/>
            <pc:sldMk cId="1346895217" sldId="317"/>
            <ac:spMk id="28" creationId="{6730F440-3070-42A3-B613-9FFB1DC45E44}"/>
          </ac:spMkLst>
        </pc:spChg>
        <pc:spChg chg="del">
          <ac:chgData name="Abdulaziz Qambar" userId="85b05c50aa90e9c3" providerId="LiveId" clId="{65AAC7F5-D0AC-408C-8FAC-1E79AE180A5B}" dt="2021-05-03T09:26:13.003" v="3123" actId="478"/>
          <ac:spMkLst>
            <pc:docMk/>
            <pc:sldMk cId="1346895217" sldId="317"/>
            <ac:spMk id="29" creationId="{F1C77C4F-581B-4F90-A842-2055C9BACEC4}"/>
          </ac:spMkLst>
        </pc:spChg>
        <pc:spChg chg="del">
          <ac:chgData name="Abdulaziz Qambar" userId="85b05c50aa90e9c3" providerId="LiveId" clId="{65AAC7F5-D0AC-408C-8FAC-1E79AE180A5B}" dt="2021-05-03T09:26:11.757" v="3122" actId="478"/>
          <ac:spMkLst>
            <pc:docMk/>
            <pc:sldMk cId="1346895217" sldId="317"/>
            <ac:spMk id="30" creationId="{17CD7D25-D074-4E8F-A477-0D9724D48CF6}"/>
          </ac:spMkLst>
        </pc:spChg>
        <pc:spChg chg="mod">
          <ac:chgData name="Abdulaziz Qambar" userId="85b05c50aa90e9c3" providerId="LiveId" clId="{65AAC7F5-D0AC-408C-8FAC-1E79AE180A5B}" dt="2021-05-04T11:02:40.726" v="17043" actId="20577"/>
          <ac:spMkLst>
            <pc:docMk/>
            <pc:sldMk cId="1346895217" sldId="317"/>
            <ac:spMk id="31" creationId="{300C6F2C-0868-43D7-B135-3EE71FB9B2C0}"/>
          </ac:spMkLst>
        </pc:spChg>
        <pc:spChg chg="del">
          <ac:chgData name="Abdulaziz Qambar" userId="85b05c50aa90e9c3" providerId="LiveId" clId="{65AAC7F5-D0AC-408C-8FAC-1E79AE180A5B}" dt="2021-05-03T09:26:10.223" v="3121" actId="478"/>
          <ac:spMkLst>
            <pc:docMk/>
            <pc:sldMk cId="1346895217" sldId="317"/>
            <ac:spMk id="32" creationId="{E602AAE2-C451-435A-9128-658D4308DAF5}"/>
          </ac:spMkLst>
        </pc:spChg>
        <pc:spChg chg="del">
          <ac:chgData name="Abdulaziz Qambar" userId="85b05c50aa90e9c3" providerId="LiveId" clId="{65AAC7F5-D0AC-408C-8FAC-1E79AE180A5B}" dt="2021-05-03T09:26:10.223" v="3121" actId="478"/>
          <ac:spMkLst>
            <pc:docMk/>
            <pc:sldMk cId="1346895217" sldId="317"/>
            <ac:spMk id="33" creationId="{BB950267-7361-48A9-9D99-66CB0AA669C2}"/>
          </ac:spMkLst>
        </pc:spChg>
        <pc:spChg chg="del">
          <ac:chgData name="Abdulaziz Qambar" userId="85b05c50aa90e9c3" providerId="LiveId" clId="{65AAC7F5-D0AC-408C-8FAC-1E79AE180A5B}" dt="2021-05-03T09:26:10.223" v="3121" actId="478"/>
          <ac:spMkLst>
            <pc:docMk/>
            <pc:sldMk cId="1346895217" sldId="317"/>
            <ac:spMk id="34" creationId="{1BDC83E5-0435-4F3A-99F8-DEAAF68B6733}"/>
          </ac:spMkLst>
        </pc:spChg>
        <pc:spChg chg="del">
          <ac:chgData name="Abdulaziz Qambar" userId="85b05c50aa90e9c3" providerId="LiveId" clId="{65AAC7F5-D0AC-408C-8FAC-1E79AE180A5B}" dt="2021-05-03T09:26:10.223" v="3121" actId="478"/>
          <ac:spMkLst>
            <pc:docMk/>
            <pc:sldMk cId="1346895217" sldId="317"/>
            <ac:spMk id="35" creationId="{CEED1B9A-B040-4153-AAC1-A223D63AF1F6}"/>
          </ac:spMkLst>
        </pc:spChg>
        <pc:spChg chg="add mod">
          <ac:chgData name="Abdulaziz Qambar" userId="85b05c50aa90e9c3" providerId="LiveId" clId="{65AAC7F5-D0AC-408C-8FAC-1E79AE180A5B}" dt="2021-05-04T10:58:49.061" v="16855" actId="14100"/>
          <ac:spMkLst>
            <pc:docMk/>
            <pc:sldMk cId="1346895217" sldId="317"/>
            <ac:spMk id="71" creationId="{3679478B-5105-4674-AF59-770CB0483C29}"/>
          </ac:spMkLst>
        </pc:spChg>
        <pc:spChg chg="add del mod">
          <ac:chgData name="Abdulaziz Qambar" userId="85b05c50aa90e9c3" providerId="LiveId" clId="{65AAC7F5-D0AC-408C-8FAC-1E79AE180A5B}" dt="2021-05-04T10:35:39.605" v="16156" actId="21"/>
          <ac:spMkLst>
            <pc:docMk/>
            <pc:sldMk cId="1346895217" sldId="317"/>
            <ac:spMk id="100" creationId="{924789FF-8DF9-421F-B9CF-C03D9C4C81A0}"/>
          </ac:spMkLst>
        </pc:spChg>
        <pc:spChg chg="del">
          <ac:chgData name="Abdulaziz Qambar" userId="85b05c50aa90e9c3" providerId="LiveId" clId="{65AAC7F5-D0AC-408C-8FAC-1E79AE180A5B}" dt="2021-05-03T09:26:10.223" v="3121" actId="478"/>
          <ac:spMkLst>
            <pc:docMk/>
            <pc:sldMk cId="1346895217" sldId="317"/>
            <ac:spMk id="108" creationId="{5A1F253B-51F3-465D-BAB4-3A01E03FA885}"/>
          </ac:spMkLst>
        </pc:spChg>
        <pc:spChg chg="del">
          <ac:chgData name="Abdulaziz Qambar" userId="85b05c50aa90e9c3" providerId="LiveId" clId="{65AAC7F5-D0AC-408C-8FAC-1E79AE180A5B}" dt="2021-05-03T09:26:10.223" v="3121" actId="478"/>
          <ac:spMkLst>
            <pc:docMk/>
            <pc:sldMk cId="1346895217" sldId="317"/>
            <ac:spMk id="111" creationId="{093F5E82-D406-4743-B1ED-71CC9696921D}"/>
          </ac:spMkLst>
        </pc:spChg>
        <pc:spChg chg="del">
          <ac:chgData name="Abdulaziz Qambar" userId="85b05c50aa90e9c3" providerId="LiveId" clId="{65AAC7F5-D0AC-408C-8FAC-1E79AE180A5B}" dt="2021-05-03T09:26:10.223" v="3121" actId="478"/>
          <ac:spMkLst>
            <pc:docMk/>
            <pc:sldMk cId="1346895217" sldId="317"/>
            <ac:spMk id="113" creationId="{386602A1-91A6-490C-8B3D-C4BDFC1106C8}"/>
          </ac:spMkLst>
        </pc:spChg>
        <pc:grpChg chg="del">
          <ac:chgData name="Abdulaziz Qambar" userId="85b05c50aa90e9c3" providerId="LiveId" clId="{65AAC7F5-D0AC-408C-8FAC-1E79AE180A5B}" dt="2021-05-03T09:26:10.223" v="3121" actId="478"/>
          <ac:grpSpMkLst>
            <pc:docMk/>
            <pc:sldMk cId="1346895217" sldId="317"/>
            <ac:grpSpMk id="6" creationId="{6394C4A5-78CE-4053-8A51-915CF3B70AD3}"/>
          </ac:grpSpMkLst>
        </pc:grpChg>
        <pc:grpChg chg="del">
          <ac:chgData name="Abdulaziz Qambar" userId="85b05c50aa90e9c3" providerId="LiveId" clId="{65AAC7F5-D0AC-408C-8FAC-1E79AE180A5B}" dt="2021-05-03T09:26:10.223" v="3121" actId="478"/>
          <ac:grpSpMkLst>
            <pc:docMk/>
            <pc:sldMk cId="1346895217" sldId="317"/>
            <ac:grpSpMk id="7" creationId="{3D508626-9762-459A-868F-D9DD77F95EFB}"/>
          </ac:grpSpMkLst>
        </pc:grpChg>
        <pc:grpChg chg="del">
          <ac:chgData name="Abdulaziz Qambar" userId="85b05c50aa90e9c3" providerId="LiveId" clId="{65AAC7F5-D0AC-408C-8FAC-1E79AE180A5B}" dt="2021-05-03T09:26:10.223" v="3121" actId="478"/>
          <ac:grpSpMkLst>
            <pc:docMk/>
            <pc:sldMk cId="1346895217" sldId="317"/>
            <ac:grpSpMk id="8" creationId="{78F60BA3-70BE-420F-BBAB-0C9560E8E024}"/>
          </ac:grpSpMkLst>
        </pc:grpChg>
        <pc:grpChg chg="del">
          <ac:chgData name="Abdulaziz Qambar" userId="85b05c50aa90e9c3" providerId="LiveId" clId="{65AAC7F5-D0AC-408C-8FAC-1E79AE180A5B}" dt="2021-05-03T09:26:10.223" v="3121" actId="478"/>
          <ac:grpSpMkLst>
            <pc:docMk/>
            <pc:sldMk cId="1346895217" sldId="317"/>
            <ac:grpSpMk id="26" creationId="{78112219-02CD-4029-97E7-2325B9A39830}"/>
          </ac:grpSpMkLst>
        </pc:grpChg>
        <pc:picChg chg="add mod">
          <ac:chgData name="Abdulaziz Qambar" userId="85b05c50aa90e9c3" providerId="LiveId" clId="{65AAC7F5-D0AC-408C-8FAC-1E79AE180A5B}" dt="2021-05-04T10:56:36.625" v="16505" actId="14826"/>
          <ac:picMkLst>
            <pc:docMk/>
            <pc:sldMk cId="1346895217" sldId="317"/>
            <ac:picMk id="13" creationId="{18731F2C-A1C0-45C4-8EE2-7CF9BF7CAD14}"/>
          </ac:picMkLst>
        </pc:picChg>
        <pc:picChg chg="add mod">
          <ac:chgData name="Abdulaziz Qambar" userId="85b05c50aa90e9c3" providerId="LiveId" clId="{65AAC7F5-D0AC-408C-8FAC-1E79AE180A5B}" dt="2021-05-04T10:50:58.203" v="16388" actId="1076"/>
          <ac:picMkLst>
            <pc:docMk/>
            <pc:sldMk cId="1346895217" sldId="317"/>
            <ac:picMk id="14" creationId="{E643A1DC-70D2-4E65-BCFC-4E15BF2477B0}"/>
          </ac:picMkLst>
        </pc:picChg>
        <pc:picChg chg="del">
          <ac:chgData name="Abdulaziz Qambar" userId="85b05c50aa90e9c3" providerId="LiveId" clId="{65AAC7F5-D0AC-408C-8FAC-1E79AE180A5B}" dt="2021-05-03T09:26:10.223" v="3121" actId="478"/>
          <ac:picMkLst>
            <pc:docMk/>
            <pc:sldMk cId="1346895217" sldId="317"/>
            <ac:picMk id="21" creationId="{238A567D-E3A2-4FA2-8623-1661113348E0}"/>
          </ac:picMkLst>
        </pc:picChg>
        <pc:picChg chg="del">
          <ac:chgData name="Abdulaziz Qambar" userId="85b05c50aa90e9c3" providerId="LiveId" clId="{65AAC7F5-D0AC-408C-8FAC-1E79AE180A5B}" dt="2021-05-03T09:26:10.223" v="3121" actId="478"/>
          <ac:picMkLst>
            <pc:docMk/>
            <pc:sldMk cId="1346895217" sldId="317"/>
            <ac:picMk id="24" creationId="{3EE40033-C2CF-42A3-A304-919A47D316A3}"/>
          </ac:picMkLst>
        </pc:picChg>
        <pc:picChg chg="del">
          <ac:chgData name="Abdulaziz Qambar" userId="85b05c50aa90e9c3" providerId="LiveId" clId="{65AAC7F5-D0AC-408C-8FAC-1E79AE180A5B}" dt="2021-05-03T09:26:10.223" v="3121" actId="478"/>
          <ac:picMkLst>
            <pc:docMk/>
            <pc:sldMk cId="1346895217" sldId="317"/>
            <ac:picMk id="107" creationId="{0FE48228-63AC-473C-8D8C-7B1942D2EF2B}"/>
          </ac:picMkLst>
        </pc:picChg>
      </pc:sldChg>
      <pc:sldChg chg="addSp delSp modSp add del mod">
        <pc:chgData name="Abdulaziz Qambar" userId="85b05c50aa90e9c3" providerId="LiveId" clId="{65AAC7F5-D0AC-408C-8FAC-1E79AE180A5B}" dt="2021-05-04T10:06:53.331" v="15218" actId="47"/>
        <pc:sldMkLst>
          <pc:docMk/>
          <pc:sldMk cId="2621060917" sldId="318"/>
        </pc:sldMkLst>
        <pc:spChg chg="add del mod">
          <ac:chgData name="Abdulaziz Qambar" userId="85b05c50aa90e9c3" providerId="LiveId" clId="{65AAC7F5-D0AC-408C-8FAC-1E79AE180A5B}" dt="2021-05-04T07:21:05.798" v="13950"/>
          <ac:spMkLst>
            <pc:docMk/>
            <pc:sldMk cId="2621060917" sldId="318"/>
            <ac:spMk id="2" creationId="{7EC07DC5-2CC4-4F3E-A4F6-9CAD30D459ED}"/>
          </ac:spMkLst>
        </pc:spChg>
        <pc:spChg chg="add del mod">
          <ac:chgData name="Abdulaziz Qambar" userId="85b05c50aa90e9c3" providerId="LiveId" clId="{65AAC7F5-D0AC-408C-8FAC-1E79AE180A5B}" dt="2021-05-03T10:16:36.280" v="4917"/>
          <ac:spMkLst>
            <pc:docMk/>
            <pc:sldMk cId="2621060917" sldId="318"/>
            <ac:spMk id="4" creationId="{727CB4B2-AC57-41AF-AF69-0D2A65A8AAF2}"/>
          </ac:spMkLst>
        </pc:spChg>
        <pc:spChg chg="mod">
          <ac:chgData name="Abdulaziz Qambar" userId="85b05c50aa90e9c3" providerId="LiveId" clId="{65AAC7F5-D0AC-408C-8FAC-1E79AE180A5B}" dt="2021-05-03T10:13:08.357" v="4913" actId="20577"/>
          <ac:spMkLst>
            <pc:docMk/>
            <pc:sldMk cId="2621060917" sldId="318"/>
            <ac:spMk id="23" creationId="{D9D8D862-40BC-4D0A-B806-F00BB5C9FAF1}"/>
          </ac:spMkLst>
        </pc:spChg>
        <pc:graphicFrameChg chg="add del mod">
          <ac:chgData name="Abdulaziz Qambar" userId="85b05c50aa90e9c3" providerId="LiveId" clId="{65AAC7F5-D0AC-408C-8FAC-1E79AE180A5B}" dt="2021-05-03T10:16:36.280" v="4917"/>
          <ac:graphicFrameMkLst>
            <pc:docMk/>
            <pc:sldMk cId="2621060917" sldId="318"/>
            <ac:graphicFrameMk id="3" creationId="{A54EEB45-116D-4D93-83CD-06B23B164F76}"/>
          </ac:graphicFrameMkLst>
        </pc:graphicFrameChg>
      </pc:sldChg>
      <pc:sldChg chg="addSp delSp modSp add mod modNotesTx">
        <pc:chgData name="Abdulaziz Qambar" userId="85b05c50aa90e9c3" providerId="LiveId" clId="{65AAC7F5-D0AC-408C-8FAC-1E79AE180A5B}" dt="2021-05-04T11:02:26.177" v="17037" actId="20577"/>
        <pc:sldMkLst>
          <pc:docMk/>
          <pc:sldMk cId="3955772064" sldId="319"/>
        </pc:sldMkLst>
        <pc:spChg chg="add del">
          <ac:chgData name="Abdulaziz Qambar" userId="85b05c50aa90e9c3" providerId="LiveId" clId="{65AAC7F5-D0AC-408C-8FAC-1E79AE180A5B}" dt="2021-05-03T10:48:06.621" v="5115" actId="478"/>
          <ac:spMkLst>
            <pc:docMk/>
            <pc:sldMk cId="3955772064" sldId="319"/>
            <ac:spMk id="15" creationId="{E757AE56-FBCC-4708-9F33-93AA0D0F9DD6}"/>
          </ac:spMkLst>
        </pc:spChg>
        <pc:spChg chg="add mod">
          <ac:chgData name="Abdulaziz Qambar" userId="85b05c50aa90e9c3" providerId="LiveId" clId="{65AAC7F5-D0AC-408C-8FAC-1E79AE180A5B}" dt="2021-05-04T10:46:41.463" v="16274" actId="20577"/>
          <ac:spMkLst>
            <pc:docMk/>
            <pc:sldMk cId="3955772064" sldId="319"/>
            <ac:spMk id="17" creationId="{4D995C19-4208-4EE7-AD89-AEFCEC370EB9}"/>
          </ac:spMkLst>
        </pc:spChg>
        <pc:spChg chg="add del mod ord">
          <ac:chgData name="Abdulaziz Qambar" userId="85b05c50aa90e9c3" providerId="LiveId" clId="{65AAC7F5-D0AC-408C-8FAC-1E79AE180A5B}" dt="2021-05-03T20:38:22.393" v="11556" actId="478"/>
          <ac:spMkLst>
            <pc:docMk/>
            <pc:sldMk cId="3955772064" sldId="319"/>
            <ac:spMk id="19" creationId="{317BE542-6D92-42F4-8A43-A0B3240F7A52}"/>
          </ac:spMkLst>
        </pc:spChg>
        <pc:spChg chg="add mod">
          <ac:chgData name="Abdulaziz Qambar" userId="85b05c50aa90e9c3" providerId="LiveId" clId="{65AAC7F5-D0AC-408C-8FAC-1E79AE180A5B}" dt="2021-05-03T20:29:19.930" v="11459" actId="20577"/>
          <ac:spMkLst>
            <pc:docMk/>
            <pc:sldMk cId="3955772064" sldId="319"/>
            <ac:spMk id="20" creationId="{CF1912EA-BEDF-4E01-994C-704BDD6B162A}"/>
          </ac:spMkLst>
        </pc:spChg>
        <pc:spChg chg="add del mod">
          <ac:chgData name="Abdulaziz Qambar" userId="85b05c50aa90e9c3" providerId="LiveId" clId="{65AAC7F5-D0AC-408C-8FAC-1E79AE180A5B}" dt="2021-05-03T20:29:04.651" v="11446" actId="14100"/>
          <ac:spMkLst>
            <pc:docMk/>
            <pc:sldMk cId="3955772064" sldId="319"/>
            <ac:spMk id="22" creationId="{A0980AF9-CF3F-477C-AABF-8CE5548E7114}"/>
          </ac:spMkLst>
        </pc:spChg>
        <pc:spChg chg="mod">
          <ac:chgData name="Abdulaziz Qambar" userId="85b05c50aa90e9c3" providerId="LiveId" clId="{65AAC7F5-D0AC-408C-8FAC-1E79AE180A5B}" dt="2021-05-03T18:35:48.265" v="10287"/>
          <ac:spMkLst>
            <pc:docMk/>
            <pc:sldMk cId="3955772064" sldId="319"/>
            <ac:spMk id="26" creationId="{6F6FA633-B427-492D-A04E-FD6209A250C9}"/>
          </ac:spMkLst>
        </pc:spChg>
        <pc:spChg chg="mod">
          <ac:chgData name="Abdulaziz Qambar" userId="85b05c50aa90e9c3" providerId="LiveId" clId="{65AAC7F5-D0AC-408C-8FAC-1E79AE180A5B}" dt="2021-05-03T18:35:48.265" v="10287"/>
          <ac:spMkLst>
            <pc:docMk/>
            <pc:sldMk cId="3955772064" sldId="319"/>
            <ac:spMk id="28" creationId="{69E06B17-3480-4E73-861B-DC84C59C68F7}"/>
          </ac:spMkLst>
        </pc:spChg>
        <pc:spChg chg="mod">
          <ac:chgData name="Abdulaziz Qambar" userId="85b05c50aa90e9c3" providerId="LiveId" clId="{65AAC7F5-D0AC-408C-8FAC-1E79AE180A5B}" dt="2021-05-03T18:35:48.265" v="10287"/>
          <ac:spMkLst>
            <pc:docMk/>
            <pc:sldMk cId="3955772064" sldId="319"/>
            <ac:spMk id="29" creationId="{2D9139DC-24C0-4CD1-AE71-8A1F4F7A6528}"/>
          </ac:spMkLst>
        </pc:spChg>
        <pc:spChg chg="mod">
          <ac:chgData name="Abdulaziz Qambar" userId="85b05c50aa90e9c3" providerId="LiveId" clId="{65AAC7F5-D0AC-408C-8FAC-1E79AE180A5B}" dt="2021-05-04T11:02:26.177" v="17037" actId="20577"/>
          <ac:spMkLst>
            <pc:docMk/>
            <pc:sldMk cId="3955772064" sldId="319"/>
            <ac:spMk id="31" creationId="{300C6F2C-0868-43D7-B135-3EE71FB9B2C0}"/>
          </ac:spMkLst>
        </pc:spChg>
        <pc:spChg chg="mod">
          <ac:chgData name="Abdulaziz Qambar" userId="85b05c50aa90e9c3" providerId="LiveId" clId="{65AAC7F5-D0AC-408C-8FAC-1E79AE180A5B}" dt="2021-05-03T18:35:48.265" v="10287"/>
          <ac:spMkLst>
            <pc:docMk/>
            <pc:sldMk cId="3955772064" sldId="319"/>
            <ac:spMk id="34" creationId="{2EDE52E7-7F82-4A20-A90F-386DD5C7ADA4}"/>
          </ac:spMkLst>
        </pc:spChg>
        <pc:spChg chg="add del">
          <ac:chgData name="Abdulaziz Qambar" userId="85b05c50aa90e9c3" providerId="LiveId" clId="{65AAC7F5-D0AC-408C-8FAC-1E79AE180A5B}" dt="2021-05-03T10:48:04.940" v="5114" actId="478"/>
          <ac:spMkLst>
            <pc:docMk/>
            <pc:sldMk cId="3955772064" sldId="319"/>
            <ac:spMk id="38" creationId="{FF0A8D02-301D-4E95-A1A2-C0DBCBCC23D3}"/>
          </ac:spMkLst>
        </pc:spChg>
        <pc:spChg chg="mod">
          <ac:chgData name="Abdulaziz Qambar" userId="85b05c50aa90e9c3" providerId="LiveId" clId="{65AAC7F5-D0AC-408C-8FAC-1E79AE180A5B}" dt="2021-05-03T18:35:48.265" v="10287"/>
          <ac:spMkLst>
            <pc:docMk/>
            <pc:sldMk cId="3955772064" sldId="319"/>
            <ac:spMk id="40" creationId="{0316AE36-FD6B-49C7-8411-B94593633D1F}"/>
          </ac:spMkLst>
        </pc:spChg>
        <pc:spChg chg="add del">
          <ac:chgData name="Abdulaziz Qambar" userId="85b05c50aa90e9c3" providerId="LiveId" clId="{65AAC7F5-D0AC-408C-8FAC-1E79AE180A5B}" dt="2021-05-03T10:48:07.916" v="5116" actId="478"/>
          <ac:spMkLst>
            <pc:docMk/>
            <pc:sldMk cId="3955772064" sldId="319"/>
            <ac:spMk id="41" creationId="{A6275B30-41F3-4B1B-9FB1-4FFB5A54AE62}"/>
          </ac:spMkLst>
        </pc:spChg>
        <pc:spChg chg="mod">
          <ac:chgData name="Abdulaziz Qambar" userId="85b05c50aa90e9c3" providerId="LiveId" clId="{65AAC7F5-D0AC-408C-8FAC-1E79AE180A5B}" dt="2021-05-03T18:35:48.265" v="10287"/>
          <ac:spMkLst>
            <pc:docMk/>
            <pc:sldMk cId="3955772064" sldId="319"/>
            <ac:spMk id="42" creationId="{59B01CAF-AA0C-40BA-9908-668BCD0F77CF}"/>
          </ac:spMkLst>
        </pc:spChg>
        <pc:spChg chg="mod">
          <ac:chgData name="Abdulaziz Qambar" userId="85b05c50aa90e9c3" providerId="LiveId" clId="{65AAC7F5-D0AC-408C-8FAC-1E79AE180A5B}" dt="2021-05-03T18:35:48.265" v="10287"/>
          <ac:spMkLst>
            <pc:docMk/>
            <pc:sldMk cId="3955772064" sldId="319"/>
            <ac:spMk id="44" creationId="{85E5021C-0356-4F0B-8C7D-CCB3910A1C55}"/>
          </ac:spMkLst>
        </pc:spChg>
        <pc:spChg chg="mod">
          <ac:chgData name="Abdulaziz Qambar" userId="85b05c50aa90e9c3" providerId="LiveId" clId="{65AAC7F5-D0AC-408C-8FAC-1E79AE180A5B}" dt="2021-05-03T18:35:48.265" v="10287"/>
          <ac:spMkLst>
            <pc:docMk/>
            <pc:sldMk cId="3955772064" sldId="319"/>
            <ac:spMk id="45" creationId="{999A679E-8800-4DA4-BBB9-24E425F24153}"/>
          </ac:spMkLst>
        </pc:spChg>
        <pc:spChg chg="mod">
          <ac:chgData name="Abdulaziz Qambar" userId="85b05c50aa90e9c3" providerId="LiveId" clId="{65AAC7F5-D0AC-408C-8FAC-1E79AE180A5B}" dt="2021-05-03T18:35:48.265" v="10287"/>
          <ac:spMkLst>
            <pc:docMk/>
            <pc:sldMk cId="3955772064" sldId="319"/>
            <ac:spMk id="46" creationId="{401A3F47-E2D3-4CB4-A19F-FAA3E3461F8B}"/>
          </ac:spMkLst>
        </pc:spChg>
        <pc:spChg chg="mod">
          <ac:chgData name="Abdulaziz Qambar" userId="85b05c50aa90e9c3" providerId="LiveId" clId="{65AAC7F5-D0AC-408C-8FAC-1E79AE180A5B}" dt="2021-05-03T18:35:48.265" v="10287"/>
          <ac:spMkLst>
            <pc:docMk/>
            <pc:sldMk cId="3955772064" sldId="319"/>
            <ac:spMk id="47" creationId="{28A1C518-5AEF-47C5-BDA8-A2100B3D4389}"/>
          </ac:spMkLst>
        </pc:spChg>
        <pc:spChg chg="mod">
          <ac:chgData name="Abdulaziz Qambar" userId="85b05c50aa90e9c3" providerId="LiveId" clId="{65AAC7F5-D0AC-408C-8FAC-1E79AE180A5B}" dt="2021-05-03T18:35:48.265" v="10287"/>
          <ac:spMkLst>
            <pc:docMk/>
            <pc:sldMk cId="3955772064" sldId="319"/>
            <ac:spMk id="48" creationId="{CBBB5BA0-2B1D-4FC0-913E-52BBB8D4DD81}"/>
          </ac:spMkLst>
        </pc:spChg>
        <pc:spChg chg="mod">
          <ac:chgData name="Abdulaziz Qambar" userId="85b05c50aa90e9c3" providerId="LiveId" clId="{65AAC7F5-D0AC-408C-8FAC-1E79AE180A5B}" dt="2021-05-03T18:35:48.265" v="10287"/>
          <ac:spMkLst>
            <pc:docMk/>
            <pc:sldMk cId="3955772064" sldId="319"/>
            <ac:spMk id="49" creationId="{8BF8C210-9F7F-4CB4-B22D-BBD04ED30C23}"/>
          </ac:spMkLst>
        </pc:spChg>
        <pc:spChg chg="mod">
          <ac:chgData name="Abdulaziz Qambar" userId="85b05c50aa90e9c3" providerId="LiveId" clId="{65AAC7F5-D0AC-408C-8FAC-1E79AE180A5B}" dt="2021-05-03T18:35:48.265" v="10287"/>
          <ac:spMkLst>
            <pc:docMk/>
            <pc:sldMk cId="3955772064" sldId="319"/>
            <ac:spMk id="51" creationId="{85E34750-F9C6-4382-8829-40D823187039}"/>
          </ac:spMkLst>
        </pc:spChg>
        <pc:spChg chg="mod">
          <ac:chgData name="Abdulaziz Qambar" userId="85b05c50aa90e9c3" providerId="LiveId" clId="{65AAC7F5-D0AC-408C-8FAC-1E79AE180A5B}" dt="2021-05-03T18:35:48.265" v="10287"/>
          <ac:spMkLst>
            <pc:docMk/>
            <pc:sldMk cId="3955772064" sldId="319"/>
            <ac:spMk id="52" creationId="{49C5C2F2-C8D0-4C61-B924-EFFDAE82DE7A}"/>
          </ac:spMkLst>
        </pc:spChg>
        <pc:spChg chg="mod">
          <ac:chgData name="Abdulaziz Qambar" userId="85b05c50aa90e9c3" providerId="LiveId" clId="{65AAC7F5-D0AC-408C-8FAC-1E79AE180A5B}" dt="2021-05-03T18:35:48.265" v="10287"/>
          <ac:spMkLst>
            <pc:docMk/>
            <pc:sldMk cId="3955772064" sldId="319"/>
            <ac:spMk id="54" creationId="{F485F0E3-CF7B-422F-9ED3-EB7F0F476C1D}"/>
          </ac:spMkLst>
        </pc:spChg>
        <pc:spChg chg="mod">
          <ac:chgData name="Abdulaziz Qambar" userId="85b05c50aa90e9c3" providerId="LiveId" clId="{65AAC7F5-D0AC-408C-8FAC-1E79AE180A5B}" dt="2021-05-03T18:35:48.265" v="10287"/>
          <ac:spMkLst>
            <pc:docMk/>
            <pc:sldMk cId="3955772064" sldId="319"/>
            <ac:spMk id="55" creationId="{30F2FA6C-809C-4DDC-B90A-05359EFF68DF}"/>
          </ac:spMkLst>
        </pc:spChg>
        <pc:spChg chg="mod">
          <ac:chgData name="Abdulaziz Qambar" userId="85b05c50aa90e9c3" providerId="LiveId" clId="{65AAC7F5-D0AC-408C-8FAC-1E79AE180A5B}" dt="2021-05-03T18:35:48.265" v="10287"/>
          <ac:spMkLst>
            <pc:docMk/>
            <pc:sldMk cId="3955772064" sldId="319"/>
            <ac:spMk id="56" creationId="{521ED77D-27CE-4598-B8B8-4A144B809D65}"/>
          </ac:spMkLst>
        </pc:spChg>
        <pc:spChg chg="add mod">
          <ac:chgData name="Abdulaziz Qambar" userId="85b05c50aa90e9c3" providerId="LiveId" clId="{65AAC7F5-D0AC-408C-8FAC-1E79AE180A5B}" dt="2021-05-04T07:18:08.987" v="13879" actId="1036"/>
          <ac:spMkLst>
            <pc:docMk/>
            <pc:sldMk cId="3955772064" sldId="319"/>
            <ac:spMk id="60" creationId="{FFD2A090-E163-4BEA-B165-CCA222A4AF3F}"/>
          </ac:spMkLst>
        </pc:spChg>
        <pc:grpChg chg="add del mod">
          <ac:chgData name="Abdulaziz Qambar" userId="85b05c50aa90e9c3" providerId="LiveId" clId="{65AAC7F5-D0AC-408C-8FAC-1E79AE180A5B}" dt="2021-05-03T18:35:49.627" v="10288"/>
          <ac:grpSpMkLst>
            <pc:docMk/>
            <pc:sldMk cId="3955772064" sldId="319"/>
            <ac:grpSpMk id="25" creationId="{89EAAB13-8E6D-40F8-A2C1-8F700B958FB2}"/>
          </ac:grpSpMkLst>
        </pc:grpChg>
        <pc:grpChg chg="mod">
          <ac:chgData name="Abdulaziz Qambar" userId="85b05c50aa90e9c3" providerId="LiveId" clId="{65AAC7F5-D0AC-408C-8FAC-1E79AE180A5B}" dt="2021-05-03T18:35:48.265" v="10287"/>
          <ac:grpSpMkLst>
            <pc:docMk/>
            <pc:sldMk cId="3955772064" sldId="319"/>
            <ac:grpSpMk id="27" creationId="{DC0C876D-4E50-4F8E-9667-6F26DEC1A94B}"/>
          </ac:grpSpMkLst>
        </pc:grpChg>
        <pc:grpChg chg="mod">
          <ac:chgData name="Abdulaziz Qambar" userId="85b05c50aa90e9c3" providerId="LiveId" clId="{65AAC7F5-D0AC-408C-8FAC-1E79AE180A5B}" dt="2021-05-03T18:35:48.265" v="10287"/>
          <ac:grpSpMkLst>
            <pc:docMk/>
            <pc:sldMk cId="3955772064" sldId="319"/>
            <ac:grpSpMk id="32" creationId="{9CF352A2-5E68-41C6-A219-1C4BA4D6E25A}"/>
          </ac:grpSpMkLst>
        </pc:grpChg>
        <pc:picChg chg="add del mod">
          <ac:chgData name="Abdulaziz Qambar" userId="85b05c50aa90e9c3" providerId="LiveId" clId="{65AAC7F5-D0AC-408C-8FAC-1E79AE180A5B}" dt="2021-05-03T18:35:27.135" v="10283" actId="478"/>
          <ac:picMkLst>
            <pc:docMk/>
            <pc:sldMk cId="3955772064" sldId="319"/>
            <ac:picMk id="2" creationId="{93D6C93A-984A-456B-BA4B-BACB5189EDA6}"/>
          </ac:picMkLst>
        </pc:picChg>
        <pc:picChg chg="add del mod">
          <ac:chgData name="Abdulaziz Qambar" userId="85b05c50aa90e9c3" providerId="LiveId" clId="{65AAC7F5-D0AC-408C-8FAC-1E79AE180A5B}" dt="2021-05-03T20:38:19.868" v="11555" actId="478"/>
          <ac:picMkLst>
            <pc:docMk/>
            <pc:sldMk cId="3955772064" sldId="319"/>
            <ac:picMk id="3" creationId="{BA78434B-07DC-4DEC-86D9-9A23E1F5A458}"/>
          </ac:picMkLst>
        </pc:picChg>
        <pc:picChg chg="add mod">
          <ac:chgData name="Abdulaziz Qambar" userId="85b05c50aa90e9c3" providerId="LiveId" clId="{65AAC7F5-D0AC-408C-8FAC-1E79AE180A5B}" dt="2021-05-04T07:17:57.857" v="13851" actId="12788"/>
          <ac:picMkLst>
            <pc:docMk/>
            <pc:sldMk cId="3955772064" sldId="319"/>
            <ac:picMk id="4" creationId="{C96AEE43-E2C2-41D2-A8B5-6A01E74DFF45}"/>
          </ac:picMkLst>
        </pc:picChg>
        <pc:picChg chg="del">
          <ac:chgData name="Abdulaziz Qambar" userId="85b05c50aa90e9c3" providerId="LiveId" clId="{65AAC7F5-D0AC-408C-8FAC-1E79AE180A5B}" dt="2021-05-03T18:35:01.972" v="10269" actId="478"/>
          <ac:picMkLst>
            <pc:docMk/>
            <pc:sldMk cId="3955772064" sldId="319"/>
            <ac:picMk id="12" creationId="{238DA558-0BFF-4694-A810-93516AED1C93}"/>
          </ac:picMkLst>
        </pc:picChg>
        <pc:picChg chg="mod">
          <ac:chgData name="Abdulaziz Qambar" userId="85b05c50aa90e9c3" providerId="LiveId" clId="{65AAC7F5-D0AC-408C-8FAC-1E79AE180A5B}" dt="2021-05-03T18:37:46.171" v="10310" actId="1076"/>
          <ac:picMkLst>
            <pc:docMk/>
            <pc:sldMk cId="3955772064" sldId="319"/>
            <ac:picMk id="18" creationId="{8D919733-5C7A-4768-9A95-824A52D5D823}"/>
          </ac:picMkLst>
        </pc:picChg>
        <pc:picChg chg="add mod">
          <ac:chgData name="Abdulaziz Qambar" userId="85b05c50aa90e9c3" providerId="LiveId" clId="{65AAC7F5-D0AC-408C-8FAC-1E79AE180A5B}" dt="2021-05-03T18:37:46.171" v="10310" actId="1076"/>
          <ac:picMkLst>
            <pc:docMk/>
            <pc:sldMk cId="3955772064" sldId="319"/>
            <ac:picMk id="21" creationId="{BD8781DA-81E0-4964-816E-249BC80C4D15}"/>
          </ac:picMkLst>
        </pc:picChg>
        <pc:picChg chg="mod">
          <ac:chgData name="Abdulaziz Qambar" userId="85b05c50aa90e9c3" providerId="LiveId" clId="{65AAC7F5-D0AC-408C-8FAC-1E79AE180A5B}" dt="2021-05-03T18:35:48.265" v="10287"/>
          <ac:picMkLst>
            <pc:docMk/>
            <pc:sldMk cId="3955772064" sldId="319"/>
            <ac:picMk id="33" creationId="{BBB44FBF-369B-47F1-AE97-E709AA30D4E1}"/>
          </ac:picMkLst>
        </pc:picChg>
        <pc:picChg chg="mod">
          <ac:chgData name="Abdulaziz Qambar" userId="85b05c50aa90e9c3" providerId="LiveId" clId="{65AAC7F5-D0AC-408C-8FAC-1E79AE180A5B}" dt="2021-05-03T18:35:48.265" v="10287"/>
          <ac:picMkLst>
            <pc:docMk/>
            <pc:sldMk cId="3955772064" sldId="319"/>
            <ac:picMk id="36" creationId="{DF62BED3-93A1-4D42-A7F7-830A86FE3ECA}"/>
          </ac:picMkLst>
        </pc:picChg>
        <pc:picChg chg="mod">
          <ac:chgData name="Abdulaziz Qambar" userId="85b05c50aa90e9c3" providerId="LiveId" clId="{65AAC7F5-D0AC-408C-8FAC-1E79AE180A5B}" dt="2021-05-03T18:38:00.599" v="10314" actId="12789"/>
          <ac:picMkLst>
            <pc:docMk/>
            <pc:sldMk cId="3955772064" sldId="319"/>
            <ac:picMk id="50" creationId="{27806FBC-8EF2-44F7-AA9B-D2F31EE30493}"/>
          </ac:picMkLst>
        </pc:picChg>
        <pc:picChg chg="mod">
          <ac:chgData name="Abdulaziz Qambar" userId="85b05c50aa90e9c3" providerId="LiveId" clId="{65AAC7F5-D0AC-408C-8FAC-1E79AE180A5B}" dt="2021-05-03T18:35:48.265" v="10287"/>
          <ac:picMkLst>
            <pc:docMk/>
            <pc:sldMk cId="3955772064" sldId="319"/>
            <ac:picMk id="58" creationId="{E2FD55C9-4BB3-445F-920E-61B917FAE1BF}"/>
          </ac:picMkLst>
        </pc:picChg>
        <pc:picChg chg="del">
          <ac:chgData name="Abdulaziz Qambar" userId="85b05c50aa90e9c3" providerId="LiveId" clId="{65AAC7F5-D0AC-408C-8FAC-1E79AE180A5B}" dt="2021-05-03T12:39:16.668" v="8010" actId="478"/>
          <ac:picMkLst>
            <pc:docMk/>
            <pc:sldMk cId="3955772064" sldId="319"/>
            <ac:picMk id="138" creationId="{0C524B4F-A626-4E85-955B-741D4FEFD39D}"/>
          </ac:picMkLst>
        </pc:picChg>
        <pc:cxnChg chg="add del mod">
          <ac:chgData name="Abdulaziz Qambar" userId="85b05c50aa90e9c3" providerId="LiveId" clId="{65AAC7F5-D0AC-408C-8FAC-1E79AE180A5B}" dt="2021-05-03T18:35:49.627" v="10288"/>
          <ac:cxnSpMkLst>
            <pc:docMk/>
            <pc:sldMk cId="3955772064" sldId="319"/>
            <ac:cxnSpMk id="24" creationId="{BF205F78-FCED-4CB7-829B-2C3135EC125D}"/>
          </ac:cxnSpMkLst>
        </pc:cxnChg>
        <pc:cxnChg chg="mod">
          <ac:chgData name="Abdulaziz Qambar" userId="85b05c50aa90e9c3" providerId="LiveId" clId="{65AAC7F5-D0AC-408C-8FAC-1E79AE180A5B}" dt="2021-05-03T18:35:48.265" v="10287"/>
          <ac:cxnSpMkLst>
            <pc:docMk/>
            <pc:sldMk cId="3955772064" sldId="319"/>
            <ac:cxnSpMk id="30" creationId="{07FB596F-F4E0-405B-865A-A3FA0FA4E603}"/>
          </ac:cxnSpMkLst>
        </pc:cxnChg>
        <pc:cxnChg chg="mod">
          <ac:chgData name="Abdulaziz Qambar" userId="85b05c50aa90e9c3" providerId="LiveId" clId="{65AAC7F5-D0AC-408C-8FAC-1E79AE180A5B}" dt="2021-05-03T18:35:48.265" v="10287"/>
          <ac:cxnSpMkLst>
            <pc:docMk/>
            <pc:sldMk cId="3955772064" sldId="319"/>
            <ac:cxnSpMk id="35" creationId="{464A4B35-36D1-47D7-81C8-B85A093D71A8}"/>
          </ac:cxnSpMkLst>
        </pc:cxnChg>
        <pc:cxnChg chg="mod">
          <ac:chgData name="Abdulaziz Qambar" userId="85b05c50aa90e9c3" providerId="LiveId" clId="{65AAC7F5-D0AC-408C-8FAC-1E79AE180A5B}" dt="2021-05-03T18:35:48.265" v="10287"/>
          <ac:cxnSpMkLst>
            <pc:docMk/>
            <pc:sldMk cId="3955772064" sldId="319"/>
            <ac:cxnSpMk id="37" creationId="{0AC22B1D-7CF9-46E7-864C-D9B3BE5765CD}"/>
          </ac:cxnSpMkLst>
        </pc:cxnChg>
        <pc:cxnChg chg="mod">
          <ac:chgData name="Abdulaziz Qambar" userId="85b05c50aa90e9c3" providerId="LiveId" clId="{65AAC7F5-D0AC-408C-8FAC-1E79AE180A5B}" dt="2021-05-03T18:35:48.265" v="10287"/>
          <ac:cxnSpMkLst>
            <pc:docMk/>
            <pc:sldMk cId="3955772064" sldId="319"/>
            <ac:cxnSpMk id="39" creationId="{FB338CB6-8B8E-4FA9-9DAC-2B6CBFD5D582}"/>
          </ac:cxnSpMkLst>
        </pc:cxnChg>
        <pc:cxnChg chg="mod">
          <ac:chgData name="Abdulaziz Qambar" userId="85b05c50aa90e9c3" providerId="LiveId" clId="{65AAC7F5-D0AC-408C-8FAC-1E79AE180A5B}" dt="2021-05-03T18:35:48.265" v="10287"/>
          <ac:cxnSpMkLst>
            <pc:docMk/>
            <pc:sldMk cId="3955772064" sldId="319"/>
            <ac:cxnSpMk id="43" creationId="{A69BB666-240E-4570-A485-FD463B376B92}"/>
          </ac:cxnSpMkLst>
        </pc:cxnChg>
        <pc:cxnChg chg="mod">
          <ac:chgData name="Abdulaziz Qambar" userId="85b05c50aa90e9c3" providerId="LiveId" clId="{65AAC7F5-D0AC-408C-8FAC-1E79AE180A5B}" dt="2021-05-03T18:35:48.265" v="10287"/>
          <ac:cxnSpMkLst>
            <pc:docMk/>
            <pc:sldMk cId="3955772064" sldId="319"/>
            <ac:cxnSpMk id="53" creationId="{434C0675-A62D-44C8-AA24-62626F6612AB}"/>
          </ac:cxnSpMkLst>
        </pc:cxnChg>
        <pc:cxnChg chg="mod">
          <ac:chgData name="Abdulaziz Qambar" userId="85b05c50aa90e9c3" providerId="LiveId" clId="{65AAC7F5-D0AC-408C-8FAC-1E79AE180A5B}" dt="2021-05-03T18:37:54.829" v="10312" actId="1038"/>
          <ac:cxnSpMkLst>
            <pc:docMk/>
            <pc:sldMk cId="3955772064" sldId="319"/>
            <ac:cxnSpMk id="169" creationId="{8D4907A1-E47C-4AE9-AD03-A08FA8FB6D21}"/>
          </ac:cxnSpMkLst>
        </pc:cxnChg>
      </pc:sldChg>
      <pc:sldChg chg="addSp delSp modSp add mod modNotesTx">
        <pc:chgData name="Abdulaziz Qambar" userId="85b05c50aa90e9c3" providerId="LiveId" clId="{65AAC7F5-D0AC-408C-8FAC-1E79AE180A5B}" dt="2021-05-04T11:01:52.537" v="17019" actId="20577"/>
        <pc:sldMkLst>
          <pc:docMk/>
          <pc:sldMk cId="880101619" sldId="320"/>
        </pc:sldMkLst>
        <pc:spChg chg="del">
          <ac:chgData name="Abdulaziz Qambar" userId="85b05c50aa90e9c3" providerId="LiveId" clId="{65AAC7F5-D0AC-408C-8FAC-1E79AE180A5B}" dt="2021-05-03T11:05:50.943" v="5429" actId="478"/>
          <ac:spMkLst>
            <pc:docMk/>
            <pc:sldMk cId="880101619" sldId="320"/>
            <ac:spMk id="14" creationId="{DBCE293A-4809-4FCE-9E7E-9F2C7316AD65}"/>
          </ac:spMkLst>
        </pc:spChg>
        <pc:spChg chg="add del mod">
          <ac:chgData name="Abdulaziz Qambar" userId="85b05c50aa90e9c3" providerId="LiveId" clId="{65AAC7F5-D0AC-408C-8FAC-1E79AE180A5B}" dt="2021-05-03T11:06:01.686" v="5431" actId="478"/>
          <ac:spMkLst>
            <pc:docMk/>
            <pc:sldMk cId="880101619" sldId="320"/>
            <ac:spMk id="15" creationId="{83C4B5A4-D0AB-4A4E-B884-627205AE13CB}"/>
          </ac:spMkLst>
        </pc:spChg>
        <pc:spChg chg="add del mod">
          <ac:chgData name="Abdulaziz Qambar" userId="85b05c50aa90e9c3" providerId="LiveId" clId="{65AAC7F5-D0AC-408C-8FAC-1E79AE180A5B}" dt="2021-05-03T11:06:55.572" v="5499" actId="478"/>
          <ac:spMkLst>
            <pc:docMk/>
            <pc:sldMk cId="880101619" sldId="320"/>
            <ac:spMk id="16" creationId="{BD0ECE3F-996B-4EE6-A5F5-D940D58F6779}"/>
          </ac:spMkLst>
        </pc:spChg>
        <pc:spChg chg="add mod topLvl">
          <ac:chgData name="Abdulaziz Qambar" userId="85b05c50aa90e9c3" providerId="LiveId" clId="{65AAC7F5-D0AC-408C-8FAC-1E79AE180A5B}" dt="2021-05-03T11:16:15.338" v="5869" actId="164"/>
          <ac:spMkLst>
            <pc:docMk/>
            <pc:sldMk cId="880101619" sldId="320"/>
            <ac:spMk id="17" creationId="{BB916F7B-9EBE-4FC7-88AD-508F71B18513}"/>
          </ac:spMkLst>
        </pc:spChg>
        <pc:spChg chg="add mod topLvl">
          <ac:chgData name="Abdulaziz Qambar" userId="85b05c50aa90e9c3" providerId="LiveId" clId="{65AAC7F5-D0AC-408C-8FAC-1E79AE180A5B}" dt="2021-05-03T11:16:15.338" v="5869" actId="164"/>
          <ac:spMkLst>
            <pc:docMk/>
            <pc:sldMk cId="880101619" sldId="320"/>
            <ac:spMk id="18" creationId="{BCEC8FF4-1192-44AC-928A-A1D29245CD8E}"/>
          </ac:spMkLst>
        </pc:spChg>
        <pc:spChg chg="add mod">
          <ac:chgData name="Abdulaziz Qambar" userId="85b05c50aa90e9c3" providerId="LiveId" clId="{65AAC7F5-D0AC-408C-8FAC-1E79AE180A5B}" dt="2021-05-03T19:21:08.768" v="10728" actId="20577"/>
          <ac:spMkLst>
            <pc:docMk/>
            <pc:sldMk cId="880101619" sldId="320"/>
            <ac:spMk id="19" creationId="{F13F6456-D216-42D4-8068-DF719ABCFC06}"/>
          </ac:spMkLst>
        </pc:spChg>
        <pc:spChg chg="add mod">
          <ac:chgData name="Abdulaziz Qambar" userId="85b05c50aa90e9c3" providerId="LiveId" clId="{65AAC7F5-D0AC-408C-8FAC-1E79AE180A5B}" dt="2021-05-03T11:22:24.062" v="5946" actId="1076"/>
          <ac:spMkLst>
            <pc:docMk/>
            <pc:sldMk cId="880101619" sldId="320"/>
            <ac:spMk id="20" creationId="{3ED6021D-853C-4665-80B9-3170635AE81D}"/>
          </ac:spMkLst>
        </pc:spChg>
        <pc:spChg chg="add mod">
          <ac:chgData name="Abdulaziz Qambar" userId="85b05c50aa90e9c3" providerId="LiveId" clId="{65AAC7F5-D0AC-408C-8FAC-1E79AE180A5B}" dt="2021-05-03T11:22:24.062" v="5946" actId="1076"/>
          <ac:spMkLst>
            <pc:docMk/>
            <pc:sldMk cId="880101619" sldId="320"/>
            <ac:spMk id="21" creationId="{2F09F9E5-7731-4FD6-9449-428B58FB5CC5}"/>
          </ac:spMkLst>
        </pc:spChg>
        <pc:spChg chg="add del mod">
          <ac:chgData name="Abdulaziz Qambar" userId="85b05c50aa90e9c3" providerId="LiveId" clId="{65AAC7F5-D0AC-408C-8FAC-1E79AE180A5B}" dt="2021-05-03T11:10:23.727" v="5638" actId="478"/>
          <ac:spMkLst>
            <pc:docMk/>
            <pc:sldMk cId="880101619" sldId="320"/>
            <ac:spMk id="22" creationId="{FCC79B16-605D-495B-9A28-DB2E668A1DF9}"/>
          </ac:spMkLst>
        </pc:spChg>
        <pc:spChg chg="mod">
          <ac:chgData name="Abdulaziz Qambar" userId="85b05c50aa90e9c3" providerId="LiveId" clId="{65AAC7F5-D0AC-408C-8FAC-1E79AE180A5B}" dt="2021-05-03T11:06:19.184" v="5460" actId="20577"/>
          <ac:spMkLst>
            <pc:docMk/>
            <pc:sldMk cId="880101619" sldId="320"/>
            <ac:spMk id="23" creationId="{D9D8D862-40BC-4D0A-B806-F00BB5C9FAF1}"/>
          </ac:spMkLst>
        </pc:spChg>
        <pc:spChg chg="mod topLvl">
          <ac:chgData name="Abdulaziz Qambar" userId="85b05c50aa90e9c3" providerId="LiveId" clId="{65AAC7F5-D0AC-408C-8FAC-1E79AE180A5B}" dt="2021-05-03T11:16:13.463" v="5868" actId="164"/>
          <ac:spMkLst>
            <pc:docMk/>
            <pc:sldMk cId="880101619" sldId="320"/>
            <ac:spMk id="29" creationId="{A7B581BB-4EC0-436D-81DD-1E1787AD8DA8}"/>
          </ac:spMkLst>
        </pc:spChg>
        <pc:spChg chg="mod topLvl">
          <ac:chgData name="Abdulaziz Qambar" userId="85b05c50aa90e9c3" providerId="LiveId" clId="{65AAC7F5-D0AC-408C-8FAC-1E79AE180A5B}" dt="2021-05-03T11:16:13.463" v="5868" actId="164"/>
          <ac:spMkLst>
            <pc:docMk/>
            <pc:sldMk cId="880101619" sldId="320"/>
            <ac:spMk id="30" creationId="{9FDEC461-09A5-4704-A762-00CD66323574}"/>
          </ac:spMkLst>
        </pc:spChg>
        <pc:spChg chg="mod">
          <ac:chgData name="Abdulaziz Qambar" userId="85b05c50aa90e9c3" providerId="LiveId" clId="{65AAC7F5-D0AC-408C-8FAC-1E79AE180A5B}" dt="2021-05-04T11:01:52.537" v="17019" actId="20577"/>
          <ac:spMkLst>
            <pc:docMk/>
            <pc:sldMk cId="880101619" sldId="320"/>
            <ac:spMk id="31" creationId="{300C6F2C-0868-43D7-B135-3EE71FB9B2C0}"/>
          </ac:spMkLst>
        </pc:spChg>
        <pc:spChg chg="add mod">
          <ac:chgData name="Abdulaziz Qambar" userId="85b05c50aa90e9c3" providerId="LiveId" clId="{65AAC7F5-D0AC-408C-8FAC-1E79AE180A5B}" dt="2021-05-03T11:16:22.356" v="5871" actId="164"/>
          <ac:spMkLst>
            <pc:docMk/>
            <pc:sldMk cId="880101619" sldId="320"/>
            <ac:spMk id="32" creationId="{0752FAEB-81E6-45AD-B1D4-3D6E9C4AF07B}"/>
          </ac:spMkLst>
        </pc:spChg>
        <pc:spChg chg="add mod">
          <ac:chgData name="Abdulaziz Qambar" userId="85b05c50aa90e9c3" providerId="LiveId" clId="{65AAC7F5-D0AC-408C-8FAC-1E79AE180A5B}" dt="2021-05-03T11:16:22.356" v="5871" actId="164"/>
          <ac:spMkLst>
            <pc:docMk/>
            <pc:sldMk cId="880101619" sldId="320"/>
            <ac:spMk id="34" creationId="{B230958F-0F5E-4A68-AF66-C29297E854AF}"/>
          </ac:spMkLst>
        </pc:spChg>
        <pc:spChg chg="add del mod">
          <ac:chgData name="Abdulaziz Qambar" userId="85b05c50aa90e9c3" providerId="LiveId" clId="{65AAC7F5-D0AC-408C-8FAC-1E79AE180A5B}" dt="2021-05-03T11:13:18.328" v="5770" actId="478"/>
          <ac:spMkLst>
            <pc:docMk/>
            <pc:sldMk cId="880101619" sldId="320"/>
            <ac:spMk id="35" creationId="{7EB1E8B6-F9BF-40EA-9399-65653CBB3EDD}"/>
          </ac:spMkLst>
        </pc:spChg>
        <pc:spChg chg="add del mod">
          <ac:chgData name="Abdulaziz Qambar" userId="85b05c50aa90e9c3" providerId="LiveId" clId="{65AAC7F5-D0AC-408C-8FAC-1E79AE180A5B}" dt="2021-05-03T11:15:32.596" v="5832" actId="478"/>
          <ac:spMkLst>
            <pc:docMk/>
            <pc:sldMk cId="880101619" sldId="320"/>
            <ac:spMk id="36" creationId="{91F5CF5C-04A0-4A9D-B689-0EB4AE8AF546}"/>
          </ac:spMkLst>
        </pc:spChg>
        <pc:spChg chg="add mod">
          <ac:chgData name="Abdulaziz Qambar" userId="85b05c50aa90e9c3" providerId="LiveId" clId="{65AAC7F5-D0AC-408C-8FAC-1E79AE180A5B}" dt="2021-05-03T11:16:13.463" v="5868" actId="164"/>
          <ac:spMkLst>
            <pc:docMk/>
            <pc:sldMk cId="880101619" sldId="320"/>
            <ac:spMk id="37" creationId="{29505D59-1EA1-4017-B557-5486952042A3}"/>
          </ac:spMkLst>
        </pc:spChg>
        <pc:spChg chg="add mod">
          <ac:chgData name="Abdulaziz Qambar" userId="85b05c50aa90e9c3" providerId="LiveId" clId="{65AAC7F5-D0AC-408C-8FAC-1E79AE180A5B}" dt="2021-05-03T11:22:24.062" v="5946" actId="1076"/>
          <ac:spMkLst>
            <pc:docMk/>
            <pc:sldMk cId="880101619" sldId="320"/>
            <ac:spMk id="38" creationId="{3ED1360E-7CC8-449E-AD40-FE617C13ECC1}"/>
          </ac:spMkLst>
        </pc:spChg>
        <pc:spChg chg="add del mod">
          <ac:chgData name="Abdulaziz Qambar" userId="85b05c50aa90e9c3" providerId="LiveId" clId="{65AAC7F5-D0AC-408C-8FAC-1E79AE180A5B}" dt="2021-05-03T11:19:38.781" v="5909" actId="478"/>
          <ac:spMkLst>
            <pc:docMk/>
            <pc:sldMk cId="880101619" sldId="320"/>
            <ac:spMk id="39" creationId="{DB387AFF-7C12-46D4-8F00-581BD0EE354F}"/>
          </ac:spMkLst>
        </pc:spChg>
        <pc:spChg chg="add del mod">
          <ac:chgData name="Abdulaziz Qambar" userId="85b05c50aa90e9c3" providerId="LiveId" clId="{65AAC7F5-D0AC-408C-8FAC-1E79AE180A5B}" dt="2021-05-03T11:19:40.513" v="5910" actId="478"/>
          <ac:spMkLst>
            <pc:docMk/>
            <pc:sldMk cId="880101619" sldId="320"/>
            <ac:spMk id="40" creationId="{AC9CBAF3-EF69-49CA-8507-B1BD0BB04FD6}"/>
          </ac:spMkLst>
        </pc:spChg>
        <pc:spChg chg="add del mod">
          <ac:chgData name="Abdulaziz Qambar" userId="85b05c50aa90e9c3" providerId="LiveId" clId="{65AAC7F5-D0AC-408C-8FAC-1E79AE180A5B}" dt="2021-05-03T11:19:41.777" v="5911" actId="478"/>
          <ac:spMkLst>
            <pc:docMk/>
            <pc:sldMk cId="880101619" sldId="320"/>
            <ac:spMk id="41" creationId="{652918C7-B59E-4DB3-97F2-8DD0090CF422}"/>
          </ac:spMkLst>
        </pc:spChg>
        <pc:spChg chg="add mod">
          <ac:chgData name="Abdulaziz Qambar" userId="85b05c50aa90e9c3" providerId="LiveId" clId="{65AAC7F5-D0AC-408C-8FAC-1E79AE180A5B}" dt="2021-05-03T19:22:44.840" v="10741" actId="12788"/>
          <ac:spMkLst>
            <pc:docMk/>
            <pc:sldMk cId="880101619" sldId="320"/>
            <ac:spMk id="56" creationId="{784685E4-0108-4274-B6C0-107C14A711ED}"/>
          </ac:spMkLst>
        </pc:spChg>
        <pc:spChg chg="add mod">
          <ac:chgData name="Abdulaziz Qambar" userId="85b05c50aa90e9c3" providerId="LiveId" clId="{65AAC7F5-D0AC-408C-8FAC-1E79AE180A5B}" dt="2021-05-03T19:22:44.840" v="10741" actId="12788"/>
          <ac:spMkLst>
            <pc:docMk/>
            <pc:sldMk cId="880101619" sldId="320"/>
            <ac:spMk id="58" creationId="{2115D537-2330-44DA-B845-0BC09DBF8917}"/>
          </ac:spMkLst>
        </pc:spChg>
        <pc:spChg chg="add mod">
          <ac:chgData name="Abdulaziz Qambar" userId="85b05c50aa90e9c3" providerId="LiveId" clId="{65AAC7F5-D0AC-408C-8FAC-1E79AE180A5B}" dt="2021-05-03T19:22:44.840" v="10741" actId="12788"/>
          <ac:spMkLst>
            <pc:docMk/>
            <pc:sldMk cId="880101619" sldId="320"/>
            <ac:spMk id="60" creationId="{727EEA34-4BED-404F-B52D-CC04E4CE2C6C}"/>
          </ac:spMkLst>
        </pc:spChg>
        <pc:spChg chg="add mod">
          <ac:chgData name="Abdulaziz Qambar" userId="85b05c50aa90e9c3" providerId="LiveId" clId="{65AAC7F5-D0AC-408C-8FAC-1E79AE180A5B}" dt="2021-05-03T11:27:24.358" v="6152" actId="12788"/>
          <ac:spMkLst>
            <pc:docMk/>
            <pc:sldMk cId="880101619" sldId="320"/>
            <ac:spMk id="62" creationId="{712A3426-53F7-469B-A209-B698BC0FC94D}"/>
          </ac:spMkLst>
        </pc:spChg>
        <pc:spChg chg="mod">
          <ac:chgData name="Abdulaziz Qambar" userId="85b05c50aa90e9c3" providerId="LiveId" clId="{65AAC7F5-D0AC-408C-8FAC-1E79AE180A5B}" dt="2021-05-03T11:19:51.373" v="5922" actId="20577"/>
          <ac:spMkLst>
            <pc:docMk/>
            <pc:sldMk cId="880101619" sldId="320"/>
            <ac:spMk id="65" creationId="{2F47D357-0751-4DBD-A917-14F77626B5A7}"/>
          </ac:spMkLst>
        </pc:spChg>
        <pc:spChg chg="mod">
          <ac:chgData name="Abdulaziz Qambar" userId="85b05c50aa90e9c3" providerId="LiveId" clId="{65AAC7F5-D0AC-408C-8FAC-1E79AE180A5B}" dt="2021-05-03T11:19:56.039" v="5934" actId="20577"/>
          <ac:spMkLst>
            <pc:docMk/>
            <pc:sldMk cId="880101619" sldId="320"/>
            <ac:spMk id="66" creationId="{B9BCC615-E656-4A84-A407-F06B4EAE022F}"/>
          </ac:spMkLst>
        </pc:spChg>
        <pc:spChg chg="add mod">
          <ac:chgData name="Abdulaziz Qambar" userId="85b05c50aa90e9c3" providerId="LiveId" clId="{65AAC7F5-D0AC-408C-8FAC-1E79AE180A5B}" dt="2021-05-03T19:22:44.840" v="10741" actId="12788"/>
          <ac:spMkLst>
            <pc:docMk/>
            <pc:sldMk cId="880101619" sldId="320"/>
            <ac:spMk id="71" creationId="{B4F5DD5E-9874-436E-892C-161D93905EC2}"/>
          </ac:spMkLst>
        </pc:spChg>
        <pc:spChg chg="add mod">
          <ac:chgData name="Abdulaziz Qambar" userId="85b05c50aa90e9c3" providerId="LiveId" clId="{65AAC7F5-D0AC-408C-8FAC-1E79AE180A5B}" dt="2021-05-03T11:27:24.358" v="6152" actId="12788"/>
          <ac:spMkLst>
            <pc:docMk/>
            <pc:sldMk cId="880101619" sldId="320"/>
            <ac:spMk id="72" creationId="{D2044741-B3BE-484F-8D54-84F7069A64FB}"/>
          </ac:spMkLst>
        </pc:spChg>
        <pc:grpChg chg="add mod">
          <ac:chgData name="Abdulaziz Qambar" userId="85b05c50aa90e9c3" providerId="LiveId" clId="{65AAC7F5-D0AC-408C-8FAC-1E79AE180A5B}" dt="2021-05-03T11:08:25.984" v="5559" actId="164"/>
          <ac:grpSpMkLst>
            <pc:docMk/>
            <pc:sldMk cId="880101619" sldId="320"/>
            <ac:grpSpMk id="2" creationId="{FE09674F-D73D-45AD-95DC-90A4E3BF76B8}"/>
          </ac:grpSpMkLst>
        </pc:grpChg>
        <pc:grpChg chg="add del mod">
          <ac:chgData name="Abdulaziz Qambar" userId="85b05c50aa90e9c3" providerId="LiveId" clId="{65AAC7F5-D0AC-408C-8FAC-1E79AE180A5B}" dt="2021-05-03T11:10:49.898" v="5645" actId="165"/>
          <ac:grpSpMkLst>
            <pc:docMk/>
            <pc:sldMk cId="880101619" sldId="320"/>
            <ac:grpSpMk id="4" creationId="{2FEFADBA-E6DF-445E-887D-452D51901D91}"/>
          </ac:grpSpMkLst>
        </pc:grpChg>
        <pc:grpChg chg="add mod">
          <ac:chgData name="Abdulaziz Qambar" userId="85b05c50aa90e9c3" providerId="LiveId" clId="{65AAC7F5-D0AC-408C-8FAC-1E79AE180A5B}" dt="2021-05-03T11:21:04.672" v="5945" actId="1076"/>
          <ac:grpSpMkLst>
            <pc:docMk/>
            <pc:sldMk cId="880101619" sldId="320"/>
            <ac:grpSpMk id="10" creationId="{D9A07E7B-B618-4039-823E-5BF32E4C61AB}"/>
          </ac:grpSpMkLst>
        </pc:grpChg>
        <pc:grpChg chg="add mod">
          <ac:chgData name="Abdulaziz Qambar" userId="85b05c50aa90e9c3" providerId="LiveId" clId="{65AAC7F5-D0AC-408C-8FAC-1E79AE180A5B}" dt="2021-05-03T11:21:04.672" v="5945" actId="1076"/>
          <ac:grpSpMkLst>
            <pc:docMk/>
            <pc:sldMk cId="880101619" sldId="320"/>
            <ac:grpSpMk id="11" creationId="{215385A5-653D-44E0-8C7C-F3207B32549E}"/>
          </ac:grpSpMkLst>
        </pc:grpChg>
        <pc:grpChg chg="add del mod">
          <ac:chgData name="Abdulaziz Qambar" userId="85b05c50aa90e9c3" providerId="LiveId" clId="{65AAC7F5-D0AC-408C-8FAC-1E79AE180A5B}" dt="2021-05-03T11:09:16.934" v="5579" actId="165"/>
          <ac:grpSpMkLst>
            <pc:docMk/>
            <pc:sldMk cId="880101619" sldId="320"/>
            <ac:grpSpMk id="28" creationId="{AB05DA74-30F0-4909-A175-A2D2D0664280}"/>
          </ac:grpSpMkLst>
        </pc:grpChg>
        <pc:grpChg chg="add mod">
          <ac:chgData name="Abdulaziz Qambar" userId="85b05c50aa90e9c3" providerId="LiveId" clId="{65AAC7F5-D0AC-408C-8FAC-1E79AE180A5B}" dt="2021-05-03T11:21:04.672" v="5945" actId="1076"/>
          <ac:grpSpMkLst>
            <pc:docMk/>
            <pc:sldMk cId="880101619" sldId="320"/>
            <ac:grpSpMk id="33" creationId="{7202EB2E-5FA8-4653-9226-F68B8B696C2C}"/>
          </ac:grpSpMkLst>
        </pc:grpChg>
        <pc:grpChg chg="add mod">
          <ac:chgData name="Abdulaziz Qambar" userId="85b05c50aa90e9c3" providerId="LiveId" clId="{65AAC7F5-D0AC-408C-8FAC-1E79AE180A5B}" dt="2021-05-03T11:21:04.672" v="5945" actId="1076"/>
          <ac:grpSpMkLst>
            <pc:docMk/>
            <pc:sldMk cId="880101619" sldId="320"/>
            <ac:grpSpMk id="64" creationId="{BC4F2DCD-A116-432F-93F7-C9137EA99431}"/>
          </ac:grpSpMkLst>
        </pc:grpChg>
        <pc:picChg chg="del">
          <ac:chgData name="Abdulaziz Qambar" userId="85b05c50aa90e9c3" providerId="LiveId" clId="{65AAC7F5-D0AC-408C-8FAC-1E79AE180A5B}" dt="2021-05-03T11:05:49.687" v="5428" actId="478"/>
          <ac:picMkLst>
            <pc:docMk/>
            <pc:sldMk cId="880101619" sldId="320"/>
            <ac:picMk id="3" creationId="{C3A749FE-6B08-4EF9-8199-1460360103D6}"/>
          </ac:picMkLst>
        </pc:picChg>
        <pc:picChg chg="mod">
          <ac:chgData name="Abdulaziz Qambar" userId="85b05c50aa90e9c3" providerId="LiveId" clId="{65AAC7F5-D0AC-408C-8FAC-1E79AE180A5B}" dt="2021-05-03T11:22:51.763" v="5955" actId="1076"/>
          <ac:picMkLst>
            <pc:docMk/>
            <pc:sldMk cId="880101619" sldId="320"/>
            <ac:picMk id="50" creationId="{27806FBC-8EF2-44F7-AA9B-D2F31EE30493}"/>
          </ac:picMkLst>
        </pc:picChg>
        <pc:cxnChg chg="add mod">
          <ac:chgData name="Abdulaziz Qambar" userId="85b05c50aa90e9c3" providerId="LiveId" clId="{65AAC7F5-D0AC-408C-8FAC-1E79AE180A5B}" dt="2021-05-03T11:23:21.258" v="5974" actId="1036"/>
          <ac:cxnSpMkLst>
            <pc:docMk/>
            <pc:sldMk cId="880101619" sldId="320"/>
            <ac:cxnSpMk id="24" creationId="{0F55F4BB-189F-42F9-9480-C09B1F52F659}"/>
          </ac:cxnSpMkLst>
        </pc:cxnChg>
        <pc:cxnChg chg="add del mod">
          <ac:chgData name="Abdulaziz Qambar" userId="85b05c50aa90e9c3" providerId="LiveId" clId="{65AAC7F5-D0AC-408C-8FAC-1E79AE180A5B}" dt="2021-05-03T11:12:26.323" v="5706" actId="478"/>
          <ac:cxnSpMkLst>
            <pc:docMk/>
            <pc:sldMk cId="880101619" sldId="320"/>
            <ac:cxnSpMk id="25" creationId="{301A3680-FF1E-4BB7-B8F1-7159B1230CD7}"/>
          </ac:cxnSpMkLst>
        </pc:cxnChg>
        <pc:cxnChg chg="add del mod">
          <ac:chgData name="Abdulaziz Qambar" userId="85b05c50aa90e9c3" providerId="LiveId" clId="{65AAC7F5-D0AC-408C-8FAC-1E79AE180A5B}" dt="2021-05-03T11:10:24.956" v="5639" actId="478"/>
          <ac:cxnSpMkLst>
            <pc:docMk/>
            <pc:sldMk cId="880101619" sldId="320"/>
            <ac:cxnSpMk id="26" creationId="{7B72E838-0DDF-47E2-A376-66E730D7A502}"/>
          </ac:cxnSpMkLst>
        </pc:cxnChg>
        <pc:cxnChg chg="add del mod">
          <ac:chgData name="Abdulaziz Qambar" userId="85b05c50aa90e9c3" providerId="LiveId" clId="{65AAC7F5-D0AC-408C-8FAC-1E79AE180A5B}" dt="2021-05-03T11:09:07.592" v="5576" actId="478"/>
          <ac:cxnSpMkLst>
            <pc:docMk/>
            <pc:sldMk cId="880101619" sldId="320"/>
            <ac:cxnSpMk id="27" creationId="{0AAE349D-8299-4F47-8F6C-1EA6866F3FF8}"/>
          </ac:cxnSpMkLst>
        </pc:cxnChg>
        <pc:cxnChg chg="add mod">
          <ac:chgData name="Abdulaziz Qambar" userId="85b05c50aa90e9c3" providerId="LiveId" clId="{65AAC7F5-D0AC-408C-8FAC-1E79AE180A5B}" dt="2021-05-03T11:23:21.258" v="5974" actId="1036"/>
          <ac:cxnSpMkLst>
            <pc:docMk/>
            <pc:sldMk cId="880101619" sldId="320"/>
            <ac:cxnSpMk id="43" creationId="{C178D0CC-3DF6-4AF5-90B4-31EF49007ECA}"/>
          </ac:cxnSpMkLst>
        </pc:cxnChg>
        <pc:cxnChg chg="add del mod">
          <ac:chgData name="Abdulaziz Qambar" userId="85b05c50aa90e9c3" providerId="LiveId" clId="{65AAC7F5-D0AC-408C-8FAC-1E79AE180A5B}" dt="2021-05-03T11:23:21.258" v="5974" actId="1036"/>
          <ac:cxnSpMkLst>
            <pc:docMk/>
            <pc:sldMk cId="880101619" sldId="320"/>
            <ac:cxnSpMk id="44" creationId="{4C5DFFE8-162B-430D-AA60-EE35B1CAA9E2}"/>
          </ac:cxnSpMkLst>
        </pc:cxnChg>
        <pc:cxnChg chg="add mod">
          <ac:chgData name="Abdulaziz Qambar" userId="85b05c50aa90e9c3" providerId="LiveId" clId="{65AAC7F5-D0AC-408C-8FAC-1E79AE180A5B}" dt="2021-05-03T11:21:04.672" v="5945" actId="1076"/>
          <ac:cxnSpMkLst>
            <pc:docMk/>
            <pc:sldMk cId="880101619" sldId="320"/>
            <ac:cxnSpMk id="45" creationId="{B5A15EC0-3D3E-4D22-BC0D-63FB8D81EA79}"/>
          </ac:cxnSpMkLst>
        </pc:cxnChg>
        <pc:cxnChg chg="add mod">
          <ac:chgData name="Abdulaziz Qambar" userId="85b05c50aa90e9c3" providerId="LiveId" clId="{65AAC7F5-D0AC-408C-8FAC-1E79AE180A5B}" dt="2021-05-03T11:21:04.672" v="5945" actId="1076"/>
          <ac:cxnSpMkLst>
            <pc:docMk/>
            <pc:sldMk cId="880101619" sldId="320"/>
            <ac:cxnSpMk id="51" creationId="{6FC96145-3C3B-49EC-A85A-95E7A4E795FA}"/>
          </ac:cxnSpMkLst>
        </pc:cxnChg>
        <pc:cxnChg chg="add del mod">
          <ac:chgData name="Abdulaziz Qambar" userId="85b05c50aa90e9c3" providerId="LiveId" clId="{65AAC7F5-D0AC-408C-8FAC-1E79AE180A5B}" dt="2021-05-03T11:19:08.533" v="5899" actId="478"/>
          <ac:cxnSpMkLst>
            <pc:docMk/>
            <pc:sldMk cId="880101619" sldId="320"/>
            <ac:cxnSpMk id="53" creationId="{3C8D17BE-65B7-4C55-9906-523C16E3CE89}"/>
          </ac:cxnSpMkLst>
        </pc:cxnChg>
        <pc:cxnChg chg="add mod">
          <ac:chgData name="Abdulaziz Qambar" userId="85b05c50aa90e9c3" providerId="LiveId" clId="{65AAC7F5-D0AC-408C-8FAC-1E79AE180A5B}" dt="2021-05-03T11:23:21.258" v="5974" actId="1036"/>
          <ac:cxnSpMkLst>
            <pc:docMk/>
            <pc:sldMk cId="880101619" sldId="320"/>
            <ac:cxnSpMk id="63" creationId="{CBA012D1-9E8A-4A9E-B1AB-2B38E745A08D}"/>
          </ac:cxnSpMkLst>
        </pc:cxnChg>
        <pc:cxnChg chg="add mod">
          <ac:chgData name="Abdulaziz Qambar" userId="85b05c50aa90e9c3" providerId="LiveId" clId="{65AAC7F5-D0AC-408C-8FAC-1E79AE180A5B}" dt="2021-05-03T11:21:04.672" v="5945" actId="1076"/>
          <ac:cxnSpMkLst>
            <pc:docMk/>
            <pc:sldMk cId="880101619" sldId="320"/>
            <ac:cxnSpMk id="67" creationId="{82602311-7C37-48BE-8E17-BA6D981F77B3}"/>
          </ac:cxnSpMkLst>
        </pc:cxnChg>
        <pc:cxnChg chg="add mod">
          <ac:chgData name="Abdulaziz Qambar" userId="85b05c50aa90e9c3" providerId="LiveId" clId="{65AAC7F5-D0AC-408C-8FAC-1E79AE180A5B}" dt="2021-05-03T19:22:44.840" v="10741" actId="12788"/>
          <ac:cxnSpMkLst>
            <pc:docMk/>
            <pc:sldMk cId="880101619" sldId="320"/>
            <ac:cxnSpMk id="68" creationId="{B2578A5D-444B-4229-8059-9159BCA396AA}"/>
          </ac:cxnSpMkLst>
        </pc:cxnChg>
      </pc:sldChg>
      <pc:sldChg chg="addSp delSp modSp add mod modNotesTx">
        <pc:chgData name="Abdulaziz Qambar" userId="85b05c50aa90e9c3" providerId="LiveId" clId="{65AAC7F5-D0AC-408C-8FAC-1E79AE180A5B}" dt="2021-05-04T11:01:58.214" v="17021" actId="20577"/>
        <pc:sldMkLst>
          <pc:docMk/>
          <pc:sldMk cId="3815652036" sldId="321"/>
        </pc:sldMkLst>
        <pc:spChg chg="del mod">
          <ac:chgData name="Abdulaziz Qambar" userId="85b05c50aa90e9c3" providerId="LiveId" clId="{65AAC7F5-D0AC-408C-8FAC-1E79AE180A5B}" dt="2021-05-03T17:36:27.060" v="9132" actId="478"/>
          <ac:spMkLst>
            <pc:docMk/>
            <pc:sldMk cId="3815652036" sldId="321"/>
            <ac:spMk id="14" creationId="{DBCE293A-4809-4FCE-9E7E-9F2C7316AD65}"/>
          </ac:spMkLst>
        </pc:spChg>
        <pc:spChg chg="del mod">
          <ac:chgData name="Abdulaziz Qambar" userId="85b05c50aa90e9c3" providerId="LiveId" clId="{65AAC7F5-D0AC-408C-8FAC-1E79AE180A5B}" dt="2021-05-03T17:43:12.720" v="9277" actId="478"/>
          <ac:spMkLst>
            <pc:docMk/>
            <pc:sldMk cId="3815652036" sldId="321"/>
            <ac:spMk id="15" creationId="{707AF242-3AE5-45D5-AE8C-BBDE1934266E}"/>
          </ac:spMkLst>
        </pc:spChg>
        <pc:spChg chg="mod topLvl">
          <ac:chgData name="Abdulaziz Qambar" userId="85b05c50aa90e9c3" providerId="LiveId" clId="{65AAC7F5-D0AC-408C-8FAC-1E79AE180A5B}" dt="2021-05-03T21:56:07.847" v="12585" actId="554"/>
          <ac:spMkLst>
            <pc:docMk/>
            <pc:sldMk cId="3815652036" sldId="321"/>
            <ac:spMk id="17" creationId="{856AFFE1-B091-4655-9DFC-7675A3DB075B}"/>
          </ac:spMkLst>
        </pc:spChg>
        <pc:spChg chg="mod topLvl">
          <ac:chgData name="Abdulaziz Qambar" userId="85b05c50aa90e9c3" providerId="LiveId" clId="{65AAC7F5-D0AC-408C-8FAC-1E79AE180A5B}" dt="2021-05-03T21:56:07.847" v="12585" actId="554"/>
          <ac:spMkLst>
            <pc:docMk/>
            <pc:sldMk cId="3815652036" sldId="321"/>
            <ac:spMk id="18" creationId="{2302BC2F-AE59-46C0-B4DA-92FADC08B5E9}"/>
          </ac:spMkLst>
        </pc:spChg>
        <pc:spChg chg="add mod">
          <ac:chgData name="Abdulaziz Qambar" userId="85b05c50aa90e9c3" providerId="LiveId" clId="{65AAC7F5-D0AC-408C-8FAC-1E79AE180A5B}" dt="2021-05-04T08:35:11.730" v="14918" actId="20577"/>
          <ac:spMkLst>
            <pc:docMk/>
            <pc:sldMk cId="3815652036" sldId="321"/>
            <ac:spMk id="19" creationId="{22EEEB3A-321E-4DFE-91D9-1266348E1402}"/>
          </ac:spMkLst>
        </pc:spChg>
        <pc:spChg chg="del mod topLvl">
          <ac:chgData name="Abdulaziz Qambar" userId="85b05c50aa90e9c3" providerId="LiveId" clId="{65AAC7F5-D0AC-408C-8FAC-1E79AE180A5B}" dt="2021-05-04T09:22:50.332" v="15051" actId="478"/>
          <ac:spMkLst>
            <pc:docMk/>
            <pc:sldMk cId="3815652036" sldId="321"/>
            <ac:spMk id="22" creationId="{37804F3A-7A74-4448-A8B9-7858D0E9814F}"/>
          </ac:spMkLst>
        </pc:spChg>
        <pc:spChg chg="mod">
          <ac:chgData name="Abdulaziz Qambar" userId="85b05c50aa90e9c3" providerId="LiveId" clId="{65AAC7F5-D0AC-408C-8FAC-1E79AE180A5B}" dt="2021-05-03T17:34:52.761" v="9106"/>
          <ac:spMkLst>
            <pc:docMk/>
            <pc:sldMk cId="3815652036" sldId="321"/>
            <ac:spMk id="23" creationId="{D9D8D862-40BC-4D0A-B806-F00BB5C9FAF1}"/>
          </ac:spMkLst>
        </pc:spChg>
        <pc:spChg chg="del mod topLvl">
          <ac:chgData name="Abdulaziz Qambar" userId="85b05c50aa90e9c3" providerId="LiveId" clId="{65AAC7F5-D0AC-408C-8FAC-1E79AE180A5B}" dt="2021-05-04T09:22:52.620" v="15052" actId="478"/>
          <ac:spMkLst>
            <pc:docMk/>
            <pc:sldMk cId="3815652036" sldId="321"/>
            <ac:spMk id="24" creationId="{32A8ED67-F61C-413C-B206-B5D6FC3A7020}"/>
          </ac:spMkLst>
        </pc:spChg>
        <pc:spChg chg="add mod">
          <ac:chgData name="Abdulaziz Qambar" userId="85b05c50aa90e9c3" providerId="LiveId" clId="{65AAC7F5-D0AC-408C-8FAC-1E79AE180A5B}" dt="2021-05-04T09:42:28.546" v="15114" actId="20577"/>
          <ac:spMkLst>
            <pc:docMk/>
            <pc:sldMk cId="3815652036" sldId="321"/>
            <ac:spMk id="25" creationId="{E61B7B07-F9FD-46A9-8A92-81E26DAF20EE}"/>
          </ac:spMkLst>
        </pc:spChg>
        <pc:spChg chg="add mod topLvl">
          <ac:chgData name="Abdulaziz Qambar" userId="85b05c50aa90e9c3" providerId="LiveId" clId="{65AAC7F5-D0AC-408C-8FAC-1E79AE180A5B}" dt="2021-05-04T08:36:25.076" v="14919" actId="165"/>
          <ac:spMkLst>
            <pc:docMk/>
            <pc:sldMk cId="3815652036" sldId="321"/>
            <ac:spMk id="26" creationId="{CB75F28B-7766-4067-8DC1-8BFA6DCA7FA3}"/>
          </ac:spMkLst>
        </pc:spChg>
        <pc:spChg chg="add mod topLvl">
          <ac:chgData name="Abdulaziz Qambar" userId="85b05c50aa90e9c3" providerId="LiveId" clId="{65AAC7F5-D0AC-408C-8FAC-1E79AE180A5B}" dt="2021-05-04T08:36:27.309" v="14920" actId="165"/>
          <ac:spMkLst>
            <pc:docMk/>
            <pc:sldMk cId="3815652036" sldId="321"/>
            <ac:spMk id="27" creationId="{A9E8CE1D-9493-40DC-81CA-26D284E5119A}"/>
          </ac:spMkLst>
        </pc:spChg>
        <pc:spChg chg="mod topLvl">
          <ac:chgData name="Abdulaziz Qambar" userId="85b05c50aa90e9c3" providerId="LiveId" clId="{65AAC7F5-D0AC-408C-8FAC-1E79AE180A5B}" dt="2021-05-03T17:45:05.342" v="9355" actId="14826"/>
          <ac:spMkLst>
            <pc:docMk/>
            <pc:sldMk cId="3815652036" sldId="321"/>
            <ac:spMk id="29" creationId="{8DB63846-CE3E-485B-9AF5-968A56AA99F5}"/>
          </ac:spMkLst>
        </pc:spChg>
        <pc:spChg chg="mod">
          <ac:chgData name="Abdulaziz Qambar" userId="85b05c50aa90e9c3" providerId="LiveId" clId="{65AAC7F5-D0AC-408C-8FAC-1E79AE180A5B}" dt="2021-05-04T11:01:58.214" v="17021" actId="20577"/>
          <ac:spMkLst>
            <pc:docMk/>
            <pc:sldMk cId="3815652036" sldId="321"/>
            <ac:spMk id="31" creationId="{300C6F2C-0868-43D7-B135-3EE71FB9B2C0}"/>
          </ac:spMkLst>
        </pc:spChg>
        <pc:spChg chg="mod">
          <ac:chgData name="Abdulaziz Qambar" userId="85b05c50aa90e9c3" providerId="LiveId" clId="{65AAC7F5-D0AC-408C-8FAC-1E79AE180A5B}" dt="2021-05-03T17:45:15.299" v="9356" actId="14826"/>
          <ac:spMkLst>
            <pc:docMk/>
            <pc:sldMk cId="3815652036" sldId="321"/>
            <ac:spMk id="33" creationId="{AB82D344-76E8-4793-BD21-5975FB41E9D7}"/>
          </ac:spMkLst>
        </pc:spChg>
        <pc:spChg chg="mod">
          <ac:chgData name="Abdulaziz Qambar" userId="85b05c50aa90e9c3" providerId="LiveId" clId="{65AAC7F5-D0AC-408C-8FAC-1E79AE180A5B}" dt="2021-05-03T17:45:22.055" v="9357" actId="14826"/>
          <ac:spMkLst>
            <pc:docMk/>
            <pc:sldMk cId="3815652036" sldId="321"/>
            <ac:spMk id="36" creationId="{E38EF833-4E49-467C-9A5F-17202392F89D}"/>
          </ac:spMkLst>
        </pc:spChg>
        <pc:spChg chg="mod">
          <ac:chgData name="Abdulaziz Qambar" userId="85b05c50aa90e9c3" providerId="LiveId" clId="{65AAC7F5-D0AC-408C-8FAC-1E79AE180A5B}" dt="2021-05-03T17:45:30.394" v="9358" actId="14826"/>
          <ac:spMkLst>
            <pc:docMk/>
            <pc:sldMk cId="3815652036" sldId="321"/>
            <ac:spMk id="39" creationId="{7E87CD4F-7032-4448-B422-4F0DCC7FE6B6}"/>
          </ac:spMkLst>
        </pc:spChg>
        <pc:spChg chg="mod">
          <ac:chgData name="Abdulaziz Qambar" userId="85b05c50aa90e9c3" providerId="LiveId" clId="{65AAC7F5-D0AC-408C-8FAC-1E79AE180A5B}" dt="2021-05-03T17:45:38.011" v="9359" actId="14826"/>
          <ac:spMkLst>
            <pc:docMk/>
            <pc:sldMk cId="3815652036" sldId="321"/>
            <ac:spMk id="42" creationId="{E0CA8EE5-F5C6-4280-9045-2B83F2C60D9B}"/>
          </ac:spMkLst>
        </pc:spChg>
        <pc:spChg chg="mod">
          <ac:chgData name="Abdulaziz Qambar" userId="85b05c50aa90e9c3" providerId="LiveId" clId="{65AAC7F5-D0AC-408C-8FAC-1E79AE180A5B}" dt="2021-05-03T17:45:43.347" v="9360" actId="571"/>
          <ac:spMkLst>
            <pc:docMk/>
            <pc:sldMk cId="3815652036" sldId="321"/>
            <ac:spMk id="45" creationId="{27301CDE-B593-40EE-B67E-21F8321BB57C}"/>
          </ac:spMkLst>
        </pc:spChg>
        <pc:spChg chg="mod">
          <ac:chgData name="Abdulaziz Qambar" userId="85b05c50aa90e9c3" providerId="LiveId" clId="{65AAC7F5-D0AC-408C-8FAC-1E79AE180A5B}" dt="2021-05-03T17:45:43.347" v="9360" actId="571"/>
          <ac:spMkLst>
            <pc:docMk/>
            <pc:sldMk cId="3815652036" sldId="321"/>
            <ac:spMk id="48" creationId="{E0E0FD96-6961-4206-86E5-14CEB282044C}"/>
          </ac:spMkLst>
        </pc:spChg>
        <pc:spChg chg="mod">
          <ac:chgData name="Abdulaziz Qambar" userId="85b05c50aa90e9c3" providerId="LiveId" clId="{65AAC7F5-D0AC-408C-8FAC-1E79AE180A5B}" dt="2021-05-03T17:45:43.347" v="9360" actId="571"/>
          <ac:spMkLst>
            <pc:docMk/>
            <pc:sldMk cId="3815652036" sldId="321"/>
            <ac:spMk id="52" creationId="{CAA4F50C-0D9D-4359-B9B8-3CBCDB0CA69B}"/>
          </ac:spMkLst>
        </pc:spChg>
        <pc:grpChg chg="add mod">
          <ac:chgData name="Abdulaziz Qambar" userId="85b05c50aa90e9c3" providerId="LiveId" clId="{65AAC7F5-D0AC-408C-8FAC-1E79AE180A5B}" dt="2021-05-03T19:27:25.303" v="10842" actId="1076"/>
          <ac:grpSpMkLst>
            <pc:docMk/>
            <pc:sldMk cId="3815652036" sldId="321"/>
            <ac:grpSpMk id="4" creationId="{5A1123AB-8501-49C6-AE1E-10BFA6958162}"/>
          </ac:grpSpMkLst>
        </pc:grpChg>
        <pc:grpChg chg="add del mod">
          <ac:chgData name="Abdulaziz Qambar" userId="85b05c50aa90e9c3" providerId="LiveId" clId="{65AAC7F5-D0AC-408C-8FAC-1E79AE180A5B}" dt="2021-05-04T08:36:27.309" v="14920" actId="165"/>
          <ac:grpSpMkLst>
            <pc:docMk/>
            <pc:sldMk cId="3815652036" sldId="321"/>
            <ac:grpSpMk id="5" creationId="{D79A70DE-A019-4914-B67B-AB9A2185C981}"/>
          </ac:grpSpMkLst>
        </pc:grpChg>
        <pc:grpChg chg="add del mod">
          <ac:chgData name="Abdulaziz Qambar" userId="85b05c50aa90e9c3" providerId="LiveId" clId="{65AAC7F5-D0AC-408C-8FAC-1E79AE180A5B}" dt="2021-05-04T08:36:25.076" v="14919" actId="165"/>
          <ac:grpSpMkLst>
            <pc:docMk/>
            <pc:sldMk cId="3815652036" sldId="321"/>
            <ac:grpSpMk id="6" creationId="{5E8B1F40-8767-4963-AEF6-24E95455FC64}"/>
          </ac:grpSpMkLst>
        </pc:grpChg>
        <pc:grpChg chg="add del mod">
          <ac:chgData name="Abdulaziz Qambar" userId="85b05c50aa90e9c3" providerId="LiveId" clId="{65AAC7F5-D0AC-408C-8FAC-1E79AE180A5B}" dt="2021-05-03T17:35:03.821" v="9109" actId="165"/>
          <ac:grpSpMkLst>
            <pc:docMk/>
            <pc:sldMk cId="3815652036" sldId="321"/>
            <ac:grpSpMk id="16" creationId="{87B30C91-3A7F-4505-BC9C-9B93998557B1}"/>
          </ac:grpSpMkLst>
        </pc:grpChg>
        <pc:grpChg chg="add del mod">
          <ac:chgData name="Abdulaziz Qambar" userId="85b05c50aa90e9c3" providerId="LiveId" clId="{65AAC7F5-D0AC-408C-8FAC-1E79AE180A5B}" dt="2021-05-03T17:39:32.977" v="9206" actId="165"/>
          <ac:grpSpMkLst>
            <pc:docMk/>
            <pc:sldMk cId="3815652036" sldId="321"/>
            <ac:grpSpMk id="21" creationId="{DE10CFA7-D77A-4B7D-87F6-BC2B4B8199FA}"/>
          </ac:grpSpMkLst>
        </pc:grpChg>
        <pc:grpChg chg="add del mod">
          <ac:chgData name="Abdulaziz Qambar" userId="85b05c50aa90e9c3" providerId="LiveId" clId="{65AAC7F5-D0AC-408C-8FAC-1E79AE180A5B}" dt="2021-05-03T17:43:57.491" v="9317" actId="165"/>
          <ac:grpSpMkLst>
            <pc:docMk/>
            <pc:sldMk cId="3815652036" sldId="321"/>
            <ac:grpSpMk id="28" creationId="{69794271-4968-417A-9281-8E5214284674}"/>
          </ac:grpSpMkLst>
        </pc:grpChg>
        <pc:grpChg chg="add mod">
          <ac:chgData name="Abdulaziz Qambar" userId="85b05c50aa90e9c3" providerId="LiveId" clId="{65AAC7F5-D0AC-408C-8FAC-1E79AE180A5B}" dt="2021-05-04T08:31:59.477" v="14888" actId="1076"/>
          <ac:grpSpMkLst>
            <pc:docMk/>
            <pc:sldMk cId="3815652036" sldId="321"/>
            <ac:grpSpMk id="32" creationId="{37FEADC9-09ED-483B-8E8D-20334501E8A9}"/>
          </ac:grpSpMkLst>
        </pc:grpChg>
        <pc:grpChg chg="add mod">
          <ac:chgData name="Abdulaziz Qambar" userId="85b05c50aa90e9c3" providerId="LiveId" clId="{65AAC7F5-D0AC-408C-8FAC-1E79AE180A5B}" dt="2021-05-04T08:32:02.354" v="14889" actId="1076"/>
          <ac:grpSpMkLst>
            <pc:docMk/>
            <pc:sldMk cId="3815652036" sldId="321"/>
            <ac:grpSpMk id="35" creationId="{701D8DEE-72EE-4139-A1DE-E25DEA10FF7E}"/>
          </ac:grpSpMkLst>
        </pc:grpChg>
        <pc:grpChg chg="add mod">
          <ac:chgData name="Abdulaziz Qambar" userId="85b05c50aa90e9c3" providerId="LiveId" clId="{65AAC7F5-D0AC-408C-8FAC-1E79AE180A5B}" dt="2021-05-04T08:34:59.049" v="14910" actId="1076"/>
          <ac:grpSpMkLst>
            <pc:docMk/>
            <pc:sldMk cId="3815652036" sldId="321"/>
            <ac:grpSpMk id="38" creationId="{570783E2-8907-44A2-85C5-5F4887BB1F11}"/>
          </ac:grpSpMkLst>
        </pc:grpChg>
        <pc:grpChg chg="add del mod">
          <ac:chgData name="Abdulaziz Qambar" userId="85b05c50aa90e9c3" providerId="LiveId" clId="{65AAC7F5-D0AC-408C-8FAC-1E79AE180A5B}" dt="2021-05-04T08:32:06.204" v="14891" actId="478"/>
          <ac:grpSpMkLst>
            <pc:docMk/>
            <pc:sldMk cId="3815652036" sldId="321"/>
            <ac:grpSpMk id="41" creationId="{6276DF6A-940D-4F5C-8AFB-21311D4F3C23}"/>
          </ac:grpSpMkLst>
        </pc:grpChg>
        <pc:grpChg chg="add mod">
          <ac:chgData name="Abdulaziz Qambar" userId="85b05c50aa90e9c3" providerId="LiveId" clId="{65AAC7F5-D0AC-408C-8FAC-1E79AE180A5B}" dt="2021-05-04T09:22:59.387" v="15053" actId="1076"/>
          <ac:grpSpMkLst>
            <pc:docMk/>
            <pc:sldMk cId="3815652036" sldId="321"/>
            <ac:grpSpMk id="44" creationId="{F5CAE096-88BB-46AF-8930-2A5A2BBE5E52}"/>
          </ac:grpSpMkLst>
        </pc:grpChg>
        <pc:grpChg chg="add mod">
          <ac:chgData name="Abdulaziz Qambar" userId="85b05c50aa90e9c3" providerId="LiveId" clId="{65AAC7F5-D0AC-408C-8FAC-1E79AE180A5B}" dt="2021-05-04T09:22:59.387" v="15053" actId="1076"/>
          <ac:grpSpMkLst>
            <pc:docMk/>
            <pc:sldMk cId="3815652036" sldId="321"/>
            <ac:grpSpMk id="47" creationId="{5DDF5EC0-FC44-47F6-B144-8856FC092458}"/>
          </ac:grpSpMkLst>
        </pc:grpChg>
        <pc:grpChg chg="add mod">
          <ac:chgData name="Abdulaziz Qambar" userId="85b05c50aa90e9c3" providerId="LiveId" clId="{65AAC7F5-D0AC-408C-8FAC-1E79AE180A5B}" dt="2021-05-04T09:22:59.387" v="15053" actId="1076"/>
          <ac:grpSpMkLst>
            <pc:docMk/>
            <pc:sldMk cId="3815652036" sldId="321"/>
            <ac:grpSpMk id="51" creationId="{E8DBE9BB-8818-4732-90B5-C3223D406F7C}"/>
          </ac:grpSpMkLst>
        </pc:grpChg>
        <pc:picChg chg="del">
          <ac:chgData name="Abdulaziz Qambar" userId="85b05c50aa90e9c3" providerId="LiveId" clId="{65AAC7F5-D0AC-408C-8FAC-1E79AE180A5B}" dt="2021-05-03T17:34:48.367" v="9105" actId="478"/>
          <ac:picMkLst>
            <pc:docMk/>
            <pc:sldMk cId="3815652036" sldId="321"/>
            <ac:picMk id="3" creationId="{C3A749FE-6B08-4EF9-8199-1460360103D6}"/>
          </ac:picMkLst>
        </pc:picChg>
        <pc:picChg chg="mod topLvl">
          <ac:chgData name="Abdulaziz Qambar" userId="85b05c50aa90e9c3" providerId="LiveId" clId="{65AAC7F5-D0AC-408C-8FAC-1E79AE180A5B}" dt="2021-05-03T17:45:05.342" v="9355" actId="14826"/>
          <ac:picMkLst>
            <pc:docMk/>
            <pc:sldMk cId="3815652036" sldId="321"/>
            <ac:picMk id="30" creationId="{DD634AA6-F4AC-4631-AB15-A0910F0B9C96}"/>
          </ac:picMkLst>
        </pc:picChg>
        <pc:picChg chg="mod">
          <ac:chgData name="Abdulaziz Qambar" userId="85b05c50aa90e9c3" providerId="LiveId" clId="{65AAC7F5-D0AC-408C-8FAC-1E79AE180A5B}" dt="2021-05-03T17:45:15.299" v="9356" actId="14826"/>
          <ac:picMkLst>
            <pc:docMk/>
            <pc:sldMk cId="3815652036" sldId="321"/>
            <ac:picMk id="34" creationId="{91A2640E-56C0-4677-94FB-A709CD563ACB}"/>
          </ac:picMkLst>
        </pc:picChg>
        <pc:picChg chg="mod">
          <ac:chgData name="Abdulaziz Qambar" userId="85b05c50aa90e9c3" providerId="LiveId" clId="{65AAC7F5-D0AC-408C-8FAC-1E79AE180A5B}" dt="2021-05-03T17:45:22.055" v="9357" actId="14826"/>
          <ac:picMkLst>
            <pc:docMk/>
            <pc:sldMk cId="3815652036" sldId="321"/>
            <ac:picMk id="37" creationId="{DDB97E5A-65B2-4B7C-B1FC-0C750D095013}"/>
          </ac:picMkLst>
        </pc:picChg>
        <pc:picChg chg="mod">
          <ac:chgData name="Abdulaziz Qambar" userId="85b05c50aa90e9c3" providerId="LiveId" clId="{65AAC7F5-D0AC-408C-8FAC-1E79AE180A5B}" dt="2021-05-03T17:45:30.394" v="9358" actId="14826"/>
          <ac:picMkLst>
            <pc:docMk/>
            <pc:sldMk cId="3815652036" sldId="321"/>
            <ac:picMk id="40" creationId="{BB36B1B7-6483-4420-A2BA-51A1CD681DCD}"/>
          </ac:picMkLst>
        </pc:picChg>
        <pc:picChg chg="mod">
          <ac:chgData name="Abdulaziz Qambar" userId="85b05c50aa90e9c3" providerId="LiveId" clId="{65AAC7F5-D0AC-408C-8FAC-1E79AE180A5B}" dt="2021-05-03T17:45:38.011" v="9359" actId="14826"/>
          <ac:picMkLst>
            <pc:docMk/>
            <pc:sldMk cId="3815652036" sldId="321"/>
            <ac:picMk id="43" creationId="{E133B88A-F664-4395-AA1E-34F5A9BA95AE}"/>
          </ac:picMkLst>
        </pc:picChg>
        <pc:picChg chg="mod">
          <ac:chgData name="Abdulaziz Qambar" userId="85b05c50aa90e9c3" providerId="LiveId" clId="{65AAC7F5-D0AC-408C-8FAC-1E79AE180A5B}" dt="2021-05-03T17:45:43.347" v="9360" actId="571"/>
          <ac:picMkLst>
            <pc:docMk/>
            <pc:sldMk cId="3815652036" sldId="321"/>
            <ac:picMk id="46" creationId="{E8660B1F-E06A-4B02-8A78-DF20121DA758}"/>
          </ac:picMkLst>
        </pc:picChg>
        <pc:picChg chg="mod">
          <ac:chgData name="Abdulaziz Qambar" userId="85b05c50aa90e9c3" providerId="LiveId" clId="{65AAC7F5-D0AC-408C-8FAC-1E79AE180A5B}" dt="2021-05-03T17:45:43.347" v="9360" actId="571"/>
          <ac:picMkLst>
            <pc:docMk/>
            <pc:sldMk cId="3815652036" sldId="321"/>
            <ac:picMk id="49" creationId="{8BA5AFEF-BDA3-4B6F-A1D5-6ECB3E1715A9}"/>
          </ac:picMkLst>
        </pc:picChg>
        <pc:picChg chg="mod">
          <ac:chgData name="Abdulaziz Qambar" userId="85b05c50aa90e9c3" providerId="LiveId" clId="{65AAC7F5-D0AC-408C-8FAC-1E79AE180A5B}" dt="2021-05-03T17:45:43.347" v="9360" actId="571"/>
          <ac:picMkLst>
            <pc:docMk/>
            <pc:sldMk cId="3815652036" sldId="321"/>
            <ac:picMk id="53" creationId="{E21F2B3C-5F4C-42A1-B68F-5CBDA1B150E5}"/>
          </ac:picMkLst>
        </pc:picChg>
        <pc:cxnChg chg="add mod">
          <ac:chgData name="Abdulaziz Qambar" userId="85b05c50aa90e9c3" providerId="LiveId" clId="{65AAC7F5-D0AC-408C-8FAC-1E79AE180A5B}" dt="2021-05-03T19:27:28.279" v="10847" actId="1038"/>
          <ac:cxnSpMkLst>
            <pc:docMk/>
            <pc:sldMk cId="3815652036" sldId="321"/>
            <ac:cxnSpMk id="20" creationId="{68FF363A-20F0-4E87-9057-08160EB20291}"/>
          </ac:cxnSpMkLst>
        </pc:cxnChg>
      </pc:sldChg>
      <pc:sldChg chg="add del ord">
        <pc:chgData name="Abdulaziz Qambar" userId="85b05c50aa90e9c3" providerId="LiveId" clId="{65AAC7F5-D0AC-408C-8FAC-1E79AE180A5B}" dt="2021-05-04T10:07:06.510" v="15220" actId="47"/>
        <pc:sldMkLst>
          <pc:docMk/>
          <pc:sldMk cId="975748373" sldId="322"/>
        </pc:sldMkLst>
      </pc:sldChg>
      <pc:sldChg chg="addSp delSp modSp add mod">
        <pc:chgData name="Abdulaziz Qambar" userId="85b05c50aa90e9c3" providerId="LiveId" clId="{65AAC7F5-D0AC-408C-8FAC-1E79AE180A5B}" dt="2021-05-04T11:02:45.509" v="17045" actId="20577"/>
        <pc:sldMkLst>
          <pc:docMk/>
          <pc:sldMk cId="3033737483" sldId="323"/>
        </pc:sldMkLst>
        <pc:spChg chg="add mod">
          <ac:chgData name="Abdulaziz Qambar" userId="85b05c50aa90e9c3" providerId="LiveId" clId="{65AAC7F5-D0AC-408C-8FAC-1E79AE180A5B}" dt="2021-05-04T10:46:51.319" v="16277" actId="20577"/>
          <ac:spMkLst>
            <pc:docMk/>
            <pc:sldMk cId="3033737483" sldId="323"/>
            <ac:spMk id="12" creationId="{6A88131C-742A-459D-9168-C464467AA8C7}"/>
          </ac:spMkLst>
        </pc:spChg>
        <pc:spChg chg="add mod">
          <ac:chgData name="Abdulaziz Qambar" userId="85b05c50aa90e9c3" providerId="LiveId" clId="{65AAC7F5-D0AC-408C-8FAC-1E79AE180A5B}" dt="2021-05-04T09:21:32.512" v="15050" actId="14100"/>
          <ac:spMkLst>
            <pc:docMk/>
            <pc:sldMk cId="3033737483" sldId="323"/>
            <ac:spMk id="13" creationId="{557F7E06-60FE-4971-88CD-1E314332422B}"/>
          </ac:spMkLst>
        </pc:spChg>
        <pc:spChg chg="mod">
          <ac:chgData name="Abdulaziz Qambar" userId="85b05c50aa90e9c3" providerId="LiveId" clId="{65AAC7F5-D0AC-408C-8FAC-1E79AE180A5B}" dt="2021-05-03T21:36:57.178" v="12546" actId="20577"/>
          <ac:spMkLst>
            <pc:docMk/>
            <pc:sldMk cId="3033737483" sldId="323"/>
            <ac:spMk id="23" creationId="{D9D8D862-40BC-4D0A-B806-F00BB5C9FAF1}"/>
          </ac:spMkLst>
        </pc:spChg>
        <pc:spChg chg="mod">
          <ac:chgData name="Abdulaziz Qambar" userId="85b05c50aa90e9c3" providerId="LiveId" clId="{65AAC7F5-D0AC-408C-8FAC-1E79AE180A5B}" dt="2021-05-04T11:02:45.509" v="17045" actId="20577"/>
          <ac:spMkLst>
            <pc:docMk/>
            <pc:sldMk cId="3033737483" sldId="323"/>
            <ac:spMk id="31" creationId="{300C6F2C-0868-43D7-B135-3EE71FB9B2C0}"/>
          </ac:spMkLst>
        </pc:spChg>
        <pc:spChg chg="del">
          <ac:chgData name="Abdulaziz Qambar" userId="85b05c50aa90e9c3" providerId="LiveId" clId="{65AAC7F5-D0AC-408C-8FAC-1E79AE180A5B}" dt="2021-05-03T21:37:01.864" v="12547" actId="478"/>
          <ac:spMkLst>
            <pc:docMk/>
            <pc:sldMk cId="3033737483" sldId="323"/>
            <ac:spMk id="110" creationId="{253014D3-1D61-402A-9AA2-25FCA97ABA52}"/>
          </ac:spMkLst>
        </pc:spChg>
        <pc:picChg chg="add mod">
          <ac:chgData name="Abdulaziz Qambar" userId="85b05c50aa90e9c3" providerId="LiveId" clId="{65AAC7F5-D0AC-408C-8FAC-1E79AE180A5B}" dt="2021-05-03T21:38:09.455" v="12559" actId="1076"/>
          <ac:picMkLst>
            <pc:docMk/>
            <pc:sldMk cId="3033737483" sldId="323"/>
            <ac:picMk id="3" creationId="{2EDA725F-416F-4957-B222-F4AA6022BB27}"/>
          </ac:picMkLst>
        </pc:picChg>
        <pc:picChg chg="del">
          <ac:chgData name="Abdulaziz Qambar" userId="85b05c50aa90e9c3" providerId="LiveId" clId="{65AAC7F5-D0AC-408C-8FAC-1E79AE180A5B}" dt="2021-05-03T21:37:02.387" v="12548" actId="478"/>
          <ac:picMkLst>
            <pc:docMk/>
            <pc:sldMk cId="3033737483" sldId="323"/>
            <ac:picMk id="115" creationId="{C67ABC57-F72A-4C70-8539-E42159489F25}"/>
          </ac:picMkLst>
        </pc:picChg>
      </pc:sldChg>
      <pc:sldChg chg="addSp delSp modSp add mod">
        <pc:chgData name="Abdulaziz Qambar" userId="85b05c50aa90e9c3" providerId="LiveId" clId="{65AAC7F5-D0AC-408C-8FAC-1E79AE180A5B}" dt="2021-05-04T18:14:16.157" v="17346" actId="1035"/>
        <pc:sldMkLst>
          <pc:docMk/>
          <pc:sldMk cId="4141676460" sldId="324"/>
        </pc:sldMkLst>
        <pc:spChg chg="mod">
          <ac:chgData name="Abdulaziz Qambar" userId="85b05c50aa90e9c3" providerId="LiveId" clId="{65AAC7F5-D0AC-408C-8FAC-1E79AE180A5B}" dt="2021-05-04T18:14:16.157" v="17346" actId="1035"/>
          <ac:spMkLst>
            <pc:docMk/>
            <pc:sldMk cId="4141676460" sldId="324"/>
            <ac:spMk id="2" creationId="{7EC07DC5-2CC4-4F3E-A4F6-9CAD30D459ED}"/>
          </ac:spMkLst>
        </pc:spChg>
        <pc:spChg chg="add del mod">
          <ac:chgData name="Abdulaziz Qambar" userId="85b05c50aa90e9c3" providerId="LiveId" clId="{65AAC7F5-D0AC-408C-8FAC-1E79AE180A5B}" dt="2021-05-04T07:27:33.172" v="14007" actId="478"/>
          <ac:spMkLst>
            <pc:docMk/>
            <pc:sldMk cId="4141676460" sldId="324"/>
            <ac:spMk id="12" creationId="{6C3CB813-0209-4D9E-B1A1-C3F2DE584C37}"/>
          </ac:spMkLst>
        </pc:spChg>
        <pc:spChg chg="add mod">
          <ac:chgData name="Abdulaziz Qambar" userId="85b05c50aa90e9c3" providerId="LiveId" clId="{65AAC7F5-D0AC-408C-8FAC-1E79AE180A5B}" dt="2021-05-04T11:52:30.538" v="17113" actId="20577"/>
          <ac:spMkLst>
            <pc:docMk/>
            <pc:sldMk cId="4141676460" sldId="324"/>
            <ac:spMk id="14" creationId="{75F19A8A-3820-4FAD-B66D-AF7A8AECA615}"/>
          </ac:spMkLst>
        </pc:spChg>
        <pc:spChg chg="del">
          <ac:chgData name="Abdulaziz Qambar" userId="85b05c50aa90e9c3" providerId="LiveId" clId="{65AAC7F5-D0AC-408C-8FAC-1E79AE180A5B}" dt="2021-05-04T11:52:27.544" v="17108" actId="478"/>
          <ac:spMkLst>
            <pc:docMk/>
            <pc:sldMk cId="4141676460" sldId="324"/>
            <ac:spMk id="31" creationId="{300C6F2C-0868-43D7-B135-3EE71FB9B2C0}"/>
          </ac:spMkLst>
        </pc:spChg>
        <pc:graphicFrameChg chg="add del mod">
          <ac:chgData name="Abdulaziz Qambar" userId="85b05c50aa90e9c3" providerId="LiveId" clId="{65AAC7F5-D0AC-408C-8FAC-1E79AE180A5B}" dt="2021-05-04T07:51:04.939" v="14036"/>
          <ac:graphicFrameMkLst>
            <pc:docMk/>
            <pc:sldMk cId="4141676460" sldId="324"/>
            <ac:graphicFrameMk id="4" creationId="{739676EF-EF14-48EA-87B9-DD8A2C46219B}"/>
          </ac:graphicFrameMkLst>
        </pc:graphicFrameChg>
        <pc:picChg chg="mod">
          <ac:chgData name="Abdulaziz Qambar" userId="85b05c50aa90e9c3" providerId="LiveId" clId="{65AAC7F5-D0AC-408C-8FAC-1E79AE180A5B}" dt="2021-05-04T07:27:09.777" v="14001" actId="1076"/>
          <ac:picMkLst>
            <pc:docMk/>
            <pc:sldMk cId="4141676460" sldId="324"/>
            <ac:picMk id="50" creationId="{27806FBC-8EF2-44F7-AA9B-D2F31EE30493}"/>
          </ac:picMkLst>
        </pc:picChg>
      </pc:sldChg>
      <pc:sldChg chg="addSp delSp modSp add mod modNotesTx">
        <pc:chgData name="Abdulaziz Qambar" userId="85b05c50aa90e9c3" providerId="LiveId" clId="{65AAC7F5-D0AC-408C-8FAC-1E79AE180A5B}" dt="2021-05-04T18:04:33.955" v="17291" actId="20577"/>
        <pc:sldMkLst>
          <pc:docMk/>
          <pc:sldMk cId="2364203892" sldId="325"/>
        </pc:sldMkLst>
        <pc:spChg chg="del">
          <ac:chgData name="Abdulaziz Qambar" userId="85b05c50aa90e9c3" providerId="LiveId" clId="{65AAC7F5-D0AC-408C-8FAC-1E79AE180A5B}" dt="2021-05-04T10:00:52.674" v="15155" actId="478"/>
          <ac:spMkLst>
            <pc:docMk/>
            <pc:sldMk cId="2364203892" sldId="325"/>
            <ac:spMk id="12" creationId="{427684B8-3AFC-462A-ACAB-A981CED639C0}"/>
          </ac:spMkLst>
        </pc:spChg>
        <pc:spChg chg="del">
          <ac:chgData name="Abdulaziz Qambar" userId="85b05c50aa90e9c3" providerId="LiveId" clId="{65AAC7F5-D0AC-408C-8FAC-1E79AE180A5B}" dt="2021-05-04T10:00:50.949" v="15154" actId="478"/>
          <ac:spMkLst>
            <pc:docMk/>
            <pc:sldMk cId="2364203892" sldId="325"/>
            <ac:spMk id="14" creationId="{1D03887D-4B00-40AB-B336-E9BB03AF288F}"/>
          </ac:spMkLst>
        </pc:spChg>
        <pc:spChg chg="del">
          <ac:chgData name="Abdulaziz Qambar" userId="85b05c50aa90e9c3" providerId="LiveId" clId="{65AAC7F5-D0AC-408C-8FAC-1E79AE180A5B}" dt="2021-05-04T10:00:50.949" v="15154" actId="478"/>
          <ac:spMkLst>
            <pc:docMk/>
            <pc:sldMk cId="2364203892" sldId="325"/>
            <ac:spMk id="15" creationId="{66C4C434-C80C-4AB5-914B-86BE1DDDF9DE}"/>
          </ac:spMkLst>
        </pc:spChg>
        <pc:spChg chg="del">
          <ac:chgData name="Abdulaziz Qambar" userId="85b05c50aa90e9c3" providerId="LiveId" clId="{65AAC7F5-D0AC-408C-8FAC-1E79AE180A5B}" dt="2021-05-04T10:00:50.949" v="15154" actId="478"/>
          <ac:spMkLst>
            <pc:docMk/>
            <pc:sldMk cId="2364203892" sldId="325"/>
            <ac:spMk id="16" creationId="{FF9B315A-FA52-4663-8994-2C90D7F46AD2}"/>
          </ac:spMkLst>
        </pc:spChg>
        <pc:spChg chg="del">
          <ac:chgData name="Abdulaziz Qambar" userId="85b05c50aa90e9c3" providerId="LiveId" clId="{65AAC7F5-D0AC-408C-8FAC-1E79AE180A5B}" dt="2021-05-04T10:00:50.949" v="15154" actId="478"/>
          <ac:spMkLst>
            <pc:docMk/>
            <pc:sldMk cId="2364203892" sldId="325"/>
            <ac:spMk id="17" creationId="{5AA1CC82-3154-4CDC-8509-53A791FAD14D}"/>
          </ac:spMkLst>
        </pc:spChg>
        <pc:spChg chg="del">
          <ac:chgData name="Abdulaziz Qambar" userId="85b05c50aa90e9c3" providerId="LiveId" clId="{65AAC7F5-D0AC-408C-8FAC-1E79AE180A5B}" dt="2021-05-04T10:00:50.949" v="15154" actId="478"/>
          <ac:spMkLst>
            <pc:docMk/>
            <pc:sldMk cId="2364203892" sldId="325"/>
            <ac:spMk id="18" creationId="{35095353-ED0F-4A16-8379-3B35C680AC13}"/>
          </ac:spMkLst>
        </pc:spChg>
        <pc:spChg chg="del">
          <ac:chgData name="Abdulaziz Qambar" userId="85b05c50aa90e9c3" providerId="LiveId" clId="{65AAC7F5-D0AC-408C-8FAC-1E79AE180A5B}" dt="2021-05-04T10:00:50.949" v="15154" actId="478"/>
          <ac:spMkLst>
            <pc:docMk/>
            <pc:sldMk cId="2364203892" sldId="325"/>
            <ac:spMk id="19" creationId="{DCE40341-D38B-4234-944E-843AC272CCA3}"/>
          </ac:spMkLst>
        </pc:spChg>
        <pc:spChg chg="del">
          <ac:chgData name="Abdulaziz Qambar" userId="85b05c50aa90e9c3" providerId="LiveId" clId="{65AAC7F5-D0AC-408C-8FAC-1E79AE180A5B}" dt="2021-05-04T10:00:50.949" v="15154" actId="478"/>
          <ac:spMkLst>
            <pc:docMk/>
            <pc:sldMk cId="2364203892" sldId="325"/>
            <ac:spMk id="20" creationId="{939EF80A-CEB8-462C-8F16-7DB678AEB664}"/>
          </ac:spMkLst>
        </pc:spChg>
        <pc:spChg chg="del">
          <ac:chgData name="Abdulaziz Qambar" userId="85b05c50aa90e9c3" providerId="LiveId" clId="{65AAC7F5-D0AC-408C-8FAC-1E79AE180A5B}" dt="2021-05-04T10:00:50.949" v="15154" actId="478"/>
          <ac:spMkLst>
            <pc:docMk/>
            <pc:sldMk cId="2364203892" sldId="325"/>
            <ac:spMk id="21" creationId="{20BAAA89-62F6-4EB1-9C69-D28DC3D0C1A9}"/>
          </ac:spMkLst>
        </pc:spChg>
        <pc:spChg chg="del">
          <ac:chgData name="Abdulaziz Qambar" userId="85b05c50aa90e9c3" providerId="LiveId" clId="{65AAC7F5-D0AC-408C-8FAC-1E79AE180A5B}" dt="2021-05-04T10:00:50.949" v="15154" actId="478"/>
          <ac:spMkLst>
            <pc:docMk/>
            <pc:sldMk cId="2364203892" sldId="325"/>
            <ac:spMk id="22" creationId="{C593C825-1D7B-4C99-9DCF-8B5C37616F24}"/>
          </ac:spMkLst>
        </pc:spChg>
        <pc:spChg chg="del">
          <ac:chgData name="Abdulaziz Qambar" userId="85b05c50aa90e9c3" providerId="LiveId" clId="{65AAC7F5-D0AC-408C-8FAC-1E79AE180A5B}" dt="2021-05-04T10:00:50.949" v="15154" actId="478"/>
          <ac:spMkLst>
            <pc:docMk/>
            <pc:sldMk cId="2364203892" sldId="325"/>
            <ac:spMk id="24" creationId="{83285A3B-B13D-4A31-ADCD-55700A1D864A}"/>
          </ac:spMkLst>
        </pc:spChg>
        <pc:spChg chg="del">
          <ac:chgData name="Abdulaziz Qambar" userId="85b05c50aa90e9c3" providerId="LiveId" clId="{65AAC7F5-D0AC-408C-8FAC-1E79AE180A5B}" dt="2021-05-04T10:00:50.949" v="15154" actId="478"/>
          <ac:spMkLst>
            <pc:docMk/>
            <pc:sldMk cId="2364203892" sldId="325"/>
            <ac:spMk id="25" creationId="{E99AFFAC-AFD5-4604-ACB2-60F9FEA7A7B0}"/>
          </ac:spMkLst>
        </pc:spChg>
        <pc:spChg chg="del">
          <ac:chgData name="Abdulaziz Qambar" userId="85b05c50aa90e9c3" providerId="LiveId" clId="{65AAC7F5-D0AC-408C-8FAC-1E79AE180A5B}" dt="2021-05-04T10:00:50.949" v="15154" actId="478"/>
          <ac:spMkLst>
            <pc:docMk/>
            <pc:sldMk cId="2364203892" sldId="325"/>
            <ac:spMk id="26" creationId="{2DC601B5-BA7E-41A0-AD13-80E401EB0380}"/>
          </ac:spMkLst>
        </pc:spChg>
        <pc:spChg chg="del">
          <ac:chgData name="Abdulaziz Qambar" userId="85b05c50aa90e9c3" providerId="LiveId" clId="{65AAC7F5-D0AC-408C-8FAC-1E79AE180A5B}" dt="2021-05-04T10:00:50.949" v="15154" actId="478"/>
          <ac:spMkLst>
            <pc:docMk/>
            <pc:sldMk cId="2364203892" sldId="325"/>
            <ac:spMk id="27" creationId="{27CB64D9-564F-432F-A4DB-5264B3EA5648}"/>
          </ac:spMkLst>
        </pc:spChg>
        <pc:spChg chg="add mod">
          <ac:chgData name="Abdulaziz Qambar" userId="85b05c50aa90e9c3" providerId="LiveId" clId="{65AAC7F5-D0AC-408C-8FAC-1E79AE180A5B}" dt="2021-05-04T18:04:33.955" v="17291" actId="20577"/>
          <ac:spMkLst>
            <pc:docMk/>
            <pc:sldMk cId="2364203892" sldId="325"/>
            <ac:spMk id="28" creationId="{7E10CE53-1C22-4DC6-A47C-391E8E56309A}"/>
          </ac:spMkLst>
        </pc:spChg>
        <pc:spChg chg="mod">
          <ac:chgData name="Abdulaziz Qambar" userId="85b05c50aa90e9c3" providerId="LiveId" clId="{65AAC7F5-D0AC-408C-8FAC-1E79AE180A5B}" dt="2021-05-04T10:00:56.452" v="15156" actId="1076"/>
          <ac:spMkLst>
            <pc:docMk/>
            <pc:sldMk cId="2364203892" sldId="325"/>
            <ac:spMk id="30" creationId="{C6EF4CBE-634F-4DF3-A95B-2328BE6832F7}"/>
          </ac:spMkLst>
        </pc:spChg>
        <pc:spChg chg="mod">
          <ac:chgData name="Abdulaziz Qambar" userId="85b05c50aa90e9c3" providerId="LiveId" clId="{65AAC7F5-D0AC-408C-8FAC-1E79AE180A5B}" dt="2021-05-04T11:02:51.689" v="17049" actId="20577"/>
          <ac:spMkLst>
            <pc:docMk/>
            <pc:sldMk cId="2364203892" sldId="325"/>
            <ac:spMk id="31" creationId="{300C6F2C-0868-43D7-B135-3EE71FB9B2C0}"/>
          </ac:spMkLst>
        </pc:spChg>
        <pc:spChg chg="add mod">
          <ac:chgData name="Abdulaziz Qambar" userId="85b05c50aa90e9c3" providerId="LiveId" clId="{65AAC7F5-D0AC-408C-8FAC-1E79AE180A5B}" dt="2021-05-04T10:01:20.383" v="15166" actId="1076"/>
          <ac:spMkLst>
            <pc:docMk/>
            <pc:sldMk cId="2364203892" sldId="325"/>
            <ac:spMk id="33" creationId="{F259E13F-D417-456E-8446-E46B59576162}"/>
          </ac:spMkLst>
        </pc:spChg>
        <pc:spChg chg="add mod">
          <ac:chgData name="Abdulaziz Qambar" userId="85b05c50aa90e9c3" providerId="LiveId" clId="{65AAC7F5-D0AC-408C-8FAC-1E79AE180A5B}" dt="2021-05-04T10:04:24.075" v="15210" actId="1076"/>
          <ac:spMkLst>
            <pc:docMk/>
            <pc:sldMk cId="2364203892" sldId="325"/>
            <ac:spMk id="34" creationId="{28218C59-E4C9-4638-A4C1-3781DE80003B}"/>
          </ac:spMkLst>
        </pc:spChg>
        <pc:spChg chg="add mod">
          <ac:chgData name="Abdulaziz Qambar" userId="85b05c50aa90e9c3" providerId="LiveId" clId="{65AAC7F5-D0AC-408C-8FAC-1E79AE180A5B}" dt="2021-05-04T10:04:24.075" v="15210" actId="1076"/>
          <ac:spMkLst>
            <pc:docMk/>
            <pc:sldMk cId="2364203892" sldId="325"/>
            <ac:spMk id="35" creationId="{D11F7280-6CF1-426D-A6F0-E17025FBF9AC}"/>
          </ac:spMkLst>
        </pc:spChg>
        <pc:spChg chg="add mod">
          <ac:chgData name="Abdulaziz Qambar" userId="85b05c50aa90e9c3" providerId="LiveId" clId="{65AAC7F5-D0AC-408C-8FAC-1E79AE180A5B}" dt="2021-05-04T10:04:24.075" v="15210" actId="1076"/>
          <ac:spMkLst>
            <pc:docMk/>
            <pc:sldMk cId="2364203892" sldId="325"/>
            <ac:spMk id="36" creationId="{613BBF2B-C0E8-4FCA-AA0C-4AB5BFAF5DE6}"/>
          </ac:spMkLst>
        </pc:spChg>
        <pc:spChg chg="add mod">
          <ac:chgData name="Abdulaziz Qambar" userId="85b05c50aa90e9c3" providerId="LiveId" clId="{65AAC7F5-D0AC-408C-8FAC-1E79AE180A5B}" dt="2021-05-04T10:04:24.075" v="15210" actId="1076"/>
          <ac:spMkLst>
            <pc:docMk/>
            <pc:sldMk cId="2364203892" sldId="325"/>
            <ac:spMk id="37" creationId="{A28C1C83-7972-40C4-B401-CE5586A38469}"/>
          </ac:spMkLst>
        </pc:spChg>
        <pc:spChg chg="add mod">
          <ac:chgData name="Abdulaziz Qambar" userId="85b05c50aa90e9c3" providerId="LiveId" clId="{65AAC7F5-D0AC-408C-8FAC-1E79AE180A5B}" dt="2021-05-04T10:04:24.075" v="15210" actId="1076"/>
          <ac:spMkLst>
            <pc:docMk/>
            <pc:sldMk cId="2364203892" sldId="325"/>
            <ac:spMk id="38" creationId="{2BE65E53-E5A7-4E93-8AA6-F903E798257C}"/>
          </ac:spMkLst>
        </pc:spChg>
        <pc:spChg chg="add mod">
          <ac:chgData name="Abdulaziz Qambar" userId="85b05c50aa90e9c3" providerId="LiveId" clId="{65AAC7F5-D0AC-408C-8FAC-1E79AE180A5B}" dt="2021-05-04T10:04:24.075" v="15210" actId="1076"/>
          <ac:spMkLst>
            <pc:docMk/>
            <pc:sldMk cId="2364203892" sldId="325"/>
            <ac:spMk id="39" creationId="{CF248943-AD5F-40A9-82AE-582DF7DAAA55}"/>
          </ac:spMkLst>
        </pc:spChg>
        <pc:spChg chg="add mod">
          <ac:chgData name="Abdulaziz Qambar" userId="85b05c50aa90e9c3" providerId="LiveId" clId="{65AAC7F5-D0AC-408C-8FAC-1E79AE180A5B}" dt="2021-05-04T10:04:24.075" v="15210" actId="1076"/>
          <ac:spMkLst>
            <pc:docMk/>
            <pc:sldMk cId="2364203892" sldId="325"/>
            <ac:spMk id="40" creationId="{FAD82197-D8FE-4251-980E-3CC5FD329B73}"/>
          </ac:spMkLst>
        </pc:spChg>
        <pc:spChg chg="add mod">
          <ac:chgData name="Abdulaziz Qambar" userId="85b05c50aa90e9c3" providerId="LiveId" clId="{65AAC7F5-D0AC-408C-8FAC-1E79AE180A5B}" dt="2021-05-04T10:04:24.075" v="15210" actId="1076"/>
          <ac:spMkLst>
            <pc:docMk/>
            <pc:sldMk cId="2364203892" sldId="325"/>
            <ac:spMk id="41" creationId="{E8B90071-E7D9-49D4-B877-60A8EB2CAF2E}"/>
          </ac:spMkLst>
        </pc:spChg>
        <pc:spChg chg="add mod">
          <ac:chgData name="Abdulaziz Qambar" userId="85b05c50aa90e9c3" providerId="LiveId" clId="{65AAC7F5-D0AC-408C-8FAC-1E79AE180A5B}" dt="2021-05-04T10:04:24.075" v="15210" actId="1076"/>
          <ac:spMkLst>
            <pc:docMk/>
            <pc:sldMk cId="2364203892" sldId="325"/>
            <ac:spMk id="42" creationId="{0B11EC49-861D-4D8D-92E5-BCC1B981592F}"/>
          </ac:spMkLst>
        </pc:spChg>
        <pc:spChg chg="add mod">
          <ac:chgData name="Abdulaziz Qambar" userId="85b05c50aa90e9c3" providerId="LiveId" clId="{65AAC7F5-D0AC-408C-8FAC-1E79AE180A5B}" dt="2021-05-04T10:04:24.075" v="15210" actId="1076"/>
          <ac:spMkLst>
            <pc:docMk/>
            <pc:sldMk cId="2364203892" sldId="325"/>
            <ac:spMk id="43" creationId="{1512DA08-970B-41CC-AE14-7ABA5167AC10}"/>
          </ac:spMkLst>
        </pc:spChg>
        <pc:spChg chg="add mod">
          <ac:chgData name="Abdulaziz Qambar" userId="85b05c50aa90e9c3" providerId="LiveId" clId="{65AAC7F5-D0AC-408C-8FAC-1E79AE180A5B}" dt="2021-05-04T10:04:24.075" v="15210" actId="1076"/>
          <ac:spMkLst>
            <pc:docMk/>
            <pc:sldMk cId="2364203892" sldId="325"/>
            <ac:spMk id="44" creationId="{980F0CD1-4B07-4D5C-9EE0-788AE82632B1}"/>
          </ac:spMkLst>
        </pc:spChg>
        <pc:spChg chg="add mod">
          <ac:chgData name="Abdulaziz Qambar" userId="85b05c50aa90e9c3" providerId="LiveId" clId="{65AAC7F5-D0AC-408C-8FAC-1E79AE180A5B}" dt="2021-05-04T10:04:24.075" v="15210" actId="1076"/>
          <ac:spMkLst>
            <pc:docMk/>
            <pc:sldMk cId="2364203892" sldId="325"/>
            <ac:spMk id="45" creationId="{9878A621-ED36-4F7F-8A87-99DCDEC56DF8}"/>
          </ac:spMkLst>
        </pc:spChg>
        <pc:picChg chg="add mod">
          <ac:chgData name="Abdulaziz Qambar" userId="85b05c50aa90e9c3" providerId="LiveId" clId="{65AAC7F5-D0AC-408C-8FAC-1E79AE180A5B}" dt="2021-05-04T10:01:09.532" v="15163" actId="1076"/>
          <ac:picMkLst>
            <pc:docMk/>
            <pc:sldMk cId="2364203892" sldId="325"/>
            <ac:picMk id="3" creationId="{963F211D-BCC5-42A5-B4C7-8584BD5F7BB4}"/>
          </ac:picMkLst>
        </pc:picChg>
        <pc:picChg chg="del">
          <ac:chgData name="Abdulaziz Qambar" userId="85b05c50aa90e9c3" providerId="LiveId" clId="{65AAC7F5-D0AC-408C-8FAC-1E79AE180A5B}" dt="2021-05-04T10:00:47.797" v="15153" actId="478"/>
          <ac:picMkLst>
            <pc:docMk/>
            <pc:sldMk cId="2364203892" sldId="325"/>
            <ac:picMk id="13" creationId="{D3C87D88-5F53-4D16-8BCD-124C92FBF049}"/>
          </ac:picMkLst>
        </pc:picChg>
        <pc:picChg chg="mod">
          <ac:chgData name="Abdulaziz Qambar" userId="85b05c50aa90e9c3" providerId="LiveId" clId="{65AAC7F5-D0AC-408C-8FAC-1E79AE180A5B}" dt="2021-05-04T11:05:15.778" v="17055" actId="1076"/>
          <ac:picMkLst>
            <pc:docMk/>
            <pc:sldMk cId="2364203892" sldId="325"/>
            <ac:picMk id="29" creationId="{04D926C7-13BC-42C9-BA1B-70220A1F24B3}"/>
          </ac:picMkLst>
        </pc:picChg>
        <pc:picChg chg="add mod">
          <ac:chgData name="Abdulaziz Qambar" userId="85b05c50aa90e9c3" providerId="LiveId" clId="{65AAC7F5-D0AC-408C-8FAC-1E79AE180A5B}" dt="2021-05-04T10:01:20.383" v="15166" actId="1076"/>
          <ac:picMkLst>
            <pc:docMk/>
            <pc:sldMk cId="2364203892" sldId="325"/>
            <ac:picMk id="32" creationId="{162E5A7C-464F-4E3A-9427-CCE5EC45715E}"/>
          </ac:picMkLst>
        </pc:picChg>
        <pc:picChg chg="mod">
          <ac:chgData name="Abdulaziz Qambar" userId="85b05c50aa90e9c3" providerId="LiveId" clId="{65AAC7F5-D0AC-408C-8FAC-1E79AE180A5B}" dt="2021-05-04T10:02:13.366" v="15183" actId="1076"/>
          <ac:picMkLst>
            <pc:docMk/>
            <pc:sldMk cId="2364203892" sldId="325"/>
            <ac:picMk id="50" creationId="{27806FBC-8EF2-44F7-AA9B-D2F31EE30493}"/>
          </ac:picMkLst>
        </pc:picChg>
        <pc:cxnChg chg="add mod">
          <ac:chgData name="Abdulaziz Qambar" userId="85b05c50aa90e9c3" providerId="LiveId" clId="{65AAC7F5-D0AC-408C-8FAC-1E79AE180A5B}" dt="2021-05-04T10:04:33.159" v="15212" actId="1076"/>
          <ac:cxnSpMkLst>
            <pc:docMk/>
            <pc:sldMk cId="2364203892" sldId="325"/>
            <ac:cxnSpMk id="46" creationId="{58E66574-E213-4D3E-8BE7-58857613CD0C}"/>
          </ac:cxnSpMkLst>
        </pc:cxnChg>
      </pc:sldChg>
    </pc:docChg>
  </pc:docChgLst>
  <pc:docChgLst>
    <pc:chgData name="Abdulaziz" userId="85b05c50aa90e9c3" providerId="LiveId" clId="{F68DA11D-2E7B-475F-908E-C3D2F3533364}"/>
    <pc:docChg chg="undo redo custSel addSld delSld modSld sldOrd">
      <pc:chgData name="Abdulaziz" userId="85b05c50aa90e9c3" providerId="LiveId" clId="{F68DA11D-2E7B-475F-908E-C3D2F3533364}" dt="2020-12-01T13:47:51.246" v="22108" actId="20577"/>
      <pc:docMkLst>
        <pc:docMk/>
      </pc:docMkLst>
      <pc:sldChg chg="modSp mod">
        <pc:chgData name="Abdulaziz" userId="85b05c50aa90e9c3" providerId="LiveId" clId="{F68DA11D-2E7B-475F-908E-C3D2F3533364}" dt="2020-11-30T14:34:38.647" v="20776"/>
        <pc:sldMkLst>
          <pc:docMk/>
          <pc:sldMk cId="419784648" sldId="256"/>
        </pc:sldMkLst>
        <pc:spChg chg="mod">
          <ac:chgData name="Abdulaziz" userId="85b05c50aa90e9c3" providerId="LiveId" clId="{F68DA11D-2E7B-475F-908E-C3D2F3533364}" dt="2020-11-30T14:34:38.647" v="20776"/>
          <ac:spMkLst>
            <pc:docMk/>
            <pc:sldMk cId="419784648" sldId="256"/>
            <ac:spMk id="2" creationId="{3BEE4767-58AA-4256-9149-6AD1F0C9A022}"/>
          </ac:spMkLst>
        </pc:spChg>
        <pc:spChg chg="mod">
          <ac:chgData name="Abdulaziz" userId="85b05c50aa90e9c3" providerId="LiveId" clId="{F68DA11D-2E7B-475F-908E-C3D2F3533364}" dt="2020-11-28T17:21:50.583" v="17179"/>
          <ac:spMkLst>
            <pc:docMk/>
            <pc:sldMk cId="419784648" sldId="256"/>
            <ac:spMk id="3" creationId="{880AF0AC-B436-4B0C-BDF4-B8F400F1E509}"/>
          </ac:spMkLst>
        </pc:spChg>
      </pc:sldChg>
      <pc:sldChg chg="addSp delSp modSp mod modTransition">
        <pc:chgData name="Abdulaziz" userId="85b05c50aa90e9c3" providerId="LiveId" clId="{F68DA11D-2E7B-475F-908E-C3D2F3533364}" dt="2020-11-30T14:35:37.514" v="20787" actId="20577"/>
        <pc:sldMkLst>
          <pc:docMk/>
          <pc:sldMk cId="1969717258" sldId="257"/>
        </pc:sldMkLst>
        <pc:spChg chg="del">
          <ac:chgData name="Abdulaziz" userId="85b05c50aa90e9c3" providerId="LiveId" clId="{F68DA11D-2E7B-475F-908E-C3D2F3533364}" dt="2020-11-12T18:05:58.666" v="47" actId="478"/>
          <ac:spMkLst>
            <pc:docMk/>
            <pc:sldMk cId="1969717258" sldId="257"/>
            <ac:spMk id="6" creationId="{144C62DA-5B5D-4D98-88C8-843407196679}"/>
          </ac:spMkLst>
        </pc:spChg>
        <pc:spChg chg="add del mod">
          <ac:chgData name="Abdulaziz" userId="85b05c50aa90e9c3" providerId="LiveId" clId="{F68DA11D-2E7B-475F-908E-C3D2F3533364}" dt="2020-11-12T18:02:57.884" v="8" actId="478"/>
          <ac:spMkLst>
            <pc:docMk/>
            <pc:sldMk cId="1969717258" sldId="257"/>
            <ac:spMk id="14" creationId="{1D12E762-5CBF-4A35-BBC6-F6940169A078}"/>
          </ac:spMkLst>
        </pc:spChg>
        <pc:spChg chg="add del mod ord">
          <ac:chgData name="Abdulaziz" userId="85b05c50aa90e9c3" providerId="LiveId" clId="{F68DA11D-2E7B-475F-908E-C3D2F3533364}" dt="2020-11-12T18:47:47.112" v="1520" actId="478"/>
          <ac:spMkLst>
            <pc:docMk/>
            <pc:sldMk cId="1969717258" sldId="257"/>
            <ac:spMk id="20" creationId="{33A51A60-753A-493D-B7B1-BEB7C4C07D47}"/>
          </ac:spMkLst>
        </pc:spChg>
        <pc:spChg chg="add mod">
          <ac:chgData name="Abdulaziz" userId="85b05c50aa90e9c3" providerId="LiveId" clId="{F68DA11D-2E7B-475F-908E-C3D2F3533364}" dt="2020-11-30T13:52:41.559" v="19597" actId="14100"/>
          <ac:spMkLst>
            <pc:docMk/>
            <pc:sldMk cId="1969717258" sldId="257"/>
            <ac:spMk id="21" creationId="{83F538DF-0169-45C3-A4DE-9CC679CDF5ED}"/>
          </ac:spMkLst>
        </pc:spChg>
        <pc:spChg chg="add mod">
          <ac:chgData name="Abdulaziz" userId="85b05c50aa90e9c3" providerId="LiveId" clId="{F68DA11D-2E7B-475F-908E-C3D2F3533364}" dt="2020-11-12T18:23:16.877" v="697" actId="1036"/>
          <ac:spMkLst>
            <pc:docMk/>
            <pc:sldMk cId="1969717258" sldId="257"/>
            <ac:spMk id="23" creationId="{D9D8D862-40BC-4D0A-B806-F00BB5C9FAF1}"/>
          </ac:spMkLst>
        </pc:spChg>
        <pc:spChg chg="add mod">
          <ac:chgData name="Abdulaziz" userId="85b05c50aa90e9c3" providerId="LiveId" clId="{F68DA11D-2E7B-475F-908E-C3D2F3533364}" dt="2020-11-30T13:54:37.945" v="19663" actId="12788"/>
          <ac:spMkLst>
            <pc:docMk/>
            <pc:sldMk cId="1969717258" sldId="257"/>
            <ac:spMk id="24" creationId="{D6E868ED-A567-45DB-A795-A5960698DF5F}"/>
          </ac:spMkLst>
        </pc:spChg>
        <pc:spChg chg="add mod">
          <ac:chgData name="Abdulaziz" userId="85b05c50aa90e9c3" providerId="LiveId" clId="{F68DA11D-2E7B-475F-908E-C3D2F3533364}" dt="2020-11-30T13:54:31.770" v="19662" actId="12788"/>
          <ac:spMkLst>
            <pc:docMk/>
            <pc:sldMk cId="1969717258" sldId="257"/>
            <ac:spMk id="25" creationId="{5AFBED14-0336-43AA-B4C1-9B7321E10332}"/>
          </ac:spMkLst>
        </pc:spChg>
        <pc:spChg chg="add del mod">
          <ac:chgData name="Abdulaziz" userId="85b05c50aa90e9c3" providerId="LiveId" clId="{F68DA11D-2E7B-475F-908E-C3D2F3533364}" dt="2020-11-12T18:10:26.015" v="89" actId="478"/>
          <ac:spMkLst>
            <pc:docMk/>
            <pc:sldMk cId="1969717258" sldId="257"/>
            <ac:spMk id="25" creationId="{AA2CD935-9258-43CF-A79E-565667541B8D}"/>
          </ac:spMkLst>
        </pc:spChg>
        <pc:spChg chg="add mod">
          <ac:chgData name="Abdulaziz" userId="85b05c50aa90e9c3" providerId="LiveId" clId="{F68DA11D-2E7B-475F-908E-C3D2F3533364}" dt="2020-11-30T14:35:37.514" v="20787" actId="20577"/>
          <ac:spMkLst>
            <pc:docMk/>
            <pc:sldMk cId="1969717258" sldId="257"/>
            <ac:spMk id="26" creationId="{6BFEC28E-101D-4BE3-B5E4-4771F1D5C8AD}"/>
          </ac:spMkLst>
        </pc:spChg>
        <pc:spChg chg="add mod">
          <ac:chgData name="Abdulaziz" userId="85b05c50aa90e9c3" providerId="LiveId" clId="{F68DA11D-2E7B-475F-908E-C3D2F3533364}" dt="2020-11-30T13:55:19.204" v="19690" actId="12789"/>
          <ac:spMkLst>
            <pc:docMk/>
            <pc:sldMk cId="1969717258" sldId="257"/>
            <ac:spMk id="27" creationId="{35C74704-1982-4E69-B16C-0C4253D1A1C0}"/>
          </ac:spMkLst>
        </pc:spChg>
        <pc:spChg chg="add mod">
          <ac:chgData name="Abdulaziz" userId="85b05c50aa90e9c3" providerId="LiveId" clId="{F68DA11D-2E7B-475F-908E-C3D2F3533364}" dt="2020-11-30T13:54:31.770" v="19662" actId="12788"/>
          <ac:spMkLst>
            <pc:docMk/>
            <pc:sldMk cId="1969717258" sldId="257"/>
            <ac:spMk id="28" creationId="{17FBFE19-41A3-4528-8E48-49B3631F7245}"/>
          </ac:spMkLst>
        </pc:spChg>
        <pc:spChg chg="add mod">
          <ac:chgData name="Abdulaziz" userId="85b05c50aa90e9c3" providerId="LiveId" clId="{F68DA11D-2E7B-475F-908E-C3D2F3533364}" dt="2020-11-30T13:56:25.161" v="19691" actId="14826"/>
          <ac:spMkLst>
            <pc:docMk/>
            <pc:sldMk cId="1969717258" sldId="257"/>
            <ac:spMk id="30" creationId="{B41FCF5E-1EEA-480A-9E93-0F5CABEE1618}"/>
          </ac:spMkLst>
        </pc:spChg>
        <pc:spChg chg="add del mod">
          <ac:chgData name="Abdulaziz" userId="85b05c50aa90e9c3" providerId="LiveId" clId="{F68DA11D-2E7B-475F-908E-C3D2F3533364}" dt="2020-11-30T06:57:49.603" v="18558" actId="478"/>
          <ac:spMkLst>
            <pc:docMk/>
            <pc:sldMk cId="1969717258" sldId="257"/>
            <ac:spMk id="32" creationId="{052ACCF7-F3F2-4BDB-8629-BBDDAF8E9907}"/>
          </ac:spMkLst>
        </pc:spChg>
        <pc:spChg chg="add mod">
          <ac:chgData name="Abdulaziz" userId="85b05c50aa90e9c3" providerId="LiveId" clId="{F68DA11D-2E7B-475F-908E-C3D2F3533364}" dt="2020-11-12T18:18:03.461" v="502" actId="1076"/>
          <ac:spMkLst>
            <pc:docMk/>
            <pc:sldMk cId="1969717258" sldId="257"/>
            <ac:spMk id="43" creationId="{DB6EBB11-FC56-422E-B276-9BCB5B34CE60}"/>
          </ac:spMkLst>
        </pc:spChg>
        <pc:spChg chg="add mod">
          <ac:chgData name="Abdulaziz" userId="85b05c50aa90e9c3" providerId="LiveId" clId="{F68DA11D-2E7B-475F-908E-C3D2F3533364}" dt="2020-11-12T18:17:57.211" v="501" actId="20577"/>
          <ac:spMkLst>
            <pc:docMk/>
            <pc:sldMk cId="1969717258" sldId="257"/>
            <ac:spMk id="45" creationId="{DC21E701-EA7A-465E-A51D-CA21574C2E3A}"/>
          </ac:spMkLst>
        </pc:spChg>
        <pc:spChg chg="add mod">
          <ac:chgData name="Abdulaziz" userId="85b05c50aa90e9c3" providerId="LiveId" clId="{F68DA11D-2E7B-475F-908E-C3D2F3533364}" dt="2020-11-30T13:56:25.161" v="19691" actId="14826"/>
          <ac:spMkLst>
            <pc:docMk/>
            <pc:sldMk cId="1969717258" sldId="257"/>
            <ac:spMk id="47" creationId="{864FA346-F96C-4270-B2C2-0AD9C0CBCDEA}"/>
          </ac:spMkLst>
        </pc:spChg>
        <pc:spChg chg="add del mod">
          <ac:chgData name="Abdulaziz" userId="85b05c50aa90e9c3" providerId="LiveId" clId="{F68DA11D-2E7B-475F-908E-C3D2F3533364}" dt="2020-11-30T06:57:51.536" v="18560" actId="478"/>
          <ac:spMkLst>
            <pc:docMk/>
            <pc:sldMk cId="1969717258" sldId="257"/>
            <ac:spMk id="49" creationId="{BA175099-A254-4392-A7C9-77B12F556D96}"/>
          </ac:spMkLst>
        </pc:spChg>
        <pc:spChg chg="add del mod">
          <ac:chgData name="Abdulaziz" userId="85b05c50aa90e9c3" providerId="LiveId" clId="{F68DA11D-2E7B-475F-908E-C3D2F3533364}" dt="2020-11-12T18:48:27.384" v="1554" actId="478"/>
          <ac:spMkLst>
            <pc:docMk/>
            <pc:sldMk cId="1969717258" sldId="257"/>
            <ac:spMk id="51" creationId="{0BA8E14F-3411-4F3B-BB6E-4DBABC718940}"/>
          </ac:spMkLst>
        </pc:spChg>
        <pc:spChg chg="add del">
          <ac:chgData name="Abdulaziz" userId="85b05c50aa90e9c3" providerId="LiveId" clId="{F68DA11D-2E7B-475F-908E-C3D2F3533364}" dt="2020-11-12T18:47:43.526" v="1518" actId="22"/>
          <ac:spMkLst>
            <pc:docMk/>
            <pc:sldMk cId="1969717258" sldId="257"/>
            <ac:spMk id="53" creationId="{4265F7E1-6058-46A3-B0E4-1B3309BB2B84}"/>
          </ac:spMkLst>
        </pc:spChg>
        <pc:spChg chg="add">
          <ac:chgData name="Abdulaziz" userId="85b05c50aa90e9c3" providerId="LiveId" clId="{F68DA11D-2E7B-475F-908E-C3D2F3533364}" dt="2020-11-12T18:47:49.137" v="1522" actId="22"/>
          <ac:spMkLst>
            <pc:docMk/>
            <pc:sldMk cId="1969717258" sldId="257"/>
            <ac:spMk id="57" creationId="{35C8FA02-A750-47CD-B6CA-945DBDD075D0}"/>
          </ac:spMkLst>
        </pc:spChg>
        <pc:spChg chg="add">
          <ac:chgData name="Abdulaziz" userId="85b05c50aa90e9c3" providerId="LiveId" clId="{F68DA11D-2E7B-475F-908E-C3D2F3533364}" dt="2020-11-12T18:48:27.795" v="1555" actId="22"/>
          <ac:spMkLst>
            <pc:docMk/>
            <pc:sldMk cId="1969717258" sldId="257"/>
            <ac:spMk id="61" creationId="{30CFCA62-F7E3-49C3-B56A-B9744D027776}"/>
          </ac:spMkLst>
        </pc:spChg>
        <pc:grpChg chg="add mod">
          <ac:chgData name="Abdulaziz" userId="85b05c50aa90e9c3" providerId="LiveId" clId="{F68DA11D-2E7B-475F-908E-C3D2F3533364}" dt="2020-11-30T13:56:25.161" v="19691" actId="14826"/>
          <ac:grpSpMkLst>
            <pc:docMk/>
            <pc:sldMk cId="1969717258" sldId="257"/>
            <ac:grpSpMk id="2" creationId="{8E2ACCA2-1E52-4BB1-979F-9BF9372286B4}"/>
          </ac:grpSpMkLst>
        </pc:grpChg>
        <pc:picChg chg="add del mod ord modCrop">
          <ac:chgData name="Abdulaziz" userId="85b05c50aa90e9c3" providerId="LiveId" clId="{F68DA11D-2E7B-475F-908E-C3D2F3533364}" dt="2020-11-12T18:47:48.654" v="1521" actId="478"/>
          <ac:picMkLst>
            <pc:docMk/>
            <pc:sldMk cId="1969717258" sldId="257"/>
            <ac:picMk id="16" creationId="{223C7DF9-4ED0-4B89-830D-716074846739}"/>
          </ac:picMkLst>
        </pc:picChg>
        <pc:picChg chg="add mod ord">
          <ac:chgData name="Abdulaziz" userId="85b05c50aa90e9c3" providerId="LiveId" clId="{F68DA11D-2E7B-475F-908E-C3D2F3533364}" dt="2020-11-12T18:47:42.957" v="1517" actId="1076"/>
          <ac:picMkLst>
            <pc:docMk/>
            <pc:sldMk cId="1969717258" sldId="257"/>
            <ac:picMk id="22" creationId="{D0091085-B454-450D-9301-A083C582AE70}"/>
          </ac:picMkLst>
        </pc:picChg>
        <pc:picChg chg="add mod">
          <ac:chgData name="Abdulaziz" userId="85b05c50aa90e9c3" providerId="LiveId" clId="{F68DA11D-2E7B-475F-908E-C3D2F3533364}" dt="2020-11-30T13:54:37.945" v="19663" actId="12788"/>
          <ac:picMkLst>
            <pc:docMk/>
            <pc:sldMk cId="1969717258" sldId="257"/>
            <ac:picMk id="34" creationId="{AB8A23D0-A8F2-4EFC-B4E9-92FF89BEE2A1}"/>
          </ac:picMkLst>
        </pc:picChg>
        <pc:picChg chg="add mod">
          <ac:chgData name="Abdulaziz" userId="85b05c50aa90e9c3" providerId="LiveId" clId="{F68DA11D-2E7B-475F-908E-C3D2F3533364}" dt="2020-11-30T13:54:31.770" v="19662" actId="12788"/>
          <ac:picMkLst>
            <pc:docMk/>
            <pc:sldMk cId="1969717258" sldId="257"/>
            <ac:picMk id="36" creationId="{5716123A-9E6E-41CD-B073-8D09B33D7033}"/>
          </ac:picMkLst>
        </pc:picChg>
        <pc:picChg chg="add mod">
          <ac:chgData name="Abdulaziz" userId="85b05c50aa90e9c3" providerId="LiveId" clId="{F68DA11D-2E7B-475F-908E-C3D2F3533364}" dt="2020-11-30T13:56:25.161" v="19691" actId="14826"/>
          <ac:picMkLst>
            <pc:docMk/>
            <pc:sldMk cId="1969717258" sldId="257"/>
            <ac:picMk id="38" creationId="{8DA0214D-E4D5-402B-B319-1FAAE4CAF361}"/>
          </ac:picMkLst>
        </pc:picChg>
        <pc:picChg chg="add del mod">
          <ac:chgData name="Abdulaziz" userId="85b05c50aa90e9c3" providerId="LiveId" clId="{F68DA11D-2E7B-475F-908E-C3D2F3533364}" dt="2020-11-30T06:57:50.421" v="18559" actId="478"/>
          <ac:picMkLst>
            <pc:docMk/>
            <pc:sldMk cId="1969717258" sldId="257"/>
            <ac:picMk id="40" creationId="{6DC68FDF-840D-45C0-9606-C455E3F81201}"/>
          </ac:picMkLst>
        </pc:picChg>
        <pc:picChg chg="add del">
          <ac:chgData name="Abdulaziz" userId="85b05c50aa90e9c3" providerId="LiveId" clId="{F68DA11D-2E7B-475F-908E-C3D2F3533364}" dt="2020-11-12T18:17:00.636" v="481" actId="478"/>
          <ac:picMkLst>
            <pc:docMk/>
            <pc:sldMk cId="1969717258" sldId="257"/>
            <ac:picMk id="42" creationId="{5A976FEE-36EF-4D23-8D91-2C3681F30864}"/>
          </ac:picMkLst>
        </pc:picChg>
        <pc:picChg chg="add del">
          <ac:chgData name="Abdulaziz" userId="85b05c50aa90e9c3" providerId="LiveId" clId="{F68DA11D-2E7B-475F-908E-C3D2F3533364}" dt="2020-11-12T18:47:43.526" v="1518" actId="22"/>
          <ac:picMkLst>
            <pc:docMk/>
            <pc:sldMk cId="1969717258" sldId="257"/>
            <ac:picMk id="55" creationId="{A086C834-6ADC-4C5F-B565-E1CE4B1F5FA7}"/>
          </ac:picMkLst>
        </pc:picChg>
        <pc:picChg chg="add">
          <ac:chgData name="Abdulaziz" userId="85b05c50aa90e9c3" providerId="LiveId" clId="{F68DA11D-2E7B-475F-908E-C3D2F3533364}" dt="2020-11-12T18:47:49.137" v="1522" actId="22"/>
          <ac:picMkLst>
            <pc:docMk/>
            <pc:sldMk cId="1969717258" sldId="257"/>
            <ac:picMk id="59" creationId="{52B49F3F-AF05-44FC-B83E-A8AB0512C497}"/>
          </ac:picMkLst>
        </pc:picChg>
        <pc:cxnChg chg="add mod ord">
          <ac:chgData name="Abdulaziz" userId="85b05c50aa90e9c3" providerId="LiveId" clId="{F68DA11D-2E7B-475F-908E-C3D2F3533364}" dt="2020-11-12T18:20:03.111" v="625" actId="1036"/>
          <ac:cxnSpMkLst>
            <pc:docMk/>
            <pc:sldMk cId="1969717258" sldId="257"/>
            <ac:cxnSpMk id="18" creationId="{431157F9-119C-45AA-A31D-8AA05892BFCF}"/>
          </ac:cxnSpMkLst>
        </pc:cxnChg>
        <pc:cxnChg chg="add mod">
          <ac:chgData name="Abdulaziz" userId="85b05c50aa90e9c3" providerId="LiveId" clId="{F68DA11D-2E7B-475F-908E-C3D2F3533364}" dt="2020-11-12T18:03:50.074" v="26" actId="1035"/>
          <ac:cxnSpMkLst>
            <pc:docMk/>
            <pc:sldMk cId="1969717258" sldId="257"/>
            <ac:cxnSpMk id="19" creationId="{C71623BE-5BCF-4957-8F7D-7012602D3426}"/>
          </ac:cxnSpMkLst>
        </pc:cxnChg>
      </pc:sldChg>
      <pc:sldChg chg="addSp delSp modSp add del mod ord">
        <pc:chgData name="Abdulaziz" userId="85b05c50aa90e9c3" providerId="LiveId" clId="{F68DA11D-2E7B-475F-908E-C3D2F3533364}" dt="2020-11-30T13:52:11.650" v="19589" actId="47"/>
        <pc:sldMkLst>
          <pc:docMk/>
          <pc:sldMk cId="373319656" sldId="258"/>
        </pc:sldMkLst>
        <pc:spChg chg="add del mod">
          <ac:chgData name="Abdulaziz" userId="85b05c50aa90e9c3" providerId="LiveId" clId="{F68DA11D-2E7B-475F-908E-C3D2F3533364}" dt="2020-11-30T12:15:03.359" v="19330" actId="21"/>
          <ac:spMkLst>
            <pc:docMk/>
            <pc:sldMk cId="373319656" sldId="258"/>
            <ac:spMk id="2" creationId="{6E6C28C3-D29C-40CC-9E18-4DDAD1F2EDE3}"/>
          </ac:spMkLst>
        </pc:spChg>
        <pc:spChg chg="add del mod">
          <ac:chgData name="Abdulaziz" userId="85b05c50aa90e9c3" providerId="LiveId" clId="{F68DA11D-2E7B-475F-908E-C3D2F3533364}" dt="2020-11-30T12:15:03.359" v="19330" actId="21"/>
          <ac:spMkLst>
            <pc:docMk/>
            <pc:sldMk cId="373319656" sldId="258"/>
            <ac:spMk id="3" creationId="{5532E434-AC7B-40A5-A35A-21D0EE936703}"/>
          </ac:spMkLst>
        </pc:spChg>
        <pc:spChg chg="add del mod">
          <ac:chgData name="Abdulaziz" userId="85b05c50aa90e9c3" providerId="LiveId" clId="{F68DA11D-2E7B-475F-908E-C3D2F3533364}" dt="2020-11-30T12:15:03.359" v="19330" actId="21"/>
          <ac:spMkLst>
            <pc:docMk/>
            <pc:sldMk cId="373319656" sldId="258"/>
            <ac:spMk id="4" creationId="{10F96EDC-3B6D-4595-B66E-6FD26179EEA9}"/>
          </ac:spMkLst>
        </pc:spChg>
        <pc:spChg chg="add del mod">
          <ac:chgData name="Abdulaziz" userId="85b05c50aa90e9c3" providerId="LiveId" clId="{F68DA11D-2E7B-475F-908E-C3D2F3533364}" dt="2020-11-30T12:15:03.359" v="19330" actId="21"/>
          <ac:spMkLst>
            <pc:docMk/>
            <pc:sldMk cId="373319656" sldId="258"/>
            <ac:spMk id="5" creationId="{A1BF2386-5C50-4B5A-AA70-0DC7B0777781}"/>
          </ac:spMkLst>
        </pc:spChg>
        <pc:spChg chg="add">
          <ac:chgData name="Abdulaziz" userId="85b05c50aa90e9c3" providerId="LiveId" clId="{F68DA11D-2E7B-475F-908E-C3D2F3533364}" dt="2020-11-12T18:48:21.949" v="1553" actId="22"/>
          <ac:spMkLst>
            <pc:docMk/>
            <pc:sldMk cId="373319656" sldId="258"/>
            <ac:spMk id="7" creationId="{7E069607-119F-4810-9FED-DA9E40CEAC40}"/>
          </ac:spMkLst>
        </pc:spChg>
        <pc:spChg chg="add del mod">
          <ac:chgData name="Abdulaziz" userId="85b05c50aa90e9c3" providerId="LiveId" clId="{F68DA11D-2E7B-475F-908E-C3D2F3533364}" dt="2020-11-30T12:15:03.359" v="19330" actId="21"/>
          <ac:spMkLst>
            <pc:docMk/>
            <pc:sldMk cId="373319656" sldId="258"/>
            <ac:spMk id="8" creationId="{E1BE93A8-50E5-4699-92CE-F6F97E0A2558}"/>
          </ac:spMkLst>
        </pc:spChg>
        <pc:spChg chg="add del mod">
          <ac:chgData name="Abdulaziz" userId="85b05c50aa90e9c3" providerId="LiveId" clId="{F68DA11D-2E7B-475F-908E-C3D2F3533364}" dt="2020-11-15T17:00:54.551" v="5093" actId="478"/>
          <ac:spMkLst>
            <pc:docMk/>
            <pc:sldMk cId="373319656" sldId="258"/>
            <ac:spMk id="9" creationId="{7460DB1A-DAD6-46D9-B964-08510276173A}"/>
          </ac:spMkLst>
        </pc:spChg>
        <pc:spChg chg="add del mod">
          <ac:chgData name="Abdulaziz" userId="85b05c50aa90e9c3" providerId="LiveId" clId="{F68DA11D-2E7B-475F-908E-C3D2F3533364}" dt="2020-11-30T12:18:37.478" v="19364" actId="21"/>
          <ac:spMkLst>
            <pc:docMk/>
            <pc:sldMk cId="373319656" sldId="258"/>
            <ac:spMk id="10" creationId="{71D903D2-C33F-41D1-BE9B-A11DAE64D10D}"/>
          </ac:spMkLst>
        </pc:spChg>
        <pc:spChg chg="add del mod">
          <ac:chgData name="Abdulaziz" userId="85b05c50aa90e9c3" providerId="LiveId" clId="{F68DA11D-2E7B-475F-908E-C3D2F3533364}" dt="2020-11-30T12:18:37.478" v="19364" actId="21"/>
          <ac:spMkLst>
            <pc:docMk/>
            <pc:sldMk cId="373319656" sldId="258"/>
            <ac:spMk id="17" creationId="{1DC73F3E-6872-4B71-A3B8-3D821995E340}"/>
          </ac:spMkLst>
        </pc:spChg>
        <pc:spChg chg="mod ord">
          <ac:chgData name="Abdulaziz" userId="85b05c50aa90e9c3" providerId="LiveId" clId="{F68DA11D-2E7B-475F-908E-C3D2F3533364}" dt="2020-11-12T18:47:29.045" v="1511" actId="1036"/>
          <ac:spMkLst>
            <pc:docMk/>
            <pc:sldMk cId="373319656" sldId="258"/>
            <ac:spMk id="20" creationId="{33A51A60-753A-493D-B7B1-BEB7C4C07D47}"/>
          </ac:spMkLst>
        </pc:spChg>
        <pc:spChg chg="add mod">
          <ac:chgData name="Abdulaziz" userId="85b05c50aa90e9c3" providerId="LiveId" clId="{F68DA11D-2E7B-475F-908E-C3D2F3533364}" dt="2020-11-29T13:13:44.972" v="18356" actId="571"/>
          <ac:spMkLst>
            <pc:docMk/>
            <pc:sldMk cId="373319656" sldId="258"/>
            <ac:spMk id="21" creationId="{41BF81C4-2D04-4F62-8E73-6E5928BC9312}"/>
          </ac:spMkLst>
        </pc:spChg>
        <pc:spChg chg="mod">
          <ac:chgData name="Abdulaziz" userId="85b05c50aa90e9c3" providerId="LiveId" clId="{F68DA11D-2E7B-475F-908E-C3D2F3533364}" dt="2020-11-12T18:25:10.171" v="815"/>
          <ac:spMkLst>
            <pc:docMk/>
            <pc:sldMk cId="373319656" sldId="258"/>
            <ac:spMk id="23" creationId="{D9D8D862-40BC-4D0A-B806-F00BB5C9FAF1}"/>
          </ac:spMkLst>
        </pc:spChg>
        <pc:spChg chg="add mod">
          <ac:chgData name="Abdulaziz" userId="85b05c50aa90e9c3" providerId="LiveId" clId="{F68DA11D-2E7B-475F-908E-C3D2F3533364}" dt="2020-11-29T13:13:44.972" v="18356" actId="571"/>
          <ac:spMkLst>
            <pc:docMk/>
            <pc:sldMk cId="373319656" sldId="258"/>
            <ac:spMk id="24" creationId="{B802F2FB-8B44-411E-BD54-388111B079C8}"/>
          </ac:spMkLst>
        </pc:spChg>
        <pc:spChg chg="add mod">
          <ac:chgData name="Abdulaziz" userId="85b05c50aa90e9c3" providerId="LiveId" clId="{F68DA11D-2E7B-475F-908E-C3D2F3533364}" dt="2020-11-29T13:13:44.972" v="18356" actId="571"/>
          <ac:spMkLst>
            <pc:docMk/>
            <pc:sldMk cId="373319656" sldId="258"/>
            <ac:spMk id="25" creationId="{FCDEB348-2891-4AB0-AEA5-F7F67E448184}"/>
          </ac:spMkLst>
        </pc:spChg>
        <pc:spChg chg="del mod">
          <ac:chgData name="Abdulaziz" userId="85b05c50aa90e9c3" providerId="LiveId" clId="{F68DA11D-2E7B-475F-908E-C3D2F3533364}" dt="2020-11-12T18:25:20.349" v="816" actId="478"/>
          <ac:spMkLst>
            <pc:docMk/>
            <pc:sldMk cId="373319656" sldId="258"/>
            <ac:spMk id="26" creationId="{6BFEC28E-101D-4BE3-B5E4-4771F1D5C8AD}"/>
          </ac:spMkLst>
        </pc:spChg>
        <pc:spChg chg="mod">
          <ac:chgData name="Abdulaziz" userId="85b05c50aa90e9c3" providerId="LiveId" clId="{F68DA11D-2E7B-475F-908E-C3D2F3533364}" dt="2020-11-29T13:14:06.790" v="18358"/>
          <ac:spMkLst>
            <pc:docMk/>
            <pc:sldMk cId="373319656" sldId="258"/>
            <ac:spMk id="27" creationId="{123AC88A-A94A-4518-918E-94188C3C0CC6}"/>
          </ac:spMkLst>
        </pc:spChg>
        <pc:spChg chg="mod">
          <ac:chgData name="Abdulaziz" userId="85b05c50aa90e9c3" providerId="LiveId" clId="{F68DA11D-2E7B-475F-908E-C3D2F3533364}" dt="2020-11-29T13:14:06.790" v="18358"/>
          <ac:spMkLst>
            <pc:docMk/>
            <pc:sldMk cId="373319656" sldId="258"/>
            <ac:spMk id="28" creationId="{0567BF09-719D-452B-A6C0-58BECC1047EA}"/>
          </ac:spMkLst>
        </pc:spChg>
        <pc:spChg chg="del">
          <ac:chgData name="Abdulaziz" userId="85b05c50aa90e9c3" providerId="LiveId" clId="{F68DA11D-2E7B-475F-908E-C3D2F3533364}" dt="2020-11-12T18:25:29.611" v="825" actId="478"/>
          <ac:spMkLst>
            <pc:docMk/>
            <pc:sldMk cId="373319656" sldId="258"/>
            <ac:spMk id="28" creationId="{17FBFE19-41A3-4528-8E48-49B3631F7245}"/>
          </ac:spMkLst>
        </pc:spChg>
        <pc:spChg chg="del">
          <ac:chgData name="Abdulaziz" userId="85b05c50aa90e9c3" providerId="LiveId" clId="{F68DA11D-2E7B-475F-908E-C3D2F3533364}" dt="2020-11-12T18:25:23.641" v="819" actId="478"/>
          <ac:spMkLst>
            <pc:docMk/>
            <pc:sldMk cId="373319656" sldId="258"/>
            <ac:spMk id="30" creationId="{B41FCF5E-1EEA-480A-9E93-0F5CABEE1618}"/>
          </ac:spMkLst>
        </pc:spChg>
        <pc:spChg chg="add del">
          <ac:chgData name="Abdulaziz" userId="85b05c50aa90e9c3" providerId="LiveId" clId="{F68DA11D-2E7B-475F-908E-C3D2F3533364}" dt="2020-11-12T18:48:18.371" v="1552" actId="22"/>
          <ac:spMkLst>
            <pc:docMk/>
            <pc:sldMk cId="373319656" sldId="258"/>
            <ac:spMk id="31" creationId="{663743AE-2A3C-4EAE-9BEE-F4B40EFC71FA}"/>
          </ac:spMkLst>
        </pc:spChg>
        <pc:spChg chg="del">
          <ac:chgData name="Abdulaziz" userId="85b05c50aa90e9c3" providerId="LiveId" clId="{F68DA11D-2E7B-475F-908E-C3D2F3533364}" dt="2020-11-12T18:25:26.920" v="822" actId="478"/>
          <ac:spMkLst>
            <pc:docMk/>
            <pc:sldMk cId="373319656" sldId="258"/>
            <ac:spMk id="32" creationId="{052ACCF7-F3F2-4BDB-8629-BBDDAF8E9907}"/>
          </ac:spMkLst>
        </pc:spChg>
        <pc:spChg chg="add del mod">
          <ac:chgData name="Abdulaziz" userId="85b05c50aa90e9c3" providerId="LiveId" clId="{F68DA11D-2E7B-475F-908E-C3D2F3533364}" dt="2020-11-30T12:15:03.359" v="19330" actId="21"/>
          <ac:spMkLst>
            <pc:docMk/>
            <pc:sldMk cId="373319656" sldId="258"/>
            <ac:spMk id="35" creationId="{138DA8EA-0591-431B-84DD-A36CBB493940}"/>
          </ac:spMkLst>
        </pc:spChg>
        <pc:spChg chg="mod">
          <ac:chgData name="Abdulaziz" userId="85b05c50aa90e9c3" providerId="LiveId" clId="{F68DA11D-2E7B-475F-908E-C3D2F3533364}" dt="2020-11-29T13:14:53.196" v="18365" actId="165"/>
          <ac:spMkLst>
            <pc:docMk/>
            <pc:sldMk cId="373319656" sldId="258"/>
            <ac:spMk id="37" creationId="{6CACED55-B2FC-4271-A38F-4D3630E4D9B9}"/>
          </ac:spMkLst>
        </pc:spChg>
        <pc:spChg chg="mod">
          <ac:chgData name="Abdulaziz" userId="85b05c50aa90e9c3" providerId="LiveId" clId="{F68DA11D-2E7B-475F-908E-C3D2F3533364}" dt="2020-11-29T13:14:53.196" v="18365" actId="165"/>
          <ac:spMkLst>
            <pc:docMk/>
            <pc:sldMk cId="373319656" sldId="258"/>
            <ac:spMk id="39" creationId="{57B0DB35-EB45-4E79-8CCA-75484FEF8EDD}"/>
          </ac:spMkLst>
        </pc:spChg>
        <pc:spChg chg="mod">
          <ac:chgData name="Abdulaziz" userId="85b05c50aa90e9c3" providerId="LiveId" clId="{F68DA11D-2E7B-475F-908E-C3D2F3533364}" dt="2020-11-29T13:14:53.196" v="18365" actId="165"/>
          <ac:spMkLst>
            <pc:docMk/>
            <pc:sldMk cId="373319656" sldId="258"/>
            <ac:spMk id="41" creationId="{9ECDAF85-7F1E-49B8-941A-3724887FF940}"/>
          </ac:spMkLst>
        </pc:spChg>
        <pc:spChg chg="mod">
          <ac:chgData name="Abdulaziz" userId="85b05c50aa90e9c3" providerId="LiveId" clId="{F68DA11D-2E7B-475F-908E-C3D2F3533364}" dt="2020-11-29T13:14:53.196" v="18365" actId="165"/>
          <ac:spMkLst>
            <pc:docMk/>
            <pc:sldMk cId="373319656" sldId="258"/>
            <ac:spMk id="43" creationId="{364143F0-763E-4637-97DB-4B84464E8738}"/>
          </ac:spMkLst>
        </pc:spChg>
        <pc:spChg chg="del">
          <ac:chgData name="Abdulaziz" userId="85b05c50aa90e9c3" providerId="LiveId" clId="{F68DA11D-2E7B-475F-908E-C3D2F3533364}" dt="2020-11-12T18:25:22.681" v="818" actId="478"/>
          <ac:spMkLst>
            <pc:docMk/>
            <pc:sldMk cId="373319656" sldId="258"/>
            <ac:spMk id="43" creationId="{DB6EBB11-FC56-422E-B276-9BCB5B34CE60}"/>
          </ac:spMkLst>
        </pc:spChg>
        <pc:spChg chg="mod">
          <ac:chgData name="Abdulaziz" userId="85b05c50aa90e9c3" providerId="LiveId" clId="{F68DA11D-2E7B-475F-908E-C3D2F3533364}" dt="2020-11-29T13:14:53.196" v="18365" actId="165"/>
          <ac:spMkLst>
            <pc:docMk/>
            <pc:sldMk cId="373319656" sldId="258"/>
            <ac:spMk id="45" creationId="{B9F2854E-289B-48E6-8391-81148643BFD4}"/>
          </ac:spMkLst>
        </pc:spChg>
        <pc:spChg chg="del">
          <ac:chgData name="Abdulaziz" userId="85b05c50aa90e9c3" providerId="LiveId" clId="{F68DA11D-2E7B-475F-908E-C3D2F3533364}" dt="2020-11-12T18:25:32.153" v="827" actId="478"/>
          <ac:spMkLst>
            <pc:docMk/>
            <pc:sldMk cId="373319656" sldId="258"/>
            <ac:spMk id="45" creationId="{DC21E701-EA7A-465E-A51D-CA21574C2E3A}"/>
          </ac:spMkLst>
        </pc:spChg>
        <pc:spChg chg="del">
          <ac:chgData name="Abdulaziz" userId="85b05c50aa90e9c3" providerId="LiveId" clId="{F68DA11D-2E7B-475F-908E-C3D2F3533364}" dt="2020-11-12T18:25:24.897" v="820" actId="478"/>
          <ac:spMkLst>
            <pc:docMk/>
            <pc:sldMk cId="373319656" sldId="258"/>
            <ac:spMk id="47" creationId="{864FA346-F96C-4270-B2C2-0AD9C0CBCDEA}"/>
          </ac:spMkLst>
        </pc:spChg>
        <pc:spChg chg="mod topLvl">
          <ac:chgData name="Abdulaziz" userId="85b05c50aa90e9c3" providerId="LiveId" clId="{F68DA11D-2E7B-475F-908E-C3D2F3533364}" dt="2020-11-30T06:55:14.875" v="18547" actId="403"/>
          <ac:spMkLst>
            <pc:docMk/>
            <pc:sldMk cId="373319656" sldId="258"/>
            <ac:spMk id="47" creationId="{937A1F99-0079-4228-BCA7-774FC1B3B176}"/>
          </ac:spMkLst>
        </pc:spChg>
        <pc:spChg chg="mod topLvl">
          <ac:chgData name="Abdulaziz" userId="85b05c50aa90e9c3" providerId="LiveId" clId="{F68DA11D-2E7B-475F-908E-C3D2F3533364}" dt="2020-11-29T13:15:52.849" v="18441" actId="164"/>
          <ac:spMkLst>
            <pc:docMk/>
            <pc:sldMk cId="373319656" sldId="258"/>
            <ac:spMk id="48" creationId="{8FF64BC4-0533-44A1-9D94-52D2344AF98B}"/>
          </ac:spMkLst>
        </pc:spChg>
        <pc:spChg chg="del">
          <ac:chgData name="Abdulaziz" userId="85b05c50aa90e9c3" providerId="LiveId" clId="{F68DA11D-2E7B-475F-908E-C3D2F3533364}" dt="2020-11-12T18:25:27.725" v="823" actId="478"/>
          <ac:spMkLst>
            <pc:docMk/>
            <pc:sldMk cId="373319656" sldId="258"/>
            <ac:spMk id="49" creationId="{BA175099-A254-4392-A7C9-77B12F556D96}"/>
          </ac:spMkLst>
        </pc:spChg>
        <pc:spChg chg="add mod">
          <ac:chgData name="Abdulaziz" userId="85b05c50aa90e9c3" providerId="LiveId" clId="{F68DA11D-2E7B-475F-908E-C3D2F3533364}" dt="2020-11-30T08:52:33.612" v="18885" actId="20577"/>
          <ac:spMkLst>
            <pc:docMk/>
            <pc:sldMk cId="373319656" sldId="258"/>
            <ac:spMk id="49" creationId="{F049A2C4-51BF-40CC-85DE-FCD5D9821BFF}"/>
          </ac:spMkLst>
        </pc:spChg>
        <pc:spChg chg="mod">
          <ac:chgData name="Abdulaziz" userId="85b05c50aa90e9c3" providerId="LiveId" clId="{F68DA11D-2E7B-475F-908E-C3D2F3533364}" dt="2020-11-29T13:15:22.705" v="18370" actId="571"/>
          <ac:spMkLst>
            <pc:docMk/>
            <pc:sldMk cId="373319656" sldId="258"/>
            <ac:spMk id="50" creationId="{798A0CA5-9740-4E93-A747-CD0C547D07E6}"/>
          </ac:spMkLst>
        </pc:spChg>
        <pc:spChg chg="del">
          <ac:chgData name="Abdulaziz" userId="85b05c50aa90e9c3" providerId="LiveId" clId="{F68DA11D-2E7B-475F-908E-C3D2F3533364}" dt="2020-11-12T18:48:16.509" v="1550" actId="478"/>
          <ac:spMkLst>
            <pc:docMk/>
            <pc:sldMk cId="373319656" sldId="258"/>
            <ac:spMk id="51" creationId="{0BA8E14F-3411-4F3B-BB6E-4DBABC718940}"/>
          </ac:spMkLst>
        </pc:spChg>
        <pc:spChg chg="mod">
          <ac:chgData name="Abdulaziz" userId="85b05c50aa90e9c3" providerId="LiveId" clId="{F68DA11D-2E7B-475F-908E-C3D2F3533364}" dt="2020-11-29T13:15:22.705" v="18370" actId="571"/>
          <ac:spMkLst>
            <pc:docMk/>
            <pc:sldMk cId="373319656" sldId="258"/>
            <ac:spMk id="53" creationId="{F8266968-1E74-41F7-BEF3-87F9A053A575}"/>
          </ac:spMkLst>
        </pc:spChg>
        <pc:grpChg chg="add del mod">
          <ac:chgData name="Abdulaziz" userId="85b05c50aa90e9c3" providerId="LiveId" clId="{F68DA11D-2E7B-475F-908E-C3D2F3533364}" dt="2020-11-30T13:47:55.837" v="19542" actId="21"/>
          <ac:grpSpMkLst>
            <pc:docMk/>
            <pc:sldMk cId="373319656" sldId="258"/>
            <ac:grpSpMk id="6" creationId="{B76D71FA-BFB7-4C72-B4FF-BF0380BB3EDB}"/>
          </ac:grpSpMkLst>
        </pc:grpChg>
        <pc:grpChg chg="add del mod">
          <ac:chgData name="Abdulaziz" userId="85b05c50aa90e9c3" providerId="LiveId" clId="{F68DA11D-2E7B-475F-908E-C3D2F3533364}" dt="2020-11-29T13:14:11.924" v="18361"/>
          <ac:grpSpMkLst>
            <pc:docMk/>
            <pc:sldMk cId="373319656" sldId="258"/>
            <ac:grpSpMk id="26" creationId="{CA1E0443-7DD7-46C6-A5D0-A0A8224838F2}"/>
          </ac:grpSpMkLst>
        </pc:grpChg>
        <pc:grpChg chg="add del mod">
          <ac:chgData name="Abdulaziz" userId="85b05c50aa90e9c3" providerId="LiveId" clId="{F68DA11D-2E7B-475F-908E-C3D2F3533364}" dt="2020-11-29T13:14:53.196" v="18365" actId="165"/>
          <ac:grpSpMkLst>
            <pc:docMk/>
            <pc:sldMk cId="373319656" sldId="258"/>
            <ac:grpSpMk id="29" creationId="{570DB7E5-50FC-4910-8C53-90FEE86B8DB6}"/>
          </ac:grpSpMkLst>
        </pc:grpChg>
        <pc:grpChg chg="del mod topLvl">
          <ac:chgData name="Abdulaziz" userId="85b05c50aa90e9c3" providerId="LiveId" clId="{F68DA11D-2E7B-475F-908E-C3D2F3533364}" dt="2020-11-29T13:14:56.825" v="18366" actId="165"/>
          <ac:grpSpMkLst>
            <pc:docMk/>
            <pc:sldMk cId="373319656" sldId="258"/>
            <ac:grpSpMk id="30" creationId="{AF2CC836-02E5-49C8-89C8-91896154201E}"/>
          </ac:grpSpMkLst>
        </pc:grpChg>
        <pc:grpChg chg="mod topLvl">
          <ac:chgData name="Abdulaziz" userId="85b05c50aa90e9c3" providerId="LiveId" clId="{F68DA11D-2E7B-475F-908E-C3D2F3533364}" dt="2020-11-30T06:55:20.897" v="18556" actId="1036"/>
          <ac:grpSpMkLst>
            <pc:docMk/>
            <pc:sldMk cId="373319656" sldId="258"/>
            <ac:grpSpMk id="31" creationId="{FD784A95-0F9D-45CC-92A7-838CCBE328BE}"/>
          </ac:grpSpMkLst>
        </pc:grpChg>
        <pc:grpChg chg="mod topLvl">
          <ac:chgData name="Abdulaziz" userId="85b05c50aa90e9c3" providerId="LiveId" clId="{F68DA11D-2E7B-475F-908E-C3D2F3533364}" dt="2020-11-29T13:15:29.015" v="18440" actId="1037"/>
          <ac:grpSpMkLst>
            <pc:docMk/>
            <pc:sldMk cId="373319656" sldId="258"/>
            <ac:grpSpMk id="32" creationId="{1F6BC80A-6061-4DC2-B472-77271A6B6CDF}"/>
          </ac:grpSpMkLst>
        </pc:grpChg>
        <pc:grpChg chg="mod topLvl">
          <ac:chgData name="Abdulaziz" userId="85b05c50aa90e9c3" providerId="LiveId" clId="{F68DA11D-2E7B-475F-908E-C3D2F3533364}" dt="2020-11-29T13:15:52.849" v="18441" actId="164"/>
          <ac:grpSpMkLst>
            <pc:docMk/>
            <pc:sldMk cId="373319656" sldId="258"/>
            <ac:grpSpMk id="33" creationId="{B84D8624-FF8E-4D77-AB46-34DE9AA97E9F}"/>
          </ac:grpSpMkLst>
        </pc:grpChg>
        <pc:grpChg chg="mod topLvl">
          <ac:chgData name="Abdulaziz" userId="85b05c50aa90e9c3" providerId="LiveId" clId="{F68DA11D-2E7B-475F-908E-C3D2F3533364}" dt="2020-11-29T13:15:52.849" v="18441" actId="164"/>
          <ac:grpSpMkLst>
            <pc:docMk/>
            <pc:sldMk cId="373319656" sldId="258"/>
            <ac:grpSpMk id="34" creationId="{9FFACA1D-B558-4829-97C6-3B260C63074E}"/>
          </ac:grpSpMkLst>
        </pc:grpChg>
        <pc:grpChg chg="mod topLvl">
          <ac:chgData name="Abdulaziz" userId="85b05c50aa90e9c3" providerId="LiveId" clId="{F68DA11D-2E7B-475F-908E-C3D2F3533364}" dt="2020-11-29T13:15:52.849" v="18441" actId="164"/>
          <ac:grpSpMkLst>
            <pc:docMk/>
            <pc:sldMk cId="373319656" sldId="258"/>
            <ac:grpSpMk id="36" creationId="{EAB8BEBA-4A7C-4212-8742-A6250E9B69B7}"/>
          </ac:grpSpMkLst>
        </pc:grpChg>
        <pc:grpChg chg="add mod">
          <ac:chgData name="Abdulaziz" userId="85b05c50aa90e9c3" providerId="LiveId" clId="{F68DA11D-2E7B-475F-908E-C3D2F3533364}" dt="2020-11-29T13:15:22.705" v="18370" actId="571"/>
          <ac:grpSpMkLst>
            <pc:docMk/>
            <pc:sldMk cId="373319656" sldId="258"/>
            <ac:grpSpMk id="49" creationId="{EF0C11C4-3F5A-4E9A-A804-BFC9617A1280}"/>
          </ac:grpSpMkLst>
        </pc:grpChg>
        <pc:grpChg chg="add mod">
          <ac:chgData name="Abdulaziz" userId="85b05c50aa90e9c3" providerId="LiveId" clId="{F68DA11D-2E7B-475F-908E-C3D2F3533364}" dt="2020-11-29T13:15:22.705" v="18370" actId="571"/>
          <ac:grpSpMkLst>
            <pc:docMk/>
            <pc:sldMk cId="373319656" sldId="258"/>
            <ac:grpSpMk id="52" creationId="{D7371276-95FB-4444-8301-1C7343B8DF94}"/>
          </ac:grpSpMkLst>
        </pc:grpChg>
        <pc:picChg chg="mod ord">
          <ac:chgData name="Abdulaziz" userId="85b05c50aa90e9c3" providerId="LiveId" clId="{F68DA11D-2E7B-475F-908E-C3D2F3533364}" dt="2020-11-12T18:47:29.045" v="1511" actId="1036"/>
          <ac:picMkLst>
            <pc:docMk/>
            <pc:sldMk cId="373319656" sldId="258"/>
            <ac:picMk id="16" creationId="{223C7DF9-4ED0-4B89-830D-716074846739}"/>
          </ac:picMkLst>
        </pc:picChg>
        <pc:picChg chg="mod">
          <ac:chgData name="Abdulaziz" userId="85b05c50aa90e9c3" providerId="LiveId" clId="{F68DA11D-2E7B-475F-908E-C3D2F3533364}" dt="2020-11-29T13:13:36.627" v="18353" actId="1076"/>
          <ac:picMkLst>
            <pc:docMk/>
            <pc:sldMk cId="373319656" sldId="258"/>
            <ac:picMk id="22" creationId="{D0091085-B454-450D-9301-A083C582AE70}"/>
          </ac:picMkLst>
        </pc:picChg>
        <pc:picChg chg="del">
          <ac:chgData name="Abdulaziz" userId="85b05c50aa90e9c3" providerId="LiveId" clId="{F68DA11D-2E7B-475F-908E-C3D2F3533364}" dt="2020-11-12T18:25:20.981" v="817" actId="478"/>
          <ac:picMkLst>
            <pc:docMk/>
            <pc:sldMk cId="373319656" sldId="258"/>
            <ac:picMk id="34" creationId="{AB8A23D0-A8F2-4EFC-B4E9-92FF89BEE2A1}"/>
          </ac:picMkLst>
        </pc:picChg>
        <pc:picChg chg="del">
          <ac:chgData name="Abdulaziz" userId="85b05c50aa90e9c3" providerId="LiveId" clId="{F68DA11D-2E7B-475F-908E-C3D2F3533364}" dt="2020-11-12T18:25:31.304" v="826" actId="478"/>
          <ac:picMkLst>
            <pc:docMk/>
            <pc:sldMk cId="373319656" sldId="258"/>
            <ac:picMk id="36" creationId="{5716123A-9E6E-41CD-B073-8D09B33D7033}"/>
          </ac:picMkLst>
        </pc:picChg>
        <pc:picChg chg="mod">
          <ac:chgData name="Abdulaziz" userId="85b05c50aa90e9c3" providerId="LiveId" clId="{F68DA11D-2E7B-475F-908E-C3D2F3533364}" dt="2020-11-29T13:14:53.196" v="18365" actId="165"/>
          <ac:picMkLst>
            <pc:docMk/>
            <pc:sldMk cId="373319656" sldId="258"/>
            <ac:picMk id="38" creationId="{5B8913D3-11DA-4B72-A91C-E5C62D962EFF}"/>
          </ac:picMkLst>
        </pc:picChg>
        <pc:picChg chg="del">
          <ac:chgData name="Abdulaziz" userId="85b05c50aa90e9c3" providerId="LiveId" clId="{F68DA11D-2E7B-475F-908E-C3D2F3533364}" dt="2020-11-12T18:25:26.020" v="821" actId="478"/>
          <ac:picMkLst>
            <pc:docMk/>
            <pc:sldMk cId="373319656" sldId="258"/>
            <ac:picMk id="38" creationId="{8DA0214D-E4D5-402B-B319-1FAAE4CAF361}"/>
          </ac:picMkLst>
        </pc:picChg>
        <pc:picChg chg="mod">
          <ac:chgData name="Abdulaziz" userId="85b05c50aa90e9c3" providerId="LiveId" clId="{F68DA11D-2E7B-475F-908E-C3D2F3533364}" dt="2020-11-29T13:14:53.196" v="18365" actId="165"/>
          <ac:picMkLst>
            <pc:docMk/>
            <pc:sldMk cId="373319656" sldId="258"/>
            <ac:picMk id="40" creationId="{19E0047A-A3A8-41F3-B38B-6E121EBA571F}"/>
          </ac:picMkLst>
        </pc:picChg>
        <pc:picChg chg="del">
          <ac:chgData name="Abdulaziz" userId="85b05c50aa90e9c3" providerId="LiveId" clId="{F68DA11D-2E7B-475F-908E-C3D2F3533364}" dt="2020-11-12T18:25:28.519" v="824" actId="478"/>
          <ac:picMkLst>
            <pc:docMk/>
            <pc:sldMk cId="373319656" sldId="258"/>
            <ac:picMk id="40" creationId="{6DC68FDF-840D-45C0-9606-C455E3F81201}"/>
          </ac:picMkLst>
        </pc:picChg>
        <pc:picChg chg="mod">
          <ac:chgData name="Abdulaziz" userId="85b05c50aa90e9c3" providerId="LiveId" clId="{F68DA11D-2E7B-475F-908E-C3D2F3533364}" dt="2020-11-29T13:14:53.196" v="18365" actId="165"/>
          <ac:picMkLst>
            <pc:docMk/>
            <pc:sldMk cId="373319656" sldId="258"/>
            <ac:picMk id="42" creationId="{0DF5F1FB-2031-41DB-9D76-A2D504E5C117}"/>
          </ac:picMkLst>
        </pc:picChg>
        <pc:picChg chg="mod">
          <ac:chgData name="Abdulaziz" userId="85b05c50aa90e9c3" providerId="LiveId" clId="{F68DA11D-2E7B-475F-908E-C3D2F3533364}" dt="2020-11-29T13:14:53.196" v="18365" actId="165"/>
          <ac:picMkLst>
            <pc:docMk/>
            <pc:sldMk cId="373319656" sldId="258"/>
            <ac:picMk id="44" creationId="{0FBE090F-73BD-47FF-A83A-145313D3BC02}"/>
          </ac:picMkLst>
        </pc:picChg>
        <pc:picChg chg="mod">
          <ac:chgData name="Abdulaziz" userId="85b05c50aa90e9c3" providerId="LiveId" clId="{F68DA11D-2E7B-475F-908E-C3D2F3533364}" dt="2020-11-29T13:14:53.196" v="18365" actId="165"/>
          <ac:picMkLst>
            <pc:docMk/>
            <pc:sldMk cId="373319656" sldId="258"/>
            <ac:picMk id="46" creationId="{B64FC079-C839-4EBC-A5D0-D0A5BD650FDC}"/>
          </ac:picMkLst>
        </pc:picChg>
        <pc:picChg chg="mod">
          <ac:chgData name="Abdulaziz" userId="85b05c50aa90e9c3" providerId="LiveId" clId="{F68DA11D-2E7B-475F-908E-C3D2F3533364}" dt="2020-11-29T13:15:22.705" v="18370" actId="571"/>
          <ac:picMkLst>
            <pc:docMk/>
            <pc:sldMk cId="373319656" sldId="258"/>
            <ac:picMk id="51" creationId="{A33FE180-4A11-4D3F-868C-3EE077059F66}"/>
          </ac:picMkLst>
        </pc:picChg>
        <pc:picChg chg="mod">
          <ac:chgData name="Abdulaziz" userId="85b05c50aa90e9c3" providerId="LiveId" clId="{F68DA11D-2E7B-475F-908E-C3D2F3533364}" dt="2020-11-29T13:15:22.705" v="18370" actId="571"/>
          <ac:picMkLst>
            <pc:docMk/>
            <pc:sldMk cId="373319656" sldId="258"/>
            <ac:picMk id="54" creationId="{CF14337E-70DF-4C27-97AE-AE40C808AA1B}"/>
          </ac:picMkLst>
        </pc:picChg>
      </pc:sldChg>
      <pc:sldChg chg="addSp delSp modSp add mod modAnim">
        <pc:chgData name="Abdulaziz" userId="85b05c50aa90e9c3" providerId="LiveId" clId="{F68DA11D-2E7B-475F-908E-C3D2F3533364}" dt="2020-12-01T13:27:16.265" v="22041" actId="1035"/>
        <pc:sldMkLst>
          <pc:docMk/>
          <pc:sldMk cId="1317271185" sldId="259"/>
        </pc:sldMkLst>
        <pc:spChg chg="add del mod">
          <ac:chgData name="Abdulaziz" userId="85b05c50aa90e9c3" providerId="LiveId" clId="{F68DA11D-2E7B-475F-908E-C3D2F3533364}" dt="2020-11-12T18:46:50.785" v="1498" actId="21"/>
          <ac:spMkLst>
            <pc:docMk/>
            <pc:sldMk cId="1317271185" sldId="259"/>
            <ac:spMk id="4" creationId="{1686C149-D7E1-4BB5-8EDD-967907B39B0E}"/>
          </ac:spMkLst>
        </pc:spChg>
        <pc:spChg chg="add del mod">
          <ac:chgData name="Abdulaziz" userId="85b05c50aa90e9c3" providerId="LiveId" clId="{F68DA11D-2E7B-475F-908E-C3D2F3533364}" dt="2020-11-12T18:46:23.823" v="1493" actId="478"/>
          <ac:spMkLst>
            <pc:docMk/>
            <pc:sldMk cId="1317271185" sldId="259"/>
            <ac:spMk id="5" creationId="{5D31A774-C9E2-4875-84DC-0B05C4F12020}"/>
          </ac:spMkLst>
        </pc:spChg>
        <pc:spChg chg="add del mod topLvl">
          <ac:chgData name="Abdulaziz" userId="85b05c50aa90e9c3" providerId="LiveId" clId="{F68DA11D-2E7B-475F-908E-C3D2F3533364}" dt="2020-12-01T08:01:08.284" v="21349" actId="20577"/>
          <ac:spMkLst>
            <pc:docMk/>
            <pc:sldMk cId="1317271185" sldId="259"/>
            <ac:spMk id="6" creationId="{A839BE5D-891E-48D3-945B-0CB981360BD8}"/>
          </ac:spMkLst>
        </pc:spChg>
        <pc:spChg chg="add del mod">
          <ac:chgData name="Abdulaziz" userId="85b05c50aa90e9c3" providerId="LiveId" clId="{F68DA11D-2E7B-475F-908E-C3D2F3533364}" dt="2020-11-12T18:46:50.785" v="1498" actId="21"/>
          <ac:spMkLst>
            <pc:docMk/>
            <pc:sldMk cId="1317271185" sldId="259"/>
            <ac:spMk id="7" creationId="{9E5B527B-A591-45EB-B2CC-60C3C998769B}"/>
          </ac:spMkLst>
        </pc:spChg>
        <pc:spChg chg="add del mod">
          <ac:chgData name="Abdulaziz" userId="85b05c50aa90e9c3" providerId="LiveId" clId="{F68DA11D-2E7B-475F-908E-C3D2F3533364}" dt="2020-11-12T18:46:50.785" v="1498" actId="21"/>
          <ac:spMkLst>
            <pc:docMk/>
            <pc:sldMk cId="1317271185" sldId="259"/>
            <ac:spMk id="8" creationId="{46A197B2-2645-40EA-A72B-3EF36B5A94FC}"/>
          </ac:spMkLst>
        </pc:spChg>
        <pc:spChg chg="add del mod">
          <ac:chgData name="Abdulaziz" userId="85b05c50aa90e9c3" providerId="LiveId" clId="{F68DA11D-2E7B-475F-908E-C3D2F3533364}" dt="2020-11-12T18:46:50.785" v="1498" actId="21"/>
          <ac:spMkLst>
            <pc:docMk/>
            <pc:sldMk cId="1317271185" sldId="259"/>
            <ac:spMk id="9" creationId="{DD1F7FFC-5934-49E4-BF0F-87EE483B1D47}"/>
          </ac:spMkLst>
        </pc:spChg>
        <pc:spChg chg="add del mod">
          <ac:chgData name="Abdulaziz" userId="85b05c50aa90e9c3" providerId="LiveId" clId="{F68DA11D-2E7B-475F-908E-C3D2F3533364}" dt="2020-11-28T16:22:42.927" v="16013" actId="478"/>
          <ac:spMkLst>
            <pc:docMk/>
            <pc:sldMk cId="1317271185" sldId="259"/>
            <ac:spMk id="10" creationId="{AC715551-2B20-4EEB-BDCD-1F185B171F0B}"/>
          </ac:spMkLst>
        </pc:spChg>
        <pc:spChg chg="add">
          <ac:chgData name="Abdulaziz" userId="85b05c50aa90e9c3" providerId="LiveId" clId="{F68DA11D-2E7B-475F-908E-C3D2F3533364}" dt="2020-11-12T18:47:50.746" v="1523" actId="22"/>
          <ac:spMkLst>
            <pc:docMk/>
            <pc:sldMk cId="1317271185" sldId="259"/>
            <ac:spMk id="11" creationId="{6E61C550-E312-4994-9B94-E74D53026093}"/>
          </ac:spMkLst>
        </pc:spChg>
        <pc:spChg chg="add del mod">
          <ac:chgData name="Abdulaziz" userId="85b05c50aa90e9c3" providerId="LiveId" clId="{F68DA11D-2E7B-475F-908E-C3D2F3533364}" dt="2020-11-12T18:46:10.127" v="1465" actId="478"/>
          <ac:spMkLst>
            <pc:docMk/>
            <pc:sldMk cId="1317271185" sldId="259"/>
            <ac:spMk id="12" creationId="{396C19BE-CA92-4E83-8A82-1DA303BF0B1A}"/>
          </ac:spMkLst>
        </pc:spChg>
        <pc:spChg chg="add del mod">
          <ac:chgData name="Abdulaziz" userId="85b05c50aa90e9c3" providerId="LiveId" clId="{F68DA11D-2E7B-475F-908E-C3D2F3533364}" dt="2020-11-28T09:26:54.537" v="11165" actId="21"/>
          <ac:spMkLst>
            <pc:docMk/>
            <pc:sldMk cId="1317271185" sldId="259"/>
            <ac:spMk id="17" creationId="{1F1CC004-CC91-499E-BD5F-330EE9E8ABFB}"/>
          </ac:spMkLst>
        </pc:spChg>
        <pc:spChg chg="del">
          <ac:chgData name="Abdulaziz" userId="85b05c50aa90e9c3" providerId="LiveId" clId="{F68DA11D-2E7B-475F-908E-C3D2F3533364}" dt="2020-11-12T18:47:53.254" v="1524" actId="478"/>
          <ac:spMkLst>
            <pc:docMk/>
            <pc:sldMk cId="1317271185" sldId="259"/>
            <ac:spMk id="20" creationId="{33A51A60-753A-493D-B7B1-BEB7C4C07D47}"/>
          </ac:spMkLst>
        </pc:spChg>
        <pc:spChg chg="mod">
          <ac:chgData name="Abdulaziz" userId="85b05c50aa90e9c3" providerId="LiveId" clId="{F68DA11D-2E7B-475F-908E-C3D2F3533364}" dt="2020-11-28T09:17:03.686" v="10981" actId="571"/>
          <ac:spMkLst>
            <pc:docMk/>
            <pc:sldMk cId="1317271185" sldId="259"/>
            <ac:spMk id="21" creationId="{9C449508-0240-4096-B49E-EDFA2A9F73EB}"/>
          </ac:spMkLst>
        </pc:spChg>
        <pc:spChg chg="mod">
          <ac:chgData name="Abdulaziz" userId="85b05c50aa90e9c3" providerId="LiveId" clId="{F68DA11D-2E7B-475F-908E-C3D2F3533364}" dt="2020-11-30T06:58:19.762" v="18565"/>
          <ac:spMkLst>
            <pc:docMk/>
            <pc:sldMk cId="1317271185" sldId="259"/>
            <ac:spMk id="23" creationId="{D9D8D862-40BC-4D0A-B806-F00BB5C9FAF1}"/>
          </ac:spMkLst>
        </pc:spChg>
        <pc:spChg chg="mod">
          <ac:chgData name="Abdulaziz" userId="85b05c50aa90e9c3" providerId="LiveId" clId="{F68DA11D-2E7B-475F-908E-C3D2F3533364}" dt="2020-11-28T09:17:03.686" v="10981" actId="571"/>
          <ac:spMkLst>
            <pc:docMk/>
            <pc:sldMk cId="1317271185" sldId="259"/>
            <ac:spMk id="25" creationId="{D6FF9196-2593-4CC3-B480-169FCD26B262}"/>
          </ac:spMkLst>
        </pc:spChg>
        <pc:spChg chg="mod">
          <ac:chgData name="Abdulaziz" userId="85b05c50aa90e9c3" providerId="LiveId" clId="{F68DA11D-2E7B-475F-908E-C3D2F3533364}" dt="2020-11-28T09:17:03.686" v="10981" actId="571"/>
          <ac:spMkLst>
            <pc:docMk/>
            <pc:sldMk cId="1317271185" sldId="259"/>
            <ac:spMk id="26" creationId="{098D5F6A-57BB-4557-8B68-9693760EEAA9}"/>
          </ac:spMkLst>
        </pc:spChg>
        <pc:spChg chg="add mod">
          <ac:chgData name="Abdulaziz" userId="85b05c50aa90e9c3" providerId="LiveId" clId="{F68DA11D-2E7B-475F-908E-C3D2F3533364}" dt="2020-12-01T13:27:16.265" v="22041" actId="1035"/>
          <ac:spMkLst>
            <pc:docMk/>
            <pc:sldMk cId="1317271185" sldId="259"/>
            <ac:spMk id="27" creationId="{A7647841-B29A-4822-8CD5-288129DE7E12}"/>
          </ac:spMkLst>
        </pc:spChg>
        <pc:spChg chg="add mod topLvl">
          <ac:chgData name="Abdulaziz" userId="85b05c50aa90e9c3" providerId="LiveId" clId="{F68DA11D-2E7B-475F-908E-C3D2F3533364}" dt="2020-11-28T10:24:37.290" v="12925" actId="164"/>
          <ac:spMkLst>
            <pc:docMk/>
            <pc:sldMk cId="1317271185" sldId="259"/>
            <ac:spMk id="28" creationId="{6B7EFAE7-6F2D-4DA2-AB01-1823F94A722A}"/>
          </ac:spMkLst>
        </pc:spChg>
        <pc:spChg chg="add del mod">
          <ac:chgData name="Abdulaziz" userId="85b05c50aa90e9c3" providerId="LiveId" clId="{F68DA11D-2E7B-475F-908E-C3D2F3533364}" dt="2020-11-28T09:32:01.601" v="11663" actId="478"/>
          <ac:spMkLst>
            <pc:docMk/>
            <pc:sldMk cId="1317271185" sldId="259"/>
            <ac:spMk id="29" creationId="{505798C0-7776-43B3-ADE1-1DFD251AEB6C}"/>
          </ac:spMkLst>
        </pc:spChg>
        <pc:spChg chg="add mod">
          <ac:chgData name="Abdulaziz" userId="85b05c50aa90e9c3" providerId="LiveId" clId="{F68DA11D-2E7B-475F-908E-C3D2F3533364}" dt="2020-11-28T10:24:22.858" v="12920" actId="165"/>
          <ac:spMkLst>
            <pc:docMk/>
            <pc:sldMk cId="1317271185" sldId="259"/>
            <ac:spMk id="30" creationId="{B1E53BF5-9A82-4EAE-8AB2-5E814990419F}"/>
          </ac:spMkLst>
        </pc:spChg>
        <pc:spChg chg="add del mod">
          <ac:chgData name="Abdulaziz" userId="85b05c50aa90e9c3" providerId="LiveId" clId="{F68DA11D-2E7B-475F-908E-C3D2F3533364}" dt="2020-11-28T10:23:46.533" v="12904"/>
          <ac:spMkLst>
            <pc:docMk/>
            <pc:sldMk cId="1317271185" sldId="259"/>
            <ac:spMk id="31" creationId="{C5002E4C-B8C8-46DB-9227-6BFF9C60B403}"/>
          </ac:spMkLst>
        </pc:spChg>
        <pc:spChg chg="add del mod">
          <ac:chgData name="Abdulaziz" userId="85b05c50aa90e9c3" providerId="LiveId" clId="{F68DA11D-2E7B-475F-908E-C3D2F3533364}" dt="2020-11-12T18:51:34.057" v="1698" actId="478"/>
          <ac:spMkLst>
            <pc:docMk/>
            <pc:sldMk cId="1317271185" sldId="259"/>
            <ac:spMk id="32" creationId="{0B87A15F-B684-486F-A258-D6BC94598ACF}"/>
          </ac:spMkLst>
        </pc:spChg>
        <pc:spChg chg="add del mod">
          <ac:chgData name="Abdulaziz" userId="85b05c50aa90e9c3" providerId="LiveId" clId="{F68DA11D-2E7B-475F-908E-C3D2F3533364}" dt="2020-11-28T15:23:20.841" v="15517" actId="21"/>
          <ac:spMkLst>
            <pc:docMk/>
            <pc:sldMk cId="1317271185" sldId="259"/>
            <ac:spMk id="32" creationId="{D03D8FD1-4212-4D24-B989-89D18680A301}"/>
          </ac:spMkLst>
        </pc:spChg>
        <pc:spChg chg="add mod">
          <ac:chgData name="Abdulaziz" userId="85b05c50aa90e9c3" providerId="LiveId" clId="{F68DA11D-2E7B-475F-908E-C3D2F3533364}" dt="2020-11-28T10:24:22.858" v="12920" actId="165"/>
          <ac:spMkLst>
            <pc:docMk/>
            <pc:sldMk cId="1317271185" sldId="259"/>
            <ac:spMk id="34" creationId="{0D220D20-49CF-49A8-8E85-E67538BD08BD}"/>
          </ac:spMkLst>
        </pc:spChg>
        <pc:spChg chg="add mod">
          <ac:chgData name="Abdulaziz" userId="85b05c50aa90e9c3" providerId="LiveId" clId="{F68DA11D-2E7B-475F-908E-C3D2F3533364}" dt="2020-11-30T14:13:44.010" v="20447" actId="20577"/>
          <ac:spMkLst>
            <pc:docMk/>
            <pc:sldMk cId="1317271185" sldId="259"/>
            <ac:spMk id="34" creationId="{A7B018FE-B851-4BC7-8A6E-F9BFAF28CB85}"/>
          </ac:spMkLst>
        </pc:spChg>
        <pc:spChg chg="mod topLvl">
          <ac:chgData name="Abdulaziz" userId="85b05c50aa90e9c3" providerId="LiveId" clId="{F68DA11D-2E7B-475F-908E-C3D2F3533364}" dt="2020-11-30T14:27:54.706" v="20706" actId="1036"/>
          <ac:spMkLst>
            <pc:docMk/>
            <pc:sldMk cId="1317271185" sldId="259"/>
            <ac:spMk id="35" creationId="{CDBB4353-BDB9-4BBB-BA04-50A792D3B1F0}"/>
          </ac:spMkLst>
        </pc:spChg>
        <pc:spChg chg="add del mod topLvl">
          <ac:chgData name="Abdulaziz" userId="85b05c50aa90e9c3" providerId="LiveId" clId="{F68DA11D-2E7B-475F-908E-C3D2F3533364}" dt="2020-11-28T15:22:46.672" v="15475" actId="21"/>
          <ac:spMkLst>
            <pc:docMk/>
            <pc:sldMk cId="1317271185" sldId="259"/>
            <ac:spMk id="38" creationId="{20DE403B-8E2A-4BD2-B66D-2DAD5BF1E10C}"/>
          </ac:spMkLst>
        </pc:spChg>
        <pc:spChg chg="add mod">
          <ac:chgData name="Abdulaziz" userId="85b05c50aa90e9c3" providerId="LiveId" clId="{F68DA11D-2E7B-475F-908E-C3D2F3533364}" dt="2020-11-12T18:53:21.333" v="1732" actId="571"/>
          <ac:spMkLst>
            <pc:docMk/>
            <pc:sldMk cId="1317271185" sldId="259"/>
            <ac:spMk id="39" creationId="{FBFC791C-2F16-46C9-9DC2-2AE8D6F12D91}"/>
          </ac:spMkLst>
        </pc:spChg>
        <pc:spChg chg="mod">
          <ac:chgData name="Abdulaziz" userId="85b05c50aa90e9c3" providerId="LiveId" clId="{F68DA11D-2E7B-475F-908E-C3D2F3533364}" dt="2020-11-30T07:22:25.782" v="18583" actId="165"/>
          <ac:spMkLst>
            <pc:docMk/>
            <pc:sldMk cId="1317271185" sldId="259"/>
            <ac:spMk id="40" creationId="{FEA0CC5E-51D6-430D-A163-F35A87A9F658}"/>
          </ac:spMkLst>
        </pc:spChg>
        <pc:spChg chg="mod">
          <ac:chgData name="Abdulaziz" userId="85b05c50aa90e9c3" providerId="LiveId" clId="{F68DA11D-2E7B-475F-908E-C3D2F3533364}" dt="2020-11-12T18:53:21.333" v="1732" actId="571"/>
          <ac:spMkLst>
            <pc:docMk/>
            <pc:sldMk cId="1317271185" sldId="259"/>
            <ac:spMk id="41" creationId="{1CDD8BB6-D1F2-42FE-AD99-6FC282DE29E4}"/>
          </ac:spMkLst>
        </pc:spChg>
        <pc:spChg chg="mod">
          <ac:chgData name="Abdulaziz" userId="85b05c50aa90e9c3" providerId="LiveId" clId="{F68DA11D-2E7B-475F-908E-C3D2F3533364}" dt="2020-11-30T07:22:25.782" v="18583" actId="165"/>
          <ac:spMkLst>
            <pc:docMk/>
            <pc:sldMk cId="1317271185" sldId="259"/>
            <ac:spMk id="41" creationId="{8214E947-69B9-4C52-8EE8-380D1AB2FBB9}"/>
          </ac:spMkLst>
        </pc:spChg>
        <pc:spChg chg="mod">
          <ac:chgData name="Abdulaziz" userId="85b05c50aa90e9c3" providerId="LiveId" clId="{F68DA11D-2E7B-475F-908E-C3D2F3533364}" dt="2020-11-12T18:53:21.333" v="1732" actId="571"/>
          <ac:spMkLst>
            <pc:docMk/>
            <pc:sldMk cId="1317271185" sldId="259"/>
            <ac:spMk id="43" creationId="{81EF9BB4-CBBC-46FE-898B-4E2D2410E96F}"/>
          </ac:spMkLst>
        </pc:spChg>
        <pc:spChg chg="mod">
          <ac:chgData name="Abdulaziz" userId="85b05c50aa90e9c3" providerId="LiveId" clId="{F68DA11D-2E7B-475F-908E-C3D2F3533364}" dt="2020-11-12T18:53:21.333" v="1732" actId="571"/>
          <ac:spMkLst>
            <pc:docMk/>
            <pc:sldMk cId="1317271185" sldId="259"/>
            <ac:spMk id="44" creationId="{5D214E72-8E3D-4CE1-ACF3-98A82DF94F4F}"/>
          </ac:spMkLst>
        </pc:spChg>
        <pc:spChg chg="mod">
          <ac:chgData name="Abdulaziz" userId="85b05c50aa90e9c3" providerId="LiveId" clId="{F68DA11D-2E7B-475F-908E-C3D2F3533364}" dt="2020-11-28T17:02:08.823" v="16820" actId="207"/>
          <ac:spMkLst>
            <pc:docMk/>
            <pc:sldMk cId="1317271185" sldId="259"/>
            <ac:spMk id="45" creationId="{0B06AC2D-D8E1-4687-AFC0-B4599C1ECF5F}"/>
          </ac:spMkLst>
        </pc:spChg>
        <pc:spChg chg="add del">
          <ac:chgData name="Abdulaziz" userId="85b05c50aa90e9c3" providerId="LiveId" clId="{F68DA11D-2E7B-475F-908E-C3D2F3533364}" dt="2020-11-12T19:24:15.539" v="2318" actId="22"/>
          <ac:spMkLst>
            <pc:docMk/>
            <pc:sldMk cId="1317271185" sldId="259"/>
            <ac:spMk id="48" creationId="{1541A216-D2E7-48C8-8331-B8FE90771923}"/>
          </ac:spMkLst>
        </pc:spChg>
        <pc:spChg chg="mod">
          <ac:chgData name="Abdulaziz" userId="85b05c50aa90e9c3" providerId="LiveId" clId="{F68DA11D-2E7B-475F-908E-C3D2F3533364}" dt="2020-11-28T17:02:08.823" v="16820" actId="207"/>
          <ac:spMkLst>
            <pc:docMk/>
            <pc:sldMk cId="1317271185" sldId="259"/>
            <ac:spMk id="48" creationId="{8F3478F5-ED1E-4184-8542-517EA56F2CE3}"/>
          </ac:spMkLst>
        </pc:spChg>
        <pc:spChg chg="mod">
          <ac:chgData name="Abdulaziz" userId="85b05c50aa90e9c3" providerId="LiveId" clId="{F68DA11D-2E7B-475F-908E-C3D2F3533364}" dt="2020-11-12T18:48:10.890" v="1549" actId="20577"/>
          <ac:spMkLst>
            <pc:docMk/>
            <pc:sldMk cId="1317271185" sldId="259"/>
            <ac:spMk id="51" creationId="{0BA8E14F-3411-4F3B-BB6E-4DBABC718940}"/>
          </ac:spMkLst>
        </pc:spChg>
        <pc:spChg chg="mod">
          <ac:chgData name="Abdulaziz" userId="85b05c50aa90e9c3" providerId="LiveId" clId="{F68DA11D-2E7B-475F-908E-C3D2F3533364}" dt="2020-11-28T17:02:08.823" v="16820" actId="207"/>
          <ac:spMkLst>
            <pc:docMk/>
            <pc:sldMk cId="1317271185" sldId="259"/>
            <ac:spMk id="52" creationId="{CB1A49C0-069F-4C7B-A335-C701A7A48B77}"/>
          </ac:spMkLst>
        </pc:spChg>
        <pc:spChg chg="mod">
          <ac:chgData name="Abdulaziz" userId="85b05c50aa90e9c3" providerId="LiveId" clId="{F68DA11D-2E7B-475F-908E-C3D2F3533364}" dt="2020-11-28T17:02:08.823" v="16820" actId="207"/>
          <ac:spMkLst>
            <pc:docMk/>
            <pc:sldMk cId="1317271185" sldId="259"/>
            <ac:spMk id="55" creationId="{C65764CF-7BA3-4A71-8995-5FEB3C8C250A}"/>
          </ac:spMkLst>
        </pc:spChg>
        <pc:spChg chg="mod">
          <ac:chgData name="Abdulaziz" userId="85b05c50aa90e9c3" providerId="LiveId" clId="{F68DA11D-2E7B-475F-908E-C3D2F3533364}" dt="2020-11-28T17:02:08.823" v="16820" actId="207"/>
          <ac:spMkLst>
            <pc:docMk/>
            <pc:sldMk cId="1317271185" sldId="259"/>
            <ac:spMk id="58" creationId="{7CE8E74A-05CD-4AA4-8FBB-5809B1495A65}"/>
          </ac:spMkLst>
        </pc:spChg>
        <pc:spChg chg="mod">
          <ac:chgData name="Abdulaziz" userId="85b05c50aa90e9c3" providerId="LiveId" clId="{F68DA11D-2E7B-475F-908E-C3D2F3533364}" dt="2020-11-28T17:02:08.823" v="16820" actId="207"/>
          <ac:spMkLst>
            <pc:docMk/>
            <pc:sldMk cId="1317271185" sldId="259"/>
            <ac:spMk id="61" creationId="{180CCB2C-98BA-4ECB-A6F5-13BA03DF209B}"/>
          </ac:spMkLst>
        </pc:spChg>
        <pc:spChg chg="add del mod">
          <ac:chgData name="Abdulaziz" userId="85b05c50aa90e9c3" providerId="LiveId" clId="{F68DA11D-2E7B-475F-908E-C3D2F3533364}" dt="2020-11-30T14:13:41.341" v="20445" actId="478"/>
          <ac:spMkLst>
            <pc:docMk/>
            <pc:sldMk cId="1317271185" sldId="259"/>
            <ac:spMk id="64" creationId="{95D3EF73-C1D8-4B82-8731-01205B6F8D8C}"/>
          </ac:spMkLst>
        </pc:spChg>
        <pc:grpChg chg="add del mod ord">
          <ac:chgData name="Abdulaziz" userId="85b05c50aa90e9c3" providerId="LiveId" clId="{F68DA11D-2E7B-475F-908E-C3D2F3533364}" dt="2020-11-28T10:24:22.858" v="12920" actId="165"/>
          <ac:grpSpMkLst>
            <pc:docMk/>
            <pc:sldMk cId="1317271185" sldId="259"/>
            <ac:grpSpMk id="2" creationId="{DA37C224-F3EB-486F-B554-EC677F2C64C3}"/>
          </ac:grpSpMkLst>
        </pc:grpChg>
        <pc:grpChg chg="add del mod">
          <ac:chgData name="Abdulaziz" userId="85b05c50aa90e9c3" providerId="LiveId" clId="{F68DA11D-2E7B-475F-908E-C3D2F3533364}" dt="2020-11-28T10:24:09.331" v="12916" actId="165"/>
          <ac:grpSpMkLst>
            <pc:docMk/>
            <pc:sldMk cId="1317271185" sldId="259"/>
            <ac:grpSpMk id="3" creationId="{C8A49130-330E-4819-8E7D-7ECF265927FB}"/>
          </ac:grpSpMkLst>
        </pc:grpChg>
        <pc:grpChg chg="add del mod">
          <ac:chgData name="Abdulaziz" userId="85b05c50aa90e9c3" providerId="LiveId" clId="{F68DA11D-2E7B-475F-908E-C3D2F3533364}" dt="2020-11-28T10:38:26.816" v="13249" actId="21"/>
          <ac:grpSpMkLst>
            <pc:docMk/>
            <pc:sldMk cId="1317271185" sldId="259"/>
            <ac:grpSpMk id="4" creationId="{80F9A2C9-4569-4C22-A197-96FE686EAE25}"/>
          </ac:grpSpMkLst>
        </pc:grpChg>
        <pc:grpChg chg="add mod">
          <ac:chgData name="Abdulaziz" userId="85b05c50aa90e9c3" providerId="LiveId" clId="{F68DA11D-2E7B-475F-908E-C3D2F3533364}" dt="2020-11-28T09:17:03.686" v="10981" actId="571"/>
          <ac:grpSpMkLst>
            <pc:docMk/>
            <pc:sldMk cId="1317271185" sldId="259"/>
            <ac:grpSpMk id="20" creationId="{16755C94-ED7C-4CA1-A1B1-BE00186285DC}"/>
          </ac:grpSpMkLst>
        </pc:grpChg>
        <pc:grpChg chg="mod">
          <ac:chgData name="Abdulaziz" userId="85b05c50aa90e9c3" providerId="LiveId" clId="{F68DA11D-2E7B-475F-908E-C3D2F3533364}" dt="2020-11-28T09:17:03.686" v="10981" actId="571"/>
          <ac:grpSpMkLst>
            <pc:docMk/>
            <pc:sldMk cId="1317271185" sldId="259"/>
            <ac:grpSpMk id="24" creationId="{E93B5E68-30DE-4640-A8D0-10B517758D56}"/>
          </ac:grpSpMkLst>
        </pc:grpChg>
        <pc:grpChg chg="add del mod">
          <ac:chgData name="Abdulaziz" userId="85b05c50aa90e9c3" providerId="LiveId" clId="{F68DA11D-2E7B-475F-908E-C3D2F3533364}" dt="2020-11-30T07:22:25.782" v="18583" actId="165"/>
          <ac:grpSpMkLst>
            <pc:docMk/>
            <pc:sldMk cId="1317271185" sldId="259"/>
            <ac:grpSpMk id="33" creationId="{4723375C-2121-451D-8E71-C3B6B3B7F1A3}"/>
          </ac:grpSpMkLst>
        </pc:grpChg>
        <pc:grpChg chg="add mod topLvl">
          <ac:chgData name="Abdulaziz" userId="85b05c50aa90e9c3" providerId="LiveId" clId="{F68DA11D-2E7B-475F-908E-C3D2F3533364}" dt="2020-11-28T10:24:37.290" v="12925" actId="164"/>
          <ac:grpSpMkLst>
            <pc:docMk/>
            <pc:sldMk cId="1317271185" sldId="259"/>
            <ac:grpSpMk id="36" creationId="{E0C74CC2-2E8A-4712-9CE9-D957FC0C1E74}"/>
          </ac:grpSpMkLst>
        </pc:grpChg>
        <pc:grpChg chg="add del mod">
          <ac:chgData name="Abdulaziz" userId="85b05c50aa90e9c3" providerId="LiveId" clId="{F68DA11D-2E7B-475F-908E-C3D2F3533364}" dt="2020-11-28T09:17:09.441" v="10983" actId="165"/>
          <ac:grpSpMkLst>
            <pc:docMk/>
            <pc:sldMk cId="1317271185" sldId="259"/>
            <ac:grpSpMk id="37" creationId="{C98A30DB-EF75-4AAF-8433-19A5E002A0FD}"/>
          </ac:grpSpMkLst>
        </pc:grpChg>
        <pc:grpChg chg="mod topLvl">
          <ac:chgData name="Abdulaziz" userId="85b05c50aa90e9c3" providerId="LiveId" clId="{F68DA11D-2E7B-475F-908E-C3D2F3533364}" dt="2020-11-30T14:27:54.706" v="20706" actId="1036"/>
          <ac:grpSpMkLst>
            <pc:docMk/>
            <pc:sldMk cId="1317271185" sldId="259"/>
            <ac:grpSpMk id="39" creationId="{160D27EE-3A5A-4998-9075-3DC4901D2415}"/>
          </ac:grpSpMkLst>
        </pc:grpChg>
        <pc:grpChg chg="add mod">
          <ac:chgData name="Abdulaziz" userId="85b05c50aa90e9c3" providerId="LiveId" clId="{F68DA11D-2E7B-475F-908E-C3D2F3533364}" dt="2020-11-12T18:53:21.333" v="1732" actId="571"/>
          <ac:grpSpMkLst>
            <pc:docMk/>
            <pc:sldMk cId="1317271185" sldId="259"/>
            <ac:grpSpMk id="40" creationId="{5D3174BE-0226-4AB1-8213-7D471B3E6E2C}"/>
          </ac:grpSpMkLst>
        </pc:grpChg>
        <pc:grpChg chg="mod">
          <ac:chgData name="Abdulaziz" userId="85b05c50aa90e9c3" providerId="LiveId" clId="{F68DA11D-2E7B-475F-908E-C3D2F3533364}" dt="2020-11-12T18:53:21.333" v="1732" actId="571"/>
          <ac:grpSpMkLst>
            <pc:docMk/>
            <pc:sldMk cId="1317271185" sldId="259"/>
            <ac:grpSpMk id="42" creationId="{6B548752-FEBC-4008-AA57-077446BD4A30}"/>
          </ac:grpSpMkLst>
        </pc:grpChg>
        <pc:grpChg chg="add mod">
          <ac:chgData name="Abdulaziz" userId="85b05c50aa90e9c3" providerId="LiveId" clId="{F68DA11D-2E7B-475F-908E-C3D2F3533364}" dt="2020-11-30T14:24:35.218" v="20678" actId="1036"/>
          <ac:grpSpMkLst>
            <pc:docMk/>
            <pc:sldMk cId="1317271185" sldId="259"/>
            <ac:grpSpMk id="44" creationId="{BFC4B1CA-43A6-4DB1-9CBD-6FBFCA222F79}"/>
          </ac:grpSpMkLst>
        </pc:grpChg>
        <pc:grpChg chg="add mod">
          <ac:chgData name="Abdulaziz" userId="85b05c50aa90e9c3" providerId="LiveId" clId="{F68DA11D-2E7B-475F-908E-C3D2F3533364}" dt="2020-11-30T14:24:49.926" v="20680" actId="465"/>
          <ac:grpSpMkLst>
            <pc:docMk/>
            <pc:sldMk cId="1317271185" sldId="259"/>
            <ac:grpSpMk id="47" creationId="{FFC37BE4-F60C-4886-AAF1-25CF7B47EA81}"/>
          </ac:grpSpMkLst>
        </pc:grpChg>
        <pc:grpChg chg="add mod">
          <ac:chgData name="Abdulaziz" userId="85b05c50aa90e9c3" providerId="LiveId" clId="{F68DA11D-2E7B-475F-908E-C3D2F3533364}" dt="2020-11-30T14:24:49.926" v="20680" actId="465"/>
          <ac:grpSpMkLst>
            <pc:docMk/>
            <pc:sldMk cId="1317271185" sldId="259"/>
            <ac:grpSpMk id="50" creationId="{DD7E4E83-13AD-4397-9668-FD7B177F08D5}"/>
          </ac:grpSpMkLst>
        </pc:grpChg>
        <pc:grpChg chg="add mod">
          <ac:chgData name="Abdulaziz" userId="85b05c50aa90e9c3" providerId="LiveId" clId="{F68DA11D-2E7B-475F-908E-C3D2F3533364}" dt="2020-11-30T14:24:49.926" v="20680" actId="465"/>
          <ac:grpSpMkLst>
            <pc:docMk/>
            <pc:sldMk cId="1317271185" sldId="259"/>
            <ac:grpSpMk id="54" creationId="{BCBC0B8E-0CFE-4C15-AAA7-01628772C9B0}"/>
          </ac:grpSpMkLst>
        </pc:grpChg>
        <pc:grpChg chg="add mod">
          <ac:chgData name="Abdulaziz" userId="85b05c50aa90e9c3" providerId="LiveId" clId="{F68DA11D-2E7B-475F-908E-C3D2F3533364}" dt="2020-11-30T14:24:41.521" v="20679" actId="1076"/>
          <ac:grpSpMkLst>
            <pc:docMk/>
            <pc:sldMk cId="1317271185" sldId="259"/>
            <ac:grpSpMk id="57" creationId="{E506F779-23BE-42E9-8BCB-9657514D4B81}"/>
          </ac:grpSpMkLst>
        </pc:grpChg>
        <pc:grpChg chg="add del mod">
          <ac:chgData name="Abdulaziz" userId="85b05c50aa90e9c3" providerId="LiveId" clId="{F68DA11D-2E7B-475F-908E-C3D2F3533364}" dt="2020-11-29T10:00:31.585" v="17869" actId="478"/>
          <ac:grpSpMkLst>
            <pc:docMk/>
            <pc:sldMk cId="1317271185" sldId="259"/>
            <ac:grpSpMk id="60" creationId="{3FAC3798-6B6E-4C52-A7BD-5AFBC69BF991}"/>
          </ac:grpSpMkLst>
        </pc:grpChg>
        <pc:picChg chg="add mod">
          <ac:chgData name="Abdulaziz" userId="85b05c50aa90e9c3" providerId="LiveId" clId="{F68DA11D-2E7B-475F-908E-C3D2F3533364}" dt="2020-12-01T13:27:16.265" v="22041" actId="1035"/>
          <ac:picMkLst>
            <pc:docMk/>
            <pc:sldMk cId="1317271185" sldId="259"/>
            <ac:picMk id="7" creationId="{8EA8A506-5B94-4BE6-A527-6245626CCA39}"/>
          </ac:picMkLst>
        </pc:picChg>
        <pc:picChg chg="add">
          <ac:chgData name="Abdulaziz" userId="85b05c50aa90e9c3" providerId="LiveId" clId="{F68DA11D-2E7B-475F-908E-C3D2F3533364}" dt="2020-11-12T18:47:50.746" v="1523" actId="22"/>
          <ac:picMkLst>
            <pc:docMk/>
            <pc:sldMk cId="1317271185" sldId="259"/>
            <ac:picMk id="14" creationId="{256F8925-1D32-4E82-AFC1-45D05F868836}"/>
          </ac:picMkLst>
        </pc:picChg>
        <pc:picChg chg="del">
          <ac:chgData name="Abdulaziz" userId="85b05c50aa90e9c3" providerId="LiveId" clId="{F68DA11D-2E7B-475F-908E-C3D2F3533364}" dt="2020-11-12T18:47:53.254" v="1524" actId="478"/>
          <ac:picMkLst>
            <pc:docMk/>
            <pc:sldMk cId="1317271185" sldId="259"/>
            <ac:picMk id="16" creationId="{223C7DF9-4ED0-4B89-830D-716074846739}"/>
          </ac:picMkLst>
        </pc:picChg>
        <pc:picChg chg="mod">
          <ac:chgData name="Abdulaziz" userId="85b05c50aa90e9c3" providerId="LiveId" clId="{F68DA11D-2E7B-475F-908E-C3D2F3533364}" dt="2020-11-30T08:50:43.475" v="18813" actId="1036"/>
          <ac:picMkLst>
            <pc:docMk/>
            <pc:sldMk cId="1317271185" sldId="259"/>
            <ac:picMk id="22" creationId="{D0091085-B454-450D-9301-A083C582AE70}"/>
          </ac:picMkLst>
        </pc:picChg>
        <pc:picChg chg="add mod">
          <ac:chgData name="Abdulaziz" userId="85b05c50aa90e9c3" providerId="LiveId" clId="{F68DA11D-2E7B-475F-908E-C3D2F3533364}" dt="2020-11-28T16:22:45.193" v="16015" actId="571"/>
          <ac:picMkLst>
            <pc:docMk/>
            <pc:sldMk cId="1317271185" sldId="259"/>
            <ac:picMk id="42" creationId="{0065B376-DEB8-4F06-ACB5-FA80B1E32DA4}"/>
          </ac:picMkLst>
        </pc:picChg>
        <pc:picChg chg="add mod">
          <ac:chgData name="Abdulaziz" userId="85b05c50aa90e9c3" providerId="LiveId" clId="{F68DA11D-2E7B-475F-908E-C3D2F3533364}" dt="2020-11-30T14:24:35.218" v="20678" actId="1036"/>
          <ac:picMkLst>
            <pc:docMk/>
            <pc:sldMk cId="1317271185" sldId="259"/>
            <ac:picMk id="43" creationId="{BEE777F0-9AE2-442B-A375-643B82ECBAB1}"/>
          </ac:picMkLst>
        </pc:picChg>
        <pc:picChg chg="mod">
          <ac:chgData name="Abdulaziz" userId="85b05c50aa90e9c3" providerId="LiveId" clId="{F68DA11D-2E7B-475F-908E-C3D2F3533364}" dt="2020-11-28T17:02:08.823" v="16820" actId="207"/>
          <ac:picMkLst>
            <pc:docMk/>
            <pc:sldMk cId="1317271185" sldId="259"/>
            <ac:picMk id="46" creationId="{45B27B52-6596-4F65-AB24-21492CFED7A6}"/>
          </ac:picMkLst>
        </pc:picChg>
        <pc:picChg chg="mod">
          <ac:chgData name="Abdulaziz" userId="85b05c50aa90e9c3" providerId="LiveId" clId="{F68DA11D-2E7B-475F-908E-C3D2F3533364}" dt="2020-11-28T17:02:08.823" v="16820" actId="207"/>
          <ac:picMkLst>
            <pc:docMk/>
            <pc:sldMk cId="1317271185" sldId="259"/>
            <ac:picMk id="49" creationId="{C0F1AC67-62C5-475B-BD43-070D8DB7C5C4}"/>
          </ac:picMkLst>
        </pc:picChg>
        <pc:picChg chg="mod">
          <ac:chgData name="Abdulaziz" userId="85b05c50aa90e9c3" providerId="LiveId" clId="{F68DA11D-2E7B-475F-908E-C3D2F3533364}" dt="2020-11-28T17:02:08.823" v="16820" actId="207"/>
          <ac:picMkLst>
            <pc:docMk/>
            <pc:sldMk cId="1317271185" sldId="259"/>
            <ac:picMk id="53" creationId="{5A394137-915B-4997-8E20-563BF3B6B46D}"/>
          </ac:picMkLst>
        </pc:picChg>
        <pc:picChg chg="mod">
          <ac:chgData name="Abdulaziz" userId="85b05c50aa90e9c3" providerId="LiveId" clId="{F68DA11D-2E7B-475F-908E-C3D2F3533364}" dt="2020-11-28T17:02:08.823" v="16820" actId="207"/>
          <ac:picMkLst>
            <pc:docMk/>
            <pc:sldMk cId="1317271185" sldId="259"/>
            <ac:picMk id="56" creationId="{B9CFEF1C-87A3-491C-92F2-5BCA02E72D66}"/>
          </ac:picMkLst>
        </pc:picChg>
        <pc:picChg chg="mod">
          <ac:chgData name="Abdulaziz" userId="85b05c50aa90e9c3" providerId="LiveId" clId="{F68DA11D-2E7B-475F-908E-C3D2F3533364}" dt="2020-11-28T17:02:08.823" v="16820" actId="207"/>
          <ac:picMkLst>
            <pc:docMk/>
            <pc:sldMk cId="1317271185" sldId="259"/>
            <ac:picMk id="59" creationId="{912E9CF2-5005-427B-AB3B-486AA48F71A6}"/>
          </ac:picMkLst>
        </pc:picChg>
        <pc:picChg chg="mod">
          <ac:chgData name="Abdulaziz" userId="85b05c50aa90e9c3" providerId="LiveId" clId="{F68DA11D-2E7B-475F-908E-C3D2F3533364}" dt="2020-11-28T17:02:08.823" v="16820" actId="207"/>
          <ac:picMkLst>
            <pc:docMk/>
            <pc:sldMk cId="1317271185" sldId="259"/>
            <ac:picMk id="62" creationId="{A2C02D98-DCC4-4E30-AE3B-EC26CCB2BE54}"/>
          </ac:picMkLst>
        </pc:picChg>
        <pc:picChg chg="add mod">
          <ac:chgData name="Abdulaziz" userId="85b05c50aa90e9c3" providerId="LiveId" clId="{F68DA11D-2E7B-475F-908E-C3D2F3533364}" dt="2020-11-30T14:27:54.706" v="20706" actId="1036"/>
          <ac:picMkLst>
            <pc:docMk/>
            <pc:sldMk cId="1317271185" sldId="259"/>
            <ac:picMk id="63" creationId="{087A13FA-7FBB-4912-B2E0-FC2EA9AB3E7B}"/>
          </ac:picMkLst>
        </pc:picChg>
      </pc:sldChg>
      <pc:sldChg chg="addSp delSp modSp add del mod modAnim">
        <pc:chgData name="Abdulaziz" userId="85b05c50aa90e9c3" providerId="LiveId" clId="{F68DA11D-2E7B-475F-908E-C3D2F3533364}" dt="2020-11-28T07:14:26.584" v="9213" actId="47"/>
        <pc:sldMkLst>
          <pc:docMk/>
          <pc:sldMk cId="2254661112" sldId="260"/>
        </pc:sldMkLst>
        <pc:spChg chg="add mod">
          <ac:chgData name="Abdulaziz" userId="85b05c50aa90e9c3" providerId="LiveId" clId="{F68DA11D-2E7B-475F-908E-C3D2F3533364}" dt="2020-11-12T19:28:27.884" v="2343" actId="164"/>
          <ac:spMkLst>
            <pc:docMk/>
            <pc:sldMk cId="2254661112" sldId="260"/>
            <ac:spMk id="4" creationId="{286F74EC-6629-419A-A815-F4073D78D8CF}"/>
          </ac:spMkLst>
        </pc:spChg>
        <pc:spChg chg="del">
          <ac:chgData name="Abdulaziz" userId="85b05c50aa90e9c3" providerId="LiveId" clId="{F68DA11D-2E7B-475F-908E-C3D2F3533364}" dt="2020-11-12T19:24:44.400" v="2321" actId="478"/>
          <ac:spMkLst>
            <pc:docMk/>
            <pc:sldMk cId="2254661112" sldId="260"/>
            <ac:spMk id="6" creationId="{A839BE5D-891E-48D3-945B-0CB981360BD8}"/>
          </ac:spMkLst>
        </pc:spChg>
        <pc:spChg chg="add mod">
          <ac:chgData name="Abdulaziz" userId="85b05c50aa90e9c3" providerId="LiveId" clId="{F68DA11D-2E7B-475F-908E-C3D2F3533364}" dt="2020-11-13T18:54:27.934" v="4312" actId="1076"/>
          <ac:spMkLst>
            <pc:docMk/>
            <pc:sldMk cId="2254661112" sldId="260"/>
            <ac:spMk id="7" creationId="{9F55EF43-CBF4-4DC1-8D2F-BADFB85330E1}"/>
          </ac:spMkLst>
        </pc:spChg>
        <pc:spChg chg="del">
          <ac:chgData name="Abdulaziz" userId="85b05c50aa90e9c3" providerId="LiveId" clId="{F68DA11D-2E7B-475F-908E-C3D2F3533364}" dt="2020-11-12T19:24:45.960" v="2322" actId="478"/>
          <ac:spMkLst>
            <pc:docMk/>
            <pc:sldMk cId="2254661112" sldId="260"/>
            <ac:spMk id="10" creationId="{AC715551-2B20-4EEB-BDCD-1F185B171F0B}"/>
          </ac:spMkLst>
        </pc:spChg>
        <pc:spChg chg="mod">
          <ac:chgData name="Abdulaziz" userId="85b05c50aa90e9c3" providerId="LiveId" clId="{F68DA11D-2E7B-475F-908E-C3D2F3533364}" dt="2020-11-12T19:24:56.125" v="2326" actId="14100"/>
          <ac:spMkLst>
            <pc:docMk/>
            <pc:sldMk cId="2254661112" sldId="260"/>
            <ac:spMk id="38" creationId="{20DE403B-8E2A-4BD2-B66D-2DAD5BF1E10C}"/>
          </ac:spMkLst>
        </pc:spChg>
        <pc:grpChg chg="add mod">
          <ac:chgData name="Abdulaziz" userId="85b05c50aa90e9c3" providerId="LiveId" clId="{F68DA11D-2E7B-475F-908E-C3D2F3533364}" dt="2020-11-27T18:57:56" v="9201" actId="1076"/>
          <ac:grpSpMkLst>
            <pc:docMk/>
            <pc:sldMk cId="2254661112" sldId="260"/>
            <ac:grpSpMk id="5" creationId="{8719E575-376A-4211-87C6-A3189721448F}"/>
          </ac:grpSpMkLst>
        </pc:grpChg>
        <pc:grpChg chg="del">
          <ac:chgData name="Abdulaziz" userId="85b05c50aa90e9c3" providerId="LiveId" clId="{F68DA11D-2E7B-475F-908E-C3D2F3533364}" dt="2020-11-12T19:24:42.599" v="2320" actId="478"/>
          <ac:grpSpMkLst>
            <pc:docMk/>
            <pc:sldMk cId="2254661112" sldId="260"/>
            <ac:grpSpMk id="37" creationId="{C98A30DB-EF75-4AAF-8433-19A5E002A0FD}"/>
          </ac:grpSpMkLst>
        </pc:grpChg>
        <pc:picChg chg="add mod">
          <ac:chgData name="Abdulaziz" userId="85b05c50aa90e9c3" providerId="LiveId" clId="{F68DA11D-2E7B-475F-908E-C3D2F3533364}" dt="2020-11-12T19:28:36.328" v="2344" actId="14861"/>
          <ac:picMkLst>
            <pc:docMk/>
            <pc:sldMk cId="2254661112" sldId="260"/>
            <ac:picMk id="3" creationId="{65FA589B-B769-4522-8CDC-EE4F14D9C685}"/>
          </ac:picMkLst>
        </pc:picChg>
        <pc:picChg chg="add del">
          <ac:chgData name="Abdulaziz" userId="85b05c50aa90e9c3" providerId="LiveId" clId="{F68DA11D-2E7B-475F-908E-C3D2F3533364}" dt="2020-11-12T19:42:02.126" v="2440" actId="22"/>
          <ac:picMkLst>
            <pc:docMk/>
            <pc:sldMk cId="2254661112" sldId="260"/>
            <ac:picMk id="9" creationId="{DE30F827-A2FB-47CF-AA8E-5CC91513A2E7}"/>
          </ac:picMkLst>
        </pc:picChg>
        <pc:picChg chg="add del mod">
          <ac:chgData name="Abdulaziz" userId="85b05c50aa90e9c3" providerId="LiveId" clId="{F68DA11D-2E7B-475F-908E-C3D2F3533364}" dt="2020-11-12T19:25:47.868" v="2333" actId="478"/>
          <ac:picMkLst>
            <pc:docMk/>
            <pc:sldMk cId="2254661112" sldId="260"/>
            <ac:picMk id="17" creationId="{980A9322-ADDE-481C-BE97-E39AECE9C771}"/>
          </ac:picMkLst>
        </pc:picChg>
        <pc:picChg chg="mod">
          <ac:chgData name="Abdulaziz" userId="85b05c50aa90e9c3" providerId="LiveId" clId="{F68DA11D-2E7B-475F-908E-C3D2F3533364}" dt="2020-11-12T19:24:48.784" v="2324" actId="1076"/>
          <ac:picMkLst>
            <pc:docMk/>
            <pc:sldMk cId="2254661112" sldId="260"/>
            <ac:picMk id="22" creationId="{D0091085-B454-450D-9301-A083C582AE70}"/>
          </ac:picMkLst>
        </pc:picChg>
      </pc:sldChg>
      <pc:sldChg chg="addSp delSp modSp add mod ord delAnim">
        <pc:chgData name="Abdulaziz" userId="85b05c50aa90e9c3" providerId="LiveId" clId="{F68DA11D-2E7B-475F-908E-C3D2F3533364}" dt="2020-11-30T15:14:55.859" v="20868" actId="403"/>
        <pc:sldMkLst>
          <pc:docMk/>
          <pc:sldMk cId="1431945920" sldId="261"/>
        </pc:sldMkLst>
        <pc:spChg chg="add del mod">
          <ac:chgData name="Abdulaziz" userId="85b05c50aa90e9c3" providerId="LiveId" clId="{F68DA11D-2E7B-475F-908E-C3D2F3533364}" dt="2020-11-12T20:01:17.179" v="3276" actId="21"/>
          <ac:spMkLst>
            <pc:docMk/>
            <pc:sldMk cId="1431945920" sldId="261"/>
            <ac:spMk id="2" creationId="{DDBACA70-A314-4FEF-887F-28F57E9C4557}"/>
          </ac:spMkLst>
        </pc:spChg>
        <pc:spChg chg="add mod">
          <ac:chgData name="Abdulaziz" userId="85b05c50aa90e9c3" providerId="LiveId" clId="{F68DA11D-2E7B-475F-908E-C3D2F3533364}" dt="2020-11-30T11:57:49.156" v="19249" actId="164"/>
          <ac:spMkLst>
            <pc:docMk/>
            <pc:sldMk cId="1431945920" sldId="261"/>
            <ac:spMk id="6" creationId="{6AD82287-6C45-4AFB-A343-F1FE07FE8E9D}"/>
          </ac:spMkLst>
        </pc:spChg>
        <pc:spChg chg="add del mod">
          <ac:chgData name="Abdulaziz" userId="85b05c50aa90e9c3" providerId="LiveId" clId="{F68DA11D-2E7B-475F-908E-C3D2F3533364}" dt="2020-11-12T20:01:17.179" v="3276" actId="21"/>
          <ac:spMkLst>
            <pc:docMk/>
            <pc:sldMk cId="1431945920" sldId="261"/>
            <ac:spMk id="6" creationId="{FF546642-C27A-48F3-A1C5-5B6E64806C45}"/>
          </ac:spMkLst>
        </pc:spChg>
        <pc:spChg chg="add mod topLvl">
          <ac:chgData name="Abdulaziz" userId="85b05c50aa90e9c3" providerId="LiveId" clId="{F68DA11D-2E7B-475F-908E-C3D2F3533364}" dt="2020-11-28T17:54:37.765" v="17342" actId="165"/>
          <ac:spMkLst>
            <pc:docMk/>
            <pc:sldMk cId="1431945920" sldId="261"/>
            <ac:spMk id="7" creationId="{8EB27615-8BB7-4601-A17E-B0F59E3FA2B1}"/>
          </ac:spMkLst>
        </pc:spChg>
        <pc:spChg chg="del">
          <ac:chgData name="Abdulaziz" userId="85b05c50aa90e9c3" providerId="LiveId" clId="{F68DA11D-2E7B-475F-908E-C3D2F3533364}" dt="2020-11-12T19:42:08.826" v="2443" actId="478"/>
          <ac:spMkLst>
            <pc:docMk/>
            <pc:sldMk cId="1431945920" sldId="261"/>
            <ac:spMk id="7" creationId="{9F55EF43-CBF4-4DC1-8D2F-BADFB85330E1}"/>
          </ac:spMkLst>
        </pc:spChg>
        <pc:spChg chg="add del mod">
          <ac:chgData name="Abdulaziz" userId="85b05c50aa90e9c3" providerId="LiveId" clId="{F68DA11D-2E7B-475F-908E-C3D2F3533364}" dt="2020-11-12T20:01:17.179" v="3276" actId="21"/>
          <ac:spMkLst>
            <pc:docMk/>
            <pc:sldMk cId="1431945920" sldId="261"/>
            <ac:spMk id="8" creationId="{8A92A11A-5B8A-401D-A7BB-7C43E2D1CB84}"/>
          </ac:spMkLst>
        </pc:spChg>
        <pc:spChg chg="add del mod">
          <ac:chgData name="Abdulaziz" userId="85b05c50aa90e9c3" providerId="LiveId" clId="{F68DA11D-2E7B-475F-908E-C3D2F3533364}" dt="2020-11-12T20:01:17.179" v="3276" actId="21"/>
          <ac:spMkLst>
            <pc:docMk/>
            <pc:sldMk cId="1431945920" sldId="261"/>
            <ac:spMk id="9" creationId="{93CAE2D3-FE80-4F1A-90B0-4F5F5B4CC8F4}"/>
          </ac:spMkLst>
        </pc:spChg>
        <pc:spChg chg="add del mod">
          <ac:chgData name="Abdulaziz" userId="85b05c50aa90e9c3" providerId="LiveId" clId="{F68DA11D-2E7B-475F-908E-C3D2F3533364}" dt="2020-11-12T20:01:17.179" v="3276" actId="21"/>
          <ac:spMkLst>
            <pc:docMk/>
            <pc:sldMk cId="1431945920" sldId="261"/>
            <ac:spMk id="13" creationId="{94B18DFA-FF47-45F9-A0AE-254EBEFAE978}"/>
          </ac:spMkLst>
        </pc:spChg>
        <pc:spChg chg="add del mod">
          <ac:chgData name="Abdulaziz" userId="85b05c50aa90e9c3" providerId="LiveId" clId="{F68DA11D-2E7B-475F-908E-C3D2F3533364}" dt="2020-11-12T20:01:17.179" v="3276" actId="21"/>
          <ac:spMkLst>
            <pc:docMk/>
            <pc:sldMk cId="1431945920" sldId="261"/>
            <ac:spMk id="17" creationId="{BBD3B20F-82C7-47C5-B07B-E456724E8B80}"/>
          </ac:spMkLst>
        </pc:spChg>
        <pc:spChg chg="add mod topLvl">
          <ac:chgData name="Abdulaziz" userId="85b05c50aa90e9c3" providerId="LiveId" clId="{F68DA11D-2E7B-475F-908E-C3D2F3533364}" dt="2020-11-28T17:54:37.765" v="17342" actId="165"/>
          <ac:spMkLst>
            <pc:docMk/>
            <pc:sldMk cId="1431945920" sldId="261"/>
            <ac:spMk id="20" creationId="{A9A78F0E-74B0-4868-B14A-74BFC4406B20}"/>
          </ac:spMkLst>
        </pc:spChg>
        <pc:spChg chg="add mod topLvl">
          <ac:chgData name="Abdulaziz" userId="85b05c50aa90e9c3" providerId="LiveId" clId="{F68DA11D-2E7B-475F-908E-C3D2F3533364}" dt="2020-11-28T17:54:37.765" v="17342" actId="165"/>
          <ac:spMkLst>
            <pc:docMk/>
            <pc:sldMk cId="1431945920" sldId="261"/>
            <ac:spMk id="21" creationId="{DD9191B2-4518-4886-ACF6-DE5AE6075D70}"/>
          </ac:spMkLst>
        </pc:spChg>
        <pc:spChg chg="mod">
          <ac:chgData name="Abdulaziz" userId="85b05c50aa90e9c3" providerId="LiveId" clId="{F68DA11D-2E7B-475F-908E-C3D2F3533364}" dt="2020-11-30T06:58:30.324" v="18567"/>
          <ac:spMkLst>
            <pc:docMk/>
            <pc:sldMk cId="1431945920" sldId="261"/>
            <ac:spMk id="23" creationId="{D9D8D862-40BC-4D0A-B806-F00BB5C9FAF1}"/>
          </ac:spMkLst>
        </pc:spChg>
        <pc:spChg chg="add mod topLvl">
          <ac:chgData name="Abdulaziz" userId="85b05c50aa90e9c3" providerId="LiveId" clId="{F68DA11D-2E7B-475F-908E-C3D2F3533364}" dt="2020-11-28T17:54:37.765" v="17342" actId="165"/>
          <ac:spMkLst>
            <pc:docMk/>
            <pc:sldMk cId="1431945920" sldId="261"/>
            <ac:spMk id="24" creationId="{7AED8FFD-4BE9-442A-B5AA-0AFE4F2D3254}"/>
          </ac:spMkLst>
        </pc:spChg>
        <pc:spChg chg="add mod topLvl">
          <ac:chgData name="Abdulaziz" userId="85b05c50aa90e9c3" providerId="LiveId" clId="{F68DA11D-2E7B-475F-908E-C3D2F3533364}" dt="2020-11-28T17:54:42.528" v="17343" actId="554"/>
          <ac:spMkLst>
            <pc:docMk/>
            <pc:sldMk cId="1431945920" sldId="261"/>
            <ac:spMk id="26" creationId="{92BD8F85-7696-4A96-B77A-D070DBD00CD4}"/>
          </ac:spMkLst>
        </pc:spChg>
        <pc:spChg chg="add mod topLvl">
          <ac:chgData name="Abdulaziz" userId="85b05c50aa90e9c3" providerId="LiveId" clId="{F68DA11D-2E7B-475F-908E-C3D2F3533364}" dt="2020-11-28T17:54:42.528" v="17343" actId="554"/>
          <ac:spMkLst>
            <pc:docMk/>
            <pc:sldMk cId="1431945920" sldId="261"/>
            <ac:spMk id="27" creationId="{5B9D4021-5DF2-498A-8DCA-3E7C8A63430D}"/>
          </ac:spMkLst>
        </pc:spChg>
        <pc:spChg chg="add del mod">
          <ac:chgData name="Abdulaziz" userId="85b05c50aa90e9c3" providerId="LiveId" clId="{F68DA11D-2E7B-475F-908E-C3D2F3533364}" dt="2020-11-12T20:01:17.179" v="3276" actId="21"/>
          <ac:spMkLst>
            <pc:docMk/>
            <pc:sldMk cId="1431945920" sldId="261"/>
            <ac:spMk id="27" creationId="{D5E4851E-E1CC-476B-8941-C80920705C28}"/>
          </ac:spMkLst>
        </pc:spChg>
        <pc:spChg chg="add mod">
          <ac:chgData name="Abdulaziz" userId="85b05c50aa90e9c3" providerId="LiveId" clId="{F68DA11D-2E7B-475F-908E-C3D2F3533364}" dt="2020-11-28T16:57:58.936" v="16766" actId="12788"/>
          <ac:spMkLst>
            <pc:docMk/>
            <pc:sldMk cId="1431945920" sldId="261"/>
            <ac:spMk id="29" creationId="{FD63BEC6-F6B7-46E6-A2A5-1FF8CC71EA80}"/>
          </ac:spMkLst>
        </pc:spChg>
        <pc:spChg chg="add del mod">
          <ac:chgData name="Abdulaziz" userId="85b05c50aa90e9c3" providerId="LiveId" clId="{F68DA11D-2E7B-475F-908E-C3D2F3533364}" dt="2020-11-28T14:04:48.264" v="15244" actId="478"/>
          <ac:spMkLst>
            <pc:docMk/>
            <pc:sldMk cId="1431945920" sldId="261"/>
            <ac:spMk id="31" creationId="{EA66D036-6F5E-4073-B7C1-4ED94564B601}"/>
          </ac:spMkLst>
        </pc:spChg>
        <pc:spChg chg="add mod topLvl">
          <ac:chgData name="Abdulaziz" userId="85b05c50aa90e9c3" providerId="LiveId" clId="{F68DA11D-2E7B-475F-908E-C3D2F3533364}" dt="2020-11-28T17:52:47.729" v="17312" actId="165"/>
          <ac:spMkLst>
            <pc:docMk/>
            <pc:sldMk cId="1431945920" sldId="261"/>
            <ac:spMk id="32" creationId="{363B426C-A309-45FE-8AA9-2E4D51C3253D}"/>
          </ac:spMkLst>
        </pc:spChg>
        <pc:spChg chg="add mod topLvl">
          <ac:chgData name="Abdulaziz" userId="85b05c50aa90e9c3" providerId="LiveId" clId="{F68DA11D-2E7B-475F-908E-C3D2F3533364}" dt="2020-11-28T17:52:47.729" v="17312" actId="165"/>
          <ac:spMkLst>
            <pc:docMk/>
            <pc:sldMk cId="1431945920" sldId="261"/>
            <ac:spMk id="33" creationId="{48C935BA-1E07-48EF-85D7-54C820B2BA79}"/>
          </ac:spMkLst>
        </pc:spChg>
        <pc:spChg chg="add mod topLvl">
          <ac:chgData name="Abdulaziz" userId="85b05c50aa90e9c3" providerId="LiveId" clId="{F68DA11D-2E7B-475F-908E-C3D2F3533364}" dt="2020-11-30T14:23:21.035" v="20622" actId="1035"/>
          <ac:spMkLst>
            <pc:docMk/>
            <pc:sldMk cId="1431945920" sldId="261"/>
            <ac:spMk id="34" creationId="{C501FB90-AD1F-43E1-B8DE-35E89AA9E694}"/>
          </ac:spMkLst>
        </pc:spChg>
        <pc:spChg chg="add mod topLvl">
          <ac:chgData name="Abdulaziz" userId="85b05c50aa90e9c3" providerId="LiveId" clId="{F68DA11D-2E7B-475F-908E-C3D2F3533364}" dt="2020-11-30T14:23:21.035" v="20622" actId="1035"/>
          <ac:spMkLst>
            <pc:docMk/>
            <pc:sldMk cId="1431945920" sldId="261"/>
            <ac:spMk id="35" creationId="{D0940AE2-29C9-4736-BFED-CFDF873142A2}"/>
          </ac:spMkLst>
        </pc:spChg>
        <pc:spChg chg="mod">
          <ac:chgData name="Abdulaziz" userId="85b05c50aa90e9c3" providerId="LiveId" clId="{F68DA11D-2E7B-475F-908E-C3D2F3533364}" dt="2020-11-30T14:28:38.408" v="20707" actId="404"/>
          <ac:spMkLst>
            <pc:docMk/>
            <pc:sldMk cId="1431945920" sldId="261"/>
            <ac:spMk id="38" creationId="{20DE403B-8E2A-4BD2-B66D-2DAD5BF1E10C}"/>
          </ac:spMkLst>
        </pc:spChg>
        <pc:spChg chg="add mod topLvl">
          <ac:chgData name="Abdulaziz" userId="85b05c50aa90e9c3" providerId="LiveId" clId="{F68DA11D-2E7B-475F-908E-C3D2F3533364}" dt="2020-11-28T17:54:42.528" v="17343" actId="554"/>
          <ac:spMkLst>
            <pc:docMk/>
            <pc:sldMk cId="1431945920" sldId="261"/>
            <ac:spMk id="39" creationId="{516C1710-A7B8-4E1B-9336-48C55BD32AAD}"/>
          </ac:spMkLst>
        </pc:spChg>
        <pc:spChg chg="add del mod">
          <ac:chgData name="Abdulaziz" userId="85b05c50aa90e9c3" providerId="LiveId" clId="{F68DA11D-2E7B-475F-908E-C3D2F3533364}" dt="2020-11-28T15:17:24.017" v="15363" actId="478"/>
          <ac:spMkLst>
            <pc:docMk/>
            <pc:sldMk cId="1431945920" sldId="261"/>
            <ac:spMk id="40" creationId="{A3E30E21-E822-4502-B7EC-BCE906DA36A3}"/>
          </ac:spMkLst>
        </pc:spChg>
        <pc:spChg chg="add mod">
          <ac:chgData name="Abdulaziz" userId="85b05c50aa90e9c3" providerId="LiveId" clId="{F68DA11D-2E7B-475F-908E-C3D2F3533364}" dt="2020-11-30T14:13:59.315" v="20453" actId="20577"/>
          <ac:spMkLst>
            <pc:docMk/>
            <pc:sldMk cId="1431945920" sldId="261"/>
            <ac:spMk id="42" creationId="{380CB61C-FF86-4359-B6C3-654837C1FAAE}"/>
          </ac:spMkLst>
        </pc:spChg>
        <pc:spChg chg="add mod topLvl">
          <ac:chgData name="Abdulaziz" userId="85b05c50aa90e9c3" providerId="LiveId" clId="{F68DA11D-2E7B-475F-908E-C3D2F3533364}" dt="2020-11-28T17:52:44.505" v="17311" actId="165"/>
          <ac:spMkLst>
            <pc:docMk/>
            <pc:sldMk cId="1431945920" sldId="261"/>
            <ac:spMk id="44" creationId="{277B20F5-B8E1-4735-AE13-FE14E74590BA}"/>
          </ac:spMkLst>
        </pc:spChg>
        <pc:spChg chg="add mod topLvl">
          <ac:chgData name="Abdulaziz" userId="85b05c50aa90e9c3" providerId="LiveId" clId="{F68DA11D-2E7B-475F-908E-C3D2F3533364}" dt="2020-11-28T17:54:36.166" v="17341" actId="165"/>
          <ac:spMkLst>
            <pc:docMk/>
            <pc:sldMk cId="1431945920" sldId="261"/>
            <ac:spMk id="45" creationId="{2813D149-470D-4339-B53C-09E848621AA9}"/>
          </ac:spMkLst>
        </pc:spChg>
        <pc:spChg chg="add mod">
          <ac:chgData name="Abdulaziz" userId="85b05c50aa90e9c3" providerId="LiveId" clId="{F68DA11D-2E7B-475F-908E-C3D2F3533364}" dt="2020-11-30T15:14:55.859" v="20868" actId="403"/>
          <ac:spMkLst>
            <pc:docMk/>
            <pc:sldMk cId="1431945920" sldId="261"/>
            <ac:spMk id="46" creationId="{8B98124F-3FA4-4673-AFC5-D2B60999458C}"/>
          </ac:spMkLst>
        </pc:spChg>
        <pc:spChg chg="add mod">
          <ac:chgData name="Abdulaziz" userId="85b05c50aa90e9c3" providerId="LiveId" clId="{F68DA11D-2E7B-475F-908E-C3D2F3533364}" dt="2020-11-29T10:26:00.670" v="17898" actId="20577"/>
          <ac:spMkLst>
            <pc:docMk/>
            <pc:sldMk cId="1431945920" sldId="261"/>
            <ac:spMk id="49" creationId="{B5FE3DFF-E8E6-413C-B4E3-44702D7EAC45}"/>
          </ac:spMkLst>
        </pc:spChg>
        <pc:spChg chg="add mod">
          <ac:chgData name="Abdulaziz" userId="85b05c50aa90e9c3" providerId="LiveId" clId="{F68DA11D-2E7B-475F-908E-C3D2F3533364}" dt="2020-11-29T10:26:02.721" v="17899" actId="20577"/>
          <ac:spMkLst>
            <pc:docMk/>
            <pc:sldMk cId="1431945920" sldId="261"/>
            <ac:spMk id="50" creationId="{B828C9F3-C349-4F8A-A5D9-54D748ABAE1A}"/>
          </ac:spMkLst>
        </pc:spChg>
        <pc:spChg chg="add mod">
          <ac:chgData name="Abdulaziz" userId="85b05c50aa90e9c3" providerId="LiveId" clId="{F68DA11D-2E7B-475F-908E-C3D2F3533364}" dt="2020-11-28T15:21:51.704" v="15471" actId="571"/>
          <ac:spMkLst>
            <pc:docMk/>
            <pc:sldMk cId="1431945920" sldId="261"/>
            <ac:spMk id="52" creationId="{FD74EBD9-7EBF-404D-9EF3-C0713A978E92}"/>
          </ac:spMkLst>
        </pc:spChg>
        <pc:spChg chg="add mod">
          <ac:chgData name="Abdulaziz" userId="85b05c50aa90e9c3" providerId="LiveId" clId="{F68DA11D-2E7B-475F-908E-C3D2F3533364}" dt="2020-11-28T15:21:51.704" v="15471" actId="571"/>
          <ac:spMkLst>
            <pc:docMk/>
            <pc:sldMk cId="1431945920" sldId="261"/>
            <ac:spMk id="53" creationId="{680FC42E-C3EF-4E4C-9B0B-87FB75054FDD}"/>
          </ac:spMkLst>
        </pc:spChg>
        <pc:spChg chg="add del mod">
          <ac:chgData name="Abdulaziz" userId="85b05c50aa90e9c3" providerId="LiveId" clId="{F68DA11D-2E7B-475F-908E-C3D2F3533364}" dt="2020-11-30T14:13:56.639" v="20451" actId="478"/>
          <ac:spMkLst>
            <pc:docMk/>
            <pc:sldMk cId="1431945920" sldId="261"/>
            <ac:spMk id="55" creationId="{B5F597CD-2E91-4126-ACEE-778846B5FB31}"/>
          </ac:spMkLst>
        </pc:spChg>
        <pc:spChg chg="add mod">
          <ac:chgData name="Abdulaziz" userId="85b05c50aa90e9c3" providerId="LiveId" clId="{F68DA11D-2E7B-475F-908E-C3D2F3533364}" dt="2020-11-28T17:52:09.181" v="17300" actId="1076"/>
          <ac:spMkLst>
            <pc:docMk/>
            <pc:sldMk cId="1431945920" sldId="261"/>
            <ac:spMk id="56" creationId="{95511E19-297E-4691-A92D-52E6907ED2A9}"/>
          </ac:spMkLst>
        </pc:spChg>
        <pc:spChg chg="add mod">
          <ac:chgData name="Abdulaziz" userId="85b05c50aa90e9c3" providerId="LiveId" clId="{F68DA11D-2E7B-475F-908E-C3D2F3533364}" dt="2020-11-28T17:52:19.001" v="17305" actId="20577"/>
          <ac:spMkLst>
            <pc:docMk/>
            <pc:sldMk cId="1431945920" sldId="261"/>
            <ac:spMk id="57" creationId="{9B249AAE-811B-4417-B646-6DF8397A5209}"/>
          </ac:spMkLst>
        </pc:spChg>
        <pc:spChg chg="add mod">
          <ac:chgData name="Abdulaziz" userId="85b05c50aa90e9c3" providerId="LiveId" clId="{F68DA11D-2E7B-475F-908E-C3D2F3533364}" dt="2020-11-30T14:23:21.035" v="20622" actId="1035"/>
          <ac:spMkLst>
            <pc:docMk/>
            <pc:sldMk cId="1431945920" sldId="261"/>
            <ac:spMk id="58" creationId="{C1DA2139-1A39-40FA-8F2E-F5FF831A47B4}"/>
          </ac:spMkLst>
        </pc:spChg>
        <pc:spChg chg="add mod">
          <ac:chgData name="Abdulaziz" userId="85b05c50aa90e9c3" providerId="LiveId" clId="{F68DA11D-2E7B-475F-908E-C3D2F3533364}" dt="2020-11-30T14:23:21.035" v="20622" actId="1035"/>
          <ac:spMkLst>
            <pc:docMk/>
            <pc:sldMk cId="1431945920" sldId="261"/>
            <ac:spMk id="59" creationId="{609F621A-A94D-47E7-9ACD-496D287F7BFC}"/>
          </ac:spMkLst>
        </pc:spChg>
        <pc:grpChg chg="del">
          <ac:chgData name="Abdulaziz" userId="85b05c50aa90e9c3" providerId="LiveId" clId="{F68DA11D-2E7B-475F-908E-C3D2F3533364}" dt="2020-11-12T19:42:06.549" v="2442" actId="478"/>
          <ac:grpSpMkLst>
            <pc:docMk/>
            <pc:sldMk cId="1431945920" sldId="261"/>
            <ac:grpSpMk id="5" creationId="{8719E575-376A-4211-87C6-A3189721448F}"/>
          </ac:grpSpMkLst>
        </pc:grpChg>
        <pc:grpChg chg="add mod">
          <ac:chgData name="Abdulaziz" userId="85b05c50aa90e9c3" providerId="LiveId" clId="{F68DA11D-2E7B-475F-908E-C3D2F3533364}" dt="2020-11-30T15:14:32.652" v="20866" actId="1036"/>
          <ac:grpSpMkLst>
            <pc:docMk/>
            <pc:sldMk cId="1431945920" sldId="261"/>
            <ac:grpSpMk id="8" creationId="{A01D1B2A-B722-498F-8D3F-5841427B730E}"/>
          </ac:grpSpMkLst>
        </pc:grpChg>
        <pc:grpChg chg="add del mod topLvl">
          <ac:chgData name="Abdulaziz" userId="85b05c50aa90e9c3" providerId="LiveId" clId="{F68DA11D-2E7B-475F-908E-C3D2F3533364}" dt="2020-11-28T17:54:37.765" v="17342" actId="165"/>
          <ac:grpSpMkLst>
            <pc:docMk/>
            <pc:sldMk cId="1431945920" sldId="261"/>
            <ac:grpSpMk id="16" creationId="{D26CA299-CAB7-48DC-B5DF-7BAC14C89C97}"/>
          </ac:grpSpMkLst>
        </pc:grpChg>
        <pc:grpChg chg="add del mod topLvl">
          <ac:chgData name="Abdulaziz" userId="85b05c50aa90e9c3" providerId="LiveId" clId="{F68DA11D-2E7B-475F-908E-C3D2F3533364}" dt="2020-11-28T17:52:47.729" v="17312" actId="165"/>
          <ac:grpSpMkLst>
            <pc:docMk/>
            <pc:sldMk cId="1431945920" sldId="261"/>
            <ac:grpSpMk id="17" creationId="{7FA4D965-31D3-4899-921F-DF37C285A7DE}"/>
          </ac:grpSpMkLst>
        </pc:grpChg>
        <pc:grpChg chg="add del mod topLvl">
          <ac:chgData name="Abdulaziz" userId="85b05c50aa90e9c3" providerId="LiveId" clId="{F68DA11D-2E7B-475F-908E-C3D2F3533364}" dt="2020-11-28T17:54:36.166" v="17341" actId="165"/>
          <ac:grpSpMkLst>
            <pc:docMk/>
            <pc:sldMk cId="1431945920" sldId="261"/>
            <ac:grpSpMk id="43" creationId="{B81846E5-2793-41D9-AF74-8CBF911880BC}"/>
          </ac:grpSpMkLst>
        </pc:grpChg>
        <pc:grpChg chg="add del mod topLvl">
          <ac:chgData name="Abdulaziz" userId="85b05c50aa90e9c3" providerId="LiveId" clId="{F68DA11D-2E7B-475F-908E-C3D2F3533364}" dt="2020-11-28T17:52:44.505" v="17311" actId="165"/>
          <ac:grpSpMkLst>
            <pc:docMk/>
            <pc:sldMk cId="1431945920" sldId="261"/>
            <ac:grpSpMk id="47" creationId="{AF04FF5F-E4CE-43ED-B9D9-23C8B0B5AE75}"/>
          </ac:grpSpMkLst>
        </pc:grpChg>
        <pc:grpChg chg="add del mod">
          <ac:chgData name="Abdulaziz" userId="85b05c50aa90e9c3" providerId="LiveId" clId="{F68DA11D-2E7B-475F-908E-C3D2F3533364}" dt="2020-11-28T17:52:41.060" v="17310" actId="165"/>
          <ac:grpSpMkLst>
            <pc:docMk/>
            <pc:sldMk cId="1431945920" sldId="261"/>
            <ac:grpSpMk id="48" creationId="{966C6A72-EE2E-43B0-A7EA-2B18DF80D8B9}"/>
          </ac:grpSpMkLst>
        </pc:grpChg>
        <pc:picChg chg="add del mod modCrop">
          <ac:chgData name="Abdulaziz" userId="85b05c50aa90e9c3" providerId="LiveId" clId="{F68DA11D-2E7B-475F-908E-C3D2F3533364}" dt="2020-11-30T11:57:06.480" v="19238" actId="478"/>
          <ac:picMkLst>
            <pc:docMk/>
            <pc:sldMk cId="1431945920" sldId="261"/>
            <ac:picMk id="3" creationId="{48EF3E15-265B-4BC8-85AC-F1FEA25F8B11}"/>
          </ac:picMkLst>
        </pc:picChg>
        <pc:picChg chg="add mod ord">
          <ac:chgData name="Abdulaziz" userId="85b05c50aa90e9c3" providerId="LiveId" clId="{F68DA11D-2E7B-475F-908E-C3D2F3533364}" dt="2020-11-30T11:57:49.156" v="19249" actId="164"/>
          <ac:picMkLst>
            <pc:docMk/>
            <pc:sldMk cId="1431945920" sldId="261"/>
            <ac:picMk id="5" creationId="{3B500AB8-A397-422B-8087-EC6FAADA5FE7}"/>
          </ac:picMkLst>
        </pc:picChg>
        <pc:picChg chg="add del mod">
          <ac:chgData name="Abdulaziz" userId="85b05c50aa90e9c3" providerId="LiveId" clId="{F68DA11D-2E7B-475F-908E-C3D2F3533364}" dt="2020-11-12T20:01:17.179" v="3276" actId="21"/>
          <ac:picMkLst>
            <pc:docMk/>
            <pc:sldMk cId="1431945920" sldId="261"/>
            <ac:picMk id="10" creationId="{3FAEFDBF-CB04-4FED-BC24-F8BD3784B5D0}"/>
          </ac:picMkLst>
        </pc:picChg>
        <pc:picChg chg="add del">
          <ac:chgData name="Abdulaziz" userId="85b05c50aa90e9c3" providerId="LiveId" clId="{F68DA11D-2E7B-475F-908E-C3D2F3533364}" dt="2020-11-12T19:48:25.521" v="2809" actId="478"/>
          <ac:picMkLst>
            <pc:docMk/>
            <pc:sldMk cId="1431945920" sldId="261"/>
            <ac:picMk id="12" creationId="{BE3C068D-CCBA-48B9-B2B4-038A0D5228AB}"/>
          </ac:picMkLst>
        </pc:picChg>
        <pc:picChg chg="mod">
          <ac:chgData name="Abdulaziz" userId="85b05c50aa90e9c3" providerId="LiveId" clId="{F68DA11D-2E7B-475F-908E-C3D2F3533364}" dt="2020-11-28T16:57:35.342" v="16763" actId="1076"/>
          <ac:picMkLst>
            <pc:docMk/>
            <pc:sldMk cId="1431945920" sldId="261"/>
            <ac:picMk id="22" creationId="{D0091085-B454-450D-9301-A083C582AE70}"/>
          </ac:picMkLst>
        </pc:picChg>
        <pc:picChg chg="add mod">
          <ac:chgData name="Abdulaziz" userId="85b05c50aa90e9c3" providerId="LiveId" clId="{F68DA11D-2E7B-475F-908E-C3D2F3533364}" dt="2020-11-28T15:18:52.075" v="15393" actId="571"/>
          <ac:picMkLst>
            <pc:docMk/>
            <pc:sldMk cId="1431945920" sldId="261"/>
            <ac:picMk id="46" creationId="{F0D76625-6B96-42CF-A5CF-005A60A4CD22}"/>
          </ac:picMkLst>
        </pc:picChg>
        <pc:picChg chg="add mod">
          <ac:chgData name="Abdulaziz" userId="85b05c50aa90e9c3" providerId="LiveId" clId="{F68DA11D-2E7B-475F-908E-C3D2F3533364}" dt="2020-11-28T16:53:25.630" v="16657" actId="14826"/>
          <ac:picMkLst>
            <pc:docMk/>
            <pc:sldMk cId="1431945920" sldId="261"/>
            <ac:picMk id="54" creationId="{2350B661-E907-4C41-9B78-0ECBD2011436}"/>
          </ac:picMkLst>
        </pc:picChg>
        <pc:cxnChg chg="add mod topLvl">
          <ac:chgData name="Abdulaziz" userId="85b05c50aa90e9c3" providerId="LiveId" clId="{F68DA11D-2E7B-475F-908E-C3D2F3533364}" dt="2020-11-28T17:54:37.765" v="17342" actId="165"/>
          <ac:cxnSpMkLst>
            <pc:docMk/>
            <pc:sldMk cId="1431945920" sldId="261"/>
            <ac:cxnSpMk id="4" creationId="{17B00F28-CD4D-4DC8-97F4-FCD77077EF5D}"/>
          </ac:cxnSpMkLst>
        </pc:cxnChg>
        <pc:cxnChg chg="add mod topLvl">
          <ac:chgData name="Abdulaziz" userId="85b05c50aa90e9c3" providerId="LiveId" clId="{F68DA11D-2E7B-475F-908E-C3D2F3533364}" dt="2020-11-28T17:54:37.765" v="17342" actId="165"/>
          <ac:cxnSpMkLst>
            <pc:docMk/>
            <pc:sldMk cId="1431945920" sldId="261"/>
            <ac:cxnSpMk id="9" creationId="{283960C3-258A-4455-85E0-79C0BA1DC0D1}"/>
          </ac:cxnSpMkLst>
        </pc:cxnChg>
        <pc:cxnChg chg="add mod topLvl">
          <ac:chgData name="Abdulaziz" userId="85b05c50aa90e9c3" providerId="LiveId" clId="{F68DA11D-2E7B-475F-908E-C3D2F3533364}" dt="2020-11-28T17:54:37.765" v="17342" actId="165"/>
          <ac:cxnSpMkLst>
            <pc:docMk/>
            <pc:sldMk cId="1431945920" sldId="261"/>
            <ac:cxnSpMk id="15" creationId="{2B93A6E0-BE3F-4012-97F6-F77777A16F6C}"/>
          </ac:cxnSpMkLst>
        </pc:cxnChg>
        <pc:cxnChg chg="add mod topLvl">
          <ac:chgData name="Abdulaziz" userId="85b05c50aa90e9c3" providerId="LiveId" clId="{F68DA11D-2E7B-475F-908E-C3D2F3533364}" dt="2020-11-28T17:54:37.765" v="17342" actId="165"/>
          <ac:cxnSpMkLst>
            <pc:docMk/>
            <pc:sldMk cId="1431945920" sldId="261"/>
            <ac:cxnSpMk id="25" creationId="{EC687637-A272-42D9-B465-B5BEC77872A6}"/>
          </ac:cxnSpMkLst>
        </pc:cxnChg>
        <pc:cxnChg chg="add mod topLvl">
          <ac:chgData name="Abdulaziz" userId="85b05c50aa90e9c3" providerId="LiveId" clId="{F68DA11D-2E7B-475F-908E-C3D2F3533364}" dt="2020-11-28T17:52:47.729" v="17312" actId="165"/>
          <ac:cxnSpMkLst>
            <pc:docMk/>
            <pc:sldMk cId="1431945920" sldId="261"/>
            <ac:cxnSpMk id="28" creationId="{98107980-728B-4306-9C0A-A28AAD662ED4}"/>
          </ac:cxnSpMkLst>
        </pc:cxnChg>
        <pc:cxnChg chg="add mod topLvl">
          <ac:chgData name="Abdulaziz" userId="85b05c50aa90e9c3" providerId="LiveId" clId="{F68DA11D-2E7B-475F-908E-C3D2F3533364}" dt="2020-11-28T17:52:47.729" v="17312" actId="165"/>
          <ac:cxnSpMkLst>
            <pc:docMk/>
            <pc:sldMk cId="1431945920" sldId="261"/>
            <ac:cxnSpMk id="30" creationId="{C7A50F6F-93DB-4A50-97A1-51DE9E53CE1B}"/>
          </ac:cxnSpMkLst>
        </pc:cxnChg>
        <pc:cxnChg chg="add mod topLvl">
          <ac:chgData name="Abdulaziz" userId="85b05c50aa90e9c3" providerId="LiveId" clId="{F68DA11D-2E7B-475F-908E-C3D2F3533364}" dt="2020-11-28T17:52:47.729" v="17312" actId="165"/>
          <ac:cxnSpMkLst>
            <pc:docMk/>
            <pc:sldMk cId="1431945920" sldId="261"/>
            <ac:cxnSpMk id="36" creationId="{62094FB9-F051-4B03-A278-935FEA4EC6DA}"/>
          </ac:cxnSpMkLst>
        </pc:cxnChg>
        <pc:cxnChg chg="add del mod">
          <ac:chgData name="Abdulaziz" userId="85b05c50aa90e9c3" providerId="LiveId" clId="{F68DA11D-2E7B-475F-908E-C3D2F3533364}" dt="2020-11-28T15:17:22.252" v="15362" actId="478"/>
          <ac:cxnSpMkLst>
            <pc:docMk/>
            <pc:sldMk cId="1431945920" sldId="261"/>
            <ac:cxnSpMk id="37" creationId="{2744E32F-02CB-40EB-B2C6-9D7384C717E7}"/>
          </ac:cxnSpMkLst>
        </pc:cxnChg>
      </pc:sldChg>
      <pc:sldChg chg="addSp delSp modSp add mod ord">
        <pc:chgData name="Abdulaziz" userId="85b05c50aa90e9c3" providerId="LiveId" clId="{F68DA11D-2E7B-475F-908E-C3D2F3533364}" dt="2020-12-01T11:26:58.325" v="21704" actId="20577"/>
        <pc:sldMkLst>
          <pc:docMk/>
          <pc:sldMk cId="1116000407" sldId="262"/>
        </pc:sldMkLst>
        <pc:spChg chg="del mod">
          <ac:chgData name="Abdulaziz" userId="85b05c50aa90e9c3" providerId="LiveId" clId="{F68DA11D-2E7B-475F-908E-C3D2F3533364}" dt="2020-11-28T13:04:00.795" v="14853" actId="478"/>
          <ac:spMkLst>
            <pc:docMk/>
            <pc:sldMk cId="1116000407" sldId="262"/>
            <ac:spMk id="2" creationId="{DDBACA70-A314-4FEF-887F-28F57E9C4557}"/>
          </ac:spMkLst>
        </pc:spChg>
        <pc:spChg chg="add mod">
          <ac:chgData name="Abdulaziz" userId="85b05c50aa90e9c3" providerId="LiveId" clId="{F68DA11D-2E7B-475F-908E-C3D2F3533364}" dt="2020-11-28T16:55:27.557" v="16671" actId="1076"/>
          <ac:spMkLst>
            <pc:docMk/>
            <pc:sldMk cId="1116000407" sldId="262"/>
            <ac:spMk id="3" creationId="{95C66C09-0C03-4FF1-BAA2-C8136446D336}"/>
          </ac:spMkLst>
        </pc:spChg>
        <pc:spChg chg="add mod">
          <ac:chgData name="Abdulaziz" userId="85b05c50aa90e9c3" providerId="LiveId" clId="{F68DA11D-2E7B-475F-908E-C3D2F3533364}" dt="2020-11-30T13:43:34.854" v="19485" actId="207"/>
          <ac:spMkLst>
            <pc:docMk/>
            <pc:sldMk cId="1116000407" sldId="262"/>
            <ac:spMk id="4" creationId="{B2E5201F-0E88-421E-89D2-79A7AFF2C9CA}"/>
          </ac:spMkLst>
        </pc:spChg>
        <pc:spChg chg="add mod">
          <ac:chgData name="Abdulaziz" userId="85b05c50aa90e9c3" providerId="LiveId" clId="{F68DA11D-2E7B-475F-908E-C3D2F3533364}" dt="2020-11-30T13:43:34.854" v="19485" actId="207"/>
          <ac:spMkLst>
            <pc:docMk/>
            <pc:sldMk cId="1116000407" sldId="262"/>
            <ac:spMk id="5" creationId="{A8BC512E-8FC3-48D7-9D05-7D91A90764A9}"/>
          </ac:spMkLst>
        </pc:spChg>
        <pc:spChg chg="del">
          <ac:chgData name="Abdulaziz" userId="85b05c50aa90e9c3" providerId="LiveId" clId="{F68DA11D-2E7B-475F-908E-C3D2F3533364}" dt="2020-11-12T19:58:38.008" v="3254" actId="478"/>
          <ac:spMkLst>
            <pc:docMk/>
            <pc:sldMk cId="1116000407" sldId="262"/>
            <ac:spMk id="6" creationId="{FF546642-C27A-48F3-A1C5-5B6E64806C45}"/>
          </ac:spMkLst>
        </pc:spChg>
        <pc:spChg chg="add mod topLvl">
          <ac:chgData name="Abdulaziz" userId="85b05c50aa90e9c3" providerId="LiveId" clId="{F68DA11D-2E7B-475F-908E-C3D2F3533364}" dt="2020-11-30T13:43:34.854" v="19485" actId="207"/>
          <ac:spMkLst>
            <pc:docMk/>
            <pc:sldMk cId="1116000407" sldId="262"/>
            <ac:spMk id="7" creationId="{9B25F384-3542-4A4D-A8BD-DA9A278AC758}"/>
          </ac:spMkLst>
        </pc:spChg>
        <pc:spChg chg="del mod">
          <ac:chgData name="Abdulaziz" userId="85b05c50aa90e9c3" providerId="LiveId" clId="{F68DA11D-2E7B-475F-908E-C3D2F3533364}" dt="2020-11-12T19:58:39.270" v="3256" actId="478"/>
          <ac:spMkLst>
            <pc:docMk/>
            <pc:sldMk cId="1116000407" sldId="262"/>
            <ac:spMk id="8" creationId="{8A92A11A-5B8A-401D-A7BB-7C43E2D1CB84}"/>
          </ac:spMkLst>
        </pc:spChg>
        <pc:spChg chg="del">
          <ac:chgData name="Abdulaziz" userId="85b05c50aa90e9c3" providerId="LiveId" clId="{F68DA11D-2E7B-475F-908E-C3D2F3533364}" dt="2020-11-12T19:58:39.978" v="3257" actId="478"/>
          <ac:spMkLst>
            <pc:docMk/>
            <pc:sldMk cId="1116000407" sldId="262"/>
            <ac:spMk id="9" creationId="{93CAE2D3-FE80-4F1A-90B0-4F5F5B4CC8F4}"/>
          </ac:spMkLst>
        </pc:spChg>
        <pc:spChg chg="del mod">
          <ac:chgData name="Abdulaziz" userId="85b05c50aa90e9c3" providerId="LiveId" clId="{F68DA11D-2E7B-475F-908E-C3D2F3533364}" dt="2020-11-12T19:58:43.571" v="3261" actId="478"/>
          <ac:spMkLst>
            <pc:docMk/>
            <pc:sldMk cId="1116000407" sldId="262"/>
            <ac:spMk id="13" creationId="{94B18DFA-FF47-45F9-A0AE-254EBEFAE978}"/>
          </ac:spMkLst>
        </pc:spChg>
        <pc:spChg chg="add del mod topLvl">
          <ac:chgData name="Abdulaziz" userId="85b05c50aa90e9c3" providerId="LiveId" clId="{F68DA11D-2E7B-475F-908E-C3D2F3533364}" dt="2020-11-29T11:23:35.391" v="18207" actId="478"/>
          <ac:spMkLst>
            <pc:docMk/>
            <pc:sldMk cId="1116000407" sldId="262"/>
            <ac:spMk id="15" creationId="{CB593D92-7BF4-44F6-AE58-91CFD416550F}"/>
          </ac:spMkLst>
        </pc:spChg>
        <pc:spChg chg="add mod topLvl">
          <ac:chgData name="Abdulaziz" userId="85b05c50aa90e9c3" providerId="LiveId" clId="{F68DA11D-2E7B-475F-908E-C3D2F3533364}" dt="2020-11-30T13:43:34.854" v="19485" actId="207"/>
          <ac:spMkLst>
            <pc:docMk/>
            <pc:sldMk cId="1116000407" sldId="262"/>
            <ac:spMk id="16" creationId="{39AA1010-1475-4797-91D4-D4F9C7F9D2D6}"/>
          </ac:spMkLst>
        </pc:spChg>
        <pc:spChg chg="del">
          <ac:chgData name="Abdulaziz" userId="85b05c50aa90e9c3" providerId="LiveId" clId="{F68DA11D-2E7B-475F-908E-C3D2F3533364}" dt="2020-11-12T19:58:43.004" v="3260" actId="478"/>
          <ac:spMkLst>
            <pc:docMk/>
            <pc:sldMk cId="1116000407" sldId="262"/>
            <ac:spMk id="17" creationId="{BBD3B20F-82C7-47C5-B07B-E456724E8B80}"/>
          </ac:spMkLst>
        </pc:spChg>
        <pc:spChg chg="add del mod">
          <ac:chgData name="Abdulaziz" userId="85b05c50aa90e9c3" providerId="LiveId" clId="{F68DA11D-2E7B-475F-908E-C3D2F3533364}" dt="2020-11-28T12:52:52.531" v="14761" actId="21"/>
          <ac:spMkLst>
            <pc:docMk/>
            <pc:sldMk cId="1116000407" sldId="262"/>
            <ac:spMk id="20" creationId="{3C17F017-8C29-4607-A6E5-D4D81F3330BB}"/>
          </ac:spMkLst>
        </pc:spChg>
        <pc:spChg chg="add del mod">
          <ac:chgData name="Abdulaziz" userId="85b05c50aa90e9c3" providerId="LiveId" clId="{F68DA11D-2E7B-475F-908E-C3D2F3533364}" dt="2020-11-28T13:04:51.304" v="14860" actId="21"/>
          <ac:spMkLst>
            <pc:docMk/>
            <pc:sldMk cId="1116000407" sldId="262"/>
            <ac:spMk id="21" creationId="{1C8EA296-1ABE-42FD-A874-11ACDC33F618}"/>
          </ac:spMkLst>
        </pc:spChg>
        <pc:spChg chg="mod">
          <ac:chgData name="Abdulaziz" userId="85b05c50aa90e9c3" providerId="LiveId" clId="{F68DA11D-2E7B-475F-908E-C3D2F3533364}" dt="2020-11-30T06:58:37.805" v="18570"/>
          <ac:spMkLst>
            <pc:docMk/>
            <pc:sldMk cId="1116000407" sldId="262"/>
            <ac:spMk id="23" creationId="{D9D8D862-40BC-4D0A-B806-F00BB5C9FAF1}"/>
          </ac:spMkLst>
        </pc:spChg>
        <pc:spChg chg="add del mod">
          <ac:chgData name="Abdulaziz" userId="85b05c50aa90e9c3" providerId="LiveId" clId="{F68DA11D-2E7B-475F-908E-C3D2F3533364}" dt="2020-11-28T13:04:51.304" v="14860" actId="21"/>
          <ac:spMkLst>
            <pc:docMk/>
            <pc:sldMk cId="1116000407" sldId="262"/>
            <ac:spMk id="24" creationId="{674B5BCD-F5D0-4B57-AC52-9C0C818DF2E5}"/>
          </ac:spMkLst>
        </pc:spChg>
        <pc:spChg chg="add del mod">
          <ac:chgData name="Abdulaziz" userId="85b05c50aa90e9c3" providerId="LiveId" clId="{F68DA11D-2E7B-475F-908E-C3D2F3533364}" dt="2020-11-28T13:05:24.191" v="15076" actId="21"/>
          <ac:spMkLst>
            <pc:docMk/>
            <pc:sldMk cId="1116000407" sldId="262"/>
            <ac:spMk id="25" creationId="{A16ACFB6-FD04-4308-A8F3-18E405C7C28F}"/>
          </ac:spMkLst>
        </pc:spChg>
        <pc:spChg chg="add del mod">
          <ac:chgData name="Abdulaziz" userId="85b05c50aa90e9c3" providerId="LiveId" clId="{F68DA11D-2E7B-475F-908E-C3D2F3533364}" dt="2020-11-28T14:02:45.121" v="15196" actId="478"/>
          <ac:spMkLst>
            <pc:docMk/>
            <pc:sldMk cId="1116000407" sldId="262"/>
            <ac:spMk id="26" creationId="{423C6F41-9E6D-4A97-8723-4C899368C158}"/>
          </ac:spMkLst>
        </pc:spChg>
        <pc:spChg chg="add del mod">
          <ac:chgData name="Abdulaziz" userId="85b05c50aa90e9c3" providerId="LiveId" clId="{F68DA11D-2E7B-475F-908E-C3D2F3533364}" dt="2020-11-28T13:05:24.191" v="15076" actId="21"/>
          <ac:spMkLst>
            <pc:docMk/>
            <pc:sldMk cId="1116000407" sldId="262"/>
            <ac:spMk id="27" creationId="{7879332E-D552-41F3-81B5-538AC84F1441}"/>
          </ac:spMkLst>
        </pc:spChg>
        <pc:spChg chg="del">
          <ac:chgData name="Abdulaziz" userId="85b05c50aa90e9c3" providerId="LiveId" clId="{F68DA11D-2E7B-475F-908E-C3D2F3533364}" dt="2020-11-12T19:58:45.034" v="3262" actId="478"/>
          <ac:spMkLst>
            <pc:docMk/>
            <pc:sldMk cId="1116000407" sldId="262"/>
            <ac:spMk id="27" creationId="{D5E4851E-E1CC-476B-8941-C80920705C28}"/>
          </ac:spMkLst>
        </pc:spChg>
        <pc:spChg chg="add mod">
          <ac:chgData name="Abdulaziz" userId="85b05c50aa90e9c3" providerId="LiveId" clId="{F68DA11D-2E7B-475F-908E-C3D2F3533364}" dt="2020-12-01T11:26:58.325" v="21704" actId="20577"/>
          <ac:spMkLst>
            <pc:docMk/>
            <pc:sldMk cId="1116000407" sldId="262"/>
            <ac:spMk id="28" creationId="{FC2C2D34-404E-4143-8C95-796A3D0EB5C9}"/>
          </ac:spMkLst>
        </pc:spChg>
        <pc:spChg chg="add del mod">
          <ac:chgData name="Abdulaziz" userId="85b05c50aa90e9c3" providerId="LiveId" clId="{F68DA11D-2E7B-475F-908E-C3D2F3533364}" dt="2020-11-29T11:20:33.029" v="18088" actId="20577"/>
          <ac:spMkLst>
            <pc:docMk/>
            <pc:sldMk cId="1116000407" sldId="262"/>
            <ac:spMk id="29" creationId="{23010054-4184-4EC7-8755-80E3A9E7ED80}"/>
          </ac:spMkLst>
        </pc:spChg>
        <pc:spChg chg="del">
          <ac:chgData name="Abdulaziz" userId="85b05c50aa90e9c3" providerId="LiveId" clId="{F68DA11D-2E7B-475F-908E-C3D2F3533364}" dt="2020-11-12T19:58:56.799" v="3274" actId="478"/>
          <ac:spMkLst>
            <pc:docMk/>
            <pc:sldMk cId="1116000407" sldId="262"/>
            <ac:spMk id="29" creationId="{FD63BEC6-F6B7-46E6-A2A5-1FF8CC71EA80}"/>
          </ac:spMkLst>
        </pc:spChg>
        <pc:spChg chg="add mod ord topLvl">
          <ac:chgData name="Abdulaziz" userId="85b05c50aa90e9c3" providerId="LiveId" clId="{F68DA11D-2E7B-475F-908E-C3D2F3533364}" dt="2020-11-29T11:22:48.248" v="18164" actId="164"/>
          <ac:spMkLst>
            <pc:docMk/>
            <pc:sldMk cId="1116000407" sldId="262"/>
            <ac:spMk id="34" creationId="{1B642DEA-2245-463E-8370-7F4530A34C98}"/>
          </ac:spMkLst>
        </pc:spChg>
        <pc:spChg chg="mod">
          <ac:chgData name="Abdulaziz" userId="85b05c50aa90e9c3" providerId="LiveId" clId="{F68DA11D-2E7B-475F-908E-C3D2F3533364}" dt="2020-11-28T17:03:12.967" v="16838"/>
          <ac:spMkLst>
            <pc:docMk/>
            <pc:sldMk cId="1116000407" sldId="262"/>
            <ac:spMk id="36" creationId="{1E5FF311-D3AA-4C85-BB53-980BCF2C5E54}"/>
          </ac:spMkLst>
        </pc:spChg>
        <pc:spChg chg="del">
          <ac:chgData name="Abdulaziz" userId="85b05c50aa90e9c3" providerId="LiveId" clId="{F68DA11D-2E7B-475F-908E-C3D2F3533364}" dt="2020-11-12T19:58:55.498" v="3273" actId="478"/>
          <ac:spMkLst>
            <pc:docMk/>
            <pc:sldMk cId="1116000407" sldId="262"/>
            <ac:spMk id="38" creationId="{20DE403B-8E2A-4BD2-B66D-2DAD5BF1E10C}"/>
          </ac:spMkLst>
        </pc:spChg>
        <pc:spChg chg="mod">
          <ac:chgData name="Abdulaziz" userId="85b05c50aa90e9c3" providerId="LiveId" clId="{F68DA11D-2E7B-475F-908E-C3D2F3533364}" dt="2020-11-29T11:21:34.999" v="18131" actId="165"/>
          <ac:spMkLst>
            <pc:docMk/>
            <pc:sldMk cId="1116000407" sldId="262"/>
            <ac:spMk id="39" creationId="{13CC7FF8-615F-45E9-9D27-93525FEF11AA}"/>
          </ac:spMkLst>
        </pc:spChg>
        <pc:spChg chg="add mod">
          <ac:chgData name="Abdulaziz" userId="85b05c50aa90e9c3" providerId="LiveId" clId="{F68DA11D-2E7B-475F-908E-C3D2F3533364}" dt="2020-11-30T14:14:22.430" v="20462" actId="20577"/>
          <ac:spMkLst>
            <pc:docMk/>
            <pc:sldMk cId="1116000407" sldId="262"/>
            <ac:spMk id="41" creationId="{7CB724B0-66BA-4D69-A261-F6875F09C3B5}"/>
          </ac:spMkLst>
        </pc:spChg>
        <pc:spChg chg="del mod topLvl">
          <ac:chgData name="Abdulaziz" userId="85b05c50aa90e9c3" providerId="LiveId" clId="{F68DA11D-2E7B-475F-908E-C3D2F3533364}" dt="2020-11-29T11:22:40.973" v="18162" actId="478"/>
          <ac:spMkLst>
            <pc:docMk/>
            <pc:sldMk cId="1116000407" sldId="262"/>
            <ac:spMk id="42" creationId="{5E2AA0A8-261D-43E9-921F-627B37CDCFF8}"/>
          </ac:spMkLst>
        </pc:spChg>
        <pc:spChg chg="add mod ord topLvl">
          <ac:chgData name="Abdulaziz" userId="85b05c50aa90e9c3" providerId="LiveId" clId="{F68DA11D-2E7B-475F-908E-C3D2F3533364}" dt="2020-11-29T11:22:56.896" v="18166" actId="408"/>
          <ac:spMkLst>
            <pc:docMk/>
            <pc:sldMk cId="1116000407" sldId="262"/>
            <ac:spMk id="44" creationId="{95738BF0-B620-4175-8C6C-E116D7A2A07C}"/>
          </ac:spMkLst>
        </pc:spChg>
        <pc:spChg chg="mod">
          <ac:chgData name="Abdulaziz" userId="85b05c50aa90e9c3" providerId="LiveId" clId="{F68DA11D-2E7B-475F-908E-C3D2F3533364}" dt="2020-11-28T17:03:12.967" v="16838"/>
          <ac:spMkLst>
            <pc:docMk/>
            <pc:sldMk cId="1116000407" sldId="262"/>
            <ac:spMk id="45" creationId="{04A90018-CB0F-4BB5-9C81-37C270290EF3}"/>
          </ac:spMkLst>
        </pc:spChg>
        <pc:spChg chg="add mod ord">
          <ac:chgData name="Abdulaziz" userId="85b05c50aa90e9c3" providerId="LiveId" clId="{F68DA11D-2E7B-475F-908E-C3D2F3533364}" dt="2020-11-29T11:20:55.181" v="18098" actId="164"/>
          <ac:spMkLst>
            <pc:docMk/>
            <pc:sldMk cId="1116000407" sldId="262"/>
            <ac:spMk id="45" creationId="{7DDD2D01-B1A5-444F-9561-D8A0356FF865}"/>
          </ac:spMkLst>
        </pc:spChg>
        <pc:spChg chg="mod">
          <ac:chgData name="Abdulaziz" userId="85b05c50aa90e9c3" providerId="LiveId" clId="{F68DA11D-2E7B-475F-908E-C3D2F3533364}" dt="2020-11-29T11:22:22.527" v="18160" actId="165"/>
          <ac:spMkLst>
            <pc:docMk/>
            <pc:sldMk cId="1116000407" sldId="262"/>
            <ac:spMk id="48" creationId="{4225B8ED-EC37-4B21-A4AF-37105AC71F7E}"/>
          </ac:spMkLst>
        </pc:spChg>
        <pc:spChg chg="mod">
          <ac:chgData name="Abdulaziz" userId="85b05c50aa90e9c3" providerId="LiveId" clId="{F68DA11D-2E7B-475F-908E-C3D2F3533364}" dt="2020-11-28T17:03:12.967" v="16838"/>
          <ac:spMkLst>
            <pc:docMk/>
            <pc:sldMk cId="1116000407" sldId="262"/>
            <ac:spMk id="48" creationId="{D711A235-154D-454E-A8BE-2FB09B453F0D}"/>
          </ac:spMkLst>
        </pc:spChg>
        <pc:spChg chg="mod">
          <ac:chgData name="Abdulaziz" userId="85b05c50aa90e9c3" providerId="LiveId" clId="{F68DA11D-2E7B-475F-908E-C3D2F3533364}" dt="2020-11-28T17:03:12.967" v="16838"/>
          <ac:spMkLst>
            <pc:docMk/>
            <pc:sldMk cId="1116000407" sldId="262"/>
            <ac:spMk id="52" creationId="{9DC65B4F-9318-42D2-B6AD-195DF80D8871}"/>
          </ac:spMkLst>
        </pc:spChg>
        <pc:spChg chg="add del mod">
          <ac:chgData name="Abdulaziz" userId="85b05c50aa90e9c3" providerId="LiveId" clId="{F68DA11D-2E7B-475F-908E-C3D2F3533364}" dt="2020-11-30T14:14:19.658" v="20460" actId="478"/>
          <ac:spMkLst>
            <pc:docMk/>
            <pc:sldMk cId="1116000407" sldId="262"/>
            <ac:spMk id="54" creationId="{DCA0EFF1-F3B2-4320-A509-079F9B3E58F4}"/>
          </ac:spMkLst>
        </pc:spChg>
        <pc:grpChg chg="add del mod topLvl">
          <ac:chgData name="Abdulaziz" userId="85b05c50aa90e9c3" providerId="LiveId" clId="{F68DA11D-2E7B-475F-908E-C3D2F3533364}" dt="2020-11-29T11:23:28.727" v="18205" actId="165"/>
          <ac:grpSpMkLst>
            <pc:docMk/>
            <pc:sldMk cId="1116000407" sldId="262"/>
            <ac:grpSpMk id="6" creationId="{857D4384-772B-4238-BD35-3D57FDA4DB61}"/>
          </ac:grpSpMkLst>
        </pc:grpChg>
        <pc:grpChg chg="add mod topLvl">
          <ac:chgData name="Abdulaziz" userId="85b05c50aa90e9c3" providerId="LiveId" clId="{F68DA11D-2E7B-475F-908E-C3D2F3533364}" dt="2020-11-29T11:24:02.396" v="18304" actId="164"/>
          <ac:grpSpMkLst>
            <pc:docMk/>
            <pc:sldMk cId="1116000407" sldId="262"/>
            <ac:grpSpMk id="8" creationId="{FC56386A-60FA-451E-9156-2E5DE1F66507}"/>
          </ac:grpSpMkLst>
        </pc:grpChg>
        <pc:grpChg chg="add del mod">
          <ac:chgData name="Abdulaziz" userId="85b05c50aa90e9c3" providerId="LiveId" clId="{F68DA11D-2E7B-475F-908E-C3D2F3533364}" dt="2020-11-29T11:23:23.917" v="18204" actId="165"/>
          <ac:grpSpMkLst>
            <pc:docMk/>
            <pc:sldMk cId="1116000407" sldId="262"/>
            <ac:grpSpMk id="9" creationId="{6DBD54F6-DC55-4001-94FD-17C687207CC9}"/>
          </ac:grpSpMkLst>
        </pc:grpChg>
        <pc:grpChg chg="add del mod">
          <ac:chgData name="Abdulaziz" userId="85b05c50aa90e9c3" providerId="LiveId" clId="{F68DA11D-2E7B-475F-908E-C3D2F3533364}" dt="2020-11-29T11:21:34.999" v="18131" actId="165"/>
          <ac:grpSpMkLst>
            <pc:docMk/>
            <pc:sldMk cId="1116000407" sldId="262"/>
            <ac:grpSpMk id="12" creationId="{E17F7043-5958-430E-B7CD-6769DE93F585}"/>
          </ac:grpSpMkLst>
        </pc:grpChg>
        <pc:grpChg chg="add del mod topLvl">
          <ac:chgData name="Abdulaziz" userId="85b05c50aa90e9c3" providerId="LiveId" clId="{F68DA11D-2E7B-475F-908E-C3D2F3533364}" dt="2020-11-29T11:22:34.372" v="18161" actId="165"/>
          <ac:grpSpMkLst>
            <pc:docMk/>
            <pc:sldMk cId="1116000407" sldId="262"/>
            <ac:grpSpMk id="13" creationId="{BA7BF5DD-CA9F-4259-8A2F-67A20FD8E98B}"/>
          </ac:grpSpMkLst>
        </pc:grpChg>
        <pc:grpChg chg="add mod">
          <ac:chgData name="Abdulaziz" userId="85b05c50aa90e9c3" providerId="LiveId" clId="{F68DA11D-2E7B-475F-908E-C3D2F3533364}" dt="2020-11-29T11:22:54.648" v="18165" actId="12789"/>
          <ac:grpSpMkLst>
            <pc:docMk/>
            <pc:sldMk cId="1116000407" sldId="262"/>
            <ac:grpSpMk id="20" creationId="{F1173D60-A872-446F-9056-7B700EC43F7F}"/>
          </ac:grpSpMkLst>
        </pc:grpChg>
        <pc:grpChg chg="add del mod">
          <ac:chgData name="Abdulaziz" userId="85b05c50aa90e9c3" providerId="LiveId" clId="{F68DA11D-2E7B-475F-908E-C3D2F3533364}" dt="2020-11-29T11:22:22.527" v="18160" actId="165"/>
          <ac:grpSpMkLst>
            <pc:docMk/>
            <pc:sldMk cId="1116000407" sldId="262"/>
            <ac:grpSpMk id="21" creationId="{23BF5227-FF49-46F2-8B4C-A79CB860E422}"/>
          </ac:grpSpMkLst>
        </pc:grpChg>
        <pc:grpChg chg="add mod">
          <ac:chgData name="Abdulaziz" userId="85b05c50aa90e9c3" providerId="LiveId" clId="{F68DA11D-2E7B-475F-908E-C3D2F3533364}" dt="2020-11-29T11:22:54.648" v="18165" actId="12789"/>
          <ac:grpSpMkLst>
            <pc:docMk/>
            <pc:sldMk cId="1116000407" sldId="262"/>
            <ac:grpSpMk id="24" creationId="{86FE5916-1194-46A9-8A4C-D0FC2FE7748D}"/>
          </ac:grpSpMkLst>
        </pc:grpChg>
        <pc:grpChg chg="add mod">
          <ac:chgData name="Abdulaziz" userId="85b05c50aa90e9c3" providerId="LiveId" clId="{F68DA11D-2E7B-475F-908E-C3D2F3533364}" dt="2020-11-29T11:24:02.396" v="18304" actId="164"/>
          <ac:grpSpMkLst>
            <pc:docMk/>
            <pc:sldMk cId="1116000407" sldId="262"/>
            <ac:grpSpMk id="25" creationId="{49581501-CAE7-44D1-AAB6-3E5D346DC69F}"/>
          </ac:grpSpMkLst>
        </pc:grpChg>
        <pc:grpChg chg="add mod">
          <ac:chgData name="Abdulaziz" userId="85b05c50aa90e9c3" providerId="LiveId" clId="{F68DA11D-2E7B-475F-908E-C3D2F3533364}" dt="2020-11-29T11:24:07.254" v="18307" actId="12788"/>
          <ac:grpSpMkLst>
            <pc:docMk/>
            <pc:sldMk cId="1116000407" sldId="262"/>
            <ac:grpSpMk id="26" creationId="{6976A166-8BD2-44F0-B36D-6FBDB864B8E2}"/>
          </ac:grpSpMkLst>
        </pc:grpChg>
        <pc:grpChg chg="add mod">
          <ac:chgData name="Abdulaziz" userId="85b05c50aa90e9c3" providerId="LiveId" clId="{F68DA11D-2E7B-475F-908E-C3D2F3533364}" dt="2020-11-29T11:20:55.181" v="18098" actId="164"/>
          <ac:grpSpMkLst>
            <pc:docMk/>
            <pc:sldMk cId="1116000407" sldId="262"/>
            <ac:grpSpMk id="35" creationId="{35244231-CBC2-4B58-B0E0-31C5BA199911}"/>
          </ac:grpSpMkLst>
        </pc:grpChg>
        <pc:grpChg chg="add mod topLvl">
          <ac:chgData name="Abdulaziz" userId="85b05c50aa90e9c3" providerId="LiveId" clId="{F68DA11D-2E7B-475F-908E-C3D2F3533364}" dt="2020-11-29T11:23:02.762" v="18192" actId="1037"/>
          <ac:grpSpMkLst>
            <pc:docMk/>
            <pc:sldMk cId="1116000407" sldId="262"/>
            <ac:grpSpMk id="38" creationId="{C031BA5D-2438-47B1-9B6F-537CAD223AEA}"/>
          </ac:grpSpMkLst>
        </pc:grpChg>
        <pc:grpChg chg="add del mod">
          <ac:chgData name="Abdulaziz" userId="85b05c50aa90e9c3" providerId="LiveId" clId="{F68DA11D-2E7B-475F-908E-C3D2F3533364}" dt="2020-11-29T11:21:17.414" v="18126" actId="478"/>
          <ac:grpSpMkLst>
            <pc:docMk/>
            <pc:sldMk cId="1116000407" sldId="262"/>
            <ac:grpSpMk id="41" creationId="{095C2A10-AEF2-4AA0-87C7-852317A12D2D}"/>
          </ac:grpSpMkLst>
        </pc:grpChg>
        <pc:grpChg chg="add del mod">
          <ac:chgData name="Abdulaziz" userId="85b05c50aa90e9c3" providerId="LiveId" clId="{F68DA11D-2E7B-475F-908E-C3D2F3533364}" dt="2020-11-28T17:04:06.214" v="16888" actId="478"/>
          <ac:grpSpMkLst>
            <pc:docMk/>
            <pc:sldMk cId="1116000407" sldId="262"/>
            <ac:grpSpMk id="44" creationId="{67FC1775-CDBF-42E3-8EC4-D6F8FBAE3677}"/>
          </ac:grpSpMkLst>
        </pc:grpChg>
        <pc:grpChg chg="add del mod">
          <ac:chgData name="Abdulaziz" userId="85b05c50aa90e9c3" providerId="LiveId" clId="{F68DA11D-2E7B-475F-908E-C3D2F3533364}" dt="2020-11-28T17:04:06.842" v="16889" actId="478"/>
          <ac:grpSpMkLst>
            <pc:docMk/>
            <pc:sldMk cId="1116000407" sldId="262"/>
            <ac:grpSpMk id="47" creationId="{35B32EAC-A301-4804-AA06-9C1985989F58}"/>
          </ac:grpSpMkLst>
        </pc:grpChg>
        <pc:grpChg chg="add mod topLvl">
          <ac:chgData name="Abdulaziz" userId="85b05c50aa90e9c3" providerId="LiveId" clId="{F68DA11D-2E7B-475F-908E-C3D2F3533364}" dt="2020-11-29T11:22:48.248" v="18164" actId="164"/>
          <ac:grpSpMkLst>
            <pc:docMk/>
            <pc:sldMk cId="1116000407" sldId="262"/>
            <ac:grpSpMk id="47" creationId="{A241F4ED-B7F9-4C00-A943-9DECA7B6A941}"/>
          </ac:grpSpMkLst>
        </pc:grpChg>
        <pc:grpChg chg="add del mod">
          <ac:chgData name="Abdulaziz" userId="85b05c50aa90e9c3" providerId="LiveId" clId="{F68DA11D-2E7B-475F-908E-C3D2F3533364}" dt="2020-11-28T17:04:07.427" v="16890" actId="478"/>
          <ac:grpSpMkLst>
            <pc:docMk/>
            <pc:sldMk cId="1116000407" sldId="262"/>
            <ac:grpSpMk id="50" creationId="{E6337E22-2A20-448D-843B-D0F0AC15011D}"/>
          </ac:grpSpMkLst>
        </pc:grpChg>
        <pc:picChg chg="del">
          <ac:chgData name="Abdulaziz" userId="85b05c50aa90e9c3" providerId="LiveId" clId="{F68DA11D-2E7B-475F-908E-C3D2F3533364}" dt="2020-11-12T19:58:40.775" v="3258" actId="478"/>
          <ac:picMkLst>
            <pc:docMk/>
            <pc:sldMk cId="1116000407" sldId="262"/>
            <ac:picMk id="10" creationId="{3FAEFDBF-CB04-4FED-BC24-F8BD3784B5D0}"/>
          </ac:picMkLst>
        </pc:picChg>
        <pc:picChg chg="add del mod">
          <ac:chgData name="Abdulaziz" userId="85b05c50aa90e9c3" providerId="LiveId" clId="{F68DA11D-2E7B-475F-908E-C3D2F3533364}" dt="2020-11-28T14:03:26.450" v="15202" actId="478"/>
          <ac:picMkLst>
            <pc:docMk/>
            <pc:sldMk cId="1116000407" sldId="262"/>
            <ac:picMk id="12" creationId="{BDC29FFB-972F-45BC-BF74-8518180A1140}"/>
          </ac:picMkLst>
        </pc:picChg>
        <pc:picChg chg="mod">
          <ac:chgData name="Abdulaziz" userId="85b05c50aa90e9c3" providerId="LiveId" clId="{F68DA11D-2E7B-475F-908E-C3D2F3533364}" dt="2020-11-29T11:20:06.313" v="18080" actId="1076"/>
          <ac:picMkLst>
            <pc:docMk/>
            <pc:sldMk cId="1116000407" sldId="262"/>
            <ac:picMk id="22" creationId="{D0091085-B454-450D-9301-A083C582AE70}"/>
          </ac:picMkLst>
        </pc:picChg>
        <pc:picChg chg="add mod">
          <ac:chgData name="Abdulaziz" userId="85b05c50aa90e9c3" providerId="LiveId" clId="{F68DA11D-2E7B-475F-908E-C3D2F3533364}" dt="2020-11-28T16:57:16.151" v="16762" actId="12788"/>
          <ac:picMkLst>
            <pc:docMk/>
            <pc:sldMk cId="1116000407" sldId="262"/>
            <ac:picMk id="30" creationId="{45B4F688-56B2-45D4-8A9A-1C810F7BD9C1}"/>
          </ac:picMkLst>
        </pc:picChg>
        <pc:picChg chg="add mod">
          <ac:chgData name="Abdulaziz" userId="85b05c50aa90e9c3" providerId="LiveId" clId="{F68DA11D-2E7B-475F-908E-C3D2F3533364}" dt="2020-11-29T11:23:12.373" v="18203" actId="1036"/>
          <ac:picMkLst>
            <pc:docMk/>
            <pc:sldMk cId="1116000407" sldId="262"/>
            <ac:picMk id="31" creationId="{E71447C0-13CE-4169-ADEC-2687FE6989FF}"/>
          </ac:picMkLst>
        </pc:picChg>
        <pc:picChg chg="add mod">
          <ac:chgData name="Abdulaziz" userId="85b05c50aa90e9c3" providerId="LiveId" clId="{F68DA11D-2E7B-475F-908E-C3D2F3533364}" dt="2020-11-29T11:19:20.378" v="18047" actId="1036"/>
          <ac:picMkLst>
            <pc:docMk/>
            <pc:sldMk cId="1116000407" sldId="262"/>
            <ac:picMk id="32" creationId="{8F9E65B7-508E-4FEA-BF84-1BCFBCAE0613}"/>
          </ac:picMkLst>
        </pc:picChg>
        <pc:picChg chg="add mod">
          <ac:chgData name="Abdulaziz" userId="85b05c50aa90e9c3" providerId="LiveId" clId="{F68DA11D-2E7B-475F-908E-C3D2F3533364}" dt="2020-11-28T16:57:11.792" v="16761" actId="571"/>
          <ac:picMkLst>
            <pc:docMk/>
            <pc:sldMk cId="1116000407" sldId="262"/>
            <ac:picMk id="33" creationId="{0BFC2E82-BACC-4D92-88A8-3E5B5F9BEBB4}"/>
          </ac:picMkLst>
        </pc:picChg>
        <pc:picChg chg="add mod">
          <ac:chgData name="Abdulaziz" userId="85b05c50aa90e9c3" providerId="LiveId" clId="{F68DA11D-2E7B-475F-908E-C3D2F3533364}" dt="2020-11-28T16:57:11.792" v="16761" actId="571"/>
          <ac:picMkLst>
            <pc:docMk/>
            <pc:sldMk cId="1116000407" sldId="262"/>
            <ac:picMk id="34" creationId="{7471BB7D-DC69-4F1E-B1FB-2389CD6EAA98}"/>
          </ac:picMkLst>
        </pc:picChg>
        <pc:picChg chg="mod">
          <ac:chgData name="Abdulaziz" userId="85b05c50aa90e9c3" providerId="LiveId" clId="{F68DA11D-2E7B-475F-908E-C3D2F3533364}" dt="2020-11-28T17:03:12.967" v="16838"/>
          <ac:picMkLst>
            <pc:docMk/>
            <pc:sldMk cId="1116000407" sldId="262"/>
            <ac:picMk id="37" creationId="{B9D6D955-70FB-4436-9D50-A096144241F1}"/>
          </ac:picMkLst>
        </pc:picChg>
        <pc:picChg chg="mod">
          <ac:chgData name="Abdulaziz" userId="85b05c50aa90e9c3" providerId="LiveId" clId="{F68DA11D-2E7B-475F-908E-C3D2F3533364}" dt="2020-11-29T11:21:34.999" v="18131" actId="165"/>
          <ac:picMkLst>
            <pc:docMk/>
            <pc:sldMk cId="1116000407" sldId="262"/>
            <ac:picMk id="40" creationId="{5CBBD27A-8AB8-41B9-BA71-750E29B20285}"/>
          </ac:picMkLst>
        </pc:picChg>
        <pc:picChg chg="del mod">
          <ac:chgData name="Abdulaziz" userId="85b05c50aa90e9c3" providerId="LiveId" clId="{F68DA11D-2E7B-475F-908E-C3D2F3533364}" dt="2020-11-29T11:21:17.414" v="18126" actId="478"/>
          <ac:picMkLst>
            <pc:docMk/>
            <pc:sldMk cId="1116000407" sldId="262"/>
            <ac:picMk id="43" creationId="{04F0AEF4-1240-4383-B34B-37B40DE8973D}"/>
          </ac:picMkLst>
        </pc:picChg>
        <pc:picChg chg="mod">
          <ac:chgData name="Abdulaziz" userId="85b05c50aa90e9c3" providerId="LiveId" clId="{F68DA11D-2E7B-475F-908E-C3D2F3533364}" dt="2020-11-28T17:03:12.967" v="16838"/>
          <ac:picMkLst>
            <pc:docMk/>
            <pc:sldMk cId="1116000407" sldId="262"/>
            <ac:picMk id="46" creationId="{A1888181-4737-47D9-84FE-09C539EDE49E}"/>
          </ac:picMkLst>
        </pc:picChg>
        <pc:picChg chg="add del mod">
          <ac:chgData name="Abdulaziz" userId="85b05c50aa90e9c3" providerId="LiveId" clId="{F68DA11D-2E7B-475F-908E-C3D2F3533364}" dt="2020-11-29T11:21:38.132" v="18132" actId="478"/>
          <ac:picMkLst>
            <pc:docMk/>
            <pc:sldMk cId="1116000407" sldId="262"/>
            <ac:picMk id="46" creationId="{B31B8C35-48A2-44C9-BB17-EDEA51412EC5}"/>
          </ac:picMkLst>
        </pc:picChg>
        <pc:picChg chg="mod">
          <ac:chgData name="Abdulaziz" userId="85b05c50aa90e9c3" providerId="LiveId" clId="{F68DA11D-2E7B-475F-908E-C3D2F3533364}" dt="2020-11-29T11:22:22.527" v="18160" actId="165"/>
          <ac:picMkLst>
            <pc:docMk/>
            <pc:sldMk cId="1116000407" sldId="262"/>
            <ac:picMk id="49" creationId="{853EAEB5-74D0-4D48-A217-35466ADC6931}"/>
          </ac:picMkLst>
        </pc:picChg>
        <pc:picChg chg="mod">
          <ac:chgData name="Abdulaziz" userId="85b05c50aa90e9c3" providerId="LiveId" clId="{F68DA11D-2E7B-475F-908E-C3D2F3533364}" dt="2020-11-28T17:03:12.967" v="16838"/>
          <ac:picMkLst>
            <pc:docMk/>
            <pc:sldMk cId="1116000407" sldId="262"/>
            <ac:picMk id="49" creationId="{8EAFF1B9-D031-4B9B-8E60-6B43C5CCB7EF}"/>
          </ac:picMkLst>
        </pc:picChg>
        <pc:picChg chg="mod">
          <ac:chgData name="Abdulaziz" userId="85b05c50aa90e9c3" providerId="LiveId" clId="{F68DA11D-2E7B-475F-908E-C3D2F3533364}" dt="2020-11-28T17:03:12.967" v="16838"/>
          <ac:picMkLst>
            <pc:docMk/>
            <pc:sldMk cId="1116000407" sldId="262"/>
            <ac:picMk id="53" creationId="{E3655808-ACFF-4DC8-9D0C-1318B2EA86B5}"/>
          </ac:picMkLst>
        </pc:picChg>
      </pc:sldChg>
      <pc:sldChg chg="addSp delSp modSp add mod">
        <pc:chgData name="Abdulaziz" userId="85b05c50aa90e9c3" providerId="LiveId" clId="{F68DA11D-2E7B-475F-908E-C3D2F3533364}" dt="2020-12-01T13:12:38.189" v="22029" actId="1036"/>
        <pc:sldMkLst>
          <pc:docMk/>
          <pc:sldMk cId="890594402" sldId="263"/>
        </pc:sldMkLst>
        <pc:spChg chg="mod">
          <ac:chgData name="Abdulaziz" userId="85b05c50aa90e9c3" providerId="LiveId" clId="{F68DA11D-2E7B-475F-908E-C3D2F3533364}" dt="2020-11-28T17:02:24.387" v="16821"/>
          <ac:spMkLst>
            <pc:docMk/>
            <pc:sldMk cId="890594402" sldId="263"/>
            <ac:spMk id="13" creationId="{C17405F3-0107-45DA-B5DB-0A00238CA4DF}"/>
          </ac:spMkLst>
        </pc:spChg>
        <pc:spChg chg="mod">
          <ac:chgData name="Abdulaziz" userId="85b05c50aa90e9c3" providerId="LiveId" clId="{F68DA11D-2E7B-475F-908E-C3D2F3533364}" dt="2020-11-28T17:02:24.387" v="16821"/>
          <ac:spMkLst>
            <pc:docMk/>
            <pc:sldMk cId="890594402" sldId="263"/>
            <ac:spMk id="17" creationId="{EF08D208-E032-4387-AD35-4781C11D80B4}"/>
          </ac:spMkLst>
        </pc:spChg>
        <pc:spChg chg="mod">
          <ac:chgData name="Abdulaziz" userId="85b05c50aa90e9c3" providerId="LiveId" clId="{F68DA11D-2E7B-475F-908E-C3D2F3533364}" dt="2020-11-30T06:58:32.645" v="18568"/>
          <ac:spMkLst>
            <pc:docMk/>
            <pc:sldMk cId="890594402" sldId="263"/>
            <ac:spMk id="23" creationId="{D9D8D862-40BC-4D0A-B806-F00BB5C9FAF1}"/>
          </ac:spMkLst>
        </pc:spChg>
        <pc:spChg chg="mod">
          <ac:chgData name="Abdulaziz" userId="85b05c50aa90e9c3" providerId="LiveId" clId="{F68DA11D-2E7B-475F-908E-C3D2F3533364}" dt="2020-11-28T17:02:24.387" v="16821"/>
          <ac:spMkLst>
            <pc:docMk/>
            <pc:sldMk cId="890594402" sldId="263"/>
            <ac:spMk id="24" creationId="{A38C76C4-9A9A-4E4F-9462-EA3F9AE38D37}"/>
          </ac:spMkLst>
        </pc:spChg>
        <pc:spChg chg="mod">
          <ac:chgData name="Abdulaziz" userId="85b05c50aa90e9c3" providerId="LiveId" clId="{F68DA11D-2E7B-475F-908E-C3D2F3533364}" dt="2020-11-28T17:02:24.387" v="16821"/>
          <ac:spMkLst>
            <pc:docMk/>
            <pc:sldMk cId="890594402" sldId="263"/>
            <ac:spMk id="27" creationId="{2723F196-623A-465D-966F-039772DF7DFC}"/>
          </ac:spMkLst>
        </pc:spChg>
        <pc:spChg chg="del">
          <ac:chgData name="Abdulaziz" userId="85b05c50aa90e9c3" providerId="LiveId" clId="{F68DA11D-2E7B-475F-908E-C3D2F3533364}" dt="2020-11-12T20:02:49.850" v="3341" actId="478"/>
          <ac:spMkLst>
            <pc:docMk/>
            <pc:sldMk cId="890594402" sldId="263"/>
            <ac:spMk id="29" creationId="{FD63BEC6-F6B7-46E6-A2A5-1FF8CC71EA80}"/>
          </ac:spMkLst>
        </pc:spChg>
        <pc:spChg chg="mod">
          <ac:chgData name="Abdulaziz" userId="85b05c50aa90e9c3" providerId="LiveId" clId="{F68DA11D-2E7B-475F-908E-C3D2F3533364}" dt="2020-11-28T17:02:24.387" v="16821"/>
          <ac:spMkLst>
            <pc:docMk/>
            <pc:sldMk cId="890594402" sldId="263"/>
            <ac:spMk id="30" creationId="{FB16748B-190C-4E2F-8C69-559D65A27DEB}"/>
          </ac:spMkLst>
        </pc:spChg>
        <pc:spChg chg="del">
          <ac:chgData name="Abdulaziz" userId="85b05c50aa90e9c3" providerId="LiveId" clId="{F68DA11D-2E7B-475F-908E-C3D2F3533364}" dt="2020-11-12T20:02:36.655" v="3337" actId="478"/>
          <ac:spMkLst>
            <pc:docMk/>
            <pc:sldMk cId="890594402" sldId="263"/>
            <ac:spMk id="31" creationId="{EA66D036-6F5E-4073-B7C1-4ED94564B601}"/>
          </ac:spMkLst>
        </pc:spChg>
        <pc:spChg chg="add mod">
          <ac:chgData name="Abdulaziz" userId="85b05c50aa90e9c3" providerId="LiveId" clId="{F68DA11D-2E7B-475F-908E-C3D2F3533364}" dt="2020-11-30T14:14:06.178" v="20456" actId="20577"/>
          <ac:spMkLst>
            <pc:docMk/>
            <pc:sldMk cId="890594402" sldId="263"/>
            <ac:spMk id="32" creationId="{5A488437-AAC0-47DB-8257-EA1375997497}"/>
          </ac:spMkLst>
        </pc:spChg>
        <pc:spChg chg="mod">
          <ac:chgData name="Abdulaziz" userId="85b05c50aa90e9c3" providerId="LiveId" clId="{F68DA11D-2E7B-475F-908E-C3D2F3533364}" dt="2020-11-28T17:02:24.387" v="16821"/>
          <ac:spMkLst>
            <pc:docMk/>
            <pc:sldMk cId="890594402" sldId="263"/>
            <ac:spMk id="33" creationId="{DE6D2CE9-75B0-4BCC-82F4-D4A3E55589E7}"/>
          </ac:spMkLst>
        </pc:spChg>
        <pc:spChg chg="add del mod">
          <ac:chgData name="Abdulaziz" userId="85b05c50aa90e9c3" providerId="LiveId" clId="{F68DA11D-2E7B-475F-908E-C3D2F3533364}" dt="2020-11-30T14:14:03.156" v="20454" actId="478"/>
          <ac:spMkLst>
            <pc:docMk/>
            <pc:sldMk cId="890594402" sldId="263"/>
            <ac:spMk id="35" creationId="{EEBB89EC-214F-4188-93B2-F561CA77B4D3}"/>
          </ac:spMkLst>
        </pc:spChg>
        <pc:spChg chg="mod">
          <ac:chgData name="Abdulaziz" userId="85b05c50aa90e9c3" providerId="LiveId" clId="{F68DA11D-2E7B-475F-908E-C3D2F3533364}" dt="2020-12-01T13:12:17.876" v="21964" actId="403"/>
          <ac:spMkLst>
            <pc:docMk/>
            <pc:sldMk cId="890594402" sldId="263"/>
            <ac:spMk id="38" creationId="{20DE403B-8E2A-4BD2-B66D-2DAD5BF1E10C}"/>
          </ac:spMkLst>
        </pc:spChg>
        <pc:grpChg chg="add mod">
          <ac:chgData name="Abdulaziz" userId="85b05c50aa90e9c3" providerId="LiveId" clId="{F68DA11D-2E7B-475F-908E-C3D2F3533364}" dt="2020-11-28T17:02:44.348" v="16828" actId="12788"/>
          <ac:grpSpMkLst>
            <pc:docMk/>
            <pc:sldMk cId="890594402" sldId="263"/>
            <ac:grpSpMk id="12" creationId="{B0517FC5-625B-4559-9B37-2D047782BEF5}"/>
          </ac:grpSpMkLst>
        </pc:grpChg>
        <pc:grpChg chg="add mod">
          <ac:chgData name="Abdulaziz" userId="85b05c50aa90e9c3" providerId="LiveId" clId="{F68DA11D-2E7B-475F-908E-C3D2F3533364}" dt="2020-12-01T13:12:22.051" v="21972" actId="1036"/>
          <ac:grpSpMkLst>
            <pc:docMk/>
            <pc:sldMk cId="890594402" sldId="263"/>
            <ac:grpSpMk id="16" creationId="{9A02DD88-2480-4D98-9124-93CA1E662282}"/>
          </ac:grpSpMkLst>
        </pc:grpChg>
        <pc:grpChg chg="add mod">
          <ac:chgData name="Abdulaziz" userId="85b05c50aa90e9c3" providerId="LiveId" clId="{F68DA11D-2E7B-475F-908E-C3D2F3533364}" dt="2020-12-01T13:12:28.130" v="21989" actId="1036"/>
          <ac:grpSpMkLst>
            <pc:docMk/>
            <pc:sldMk cId="890594402" sldId="263"/>
            <ac:grpSpMk id="21" creationId="{0A2F4333-0633-4B94-A88D-C3610D20D607}"/>
          </ac:grpSpMkLst>
        </pc:grpChg>
        <pc:grpChg chg="add mod">
          <ac:chgData name="Abdulaziz" userId="85b05c50aa90e9c3" providerId="LiveId" clId="{F68DA11D-2E7B-475F-908E-C3D2F3533364}" dt="2020-12-01T13:12:33.171" v="22010" actId="1036"/>
          <ac:grpSpMkLst>
            <pc:docMk/>
            <pc:sldMk cId="890594402" sldId="263"/>
            <ac:grpSpMk id="26" creationId="{5F58F060-BF4E-4E1E-ACAC-A497D696A48F}"/>
          </ac:grpSpMkLst>
        </pc:grpChg>
        <pc:grpChg chg="add mod">
          <ac:chgData name="Abdulaziz" userId="85b05c50aa90e9c3" providerId="LiveId" clId="{F68DA11D-2E7B-475F-908E-C3D2F3533364}" dt="2020-12-01T13:12:38.189" v="22029" actId="1036"/>
          <ac:grpSpMkLst>
            <pc:docMk/>
            <pc:sldMk cId="890594402" sldId="263"/>
            <ac:grpSpMk id="29" creationId="{EAEE940B-F034-4D37-9CDD-22EFC40F3554}"/>
          </ac:grpSpMkLst>
        </pc:grpChg>
        <pc:grpChg chg="add del mod">
          <ac:chgData name="Abdulaziz" userId="85b05c50aa90e9c3" providerId="LiveId" clId="{F68DA11D-2E7B-475F-908E-C3D2F3533364}" dt="2020-11-28T17:02:47.935" v="16829" actId="478"/>
          <ac:grpSpMkLst>
            <pc:docMk/>
            <pc:sldMk cId="890594402" sldId="263"/>
            <ac:grpSpMk id="32" creationId="{B7C022AE-7970-4C0C-952E-4EB289007CC4}"/>
          </ac:grpSpMkLst>
        </pc:grpChg>
        <pc:picChg chg="add mod">
          <ac:chgData name="Abdulaziz" userId="85b05c50aa90e9c3" providerId="LiveId" clId="{F68DA11D-2E7B-475F-908E-C3D2F3533364}" dt="2020-11-28T16:54:02.913" v="16661" actId="14826"/>
          <ac:picMkLst>
            <pc:docMk/>
            <pc:sldMk cId="890594402" sldId="263"/>
            <ac:picMk id="10" creationId="{2106D1F9-D6BA-4371-B508-BF0D281D012D}"/>
          </ac:picMkLst>
        </pc:picChg>
        <pc:picChg chg="mod">
          <ac:chgData name="Abdulaziz" userId="85b05c50aa90e9c3" providerId="LiveId" clId="{F68DA11D-2E7B-475F-908E-C3D2F3533364}" dt="2020-11-28T17:02:24.387" v="16821"/>
          <ac:picMkLst>
            <pc:docMk/>
            <pc:sldMk cId="890594402" sldId="263"/>
            <ac:picMk id="15" creationId="{49EB9BD4-EB15-4A61-9350-DB002A9A58F1}"/>
          </ac:picMkLst>
        </pc:picChg>
        <pc:picChg chg="mod">
          <ac:chgData name="Abdulaziz" userId="85b05c50aa90e9c3" providerId="LiveId" clId="{F68DA11D-2E7B-475F-908E-C3D2F3533364}" dt="2020-11-28T17:02:24.387" v="16821"/>
          <ac:picMkLst>
            <pc:docMk/>
            <pc:sldMk cId="890594402" sldId="263"/>
            <ac:picMk id="20" creationId="{D36B6730-693C-4E13-850E-B9BF5254725D}"/>
          </ac:picMkLst>
        </pc:picChg>
        <pc:picChg chg="mod">
          <ac:chgData name="Abdulaziz" userId="85b05c50aa90e9c3" providerId="LiveId" clId="{F68DA11D-2E7B-475F-908E-C3D2F3533364}" dt="2020-11-28T17:02:24.387" v="16821"/>
          <ac:picMkLst>
            <pc:docMk/>
            <pc:sldMk cId="890594402" sldId="263"/>
            <ac:picMk id="25" creationId="{C723B31A-AA41-405B-9537-5AF38C75754A}"/>
          </ac:picMkLst>
        </pc:picChg>
        <pc:picChg chg="mod">
          <ac:chgData name="Abdulaziz" userId="85b05c50aa90e9c3" providerId="LiveId" clId="{F68DA11D-2E7B-475F-908E-C3D2F3533364}" dt="2020-11-28T17:02:24.387" v="16821"/>
          <ac:picMkLst>
            <pc:docMk/>
            <pc:sldMk cId="890594402" sldId="263"/>
            <ac:picMk id="28" creationId="{5A2C5F99-F4B0-417E-966D-495CCD33EDF8}"/>
          </ac:picMkLst>
        </pc:picChg>
        <pc:picChg chg="mod">
          <ac:chgData name="Abdulaziz" userId="85b05c50aa90e9c3" providerId="LiveId" clId="{F68DA11D-2E7B-475F-908E-C3D2F3533364}" dt="2020-11-28T17:02:24.387" v="16821"/>
          <ac:picMkLst>
            <pc:docMk/>
            <pc:sldMk cId="890594402" sldId="263"/>
            <ac:picMk id="31" creationId="{FC100AF3-DA24-4F94-9502-DD3112C999B2}"/>
          </ac:picMkLst>
        </pc:picChg>
        <pc:picChg chg="mod">
          <ac:chgData name="Abdulaziz" userId="85b05c50aa90e9c3" providerId="LiveId" clId="{F68DA11D-2E7B-475F-908E-C3D2F3533364}" dt="2020-11-28T17:02:24.387" v="16821"/>
          <ac:picMkLst>
            <pc:docMk/>
            <pc:sldMk cId="890594402" sldId="263"/>
            <ac:picMk id="34" creationId="{34583D5E-63C2-4FD6-BC4E-567DAD5AF623}"/>
          </ac:picMkLst>
        </pc:picChg>
      </pc:sldChg>
      <pc:sldChg chg="addSp delSp modSp add del mod addAnim delAnim modAnim">
        <pc:chgData name="Abdulaziz" userId="85b05c50aa90e9c3" providerId="LiveId" clId="{F68DA11D-2E7B-475F-908E-C3D2F3533364}" dt="2020-12-01T12:48:04.721" v="21939" actId="1038"/>
        <pc:sldMkLst>
          <pc:docMk/>
          <pc:sldMk cId="4275404293" sldId="264"/>
        </pc:sldMkLst>
        <pc:spChg chg="add mod">
          <ac:chgData name="Abdulaziz" userId="85b05c50aa90e9c3" providerId="LiveId" clId="{F68DA11D-2E7B-475F-908E-C3D2F3533364}" dt="2020-11-30T07:35:10.247" v="18682" actId="207"/>
          <ac:spMkLst>
            <pc:docMk/>
            <pc:sldMk cId="4275404293" sldId="264"/>
            <ac:spMk id="4" creationId="{F40D27FB-3783-4D23-A376-CD7BE317A98B}"/>
          </ac:spMkLst>
        </pc:spChg>
        <pc:spChg chg="add mod ord">
          <ac:chgData name="Abdulaziz" userId="85b05c50aa90e9c3" providerId="LiveId" clId="{F68DA11D-2E7B-475F-908E-C3D2F3533364}" dt="2020-11-28T16:59:42.361" v="16790" actId="164"/>
          <ac:spMkLst>
            <pc:docMk/>
            <pc:sldMk cId="4275404293" sldId="264"/>
            <ac:spMk id="5" creationId="{839800D9-FE50-4CCC-8786-96CF905408FB}"/>
          </ac:spMkLst>
        </pc:spChg>
        <pc:spChg chg="add mod">
          <ac:chgData name="Abdulaziz" userId="85b05c50aa90e9c3" providerId="LiveId" clId="{F68DA11D-2E7B-475F-908E-C3D2F3533364}" dt="2020-11-28T17:40:18.403" v="17271" actId="207"/>
          <ac:spMkLst>
            <pc:docMk/>
            <pc:sldMk cId="4275404293" sldId="264"/>
            <ac:spMk id="7" creationId="{64F57D1B-D3CD-4D5B-BB29-C56B86C7F772}"/>
          </ac:spMkLst>
        </pc:spChg>
        <pc:spChg chg="del">
          <ac:chgData name="Abdulaziz" userId="85b05c50aa90e9c3" providerId="LiveId" clId="{F68DA11D-2E7B-475F-908E-C3D2F3533364}" dt="2020-11-13T18:54:46.342" v="4315" actId="478"/>
          <ac:spMkLst>
            <pc:docMk/>
            <pc:sldMk cId="4275404293" sldId="264"/>
            <ac:spMk id="7" creationId="{9F55EF43-CBF4-4DC1-8D2F-BADFB85330E1}"/>
          </ac:spMkLst>
        </pc:spChg>
        <pc:spChg chg="add mod">
          <ac:chgData name="Abdulaziz" userId="85b05c50aa90e9c3" providerId="LiveId" clId="{F68DA11D-2E7B-475F-908E-C3D2F3533364}" dt="2020-11-30T16:07:26.229" v="20958" actId="12788"/>
          <ac:spMkLst>
            <pc:docMk/>
            <pc:sldMk cId="4275404293" sldId="264"/>
            <ac:spMk id="8" creationId="{A346FF97-7AC6-4912-ADBA-27D7A3C855B3}"/>
          </ac:spMkLst>
        </pc:spChg>
        <pc:spChg chg="mod">
          <ac:chgData name="Abdulaziz" userId="85b05c50aa90e9c3" providerId="LiveId" clId="{F68DA11D-2E7B-475F-908E-C3D2F3533364}" dt="2020-11-27T18:58:00.938" v="9202"/>
          <ac:spMkLst>
            <pc:docMk/>
            <pc:sldMk cId="4275404293" sldId="264"/>
            <ac:spMk id="13" creationId="{AA8611BE-417A-4512-B929-49ED63CB8959}"/>
          </ac:spMkLst>
        </pc:spChg>
        <pc:spChg chg="add mod">
          <ac:chgData name="Abdulaziz" userId="85b05c50aa90e9c3" providerId="LiveId" clId="{F68DA11D-2E7B-475F-908E-C3D2F3533364}" dt="2020-11-30T07:40:58.228" v="18785" actId="14100"/>
          <ac:spMkLst>
            <pc:docMk/>
            <pc:sldMk cId="4275404293" sldId="264"/>
            <ac:spMk id="15" creationId="{9E22D3B5-5193-4F78-9938-0014056C4132}"/>
          </ac:spMkLst>
        </pc:spChg>
        <pc:spChg chg="add del mod">
          <ac:chgData name="Abdulaziz" userId="85b05c50aa90e9c3" providerId="LiveId" clId="{F68DA11D-2E7B-475F-908E-C3D2F3533364}" dt="2020-11-28T09:27:01.269" v="11167" actId="21"/>
          <ac:spMkLst>
            <pc:docMk/>
            <pc:sldMk cId="4275404293" sldId="264"/>
            <ac:spMk id="16" creationId="{DB0CCF20-68CF-45E9-930C-DB6A5FE6322D}"/>
          </ac:spMkLst>
        </pc:spChg>
        <pc:spChg chg="add del mod">
          <ac:chgData name="Abdulaziz" userId="85b05c50aa90e9c3" providerId="LiveId" clId="{F68DA11D-2E7B-475F-908E-C3D2F3533364}" dt="2020-11-28T10:25:13.477" v="12993" actId="21"/>
          <ac:spMkLst>
            <pc:docMk/>
            <pc:sldMk cId="4275404293" sldId="264"/>
            <ac:spMk id="17" creationId="{4D51092C-B27F-4CDC-80D5-8704CEEB1502}"/>
          </ac:spMkLst>
        </pc:spChg>
        <pc:spChg chg="add mod">
          <ac:chgData name="Abdulaziz" userId="85b05c50aa90e9c3" providerId="LiveId" clId="{F68DA11D-2E7B-475F-908E-C3D2F3533364}" dt="2020-12-01T12:47:23.064" v="21916" actId="2085"/>
          <ac:spMkLst>
            <pc:docMk/>
            <pc:sldMk cId="4275404293" sldId="264"/>
            <ac:spMk id="17" creationId="{61F80F32-5431-43D7-B2E5-6AEB000BADC0}"/>
          </ac:spMkLst>
        </pc:spChg>
        <pc:spChg chg="add mod">
          <ac:chgData name="Abdulaziz" userId="85b05c50aa90e9c3" providerId="LiveId" clId="{F68DA11D-2E7B-475F-908E-C3D2F3533364}" dt="2020-11-30T14:22:39.825" v="20614" actId="20577"/>
          <ac:spMkLst>
            <pc:docMk/>
            <pc:sldMk cId="4275404293" sldId="264"/>
            <ac:spMk id="20" creationId="{DD1F314A-B419-4900-B299-91DC7A070AA0}"/>
          </ac:spMkLst>
        </pc:spChg>
        <pc:spChg chg="mod">
          <ac:chgData name="Abdulaziz" userId="85b05c50aa90e9c3" providerId="LiveId" clId="{F68DA11D-2E7B-475F-908E-C3D2F3533364}" dt="2020-11-30T06:58:27.879" v="18566"/>
          <ac:spMkLst>
            <pc:docMk/>
            <pc:sldMk cId="4275404293" sldId="264"/>
            <ac:spMk id="23" creationId="{D9D8D862-40BC-4D0A-B806-F00BB5C9FAF1}"/>
          </ac:spMkLst>
        </pc:spChg>
        <pc:spChg chg="mod">
          <ac:chgData name="Abdulaziz" userId="85b05c50aa90e9c3" providerId="LiveId" clId="{F68DA11D-2E7B-475F-908E-C3D2F3533364}" dt="2020-11-28T10:38:43.844" v="13254" actId="1076"/>
          <ac:spMkLst>
            <pc:docMk/>
            <pc:sldMk cId="4275404293" sldId="264"/>
            <ac:spMk id="24" creationId="{D34ED44C-17AC-46F0-84DA-07FB08589776}"/>
          </ac:spMkLst>
        </pc:spChg>
        <pc:spChg chg="mod">
          <ac:chgData name="Abdulaziz" userId="85b05c50aa90e9c3" providerId="LiveId" clId="{F68DA11D-2E7B-475F-908E-C3D2F3533364}" dt="2020-11-28T10:38:32.707" v="13250"/>
          <ac:spMkLst>
            <pc:docMk/>
            <pc:sldMk cId="4275404293" sldId="264"/>
            <ac:spMk id="26" creationId="{6716BBF0-A60C-4693-A7A8-1B7056C08680}"/>
          </ac:spMkLst>
        </pc:spChg>
        <pc:spChg chg="mod">
          <ac:chgData name="Abdulaziz" userId="85b05c50aa90e9c3" providerId="LiveId" clId="{F68DA11D-2E7B-475F-908E-C3D2F3533364}" dt="2020-11-28T10:38:32.707" v="13250"/>
          <ac:spMkLst>
            <pc:docMk/>
            <pc:sldMk cId="4275404293" sldId="264"/>
            <ac:spMk id="27" creationId="{E32C9AC7-93AE-412B-BC60-8E0118BFCEB0}"/>
          </ac:spMkLst>
        </pc:spChg>
        <pc:spChg chg="add del mod">
          <ac:chgData name="Abdulaziz" userId="85b05c50aa90e9c3" providerId="LiveId" clId="{F68DA11D-2E7B-475F-908E-C3D2F3533364}" dt="2020-11-30T07:34:37.040" v="18671" actId="21"/>
          <ac:spMkLst>
            <pc:docMk/>
            <pc:sldMk cId="4275404293" sldId="264"/>
            <ac:spMk id="28" creationId="{51ACA8E0-654A-4F34-819E-53319FF4CB90}"/>
          </ac:spMkLst>
        </pc:spChg>
        <pc:spChg chg="add del mod">
          <ac:chgData name="Abdulaziz" userId="85b05c50aa90e9c3" providerId="LiveId" clId="{F68DA11D-2E7B-475F-908E-C3D2F3533364}" dt="2020-11-28T15:23:10.756" v="15516" actId="478"/>
          <ac:spMkLst>
            <pc:docMk/>
            <pc:sldMk cId="4275404293" sldId="264"/>
            <ac:spMk id="29" creationId="{19557491-6AD5-44CB-85B7-017FAA0E7B0D}"/>
          </ac:spMkLst>
        </pc:spChg>
        <pc:spChg chg="add del mod">
          <ac:chgData name="Abdulaziz" userId="85b05c50aa90e9c3" providerId="LiveId" clId="{F68DA11D-2E7B-475F-908E-C3D2F3533364}" dt="2020-11-28T15:28:35.617" v="15758" actId="478"/>
          <ac:spMkLst>
            <pc:docMk/>
            <pc:sldMk cId="4275404293" sldId="264"/>
            <ac:spMk id="30" creationId="{81C83AED-6A2F-4E28-97F5-73AD05B4A067}"/>
          </ac:spMkLst>
        </pc:spChg>
        <pc:spChg chg="mod">
          <ac:chgData name="Abdulaziz" userId="85b05c50aa90e9c3" providerId="LiveId" clId="{F68DA11D-2E7B-475F-908E-C3D2F3533364}" dt="2020-11-28T15:24:31.740" v="15532" actId="571"/>
          <ac:spMkLst>
            <pc:docMk/>
            <pc:sldMk cId="4275404293" sldId="264"/>
            <ac:spMk id="33" creationId="{1D65BD6C-BD33-48E5-9E1F-D45137C8F0E6}"/>
          </ac:spMkLst>
        </pc:spChg>
        <pc:spChg chg="add mod">
          <ac:chgData name="Abdulaziz" userId="85b05c50aa90e9c3" providerId="LiveId" clId="{F68DA11D-2E7B-475F-908E-C3D2F3533364}" dt="2020-11-28T15:24:31.740" v="15532" actId="571"/>
          <ac:spMkLst>
            <pc:docMk/>
            <pc:sldMk cId="4275404293" sldId="264"/>
            <ac:spMk id="34" creationId="{F6469CFB-1D7E-4D2C-BF67-6169B10A1EAA}"/>
          </ac:spMkLst>
        </pc:spChg>
        <pc:spChg chg="add mod">
          <ac:chgData name="Abdulaziz" userId="85b05c50aa90e9c3" providerId="LiveId" clId="{F68DA11D-2E7B-475F-908E-C3D2F3533364}" dt="2020-11-30T14:21:50.299" v="20608" actId="1036"/>
          <ac:spMkLst>
            <pc:docMk/>
            <pc:sldMk cId="4275404293" sldId="264"/>
            <ac:spMk id="35" creationId="{171A8F61-AD0C-4A53-ADCC-D0D135C4FB82}"/>
          </ac:spMkLst>
        </pc:spChg>
        <pc:spChg chg="mod">
          <ac:chgData name="Abdulaziz" userId="85b05c50aa90e9c3" providerId="LiveId" clId="{F68DA11D-2E7B-475F-908E-C3D2F3533364}" dt="2020-11-30T14:21:50.299" v="20608" actId="1036"/>
          <ac:spMkLst>
            <pc:docMk/>
            <pc:sldMk cId="4275404293" sldId="264"/>
            <ac:spMk id="38" creationId="{20DE403B-8E2A-4BD2-B66D-2DAD5BF1E10C}"/>
          </ac:spMkLst>
        </pc:spChg>
        <pc:spChg chg="mod">
          <ac:chgData name="Abdulaziz" userId="85b05c50aa90e9c3" providerId="LiveId" clId="{F68DA11D-2E7B-475F-908E-C3D2F3533364}" dt="2020-11-28T17:00:17.038" v="16797" actId="14826"/>
          <ac:spMkLst>
            <pc:docMk/>
            <pc:sldMk cId="4275404293" sldId="264"/>
            <ac:spMk id="41" creationId="{E879A833-4862-4B1F-8AAB-71BF8498CD2E}"/>
          </ac:spMkLst>
        </pc:spChg>
        <pc:spChg chg="mod">
          <ac:chgData name="Abdulaziz" userId="85b05c50aa90e9c3" providerId="LiveId" clId="{F68DA11D-2E7B-475F-908E-C3D2F3533364}" dt="2020-11-28T17:00:07.009" v="16796" actId="14826"/>
          <ac:spMkLst>
            <pc:docMk/>
            <pc:sldMk cId="4275404293" sldId="264"/>
            <ac:spMk id="44" creationId="{7F48DC6A-DCB9-41B8-A3D0-7FE195AE3D02}"/>
          </ac:spMkLst>
        </pc:spChg>
        <pc:spChg chg="add del mod">
          <ac:chgData name="Abdulaziz" userId="85b05c50aa90e9c3" providerId="LiveId" clId="{F68DA11D-2E7B-475F-908E-C3D2F3533364}" dt="2020-11-30T14:13:47.717" v="20448" actId="478"/>
          <ac:spMkLst>
            <pc:docMk/>
            <pc:sldMk cId="4275404293" sldId="264"/>
            <ac:spMk id="46" creationId="{0D38DE7C-7A71-45FD-A9A4-027A956ED41A}"/>
          </ac:spMkLst>
        </pc:spChg>
        <pc:spChg chg="mod">
          <ac:chgData name="Abdulaziz" userId="85b05c50aa90e9c3" providerId="LiveId" clId="{F68DA11D-2E7B-475F-908E-C3D2F3533364}" dt="2020-11-28T17:39:43.756" v="17259"/>
          <ac:spMkLst>
            <pc:docMk/>
            <pc:sldMk cId="4275404293" sldId="264"/>
            <ac:spMk id="48" creationId="{1DE76EFB-FB5F-4DE7-8203-CD6047AF41E2}"/>
          </ac:spMkLst>
        </pc:spChg>
        <pc:spChg chg="mod">
          <ac:chgData name="Abdulaziz" userId="85b05c50aa90e9c3" providerId="LiveId" clId="{F68DA11D-2E7B-475F-908E-C3D2F3533364}" dt="2020-11-28T17:39:43.756" v="17259"/>
          <ac:spMkLst>
            <pc:docMk/>
            <pc:sldMk cId="4275404293" sldId="264"/>
            <ac:spMk id="52" creationId="{60ED6487-B98C-4BBC-AC83-EB295B49368A}"/>
          </ac:spMkLst>
        </pc:spChg>
        <pc:spChg chg="add mod">
          <ac:chgData name="Abdulaziz" userId="85b05c50aa90e9c3" providerId="LiveId" clId="{F68DA11D-2E7B-475F-908E-C3D2F3533364}" dt="2020-11-28T17:40:26.890" v="17274" actId="14100"/>
          <ac:spMkLst>
            <pc:docMk/>
            <pc:sldMk cId="4275404293" sldId="264"/>
            <ac:spMk id="54" creationId="{4A3D4DF5-8D6B-46F1-A1D1-763F145FBC7A}"/>
          </ac:spMkLst>
        </pc:spChg>
        <pc:spChg chg="add mod">
          <ac:chgData name="Abdulaziz" userId="85b05c50aa90e9c3" providerId="LiveId" clId="{F68DA11D-2E7B-475F-908E-C3D2F3533364}" dt="2020-11-30T07:34:48.759" v="18676" actId="1076"/>
          <ac:spMkLst>
            <pc:docMk/>
            <pc:sldMk cId="4275404293" sldId="264"/>
            <ac:spMk id="55" creationId="{7DE60222-1AC6-43A8-BB29-7A8B794E2CF2}"/>
          </ac:spMkLst>
        </pc:spChg>
        <pc:spChg chg="add mod">
          <ac:chgData name="Abdulaziz" userId="85b05c50aa90e9c3" providerId="LiveId" clId="{F68DA11D-2E7B-475F-908E-C3D2F3533364}" dt="2020-11-30T07:36:25.505" v="18713" actId="12788"/>
          <ac:spMkLst>
            <pc:docMk/>
            <pc:sldMk cId="4275404293" sldId="264"/>
            <ac:spMk id="56" creationId="{1BF83C0A-620F-4E30-B036-F951D8DE86A3}"/>
          </ac:spMkLst>
        </pc:spChg>
        <pc:spChg chg="add mod">
          <ac:chgData name="Abdulaziz" userId="85b05c50aa90e9c3" providerId="LiveId" clId="{F68DA11D-2E7B-475F-908E-C3D2F3533364}" dt="2020-11-30T07:36:25.505" v="18713" actId="12788"/>
          <ac:spMkLst>
            <pc:docMk/>
            <pc:sldMk cId="4275404293" sldId="264"/>
            <ac:spMk id="58" creationId="{B17FE450-C136-4C9F-8AB7-8E92FD8CA4F7}"/>
          </ac:spMkLst>
        </pc:spChg>
        <pc:spChg chg="add mod">
          <ac:chgData name="Abdulaziz" userId="85b05c50aa90e9c3" providerId="LiveId" clId="{F68DA11D-2E7B-475F-908E-C3D2F3533364}" dt="2020-11-30T07:36:25.505" v="18713" actId="12788"/>
          <ac:spMkLst>
            <pc:docMk/>
            <pc:sldMk cId="4275404293" sldId="264"/>
            <ac:spMk id="59" creationId="{F3EB0B3C-8E70-4A9E-9FAA-247453BC518B}"/>
          </ac:spMkLst>
        </pc:spChg>
        <pc:spChg chg="add mod">
          <ac:chgData name="Abdulaziz" userId="85b05c50aa90e9c3" providerId="LiveId" clId="{F68DA11D-2E7B-475F-908E-C3D2F3533364}" dt="2020-11-30T07:36:52.809" v="18717" actId="12788"/>
          <ac:spMkLst>
            <pc:docMk/>
            <pc:sldMk cId="4275404293" sldId="264"/>
            <ac:spMk id="60" creationId="{FF569776-221F-4A08-828B-BC0827C8E265}"/>
          </ac:spMkLst>
        </pc:spChg>
        <pc:spChg chg="add mod">
          <ac:chgData name="Abdulaziz" userId="85b05c50aa90e9c3" providerId="LiveId" clId="{F68DA11D-2E7B-475F-908E-C3D2F3533364}" dt="2020-11-30T07:36:52.809" v="18717" actId="12788"/>
          <ac:spMkLst>
            <pc:docMk/>
            <pc:sldMk cId="4275404293" sldId="264"/>
            <ac:spMk id="61" creationId="{3D7A213F-CB86-499F-BD06-53EE333A74CB}"/>
          </ac:spMkLst>
        </pc:spChg>
        <pc:spChg chg="add mod">
          <ac:chgData name="Abdulaziz" userId="85b05c50aa90e9c3" providerId="LiveId" clId="{F68DA11D-2E7B-475F-908E-C3D2F3533364}" dt="2020-11-30T07:37:19.574" v="18719" actId="1076"/>
          <ac:spMkLst>
            <pc:docMk/>
            <pc:sldMk cId="4275404293" sldId="264"/>
            <ac:spMk id="62" creationId="{5716CBFC-D151-4FA2-BBF8-8903CAFC27D7}"/>
          </ac:spMkLst>
        </pc:spChg>
        <pc:spChg chg="add mod">
          <ac:chgData name="Abdulaziz" userId="85b05c50aa90e9c3" providerId="LiveId" clId="{F68DA11D-2E7B-475F-908E-C3D2F3533364}" dt="2020-11-30T07:37:19.574" v="18719" actId="1076"/>
          <ac:spMkLst>
            <pc:docMk/>
            <pc:sldMk cId="4275404293" sldId="264"/>
            <ac:spMk id="63" creationId="{9E5B5462-F8CE-4B26-BFE9-EE0767EAD1CA}"/>
          </ac:spMkLst>
        </pc:spChg>
        <pc:spChg chg="add mod">
          <ac:chgData name="Abdulaziz" userId="85b05c50aa90e9c3" providerId="LiveId" clId="{F68DA11D-2E7B-475F-908E-C3D2F3533364}" dt="2020-11-30T07:37:30.218" v="18730" actId="1035"/>
          <ac:spMkLst>
            <pc:docMk/>
            <pc:sldMk cId="4275404293" sldId="264"/>
            <ac:spMk id="64" creationId="{27967926-F134-42DE-80D7-6DF8F3400E1F}"/>
          </ac:spMkLst>
        </pc:spChg>
        <pc:spChg chg="add mod">
          <ac:chgData name="Abdulaziz" userId="85b05c50aa90e9c3" providerId="LiveId" clId="{F68DA11D-2E7B-475F-908E-C3D2F3533364}" dt="2020-11-30T07:37:33.252" v="18746" actId="1036"/>
          <ac:spMkLst>
            <pc:docMk/>
            <pc:sldMk cId="4275404293" sldId="264"/>
            <ac:spMk id="65" creationId="{D9DC8472-1AC3-4013-88BA-930F8DD681B9}"/>
          </ac:spMkLst>
        </pc:spChg>
        <pc:spChg chg="add mod">
          <ac:chgData name="Abdulaziz" userId="85b05c50aa90e9c3" providerId="LiveId" clId="{F68DA11D-2E7B-475F-908E-C3D2F3533364}" dt="2020-11-30T07:40:58.228" v="18785" actId="14100"/>
          <ac:spMkLst>
            <pc:docMk/>
            <pc:sldMk cId="4275404293" sldId="264"/>
            <ac:spMk id="69" creationId="{52837A08-053D-430B-80AA-77C9765CA10C}"/>
          </ac:spMkLst>
        </pc:spChg>
        <pc:spChg chg="add mod">
          <ac:chgData name="Abdulaziz" userId="85b05c50aa90e9c3" providerId="LiveId" clId="{F68DA11D-2E7B-475F-908E-C3D2F3533364}" dt="2020-11-30T08:53:49.515" v="18923" actId="1076"/>
          <ac:spMkLst>
            <pc:docMk/>
            <pc:sldMk cId="4275404293" sldId="264"/>
            <ac:spMk id="70" creationId="{C896B761-10A9-443A-B4F4-32C9CC37F212}"/>
          </ac:spMkLst>
        </pc:spChg>
        <pc:spChg chg="add mod">
          <ac:chgData name="Abdulaziz" userId="85b05c50aa90e9c3" providerId="LiveId" clId="{F68DA11D-2E7B-475F-908E-C3D2F3533364}" dt="2020-11-30T14:13:50.891" v="20450" actId="20577"/>
          <ac:spMkLst>
            <pc:docMk/>
            <pc:sldMk cId="4275404293" sldId="264"/>
            <ac:spMk id="75" creationId="{179A788F-49E6-404E-8965-DF679103D6AD}"/>
          </ac:spMkLst>
        </pc:spChg>
        <pc:spChg chg="mod">
          <ac:chgData name="Abdulaziz" userId="85b05c50aa90e9c3" providerId="LiveId" clId="{F68DA11D-2E7B-475F-908E-C3D2F3533364}" dt="2020-11-30T14:21:57.992" v="20609"/>
          <ac:spMkLst>
            <pc:docMk/>
            <pc:sldMk cId="4275404293" sldId="264"/>
            <ac:spMk id="78" creationId="{87A18CFB-A05F-4495-8C94-01BAD89862E4}"/>
          </ac:spMkLst>
        </pc:spChg>
        <pc:spChg chg="mod">
          <ac:chgData name="Abdulaziz" userId="85b05c50aa90e9c3" providerId="LiveId" clId="{F68DA11D-2E7B-475F-908E-C3D2F3533364}" dt="2020-11-30T14:21:57.992" v="20609"/>
          <ac:spMkLst>
            <pc:docMk/>
            <pc:sldMk cId="4275404293" sldId="264"/>
            <ac:spMk id="81" creationId="{9FF664BF-5172-4982-A94C-7B8C7ACB52B2}"/>
          </ac:spMkLst>
        </pc:spChg>
        <pc:spChg chg="mod">
          <ac:chgData name="Abdulaziz" userId="85b05c50aa90e9c3" providerId="LiveId" clId="{F68DA11D-2E7B-475F-908E-C3D2F3533364}" dt="2020-11-30T14:21:57.992" v="20609"/>
          <ac:spMkLst>
            <pc:docMk/>
            <pc:sldMk cId="4275404293" sldId="264"/>
            <ac:spMk id="84" creationId="{04B7F75A-BBCC-48FF-9D00-69E8DB26846A}"/>
          </ac:spMkLst>
        </pc:spChg>
        <pc:spChg chg="mod">
          <ac:chgData name="Abdulaziz" userId="85b05c50aa90e9c3" providerId="LiveId" clId="{F68DA11D-2E7B-475F-908E-C3D2F3533364}" dt="2020-11-30T14:21:57.992" v="20609"/>
          <ac:spMkLst>
            <pc:docMk/>
            <pc:sldMk cId="4275404293" sldId="264"/>
            <ac:spMk id="87" creationId="{20591A01-7E4F-4F97-9320-DB469CDF6391}"/>
          </ac:spMkLst>
        </pc:spChg>
        <pc:spChg chg="add mod">
          <ac:chgData name="Abdulaziz" userId="85b05c50aa90e9c3" providerId="LiveId" clId="{F68DA11D-2E7B-475F-908E-C3D2F3533364}" dt="2020-11-30T14:22:53.723" v="20617" actId="552"/>
          <ac:spMkLst>
            <pc:docMk/>
            <pc:sldMk cId="4275404293" sldId="264"/>
            <ac:spMk id="89" creationId="{58F0C268-5E7A-4066-8A18-25316875DF50}"/>
          </ac:spMkLst>
        </pc:spChg>
        <pc:spChg chg="add mod">
          <ac:chgData name="Abdulaziz" userId="85b05c50aa90e9c3" providerId="LiveId" clId="{F68DA11D-2E7B-475F-908E-C3D2F3533364}" dt="2020-11-30T16:07:26.229" v="20958" actId="12788"/>
          <ac:spMkLst>
            <pc:docMk/>
            <pc:sldMk cId="4275404293" sldId="264"/>
            <ac:spMk id="90" creationId="{30015A08-291E-4973-B4BE-3984FC3CDF36}"/>
          </ac:spMkLst>
        </pc:spChg>
        <pc:spChg chg="add mod ord">
          <ac:chgData name="Abdulaziz" userId="85b05c50aa90e9c3" providerId="LiveId" clId="{F68DA11D-2E7B-475F-908E-C3D2F3533364}" dt="2020-12-01T12:48:04.721" v="21939" actId="1038"/>
          <ac:spMkLst>
            <pc:docMk/>
            <pc:sldMk cId="4275404293" sldId="264"/>
            <ac:spMk id="91" creationId="{87D6B8C4-005A-4DFF-8A6D-B9D3734C9382}"/>
          </ac:spMkLst>
        </pc:spChg>
        <pc:spChg chg="add mod">
          <ac:chgData name="Abdulaziz" userId="85b05c50aa90e9c3" providerId="LiveId" clId="{F68DA11D-2E7B-475F-908E-C3D2F3533364}" dt="2020-12-01T12:47:28.115" v="21918" actId="1076"/>
          <ac:spMkLst>
            <pc:docMk/>
            <pc:sldMk cId="4275404293" sldId="264"/>
            <ac:spMk id="92" creationId="{ECF8C3BB-D756-4F38-9D5C-FCB2F44DA4EE}"/>
          </ac:spMkLst>
        </pc:spChg>
        <pc:spChg chg="add mod">
          <ac:chgData name="Abdulaziz" userId="85b05c50aa90e9c3" providerId="LiveId" clId="{F68DA11D-2E7B-475F-908E-C3D2F3533364}" dt="2020-12-01T12:47:58.907" v="21930" actId="554"/>
          <ac:spMkLst>
            <pc:docMk/>
            <pc:sldMk cId="4275404293" sldId="264"/>
            <ac:spMk id="93" creationId="{CFE298D4-F885-4FBA-A2A6-5ADE3872AFD8}"/>
          </ac:spMkLst>
        </pc:spChg>
        <pc:grpChg chg="del">
          <ac:chgData name="Abdulaziz" userId="85b05c50aa90e9c3" providerId="LiveId" clId="{F68DA11D-2E7B-475F-908E-C3D2F3533364}" dt="2020-11-13T18:54:39.638" v="4314" actId="478"/>
          <ac:grpSpMkLst>
            <pc:docMk/>
            <pc:sldMk cId="4275404293" sldId="264"/>
            <ac:grpSpMk id="5" creationId="{8719E575-376A-4211-87C6-A3189721448F}"/>
          </ac:grpSpMkLst>
        </pc:grpChg>
        <pc:grpChg chg="add mod">
          <ac:chgData name="Abdulaziz" userId="85b05c50aa90e9c3" providerId="LiveId" clId="{F68DA11D-2E7B-475F-908E-C3D2F3533364}" dt="2020-11-30T14:21:50.299" v="20608" actId="1036"/>
          <ac:grpSpMkLst>
            <pc:docMk/>
            <pc:sldMk cId="4275404293" sldId="264"/>
            <ac:grpSpMk id="6" creationId="{DB8B9C2F-D6C3-491B-85B5-D3D42D3FBBEF}"/>
          </ac:grpSpMkLst>
        </pc:grpChg>
        <pc:grpChg chg="add mod">
          <ac:chgData name="Abdulaziz" userId="85b05c50aa90e9c3" providerId="LiveId" clId="{F68DA11D-2E7B-475F-908E-C3D2F3533364}" dt="2020-11-30T16:06:37.919" v="20922" actId="14100"/>
          <ac:grpSpMkLst>
            <pc:docMk/>
            <pc:sldMk cId="4275404293" sldId="264"/>
            <ac:grpSpMk id="10" creationId="{BD38CD5F-0B33-454B-BF56-01497784897B}"/>
          </ac:grpSpMkLst>
        </pc:grpChg>
        <pc:grpChg chg="add del mod">
          <ac:chgData name="Abdulaziz" userId="85b05c50aa90e9c3" providerId="LiveId" clId="{F68DA11D-2E7B-475F-908E-C3D2F3533364}" dt="2020-11-28T15:23:30.090" v="15520" actId="21"/>
          <ac:grpSpMkLst>
            <pc:docMk/>
            <pc:sldMk cId="4275404293" sldId="264"/>
            <ac:grpSpMk id="21" creationId="{A238EC78-374A-4A58-A33B-1E1CC29607A4}"/>
          </ac:grpSpMkLst>
        </pc:grpChg>
        <pc:grpChg chg="mod">
          <ac:chgData name="Abdulaziz" userId="85b05c50aa90e9c3" providerId="LiveId" clId="{F68DA11D-2E7B-475F-908E-C3D2F3533364}" dt="2020-11-28T10:38:32.707" v="13250"/>
          <ac:grpSpMkLst>
            <pc:docMk/>
            <pc:sldMk cId="4275404293" sldId="264"/>
            <ac:grpSpMk id="25" creationId="{8CDFE6F7-32FC-469C-A762-4AA56F6F5916}"/>
          </ac:grpSpMkLst>
        </pc:grpChg>
        <pc:grpChg chg="add del mod">
          <ac:chgData name="Abdulaziz" userId="85b05c50aa90e9c3" providerId="LiveId" clId="{F68DA11D-2E7B-475F-908E-C3D2F3533364}" dt="2020-11-30T17:36:03.726" v="20987" actId="478"/>
          <ac:grpSpMkLst>
            <pc:docMk/>
            <pc:sldMk cId="4275404293" sldId="264"/>
            <ac:grpSpMk id="29" creationId="{1135AC52-E524-4574-9D32-288561DA0AA6}"/>
          </ac:grpSpMkLst>
        </pc:grpChg>
        <pc:grpChg chg="add mod">
          <ac:chgData name="Abdulaziz" userId="85b05c50aa90e9c3" providerId="LiveId" clId="{F68DA11D-2E7B-475F-908E-C3D2F3533364}" dt="2020-11-28T15:24:31.740" v="15532" actId="571"/>
          <ac:grpSpMkLst>
            <pc:docMk/>
            <pc:sldMk cId="4275404293" sldId="264"/>
            <ac:grpSpMk id="31" creationId="{96F329C0-E692-4D88-9A66-4A0073180709}"/>
          </ac:grpSpMkLst>
        </pc:grpChg>
        <pc:grpChg chg="add mod">
          <ac:chgData name="Abdulaziz" userId="85b05c50aa90e9c3" providerId="LiveId" clId="{F68DA11D-2E7B-475F-908E-C3D2F3533364}" dt="2020-11-30T14:21:50.299" v="20608" actId="1036"/>
          <ac:grpSpMkLst>
            <pc:docMk/>
            <pc:sldMk cId="4275404293" sldId="264"/>
            <ac:grpSpMk id="40" creationId="{D7557ABD-79C5-4446-8F91-B29F8D6E0001}"/>
          </ac:grpSpMkLst>
        </pc:grpChg>
        <pc:grpChg chg="add mod">
          <ac:chgData name="Abdulaziz" userId="85b05c50aa90e9c3" providerId="LiveId" clId="{F68DA11D-2E7B-475F-908E-C3D2F3533364}" dt="2020-11-30T14:21:50.299" v="20608" actId="1036"/>
          <ac:grpSpMkLst>
            <pc:docMk/>
            <pc:sldMk cId="4275404293" sldId="264"/>
            <ac:grpSpMk id="43" creationId="{2D2916AB-3341-4251-BEF8-EB02F7B6A6FF}"/>
          </ac:grpSpMkLst>
        </pc:grpChg>
        <pc:grpChg chg="add mod">
          <ac:chgData name="Abdulaziz" userId="85b05c50aa90e9c3" providerId="LiveId" clId="{F68DA11D-2E7B-475F-908E-C3D2F3533364}" dt="2020-11-28T17:41:16.458" v="17281" actId="1076"/>
          <ac:grpSpMkLst>
            <pc:docMk/>
            <pc:sldMk cId="4275404293" sldId="264"/>
            <ac:grpSpMk id="47" creationId="{9E7A22E6-7A2B-4A36-B428-6F6041A0BB2B}"/>
          </ac:grpSpMkLst>
        </pc:grpChg>
        <pc:grpChg chg="add mod">
          <ac:chgData name="Abdulaziz" userId="85b05c50aa90e9c3" providerId="LiveId" clId="{F68DA11D-2E7B-475F-908E-C3D2F3533364}" dt="2020-11-28T17:41:08.259" v="17280" actId="1076"/>
          <ac:grpSpMkLst>
            <pc:docMk/>
            <pc:sldMk cId="4275404293" sldId="264"/>
            <ac:grpSpMk id="50" creationId="{CAAFAA08-B7D7-49EC-A34C-F515F74EBB44}"/>
          </ac:grpSpMkLst>
        </pc:grpChg>
        <pc:grpChg chg="add mod">
          <ac:chgData name="Abdulaziz" userId="85b05c50aa90e9c3" providerId="LiveId" clId="{F68DA11D-2E7B-475F-908E-C3D2F3533364}" dt="2020-11-30T09:04:05.401" v="19030" actId="164"/>
          <ac:grpSpMkLst>
            <pc:docMk/>
            <pc:sldMk cId="4275404293" sldId="264"/>
            <ac:grpSpMk id="76" creationId="{F350C6D2-2620-4CB3-9C3E-9E5A841CA9A6}"/>
          </ac:grpSpMkLst>
        </pc:grpChg>
        <pc:grpChg chg="add mod">
          <ac:chgData name="Abdulaziz" userId="85b05c50aa90e9c3" providerId="LiveId" clId="{F68DA11D-2E7B-475F-908E-C3D2F3533364}" dt="2020-11-30T14:22:53.723" v="20617" actId="552"/>
          <ac:grpSpMkLst>
            <pc:docMk/>
            <pc:sldMk cId="4275404293" sldId="264"/>
            <ac:grpSpMk id="77" creationId="{853E2691-841D-46D6-9E99-E71568BC3CDC}"/>
          </ac:grpSpMkLst>
        </pc:grpChg>
        <pc:grpChg chg="add mod">
          <ac:chgData name="Abdulaziz" userId="85b05c50aa90e9c3" providerId="LiveId" clId="{F68DA11D-2E7B-475F-908E-C3D2F3533364}" dt="2020-11-30T14:22:16.683" v="20612" actId="465"/>
          <ac:grpSpMkLst>
            <pc:docMk/>
            <pc:sldMk cId="4275404293" sldId="264"/>
            <ac:grpSpMk id="80" creationId="{584AC0F9-B874-43FE-A40A-A8F347FBCFFA}"/>
          </ac:grpSpMkLst>
        </pc:grpChg>
        <pc:grpChg chg="add mod">
          <ac:chgData name="Abdulaziz" userId="85b05c50aa90e9c3" providerId="LiveId" clId="{F68DA11D-2E7B-475F-908E-C3D2F3533364}" dt="2020-11-30T14:22:16.683" v="20612" actId="465"/>
          <ac:grpSpMkLst>
            <pc:docMk/>
            <pc:sldMk cId="4275404293" sldId="264"/>
            <ac:grpSpMk id="83" creationId="{EFBD25FA-A8DC-4335-8F60-06CCC9CFA82F}"/>
          </ac:grpSpMkLst>
        </pc:grpChg>
        <pc:grpChg chg="add mod">
          <ac:chgData name="Abdulaziz" userId="85b05c50aa90e9c3" providerId="LiveId" clId="{F68DA11D-2E7B-475F-908E-C3D2F3533364}" dt="2020-11-30T14:22:11.163" v="20611" actId="1076"/>
          <ac:grpSpMkLst>
            <pc:docMk/>
            <pc:sldMk cId="4275404293" sldId="264"/>
            <ac:grpSpMk id="86" creationId="{3B275ADF-0E71-4665-A5C2-0603096B4055}"/>
          </ac:grpSpMkLst>
        </pc:grpChg>
        <pc:picChg chg="add mod">
          <ac:chgData name="Abdulaziz" userId="85b05c50aa90e9c3" providerId="LiveId" clId="{F68DA11D-2E7B-475F-908E-C3D2F3533364}" dt="2020-11-30T14:23:10.342" v="20619" actId="14861"/>
          <ac:picMkLst>
            <pc:docMk/>
            <pc:sldMk cId="4275404293" sldId="264"/>
            <ac:picMk id="3" creationId="{5C141662-23F4-458B-A7E7-ECA489493232}"/>
          </ac:picMkLst>
        </pc:picChg>
        <pc:picChg chg="mod">
          <ac:chgData name="Abdulaziz" userId="85b05c50aa90e9c3" providerId="LiveId" clId="{F68DA11D-2E7B-475F-908E-C3D2F3533364}" dt="2020-11-30T09:02:20.430" v="19003" actId="1076"/>
          <ac:picMkLst>
            <pc:docMk/>
            <pc:sldMk cId="4275404293" sldId="264"/>
            <ac:picMk id="12" creationId="{06BF2AF8-FB6A-4C95-803D-D30DED6A542F}"/>
          </ac:picMkLst>
        </pc:picChg>
        <pc:picChg chg="mod">
          <ac:chgData name="Abdulaziz" userId="85b05c50aa90e9c3" providerId="LiveId" clId="{F68DA11D-2E7B-475F-908E-C3D2F3533364}" dt="2020-11-28T15:24:16.070" v="15529" actId="1076"/>
          <ac:picMkLst>
            <pc:docMk/>
            <pc:sldMk cId="4275404293" sldId="264"/>
            <ac:picMk id="22" creationId="{D0091085-B454-450D-9301-A083C582AE70}"/>
          </ac:picMkLst>
        </pc:picChg>
        <pc:picChg chg="mod">
          <ac:chgData name="Abdulaziz" userId="85b05c50aa90e9c3" providerId="LiveId" clId="{F68DA11D-2E7B-475F-908E-C3D2F3533364}" dt="2020-11-28T15:24:31.740" v="15532" actId="571"/>
          <ac:picMkLst>
            <pc:docMk/>
            <pc:sldMk cId="4275404293" sldId="264"/>
            <ac:picMk id="32" creationId="{0F93AC58-34B3-4816-A9FC-48E35C2EAD91}"/>
          </ac:picMkLst>
        </pc:picChg>
        <pc:picChg chg="add mod">
          <ac:chgData name="Abdulaziz" userId="85b05c50aa90e9c3" providerId="LiveId" clId="{F68DA11D-2E7B-475F-908E-C3D2F3533364}" dt="2020-11-28T16:52:04.141" v="16632" actId="1076"/>
          <ac:picMkLst>
            <pc:docMk/>
            <pc:sldMk cId="4275404293" sldId="264"/>
            <ac:picMk id="36" creationId="{4EF45502-9779-484C-B33B-36F67DF1D8AE}"/>
          </ac:picMkLst>
        </pc:picChg>
        <pc:picChg chg="add mod">
          <ac:chgData name="Abdulaziz" userId="85b05c50aa90e9c3" providerId="LiveId" clId="{F68DA11D-2E7B-475F-908E-C3D2F3533364}" dt="2020-11-30T14:21:50.299" v="20608" actId="1036"/>
          <ac:picMkLst>
            <pc:docMk/>
            <pc:sldMk cId="4275404293" sldId="264"/>
            <ac:picMk id="37" creationId="{85C3D1C2-2D07-4041-B0EE-B4E2900C8BCC}"/>
          </ac:picMkLst>
        </pc:picChg>
        <pc:picChg chg="add mod ord">
          <ac:chgData name="Abdulaziz" userId="85b05c50aa90e9c3" providerId="LiveId" clId="{F68DA11D-2E7B-475F-908E-C3D2F3533364}" dt="2020-11-28T16:59:42.361" v="16790" actId="164"/>
          <ac:picMkLst>
            <pc:docMk/>
            <pc:sldMk cId="4275404293" sldId="264"/>
            <ac:picMk id="39" creationId="{E6B454F9-F400-4C42-9F21-36D468E17AFE}"/>
          </ac:picMkLst>
        </pc:picChg>
        <pc:picChg chg="mod">
          <ac:chgData name="Abdulaziz" userId="85b05c50aa90e9c3" providerId="LiveId" clId="{F68DA11D-2E7B-475F-908E-C3D2F3533364}" dt="2020-11-28T17:00:17.038" v="16797" actId="14826"/>
          <ac:picMkLst>
            <pc:docMk/>
            <pc:sldMk cId="4275404293" sldId="264"/>
            <ac:picMk id="42" creationId="{9E44D2FC-8885-40F8-AC18-34D55DF703B7}"/>
          </ac:picMkLst>
        </pc:picChg>
        <pc:picChg chg="mod">
          <ac:chgData name="Abdulaziz" userId="85b05c50aa90e9c3" providerId="LiveId" clId="{F68DA11D-2E7B-475F-908E-C3D2F3533364}" dt="2020-11-28T17:00:07.009" v="16796" actId="14826"/>
          <ac:picMkLst>
            <pc:docMk/>
            <pc:sldMk cId="4275404293" sldId="264"/>
            <ac:picMk id="45" creationId="{D31EAA02-BE51-4598-81C9-142B89EFED79}"/>
          </ac:picMkLst>
        </pc:picChg>
        <pc:picChg chg="mod">
          <ac:chgData name="Abdulaziz" userId="85b05c50aa90e9c3" providerId="LiveId" clId="{F68DA11D-2E7B-475F-908E-C3D2F3533364}" dt="2020-11-30T07:39:40.717" v="18776" actId="207"/>
          <ac:picMkLst>
            <pc:docMk/>
            <pc:sldMk cId="4275404293" sldId="264"/>
            <ac:picMk id="49" creationId="{8B529DBC-92E9-424E-AA24-D6B867CFAE21}"/>
          </ac:picMkLst>
        </pc:picChg>
        <pc:picChg chg="mod">
          <ac:chgData name="Abdulaziz" userId="85b05c50aa90e9c3" providerId="LiveId" clId="{F68DA11D-2E7B-475F-908E-C3D2F3533364}" dt="2020-11-28T17:40:52.555" v="17277" actId="207"/>
          <ac:picMkLst>
            <pc:docMk/>
            <pc:sldMk cId="4275404293" sldId="264"/>
            <ac:picMk id="53" creationId="{7DA4EC4A-9BB8-400E-AD62-CF47901D4FF1}"/>
          </ac:picMkLst>
        </pc:picChg>
        <pc:picChg chg="add mod">
          <ac:chgData name="Abdulaziz" userId="85b05c50aa90e9c3" providerId="LiveId" clId="{F68DA11D-2E7B-475F-908E-C3D2F3533364}" dt="2020-11-30T07:35:50.502" v="18699" actId="571"/>
          <ac:picMkLst>
            <pc:docMk/>
            <pc:sldMk cId="4275404293" sldId="264"/>
            <ac:picMk id="57" creationId="{584685AE-F576-4783-ACE5-A69D01C18E8E}"/>
          </ac:picMkLst>
        </pc:picChg>
        <pc:picChg chg="mod">
          <ac:chgData name="Abdulaziz" userId="85b05c50aa90e9c3" providerId="LiveId" clId="{F68DA11D-2E7B-475F-908E-C3D2F3533364}" dt="2020-11-30T14:21:57.992" v="20609"/>
          <ac:picMkLst>
            <pc:docMk/>
            <pc:sldMk cId="4275404293" sldId="264"/>
            <ac:picMk id="79" creationId="{DD664D91-59C6-4975-A528-C372F9815F7B}"/>
          </ac:picMkLst>
        </pc:picChg>
        <pc:picChg chg="mod">
          <ac:chgData name="Abdulaziz" userId="85b05c50aa90e9c3" providerId="LiveId" clId="{F68DA11D-2E7B-475F-908E-C3D2F3533364}" dt="2020-11-30T14:21:57.992" v="20609"/>
          <ac:picMkLst>
            <pc:docMk/>
            <pc:sldMk cId="4275404293" sldId="264"/>
            <ac:picMk id="82" creationId="{7867A298-84BE-4A3F-8025-2D800442B63A}"/>
          </ac:picMkLst>
        </pc:picChg>
        <pc:picChg chg="mod">
          <ac:chgData name="Abdulaziz" userId="85b05c50aa90e9c3" providerId="LiveId" clId="{F68DA11D-2E7B-475F-908E-C3D2F3533364}" dt="2020-11-30T14:21:57.992" v="20609"/>
          <ac:picMkLst>
            <pc:docMk/>
            <pc:sldMk cId="4275404293" sldId="264"/>
            <ac:picMk id="85" creationId="{81CAC017-3CC8-48E0-9862-A175CB023B78}"/>
          </ac:picMkLst>
        </pc:picChg>
        <pc:picChg chg="mod">
          <ac:chgData name="Abdulaziz" userId="85b05c50aa90e9c3" providerId="LiveId" clId="{F68DA11D-2E7B-475F-908E-C3D2F3533364}" dt="2020-11-30T14:21:57.992" v="20609"/>
          <ac:picMkLst>
            <pc:docMk/>
            <pc:sldMk cId="4275404293" sldId="264"/>
            <ac:picMk id="88" creationId="{1968E6E1-1F92-4696-843B-312B0762AE9E}"/>
          </ac:picMkLst>
        </pc:picChg>
        <pc:cxnChg chg="add mod">
          <ac:chgData name="Abdulaziz" userId="85b05c50aa90e9c3" providerId="LiveId" clId="{F68DA11D-2E7B-475F-908E-C3D2F3533364}" dt="2020-11-30T07:37:47.653" v="18755" actId="1035"/>
          <ac:cxnSpMkLst>
            <pc:docMk/>
            <pc:sldMk cId="4275404293" sldId="264"/>
            <ac:cxnSpMk id="16" creationId="{1C2707EC-8504-436B-A0D5-68194B42C5FE}"/>
          </ac:cxnSpMkLst>
        </pc:cxnChg>
        <pc:cxnChg chg="add mod ord">
          <ac:chgData name="Abdulaziz" userId="85b05c50aa90e9c3" providerId="LiveId" clId="{F68DA11D-2E7B-475F-908E-C3D2F3533364}" dt="2020-11-30T09:02:43.350" v="19006" actId="164"/>
          <ac:cxnSpMkLst>
            <pc:docMk/>
            <pc:sldMk cId="4275404293" sldId="264"/>
            <ac:cxnSpMk id="24" creationId="{800C3F67-B0D0-4791-BDAE-52B50249D6F6}"/>
          </ac:cxnSpMkLst>
        </pc:cxnChg>
        <pc:cxnChg chg="add mod">
          <ac:chgData name="Abdulaziz" userId="85b05c50aa90e9c3" providerId="LiveId" clId="{F68DA11D-2E7B-475F-908E-C3D2F3533364}" dt="2020-11-30T07:37:53.173" v="18757" actId="1076"/>
          <ac:cxnSpMkLst>
            <pc:docMk/>
            <pc:sldMk cId="4275404293" sldId="264"/>
            <ac:cxnSpMk id="66" creationId="{7F795B20-5B30-421F-938E-5B6C9468BD7A}"/>
          </ac:cxnSpMkLst>
        </pc:cxnChg>
        <pc:cxnChg chg="add mod">
          <ac:chgData name="Abdulaziz" userId="85b05c50aa90e9c3" providerId="LiveId" clId="{F68DA11D-2E7B-475F-908E-C3D2F3533364}" dt="2020-11-30T07:37:58.327" v="18759" actId="1076"/>
          <ac:cxnSpMkLst>
            <pc:docMk/>
            <pc:sldMk cId="4275404293" sldId="264"/>
            <ac:cxnSpMk id="67" creationId="{9CF7B050-BC5F-4F40-AE82-792BF1BFA354}"/>
          </ac:cxnSpMkLst>
        </pc:cxnChg>
        <pc:cxnChg chg="add mod">
          <ac:chgData name="Abdulaziz" userId="85b05c50aa90e9c3" providerId="LiveId" clId="{F68DA11D-2E7B-475F-908E-C3D2F3533364}" dt="2020-11-30T07:38:02.374" v="18761" actId="1076"/>
          <ac:cxnSpMkLst>
            <pc:docMk/>
            <pc:sldMk cId="4275404293" sldId="264"/>
            <ac:cxnSpMk id="68" creationId="{B959BE8D-63AA-4202-B127-D35F5E2FC47A}"/>
          </ac:cxnSpMkLst>
        </pc:cxnChg>
        <pc:cxnChg chg="add del mod">
          <ac:chgData name="Abdulaziz" userId="85b05c50aa90e9c3" providerId="LiveId" clId="{F68DA11D-2E7B-475F-908E-C3D2F3533364}" dt="2020-11-30T09:02:43.350" v="19006" actId="164"/>
          <ac:cxnSpMkLst>
            <pc:docMk/>
            <pc:sldMk cId="4275404293" sldId="264"/>
            <ac:cxnSpMk id="71" creationId="{20A3B743-4BA7-4947-8139-5770254538AD}"/>
          </ac:cxnSpMkLst>
        </pc:cxnChg>
        <pc:cxnChg chg="add mod">
          <ac:chgData name="Abdulaziz" userId="85b05c50aa90e9c3" providerId="LiveId" clId="{F68DA11D-2E7B-475F-908E-C3D2F3533364}" dt="2020-11-30T09:04:05.401" v="19030" actId="164"/>
          <ac:cxnSpMkLst>
            <pc:docMk/>
            <pc:sldMk cId="4275404293" sldId="264"/>
            <ac:cxnSpMk id="72" creationId="{CF83C7D6-E7D9-4F84-A1D1-5A8347F160AD}"/>
          </ac:cxnSpMkLst>
        </pc:cxnChg>
        <pc:cxnChg chg="add mod">
          <ac:chgData name="Abdulaziz" userId="85b05c50aa90e9c3" providerId="LiveId" clId="{F68DA11D-2E7B-475F-908E-C3D2F3533364}" dt="2020-11-30T09:04:05.401" v="19030" actId="164"/>
          <ac:cxnSpMkLst>
            <pc:docMk/>
            <pc:sldMk cId="4275404293" sldId="264"/>
            <ac:cxnSpMk id="73" creationId="{0C16C759-A811-4277-8DBF-1E3F0FB1CB76}"/>
          </ac:cxnSpMkLst>
        </pc:cxnChg>
        <pc:cxnChg chg="add mod">
          <ac:chgData name="Abdulaziz" userId="85b05c50aa90e9c3" providerId="LiveId" clId="{F68DA11D-2E7B-475F-908E-C3D2F3533364}" dt="2020-11-30T09:04:05.401" v="19030" actId="164"/>
          <ac:cxnSpMkLst>
            <pc:docMk/>
            <pc:sldMk cId="4275404293" sldId="264"/>
            <ac:cxnSpMk id="74" creationId="{6FA8BCB5-AA36-4488-A8CA-0212268FA388}"/>
          </ac:cxnSpMkLst>
        </pc:cxnChg>
      </pc:sldChg>
      <pc:sldChg chg="addSp delSp modSp add del mod">
        <pc:chgData name="Abdulaziz" userId="85b05c50aa90e9c3" providerId="LiveId" clId="{F68DA11D-2E7B-475F-908E-C3D2F3533364}" dt="2020-12-01T11:22:13.130" v="21663" actId="47"/>
        <pc:sldMkLst>
          <pc:docMk/>
          <pc:sldMk cId="1279716338" sldId="265"/>
        </pc:sldMkLst>
        <pc:spChg chg="del">
          <ac:chgData name="Abdulaziz" userId="85b05c50aa90e9c3" providerId="LiveId" clId="{F68DA11D-2E7B-475F-908E-C3D2F3533364}" dt="2020-11-15T15:50:16.243" v="4468" actId="478"/>
          <ac:spMkLst>
            <pc:docMk/>
            <pc:sldMk cId="1279716338" sldId="265"/>
            <ac:spMk id="2" creationId="{DDBACA70-A314-4FEF-887F-28F57E9C4557}"/>
          </ac:spMkLst>
        </pc:spChg>
        <pc:spChg chg="del">
          <ac:chgData name="Abdulaziz" userId="85b05c50aa90e9c3" providerId="LiveId" clId="{F68DA11D-2E7B-475F-908E-C3D2F3533364}" dt="2020-11-15T15:50:21.120" v="4471" actId="478"/>
          <ac:spMkLst>
            <pc:docMk/>
            <pc:sldMk cId="1279716338" sldId="265"/>
            <ac:spMk id="3" creationId="{95C66C09-0C03-4FF1-BAA2-C8136446D336}"/>
          </ac:spMkLst>
        </pc:spChg>
        <pc:spChg chg="del">
          <ac:chgData name="Abdulaziz" userId="85b05c50aa90e9c3" providerId="LiveId" clId="{F68DA11D-2E7B-475F-908E-C3D2F3533364}" dt="2020-11-15T15:50:22.356" v="4472" actId="478"/>
          <ac:spMkLst>
            <pc:docMk/>
            <pc:sldMk cId="1279716338" sldId="265"/>
            <ac:spMk id="4" creationId="{B2E5201F-0E88-421E-89D2-79A7AFF2C9CA}"/>
          </ac:spMkLst>
        </pc:spChg>
        <pc:spChg chg="del">
          <ac:chgData name="Abdulaziz" userId="85b05c50aa90e9c3" providerId="LiveId" clId="{F68DA11D-2E7B-475F-908E-C3D2F3533364}" dt="2020-11-15T15:50:23.681" v="4473" actId="478"/>
          <ac:spMkLst>
            <pc:docMk/>
            <pc:sldMk cId="1279716338" sldId="265"/>
            <ac:spMk id="5" creationId="{A8BC512E-8FC3-48D7-9D05-7D91A90764A9}"/>
          </ac:spMkLst>
        </pc:spChg>
        <pc:spChg chg="add mod">
          <ac:chgData name="Abdulaziz" userId="85b05c50aa90e9c3" providerId="LiveId" clId="{F68DA11D-2E7B-475F-908E-C3D2F3533364}" dt="2020-11-15T15:51:49.103" v="4520" actId="20577"/>
          <ac:spMkLst>
            <pc:docMk/>
            <pc:sldMk cId="1279716338" sldId="265"/>
            <ac:spMk id="6" creationId="{6B4BF344-D3FC-4E80-932B-3AA8C3E1D1C9}"/>
          </ac:spMkLst>
        </pc:spChg>
        <pc:spChg chg="del">
          <ac:chgData name="Abdulaziz" userId="85b05c50aa90e9c3" providerId="LiveId" clId="{F68DA11D-2E7B-475F-908E-C3D2F3533364}" dt="2020-11-15T15:50:24.541" v="4474" actId="478"/>
          <ac:spMkLst>
            <pc:docMk/>
            <pc:sldMk cId="1279716338" sldId="265"/>
            <ac:spMk id="7" creationId="{9B25F384-3542-4A4D-A8BD-DA9A278AC758}"/>
          </ac:spMkLst>
        </pc:spChg>
        <pc:spChg chg="add mod">
          <ac:chgData name="Abdulaziz" userId="85b05c50aa90e9c3" providerId="LiveId" clId="{F68DA11D-2E7B-475F-908E-C3D2F3533364}" dt="2020-11-15T15:52:05.315" v="4534" actId="20577"/>
          <ac:spMkLst>
            <pc:docMk/>
            <pc:sldMk cId="1279716338" sldId="265"/>
            <ac:spMk id="8" creationId="{4268FAFC-C705-4DA1-ADAE-4EBE017D43FA}"/>
          </ac:spMkLst>
        </pc:spChg>
        <pc:spChg chg="add mod">
          <ac:chgData name="Abdulaziz" userId="85b05c50aa90e9c3" providerId="LiveId" clId="{F68DA11D-2E7B-475F-908E-C3D2F3533364}" dt="2020-11-15T15:53:41.479" v="4543" actId="20577"/>
          <ac:spMkLst>
            <pc:docMk/>
            <pc:sldMk cId="1279716338" sldId="265"/>
            <ac:spMk id="9" creationId="{FA301B07-DFFA-4348-A434-F3755C0A2BF6}"/>
          </ac:spMkLst>
        </pc:spChg>
        <pc:spChg chg="del">
          <ac:chgData name="Abdulaziz" userId="85b05c50aa90e9c3" providerId="LiveId" clId="{F68DA11D-2E7B-475F-908E-C3D2F3533364}" dt="2020-11-15T15:50:26.331" v="4477" actId="478"/>
          <ac:spMkLst>
            <pc:docMk/>
            <pc:sldMk cId="1279716338" sldId="265"/>
            <ac:spMk id="15" creationId="{CB593D92-7BF4-44F6-AE58-91CFD416550F}"/>
          </ac:spMkLst>
        </pc:spChg>
        <pc:spChg chg="del">
          <ac:chgData name="Abdulaziz" userId="85b05c50aa90e9c3" providerId="LiveId" clId="{F68DA11D-2E7B-475F-908E-C3D2F3533364}" dt="2020-11-15T15:50:27.140" v="4478" actId="478"/>
          <ac:spMkLst>
            <pc:docMk/>
            <pc:sldMk cId="1279716338" sldId="265"/>
            <ac:spMk id="16" creationId="{39AA1010-1475-4797-91D4-D4F9C7F9D2D6}"/>
          </ac:spMkLst>
        </pc:spChg>
        <pc:spChg chg="mod">
          <ac:chgData name="Abdulaziz" userId="85b05c50aa90e9c3" providerId="LiveId" clId="{F68DA11D-2E7B-475F-908E-C3D2F3533364}" dt="2020-11-15T15:50:12.788" v="4467" actId="20577"/>
          <ac:spMkLst>
            <pc:docMk/>
            <pc:sldMk cId="1279716338" sldId="265"/>
            <ac:spMk id="23" creationId="{D9D8D862-40BC-4D0A-B806-F00BB5C9FAF1}"/>
          </ac:spMkLst>
        </pc:spChg>
        <pc:spChg chg="del mod">
          <ac:chgData name="Abdulaziz" userId="85b05c50aa90e9c3" providerId="LiveId" clId="{F68DA11D-2E7B-475F-908E-C3D2F3533364}" dt="2020-11-15T15:50:28.464" v="4480" actId="478"/>
          <ac:spMkLst>
            <pc:docMk/>
            <pc:sldMk cId="1279716338" sldId="265"/>
            <ac:spMk id="26" creationId="{423C6F41-9E6D-4A97-8723-4C899368C158}"/>
          </ac:spMkLst>
        </pc:spChg>
        <pc:picChg chg="del mod">
          <ac:chgData name="Abdulaziz" userId="85b05c50aa90e9c3" providerId="LiveId" clId="{F68DA11D-2E7B-475F-908E-C3D2F3533364}" dt="2020-11-15T15:50:25.402" v="4476" actId="478"/>
          <ac:picMkLst>
            <pc:docMk/>
            <pc:sldMk cId="1279716338" sldId="265"/>
            <ac:picMk id="12" creationId="{BDC29FFB-972F-45BC-BF74-8518180A1140}"/>
          </ac:picMkLst>
        </pc:picChg>
        <pc:picChg chg="add del">
          <ac:chgData name="Abdulaziz" userId="85b05c50aa90e9c3" providerId="LiveId" clId="{F68DA11D-2E7B-475F-908E-C3D2F3533364}" dt="2020-11-15T15:50:18.990" v="4470" actId="478"/>
          <ac:picMkLst>
            <pc:docMk/>
            <pc:sldMk cId="1279716338" sldId="265"/>
            <ac:picMk id="22" creationId="{D0091085-B454-450D-9301-A083C582AE70}"/>
          </ac:picMkLst>
        </pc:picChg>
      </pc:sldChg>
      <pc:sldChg chg="modSp add del mod">
        <pc:chgData name="Abdulaziz" userId="85b05c50aa90e9c3" providerId="LiveId" clId="{F68DA11D-2E7B-475F-908E-C3D2F3533364}" dt="2020-12-01T13:04:16.971" v="21941" actId="47"/>
        <pc:sldMkLst>
          <pc:docMk/>
          <pc:sldMk cId="1460369891" sldId="266"/>
        </pc:sldMkLst>
        <pc:spChg chg="mod">
          <ac:chgData name="Abdulaziz" userId="85b05c50aa90e9c3" providerId="LiveId" clId="{F68DA11D-2E7B-475F-908E-C3D2F3533364}" dt="2020-11-15T18:15:32.431" v="5271" actId="20577"/>
          <ac:spMkLst>
            <pc:docMk/>
            <pc:sldMk cId="1460369891" sldId="266"/>
            <ac:spMk id="6" creationId="{6B4BF344-D3FC-4E80-932B-3AA8C3E1D1C9}"/>
          </ac:spMkLst>
        </pc:spChg>
        <pc:spChg chg="mod">
          <ac:chgData name="Abdulaziz" userId="85b05c50aa90e9c3" providerId="LiveId" clId="{F68DA11D-2E7B-475F-908E-C3D2F3533364}" dt="2020-11-15T15:54:11.372" v="4587" actId="20577"/>
          <ac:spMkLst>
            <pc:docMk/>
            <pc:sldMk cId="1460369891" sldId="266"/>
            <ac:spMk id="8" creationId="{4268FAFC-C705-4DA1-ADAE-4EBE017D43FA}"/>
          </ac:spMkLst>
        </pc:spChg>
        <pc:spChg chg="mod">
          <ac:chgData name="Abdulaziz" userId="85b05c50aa90e9c3" providerId="LiveId" clId="{F68DA11D-2E7B-475F-908E-C3D2F3533364}" dt="2020-11-15T15:54:22.126" v="4607" actId="20577"/>
          <ac:spMkLst>
            <pc:docMk/>
            <pc:sldMk cId="1460369891" sldId="266"/>
            <ac:spMk id="9" creationId="{FA301B07-DFFA-4348-A434-F3755C0A2BF6}"/>
          </ac:spMkLst>
        </pc:spChg>
      </pc:sldChg>
      <pc:sldChg chg="modSp add del mod">
        <pc:chgData name="Abdulaziz" userId="85b05c50aa90e9c3" providerId="LiveId" clId="{F68DA11D-2E7B-475F-908E-C3D2F3533364}" dt="2020-12-01T13:04:17.410" v="21942" actId="47"/>
        <pc:sldMkLst>
          <pc:docMk/>
          <pc:sldMk cId="269481536" sldId="267"/>
        </pc:sldMkLst>
        <pc:spChg chg="mod">
          <ac:chgData name="Abdulaziz" userId="85b05c50aa90e9c3" providerId="LiveId" clId="{F68DA11D-2E7B-475F-908E-C3D2F3533364}" dt="2020-11-15T15:54:34.648" v="4621" actId="20577"/>
          <ac:spMkLst>
            <pc:docMk/>
            <pc:sldMk cId="269481536" sldId="267"/>
            <ac:spMk id="6" creationId="{6B4BF344-D3FC-4E80-932B-3AA8C3E1D1C9}"/>
          </ac:spMkLst>
        </pc:spChg>
        <pc:spChg chg="mod">
          <ac:chgData name="Abdulaziz" userId="85b05c50aa90e9c3" providerId="LiveId" clId="{F68DA11D-2E7B-475F-908E-C3D2F3533364}" dt="2020-11-15T15:54:38.819" v="4631" actId="20577"/>
          <ac:spMkLst>
            <pc:docMk/>
            <pc:sldMk cId="269481536" sldId="267"/>
            <ac:spMk id="8" creationId="{4268FAFC-C705-4DA1-ADAE-4EBE017D43FA}"/>
          </ac:spMkLst>
        </pc:spChg>
        <pc:spChg chg="mod">
          <ac:chgData name="Abdulaziz" userId="85b05c50aa90e9c3" providerId="LiveId" clId="{F68DA11D-2E7B-475F-908E-C3D2F3533364}" dt="2020-11-15T15:54:46.648" v="4652" actId="20577"/>
          <ac:spMkLst>
            <pc:docMk/>
            <pc:sldMk cId="269481536" sldId="267"/>
            <ac:spMk id="9" creationId="{FA301B07-DFFA-4348-A434-F3755C0A2BF6}"/>
          </ac:spMkLst>
        </pc:spChg>
      </pc:sldChg>
      <pc:sldChg chg="addSp delSp modSp add del mod ord modAnim">
        <pc:chgData name="Abdulaziz" userId="85b05c50aa90e9c3" providerId="LiveId" clId="{F68DA11D-2E7B-475F-908E-C3D2F3533364}" dt="2020-11-30T14:13:18.050" v="20436" actId="47"/>
        <pc:sldMkLst>
          <pc:docMk/>
          <pc:sldMk cId="902605460" sldId="268"/>
        </pc:sldMkLst>
        <pc:spChg chg="add del mod">
          <ac:chgData name="Abdulaziz" userId="85b05c50aa90e9c3" providerId="LiveId" clId="{F68DA11D-2E7B-475F-908E-C3D2F3533364}" dt="2020-11-30T12:10:00.460" v="19316" actId="21"/>
          <ac:spMkLst>
            <pc:docMk/>
            <pc:sldMk cId="902605460" sldId="268"/>
            <ac:spMk id="2" creationId="{6E6C28C3-D29C-40CC-9E18-4DDAD1F2EDE3}"/>
          </ac:spMkLst>
        </pc:spChg>
        <pc:spChg chg="del">
          <ac:chgData name="Abdulaziz" userId="85b05c50aa90e9c3" providerId="LiveId" clId="{F68DA11D-2E7B-475F-908E-C3D2F3533364}" dt="2020-11-15T16:19:24.043" v="4668" actId="478"/>
          <ac:spMkLst>
            <pc:docMk/>
            <pc:sldMk cId="902605460" sldId="268"/>
            <ac:spMk id="3" creationId="{5532E434-AC7B-40A5-A35A-21D0EE936703}"/>
          </ac:spMkLst>
        </pc:spChg>
        <pc:spChg chg="del">
          <ac:chgData name="Abdulaziz" userId="85b05c50aa90e9c3" providerId="LiveId" clId="{F68DA11D-2E7B-475F-908E-C3D2F3533364}" dt="2020-11-15T16:19:26.962" v="4670" actId="478"/>
          <ac:spMkLst>
            <pc:docMk/>
            <pc:sldMk cId="902605460" sldId="268"/>
            <ac:spMk id="4" creationId="{10F96EDC-3B6D-4595-B66E-6FD26179EEA9}"/>
          </ac:spMkLst>
        </pc:spChg>
        <pc:spChg chg="del">
          <ac:chgData name="Abdulaziz" userId="85b05c50aa90e9c3" providerId="LiveId" clId="{F68DA11D-2E7B-475F-908E-C3D2F3533364}" dt="2020-11-15T16:19:27.741" v="4671" actId="478"/>
          <ac:spMkLst>
            <pc:docMk/>
            <pc:sldMk cId="902605460" sldId="268"/>
            <ac:spMk id="5" creationId="{A1BF2386-5C50-4B5A-AA70-0DC7B0777781}"/>
          </ac:spMkLst>
        </pc:spChg>
        <pc:spChg chg="del">
          <ac:chgData name="Abdulaziz" userId="85b05c50aa90e9c3" providerId="LiveId" clId="{F68DA11D-2E7B-475F-908E-C3D2F3533364}" dt="2020-11-15T16:19:22.159" v="4667" actId="478"/>
          <ac:spMkLst>
            <pc:docMk/>
            <pc:sldMk cId="902605460" sldId="268"/>
            <ac:spMk id="8" creationId="{E1BE93A8-50E5-4699-92CE-F6F97E0A2558}"/>
          </ac:spMkLst>
        </pc:spChg>
        <pc:spChg chg="del mod">
          <ac:chgData name="Abdulaziz" userId="85b05c50aa90e9c3" providerId="LiveId" clId="{F68DA11D-2E7B-475F-908E-C3D2F3533364}" dt="2020-11-15T16:51:52.157" v="4945" actId="478"/>
          <ac:spMkLst>
            <pc:docMk/>
            <pc:sldMk cId="902605460" sldId="268"/>
            <ac:spMk id="9" creationId="{7460DB1A-DAD6-46D9-B964-08510276173A}"/>
          </ac:spMkLst>
        </pc:spChg>
        <pc:spChg chg="del mod">
          <ac:chgData name="Abdulaziz" userId="85b05c50aa90e9c3" providerId="LiveId" clId="{F68DA11D-2E7B-475F-908E-C3D2F3533364}" dt="2020-11-15T16:51:53.978" v="4946" actId="478"/>
          <ac:spMkLst>
            <pc:docMk/>
            <pc:sldMk cId="902605460" sldId="268"/>
            <ac:spMk id="10" creationId="{71D903D2-C33F-41D1-BE9B-A11DAE64D10D}"/>
          </ac:spMkLst>
        </pc:spChg>
        <pc:spChg chg="add del mod">
          <ac:chgData name="Abdulaziz" userId="85b05c50aa90e9c3" providerId="LiveId" clId="{F68DA11D-2E7B-475F-908E-C3D2F3533364}" dt="2020-11-30T12:09:46.287" v="19312"/>
          <ac:spMkLst>
            <pc:docMk/>
            <pc:sldMk cId="902605460" sldId="268"/>
            <ac:spMk id="14" creationId="{C2D00247-7A02-4B32-8A18-196C6A71F905}"/>
          </ac:spMkLst>
        </pc:spChg>
        <pc:spChg chg="add del mod">
          <ac:chgData name="Abdulaziz" userId="85b05c50aa90e9c3" providerId="LiveId" clId="{F68DA11D-2E7B-475F-908E-C3D2F3533364}" dt="2020-11-30T12:09:46.287" v="19312"/>
          <ac:spMkLst>
            <pc:docMk/>
            <pc:sldMk cId="902605460" sldId="268"/>
            <ac:spMk id="17" creationId="{07A10409-1040-4DBE-802A-22B2B66226DC}"/>
          </ac:spMkLst>
        </pc:spChg>
        <pc:spChg chg="add mod">
          <ac:chgData name="Abdulaziz" userId="85b05c50aa90e9c3" providerId="LiveId" clId="{F68DA11D-2E7B-475F-908E-C3D2F3533364}" dt="2020-11-30T14:03:59.690" v="19947" actId="1036"/>
          <ac:spMkLst>
            <pc:docMk/>
            <pc:sldMk cId="902605460" sldId="268"/>
            <ac:spMk id="24" creationId="{B05D3CAC-D015-4E28-B86D-C82F398536E3}"/>
          </ac:spMkLst>
        </pc:spChg>
        <pc:spChg chg="add del mod">
          <ac:chgData name="Abdulaziz" userId="85b05c50aa90e9c3" providerId="LiveId" clId="{F68DA11D-2E7B-475F-908E-C3D2F3533364}" dt="2020-11-28T08:23:13.100" v="10037"/>
          <ac:spMkLst>
            <pc:docMk/>
            <pc:sldMk cId="902605460" sldId="268"/>
            <ac:spMk id="25" creationId="{A7057F0B-AA29-4544-81F1-8D75893EB856}"/>
          </ac:spMkLst>
        </pc:spChg>
        <pc:spChg chg="add mod">
          <ac:chgData name="Abdulaziz" userId="85b05c50aa90e9c3" providerId="LiveId" clId="{F68DA11D-2E7B-475F-908E-C3D2F3533364}" dt="2020-11-30T12:14:19.903" v="19322"/>
          <ac:spMkLst>
            <pc:docMk/>
            <pc:sldMk cId="902605460" sldId="268"/>
            <ac:spMk id="26" creationId="{0E7FB4D5-47D6-42D0-B585-9FA2189A9A1C}"/>
          </ac:spMkLst>
        </pc:spChg>
        <pc:spChg chg="add mod">
          <ac:chgData name="Abdulaziz" userId="85b05c50aa90e9c3" providerId="LiveId" clId="{F68DA11D-2E7B-475F-908E-C3D2F3533364}" dt="2020-11-28T17:11:24.928" v="17063" actId="164"/>
          <ac:spMkLst>
            <pc:docMk/>
            <pc:sldMk cId="902605460" sldId="268"/>
            <ac:spMk id="26" creationId="{6797DF28-433B-4DE1-8D42-21E26C68ABAC}"/>
          </ac:spMkLst>
        </pc:spChg>
        <pc:spChg chg="add mod">
          <ac:chgData name="Abdulaziz" userId="85b05c50aa90e9c3" providerId="LiveId" clId="{F68DA11D-2E7B-475F-908E-C3D2F3533364}" dt="2020-11-28T17:11:23.687" v="17062" actId="164"/>
          <ac:spMkLst>
            <pc:docMk/>
            <pc:sldMk cId="902605460" sldId="268"/>
            <ac:spMk id="27" creationId="{9858B5CC-85C4-48F7-BE90-3CD0F0152C70}"/>
          </ac:spMkLst>
        </pc:spChg>
        <pc:spChg chg="add mod">
          <ac:chgData name="Abdulaziz" userId="85b05c50aa90e9c3" providerId="LiveId" clId="{F68DA11D-2E7B-475F-908E-C3D2F3533364}" dt="2020-11-28T17:11:29.014" v="17066" actId="164"/>
          <ac:spMkLst>
            <pc:docMk/>
            <pc:sldMk cId="902605460" sldId="268"/>
            <ac:spMk id="30" creationId="{161D6AF9-4C90-411C-A2C5-63AE3B999E97}"/>
          </ac:spMkLst>
        </pc:spChg>
        <pc:spChg chg="mod">
          <ac:chgData name="Abdulaziz" userId="85b05c50aa90e9c3" providerId="LiveId" clId="{F68DA11D-2E7B-475F-908E-C3D2F3533364}" dt="2020-11-30T12:16:50.792" v="19352"/>
          <ac:spMkLst>
            <pc:docMk/>
            <pc:sldMk cId="902605460" sldId="268"/>
            <ac:spMk id="30" creationId="{EA3FA35C-7541-4960-8C3E-1AFAFA16F3E9}"/>
          </ac:spMkLst>
        </pc:spChg>
        <pc:spChg chg="add mod">
          <ac:chgData name="Abdulaziz" userId="85b05c50aa90e9c3" providerId="LiveId" clId="{F68DA11D-2E7B-475F-908E-C3D2F3533364}" dt="2020-11-28T17:11:26.128" v="17064" actId="164"/>
          <ac:spMkLst>
            <pc:docMk/>
            <pc:sldMk cId="902605460" sldId="268"/>
            <ac:spMk id="31" creationId="{373FEA83-4F19-4D5F-8C1D-CEB1B1878618}"/>
          </ac:spMkLst>
        </pc:spChg>
        <pc:spChg chg="add mod">
          <ac:chgData name="Abdulaziz" userId="85b05c50aa90e9c3" providerId="LiveId" clId="{F68DA11D-2E7B-475F-908E-C3D2F3533364}" dt="2020-11-28T17:10:43.577" v="17051" actId="20577"/>
          <ac:spMkLst>
            <pc:docMk/>
            <pc:sldMk cId="902605460" sldId="268"/>
            <ac:spMk id="32" creationId="{E218F916-D531-4AF3-8F8E-3059F854FAE2}"/>
          </ac:spMkLst>
        </pc:spChg>
        <pc:spChg chg="mod">
          <ac:chgData name="Abdulaziz" userId="85b05c50aa90e9c3" providerId="LiveId" clId="{F68DA11D-2E7B-475F-908E-C3D2F3533364}" dt="2020-11-30T12:16:50.792" v="19352"/>
          <ac:spMkLst>
            <pc:docMk/>
            <pc:sldMk cId="902605460" sldId="268"/>
            <ac:spMk id="33" creationId="{C390BF09-270E-4FE2-B3B8-9A217D536F39}"/>
          </ac:spMkLst>
        </pc:spChg>
        <pc:spChg chg="add mod">
          <ac:chgData name="Abdulaziz" userId="85b05c50aa90e9c3" providerId="LiveId" clId="{F68DA11D-2E7B-475F-908E-C3D2F3533364}" dt="2020-11-28T17:07:47.418" v="17029"/>
          <ac:spMkLst>
            <pc:docMk/>
            <pc:sldMk cId="902605460" sldId="268"/>
            <ac:spMk id="34" creationId="{64D50E77-0DD8-4A3B-BE3A-C4A7C11B35E4}"/>
          </ac:spMkLst>
        </pc:spChg>
        <pc:spChg chg="del">
          <ac:chgData name="Abdulaziz" userId="85b05c50aa90e9c3" providerId="LiveId" clId="{F68DA11D-2E7B-475F-908E-C3D2F3533364}" dt="2020-11-15T16:19:26.198" v="4669" actId="478"/>
          <ac:spMkLst>
            <pc:docMk/>
            <pc:sldMk cId="902605460" sldId="268"/>
            <ac:spMk id="35" creationId="{138DA8EA-0591-431B-84DD-A36CBB493940}"/>
          </ac:spMkLst>
        </pc:spChg>
        <pc:spChg chg="mod">
          <ac:chgData name="Abdulaziz" userId="85b05c50aa90e9c3" providerId="LiveId" clId="{F68DA11D-2E7B-475F-908E-C3D2F3533364}" dt="2020-11-30T12:07:10.303" v="19278" actId="571"/>
          <ac:spMkLst>
            <pc:docMk/>
            <pc:sldMk cId="902605460" sldId="268"/>
            <ac:spMk id="35" creationId="{5409F5F4-2081-4A28-864E-F930C2A3AAEF}"/>
          </ac:spMkLst>
        </pc:spChg>
        <pc:spChg chg="add del mod">
          <ac:chgData name="Abdulaziz" userId="85b05c50aa90e9c3" providerId="LiveId" clId="{F68DA11D-2E7B-475F-908E-C3D2F3533364}" dt="2020-11-28T16:44:45.768" v="16566" actId="478"/>
          <ac:spMkLst>
            <pc:docMk/>
            <pc:sldMk cId="902605460" sldId="268"/>
            <ac:spMk id="35" creationId="{625470DC-6BE4-4B18-83DA-8302A19A247D}"/>
          </ac:spMkLst>
        </pc:spChg>
        <pc:spChg chg="add mod">
          <ac:chgData name="Abdulaziz" userId="85b05c50aa90e9c3" providerId="LiveId" clId="{F68DA11D-2E7B-475F-908E-C3D2F3533364}" dt="2020-11-15T16:54:21.234" v="4996" actId="571"/>
          <ac:spMkLst>
            <pc:docMk/>
            <pc:sldMk cId="902605460" sldId="268"/>
            <ac:spMk id="36" creationId="{1E4EC5DE-A382-4187-AFC3-A85CB72ABC46}"/>
          </ac:spMkLst>
        </pc:spChg>
        <pc:spChg chg="add del mod">
          <ac:chgData name="Abdulaziz" userId="85b05c50aa90e9c3" providerId="LiveId" clId="{F68DA11D-2E7B-475F-908E-C3D2F3533364}" dt="2020-11-28T16:39:52.124" v="16343"/>
          <ac:spMkLst>
            <pc:docMk/>
            <pc:sldMk cId="902605460" sldId="268"/>
            <ac:spMk id="36" creationId="{7D01BBBA-798C-4D0D-8FD8-8268EBA4725B}"/>
          </ac:spMkLst>
        </pc:spChg>
        <pc:spChg chg="mod">
          <ac:chgData name="Abdulaziz" userId="85b05c50aa90e9c3" providerId="LiveId" clId="{F68DA11D-2E7B-475F-908E-C3D2F3533364}" dt="2020-11-30T12:16:50.792" v="19352"/>
          <ac:spMkLst>
            <pc:docMk/>
            <pc:sldMk cId="902605460" sldId="268"/>
            <ac:spMk id="36" creationId="{AAB91D57-5526-4053-9188-EEBF34851744}"/>
          </ac:spMkLst>
        </pc:spChg>
        <pc:spChg chg="add del mod">
          <ac:chgData name="Abdulaziz" userId="85b05c50aa90e9c3" providerId="LiveId" clId="{F68DA11D-2E7B-475F-908E-C3D2F3533364}" dt="2020-11-28T16:44:44.753" v="16565" actId="478"/>
          <ac:spMkLst>
            <pc:docMk/>
            <pc:sldMk cId="902605460" sldId="268"/>
            <ac:spMk id="37" creationId="{62049D85-EB3B-40D9-BEE0-A761E43415E3}"/>
          </ac:spMkLst>
        </pc:spChg>
        <pc:spChg chg="add del mod">
          <ac:chgData name="Abdulaziz" userId="85b05c50aa90e9c3" providerId="LiveId" clId="{F68DA11D-2E7B-475F-908E-C3D2F3533364}" dt="2020-11-30T12:10:00.460" v="19316" actId="21"/>
          <ac:spMkLst>
            <pc:docMk/>
            <pc:sldMk cId="902605460" sldId="268"/>
            <ac:spMk id="38" creationId="{59268905-0488-41B2-A61B-37E9270C6FCD}"/>
          </ac:spMkLst>
        </pc:spChg>
        <pc:spChg chg="add mod">
          <ac:chgData name="Abdulaziz" userId="85b05c50aa90e9c3" providerId="LiveId" clId="{F68DA11D-2E7B-475F-908E-C3D2F3533364}" dt="2020-11-28T17:11:27.435" v="17065" actId="164"/>
          <ac:spMkLst>
            <pc:docMk/>
            <pc:sldMk cId="902605460" sldId="268"/>
            <ac:spMk id="39" creationId="{7E309FB0-A47D-443B-BD2A-E795D9B4B394}"/>
          </ac:spMkLst>
        </pc:spChg>
        <pc:spChg chg="mod">
          <ac:chgData name="Abdulaziz" userId="85b05c50aa90e9c3" providerId="LiveId" clId="{F68DA11D-2E7B-475F-908E-C3D2F3533364}" dt="2020-11-30T12:16:50.792" v="19352"/>
          <ac:spMkLst>
            <pc:docMk/>
            <pc:sldMk cId="902605460" sldId="268"/>
            <ac:spMk id="40" creationId="{3B64A2E0-0BB8-4642-B2B5-5684050BD8C0}"/>
          </ac:spMkLst>
        </pc:spChg>
        <pc:spChg chg="mod">
          <ac:chgData name="Abdulaziz" userId="85b05c50aa90e9c3" providerId="LiveId" clId="{F68DA11D-2E7B-475F-908E-C3D2F3533364}" dt="2020-11-30T12:07:10.303" v="19278" actId="571"/>
          <ac:spMkLst>
            <pc:docMk/>
            <pc:sldMk cId="902605460" sldId="268"/>
            <ac:spMk id="40" creationId="{A8392597-58FB-48B5-86D2-05EA8C20D402}"/>
          </ac:spMkLst>
        </pc:spChg>
        <pc:spChg chg="mod">
          <ac:chgData name="Abdulaziz" userId="85b05c50aa90e9c3" providerId="LiveId" clId="{F68DA11D-2E7B-475F-908E-C3D2F3533364}" dt="2020-11-28T17:05:48.790" v="16942"/>
          <ac:spMkLst>
            <pc:docMk/>
            <pc:sldMk cId="902605460" sldId="268"/>
            <ac:spMk id="41" creationId="{76951C2B-48F2-421E-A358-71EDC2257185}"/>
          </ac:spMkLst>
        </pc:spChg>
        <pc:spChg chg="mod">
          <ac:chgData name="Abdulaziz" userId="85b05c50aa90e9c3" providerId="LiveId" clId="{F68DA11D-2E7B-475F-908E-C3D2F3533364}" dt="2020-11-30T12:07:10.303" v="19278" actId="571"/>
          <ac:spMkLst>
            <pc:docMk/>
            <pc:sldMk cId="902605460" sldId="268"/>
            <ac:spMk id="43" creationId="{A2292B70-E895-4D22-955C-08C6CA1D6D8F}"/>
          </ac:spMkLst>
        </pc:spChg>
        <pc:spChg chg="mod">
          <ac:chgData name="Abdulaziz" userId="85b05c50aa90e9c3" providerId="LiveId" clId="{F68DA11D-2E7B-475F-908E-C3D2F3533364}" dt="2020-11-30T12:16:50.792" v="19352"/>
          <ac:spMkLst>
            <pc:docMk/>
            <pc:sldMk cId="902605460" sldId="268"/>
            <ac:spMk id="43" creationId="{E94143E7-17C8-4A70-BAA1-174E35DFC3DE}"/>
          </ac:spMkLst>
        </pc:spChg>
        <pc:spChg chg="add del mod">
          <ac:chgData name="Abdulaziz" userId="85b05c50aa90e9c3" providerId="LiveId" clId="{F68DA11D-2E7B-475F-908E-C3D2F3533364}" dt="2020-11-30T12:18:08.651" v="19356" actId="478"/>
          <ac:spMkLst>
            <pc:docMk/>
            <pc:sldMk cId="902605460" sldId="268"/>
            <ac:spMk id="44" creationId="{581014E9-0959-4574-9AEE-5A43F6F3E4B1}"/>
          </ac:spMkLst>
        </pc:spChg>
        <pc:spChg chg="mod">
          <ac:chgData name="Abdulaziz" userId="85b05c50aa90e9c3" providerId="LiveId" clId="{F68DA11D-2E7B-475F-908E-C3D2F3533364}" dt="2020-11-28T17:05:48.790" v="16942"/>
          <ac:spMkLst>
            <pc:docMk/>
            <pc:sldMk cId="902605460" sldId="268"/>
            <ac:spMk id="44" creationId="{FD4CCB8A-3D8A-493C-AA29-59D3FF894E1A}"/>
          </ac:spMkLst>
        </pc:spChg>
        <pc:spChg chg="add del mod">
          <ac:chgData name="Abdulaziz" userId="85b05c50aa90e9c3" providerId="LiveId" clId="{F68DA11D-2E7B-475F-908E-C3D2F3533364}" dt="2020-11-28T16:17:55.028" v="15982" actId="478"/>
          <ac:spMkLst>
            <pc:docMk/>
            <pc:sldMk cId="902605460" sldId="268"/>
            <ac:spMk id="45" creationId="{62C6AEED-FCDD-428D-8AE2-11AEF6C1C5AE}"/>
          </ac:spMkLst>
        </pc:spChg>
        <pc:spChg chg="mod">
          <ac:chgData name="Abdulaziz" userId="85b05c50aa90e9c3" providerId="LiveId" clId="{F68DA11D-2E7B-475F-908E-C3D2F3533364}" dt="2020-11-30T12:07:10.303" v="19278" actId="571"/>
          <ac:spMkLst>
            <pc:docMk/>
            <pc:sldMk cId="902605460" sldId="268"/>
            <ac:spMk id="46" creationId="{46C4558A-E3F5-4030-90E3-303E630F6E2B}"/>
          </ac:spMkLst>
        </pc:spChg>
        <pc:spChg chg="mod">
          <ac:chgData name="Abdulaziz" userId="85b05c50aa90e9c3" providerId="LiveId" clId="{F68DA11D-2E7B-475F-908E-C3D2F3533364}" dt="2020-11-30T12:18:11.416" v="19358" actId="571"/>
          <ac:spMkLst>
            <pc:docMk/>
            <pc:sldMk cId="902605460" sldId="268"/>
            <ac:spMk id="47" creationId="{850F75E0-C582-44AF-874D-A89D2A0A7249}"/>
          </ac:spMkLst>
        </pc:spChg>
        <pc:spChg chg="mod">
          <ac:chgData name="Abdulaziz" userId="85b05c50aa90e9c3" providerId="LiveId" clId="{F68DA11D-2E7B-475F-908E-C3D2F3533364}" dt="2020-11-28T17:05:48.790" v="16942"/>
          <ac:spMkLst>
            <pc:docMk/>
            <pc:sldMk cId="902605460" sldId="268"/>
            <ac:spMk id="48" creationId="{7AC575E9-0B02-4B74-ABDB-F04163F91679}"/>
          </ac:spMkLst>
        </pc:spChg>
        <pc:spChg chg="mod">
          <ac:chgData name="Abdulaziz" userId="85b05c50aa90e9c3" providerId="LiveId" clId="{F68DA11D-2E7B-475F-908E-C3D2F3533364}" dt="2020-11-30T12:18:11.416" v="19358" actId="571"/>
          <ac:spMkLst>
            <pc:docMk/>
            <pc:sldMk cId="902605460" sldId="268"/>
            <ac:spMk id="50" creationId="{0B49A2F6-D22B-40DC-926D-0C3264019E26}"/>
          </ac:spMkLst>
        </pc:spChg>
        <pc:spChg chg="add del mod">
          <ac:chgData name="Abdulaziz" userId="85b05c50aa90e9c3" providerId="LiveId" clId="{F68DA11D-2E7B-475F-908E-C3D2F3533364}" dt="2020-11-30T13:47:48.283" v="19541" actId="478"/>
          <ac:spMkLst>
            <pc:docMk/>
            <pc:sldMk cId="902605460" sldId="268"/>
            <ac:spMk id="51" creationId="{1EFC8097-10E1-4FD2-83EB-9DA035DBEE68}"/>
          </ac:spMkLst>
        </pc:spChg>
        <pc:spChg chg="mod">
          <ac:chgData name="Abdulaziz" userId="85b05c50aa90e9c3" providerId="LiveId" clId="{F68DA11D-2E7B-475F-908E-C3D2F3533364}" dt="2020-11-28T17:05:48.790" v="16942"/>
          <ac:spMkLst>
            <pc:docMk/>
            <pc:sldMk cId="902605460" sldId="268"/>
            <ac:spMk id="51" creationId="{3CB7F174-B015-4F24-A953-542FC2F0F093}"/>
          </ac:spMkLst>
        </pc:spChg>
        <pc:spChg chg="add del mod">
          <ac:chgData name="Abdulaziz" userId="85b05c50aa90e9c3" providerId="LiveId" clId="{F68DA11D-2E7B-475F-908E-C3D2F3533364}" dt="2020-11-30T13:51:22.846" v="19576" actId="478"/>
          <ac:spMkLst>
            <pc:docMk/>
            <pc:sldMk cId="902605460" sldId="268"/>
            <ac:spMk id="52" creationId="{70CD3D1D-DA7A-4DDA-A126-264FE5F06FCA}"/>
          </ac:spMkLst>
        </pc:spChg>
        <pc:spChg chg="add mod">
          <ac:chgData name="Abdulaziz" userId="85b05c50aa90e9c3" providerId="LiveId" clId="{F68DA11D-2E7B-475F-908E-C3D2F3533364}" dt="2020-11-30T14:04:15.768" v="19955" actId="403"/>
          <ac:spMkLst>
            <pc:docMk/>
            <pc:sldMk cId="902605460" sldId="268"/>
            <ac:spMk id="53" creationId="{D0EEBD71-18B0-4DD4-BDC9-69F832FB6938}"/>
          </ac:spMkLst>
        </pc:spChg>
        <pc:spChg chg="mod">
          <ac:chgData name="Abdulaziz" userId="85b05c50aa90e9c3" providerId="LiveId" clId="{F68DA11D-2E7B-475F-908E-C3D2F3533364}" dt="2020-11-28T17:05:48.790" v="16942"/>
          <ac:spMkLst>
            <pc:docMk/>
            <pc:sldMk cId="902605460" sldId="268"/>
            <ac:spMk id="54" creationId="{E8147D3E-F85A-450F-B0A3-9872A56BD478}"/>
          </ac:spMkLst>
        </pc:spChg>
        <pc:spChg chg="del mod topLvl">
          <ac:chgData name="Abdulaziz" userId="85b05c50aa90e9c3" providerId="LiveId" clId="{F68DA11D-2E7B-475F-908E-C3D2F3533364}" dt="2020-11-30T14:01:02.868" v="19793" actId="478"/>
          <ac:spMkLst>
            <pc:docMk/>
            <pc:sldMk cId="902605460" sldId="268"/>
            <ac:spMk id="55" creationId="{8F26FE33-E722-4200-9F92-AA5F62BAEEAF}"/>
          </ac:spMkLst>
        </pc:spChg>
        <pc:spChg chg="mod">
          <ac:chgData name="Abdulaziz" userId="85b05c50aa90e9c3" providerId="LiveId" clId="{F68DA11D-2E7B-475F-908E-C3D2F3533364}" dt="2020-11-28T17:08:03.123" v="17033" actId="571"/>
          <ac:spMkLst>
            <pc:docMk/>
            <pc:sldMk cId="902605460" sldId="268"/>
            <ac:spMk id="57" creationId="{8D2789E5-2617-4F05-991F-76CECF3D4A05}"/>
          </ac:spMkLst>
        </pc:spChg>
        <pc:spChg chg="mod">
          <ac:chgData name="Abdulaziz" userId="85b05c50aa90e9c3" providerId="LiveId" clId="{F68DA11D-2E7B-475F-908E-C3D2F3533364}" dt="2020-11-30T14:00:58.897" v="19791" actId="165"/>
          <ac:spMkLst>
            <pc:docMk/>
            <pc:sldMk cId="902605460" sldId="268"/>
            <ac:spMk id="59" creationId="{22F345DA-8A5A-4FB1-8522-2FEE149627F0}"/>
          </ac:spMkLst>
        </pc:spChg>
        <pc:spChg chg="mod">
          <ac:chgData name="Abdulaziz" userId="85b05c50aa90e9c3" providerId="LiveId" clId="{F68DA11D-2E7B-475F-908E-C3D2F3533364}" dt="2020-11-28T17:08:03.123" v="17033" actId="571"/>
          <ac:spMkLst>
            <pc:docMk/>
            <pc:sldMk cId="902605460" sldId="268"/>
            <ac:spMk id="60" creationId="{19886FD6-BAF0-414C-9C34-83C207BDB8C3}"/>
          </ac:spMkLst>
        </pc:spChg>
        <pc:spChg chg="mod">
          <ac:chgData name="Abdulaziz" userId="85b05c50aa90e9c3" providerId="LiveId" clId="{F68DA11D-2E7B-475F-908E-C3D2F3533364}" dt="2020-11-30T14:00:58.897" v="19791" actId="165"/>
          <ac:spMkLst>
            <pc:docMk/>
            <pc:sldMk cId="902605460" sldId="268"/>
            <ac:spMk id="61" creationId="{7FB8EE4E-CA92-4D1E-9FA1-F7A7136FAB53}"/>
          </ac:spMkLst>
        </pc:spChg>
        <pc:spChg chg="add mod">
          <ac:chgData name="Abdulaziz" userId="85b05c50aa90e9c3" providerId="LiveId" clId="{F68DA11D-2E7B-475F-908E-C3D2F3533364}" dt="2020-11-28T17:23:33.371" v="17214" actId="20577"/>
          <ac:spMkLst>
            <pc:docMk/>
            <pc:sldMk cId="902605460" sldId="268"/>
            <ac:spMk id="63" creationId="{4F24AA52-34C2-4AF2-BF45-263BE45451A9}"/>
          </ac:spMkLst>
        </pc:spChg>
        <pc:spChg chg="mod">
          <ac:chgData name="Abdulaziz" userId="85b05c50aa90e9c3" providerId="LiveId" clId="{F68DA11D-2E7B-475F-908E-C3D2F3533364}" dt="2020-11-30T14:00:58.897" v="19791" actId="165"/>
          <ac:spMkLst>
            <pc:docMk/>
            <pc:sldMk cId="902605460" sldId="268"/>
            <ac:spMk id="65" creationId="{A5A45656-8413-425E-8A9E-011FCDD5F1BF}"/>
          </ac:spMkLst>
        </pc:spChg>
        <pc:spChg chg="mod">
          <ac:chgData name="Abdulaziz" userId="85b05c50aa90e9c3" providerId="LiveId" clId="{F68DA11D-2E7B-475F-908E-C3D2F3533364}" dt="2020-11-30T13:48:32.449" v="19546"/>
          <ac:spMkLst>
            <pc:docMk/>
            <pc:sldMk cId="902605460" sldId="268"/>
            <ac:spMk id="68" creationId="{3898C565-B146-4757-B0B9-9CF7656B3BDA}"/>
          </ac:spMkLst>
        </pc:spChg>
        <pc:spChg chg="mod">
          <ac:chgData name="Abdulaziz" userId="85b05c50aa90e9c3" providerId="LiveId" clId="{F68DA11D-2E7B-475F-908E-C3D2F3533364}" dt="2020-11-30T13:48:32.449" v="19546"/>
          <ac:spMkLst>
            <pc:docMk/>
            <pc:sldMk cId="902605460" sldId="268"/>
            <ac:spMk id="71" creationId="{8392B7E2-50D0-4915-B4ED-B1233D04BB8A}"/>
          </ac:spMkLst>
        </pc:spChg>
        <pc:spChg chg="mod">
          <ac:chgData name="Abdulaziz" userId="85b05c50aa90e9c3" providerId="LiveId" clId="{F68DA11D-2E7B-475F-908E-C3D2F3533364}" dt="2020-11-30T13:51:45.986" v="19581"/>
          <ac:spMkLst>
            <pc:docMk/>
            <pc:sldMk cId="902605460" sldId="268"/>
            <ac:spMk id="75" creationId="{5752ECF3-B7E4-42E0-8CD2-C2BACA947ABE}"/>
          </ac:spMkLst>
        </pc:spChg>
        <pc:spChg chg="mod">
          <ac:chgData name="Abdulaziz" userId="85b05c50aa90e9c3" providerId="LiveId" clId="{F68DA11D-2E7B-475F-908E-C3D2F3533364}" dt="2020-11-30T13:51:45.986" v="19581"/>
          <ac:spMkLst>
            <pc:docMk/>
            <pc:sldMk cId="902605460" sldId="268"/>
            <ac:spMk id="78" creationId="{56D75353-6CA1-4353-A160-035F66DAA906}"/>
          </ac:spMkLst>
        </pc:spChg>
        <pc:spChg chg="mod">
          <ac:chgData name="Abdulaziz" userId="85b05c50aa90e9c3" providerId="LiveId" clId="{F68DA11D-2E7B-475F-908E-C3D2F3533364}" dt="2020-11-30T13:51:45.986" v="19581"/>
          <ac:spMkLst>
            <pc:docMk/>
            <pc:sldMk cId="902605460" sldId="268"/>
            <ac:spMk id="81" creationId="{FB934F3D-5FF4-41A9-9E2D-2BEC23FDFF60}"/>
          </ac:spMkLst>
        </pc:spChg>
        <pc:spChg chg="mod">
          <ac:chgData name="Abdulaziz" userId="85b05c50aa90e9c3" providerId="LiveId" clId="{F68DA11D-2E7B-475F-908E-C3D2F3533364}" dt="2020-11-30T13:51:45.986" v="19581"/>
          <ac:spMkLst>
            <pc:docMk/>
            <pc:sldMk cId="902605460" sldId="268"/>
            <ac:spMk id="84" creationId="{C23D8015-23DE-45FD-8C6C-892ACAE77374}"/>
          </ac:spMkLst>
        </pc:spChg>
        <pc:spChg chg="mod">
          <ac:chgData name="Abdulaziz" userId="85b05c50aa90e9c3" providerId="LiveId" clId="{F68DA11D-2E7B-475F-908E-C3D2F3533364}" dt="2020-11-30T13:51:45.986" v="19581"/>
          <ac:spMkLst>
            <pc:docMk/>
            <pc:sldMk cId="902605460" sldId="268"/>
            <ac:spMk id="87" creationId="{730BE421-7860-485B-9925-FB6BCB051FD6}"/>
          </ac:spMkLst>
        </pc:spChg>
        <pc:spChg chg="mod">
          <ac:chgData name="Abdulaziz" userId="85b05c50aa90e9c3" providerId="LiveId" clId="{F68DA11D-2E7B-475F-908E-C3D2F3533364}" dt="2020-11-30T13:51:58.168" v="19583"/>
          <ac:spMkLst>
            <pc:docMk/>
            <pc:sldMk cId="902605460" sldId="268"/>
            <ac:spMk id="90" creationId="{69280CDA-E4B7-4F07-B340-BD4D42B64D04}"/>
          </ac:spMkLst>
        </pc:spChg>
        <pc:spChg chg="mod">
          <ac:chgData name="Abdulaziz" userId="85b05c50aa90e9c3" providerId="LiveId" clId="{F68DA11D-2E7B-475F-908E-C3D2F3533364}" dt="2020-11-30T13:51:58.168" v="19583"/>
          <ac:spMkLst>
            <pc:docMk/>
            <pc:sldMk cId="902605460" sldId="268"/>
            <ac:spMk id="93" creationId="{08CE5354-B793-4CED-B75C-00B14CB36780}"/>
          </ac:spMkLst>
        </pc:spChg>
        <pc:spChg chg="mod">
          <ac:chgData name="Abdulaziz" userId="85b05c50aa90e9c3" providerId="LiveId" clId="{F68DA11D-2E7B-475F-908E-C3D2F3533364}" dt="2020-11-30T13:51:58.168" v="19583"/>
          <ac:spMkLst>
            <pc:docMk/>
            <pc:sldMk cId="902605460" sldId="268"/>
            <ac:spMk id="96" creationId="{108F4709-2BA5-4443-A959-DDC65955DEB6}"/>
          </ac:spMkLst>
        </pc:spChg>
        <pc:spChg chg="mod">
          <ac:chgData name="Abdulaziz" userId="85b05c50aa90e9c3" providerId="LiveId" clId="{F68DA11D-2E7B-475F-908E-C3D2F3533364}" dt="2020-11-30T13:51:58.168" v="19583"/>
          <ac:spMkLst>
            <pc:docMk/>
            <pc:sldMk cId="902605460" sldId="268"/>
            <ac:spMk id="99" creationId="{2C76CFD2-6320-4ED5-9BDF-170B452390AD}"/>
          </ac:spMkLst>
        </pc:spChg>
        <pc:spChg chg="mod">
          <ac:chgData name="Abdulaziz" userId="85b05c50aa90e9c3" providerId="LiveId" clId="{F68DA11D-2E7B-475F-908E-C3D2F3533364}" dt="2020-11-30T13:51:58.168" v="19583"/>
          <ac:spMkLst>
            <pc:docMk/>
            <pc:sldMk cId="902605460" sldId="268"/>
            <ac:spMk id="102" creationId="{1573A3E9-0A43-4227-96DC-D14A257E3FEE}"/>
          </ac:spMkLst>
        </pc:spChg>
        <pc:grpChg chg="add mod">
          <ac:chgData name="Abdulaziz" userId="85b05c50aa90e9c3" providerId="LiveId" clId="{F68DA11D-2E7B-475F-908E-C3D2F3533364}" dt="2020-11-30T14:03:59.690" v="19947" actId="1036"/>
          <ac:grpSpMkLst>
            <pc:docMk/>
            <pc:sldMk cId="902605460" sldId="268"/>
            <ac:grpSpMk id="3" creationId="{10E6DC31-B9E1-44A7-82DE-139033793D9A}"/>
          </ac:grpSpMkLst>
        </pc:grpChg>
        <pc:grpChg chg="add del mod">
          <ac:chgData name="Abdulaziz" userId="85b05c50aa90e9c3" providerId="LiveId" clId="{F68DA11D-2E7B-475F-908E-C3D2F3533364}" dt="2020-11-29T13:16:37.914" v="18491" actId="478"/>
          <ac:grpSpMkLst>
            <pc:docMk/>
            <pc:sldMk cId="902605460" sldId="268"/>
            <ac:grpSpMk id="3" creationId="{996A17B6-318B-4923-A18D-070BF8394B8E}"/>
          </ac:grpSpMkLst>
        </pc:grpChg>
        <pc:grpChg chg="add mod">
          <ac:chgData name="Abdulaziz" userId="85b05c50aa90e9c3" providerId="LiveId" clId="{F68DA11D-2E7B-475F-908E-C3D2F3533364}" dt="2020-11-29T13:14:24.048" v="18362" actId="164"/>
          <ac:grpSpMkLst>
            <pc:docMk/>
            <pc:sldMk cId="902605460" sldId="268"/>
            <ac:grpSpMk id="4" creationId="{E0D69CF7-2F39-43EA-A1AB-2116EB45FDF2}"/>
          </ac:grpSpMkLst>
        </pc:grpChg>
        <pc:grpChg chg="add del mod">
          <ac:chgData name="Abdulaziz" userId="85b05c50aa90e9c3" providerId="LiveId" clId="{F68DA11D-2E7B-475F-908E-C3D2F3533364}" dt="2020-11-30T12:07:12.215" v="19279" actId="21"/>
          <ac:grpSpMkLst>
            <pc:docMk/>
            <pc:sldMk cId="902605460" sldId="268"/>
            <ac:grpSpMk id="6" creationId="{20265711-62CB-4D6B-8133-1C64465EDA62}"/>
          </ac:grpSpMkLst>
        </pc:grpChg>
        <pc:grpChg chg="add del mod">
          <ac:chgData name="Abdulaziz" userId="85b05c50aa90e9c3" providerId="LiveId" clId="{F68DA11D-2E7B-475F-908E-C3D2F3533364}" dt="2020-11-30T12:07:12.215" v="19279" actId="21"/>
          <ac:grpSpMkLst>
            <pc:docMk/>
            <pc:sldMk cId="902605460" sldId="268"/>
            <ac:grpSpMk id="8" creationId="{C9F485C9-E0BB-49F1-B2D3-FC1B2DFE9D39}"/>
          </ac:grpSpMkLst>
        </pc:grpChg>
        <pc:grpChg chg="add del mod">
          <ac:chgData name="Abdulaziz" userId="85b05c50aa90e9c3" providerId="LiveId" clId="{F68DA11D-2E7B-475F-908E-C3D2F3533364}" dt="2020-11-30T12:07:12.215" v="19279" actId="21"/>
          <ac:grpSpMkLst>
            <pc:docMk/>
            <pc:sldMk cId="902605460" sldId="268"/>
            <ac:grpSpMk id="9" creationId="{4325F7A9-256F-4CDD-8C8F-909C16F5CD4D}"/>
          </ac:grpSpMkLst>
        </pc:grpChg>
        <pc:grpChg chg="add del mod">
          <ac:chgData name="Abdulaziz" userId="85b05c50aa90e9c3" providerId="LiveId" clId="{F68DA11D-2E7B-475F-908E-C3D2F3533364}" dt="2020-11-30T12:07:12.215" v="19279" actId="21"/>
          <ac:grpSpMkLst>
            <pc:docMk/>
            <pc:sldMk cId="902605460" sldId="268"/>
            <ac:grpSpMk id="10" creationId="{C347FAAA-6F2C-4E46-A978-6E082752B9DA}"/>
          </ac:grpSpMkLst>
        </pc:grpChg>
        <pc:grpChg chg="add del mod">
          <ac:chgData name="Abdulaziz" userId="85b05c50aa90e9c3" providerId="LiveId" clId="{F68DA11D-2E7B-475F-908E-C3D2F3533364}" dt="2020-11-30T12:07:12.215" v="19279" actId="21"/>
          <ac:grpSpMkLst>
            <pc:docMk/>
            <pc:sldMk cId="902605460" sldId="268"/>
            <ac:grpSpMk id="12" creationId="{7CB02ABD-D729-4E94-B8F1-F3F1945E05E8}"/>
          </ac:grpSpMkLst>
        </pc:grpChg>
        <pc:grpChg chg="add del mod">
          <ac:chgData name="Abdulaziz" userId="85b05c50aa90e9c3" providerId="LiveId" clId="{F68DA11D-2E7B-475F-908E-C3D2F3533364}" dt="2020-11-30T13:51:32.582" v="19579" actId="21"/>
          <ac:grpSpMkLst>
            <pc:docMk/>
            <pc:sldMk cId="902605460" sldId="268"/>
            <ac:grpSpMk id="28" creationId="{AD1B17CE-B33F-4A03-9D35-7C44257455C7}"/>
          </ac:grpSpMkLst>
        </pc:grpChg>
        <pc:grpChg chg="add del mod">
          <ac:chgData name="Abdulaziz" userId="85b05c50aa90e9c3" providerId="LiveId" clId="{F68DA11D-2E7B-475F-908E-C3D2F3533364}" dt="2020-11-30T13:51:32.582" v="19579" actId="21"/>
          <ac:grpSpMkLst>
            <pc:docMk/>
            <pc:sldMk cId="902605460" sldId="268"/>
            <ac:grpSpMk id="31" creationId="{0C550861-A724-43B8-9715-C0D6EE6AC892}"/>
          </ac:grpSpMkLst>
        </pc:grpChg>
        <pc:grpChg chg="add mod">
          <ac:chgData name="Abdulaziz" userId="85b05c50aa90e9c3" providerId="LiveId" clId="{F68DA11D-2E7B-475F-908E-C3D2F3533364}" dt="2020-11-30T12:07:10.303" v="19278" actId="571"/>
          <ac:grpSpMkLst>
            <pc:docMk/>
            <pc:sldMk cId="902605460" sldId="268"/>
            <ac:grpSpMk id="32" creationId="{038E6551-D75A-4291-BFC1-9A9A1F83383C}"/>
          </ac:grpSpMkLst>
        </pc:grpChg>
        <pc:grpChg chg="add del mod">
          <ac:chgData name="Abdulaziz" userId="85b05c50aa90e9c3" providerId="LiveId" clId="{F68DA11D-2E7B-475F-908E-C3D2F3533364}" dt="2020-11-30T13:51:32.582" v="19579" actId="21"/>
          <ac:grpSpMkLst>
            <pc:docMk/>
            <pc:sldMk cId="902605460" sldId="268"/>
            <ac:grpSpMk id="34" creationId="{C917CC36-272C-403F-8246-20296ED73D42}"/>
          </ac:grpSpMkLst>
        </pc:grpChg>
        <pc:grpChg chg="add mod">
          <ac:chgData name="Abdulaziz" userId="85b05c50aa90e9c3" providerId="LiveId" clId="{F68DA11D-2E7B-475F-908E-C3D2F3533364}" dt="2020-11-30T12:07:10.303" v="19278" actId="571"/>
          <ac:grpSpMkLst>
            <pc:docMk/>
            <pc:sldMk cId="902605460" sldId="268"/>
            <ac:grpSpMk id="36" creationId="{13B23893-F1C7-4CBA-92DE-E3E317BC55A1}"/>
          </ac:grpSpMkLst>
        </pc:grpChg>
        <pc:grpChg chg="add del mod">
          <ac:chgData name="Abdulaziz" userId="85b05c50aa90e9c3" providerId="LiveId" clId="{F68DA11D-2E7B-475F-908E-C3D2F3533364}" dt="2020-11-30T13:51:32.582" v="19579" actId="21"/>
          <ac:grpSpMkLst>
            <pc:docMk/>
            <pc:sldMk cId="902605460" sldId="268"/>
            <ac:grpSpMk id="37" creationId="{0DCD9E1F-104F-4D4F-BA5F-4C000C791816}"/>
          </ac:grpSpMkLst>
        </pc:grpChg>
        <pc:grpChg chg="add mod">
          <ac:chgData name="Abdulaziz" userId="85b05c50aa90e9c3" providerId="LiveId" clId="{F68DA11D-2E7B-475F-908E-C3D2F3533364}" dt="2020-11-29T13:14:24.048" v="18362" actId="164"/>
          <ac:grpSpMkLst>
            <pc:docMk/>
            <pc:sldMk cId="902605460" sldId="268"/>
            <ac:grpSpMk id="40" creationId="{D608ACD2-83B0-4A3A-8F8F-EF49F16EBD3A}"/>
          </ac:grpSpMkLst>
        </pc:grpChg>
        <pc:grpChg chg="add mod">
          <ac:chgData name="Abdulaziz" userId="85b05c50aa90e9c3" providerId="LiveId" clId="{F68DA11D-2E7B-475F-908E-C3D2F3533364}" dt="2020-11-30T12:07:10.303" v="19278" actId="571"/>
          <ac:grpSpMkLst>
            <pc:docMk/>
            <pc:sldMk cId="902605460" sldId="268"/>
            <ac:grpSpMk id="41" creationId="{1850E224-356A-4BD0-BF73-632CA1BC86A9}"/>
          </ac:grpSpMkLst>
        </pc:grpChg>
        <pc:grpChg chg="add del mod">
          <ac:chgData name="Abdulaziz" userId="85b05c50aa90e9c3" providerId="LiveId" clId="{F68DA11D-2E7B-475F-908E-C3D2F3533364}" dt="2020-11-30T13:51:32.582" v="19579" actId="21"/>
          <ac:grpSpMkLst>
            <pc:docMk/>
            <pc:sldMk cId="902605460" sldId="268"/>
            <ac:grpSpMk id="41" creationId="{92B0A4EB-C22E-469A-854A-22482E14B5C9}"/>
          </ac:grpSpMkLst>
        </pc:grpChg>
        <pc:grpChg chg="add mod">
          <ac:chgData name="Abdulaziz" userId="85b05c50aa90e9c3" providerId="LiveId" clId="{F68DA11D-2E7B-475F-908E-C3D2F3533364}" dt="2020-11-29T13:14:24.048" v="18362" actId="164"/>
          <ac:grpSpMkLst>
            <pc:docMk/>
            <pc:sldMk cId="902605460" sldId="268"/>
            <ac:grpSpMk id="43" creationId="{B0AD5A8C-72A3-4659-92A4-42B6E7D8C87E}"/>
          </ac:grpSpMkLst>
        </pc:grpChg>
        <pc:grpChg chg="add mod">
          <ac:chgData name="Abdulaziz" userId="85b05c50aa90e9c3" providerId="LiveId" clId="{F68DA11D-2E7B-475F-908E-C3D2F3533364}" dt="2020-11-30T12:07:10.303" v="19278" actId="571"/>
          <ac:grpSpMkLst>
            <pc:docMk/>
            <pc:sldMk cId="902605460" sldId="268"/>
            <ac:grpSpMk id="44" creationId="{16A560D2-483F-4221-99C2-9D7E1F929499}"/>
          </ac:grpSpMkLst>
        </pc:grpChg>
        <pc:grpChg chg="add mod">
          <ac:chgData name="Abdulaziz" userId="85b05c50aa90e9c3" providerId="LiveId" clId="{F68DA11D-2E7B-475F-908E-C3D2F3533364}" dt="2020-11-30T12:18:11.416" v="19358" actId="571"/>
          <ac:grpSpMkLst>
            <pc:docMk/>
            <pc:sldMk cId="902605460" sldId="268"/>
            <ac:grpSpMk id="45" creationId="{F6859BDC-F4C0-4555-B570-59E0832E20F6}"/>
          </ac:grpSpMkLst>
        </pc:grpChg>
        <pc:grpChg chg="add mod">
          <ac:chgData name="Abdulaziz" userId="85b05c50aa90e9c3" providerId="LiveId" clId="{F68DA11D-2E7B-475F-908E-C3D2F3533364}" dt="2020-11-29T13:14:24.048" v="18362" actId="164"/>
          <ac:grpSpMkLst>
            <pc:docMk/>
            <pc:sldMk cId="902605460" sldId="268"/>
            <ac:grpSpMk id="47" creationId="{57AA0D9A-591A-4358-9A7D-D548B814CC08}"/>
          </ac:grpSpMkLst>
        </pc:grpChg>
        <pc:grpChg chg="add mod">
          <ac:chgData name="Abdulaziz" userId="85b05c50aa90e9c3" providerId="LiveId" clId="{F68DA11D-2E7B-475F-908E-C3D2F3533364}" dt="2020-11-30T12:18:11.416" v="19358" actId="571"/>
          <ac:grpSpMkLst>
            <pc:docMk/>
            <pc:sldMk cId="902605460" sldId="268"/>
            <ac:grpSpMk id="48" creationId="{48EB8D9A-433B-4398-903E-64C2F64670DD}"/>
          </ac:grpSpMkLst>
        </pc:grpChg>
        <pc:grpChg chg="add mod">
          <ac:chgData name="Abdulaziz" userId="85b05c50aa90e9c3" providerId="LiveId" clId="{F68DA11D-2E7B-475F-908E-C3D2F3533364}" dt="2020-11-29T13:14:24.048" v="18362" actId="164"/>
          <ac:grpSpMkLst>
            <pc:docMk/>
            <pc:sldMk cId="902605460" sldId="268"/>
            <ac:grpSpMk id="50" creationId="{D01F5793-6484-4584-AC7B-7EFBF70918BD}"/>
          </ac:grpSpMkLst>
        </pc:grpChg>
        <pc:grpChg chg="add mod">
          <ac:chgData name="Abdulaziz" userId="85b05c50aa90e9c3" providerId="LiveId" clId="{F68DA11D-2E7B-475F-908E-C3D2F3533364}" dt="2020-11-29T13:14:24.048" v="18362" actId="164"/>
          <ac:grpSpMkLst>
            <pc:docMk/>
            <pc:sldMk cId="902605460" sldId="268"/>
            <ac:grpSpMk id="53" creationId="{B3F05798-1F27-45ED-9BF2-B6D0EC991C1F}"/>
          </ac:grpSpMkLst>
        </pc:grpChg>
        <pc:grpChg chg="add del mod">
          <ac:chgData name="Abdulaziz" userId="85b05c50aa90e9c3" providerId="LiveId" clId="{F68DA11D-2E7B-475F-908E-C3D2F3533364}" dt="2020-11-30T14:00:58.897" v="19791" actId="165"/>
          <ac:grpSpMkLst>
            <pc:docMk/>
            <pc:sldMk cId="902605460" sldId="268"/>
            <ac:grpSpMk id="54" creationId="{3E4E2A24-4058-45B8-8DD1-4B75B60FADA4}"/>
          </ac:grpSpMkLst>
        </pc:grpChg>
        <pc:grpChg chg="add mod">
          <ac:chgData name="Abdulaziz" userId="85b05c50aa90e9c3" providerId="LiveId" clId="{F68DA11D-2E7B-475F-908E-C3D2F3533364}" dt="2020-11-28T17:08:03.123" v="17033" actId="571"/>
          <ac:grpSpMkLst>
            <pc:docMk/>
            <pc:sldMk cId="902605460" sldId="268"/>
            <ac:grpSpMk id="56" creationId="{5C362C05-4B44-4E3B-8A2F-4E227B80ED78}"/>
          </ac:grpSpMkLst>
        </pc:grpChg>
        <pc:grpChg chg="mod topLvl">
          <ac:chgData name="Abdulaziz" userId="85b05c50aa90e9c3" providerId="LiveId" clId="{F68DA11D-2E7B-475F-908E-C3D2F3533364}" dt="2020-11-30T14:03:07.742" v="19888" actId="164"/>
          <ac:grpSpMkLst>
            <pc:docMk/>
            <pc:sldMk cId="902605460" sldId="268"/>
            <ac:grpSpMk id="56" creationId="{E8E8E8CE-836B-4A40-A154-C4CF97BFE353}"/>
          </ac:grpSpMkLst>
        </pc:grpChg>
        <pc:grpChg chg="mod topLvl">
          <ac:chgData name="Abdulaziz" userId="85b05c50aa90e9c3" providerId="LiveId" clId="{F68DA11D-2E7B-475F-908E-C3D2F3533364}" dt="2020-11-30T14:03:07.742" v="19888" actId="164"/>
          <ac:grpSpMkLst>
            <pc:docMk/>
            <pc:sldMk cId="902605460" sldId="268"/>
            <ac:grpSpMk id="57" creationId="{B8253269-018B-4950-9070-D62DAE77943D}"/>
          </ac:grpSpMkLst>
        </pc:grpChg>
        <pc:grpChg chg="mod topLvl">
          <ac:chgData name="Abdulaziz" userId="85b05c50aa90e9c3" providerId="LiveId" clId="{F68DA11D-2E7B-475F-908E-C3D2F3533364}" dt="2020-11-30T14:03:07.742" v="19888" actId="164"/>
          <ac:grpSpMkLst>
            <pc:docMk/>
            <pc:sldMk cId="902605460" sldId="268"/>
            <ac:grpSpMk id="58" creationId="{67C32DF1-3A20-45E3-91CD-036AE8BD006F}"/>
          </ac:grpSpMkLst>
        </pc:grpChg>
        <pc:grpChg chg="add mod">
          <ac:chgData name="Abdulaziz" userId="85b05c50aa90e9c3" providerId="LiveId" clId="{F68DA11D-2E7B-475F-908E-C3D2F3533364}" dt="2020-11-28T17:08:03.123" v="17033" actId="571"/>
          <ac:grpSpMkLst>
            <pc:docMk/>
            <pc:sldMk cId="902605460" sldId="268"/>
            <ac:grpSpMk id="59" creationId="{8A9D7379-FE65-4C36-BDE2-44DD4DB069BB}"/>
          </ac:grpSpMkLst>
        </pc:grpChg>
        <pc:grpChg chg="add mod">
          <ac:chgData name="Abdulaziz" userId="85b05c50aa90e9c3" providerId="LiveId" clId="{F68DA11D-2E7B-475F-908E-C3D2F3533364}" dt="2020-11-30T14:03:07.742" v="19888" actId="164"/>
          <ac:grpSpMkLst>
            <pc:docMk/>
            <pc:sldMk cId="902605460" sldId="268"/>
            <ac:grpSpMk id="67" creationId="{BB4FEB7F-CB55-4672-9181-F804949E7E0C}"/>
          </ac:grpSpMkLst>
        </pc:grpChg>
        <pc:grpChg chg="add mod">
          <ac:chgData name="Abdulaziz" userId="85b05c50aa90e9c3" providerId="LiveId" clId="{F68DA11D-2E7B-475F-908E-C3D2F3533364}" dt="2020-11-30T14:03:07.742" v="19888" actId="164"/>
          <ac:grpSpMkLst>
            <pc:docMk/>
            <pc:sldMk cId="902605460" sldId="268"/>
            <ac:grpSpMk id="70" creationId="{8968551B-E704-4083-BA23-0A109AC813AE}"/>
          </ac:grpSpMkLst>
        </pc:grpChg>
        <pc:grpChg chg="add del mod">
          <ac:chgData name="Abdulaziz" userId="85b05c50aa90e9c3" providerId="LiveId" clId="{F68DA11D-2E7B-475F-908E-C3D2F3533364}" dt="2020-11-30T13:51:46.806" v="19582"/>
          <ac:grpSpMkLst>
            <pc:docMk/>
            <pc:sldMk cId="902605460" sldId="268"/>
            <ac:grpSpMk id="73" creationId="{5E1DA01A-ADA8-4AAC-989A-5AB962A8D8CF}"/>
          </ac:grpSpMkLst>
        </pc:grpChg>
        <pc:grpChg chg="add del mod">
          <ac:chgData name="Abdulaziz" userId="85b05c50aa90e9c3" providerId="LiveId" clId="{F68DA11D-2E7B-475F-908E-C3D2F3533364}" dt="2020-11-30T13:51:46.806" v="19582"/>
          <ac:grpSpMkLst>
            <pc:docMk/>
            <pc:sldMk cId="902605460" sldId="268"/>
            <ac:grpSpMk id="76" creationId="{90C4013E-1DB3-4105-9536-7516ABDDB542}"/>
          </ac:grpSpMkLst>
        </pc:grpChg>
        <pc:grpChg chg="add del mod">
          <ac:chgData name="Abdulaziz" userId="85b05c50aa90e9c3" providerId="LiveId" clId="{F68DA11D-2E7B-475F-908E-C3D2F3533364}" dt="2020-11-30T13:51:46.806" v="19582"/>
          <ac:grpSpMkLst>
            <pc:docMk/>
            <pc:sldMk cId="902605460" sldId="268"/>
            <ac:grpSpMk id="79" creationId="{CCE8B27D-211B-4489-B55D-2C5293A41E9E}"/>
          </ac:grpSpMkLst>
        </pc:grpChg>
        <pc:grpChg chg="add del mod">
          <ac:chgData name="Abdulaziz" userId="85b05c50aa90e9c3" providerId="LiveId" clId="{F68DA11D-2E7B-475F-908E-C3D2F3533364}" dt="2020-11-30T13:51:46.806" v="19582"/>
          <ac:grpSpMkLst>
            <pc:docMk/>
            <pc:sldMk cId="902605460" sldId="268"/>
            <ac:grpSpMk id="82" creationId="{BCC54073-2D40-402B-8D1F-8D62212563D1}"/>
          </ac:grpSpMkLst>
        </pc:grpChg>
        <pc:grpChg chg="add del mod">
          <ac:chgData name="Abdulaziz" userId="85b05c50aa90e9c3" providerId="LiveId" clId="{F68DA11D-2E7B-475F-908E-C3D2F3533364}" dt="2020-11-30T13:51:46.806" v="19582"/>
          <ac:grpSpMkLst>
            <pc:docMk/>
            <pc:sldMk cId="902605460" sldId="268"/>
            <ac:grpSpMk id="85" creationId="{CD0FB0DD-3C02-49D9-AB05-BEC8494D205F}"/>
          </ac:grpSpMkLst>
        </pc:grpChg>
        <pc:grpChg chg="add del mod">
          <ac:chgData name="Abdulaziz" userId="85b05c50aa90e9c3" providerId="LiveId" clId="{F68DA11D-2E7B-475F-908E-C3D2F3533364}" dt="2020-11-30T13:52:08.756" v="19588" actId="1076"/>
          <ac:grpSpMkLst>
            <pc:docMk/>
            <pc:sldMk cId="902605460" sldId="268"/>
            <ac:grpSpMk id="88" creationId="{6909517B-25BB-4656-B214-16B8FC877AC8}"/>
          </ac:grpSpMkLst>
        </pc:grpChg>
        <pc:grpChg chg="add del mod">
          <ac:chgData name="Abdulaziz" userId="85b05c50aa90e9c3" providerId="LiveId" clId="{F68DA11D-2E7B-475F-908E-C3D2F3533364}" dt="2020-11-30T13:52:08.756" v="19588" actId="1076"/>
          <ac:grpSpMkLst>
            <pc:docMk/>
            <pc:sldMk cId="902605460" sldId="268"/>
            <ac:grpSpMk id="91" creationId="{C0029F07-A4C7-47A8-A7D6-EDA43FC71A7E}"/>
          </ac:grpSpMkLst>
        </pc:grpChg>
        <pc:grpChg chg="add del mod">
          <ac:chgData name="Abdulaziz" userId="85b05c50aa90e9c3" providerId="LiveId" clId="{F68DA11D-2E7B-475F-908E-C3D2F3533364}" dt="2020-11-30T13:52:08.756" v="19588" actId="1076"/>
          <ac:grpSpMkLst>
            <pc:docMk/>
            <pc:sldMk cId="902605460" sldId="268"/>
            <ac:grpSpMk id="94" creationId="{CA2EE366-E780-4152-8945-87B2076BACE0}"/>
          </ac:grpSpMkLst>
        </pc:grpChg>
        <pc:grpChg chg="add del mod">
          <ac:chgData name="Abdulaziz" userId="85b05c50aa90e9c3" providerId="LiveId" clId="{F68DA11D-2E7B-475F-908E-C3D2F3533364}" dt="2020-11-30T13:52:08.756" v="19588" actId="1076"/>
          <ac:grpSpMkLst>
            <pc:docMk/>
            <pc:sldMk cId="902605460" sldId="268"/>
            <ac:grpSpMk id="97" creationId="{30DDF565-E0AB-47BB-A021-1849805DC0B8}"/>
          </ac:grpSpMkLst>
        </pc:grpChg>
        <pc:grpChg chg="add del mod">
          <ac:chgData name="Abdulaziz" userId="85b05c50aa90e9c3" providerId="LiveId" clId="{F68DA11D-2E7B-475F-908E-C3D2F3533364}" dt="2020-11-30T13:52:08.756" v="19588" actId="1076"/>
          <ac:grpSpMkLst>
            <pc:docMk/>
            <pc:sldMk cId="902605460" sldId="268"/>
            <ac:grpSpMk id="100" creationId="{B36FA842-CA70-4A2A-BAD7-18B12ECF6186}"/>
          </ac:grpSpMkLst>
        </pc:grpChg>
        <pc:graphicFrameChg chg="add del mod">
          <ac:chgData name="Abdulaziz" userId="85b05c50aa90e9c3" providerId="LiveId" clId="{F68DA11D-2E7B-475F-908E-C3D2F3533364}" dt="2020-11-30T12:06:33.706" v="19271" actId="478"/>
          <ac:graphicFrameMkLst>
            <pc:docMk/>
            <pc:sldMk cId="902605460" sldId="268"/>
            <ac:graphicFrameMk id="14" creationId="{73ACC373-1DDA-4686-9641-97994C7D52CD}"/>
          </ac:graphicFrameMkLst>
        </pc:graphicFrameChg>
        <pc:graphicFrameChg chg="add mod">
          <ac:chgData name="Abdulaziz" userId="85b05c50aa90e9c3" providerId="LiveId" clId="{F68DA11D-2E7B-475F-908E-C3D2F3533364}" dt="2020-11-15T16:58:54.178" v="5075" actId="571"/>
          <ac:graphicFrameMkLst>
            <pc:docMk/>
            <pc:sldMk cId="902605460" sldId="268"/>
            <ac:graphicFrameMk id="47" creationId="{EBD9BBD8-9DD0-4A1D-BCCD-8C731B52C9F8}"/>
          </ac:graphicFrameMkLst>
        </pc:graphicFrameChg>
        <pc:graphicFrameChg chg="add mod">
          <ac:chgData name="Abdulaziz" userId="85b05c50aa90e9c3" providerId="LiveId" clId="{F68DA11D-2E7B-475F-908E-C3D2F3533364}" dt="2020-11-15T16:58:55.521" v="5077" actId="571"/>
          <ac:graphicFrameMkLst>
            <pc:docMk/>
            <pc:sldMk cId="902605460" sldId="268"/>
            <ac:graphicFrameMk id="50" creationId="{F264231A-0FFE-4117-A0EA-5839387AA380}"/>
          </ac:graphicFrameMkLst>
        </pc:graphicFrameChg>
        <pc:picChg chg="add del mod modCrop">
          <ac:chgData name="Abdulaziz" userId="85b05c50aa90e9c3" providerId="LiveId" clId="{F68DA11D-2E7B-475F-908E-C3D2F3533364}" dt="2020-11-30T12:10:00.460" v="19316" actId="21"/>
          <ac:picMkLst>
            <pc:docMk/>
            <pc:sldMk cId="902605460" sldId="268"/>
            <ac:picMk id="11" creationId="{76956C5B-7D68-4D15-8E85-2B889178CAEF}"/>
          </ac:picMkLst>
        </pc:picChg>
        <pc:picChg chg="add del mod">
          <ac:chgData name="Abdulaziz" userId="85b05c50aa90e9c3" providerId="LiveId" clId="{F68DA11D-2E7B-475F-908E-C3D2F3533364}" dt="2020-11-30T12:09:46.287" v="19312"/>
          <ac:picMkLst>
            <pc:docMk/>
            <pc:sldMk cId="902605460" sldId="268"/>
            <ac:picMk id="15" creationId="{BA2D7DB0-F870-4F2F-9F91-CFC9C42BDFA0}"/>
          </ac:picMkLst>
        </pc:picChg>
        <pc:picChg chg="add mod">
          <ac:chgData name="Abdulaziz" userId="85b05c50aa90e9c3" providerId="LiveId" clId="{F68DA11D-2E7B-475F-908E-C3D2F3533364}" dt="2020-11-28T17:11:23.687" v="17062" actId="164"/>
          <ac:picMkLst>
            <pc:docMk/>
            <pc:sldMk cId="902605460" sldId="268"/>
            <ac:picMk id="17" creationId="{81864647-DA43-43AC-A960-7637973DF95F}"/>
          </ac:picMkLst>
        </pc:picChg>
        <pc:picChg chg="add del mod">
          <ac:chgData name="Abdulaziz" userId="85b05c50aa90e9c3" providerId="LiveId" clId="{F68DA11D-2E7B-475F-908E-C3D2F3533364}" dt="2020-11-30T12:09:46.287" v="19312"/>
          <ac:picMkLst>
            <pc:docMk/>
            <pc:sldMk cId="902605460" sldId="268"/>
            <ac:picMk id="21" creationId="{076D640F-582C-4625-BA84-B92EF5DE6D0F}"/>
          </ac:picMkLst>
        </pc:picChg>
        <pc:picChg chg="add mod">
          <ac:chgData name="Abdulaziz" userId="85b05c50aa90e9c3" providerId="LiveId" clId="{F68DA11D-2E7B-475F-908E-C3D2F3533364}" dt="2020-11-28T17:11:24.928" v="17063" actId="164"/>
          <ac:picMkLst>
            <pc:docMk/>
            <pc:sldMk cId="902605460" sldId="268"/>
            <ac:picMk id="21" creationId="{B8E757A3-3418-4172-9F16-219642BA9575}"/>
          </ac:picMkLst>
        </pc:picChg>
        <pc:picChg chg="add del mod">
          <ac:chgData name="Abdulaziz" userId="85b05c50aa90e9c3" providerId="LiveId" clId="{F68DA11D-2E7B-475F-908E-C3D2F3533364}" dt="2020-11-30T14:00:11.953" v="19776" actId="1076"/>
          <ac:picMkLst>
            <pc:docMk/>
            <pc:sldMk cId="902605460" sldId="268"/>
            <ac:picMk id="22" creationId="{D0091085-B454-450D-9301-A083C582AE70}"/>
          </ac:picMkLst>
        </pc:picChg>
        <pc:picChg chg="add del mod">
          <ac:chgData name="Abdulaziz" userId="85b05c50aa90e9c3" providerId="LiveId" clId="{F68DA11D-2E7B-475F-908E-C3D2F3533364}" dt="2020-11-28T08:23:13.100" v="10037"/>
          <ac:picMkLst>
            <pc:docMk/>
            <pc:sldMk cId="902605460" sldId="268"/>
            <ac:picMk id="24" creationId="{7517F8B0-F44F-4248-9629-422967D1A5DF}"/>
          </ac:picMkLst>
        </pc:picChg>
        <pc:picChg chg="add mod">
          <ac:chgData name="Abdulaziz" userId="85b05c50aa90e9c3" providerId="LiveId" clId="{F68DA11D-2E7B-475F-908E-C3D2F3533364}" dt="2020-11-30T12:14:19.903" v="19322"/>
          <ac:picMkLst>
            <pc:docMk/>
            <pc:sldMk cId="902605460" sldId="268"/>
            <ac:picMk id="25" creationId="{D978AEAB-9A58-43B5-803C-9C92029F44E1}"/>
          </ac:picMkLst>
        </pc:picChg>
        <pc:picChg chg="add mod">
          <ac:chgData name="Abdulaziz" userId="85b05c50aa90e9c3" providerId="LiveId" clId="{F68DA11D-2E7B-475F-908E-C3D2F3533364}" dt="2020-11-30T14:03:59.690" v="19947" actId="1036"/>
          <ac:picMkLst>
            <pc:docMk/>
            <pc:sldMk cId="902605460" sldId="268"/>
            <ac:picMk id="27" creationId="{0203828C-63A9-45E5-8872-83C30948BAF9}"/>
          </ac:picMkLst>
        </pc:picChg>
        <pc:picChg chg="add mod">
          <ac:chgData name="Abdulaziz" userId="85b05c50aa90e9c3" providerId="LiveId" clId="{F68DA11D-2E7B-475F-908E-C3D2F3533364}" dt="2020-11-28T17:11:29.014" v="17066" actId="164"/>
          <ac:picMkLst>
            <pc:docMk/>
            <pc:sldMk cId="902605460" sldId="268"/>
            <ac:picMk id="28" creationId="{237176CF-FECE-4C8E-AB8D-85866646DFC8}"/>
          </ac:picMkLst>
        </pc:picChg>
        <pc:picChg chg="mod">
          <ac:chgData name="Abdulaziz" userId="85b05c50aa90e9c3" providerId="LiveId" clId="{F68DA11D-2E7B-475F-908E-C3D2F3533364}" dt="2020-11-30T12:16:50.792" v="19352"/>
          <ac:picMkLst>
            <pc:docMk/>
            <pc:sldMk cId="902605460" sldId="268"/>
            <ac:picMk id="29" creationId="{4C7718EB-55B9-45FF-BB85-D72456A55C48}"/>
          </ac:picMkLst>
        </pc:picChg>
        <pc:picChg chg="add mod">
          <ac:chgData name="Abdulaziz" userId="85b05c50aa90e9c3" providerId="LiveId" clId="{F68DA11D-2E7B-475F-908E-C3D2F3533364}" dt="2020-11-28T17:11:26.128" v="17064" actId="164"/>
          <ac:picMkLst>
            <pc:docMk/>
            <pc:sldMk cId="902605460" sldId="268"/>
            <ac:picMk id="29" creationId="{CACE7EBC-3578-4D52-8D16-C43B60FC7640}"/>
          </ac:picMkLst>
        </pc:picChg>
        <pc:picChg chg="mod">
          <ac:chgData name="Abdulaziz" userId="85b05c50aa90e9c3" providerId="LiveId" clId="{F68DA11D-2E7B-475F-908E-C3D2F3533364}" dt="2020-11-30T12:16:50.792" v="19352"/>
          <ac:picMkLst>
            <pc:docMk/>
            <pc:sldMk cId="902605460" sldId="268"/>
            <ac:picMk id="32" creationId="{383F3054-0A55-4074-BAA6-8C5ADD1F5D3D}"/>
          </ac:picMkLst>
        </pc:picChg>
        <pc:picChg chg="add mod">
          <ac:chgData name="Abdulaziz" userId="85b05c50aa90e9c3" providerId="LiveId" clId="{F68DA11D-2E7B-475F-908E-C3D2F3533364}" dt="2020-11-28T17:11:27.435" v="17065" actId="164"/>
          <ac:picMkLst>
            <pc:docMk/>
            <pc:sldMk cId="902605460" sldId="268"/>
            <ac:picMk id="33" creationId="{7D01FC90-4136-4062-A750-D3DF9B53B2FB}"/>
          </ac:picMkLst>
        </pc:picChg>
        <pc:picChg chg="add mod">
          <ac:chgData name="Abdulaziz" userId="85b05c50aa90e9c3" providerId="LiveId" clId="{F68DA11D-2E7B-475F-908E-C3D2F3533364}" dt="2020-11-15T16:54:21.234" v="4996" actId="571"/>
          <ac:picMkLst>
            <pc:docMk/>
            <pc:sldMk cId="902605460" sldId="268"/>
            <ac:picMk id="34" creationId="{458C5A4F-AE9E-4769-868E-60BF10C7BDBF}"/>
          </ac:picMkLst>
        </pc:picChg>
        <pc:picChg chg="mod">
          <ac:chgData name="Abdulaziz" userId="85b05c50aa90e9c3" providerId="LiveId" clId="{F68DA11D-2E7B-475F-908E-C3D2F3533364}" dt="2020-11-30T12:07:10.303" v="19278" actId="571"/>
          <ac:picMkLst>
            <pc:docMk/>
            <pc:sldMk cId="902605460" sldId="268"/>
            <ac:picMk id="34" creationId="{BC7D447C-642F-4583-8630-FE82C4DBE293}"/>
          </ac:picMkLst>
        </pc:picChg>
        <pc:picChg chg="mod">
          <ac:chgData name="Abdulaziz" userId="85b05c50aa90e9c3" providerId="LiveId" clId="{F68DA11D-2E7B-475F-908E-C3D2F3533364}" dt="2020-11-30T12:16:50.792" v="19352"/>
          <ac:picMkLst>
            <pc:docMk/>
            <pc:sldMk cId="902605460" sldId="268"/>
            <ac:picMk id="35" creationId="{FE53CB0D-AA98-469E-AD6F-CB092FD3197E}"/>
          </ac:picMkLst>
        </pc:picChg>
        <pc:picChg chg="mod">
          <ac:chgData name="Abdulaziz" userId="85b05c50aa90e9c3" providerId="LiveId" clId="{F68DA11D-2E7B-475F-908E-C3D2F3533364}" dt="2020-11-30T12:07:10.303" v="19278" actId="571"/>
          <ac:picMkLst>
            <pc:docMk/>
            <pc:sldMk cId="902605460" sldId="268"/>
            <ac:picMk id="37" creationId="{5973EF4B-60CC-40D1-90F2-19972C972EDC}"/>
          </ac:picMkLst>
        </pc:picChg>
        <pc:picChg chg="mod">
          <ac:chgData name="Abdulaziz" userId="85b05c50aa90e9c3" providerId="LiveId" clId="{F68DA11D-2E7B-475F-908E-C3D2F3533364}" dt="2020-11-30T12:16:50.792" v="19352"/>
          <ac:picMkLst>
            <pc:docMk/>
            <pc:sldMk cId="902605460" sldId="268"/>
            <ac:picMk id="39" creationId="{C82EA273-E09F-4260-90B9-666F331ACA73}"/>
          </ac:picMkLst>
        </pc:picChg>
        <pc:picChg chg="add mod">
          <ac:chgData name="Abdulaziz" userId="85b05c50aa90e9c3" providerId="LiveId" clId="{F68DA11D-2E7B-475F-908E-C3D2F3533364}" dt="2020-11-15T16:56:34.203" v="5034" actId="571"/>
          <ac:picMkLst>
            <pc:docMk/>
            <pc:sldMk cId="902605460" sldId="268"/>
            <ac:picMk id="40" creationId="{64F55797-9D43-4F6A-A720-1BD8A39B19D8}"/>
          </ac:picMkLst>
        </pc:picChg>
        <pc:picChg chg="add mod">
          <ac:chgData name="Abdulaziz" userId="85b05c50aa90e9c3" providerId="LiveId" clId="{F68DA11D-2E7B-475F-908E-C3D2F3533364}" dt="2020-11-15T16:56:34.203" v="5034" actId="571"/>
          <ac:picMkLst>
            <pc:docMk/>
            <pc:sldMk cId="902605460" sldId="268"/>
            <ac:picMk id="41" creationId="{CCDCC754-C9DE-4C07-8E40-A5D60B5DE3F9}"/>
          </ac:picMkLst>
        </pc:picChg>
        <pc:picChg chg="add mod">
          <ac:chgData name="Abdulaziz" userId="85b05c50aa90e9c3" providerId="LiveId" clId="{F68DA11D-2E7B-475F-908E-C3D2F3533364}" dt="2020-11-15T16:56:40.927" v="5038" actId="571"/>
          <ac:picMkLst>
            <pc:docMk/>
            <pc:sldMk cId="902605460" sldId="268"/>
            <ac:picMk id="42" creationId="{44FDA30A-5F7A-4789-AC01-6A61B7278519}"/>
          </ac:picMkLst>
        </pc:picChg>
        <pc:picChg chg="mod">
          <ac:chgData name="Abdulaziz" userId="85b05c50aa90e9c3" providerId="LiveId" clId="{F68DA11D-2E7B-475F-908E-C3D2F3533364}" dt="2020-11-30T12:07:10.303" v="19278" actId="571"/>
          <ac:picMkLst>
            <pc:docMk/>
            <pc:sldMk cId="902605460" sldId="268"/>
            <ac:picMk id="42" creationId="{83A04FBA-6B16-45BC-A77B-884F1A8D1276}"/>
          </ac:picMkLst>
        </pc:picChg>
        <pc:picChg chg="mod">
          <ac:chgData name="Abdulaziz" userId="85b05c50aa90e9c3" providerId="LiveId" clId="{F68DA11D-2E7B-475F-908E-C3D2F3533364}" dt="2020-11-28T17:05:48.790" v="16942"/>
          <ac:picMkLst>
            <pc:docMk/>
            <pc:sldMk cId="902605460" sldId="268"/>
            <ac:picMk id="42" creationId="{9B6CE682-3C8D-4274-9C69-C76D2F8356E5}"/>
          </ac:picMkLst>
        </pc:picChg>
        <pc:picChg chg="mod">
          <ac:chgData name="Abdulaziz" userId="85b05c50aa90e9c3" providerId="LiveId" clId="{F68DA11D-2E7B-475F-908E-C3D2F3533364}" dt="2020-11-30T12:16:50.792" v="19352"/>
          <ac:picMkLst>
            <pc:docMk/>
            <pc:sldMk cId="902605460" sldId="268"/>
            <ac:picMk id="42" creationId="{C80DF285-ACD8-41D8-BD84-2A83C13A03B1}"/>
          </ac:picMkLst>
        </pc:picChg>
        <pc:picChg chg="add mod">
          <ac:chgData name="Abdulaziz" userId="85b05c50aa90e9c3" providerId="LiveId" clId="{F68DA11D-2E7B-475F-908E-C3D2F3533364}" dt="2020-11-15T16:56:40.927" v="5038" actId="571"/>
          <ac:picMkLst>
            <pc:docMk/>
            <pc:sldMk cId="902605460" sldId="268"/>
            <ac:picMk id="43" creationId="{C3ECA5DC-F868-4AED-AB65-C3F076AC13A6}"/>
          </ac:picMkLst>
        </pc:picChg>
        <pc:picChg chg="mod">
          <ac:chgData name="Abdulaziz" userId="85b05c50aa90e9c3" providerId="LiveId" clId="{F68DA11D-2E7B-475F-908E-C3D2F3533364}" dt="2020-11-30T12:07:10.303" v="19278" actId="571"/>
          <ac:picMkLst>
            <pc:docMk/>
            <pc:sldMk cId="902605460" sldId="268"/>
            <ac:picMk id="45" creationId="{E3A4F4F4-4D28-4CFF-A87B-D4D124F7A663}"/>
          </ac:picMkLst>
        </pc:picChg>
        <pc:picChg chg="mod">
          <ac:chgData name="Abdulaziz" userId="85b05c50aa90e9c3" providerId="LiveId" clId="{F68DA11D-2E7B-475F-908E-C3D2F3533364}" dt="2020-11-28T17:05:48.790" v="16942"/>
          <ac:picMkLst>
            <pc:docMk/>
            <pc:sldMk cId="902605460" sldId="268"/>
            <ac:picMk id="46" creationId="{4D3B9EBD-626D-4E65-B068-4F236D9E6824}"/>
          </ac:picMkLst>
        </pc:picChg>
        <pc:picChg chg="add mod">
          <ac:chgData name="Abdulaziz" userId="85b05c50aa90e9c3" providerId="LiveId" clId="{F68DA11D-2E7B-475F-908E-C3D2F3533364}" dt="2020-11-15T16:58:54.178" v="5075" actId="571"/>
          <ac:picMkLst>
            <pc:docMk/>
            <pc:sldMk cId="902605460" sldId="268"/>
            <ac:picMk id="46" creationId="{952C9454-E065-43C5-8E16-2C03C40DF8D0}"/>
          </ac:picMkLst>
        </pc:picChg>
        <pc:picChg chg="mod">
          <ac:chgData name="Abdulaziz" userId="85b05c50aa90e9c3" providerId="LiveId" clId="{F68DA11D-2E7B-475F-908E-C3D2F3533364}" dt="2020-11-30T12:18:11.416" v="19358" actId="571"/>
          <ac:picMkLst>
            <pc:docMk/>
            <pc:sldMk cId="902605460" sldId="268"/>
            <ac:picMk id="46" creationId="{CA9ECC7F-BB1E-44B0-8061-DD783E62A264}"/>
          </ac:picMkLst>
        </pc:picChg>
        <pc:picChg chg="add mod">
          <ac:chgData name="Abdulaziz" userId="85b05c50aa90e9c3" providerId="LiveId" clId="{F68DA11D-2E7B-475F-908E-C3D2F3533364}" dt="2020-11-15T16:58:55.521" v="5077" actId="571"/>
          <ac:picMkLst>
            <pc:docMk/>
            <pc:sldMk cId="902605460" sldId="268"/>
            <ac:picMk id="48" creationId="{2B310CBF-9B1B-4FA6-8BF0-0B19E94BEB53}"/>
          </ac:picMkLst>
        </pc:picChg>
        <pc:picChg chg="mod">
          <ac:chgData name="Abdulaziz" userId="85b05c50aa90e9c3" providerId="LiveId" clId="{F68DA11D-2E7B-475F-908E-C3D2F3533364}" dt="2020-11-28T17:05:48.790" v="16942"/>
          <ac:picMkLst>
            <pc:docMk/>
            <pc:sldMk cId="902605460" sldId="268"/>
            <ac:picMk id="49" creationId="{648CFB93-FF4B-46C5-B5B8-687FBCAABC3D}"/>
          </ac:picMkLst>
        </pc:picChg>
        <pc:picChg chg="mod">
          <ac:chgData name="Abdulaziz" userId="85b05c50aa90e9c3" providerId="LiveId" clId="{F68DA11D-2E7B-475F-908E-C3D2F3533364}" dt="2020-11-30T12:18:11.416" v="19358" actId="571"/>
          <ac:picMkLst>
            <pc:docMk/>
            <pc:sldMk cId="902605460" sldId="268"/>
            <ac:picMk id="49" creationId="{8BB6A786-FABD-4016-944C-AA9119A318CC}"/>
          </ac:picMkLst>
        </pc:picChg>
        <pc:picChg chg="add mod">
          <ac:chgData name="Abdulaziz" userId="85b05c50aa90e9c3" providerId="LiveId" clId="{F68DA11D-2E7B-475F-908E-C3D2F3533364}" dt="2020-11-15T16:58:55.521" v="5077" actId="571"/>
          <ac:picMkLst>
            <pc:docMk/>
            <pc:sldMk cId="902605460" sldId="268"/>
            <ac:picMk id="49" creationId="{D716DA14-A485-4446-A837-AF49339B21EE}"/>
          </ac:picMkLst>
        </pc:picChg>
        <pc:picChg chg="mod">
          <ac:chgData name="Abdulaziz" userId="85b05c50aa90e9c3" providerId="LiveId" clId="{F68DA11D-2E7B-475F-908E-C3D2F3533364}" dt="2020-11-28T17:05:48.790" v="16942"/>
          <ac:picMkLst>
            <pc:docMk/>
            <pc:sldMk cId="902605460" sldId="268"/>
            <ac:picMk id="52" creationId="{C282ACFA-60FB-4CF9-AE02-9ED23BB4C0F2}"/>
          </ac:picMkLst>
        </pc:picChg>
        <pc:picChg chg="mod">
          <ac:chgData name="Abdulaziz" userId="85b05c50aa90e9c3" providerId="LiveId" clId="{F68DA11D-2E7B-475F-908E-C3D2F3533364}" dt="2020-11-28T17:05:48.790" v="16942"/>
          <ac:picMkLst>
            <pc:docMk/>
            <pc:sldMk cId="902605460" sldId="268"/>
            <ac:picMk id="55" creationId="{8F567B1F-7DB9-44EA-96C4-56D648F94303}"/>
          </ac:picMkLst>
        </pc:picChg>
        <pc:picChg chg="mod">
          <ac:chgData name="Abdulaziz" userId="85b05c50aa90e9c3" providerId="LiveId" clId="{F68DA11D-2E7B-475F-908E-C3D2F3533364}" dt="2020-11-28T17:08:03.123" v="17033" actId="571"/>
          <ac:picMkLst>
            <pc:docMk/>
            <pc:sldMk cId="902605460" sldId="268"/>
            <ac:picMk id="58" creationId="{C9552B3B-114B-4B44-8DE8-FE6CD9881BB2}"/>
          </ac:picMkLst>
        </pc:picChg>
        <pc:picChg chg="mod">
          <ac:chgData name="Abdulaziz" userId="85b05c50aa90e9c3" providerId="LiveId" clId="{F68DA11D-2E7B-475F-908E-C3D2F3533364}" dt="2020-11-30T14:00:58.897" v="19791" actId="165"/>
          <ac:picMkLst>
            <pc:docMk/>
            <pc:sldMk cId="902605460" sldId="268"/>
            <ac:picMk id="60" creationId="{B033062F-F7C3-499D-8008-C2D22870AF29}"/>
          </ac:picMkLst>
        </pc:picChg>
        <pc:picChg chg="mod">
          <ac:chgData name="Abdulaziz" userId="85b05c50aa90e9c3" providerId="LiveId" clId="{F68DA11D-2E7B-475F-908E-C3D2F3533364}" dt="2020-11-28T17:08:03.123" v="17033" actId="571"/>
          <ac:picMkLst>
            <pc:docMk/>
            <pc:sldMk cId="902605460" sldId="268"/>
            <ac:picMk id="61" creationId="{B055E8AC-D7A0-4584-B144-6353F86210EA}"/>
          </ac:picMkLst>
        </pc:picChg>
        <pc:picChg chg="add del mod">
          <ac:chgData name="Abdulaziz" userId="85b05c50aa90e9c3" providerId="LiveId" clId="{F68DA11D-2E7B-475F-908E-C3D2F3533364}" dt="2020-11-30T12:10:00.460" v="19316" actId="21"/>
          <ac:picMkLst>
            <pc:docMk/>
            <pc:sldMk cId="902605460" sldId="268"/>
            <ac:picMk id="62" creationId="{55EB9DD0-8ED7-47DF-A3E9-5EA1AFE628EF}"/>
          </ac:picMkLst>
        </pc:picChg>
        <pc:picChg chg="mod">
          <ac:chgData name="Abdulaziz" userId="85b05c50aa90e9c3" providerId="LiveId" clId="{F68DA11D-2E7B-475F-908E-C3D2F3533364}" dt="2020-11-30T14:00:58.897" v="19791" actId="165"/>
          <ac:picMkLst>
            <pc:docMk/>
            <pc:sldMk cId="902605460" sldId="268"/>
            <ac:picMk id="64" creationId="{5731493A-0A16-49CD-9082-3E99792D93A3}"/>
          </ac:picMkLst>
        </pc:picChg>
        <pc:picChg chg="mod">
          <ac:chgData name="Abdulaziz" userId="85b05c50aa90e9c3" providerId="LiveId" clId="{F68DA11D-2E7B-475F-908E-C3D2F3533364}" dt="2020-11-30T14:00:58.897" v="19791" actId="165"/>
          <ac:picMkLst>
            <pc:docMk/>
            <pc:sldMk cId="902605460" sldId="268"/>
            <ac:picMk id="66" creationId="{AC3AEBF6-942C-4E68-947A-A84FE0931492}"/>
          </ac:picMkLst>
        </pc:picChg>
        <pc:picChg chg="mod">
          <ac:chgData name="Abdulaziz" userId="85b05c50aa90e9c3" providerId="LiveId" clId="{F68DA11D-2E7B-475F-908E-C3D2F3533364}" dt="2020-11-30T13:48:32.449" v="19546"/>
          <ac:picMkLst>
            <pc:docMk/>
            <pc:sldMk cId="902605460" sldId="268"/>
            <ac:picMk id="69" creationId="{52858325-C95B-4F62-9D25-7ADE58F49F10}"/>
          </ac:picMkLst>
        </pc:picChg>
        <pc:picChg chg="mod">
          <ac:chgData name="Abdulaziz" userId="85b05c50aa90e9c3" providerId="LiveId" clId="{F68DA11D-2E7B-475F-908E-C3D2F3533364}" dt="2020-11-30T13:48:32.449" v="19546"/>
          <ac:picMkLst>
            <pc:docMk/>
            <pc:sldMk cId="902605460" sldId="268"/>
            <ac:picMk id="72" creationId="{AE001022-A22C-4B63-BD9C-DA11D71C089E}"/>
          </ac:picMkLst>
        </pc:picChg>
        <pc:picChg chg="mod">
          <ac:chgData name="Abdulaziz" userId="85b05c50aa90e9c3" providerId="LiveId" clId="{F68DA11D-2E7B-475F-908E-C3D2F3533364}" dt="2020-11-30T13:51:45.986" v="19581"/>
          <ac:picMkLst>
            <pc:docMk/>
            <pc:sldMk cId="902605460" sldId="268"/>
            <ac:picMk id="74" creationId="{9CF3A51B-4388-455C-AE75-FCC53D80F1E8}"/>
          </ac:picMkLst>
        </pc:picChg>
        <pc:picChg chg="mod">
          <ac:chgData name="Abdulaziz" userId="85b05c50aa90e9c3" providerId="LiveId" clId="{F68DA11D-2E7B-475F-908E-C3D2F3533364}" dt="2020-11-30T13:51:45.986" v="19581"/>
          <ac:picMkLst>
            <pc:docMk/>
            <pc:sldMk cId="902605460" sldId="268"/>
            <ac:picMk id="77" creationId="{DE7DCC99-2C36-4C02-B76D-A571C78546B2}"/>
          </ac:picMkLst>
        </pc:picChg>
        <pc:picChg chg="mod">
          <ac:chgData name="Abdulaziz" userId="85b05c50aa90e9c3" providerId="LiveId" clId="{F68DA11D-2E7B-475F-908E-C3D2F3533364}" dt="2020-11-30T13:51:45.986" v="19581"/>
          <ac:picMkLst>
            <pc:docMk/>
            <pc:sldMk cId="902605460" sldId="268"/>
            <ac:picMk id="80" creationId="{0F6BE3DE-E1FF-45AD-AB25-048EAE81A3CD}"/>
          </ac:picMkLst>
        </pc:picChg>
        <pc:picChg chg="mod">
          <ac:chgData name="Abdulaziz" userId="85b05c50aa90e9c3" providerId="LiveId" clId="{F68DA11D-2E7B-475F-908E-C3D2F3533364}" dt="2020-11-30T13:51:45.986" v="19581"/>
          <ac:picMkLst>
            <pc:docMk/>
            <pc:sldMk cId="902605460" sldId="268"/>
            <ac:picMk id="83" creationId="{5BAD3DC2-1054-4FC0-8B83-0D4F4BD23A7C}"/>
          </ac:picMkLst>
        </pc:picChg>
        <pc:picChg chg="mod">
          <ac:chgData name="Abdulaziz" userId="85b05c50aa90e9c3" providerId="LiveId" clId="{F68DA11D-2E7B-475F-908E-C3D2F3533364}" dt="2020-11-30T13:51:45.986" v="19581"/>
          <ac:picMkLst>
            <pc:docMk/>
            <pc:sldMk cId="902605460" sldId="268"/>
            <ac:picMk id="86" creationId="{FA9E99D1-802A-4338-BAE5-B90EBDABF219}"/>
          </ac:picMkLst>
        </pc:picChg>
        <pc:picChg chg="mod">
          <ac:chgData name="Abdulaziz" userId="85b05c50aa90e9c3" providerId="LiveId" clId="{F68DA11D-2E7B-475F-908E-C3D2F3533364}" dt="2020-11-30T13:51:58.168" v="19583"/>
          <ac:picMkLst>
            <pc:docMk/>
            <pc:sldMk cId="902605460" sldId="268"/>
            <ac:picMk id="89" creationId="{91A38D92-2585-43F9-B3C4-80A2CAFE34FE}"/>
          </ac:picMkLst>
        </pc:picChg>
        <pc:picChg chg="mod">
          <ac:chgData name="Abdulaziz" userId="85b05c50aa90e9c3" providerId="LiveId" clId="{F68DA11D-2E7B-475F-908E-C3D2F3533364}" dt="2020-11-30T13:51:58.168" v="19583"/>
          <ac:picMkLst>
            <pc:docMk/>
            <pc:sldMk cId="902605460" sldId="268"/>
            <ac:picMk id="92" creationId="{C0944091-471C-40AE-92A6-026A81A0A0DC}"/>
          </ac:picMkLst>
        </pc:picChg>
        <pc:picChg chg="mod">
          <ac:chgData name="Abdulaziz" userId="85b05c50aa90e9c3" providerId="LiveId" clId="{F68DA11D-2E7B-475F-908E-C3D2F3533364}" dt="2020-11-30T13:51:58.168" v="19583"/>
          <ac:picMkLst>
            <pc:docMk/>
            <pc:sldMk cId="902605460" sldId="268"/>
            <ac:picMk id="95" creationId="{252E5C2F-F709-49E4-856A-A86E118D4125}"/>
          </ac:picMkLst>
        </pc:picChg>
        <pc:picChg chg="mod">
          <ac:chgData name="Abdulaziz" userId="85b05c50aa90e9c3" providerId="LiveId" clId="{F68DA11D-2E7B-475F-908E-C3D2F3533364}" dt="2020-11-30T13:51:58.168" v="19583"/>
          <ac:picMkLst>
            <pc:docMk/>
            <pc:sldMk cId="902605460" sldId="268"/>
            <ac:picMk id="98" creationId="{4FFD860F-C52A-4742-B635-0752915D0D1D}"/>
          </ac:picMkLst>
        </pc:picChg>
        <pc:picChg chg="mod">
          <ac:chgData name="Abdulaziz" userId="85b05c50aa90e9c3" providerId="LiveId" clId="{F68DA11D-2E7B-475F-908E-C3D2F3533364}" dt="2020-11-30T13:51:58.168" v="19583"/>
          <ac:picMkLst>
            <pc:docMk/>
            <pc:sldMk cId="902605460" sldId="268"/>
            <ac:picMk id="101" creationId="{AFD45D5D-7E7B-4AAD-9D45-BF00A1F5D77B}"/>
          </ac:picMkLst>
        </pc:picChg>
        <pc:picChg chg="add mod">
          <ac:chgData name="Abdulaziz" userId="85b05c50aa90e9c3" providerId="LiveId" clId="{F68DA11D-2E7B-475F-908E-C3D2F3533364}" dt="2020-11-30T14:03:59.690" v="19947" actId="1036"/>
          <ac:picMkLst>
            <pc:docMk/>
            <pc:sldMk cId="902605460" sldId="268"/>
            <ac:picMk id="103" creationId="{2710332E-FCA5-4821-850E-1BD099F24DC4}"/>
          </ac:picMkLst>
        </pc:picChg>
      </pc:sldChg>
      <pc:sldChg chg="addSp delSp modSp add del mod ord modAnim">
        <pc:chgData name="Abdulaziz" userId="85b05c50aa90e9c3" providerId="LiveId" clId="{F68DA11D-2E7B-475F-908E-C3D2F3533364}" dt="2020-12-01T13:04:18.426" v="21943" actId="47"/>
        <pc:sldMkLst>
          <pc:docMk/>
          <pc:sldMk cId="1348794762" sldId="269"/>
        </pc:sldMkLst>
        <pc:spChg chg="mod">
          <ac:chgData name="Abdulaziz" userId="85b05c50aa90e9c3" providerId="LiveId" clId="{F68DA11D-2E7B-475F-908E-C3D2F3533364}" dt="2020-11-27T17:19:43.278" v="8844" actId="554"/>
          <ac:spMkLst>
            <pc:docMk/>
            <pc:sldMk cId="1348794762" sldId="269"/>
            <ac:spMk id="2" creationId="{6E6C28C3-D29C-40CC-9E18-4DDAD1F2EDE3}"/>
          </ac:spMkLst>
        </pc:spChg>
        <pc:spChg chg="del">
          <ac:chgData name="Abdulaziz" userId="85b05c50aa90e9c3" providerId="LiveId" clId="{F68DA11D-2E7B-475F-908E-C3D2F3533364}" dt="2020-11-27T13:29:22.891" v="5275" actId="478"/>
          <ac:spMkLst>
            <pc:docMk/>
            <pc:sldMk cId="1348794762" sldId="269"/>
            <ac:spMk id="3" creationId="{5532E434-AC7B-40A5-A35A-21D0EE936703}"/>
          </ac:spMkLst>
        </pc:spChg>
        <pc:spChg chg="del">
          <ac:chgData name="Abdulaziz" userId="85b05c50aa90e9c3" providerId="LiveId" clId="{F68DA11D-2E7B-475F-908E-C3D2F3533364}" dt="2020-11-27T13:29:22.891" v="5275" actId="478"/>
          <ac:spMkLst>
            <pc:docMk/>
            <pc:sldMk cId="1348794762" sldId="269"/>
            <ac:spMk id="4" creationId="{10F96EDC-3B6D-4595-B66E-6FD26179EEA9}"/>
          </ac:spMkLst>
        </pc:spChg>
        <pc:spChg chg="del">
          <ac:chgData name="Abdulaziz" userId="85b05c50aa90e9c3" providerId="LiveId" clId="{F68DA11D-2E7B-475F-908E-C3D2F3533364}" dt="2020-11-27T13:29:19.628" v="5274" actId="478"/>
          <ac:spMkLst>
            <pc:docMk/>
            <pc:sldMk cId="1348794762" sldId="269"/>
            <ac:spMk id="5" creationId="{A1BF2386-5C50-4B5A-AA70-0DC7B0777781}"/>
          </ac:spMkLst>
        </pc:spChg>
        <pc:spChg chg="del">
          <ac:chgData name="Abdulaziz" userId="85b05c50aa90e9c3" providerId="LiveId" clId="{F68DA11D-2E7B-475F-908E-C3D2F3533364}" dt="2020-11-27T13:29:22.891" v="5275" actId="478"/>
          <ac:spMkLst>
            <pc:docMk/>
            <pc:sldMk cId="1348794762" sldId="269"/>
            <ac:spMk id="8" creationId="{E1BE93A8-50E5-4699-92CE-F6F97E0A2558}"/>
          </ac:spMkLst>
        </pc:spChg>
        <pc:spChg chg="del">
          <ac:chgData name="Abdulaziz" userId="85b05c50aa90e9c3" providerId="LiveId" clId="{F68DA11D-2E7B-475F-908E-C3D2F3533364}" dt="2020-11-27T13:29:18.036" v="5273" actId="478"/>
          <ac:spMkLst>
            <pc:docMk/>
            <pc:sldMk cId="1348794762" sldId="269"/>
            <ac:spMk id="10" creationId="{71D903D2-C33F-41D1-BE9B-A11DAE64D10D}"/>
          </ac:spMkLst>
        </pc:spChg>
        <pc:spChg chg="add del mod topLvl">
          <ac:chgData name="Abdulaziz" userId="85b05c50aa90e9c3" providerId="LiveId" clId="{F68DA11D-2E7B-475F-908E-C3D2F3533364}" dt="2020-11-27T14:35:29.850" v="6336" actId="478"/>
          <ac:spMkLst>
            <pc:docMk/>
            <pc:sldMk cId="1348794762" sldId="269"/>
            <ac:spMk id="11" creationId="{1050A049-880F-4569-A5D7-9F4637EFFACF}"/>
          </ac:spMkLst>
        </pc:spChg>
        <pc:spChg chg="add del mod">
          <ac:chgData name="Abdulaziz" userId="85b05c50aa90e9c3" providerId="LiveId" clId="{F68DA11D-2E7B-475F-908E-C3D2F3533364}" dt="2020-11-27T14:22:32.822" v="6214" actId="478"/>
          <ac:spMkLst>
            <pc:docMk/>
            <pc:sldMk cId="1348794762" sldId="269"/>
            <ac:spMk id="13" creationId="{8FBFEEA8-7673-4B98-9993-73859E454AC5}"/>
          </ac:spMkLst>
        </pc:spChg>
        <pc:spChg chg="add mod">
          <ac:chgData name="Abdulaziz" userId="85b05c50aa90e9c3" providerId="LiveId" clId="{F68DA11D-2E7B-475F-908E-C3D2F3533364}" dt="2020-11-27T17:23:15.900" v="8914" actId="1038"/>
          <ac:spMkLst>
            <pc:docMk/>
            <pc:sldMk cId="1348794762" sldId="269"/>
            <ac:spMk id="17" creationId="{85DE6274-4B27-423A-863F-FB8B6C506898}"/>
          </ac:spMkLst>
        </pc:spChg>
        <pc:spChg chg="add mod">
          <ac:chgData name="Abdulaziz" userId="85b05c50aa90e9c3" providerId="LiveId" clId="{F68DA11D-2E7B-475F-908E-C3D2F3533364}" dt="2020-11-27T17:23:15.900" v="8914" actId="1038"/>
          <ac:spMkLst>
            <pc:docMk/>
            <pc:sldMk cId="1348794762" sldId="269"/>
            <ac:spMk id="21" creationId="{E7EA4894-AAA4-4CCA-A83C-3FB44F92670D}"/>
          </ac:spMkLst>
        </pc:spChg>
        <pc:spChg chg="add mod">
          <ac:chgData name="Abdulaziz" userId="85b05c50aa90e9c3" providerId="LiveId" clId="{F68DA11D-2E7B-475F-908E-C3D2F3533364}" dt="2020-11-27T17:19:35.882" v="8843" actId="552"/>
          <ac:spMkLst>
            <pc:docMk/>
            <pc:sldMk cId="1348794762" sldId="269"/>
            <ac:spMk id="24" creationId="{FEE4A9D2-02B5-4F03-85A1-2AB539E04306}"/>
          </ac:spMkLst>
        </pc:spChg>
        <pc:spChg chg="add del mod topLvl">
          <ac:chgData name="Abdulaziz" userId="85b05c50aa90e9c3" providerId="LiveId" clId="{F68DA11D-2E7B-475F-908E-C3D2F3533364}" dt="2020-11-27T14:35:29.850" v="6336" actId="478"/>
          <ac:spMkLst>
            <pc:docMk/>
            <pc:sldMk cId="1348794762" sldId="269"/>
            <ac:spMk id="25" creationId="{75E1AA4D-447F-4113-B3A3-0C9DA7F9C27A}"/>
          </ac:spMkLst>
        </pc:spChg>
        <pc:spChg chg="add del mod topLvl">
          <ac:chgData name="Abdulaziz" userId="85b05c50aa90e9c3" providerId="LiveId" clId="{F68DA11D-2E7B-475F-908E-C3D2F3533364}" dt="2020-11-27T14:35:29.850" v="6336" actId="478"/>
          <ac:spMkLst>
            <pc:docMk/>
            <pc:sldMk cId="1348794762" sldId="269"/>
            <ac:spMk id="26" creationId="{99B0403F-F490-4F80-8EC3-D1BF3051602C}"/>
          </ac:spMkLst>
        </pc:spChg>
        <pc:spChg chg="add del mod topLvl">
          <ac:chgData name="Abdulaziz" userId="85b05c50aa90e9c3" providerId="LiveId" clId="{F68DA11D-2E7B-475F-908E-C3D2F3533364}" dt="2020-11-27T14:35:29.850" v="6336" actId="478"/>
          <ac:spMkLst>
            <pc:docMk/>
            <pc:sldMk cId="1348794762" sldId="269"/>
            <ac:spMk id="27" creationId="{4C5DB212-969D-49A9-8001-EE52FC5910AA}"/>
          </ac:spMkLst>
        </pc:spChg>
        <pc:spChg chg="add del mod topLvl">
          <ac:chgData name="Abdulaziz" userId="85b05c50aa90e9c3" providerId="LiveId" clId="{F68DA11D-2E7B-475F-908E-C3D2F3533364}" dt="2020-11-27T14:35:29.850" v="6336" actId="478"/>
          <ac:spMkLst>
            <pc:docMk/>
            <pc:sldMk cId="1348794762" sldId="269"/>
            <ac:spMk id="28" creationId="{F7159C10-F232-4B4C-BDBD-ED8748B7123B}"/>
          </ac:spMkLst>
        </pc:spChg>
        <pc:spChg chg="add del mod topLvl">
          <ac:chgData name="Abdulaziz" userId="85b05c50aa90e9c3" providerId="LiveId" clId="{F68DA11D-2E7B-475F-908E-C3D2F3533364}" dt="2020-11-27T14:35:29.850" v="6336" actId="478"/>
          <ac:spMkLst>
            <pc:docMk/>
            <pc:sldMk cId="1348794762" sldId="269"/>
            <ac:spMk id="29" creationId="{EF4EC3B5-FCD0-47C3-91FE-CF0A8F0411BD}"/>
          </ac:spMkLst>
        </pc:spChg>
        <pc:spChg chg="add del mod topLvl">
          <ac:chgData name="Abdulaziz" userId="85b05c50aa90e9c3" providerId="LiveId" clId="{F68DA11D-2E7B-475F-908E-C3D2F3533364}" dt="2020-11-27T14:35:29.850" v="6336" actId="478"/>
          <ac:spMkLst>
            <pc:docMk/>
            <pc:sldMk cId="1348794762" sldId="269"/>
            <ac:spMk id="30" creationId="{7F232B71-1DBD-4DC0-90CC-5A388B326306}"/>
          </ac:spMkLst>
        </pc:spChg>
        <pc:spChg chg="add del mod topLvl">
          <ac:chgData name="Abdulaziz" userId="85b05c50aa90e9c3" providerId="LiveId" clId="{F68DA11D-2E7B-475F-908E-C3D2F3533364}" dt="2020-11-27T14:35:29.850" v="6336" actId="478"/>
          <ac:spMkLst>
            <pc:docMk/>
            <pc:sldMk cId="1348794762" sldId="269"/>
            <ac:spMk id="31" creationId="{590020AD-759F-4FC2-821B-056FB418FFFB}"/>
          </ac:spMkLst>
        </pc:spChg>
        <pc:spChg chg="add del mod topLvl">
          <ac:chgData name="Abdulaziz" userId="85b05c50aa90e9c3" providerId="LiveId" clId="{F68DA11D-2E7B-475F-908E-C3D2F3533364}" dt="2020-11-27T14:35:29.850" v="6336" actId="478"/>
          <ac:spMkLst>
            <pc:docMk/>
            <pc:sldMk cId="1348794762" sldId="269"/>
            <ac:spMk id="32" creationId="{511D9373-836B-4805-A173-7CC11CB25D6B}"/>
          </ac:spMkLst>
        </pc:spChg>
        <pc:spChg chg="add del mod topLvl">
          <ac:chgData name="Abdulaziz" userId="85b05c50aa90e9c3" providerId="LiveId" clId="{F68DA11D-2E7B-475F-908E-C3D2F3533364}" dt="2020-11-27T14:35:29.850" v="6336" actId="478"/>
          <ac:spMkLst>
            <pc:docMk/>
            <pc:sldMk cId="1348794762" sldId="269"/>
            <ac:spMk id="33" creationId="{B5F6BBC1-4EB9-47EB-9970-8B070AEF74F9}"/>
          </ac:spMkLst>
        </pc:spChg>
        <pc:spChg chg="add del mod topLvl">
          <ac:chgData name="Abdulaziz" userId="85b05c50aa90e9c3" providerId="LiveId" clId="{F68DA11D-2E7B-475F-908E-C3D2F3533364}" dt="2020-11-27T14:35:29.850" v="6336" actId="478"/>
          <ac:spMkLst>
            <pc:docMk/>
            <pc:sldMk cId="1348794762" sldId="269"/>
            <ac:spMk id="34" creationId="{BFFCFB94-9B30-4923-B773-491395DB978A}"/>
          </ac:spMkLst>
        </pc:spChg>
        <pc:spChg chg="del">
          <ac:chgData name="Abdulaziz" userId="85b05c50aa90e9c3" providerId="LiveId" clId="{F68DA11D-2E7B-475F-908E-C3D2F3533364}" dt="2020-11-27T13:29:22.891" v="5275" actId="478"/>
          <ac:spMkLst>
            <pc:docMk/>
            <pc:sldMk cId="1348794762" sldId="269"/>
            <ac:spMk id="35" creationId="{138DA8EA-0591-431B-84DD-A36CBB493940}"/>
          </ac:spMkLst>
        </pc:spChg>
        <pc:spChg chg="add del mod topLvl">
          <ac:chgData name="Abdulaziz" userId="85b05c50aa90e9c3" providerId="LiveId" clId="{F68DA11D-2E7B-475F-908E-C3D2F3533364}" dt="2020-11-27T14:35:29.850" v="6336" actId="478"/>
          <ac:spMkLst>
            <pc:docMk/>
            <pc:sldMk cId="1348794762" sldId="269"/>
            <ac:spMk id="36" creationId="{3934A734-0052-4CFC-A1FA-2574A663E605}"/>
          </ac:spMkLst>
        </pc:spChg>
        <pc:spChg chg="add del mod topLvl">
          <ac:chgData name="Abdulaziz" userId="85b05c50aa90e9c3" providerId="LiveId" clId="{F68DA11D-2E7B-475F-908E-C3D2F3533364}" dt="2020-11-27T14:35:29.850" v="6336" actId="478"/>
          <ac:spMkLst>
            <pc:docMk/>
            <pc:sldMk cId="1348794762" sldId="269"/>
            <ac:spMk id="37" creationId="{A1EA7551-E803-4AFA-A127-1EB37E55A5BE}"/>
          </ac:spMkLst>
        </pc:spChg>
        <pc:spChg chg="add del mod topLvl">
          <ac:chgData name="Abdulaziz" userId="85b05c50aa90e9c3" providerId="LiveId" clId="{F68DA11D-2E7B-475F-908E-C3D2F3533364}" dt="2020-11-27T14:35:29.850" v="6336" actId="478"/>
          <ac:spMkLst>
            <pc:docMk/>
            <pc:sldMk cId="1348794762" sldId="269"/>
            <ac:spMk id="38" creationId="{ED382441-536A-4D9B-9AB2-9CF54FC76D26}"/>
          </ac:spMkLst>
        </pc:spChg>
        <pc:spChg chg="add del mod topLvl">
          <ac:chgData name="Abdulaziz" userId="85b05c50aa90e9c3" providerId="LiveId" clId="{F68DA11D-2E7B-475F-908E-C3D2F3533364}" dt="2020-11-27T14:35:29.850" v="6336" actId="478"/>
          <ac:spMkLst>
            <pc:docMk/>
            <pc:sldMk cId="1348794762" sldId="269"/>
            <ac:spMk id="39" creationId="{32DD3169-DC36-4E2E-84D8-FC752ED8F35F}"/>
          </ac:spMkLst>
        </pc:spChg>
        <pc:spChg chg="add del mod topLvl">
          <ac:chgData name="Abdulaziz" userId="85b05c50aa90e9c3" providerId="LiveId" clId="{F68DA11D-2E7B-475F-908E-C3D2F3533364}" dt="2020-11-27T14:35:29.850" v="6336" actId="478"/>
          <ac:spMkLst>
            <pc:docMk/>
            <pc:sldMk cId="1348794762" sldId="269"/>
            <ac:spMk id="40" creationId="{BA2C4A80-4549-437C-B5FB-AA3BCA3E8CCF}"/>
          </ac:spMkLst>
        </pc:spChg>
        <pc:spChg chg="add del mod topLvl">
          <ac:chgData name="Abdulaziz" userId="85b05c50aa90e9c3" providerId="LiveId" clId="{F68DA11D-2E7B-475F-908E-C3D2F3533364}" dt="2020-11-27T14:35:29.850" v="6336" actId="478"/>
          <ac:spMkLst>
            <pc:docMk/>
            <pc:sldMk cId="1348794762" sldId="269"/>
            <ac:spMk id="41" creationId="{6C5D8E22-4098-4452-AD7B-DC8566280975}"/>
          </ac:spMkLst>
        </pc:spChg>
        <pc:spChg chg="add del mod topLvl">
          <ac:chgData name="Abdulaziz" userId="85b05c50aa90e9c3" providerId="LiveId" clId="{F68DA11D-2E7B-475F-908E-C3D2F3533364}" dt="2020-11-27T14:35:29.850" v="6336" actId="478"/>
          <ac:spMkLst>
            <pc:docMk/>
            <pc:sldMk cId="1348794762" sldId="269"/>
            <ac:spMk id="42" creationId="{6A32B590-535A-4BF4-AC65-FE80BE1A5064}"/>
          </ac:spMkLst>
        </pc:spChg>
        <pc:spChg chg="add mod">
          <ac:chgData name="Abdulaziz" userId="85b05c50aa90e9c3" providerId="LiveId" clId="{F68DA11D-2E7B-475F-908E-C3D2F3533364}" dt="2020-11-27T17:19:43.278" v="8844" actId="554"/>
          <ac:spMkLst>
            <pc:docMk/>
            <pc:sldMk cId="1348794762" sldId="269"/>
            <ac:spMk id="43" creationId="{4C76F08D-CC45-4D98-8D5C-2CA43B69AF36}"/>
          </ac:spMkLst>
        </pc:spChg>
        <pc:spChg chg="add del mod">
          <ac:chgData name="Abdulaziz" userId="85b05c50aa90e9c3" providerId="LiveId" clId="{F68DA11D-2E7B-475F-908E-C3D2F3533364}" dt="2020-11-27T15:01:53.025" v="6784" actId="478"/>
          <ac:spMkLst>
            <pc:docMk/>
            <pc:sldMk cId="1348794762" sldId="269"/>
            <ac:spMk id="44" creationId="{B9106A2E-BF46-4757-A21F-0487ECC6BEA0}"/>
          </ac:spMkLst>
        </pc:spChg>
        <pc:spChg chg="add del mod">
          <ac:chgData name="Abdulaziz" userId="85b05c50aa90e9c3" providerId="LiveId" clId="{F68DA11D-2E7B-475F-908E-C3D2F3533364}" dt="2020-11-27T15:01:52.275" v="6783" actId="478"/>
          <ac:spMkLst>
            <pc:docMk/>
            <pc:sldMk cId="1348794762" sldId="269"/>
            <ac:spMk id="46" creationId="{5774DB81-C9CA-4E30-B07F-1C4898E3C9C9}"/>
          </ac:spMkLst>
        </pc:spChg>
        <pc:spChg chg="add del mod">
          <ac:chgData name="Abdulaziz" userId="85b05c50aa90e9c3" providerId="LiveId" clId="{F68DA11D-2E7B-475F-908E-C3D2F3533364}" dt="2020-11-27T14:45:52.225" v="6517" actId="478"/>
          <ac:spMkLst>
            <pc:docMk/>
            <pc:sldMk cId="1348794762" sldId="269"/>
            <ac:spMk id="68" creationId="{7F1ACBBD-703A-4354-9E6B-FA2305C6C402}"/>
          </ac:spMkLst>
        </pc:spChg>
        <pc:spChg chg="add del mod">
          <ac:chgData name="Abdulaziz" userId="85b05c50aa90e9c3" providerId="LiveId" clId="{F68DA11D-2E7B-475F-908E-C3D2F3533364}" dt="2020-11-27T14:45:52.225" v="6517" actId="478"/>
          <ac:spMkLst>
            <pc:docMk/>
            <pc:sldMk cId="1348794762" sldId="269"/>
            <ac:spMk id="69" creationId="{B6AF4A6C-1898-46BF-A264-597119B6BB61}"/>
          </ac:spMkLst>
        </pc:spChg>
        <pc:spChg chg="add del mod">
          <ac:chgData name="Abdulaziz" userId="85b05c50aa90e9c3" providerId="LiveId" clId="{F68DA11D-2E7B-475F-908E-C3D2F3533364}" dt="2020-11-27T14:45:52.225" v="6517" actId="478"/>
          <ac:spMkLst>
            <pc:docMk/>
            <pc:sldMk cId="1348794762" sldId="269"/>
            <ac:spMk id="70" creationId="{8A0B0A76-D1ED-47D1-BE85-DCA9DBAF072C}"/>
          </ac:spMkLst>
        </pc:spChg>
        <pc:spChg chg="add mod">
          <ac:chgData name="Abdulaziz" userId="85b05c50aa90e9c3" providerId="LiveId" clId="{F68DA11D-2E7B-475F-908E-C3D2F3533364}" dt="2020-11-27T16:46:28.459" v="8421" actId="1076"/>
          <ac:spMkLst>
            <pc:docMk/>
            <pc:sldMk cId="1348794762" sldId="269"/>
            <ac:spMk id="71" creationId="{F9B622B9-6AB6-434D-B39B-443F9135DC6A}"/>
          </ac:spMkLst>
        </pc:spChg>
        <pc:spChg chg="add mod">
          <ac:chgData name="Abdulaziz" userId="85b05c50aa90e9c3" providerId="LiveId" clId="{F68DA11D-2E7B-475F-908E-C3D2F3533364}" dt="2020-11-27T17:17:02.030" v="8810" actId="554"/>
          <ac:spMkLst>
            <pc:docMk/>
            <pc:sldMk cId="1348794762" sldId="269"/>
            <ac:spMk id="92" creationId="{5996AEA0-8FAC-40C0-8C6C-5293A1385C0E}"/>
          </ac:spMkLst>
        </pc:spChg>
        <pc:spChg chg="add mod">
          <ac:chgData name="Abdulaziz" userId="85b05c50aa90e9c3" providerId="LiveId" clId="{F68DA11D-2E7B-475F-908E-C3D2F3533364}" dt="2020-11-27T17:17:03.730" v="8811" actId="408"/>
          <ac:spMkLst>
            <pc:docMk/>
            <pc:sldMk cId="1348794762" sldId="269"/>
            <ac:spMk id="93" creationId="{232097B2-6FF0-4EB5-BD3F-71DC9450E3DE}"/>
          </ac:spMkLst>
        </pc:spChg>
        <pc:spChg chg="add mod">
          <ac:chgData name="Abdulaziz" userId="85b05c50aa90e9c3" providerId="LiveId" clId="{F68DA11D-2E7B-475F-908E-C3D2F3533364}" dt="2020-11-27T17:17:03.730" v="8811" actId="408"/>
          <ac:spMkLst>
            <pc:docMk/>
            <pc:sldMk cId="1348794762" sldId="269"/>
            <ac:spMk id="94" creationId="{C31B5C3F-8280-4CE6-8671-711179C13D07}"/>
          </ac:spMkLst>
        </pc:spChg>
        <pc:spChg chg="add mod">
          <ac:chgData name="Abdulaziz" userId="85b05c50aa90e9c3" providerId="LiveId" clId="{F68DA11D-2E7B-475F-908E-C3D2F3533364}" dt="2020-11-27T17:17:03.730" v="8811" actId="408"/>
          <ac:spMkLst>
            <pc:docMk/>
            <pc:sldMk cId="1348794762" sldId="269"/>
            <ac:spMk id="95" creationId="{A63DBF35-7941-4062-8EAE-539929771954}"/>
          </ac:spMkLst>
        </pc:spChg>
        <pc:spChg chg="add mod">
          <ac:chgData name="Abdulaziz" userId="85b05c50aa90e9c3" providerId="LiveId" clId="{F68DA11D-2E7B-475F-908E-C3D2F3533364}" dt="2020-11-27T17:17:03.730" v="8811" actId="408"/>
          <ac:spMkLst>
            <pc:docMk/>
            <pc:sldMk cId="1348794762" sldId="269"/>
            <ac:spMk id="96" creationId="{D35F8A48-CAA7-4AE9-B3D1-2A4150D4A3FD}"/>
          </ac:spMkLst>
        </pc:spChg>
        <pc:spChg chg="add mod">
          <ac:chgData name="Abdulaziz" userId="85b05c50aa90e9c3" providerId="LiveId" clId="{F68DA11D-2E7B-475F-908E-C3D2F3533364}" dt="2020-11-27T17:17:03.730" v="8811" actId="408"/>
          <ac:spMkLst>
            <pc:docMk/>
            <pc:sldMk cId="1348794762" sldId="269"/>
            <ac:spMk id="97" creationId="{64C24C18-39C9-411F-AE9E-7746E2BE653A}"/>
          </ac:spMkLst>
        </pc:spChg>
        <pc:spChg chg="add mod">
          <ac:chgData name="Abdulaziz" userId="85b05c50aa90e9c3" providerId="LiveId" clId="{F68DA11D-2E7B-475F-908E-C3D2F3533364}" dt="2020-11-27T17:17:03.730" v="8811" actId="408"/>
          <ac:spMkLst>
            <pc:docMk/>
            <pc:sldMk cId="1348794762" sldId="269"/>
            <ac:spMk id="98" creationId="{1D85B89A-8862-4851-A718-266F70F0D4C6}"/>
          </ac:spMkLst>
        </pc:spChg>
        <pc:spChg chg="add mod">
          <ac:chgData name="Abdulaziz" userId="85b05c50aa90e9c3" providerId="LiveId" clId="{F68DA11D-2E7B-475F-908E-C3D2F3533364}" dt="2020-11-27T17:17:03.730" v="8811" actId="408"/>
          <ac:spMkLst>
            <pc:docMk/>
            <pc:sldMk cId="1348794762" sldId="269"/>
            <ac:spMk id="99" creationId="{ACBC6B52-981B-4C14-B1BE-C5802485CAF9}"/>
          </ac:spMkLst>
        </pc:spChg>
        <pc:spChg chg="add mod">
          <ac:chgData name="Abdulaziz" userId="85b05c50aa90e9c3" providerId="LiveId" clId="{F68DA11D-2E7B-475F-908E-C3D2F3533364}" dt="2020-11-27T17:17:03.730" v="8811" actId="408"/>
          <ac:spMkLst>
            <pc:docMk/>
            <pc:sldMk cId="1348794762" sldId="269"/>
            <ac:spMk id="100" creationId="{3C3F8BC7-3E56-4F1D-841E-1613A9EACD60}"/>
          </ac:spMkLst>
        </pc:spChg>
        <pc:spChg chg="add mod">
          <ac:chgData name="Abdulaziz" userId="85b05c50aa90e9c3" providerId="LiveId" clId="{F68DA11D-2E7B-475F-908E-C3D2F3533364}" dt="2020-11-27T17:17:02.030" v="8810" actId="554"/>
          <ac:spMkLst>
            <pc:docMk/>
            <pc:sldMk cId="1348794762" sldId="269"/>
            <ac:spMk id="101" creationId="{E7DFD421-18D9-4D4F-8644-C6BFF3028E06}"/>
          </ac:spMkLst>
        </pc:spChg>
        <pc:spChg chg="add del mod">
          <ac:chgData name="Abdulaziz" userId="85b05c50aa90e9c3" providerId="LiveId" clId="{F68DA11D-2E7B-475F-908E-C3D2F3533364}" dt="2020-11-27T17:16:43.640" v="8740" actId="478"/>
          <ac:spMkLst>
            <pc:docMk/>
            <pc:sldMk cId="1348794762" sldId="269"/>
            <ac:spMk id="102" creationId="{161C6FF9-EED7-4213-A04F-127363304F1A}"/>
          </ac:spMkLst>
        </pc:spChg>
        <pc:spChg chg="add mod">
          <ac:chgData name="Abdulaziz" userId="85b05c50aa90e9c3" providerId="LiveId" clId="{F68DA11D-2E7B-475F-908E-C3D2F3533364}" dt="2020-11-27T17:16:57.742" v="8809" actId="571"/>
          <ac:spMkLst>
            <pc:docMk/>
            <pc:sldMk cId="1348794762" sldId="269"/>
            <ac:spMk id="103" creationId="{F51BD278-5C94-4078-A7B4-05E65B815B61}"/>
          </ac:spMkLst>
        </pc:spChg>
        <pc:spChg chg="add mod">
          <ac:chgData name="Abdulaziz" userId="85b05c50aa90e9c3" providerId="LiveId" clId="{F68DA11D-2E7B-475F-908E-C3D2F3533364}" dt="2020-11-27T17:16:57.742" v="8809" actId="571"/>
          <ac:spMkLst>
            <pc:docMk/>
            <pc:sldMk cId="1348794762" sldId="269"/>
            <ac:spMk id="104" creationId="{F836D8E6-AFFC-47D3-8C6E-2330FB6D74B8}"/>
          </ac:spMkLst>
        </pc:spChg>
        <pc:spChg chg="add mod">
          <ac:chgData name="Abdulaziz" userId="85b05c50aa90e9c3" providerId="LiveId" clId="{F68DA11D-2E7B-475F-908E-C3D2F3533364}" dt="2020-11-27T17:16:57.742" v="8809" actId="571"/>
          <ac:spMkLst>
            <pc:docMk/>
            <pc:sldMk cId="1348794762" sldId="269"/>
            <ac:spMk id="105" creationId="{2F617AC6-A957-4BA4-B403-24DC9F00438D}"/>
          </ac:spMkLst>
        </pc:spChg>
        <pc:spChg chg="add mod">
          <ac:chgData name="Abdulaziz" userId="85b05c50aa90e9c3" providerId="LiveId" clId="{F68DA11D-2E7B-475F-908E-C3D2F3533364}" dt="2020-11-27T17:16:57.742" v="8809" actId="571"/>
          <ac:spMkLst>
            <pc:docMk/>
            <pc:sldMk cId="1348794762" sldId="269"/>
            <ac:spMk id="106" creationId="{D743F422-2A68-45B2-A1B1-D2B1550DCA0B}"/>
          </ac:spMkLst>
        </pc:spChg>
        <pc:spChg chg="add mod">
          <ac:chgData name="Abdulaziz" userId="85b05c50aa90e9c3" providerId="LiveId" clId="{F68DA11D-2E7B-475F-908E-C3D2F3533364}" dt="2020-11-27T17:16:57.742" v="8809" actId="571"/>
          <ac:spMkLst>
            <pc:docMk/>
            <pc:sldMk cId="1348794762" sldId="269"/>
            <ac:spMk id="107" creationId="{3D065B8C-7AFC-4529-9D9D-39C148A5F871}"/>
          </ac:spMkLst>
        </pc:spChg>
        <pc:spChg chg="add mod">
          <ac:chgData name="Abdulaziz" userId="85b05c50aa90e9c3" providerId="LiveId" clId="{F68DA11D-2E7B-475F-908E-C3D2F3533364}" dt="2020-11-27T17:16:57.742" v="8809" actId="571"/>
          <ac:spMkLst>
            <pc:docMk/>
            <pc:sldMk cId="1348794762" sldId="269"/>
            <ac:spMk id="108" creationId="{E3B86475-EF72-4374-B196-A4925043FBF7}"/>
          </ac:spMkLst>
        </pc:spChg>
        <pc:spChg chg="add mod">
          <ac:chgData name="Abdulaziz" userId="85b05c50aa90e9c3" providerId="LiveId" clId="{F68DA11D-2E7B-475F-908E-C3D2F3533364}" dt="2020-11-27T17:16:57.742" v="8809" actId="571"/>
          <ac:spMkLst>
            <pc:docMk/>
            <pc:sldMk cId="1348794762" sldId="269"/>
            <ac:spMk id="109" creationId="{6F5226F4-24B1-42C1-9BD1-32EF471E2680}"/>
          </ac:spMkLst>
        </pc:spChg>
        <pc:spChg chg="add mod">
          <ac:chgData name="Abdulaziz" userId="85b05c50aa90e9c3" providerId="LiveId" clId="{F68DA11D-2E7B-475F-908E-C3D2F3533364}" dt="2020-11-27T17:18:25.376" v="8824" actId="207"/>
          <ac:spMkLst>
            <pc:docMk/>
            <pc:sldMk cId="1348794762" sldId="269"/>
            <ac:spMk id="110" creationId="{33067B70-9CC1-448C-ACD3-D3A5FC8D1518}"/>
          </ac:spMkLst>
        </pc:spChg>
        <pc:spChg chg="add mod">
          <ac:chgData name="Abdulaziz" userId="85b05c50aa90e9c3" providerId="LiveId" clId="{F68DA11D-2E7B-475F-908E-C3D2F3533364}" dt="2020-11-27T17:18:25.376" v="8824" actId="207"/>
          <ac:spMkLst>
            <pc:docMk/>
            <pc:sldMk cId="1348794762" sldId="269"/>
            <ac:spMk id="111" creationId="{125BBF7F-B10D-4AA3-846E-B17E2A813410}"/>
          </ac:spMkLst>
        </pc:spChg>
        <pc:spChg chg="add mod">
          <ac:chgData name="Abdulaziz" userId="85b05c50aa90e9c3" providerId="LiveId" clId="{F68DA11D-2E7B-475F-908E-C3D2F3533364}" dt="2020-11-27T17:18:08.143" v="8823" actId="207"/>
          <ac:spMkLst>
            <pc:docMk/>
            <pc:sldMk cId="1348794762" sldId="269"/>
            <ac:spMk id="112" creationId="{BE538C6C-1F0D-493B-83C1-999B554C4639}"/>
          </ac:spMkLst>
        </pc:spChg>
        <pc:spChg chg="add del mod">
          <ac:chgData name="Abdulaziz" userId="85b05c50aa90e9c3" providerId="LiveId" clId="{F68DA11D-2E7B-475F-908E-C3D2F3533364}" dt="2020-11-27T17:18:37.484" v="8826"/>
          <ac:spMkLst>
            <pc:docMk/>
            <pc:sldMk cId="1348794762" sldId="269"/>
            <ac:spMk id="113" creationId="{9DA17AD8-8FB7-4BED-9B6A-6CDD670BCCCF}"/>
          </ac:spMkLst>
        </pc:spChg>
        <pc:spChg chg="add mod">
          <ac:chgData name="Abdulaziz" userId="85b05c50aa90e9c3" providerId="LiveId" clId="{F68DA11D-2E7B-475F-908E-C3D2F3533364}" dt="2020-11-27T17:18:53.764" v="8842" actId="1076"/>
          <ac:spMkLst>
            <pc:docMk/>
            <pc:sldMk cId="1348794762" sldId="269"/>
            <ac:spMk id="114" creationId="{2883A2BC-2096-490B-9423-AC922375A7C3}"/>
          </ac:spMkLst>
        </pc:spChg>
        <pc:spChg chg="add mod">
          <ac:chgData name="Abdulaziz" userId="85b05c50aa90e9c3" providerId="LiveId" clId="{F68DA11D-2E7B-475F-908E-C3D2F3533364}" dt="2020-11-27T17:21:59.620" v="8872" actId="408"/>
          <ac:spMkLst>
            <pc:docMk/>
            <pc:sldMk cId="1348794762" sldId="269"/>
            <ac:spMk id="115" creationId="{0587D506-2E9B-4F06-827C-1F27AF8CB215}"/>
          </ac:spMkLst>
        </pc:spChg>
        <pc:spChg chg="add mod">
          <ac:chgData name="Abdulaziz" userId="85b05c50aa90e9c3" providerId="LiveId" clId="{F68DA11D-2E7B-475F-908E-C3D2F3533364}" dt="2020-11-27T17:21:59.620" v="8872" actId="408"/>
          <ac:spMkLst>
            <pc:docMk/>
            <pc:sldMk cId="1348794762" sldId="269"/>
            <ac:spMk id="116" creationId="{A4823EC6-6971-4565-9ED0-EA748467C2F9}"/>
          </ac:spMkLst>
        </pc:spChg>
        <pc:spChg chg="add mod">
          <ac:chgData name="Abdulaziz" userId="85b05c50aa90e9c3" providerId="LiveId" clId="{F68DA11D-2E7B-475F-908E-C3D2F3533364}" dt="2020-11-27T17:21:59.620" v="8872" actId="408"/>
          <ac:spMkLst>
            <pc:docMk/>
            <pc:sldMk cId="1348794762" sldId="269"/>
            <ac:spMk id="117" creationId="{6CBC9D0E-E529-446E-BCF0-1E170767BA2B}"/>
          </ac:spMkLst>
        </pc:spChg>
        <pc:spChg chg="add mod">
          <ac:chgData name="Abdulaziz" userId="85b05c50aa90e9c3" providerId="LiveId" clId="{F68DA11D-2E7B-475F-908E-C3D2F3533364}" dt="2020-11-27T17:21:59.620" v="8872" actId="408"/>
          <ac:spMkLst>
            <pc:docMk/>
            <pc:sldMk cId="1348794762" sldId="269"/>
            <ac:spMk id="118" creationId="{C3CC294E-21D3-4798-A599-E45563B2A2AC}"/>
          </ac:spMkLst>
        </pc:spChg>
        <pc:spChg chg="add mod">
          <ac:chgData name="Abdulaziz" userId="85b05c50aa90e9c3" providerId="LiveId" clId="{F68DA11D-2E7B-475F-908E-C3D2F3533364}" dt="2020-11-27T17:21:59.620" v="8872" actId="408"/>
          <ac:spMkLst>
            <pc:docMk/>
            <pc:sldMk cId="1348794762" sldId="269"/>
            <ac:spMk id="119" creationId="{793E2C0E-C424-40B4-8056-5D213B5B46D3}"/>
          </ac:spMkLst>
        </pc:spChg>
        <pc:spChg chg="add mod">
          <ac:chgData name="Abdulaziz" userId="85b05c50aa90e9c3" providerId="LiveId" clId="{F68DA11D-2E7B-475F-908E-C3D2F3533364}" dt="2020-11-27T17:21:59.620" v="8872" actId="408"/>
          <ac:spMkLst>
            <pc:docMk/>
            <pc:sldMk cId="1348794762" sldId="269"/>
            <ac:spMk id="120" creationId="{1B85922F-BB2B-4AFD-A0B6-88D939BEED89}"/>
          </ac:spMkLst>
        </pc:spChg>
        <pc:spChg chg="add mod">
          <ac:chgData name="Abdulaziz" userId="85b05c50aa90e9c3" providerId="LiveId" clId="{F68DA11D-2E7B-475F-908E-C3D2F3533364}" dt="2020-11-27T17:21:59.620" v="8872" actId="408"/>
          <ac:spMkLst>
            <pc:docMk/>
            <pc:sldMk cId="1348794762" sldId="269"/>
            <ac:spMk id="121" creationId="{7B488A93-B8B0-4B88-B236-3C8922BBE708}"/>
          </ac:spMkLst>
        </pc:spChg>
        <pc:spChg chg="add mod">
          <ac:chgData name="Abdulaziz" userId="85b05c50aa90e9c3" providerId="LiveId" clId="{F68DA11D-2E7B-475F-908E-C3D2F3533364}" dt="2020-11-27T17:21:51.679" v="8871" actId="1076"/>
          <ac:spMkLst>
            <pc:docMk/>
            <pc:sldMk cId="1348794762" sldId="269"/>
            <ac:spMk id="122" creationId="{B10EB756-EC6A-40EB-BD6F-CAFC541E3FAC}"/>
          </ac:spMkLst>
        </pc:spChg>
        <pc:spChg chg="add mod">
          <ac:chgData name="Abdulaziz" userId="85b05c50aa90e9c3" providerId="LiveId" clId="{F68DA11D-2E7B-475F-908E-C3D2F3533364}" dt="2020-11-27T17:21:45.900" v="8869" actId="554"/>
          <ac:spMkLst>
            <pc:docMk/>
            <pc:sldMk cId="1348794762" sldId="269"/>
            <ac:spMk id="123" creationId="{6AA15846-B45A-475A-823D-A0D74CB8BF0C}"/>
          </ac:spMkLst>
        </pc:spChg>
        <pc:spChg chg="mod">
          <ac:chgData name="Abdulaziz" userId="85b05c50aa90e9c3" providerId="LiveId" clId="{F68DA11D-2E7B-475F-908E-C3D2F3533364}" dt="2020-11-28T17:04:59.717" v="16929"/>
          <ac:spMkLst>
            <pc:docMk/>
            <pc:sldMk cId="1348794762" sldId="269"/>
            <ac:spMk id="125" creationId="{6E73880C-EE8B-442F-8A86-34F5883B7322}"/>
          </ac:spMkLst>
        </pc:spChg>
        <pc:spChg chg="mod">
          <ac:chgData name="Abdulaziz" userId="85b05c50aa90e9c3" providerId="LiveId" clId="{F68DA11D-2E7B-475F-908E-C3D2F3533364}" dt="2020-11-28T17:04:59.717" v="16929"/>
          <ac:spMkLst>
            <pc:docMk/>
            <pc:sldMk cId="1348794762" sldId="269"/>
            <ac:spMk id="128" creationId="{F2E7F9F6-FC76-4DB4-95A4-3C6331EABE9B}"/>
          </ac:spMkLst>
        </pc:spChg>
        <pc:grpChg chg="add del mod">
          <ac:chgData name="Abdulaziz" userId="85b05c50aa90e9c3" providerId="LiveId" clId="{F68DA11D-2E7B-475F-908E-C3D2F3533364}" dt="2020-11-27T14:21:08.368" v="6196" actId="165"/>
          <ac:grpSpMkLst>
            <pc:docMk/>
            <pc:sldMk cId="1348794762" sldId="269"/>
            <ac:grpSpMk id="12" creationId="{20AB9490-B12D-4C2D-A691-06427605AEDF}"/>
          </ac:grpSpMkLst>
        </pc:grpChg>
        <pc:grpChg chg="add mod">
          <ac:chgData name="Abdulaziz" userId="85b05c50aa90e9c3" providerId="LiveId" clId="{F68DA11D-2E7B-475F-908E-C3D2F3533364}" dt="2020-11-27T16:46:28.459" v="8421" actId="1076"/>
          <ac:grpSpMkLst>
            <pc:docMk/>
            <pc:sldMk cId="1348794762" sldId="269"/>
            <ac:grpSpMk id="56" creationId="{585B350F-DFF7-492A-86BA-923E9A6CD38F}"/>
          </ac:grpSpMkLst>
        </pc:grpChg>
        <pc:grpChg chg="add del mod">
          <ac:chgData name="Abdulaziz" userId="85b05c50aa90e9c3" providerId="LiveId" clId="{F68DA11D-2E7B-475F-908E-C3D2F3533364}" dt="2020-11-28T17:05:02.702" v="16930"/>
          <ac:grpSpMkLst>
            <pc:docMk/>
            <pc:sldMk cId="1348794762" sldId="269"/>
            <ac:grpSpMk id="124" creationId="{9B126EDA-438E-490E-98DF-DAF8DC8D7D56}"/>
          </ac:grpSpMkLst>
        </pc:grpChg>
        <pc:grpChg chg="add del mod">
          <ac:chgData name="Abdulaziz" userId="85b05c50aa90e9c3" providerId="LiveId" clId="{F68DA11D-2E7B-475F-908E-C3D2F3533364}" dt="2020-11-28T17:05:02.702" v="16930"/>
          <ac:grpSpMkLst>
            <pc:docMk/>
            <pc:sldMk cId="1348794762" sldId="269"/>
            <ac:grpSpMk id="127" creationId="{B1CCE3C3-F4B8-48BD-9930-6924C1D51B1E}"/>
          </ac:grpSpMkLst>
        </pc:grpChg>
        <pc:picChg chg="add mod">
          <ac:chgData name="Abdulaziz" userId="85b05c50aa90e9c3" providerId="LiveId" clId="{F68DA11D-2E7B-475F-908E-C3D2F3533364}" dt="2020-11-27T16:46:28.459" v="8421" actId="1076"/>
          <ac:picMkLst>
            <pc:docMk/>
            <pc:sldMk cId="1348794762" sldId="269"/>
            <ac:picMk id="9" creationId="{912D1EF2-0D76-400A-95A5-DC64F493D6F4}"/>
          </ac:picMkLst>
        </pc:picChg>
        <pc:picChg chg="mod">
          <ac:chgData name="Abdulaziz" userId="85b05c50aa90e9c3" providerId="LiveId" clId="{F68DA11D-2E7B-475F-908E-C3D2F3533364}" dt="2020-11-27T16:46:22.635" v="8420" actId="1076"/>
          <ac:picMkLst>
            <pc:docMk/>
            <pc:sldMk cId="1348794762" sldId="269"/>
            <ac:picMk id="22" creationId="{D0091085-B454-450D-9301-A083C582AE70}"/>
          </ac:picMkLst>
        </pc:picChg>
        <pc:picChg chg="add mod">
          <ac:chgData name="Abdulaziz" userId="85b05c50aa90e9c3" providerId="LiveId" clId="{F68DA11D-2E7B-475F-908E-C3D2F3533364}" dt="2020-11-27T16:46:28.459" v="8421" actId="1076"/>
          <ac:picMkLst>
            <pc:docMk/>
            <pc:sldMk cId="1348794762" sldId="269"/>
            <ac:picMk id="45" creationId="{0D88F68E-25D6-4CD2-9159-2C0B3346F19B}"/>
          </ac:picMkLst>
        </pc:picChg>
        <pc:picChg chg="add mod">
          <ac:chgData name="Abdulaziz" userId="85b05c50aa90e9c3" providerId="LiveId" clId="{F68DA11D-2E7B-475F-908E-C3D2F3533364}" dt="2020-11-27T16:51:08.617" v="8490" actId="1076"/>
          <ac:picMkLst>
            <pc:docMk/>
            <pc:sldMk cId="1348794762" sldId="269"/>
            <ac:picMk id="75" creationId="{9152B178-BDC7-4560-A079-C965E21BB5CA}"/>
          </ac:picMkLst>
        </pc:picChg>
        <pc:picChg chg="add mod">
          <ac:chgData name="Abdulaziz" userId="85b05c50aa90e9c3" providerId="LiveId" clId="{F68DA11D-2E7B-475F-908E-C3D2F3533364}" dt="2020-11-27T17:06:12.250" v="8577" actId="1076"/>
          <ac:picMkLst>
            <pc:docMk/>
            <pc:sldMk cId="1348794762" sldId="269"/>
            <ac:picMk id="77" creationId="{7F5B9A8F-F689-47F4-8E85-A219832C20D8}"/>
          </ac:picMkLst>
        </pc:picChg>
        <pc:picChg chg="add del mod">
          <ac:chgData name="Abdulaziz" userId="85b05c50aa90e9c3" providerId="LiveId" clId="{F68DA11D-2E7B-475F-908E-C3D2F3533364}" dt="2020-11-27T17:09:22.623" v="8613"/>
          <ac:picMkLst>
            <pc:docMk/>
            <pc:sldMk cId="1348794762" sldId="269"/>
            <ac:picMk id="78" creationId="{039B6583-B463-4D8A-8B10-33D5990FAEA6}"/>
          </ac:picMkLst>
        </pc:picChg>
        <pc:picChg chg="mod">
          <ac:chgData name="Abdulaziz" userId="85b05c50aa90e9c3" providerId="LiveId" clId="{F68DA11D-2E7B-475F-908E-C3D2F3533364}" dt="2020-11-28T17:04:59.717" v="16929"/>
          <ac:picMkLst>
            <pc:docMk/>
            <pc:sldMk cId="1348794762" sldId="269"/>
            <ac:picMk id="126" creationId="{8B7F8AE8-320E-4B3D-A25D-980BEEDA63FC}"/>
          </ac:picMkLst>
        </pc:picChg>
        <pc:picChg chg="mod">
          <ac:chgData name="Abdulaziz" userId="85b05c50aa90e9c3" providerId="LiveId" clId="{F68DA11D-2E7B-475F-908E-C3D2F3533364}" dt="2020-11-28T17:04:59.717" v="16929"/>
          <ac:picMkLst>
            <pc:docMk/>
            <pc:sldMk cId="1348794762" sldId="269"/>
            <ac:picMk id="129" creationId="{023AD5E0-88DF-406D-91C5-EBD53620C71B}"/>
          </ac:picMkLst>
        </pc:picChg>
        <pc:cxnChg chg="add del">
          <ac:chgData name="Abdulaziz" userId="85b05c50aa90e9c3" providerId="LiveId" clId="{F68DA11D-2E7B-475F-908E-C3D2F3533364}" dt="2020-11-27T14:22:40.953" v="6216" actId="11529"/>
          <ac:cxnSpMkLst>
            <pc:docMk/>
            <pc:sldMk cId="1348794762" sldId="269"/>
            <ac:cxnSpMk id="15" creationId="{A7851686-92C1-4FB1-BFED-6CF3C8D33186}"/>
          </ac:cxnSpMkLst>
        </pc:cxnChg>
        <pc:cxnChg chg="add mod">
          <ac:chgData name="Abdulaziz" userId="85b05c50aa90e9c3" providerId="LiveId" clId="{F68DA11D-2E7B-475F-908E-C3D2F3533364}" dt="2020-11-27T16:46:28.459" v="8421" actId="1076"/>
          <ac:cxnSpMkLst>
            <pc:docMk/>
            <pc:sldMk cId="1348794762" sldId="269"/>
            <ac:cxnSpMk id="48" creationId="{E2BB05BF-5F74-4A79-B639-0B7EE4B0AF2F}"/>
          </ac:cxnSpMkLst>
        </pc:cxnChg>
        <pc:cxnChg chg="add mod">
          <ac:chgData name="Abdulaziz" userId="85b05c50aa90e9c3" providerId="LiveId" clId="{F68DA11D-2E7B-475F-908E-C3D2F3533364}" dt="2020-11-27T16:46:28.459" v="8421" actId="1076"/>
          <ac:cxnSpMkLst>
            <pc:docMk/>
            <pc:sldMk cId="1348794762" sldId="269"/>
            <ac:cxnSpMk id="49" creationId="{F6853948-53AD-4306-803D-A1EF126211DD}"/>
          </ac:cxnSpMkLst>
        </pc:cxnChg>
        <pc:cxnChg chg="add mod">
          <ac:chgData name="Abdulaziz" userId="85b05c50aa90e9c3" providerId="LiveId" clId="{F68DA11D-2E7B-475F-908E-C3D2F3533364}" dt="2020-11-27T16:46:28.459" v="8421" actId="1076"/>
          <ac:cxnSpMkLst>
            <pc:docMk/>
            <pc:sldMk cId="1348794762" sldId="269"/>
            <ac:cxnSpMk id="50" creationId="{FEC84D6D-6533-4639-9D1F-202450D7888A}"/>
          </ac:cxnSpMkLst>
        </pc:cxnChg>
        <pc:cxnChg chg="add mod">
          <ac:chgData name="Abdulaziz" userId="85b05c50aa90e9c3" providerId="LiveId" clId="{F68DA11D-2E7B-475F-908E-C3D2F3533364}" dt="2020-11-27T16:46:28.459" v="8421" actId="1076"/>
          <ac:cxnSpMkLst>
            <pc:docMk/>
            <pc:sldMk cId="1348794762" sldId="269"/>
            <ac:cxnSpMk id="53" creationId="{4ACD12A7-23F1-4627-9849-7DE7944BF7D8}"/>
          </ac:cxnSpMkLst>
        </pc:cxnChg>
        <pc:cxnChg chg="add mod">
          <ac:chgData name="Abdulaziz" userId="85b05c50aa90e9c3" providerId="LiveId" clId="{F68DA11D-2E7B-475F-908E-C3D2F3533364}" dt="2020-11-27T14:23:34.993" v="6233" actId="164"/>
          <ac:cxnSpMkLst>
            <pc:docMk/>
            <pc:sldMk cId="1348794762" sldId="269"/>
            <ac:cxnSpMk id="54" creationId="{7E7A9ACD-7C57-4707-AD56-C3E75CA14256}"/>
          </ac:cxnSpMkLst>
        </pc:cxnChg>
        <pc:cxnChg chg="add mod">
          <ac:chgData name="Abdulaziz" userId="85b05c50aa90e9c3" providerId="LiveId" clId="{F68DA11D-2E7B-475F-908E-C3D2F3533364}" dt="2020-11-27T14:23:34.993" v="6233" actId="164"/>
          <ac:cxnSpMkLst>
            <pc:docMk/>
            <pc:sldMk cId="1348794762" sldId="269"/>
            <ac:cxnSpMk id="55" creationId="{304C0B37-0978-4352-9BB5-948783D22E35}"/>
          </ac:cxnSpMkLst>
        </pc:cxnChg>
        <pc:cxnChg chg="add mod">
          <ac:chgData name="Abdulaziz" userId="85b05c50aa90e9c3" providerId="LiveId" clId="{F68DA11D-2E7B-475F-908E-C3D2F3533364}" dt="2020-11-27T16:46:28.459" v="8421" actId="1076"/>
          <ac:cxnSpMkLst>
            <pc:docMk/>
            <pc:sldMk cId="1348794762" sldId="269"/>
            <ac:cxnSpMk id="59" creationId="{9459771C-A983-46B0-A61E-A4E89CB8102B}"/>
          </ac:cxnSpMkLst>
        </pc:cxnChg>
        <pc:cxnChg chg="add del mod">
          <ac:chgData name="Abdulaziz" userId="85b05c50aa90e9c3" providerId="LiveId" clId="{F68DA11D-2E7B-475F-908E-C3D2F3533364}" dt="2020-11-27T14:45:52.225" v="6517" actId="478"/>
          <ac:cxnSpMkLst>
            <pc:docMk/>
            <pc:sldMk cId="1348794762" sldId="269"/>
            <ac:cxnSpMk id="63" creationId="{C3DA95EE-2601-4F11-AF2A-6E9B8AFFE2A8}"/>
          </ac:cxnSpMkLst>
        </pc:cxnChg>
        <pc:cxnChg chg="add del mod">
          <ac:chgData name="Abdulaziz" userId="85b05c50aa90e9c3" providerId="LiveId" clId="{F68DA11D-2E7B-475F-908E-C3D2F3533364}" dt="2020-11-27T14:45:53.673" v="6518" actId="478"/>
          <ac:cxnSpMkLst>
            <pc:docMk/>
            <pc:sldMk cId="1348794762" sldId="269"/>
            <ac:cxnSpMk id="64" creationId="{D5DEFBAB-CC11-44B9-B3CB-C1823F2CFA9A}"/>
          </ac:cxnSpMkLst>
        </pc:cxnChg>
        <pc:cxnChg chg="add del mod">
          <ac:chgData name="Abdulaziz" userId="85b05c50aa90e9c3" providerId="LiveId" clId="{F68DA11D-2E7B-475F-908E-C3D2F3533364}" dt="2020-11-27T14:45:52.225" v="6517" actId="478"/>
          <ac:cxnSpMkLst>
            <pc:docMk/>
            <pc:sldMk cId="1348794762" sldId="269"/>
            <ac:cxnSpMk id="65" creationId="{077429EC-9492-4221-BFCA-4A112D30E5D1}"/>
          </ac:cxnSpMkLst>
        </pc:cxnChg>
        <pc:cxnChg chg="add del mod">
          <ac:chgData name="Abdulaziz" userId="85b05c50aa90e9c3" providerId="LiveId" clId="{F68DA11D-2E7B-475F-908E-C3D2F3533364}" dt="2020-11-27T14:45:52.225" v="6517" actId="478"/>
          <ac:cxnSpMkLst>
            <pc:docMk/>
            <pc:sldMk cId="1348794762" sldId="269"/>
            <ac:cxnSpMk id="66" creationId="{D6AE9E02-2CA2-4F20-B23B-6BD899B8ADDD}"/>
          </ac:cxnSpMkLst>
        </pc:cxnChg>
        <pc:cxnChg chg="add del mod">
          <ac:chgData name="Abdulaziz" userId="85b05c50aa90e9c3" providerId="LiveId" clId="{F68DA11D-2E7B-475F-908E-C3D2F3533364}" dt="2020-11-27T14:45:52.225" v="6517" actId="478"/>
          <ac:cxnSpMkLst>
            <pc:docMk/>
            <pc:sldMk cId="1348794762" sldId="269"/>
            <ac:cxnSpMk id="67" creationId="{FB4DCC3E-8AC4-4DE7-AAA5-F964CF643D55}"/>
          </ac:cxnSpMkLst>
        </pc:cxnChg>
        <pc:cxnChg chg="add mod">
          <ac:chgData name="Abdulaziz" userId="85b05c50aa90e9c3" providerId="LiveId" clId="{F68DA11D-2E7B-475F-908E-C3D2F3533364}" dt="2020-11-27T16:47:25.401" v="8482" actId="1036"/>
          <ac:cxnSpMkLst>
            <pc:docMk/>
            <pc:sldMk cId="1348794762" sldId="269"/>
            <ac:cxnSpMk id="72" creationId="{549C519C-7263-4D43-A1C1-D63870335F50}"/>
          </ac:cxnSpMkLst>
        </pc:cxnChg>
        <pc:cxnChg chg="add mod">
          <ac:chgData name="Abdulaziz" userId="85b05c50aa90e9c3" providerId="LiveId" clId="{F68DA11D-2E7B-475F-908E-C3D2F3533364}" dt="2020-11-27T17:14:02.531" v="8648" actId="408"/>
          <ac:cxnSpMkLst>
            <pc:docMk/>
            <pc:sldMk cId="1348794762" sldId="269"/>
            <ac:cxnSpMk id="80" creationId="{C6F2928C-AB9B-43E8-BC31-D0BB4D1845D2}"/>
          </ac:cxnSpMkLst>
        </pc:cxnChg>
        <pc:cxnChg chg="add mod">
          <ac:chgData name="Abdulaziz" userId="85b05c50aa90e9c3" providerId="LiveId" clId="{F68DA11D-2E7B-475F-908E-C3D2F3533364}" dt="2020-11-27T17:13:58.654" v="8646" actId="12789"/>
          <ac:cxnSpMkLst>
            <pc:docMk/>
            <pc:sldMk cId="1348794762" sldId="269"/>
            <ac:cxnSpMk id="82" creationId="{BECB7AB2-E4E2-46D1-8AA8-0AC287BAD222}"/>
          </ac:cxnSpMkLst>
        </pc:cxnChg>
        <pc:cxnChg chg="add mod">
          <ac:chgData name="Abdulaziz" userId="85b05c50aa90e9c3" providerId="LiveId" clId="{F68DA11D-2E7B-475F-908E-C3D2F3533364}" dt="2020-11-27T17:14:10.449" v="8649" actId="408"/>
          <ac:cxnSpMkLst>
            <pc:docMk/>
            <pc:sldMk cId="1348794762" sldId="269"/>
            <ac:cxnSpMk id="83" creationId="{B70F3C90-7FD7-448F-A48A-DFD0FB72E243}"/>
          </ac:cxnSpMkLst>
        </pc:cxnChg>
        <pc:cxnChg chg="add mod">
          <ac:chgData name="Abdulaziz" userId="85b05c50aa90e9c3" providerId="LiveId" clId="{F68DA11D-2E7B-475F-908E-C3D2F3533364}" dt="2020-11-27T17:14:10.449" v="8649" actId="408"/>
          <ac:cxnSpMkLst>
            <pc:docMk/>
            <pc:sldMk cId="1348794762" sldId="269"/>
            <ac:cxnSpMk id="84" creationId="{D6AA09FE-8F65-47BF-8839-0577F96ED924}"/>
          </ac:cxnSpMkLst>
        </pc:cxnChg>
        <pc:cxnChg chg="add mod">
          <ac:chgData name="Abdulaziz" userId="85b05c50aa90e9c3" providerId="LiveId" clId="{F68DA11D-2E7B-475F-908E-C3D2F3533364}" dt="2020-11-27T17:14:10.449" v="8649" actId="408"/>
          <ac:cxnSpMkLst>
            <pc:docMk/>
            <pc:sldMk cId="1348794762" sldId="269"/>
            <ac:cxnSpMk id="85" creationId="{05154ABF-7CF0-48AF-A6B2-3B5ED2C353E9}"/>
          </ac:cxnSpMkLst>
        </pc:cxnChg>
        <pc:cxnChg chg="add mod">
          <ac:chgData name="Abdulaziz" userId="85b05c50aa90e9c3" providerId="LiveId" clId="{F68DA11D-2E7B-475F-908E-C3D2F3533364}" dt="2020-11-27T17:14:10.449" v="8649" actId="408"/>
          <ac:cxnSpMkLst>
            <pc:docMk/>
            <pc:sldMk cId="1348794762" sldId="269"/>
            <ac:cxnSpMk id="86" creationId="{FCA65C7C-CA8F-4D16-B3E0-ED7798431429}"/>
          </ac:cxnSpMkLst>
        </pc:cxnChg>
        <pc:cxnChg chg="add mod">
          <ac:chgData name="Abdulaziz" userId="85b05c50aa90e9c3" providerId="LiveId" clId="{F68DA11D-2E7B-475F-908E-C3D2F3533364}" dt="2020-11-27T17:14:10.449" v="8649" actId="408"/>
          <ac:cxnSpMkLst>
            <pc:docMk/>
            <pc:sldMk cId="1348794762" sldId="269"/>
            <ac:cxnSpMk id="87" creationId="{92DFA8E8-55AA-4F5E-A15E-6B9C4CC34DE8}"/>
          </ac:cxnSpMkLst>
        </pc:cxnChg>
        <pc:cxnChg chg="add mod">
          <ac:chgData name="Abdulaziz" userId="85b05c50aa90e9c3" providerId="LiveId" clId="{F68DA11D-2E7B-475F-908E-C3D2F3533364}" dt="2020-11-27T17:14:10.449" v="8649" actId="408"/>
          <ac:cxnSpMkLst>
            <pc:docMk/>
            <pc:sldMk cId="1348794762" sldId="269"/>
            <ac:cxnSpMk id="88" creationId="{2C6F77A2-8CC8-4C96-85C4-9E5D83013938}"/>
          </ac:cxnSpMkLst>
        </pc:cxnChg>
        <pc:cxnChg chg="add mod">
          <ac:chgData name="Abdulaziz" userId="85b05c50aa90e9c3" providerId="LiveId" clId="{F68DA11D-2E7B-475F-908E-C3D2F3533364}" dt="2020-11-27T17:14:10.449" v="8649" actId="408"/>
          <ac:cxnSpMkLst>
            <pc:docMk/>
            <pc:sldMk cId="1348794762" sldId="269"/>
            <ac:cxnSpMk id="89" creationId="{F40FA2B0-B575-4EC6-BDEE-7E3240791609}"/>
          </ac:cxnSpMkLst>
        </pc:cxnChg>
        <pc:cxnChg chg="add mod">
          <ac:chgData name="Abdulaziz" userId="85b05c50aa90e9c3" providerId="LiveId" clId="{F68DA11D-2E7B-475F-908E-C3D2F3533364}" dt="2020-11-27T17:14:10.449" v="8649" actId="408"/>
          <ac:cxnSpMkLst>
            <pc:docMk/>
            <pc:sldMk cId="1348794762" sldId="269"/>
            <ac:cxnSpMk id="90" creationId="{87DBE018-C259-4E86-8098-E5DFC8435027}"/>
          </ac:cxnSpMkLst>
        </pc:cxnChg>
        <pc:cxnChg chg="add mod">
          <ac:chgData name="Abdulaziz" userId="85b05c50aa90e9c3" providerId="LiveId" clId="{F68DA11D-2E7B-475F-908E-C3D2F3533364}" dt="2020-11-27T17:13:58.654" v="8646" actId="12789"/>
          <ac:cxnSpMkLst>
            <pc:docMk/>
            <pc:sldMk cId="1348794762" sldId="269"/>
            <ac:cxnSpMk id="91" creationId="{3EEB954A-A845-4857-A602-A4C13CDC0AE1}"/>
          </ac:cxnSpMkLst>
        </pc:cxnChg>
      </pc:sldChg>
      <pc:sldChg chg="addSp delSp modSp add mod ord addAnim delAnim modAnim">
        <pc:chgData name="Abdulaziz" userId="85b05c50aa90e9c3" providerId="LiveId" clId="{F68DA11D-2E7B-475F-908E-C3D2F3533364}" dt="2020-12-01T10:22:24.279" v="21435" actId="207"/>
        <pc:sldMkLst>
          <pc:docMk/>
          <pc:sldMk cId="490960324" sldId="270"/>
        </pc:sldMkLst>
        <pc:spChg chg="del mod">
          <ac:chgData name="Abdulaziz" userId="85b05c50aa90e9c3" providerId="LiveId" clId="{F68DA11D-2E7B-475F-908E-C3D2F3533364}" dt="2020-11-30T12:20:12.202" v="19437" actId="478"/>
          <ac:spMkLst>
            <pc:docMk/>
            <pc:sldMk cId="490960324" sldId="270"/>
            <ac:spMk id="2" creationId="{6E6C28C3-D29C-40CC-9E18-4DDAD1F2EDE3}"/>
          </ac:spMkLst>
        </pc:spChg>
        <pc:spChg chg="add del">
          <ac:chgData name="Abdulaziz" userId="85b05c50aa90e9c3" providerId="LiveId" clId="{F68DA11D-2E7B-475F-908E-C3D2F3533364}" dt="2020-11-27T15:08:47.205" v="6821" actId="478"/>
          <ac:spMkLst>
            <pc:docMk/>
            <pc:sldMk cId="490960324" sldId="270"/>
            <ac:spMk id="17" creationId="{85DE6274-4B27-423A-863F-FB8B6C506898}"/>
          </ac:spMkLst>
        </pc:spChg>
        <pc:spChg chg="add del">
          <ac:chgData name="Abdulaziz" userId="85b05c50aa90e9c3" providerId="LiveId" clId="{F68DA11D-2E7B-475F-908E-C3D2F3533364}" dt="2020-11-27T15:08:47.205" v="6821" actId="478"/>
          <ac:spMkLst>
            <pc:docMk/>
            <pc:sldMk cId="490960324" sldId="270"/>
            <ac:spMk id="21" creationId="{E7EA4894-AAA4-4CCA-A83C-3FB44F92670D}"/>
          </ac:spMkLst>
        </pc:spChg>
        <pc:spChg chg="add del mod">
          <ac:chgData name="Abdulaziz" userId="85b05c50aa90e9c3" providerId="LiveId" clId="{F68DA11D-2E7B-475F-908E-C3D2F3533364}" dt="2020-11-30T12:14:18.685" v="19321" actId="21"/>
          <ac:spMkLst>
            <pc:docMk/>
            <pc:sldMk cId="490960324" sldId="270"/>
            <ac:spMk id="24" creationId="{B3C8CBE6-5A49-402B-9D54-2FC4DF08E4D5}"/>
          </ac:spMkLst>
        </pc:spChg>
        <pc:spChg chg="add del">
          <ac:chgData name="Abdulaziz" userId="85b05c50aa90e9c3" providerId="LiveId" clId="{F68DA11D-2E7B-475F-908E-C3D2F3533364}" dt="2020-11-27T15:08:49.226" v="6822" actId="478"/>
          <ac:spMkLst>
            <pc:docMk/>
            <pc:sldMk cId="490960324" sldId="270"/>
            <ac:spMk id="24" creationId="{FEE4A9D2-02B5-4F03-85A1-2AB539E04306}"/>
          </ac:spMkLst>
        </pc:spChg>
        <pc:spChg chg="add del mod">
          <ac:chgData name="Abdulaziz" userId="85b05c50aa90e9c3" providerId="LiveId" clId="{F68DA11D-2E7B-475F-908E-C3D2F3533364}" dt="2020-11-30T12:14:18.685" v="19321" actId="21"/>
          <ac:spMkLst>
            <pc:docMk/>
            <pc:sldMk cId="490960324" sldId="270"/>
            <ac:spMk id="26" creationId="{44C63314-3E36-4718-9C4D-0922EA19BEB7}"/>
          </ac:spMkLst>
        </pc:spChg>
        <pc:spChg chg="add mod">
          <ac:chgData name="Abdulaziz" userId="85b05c50aa90e9c3" providerId="LiveId" clId="{F68DA11D-2E7B-475F-908E-C3D2F3533364}" dt="2020-11-30T12:14:41.297" v="19328" actId="571"/>
          <ac:spMkLst>
            <pc:docMk/>
            <pc:sldMk cId="490960324" sldId="270"/>
            <ac:spMk id="28" creationId="{9C6E713A-1D84-4EEF-A99C-C0A0801A313F}"/>
          </ac:spMkLst>
        </pc:spChg>
        <pc:spChg chg="add mod">
          <ac:chgData name="Abdulaziz" userId="85b05c50aa90e9c3" providerId="LiveId" clId="{F68DA11D-2E7B-475F-908E-C3D2F3533364}" dt="2020-11-30T12:14:41.297" v="19328" actId="571"/>
          <ac:spMkLst>
            <pc:docMk/>
            <pc:sldMk cId="490960324" sldId="270"/>
            <ac:spMk id="29" creationId="{7845FE7D-20B8-4E34-93AF-0005A666D606}"/>
          </ac:spMkLst>
        </pc:spChg>
        <pc:spChg chg="add mod">
          <ac:chgData name="Abdulaziz" userId="85b05c50aa90e9c3" providerId="LiveId" clId="{F68DA11D-2E7B-475F-908E-C3D2F3533364}" dt="2020-12-01T08:16:09.065" v="21404" actId="313"/>
          <ac:spMkLst>
            <pc:docMk/>
            <pc:sldMk cId="490960324" sldId="270"/>
            <ac:spMk id="30" creationId="{79BD3DDE-D5A1-41CB-A703-2AEA118777B9}"/>
          </ac:spMkLst>
        </pc:spChg>
        <pc:spChg chg="add del mod">
          <ac:chgData name="Abdulaziz" userId="85b05c50aa90e9c3" providerId="LiveId" clId="{F68DA11D-2E7B-475F-908E-C3D2F3533364}" dt="2020-11-30T12:05:38.546" v="19264" actId="478"/>
          <ac:spMkLst>
            <pc:docMk/>
            <pc:sldMk cId="490960324" sldId="270"/>
            <ac:spMk id="31" creationId="{230EA301-E02A-41A2-9BB6-B7AA366CE97F}"/>
          </ac:spMkLst>
        </pc:spChg>
        <pc:spChg chg="mod">
          <ac:chgData name="Abdulaziz" userId="85b05c50aa90e9c3" providerId="LiveId" clId="{F68DA11D-2E7B-475F-908E-C3D2F3533364}" dt="2020-11-30T12:14:41.297" v="19328" actId="571"/>
          <ac:spMkLst>
            <pc:docMk/>
            <pc:sldMk cId="490960324" sldId="270"/>
            <ac:spMk id="32" creationId="{7175DB34-8A4F-41F0-83E0-25C03E486DA6}"/>
          </ac:spMkLst>
        </pc:spChg>
        <pc:spChg chg="add mod">
          <ac:chgData name="Abdulaziz" userId="85b05c50aa90e9c3" providerId="LiveId" clId="{F68DA11D-2E7B-475F-908E-C3D2F3533364}" dt="2020-12-01T10:22:24.279" v="21435" actId="207"/>
          <ac:spMkLst>
            <pc:docMk/>
            <pc:sldMk cId="490960324" sldId="270"/>
            <ac:spMk id="33" creationId="{9BF29D0D-4739-4159-BE85-818243FC07B9}"/>
          </ac:spMkLst>
        </pc:spChg>
        <pc:spChg chg="add del mod">
          <ac:chgData name="Abdulaziz" userId="85b05c50aa90e9c3" providerId="LiveId" clId="{F68DA11D-2E7B-475F-908E-C3D2F3533364}" dt="2020-11-30T12:15:08.396" v="19332"/>
          <ac:spMkLst>
            <pc:docMk/>
            <pc:sldMk cId="490960324" sldId="270"/>
            <ac:spMk id="35" creationId="{1AB1A3AF-D4FF-4FAE-A626-58F1B2999B04}"/>
          </ac:spMkLst>
        </pc:spChg>
        <pc:spChg chg="add del mod">
          <ac:chgData name="Abdulaziz" userId="85b05c50aa90e9c3" providerId="LiveId" clId="{F68DA11D-2E7B-475F-908E-C3D2F3533364}" dt="2020-11-30T12:15:08.396" v="19332"/>
          <ac:spMkLst>
            <pc:docMk/>
            <pc:sldMk cId="490960324" sldId="270"/>
            <ac:spMk id="36" creationId="{70E3239F-7AB2-4D1D-BEFE-34697943139C}"/>
          </ac:spMkLst>
        </pc:spChg>
        <pc:spChg chg="add del mod">
          <ac:chgData name="Abdulaziz" userId="85b05c50aa90e9c3" providerId="LiveId" clId="{F68DA11D-2E7B-475F-908E-C3D2F3533364}" dt="2020-11-30T12:15:08.396" v="19332"/>
          <ac:spMkLst>
            <pc:docMk/>
            <pc:sldMk cId="490960324" sldId="270"/>
            <ac:spMk id="37" creationId="{9EA5AF5F-18E5-46BB-8DDC-05D6DE2E909F}"/>
          </ac:spMkLst>
        </pc:spChg>
        <pc:spChg chg="add del mod">
          <ac:chgData name="Abdulaziz" userId="85b05c50aa90e9c3" providerId="LiveId" clId="{F68DA11D-2E7B-475F-908E-C3D2F3533364}" dt="2020-11-30T12:15:08.396" v="19332"/>
          <ac:spMkLst>
            <pc:docMk/>
            <pc:sldMk cId="490960324" sldId="270"/>
            <ac:spMk id="38" creationId="{8FEBEECF-B7BC-49EB-9BC0-D31CD1C58840}"/>
          </ac:spMkLst>
        </pc:spChg>
        <pc:spChg chg="add del mod">
          <ac:chgData name="Abdulaziz" userId="85b05c50aa90e9c3" providerId="LiveId" clId="{F68DA11D-2E7B-475F-908E-C3D2F3533364}" dt="2020-11-30T12:15:08.396" v="19332"/>
          <ac:spMkLst>
            <pc:docMk/>
            <pc:sldMk cId="490960324" sldId="270"/>
            <ac:spMk id="39" creationId="{55541012-E311-446E-BB50-FF024ED85D9C}"/>
          </ac:spMkLst>
        </pc:spChg>
        <pc:spChg chg="add del mod">
          <ac:chgData name="Abdulaziz" userId="85b05c50aa90e9c3" providerId="LiveId" clId="{F68DA11D-2E7B-475F-908E-C3D2F3533364}" dt="2020-11-30T12:15:08.396" v="19332"/>
          <ac:spMkLst>
            <pc:docMk/>
            <pc:sldMk cId="490960324" sldId="270"/>
            <ac:spMk id="40" creationId="{40CD9C52-61F8-4445-BF3A-0F4F79A47AAD}"/>
          </ac:spMkLst>
        </pc:spChg>
        <pc:spChg chg="add del mod">
          <ac:chgData name="Abdulaziz" userId="85b05c50aa90e9c3" providerId="LiveId" clId="{F68DA11D-2E7B-475F-908E-C3D2F3533364}" dt="2020-11-30T13:45:59.679" v="19504" actId="21"/>
          <ac:spMkLst>
            <pc:docMk/>
            <pc:sldMk cId="490960324" sldId="270"/>
            <ac:spMk id="41" creationId="{91165BF4-653B-4471-8BFE-DCF579FE82B9}"/>
          </ac:spMkLst>
        </pc:spChg>
        <pc:spChg chg="add del mod">
          <ac:chgData name="Abdulaziz" userId="85b05c50aa90e9c3" providerId="LiveId" clId="{F68DA11D-2E7B-475F-908E-C3D2F3533364}" dt="2020-11-30T12:20:52.561" v="19450" actId="21"/>
          <ac:spMkLst>
            <pc:docMk/>
            <pc:sldMk cId="490960324" sldId="270"/>
            <ac:spMk id="42" creationId="{35F5B79C-8643-4B47-950E-815C017799B7}"/>
          </ac:spMkLst>
        </pc:spChg>
        <pc:spChg chg="add del">
          <ac:chgData name="Abdulaziz" userId="85b05c50aa90e9c3" providerId="LiveId" clId="{F68DA11D-2E7B-475F-908E-C3D2F3533364}" dt="2020-11-27T15:08:51.068" v="6823" actId="478"/>
          <ac:spMkLst>
            <pc:docMk/>
            <pc:sldMk cId="490960324" sldId="270"/>
            <ac:spMk id="43" creationId="{4C76F08D-CC45-4D98-8D5C-2CA43B69AF36}"/>
          </ac:spMkLst>
        </pc:spChg>
        <pc:spChg chg="add del mod">
          <ac:chgData name="Abdulaziz" userId="85b05c50aa90e9c3" providerId="LiveId" clId="{F68DA11D-2E7B-475F-908E-C3D2F3533364}" dt="2020-11-30T12:20:52.561" v="19450" actId="21"/>
          <ac:spMkLst>
            <pc:docMk/>
            <pc:sldMk cId="490960324" sldId="270"/>
            <ac:spMk id="43" creationId="{69D7A53B-A53A-43EE-82D3-AFE5B8395DC6}"/>
          </ac:spMkLst>
        </pc:spChg>
        <pc:spChg chg="add del mod">
          <ac:chgData name="Abdulaziz" userId="85b05c50aa90e9c3" providerId="LiveId" clId="{F68DA11D-2E7B-475F-908E-C3D2F3533364}" dt="2020-11-30T12:20:52.561" v="19450" actId="21"/>
          <ac:spMkLst>
            <pc:docMk/>
            <pc:sldMk cId="490960324" sldId="270"/>
            <ac:spMk id="44" creationId="{C9DB9628-38ED-492E-83D5-D596576D120A}"/>
          </ac:spMkLst>
        </pc:spChg>
        <pc:spChg chg="add del mod">
          <ac:chgData name="Abdulaziz" userId="85b05c50aa90e9c3" providerId="LiveId" clId="{F68DA11D-2E7B-475F-908E-C3D2F3533364}" dt="2020-11-30T12:20:52.561" v="19450" actId="21"/>
          <ac:spMkLst>
            <pc:docMk/>
            <pc:sldMk cId="490960324" sldId="270"/>
            <ac:spMk id="45" creationId="{E564358C-F856-4EA7-9FF6-553A7C053641}"/>
          </ac:spMkLst>
        </pc:spChg>
        <pc:spChg chg="add del mod">
          <ac:chgData name="Abdulaziz" userId="85b05c50aa90e9c3" providerId="LiveId" clId="{F68DA11D-2E7B-475F-908E-C3D2F3533364}" dt="2020-11-28T16:30:34.863" v="16085" actId="478"/>
          <ac:spMkLst>
            <pc:docMk/>
            <pc:sldMk cId="490960324" sldId="270"/>
            <ac:spMk id="46" creationId="{81AD030A-7415-48F9-A1BC-223C88C8BA20}"/>
          </ac:spMkLst>
        </pc:spChg>
        <pc:spChg chg="add del mod">
          <ac:chgData name="Abdulaziz" userId="85b05c50aa90e9c3" providerId="LiveId" clId="{F68DA11D-2E7B-475F-908E-C3D2F3533364}" dt="2020-11-30T12:20:52.561" v="19450" actId="21"/>
          <ac:spMkLst>
            <pc:docMk/>
            <pc:sldMk cId="490960324" sldId="270"/>
            <ac:spMk id="46" creationId="{BCBE276C-DBD3-4CEB-9BBA-B3FB288BF8F4}"/>
          </ac:spMkLst>
        </pc:spChg>
        <pc:spChg chg="add del mod">
          <ac:chgData name="Abdulaziz" userId="85b05c50aa90e9c3" providerId="LiveId" clId="{F68DA11D-2E7B-475F-908E-C3D2F3533364}" dt="2020-11-30T13:45:59.679" v="19504" actId="21"/>
          <ac:spMkLst>
            <pc:docMk/>
            <pc:sldMk cId="490960324" sldId="270"/>
            <ac:spMk id="47" creationId="{3F9D0CC8-D849-425C-BF0E-456623942C33}"/>
          </ac:spMkLst>
        </pc:spChg>
        <pc:spChg chg="add del mod">
          <ac:chgData name="Abdulaziz" userId="85b05c50aa90e9c3" providerId="LiveId" clId="{F68DA11D-2E7B-475F-908E-C3D2F3533364}" dt="2020-11-28T16:30:43.834" v="16087" actId="478"/>
          <ac:spMkLst>
            <pc:docMk/>
            <pc:sldMk cId="490960324" sldId="270"/>
            <ac:spMk id="47" creationId="{4FBD9657-0B23-4A2F-95F6-BC33BA6F6E61}"/>
          </ac:spMkLst>
        </pc:spChg>
        <pc:spChg chg="add del mod">
          <ac:chgData name="Abdulaziz" userId="85b05c50aa90e9c3" providerId="LiveId" clId="{F68DA11D-2E7B-475F-908E-C3D2F3533364}" dt="2020-11-30T13:45:59.679" v="19504" actId="21"/>
          <ac:spMkLst>
            <pc:docMk/>
            <pc:sldMk cId="490960324" sldId="270"/>
            <ac:spMk id="48" creationId="{9E26C94B-A40F-446B-AA74-63F42431898E}"/>
          </ac:spMkLst>
        </pc:spChg>
        <pc:spChg chg="add del mod">
          <ac:chgData name="Abdulaziz" userId="85b05c50aa90e9c3" providerId="LiveId" clId="{F68DA11D-2E7B-475F-908E-C3D2F3533364}" dt="2020-11-30T13:45:59.679" v="19504" actId="21"/>
          <ac:spMkLst>
            <pc:docMk/>
            <pc:sldMk cId="490960324" sldId="270"/>
            <ac:spMk id="49" creationId="{1AAACBE7-B58E-4C3E-A2AD-6F4C72D5FDA2}"/>
          </ac:spMkLst>
        </pc:spChg>
        <pc:spChg chg="add del mod">
          <ac:chgData name="Abdulaziz" userId="85b05c50aa90e9c3" providerId="LiveId" clId="{F68DA11D-2E7B-475F-908E-C3D2F3533364}" dt="2020-11-30T13:45:59.679" v="19504" actId="21"/>
          <ac:spMkLst>
            <pc:docMk/>
            <pc:sldMk cId="490960324" sldId="270"/>
            <ac:spMk id="50" creationId="{811E019C-E034-4C46-8A77-8E350D7D1989}"/>
          </ac:spMkLst>
        </pc:spChg>
        <pc:spChg chg="add del mod">
          <ac:chgData name="Abdulaziz" userId="85b05c50aa90e9c3" providerId="LiveId" clId="{F68DA11D-2E7B-475F-908E-C3D2F3533364}" dt="2020-11-30T13:45:59.679" v="19504" actId="21"/>
          <ac:spMkLst>
            <pc:docMk/>
            <pc:sldMk cId="490960324" sldId="270"/>
            <ac:spMk id="51" creationId="{772EDCF3-05EC-4FD3-8020-21A910C803DA}"/>
          </ac:spMkLst>
        </pc:spChg>
        <pc:spChg chg="add del mod">
          <ac:chgData name="Abdulaziz" userId="85b05c50aa90e9c3" providerId="LiveId" clId="{F68DA11D-2E7B-475F-908E-C3D2F3533364}" dt="2020-11-28T16:30:45.498" v="16088" actId="478"/>
          <ac:spMkLst>
            <pc:docMk/>
            <pc:sldMk cId="490960324" sldId="270"/>
            <ac:spMk id="51" creationId="{7F5C6463-100A-441A-9AD1-D2B0699C94F9}"/>
          </ac:spMkLst>
        </pc:spChg>
        <pc:spChg chg="add mod">
          <ac:chgData name="Abdulaziz" userId="85b05c50aa90e9c3" providerId="LiveId" clId="{F68DA11D-2E7B-475F-908E-C3D2F3533364}" dt="2020-11-30T13:46:28.618" v="19508" actId="1076"/>
          <ac:spMkLst>
            <pc:docMk/>
            <pc:sldMk cId="490960324" sldId="270"/>
            <ac:spMk id="52" creationId="{14343D7F-4E7B-4E75-BF93-2EE4E46038CD}"/>
          </ac:spMkLst>
        </pc:spChg>
        <pc:spChg chg="add mod">
          <ac:chgData name="Abdulaziz" userId="85b05c50aa90e9c3" providerId="LiveId" clId="{F68DA11D-2E7B-475F-908E-C3D2F3533364}" dt="2020-11-27T17:26:29.104" v="8959" actId="571"/>
          <ac:spMkLst>
            <pc:docMk/>
            <pc:sldMk cId="490960324" sldId="270"/>
            <ac:spMk id="52" creationId="{395F6832-9BD1-4ACB-AF53-5E15C4A08DF9}"/>
          </ac:spMkLst>
        </pc:spChg>
        <pc:spChg chg="add mod">
          <ac:chgData name="Abdulaziz" userId="85b05c50aa90e9c3" providerId="LiveId" clId="{F68DA11D-2E7B-475F-908E-C3D2F3533364}" dt="2020-11-30T18:47:06.511" v="21005" actId="20577"/>
          <ac:spMkLst>
            <pc:docMk/>
            <pc:sldMk cId="490960324" sldId="270"/>
            <ac:spMk id="55" creationId="{8CFA7272-8721-463B-A9A4-32EC6E4E4FF8}"/>
          </ac:spMkLst>
        </pc:spChg>
        <pc:spChg chg="add mod">
          <ac:chgData name="Abdulaziz" userId="85b05c50aa90e9c3" providerId="LiveId" clId="{F68DA11D-2E7B-475F-908E-C3D2F3533364}" dt="2020-11-30T13:50:05.506" v="19575" actId="1035"/>
          <ac:spMkLst>
            <pc:docMk/>
            <pc:sldMk cId="490960324" sldId="270"/>
            <ac:spMk id="56" creationId="{EAFE3913-9C19-46D7-8B4E-F2375A9D6B57}"/>
          </ac:spMkLst>
        </pc:spChg>
        <pc:spChg chg="add mod">
          <ac:chgData name="Abdulaziz" userId="85b05c50aa90e9c3" providerId="LiveId" clId="{F68DA11D-2E7B-475F-908E-C3D2F3533364}" dt="2020-11-30T13:50:05.506" v="19575" actId="1035"/>
          <ac:spMkLst>
            <pc:docMk/>
            <pc:sldMk cId="490960324" sldId="270"/>
            <ac:spMk id="57" creationId="{323265AA-FE85-4CD5-AA16-15BDFD42C5E1}"/>
          </ac:spMkLst>
        </pc:spChg>
        <pc:spChg chg="add mod">
          <ac:chgData name="Abdulaziz" userId="85b05c50aa90e9c3" providerId="LiveId" clId="{F68DA11D-2E7B-475F-908E-C3D2F3533364}" dt="2020-11-27T17:26:29.104" v="8959" actId="571"/>
          <ac:spMkLst>
            <pc:docMk/>
            <pc:sldMk cId="490960324" sldId="270"/>
            <ac:spMk id="57" creationId="{E32D640F-60B3-4BE9-8D61-8E2A0A94D4EE}"/>
          </ac:spMkLst>
        </pc:spChg>
        <pc:spChg chg="add del mod">
          <ac:chgData name="Abdulaziz" userId="85b05c50aa90e9c3" providerId="LiveId" clId="{F68DA11D-2E7B-475F-908E-C3D2F3533364}" dt="2020-11-30T13:44:46.552" v="19493" actId="21"/>
          <ac:spMkLst>
            <pc:docMk/>
            <pc:sldMk cId="490960324" sldId="270"/>
            <ac:spMk id="58" creationId="{7BB68311-0F44-43C9-AB06-579DD1B77131}"/>
          </ac:spMkLst>
        </pc:spChg>
        <pc:spChg chg="add mod">
          <ac:chgData name="Abdulaziz" userId="85b05c50aa90e9c3" providerId="LiveId" clId="{F68DA11D-2E7B-475F-908E-C3D2F3533364}" dt="2020-11-30T13:50:05.506" v="19575" actId="1035"/>
          <ac:spMkLst>
            <pc:docMk/>
            <pc:sldMk cId="490960324" sldId="270"/>
            <ac:spMk id="59" creationId="{0FA889A5-AECF-475F-95C6-5E11E2A3FA88}"/>
          </ac:spMkLst>
        </pc:spChg>
        <pc:spChg chg="add del mod">
          <ac:chgData name="Abdulaziz" userId="85b05c50aa90e9c3" providerId="LiveId" clId="{F68DA11D-2E7B-475F-908E-C3D2F3533364}" dt="2020-11-30T12:06:04.423" v="19269" actId="478"/>
          <ac:spMkLst>
            <pc:docMk/>
            <pc:sldMk cId="490960324" sldId="270"/>
            <ac:spMk id="60" creationId="{4113A5AA-1A22-4910-9831-33A421C2367A}"/>
          </ac:spMkLst>
        </pc:spChg>
        <pc:spChg chg="add mod">
          <ac:chgData name="Abdulaziz" userId="85b05c50aa90e9c3" providerId="LiveId" clId="{F68DA11D-2E7B-475F-908E-C3D2F3533364}" dt="2020-11-30T13:49:43.143" v="19554" actId="1076"/>
          <ac:spMkLst>
            <pc:docMk/>
            <pc:sldMk cId="490960324" sldId="270"/>
            <ac:spMk id="60" creationId="{706E9AD7-A6FE-4FA3-BC0C-35AC49519B08}"/>
          </ac:spMkLst>
        </pc:spChg>
        <pc:spChg chg="mod">
          <ac:chgData name="Abdulaziz" userId="85b05c50aa90e9c3" providerId="LiveId" clId="{F68DA11D-2E7B-475F-908E-C3D2F3533364}" dt="2020-11-28T17:05:10.374" v="16931"/>
          <ac:spMkLst>
            <pc:docMk/>
            <pc:sldMk cId="490960324" sldId="270"/>
            <ac:spMk id="62" creationId="{97BB4815-8A0D-49DE-B0BE-8ABE80DD32DB}"/>
          </ac:spMkLst>
        </pc:spChg>
        <pc:spChg chg="mod">
          <ac:chgData name="Abdulaziz" userId="85b05c50aa90e9c3" providerId="LiveId" clId="{F68DA11D-2E7B-475F-908E-C3D2F3533364}" dt="2020-11-28T17:05:10.374" v="16931"/>
          <ac:spMkLst>
            <pc:docMk/>
            <pc:sldMk cId="490960324" sldId="270"/>
            <ac:spMk id="65" creationId="{5DCA2C8B-CBC6-4BC3-8BA5-CC61AA0C947A}"/>
          </ac:spMkLst>
        </pc:spChg>
        <pc:spChg chg="add mod">
          <ac:chgData name="Abdulaziz" userId="85b05c50aa90e9c3" providerId="LiveId" clId="{F68DA11D-2E7B-475F-908E-C3D2F3533364}" dt="2020-11-30T13:50:05.506" v="19575" actId="1035"/>
          <ac:spMkLst>
            <pc:docMk/>
            <pc:sldMk cId="490960324" sldId="270"/>
            <ac:spMk id="67" creationId="{3360C55A-4CBA-4789-B67C-02F8DCFEB752}"/>
          </ac:spMkLst>
        </pc:spChg>
        <pc:spChg chg="mod">
          <ac:chgData name="Abdulaziz" userId="85b05c50aa90e9c3" providerId="LiveId" clId="{F68DA11D-2E7B-475F-908E-C3D2F3533364}" dt="2020-11-28T17:05:10.374" v="16931"/>
          <ac:spMkLst>
            <pc:docMk/>
            <pc:sldMk cId="490960324" sldId="270"/>
            <ac:spMk id="68" creationId="{3B163D4D-1BA9-4D48-9703-DEC5D35E7359}"/>
          </ac:spMkLst>
        </pc:spChg>
        <pc:spChg chg="add mod">
          <ac:chgData name="Abdulaziz" userId="85b05c50aa90e9c3" providerId="LiveId" clId="{F68DA11D-2E7B-475F-908E-C3D2F3533364}" dt="2020-11-30T14:13:30.260" v="20439" actId="20577"/>
          <ac:spMkLst>
            <pc:docMk/>
            <pc:sldMk cId="490960324" sldId="270"/>
            <ac:spMk id="69" creationId="{2B752124-535E-466B-A173-DFDFFBE93667}"/>
          </ac:spMkLst>
        </pc:spChg>
        <pc:spChg chg="add mod">
          <ac:chgData name="Abdulaziz" userId="85b05c50aa90e9c3" providerId="LiveId" clId="{F68DA11D-2E7B-475F-908E-C3D2F3533364}" dt="2020-12-01T08:11:00.019" v="21362" actId="14100"/>
          <ac:spMkLst>
            <pc:docMk/>
            <pc:sldMk cId="490960324" sldId="270"/>
            <ac:spMk id="71" creationId="{18CC47C9-094F-4207-BB34-D99130D4B937}"/>
          </ac:spMkLst>
        </pc:spChg>
        <pc:spChg chg="add del">
          <ac:chgData name="Abdulaziz" userId="85b05c50aa90e9c3" providerId="LiveId" clId="{F68DA11D-2E7B-475F-908E-C3D2F3533364}" dt="2020-11-27T15:08:52.667" v="6824" actId="478"/>
          <ac:spMkLst>
            <pc:docMk/>
            <pc:sldMk cId="490960324" sldId="270"/>
            <ac:spMk id="71" creationId="{F9B622B9-6AB6-434D-B39B-443F9135DC6A}"/>
          </ac:spMkLst>
        </pc:spChg>
        <pc:spChg chg="mod">
          <ac:chgData name="Abdulaziz" userId="85b05c50aa90e9c3" providerId="LiveId" clId="{F68DA11D-2E7B-475F-908E-C3D2F3533364}" dt="2020-11-28T17:05:10.374" v="16931"/>
          <ac:spMkLst>
            <pc:docMk/>
            <pc:sldMk cId="490960324" sldId="270"/>
            <ac:spMk id="72" creationId="{46B49DE5-80D9-43AD-ABD9-56DE36FDEC32}"/>
          </ac:spMkLst>
        </pc:spChg>
        <pc:spChg chg="mod">
          <ac:chgData name="Abdulaziz" userId="85b05c50aa90e9c3" providerId="LiveId" clId="{F68DA11D-2E7B-475F-908E-C3D2F3533364}" dt="2020-11-28T17:05:30.155" v="16938"/>
          <ac:spMkLst>
            <pc:docMk/>
            <pc:sldMk cId="490960324" sldId="270"/>
            <ac:spMk id="75" creationId="{B62CA64D-13C4-46DD-9CDA-E30C00FE7C85}"/>
          </ac:spMkLst>
        </pc:spChg>
        <pc:spChg chg="add del mod">
          <ac:chgData name="Abdulaziz" userId="85b05c50aa90e9c3" providerId="LiveId" clId="{F68DA11D-2E7B-475F-908E-C3D2F3533364}" dt="2020-11-30T14:13:27.588" v="20437" actId="478"/>
          <ac:spMkLst>
            <pc:docMk/>
            <pc:sldMk cId="490960324" sldId="270"/>
            <ac:spMk id="79" creationId="{FA24D327-1EDF-4BB9-A913-0F285C0CA20A}"/>
          </ac:spMkLst>
        </pc:spChg>
        <pc:grpChg chg="add mod">
          <ac:chgData name="Abdulaziz" userId="85b05c50aa90e9c3" providerId="LiveId" clId="{F68DA11D-2E7B-475F-908E-C3D2F3533364}" dt="2020-11-30T12:14:41.297" v="19328" actId="571"/>
          <ac:grpSpMkLst>
            <pc:docMk/>
            <pc:sldMk cId="490960324" sldId="270"/>
            <ac:grpSpMk id="31" creationId="{149491F7-A596-4325-B9D1-3DE280A9EA2F}"/>
          </ac:grpSpMkLst>
        </pc:grpChg>
        <pc:grpChg chg="add del">
          <ac:chgData name="Abdulaziz" userId="85b05c50aa90e9c3" providerId="LiveId" clId="{F68DA11D-2E7B-475F-908E-C3D2F3533364}" dt="2020-11-27T15:08:47.205" v="6821" actId="478"/>
          <ac:grpSpMkLst>
            <pc:docMk/>
            <pc:sldMk cId="490960324" sldId="270"/>
            <ac:grpSpMk id="56" creationId="{585B350F-DFF7-492A-86BA-923E9A6CD38F}"/>
          </ac:grpSpMkLst>
        </pc:grpChg>
        <pc:grpChg chg="add del mod">
          <ac:chgData name="Abdulaziz" userId="85b05c50aa90e9c3" providerId="LiveId" clId="{F68DA11D-2E7B-475F-908E-C3D2F3533364}" dt="2020-12-01T08:10:47.063" v="21357" actId="478"/>
          <ac:grpSpMkLst>
            <pc:docMk/>
            <pc:sldMk cId="490960324" sldId="270"/>
            <ac:grpSpMk id="61" creationId="{31913472-0A96-4765-B1C2-68365465637A}"/>
          </ac:grpSpMkLst>
        </pc:grpChg>
        <pc:grpChg chg="add del mod">
          <ac:chgData name="Abdulaziz" userId="85b05c50aa90e9c3" providerId="LiveId" clId="{F68DA11D-2E7B-475F-908E-C3D2F3533364}" dt="2020-12-01T08:10:47.886" v="21358" actId="478"/>
          <ac:grpSpMkLst>
            <pc:docMk/>
            <pc:sldMk cId="490960324" sldId="270"/>
            <ac:grpSpMk id="64" creationId="{41E36AF8-BC20-410E-821D-53E9CE452294}"/>
          </ac:grpSpMkLst>
        </pc:grpChg>
        <pc:grpChg chg="add del mod">
          <ac:chgData name="Abdulaziz" userId="85b05c50aa90e9c3" providerId="LiveId" clId="{F68DA11D-2E7B-475F-908E-C3D2F3533364}" dt="2020-11-28T17:05:24.411" v="16936" actId="478"/>
          <ac:grpSpMkLst>
            <pc:docMk/>
            <pc:sldMk cId="490960324" sldId="270"/>
            <ac:grpSpMk id="67" creationId="{12392149-1210-420D-8529-FE1C5BF01F0E}"/>
          </ac:grpSpMkLst>
        </pc:grpChg>
        <pc:grpChg chg="add del mod">
          <ac:chgData name="Abdulaziz" userId="85b05c50aa90e9c3" providerId="LiveId" clId="{F68DA11D-2E7B-475F-908E-C3D2F3533364}" dt="2020-11-28T17:05:25.107" v="16937" actId="478"/>
          <ac:grpSpMkLst>
            <pc:docMk/>
            <pc:sldMk cId="490960324" sldId="270"/>
            <ac:grpSpMk id="70" creationId="{D383668B-810D-4327-8B10-9D7731B87D41}"/>
          </ac:grpSpMkLst>
        </pc:grpChg>
        <pc:grpChg chg="add del mod">
          <ac:chgData name="Abdulaziz" userId="85b05c50aa90e9c3" providerId="LiveId" clId="{F68DA11D-2E7B-475F-908E-C3D2F3533364}" dt="2020-11-28T17:05:37.448" v="16941"/>
          <ac:grpSpMkLst>
            <pc:docMk/>
            <pc:sldMk cId="490960324" sldId="270"/>
            <ac:grpSpMk id="74" creationId="{F29170EE-07FD-4CF4-B398-B2A02B08A48B}"/>
          </ac:grpSpMkLst>
        </pc:grpChg>
        <pc:picChg chg="add del">
          <ac:chgData name="Abdulaziz" userId="85b05c50aa90e9c3" providerId="LiveId" clId="{F68DA11D-2E7B-475F-908E-C3D2F3533364}" dt="2020-11-27T15:08:47.205" v="6821" actId="478"/>
          <ac:picMkLst>
            <pc:docMk/>
            <pc:sldMk cId="490960324" sldId="270"/>
            <ac:picMk id="9" creationId="{912D1EF2-0D76-400A-95A5-DC64F493D6F4}"/>
          </ac:picMkLst>
        </pc:picChg>
        <pc:picChg chg="add del mod modCrop">
          <ac:chgData name="Abdulaziz" userId="85b05c50aa90e9c3" providerId="LiveId" clId="{F68DA11D-2E7B-475F-908E-C3D2F3533364}" dt="2020-11-30T12:05:39.058" v="19265" actId="478"/>
          <ac:picMkLst>
            <pc:docMk/>
            <pc:sldMk cId="490960324" sldId="270"/>
            <ac:picMk id="12" creationId="{CD93EE73-9789-41FF-8985-B5D5A97F31CA}"/>
          </ac:picMkLst>
        </pc:picChg>
        <pc:picChg chg="mod">
          <ac:chgData name="Abdulaziz" userId="85b05c50aa90e9c3" providerId="LiveId" clId="{F68DA11D-2E7B-475F-908E-C3D2F3533364}" dt="2020-11-30T12:22:02.596" v="19469" actId="1076"/>
          <ac:picMkLst>
            <pc:docMk/>
            <pc:sldMk cId="490960324" sldId="270"/>
            <ac:picMk id="22" creationId="{D0091085-B454-450D-9301-A083C582AE70}"/>
          </ac:picMkLst>
        </pc:picChg>
        <pc:picChg chg="add del mod">
          <ac:chgData name="Abdulaziz" userId="85b05c50aa90e9c3" providerId="LiveId" clId="{F68DA11D-2E7B-475F-908E-C3D2F3533364}" dt="2020-11-30T12:14:18.685" v="19321" actId="21"/>
          <ac:picMkLst>
            <pc:docMk/>
            <pc:sldMk cId="490960324" sldId="270"/>
            <ac:picMk id="25" creationId="{3D38255F-702F-4225-8674-F30880ED4B3D}"/>
          </ac:picMkLst>
        </pc:picChg>
        <pc:picChg chg="add del mod">
          <ac:chgData name="Abdulaziz" userId="85b05c50aa90e9c3" providerId="LiveId" clId="{F68DA11D-2E7B-475F-908E-C3D2F3533364}" dt="2020-11-30T12:14:18.685" v="19321" actId="21"/>
          <ac:picMkLst>
            <pc:docMk/>
            <pc:sldMk cId="490960324" sldId="270"/>
            <ac:picMk id="27" creationId="{9AFA01D8-F6CC-4C16-A3DD-3377EC69E041}"/>
          </ac:picMkLst>
        </pc:picChg>
        <pc:picChg chg="mod">
          <ac:chgData name="Abdulaziz" userId="85b05c50aa90e9c3" providerId="LiveId" clId="{F68DA11D-2E7B-475F-908E-C3D2F3533364}" dt="2020-11-30T12:14:41.297" v="19328" actId="571"/>
          <ac:picMkLst>
            <pc:docMk/>
            <pc:sldMk cId="490960324" sldId="270"/>
            <ac:picMk id="34" creationId="{6E53A79C-39FE-4BB6-B59F-80CA9E0CF609}"/>
          </ac:picMkLst>
        </pc:picChg>
        <pc:picChg chg="add del">
          <ac:chgData name="Abdulaziz" userId="85b05c50aa90e9c3" providerId="LiveId" clId="{F68DA11D-2E7B-475F-908E-C3D2F3533364}" dt="2020-11-27T15:08:47.205" v="6821" actId="478"/>
          <ac:picMkLst>
            <pc:docMk/>
            <pc:sldMk cId="490960324" sldId="270"/>
            <ac:picMk id="45" creationId="{0D88F68E-25D6-4CD2-9159-2C0B3346F19B}"/>
          </ac:picMkLst>
        </pc:picChg>
        <pc:picChg chg="add mod">
          <ac:chgData name="Abdulaziz" userId="85b05c50aa90e9c3" providerId="LiveId" clId="{F68DA11D-2E7B-475F-908E-C3D2F3533364}" dt="2020-11-30T13:46:28.618" v="19508" actId="1076"/>
          <ac:picMkLst>
            <pc:docMk/>
            <pc:sldMk cId="490960324" sldId="270"/>
            <ac:picMk id="53" creationId="{212D0C62-3512-4DAC-8BCE-BF60055D934A}"/>
          </ac:picMkLst>
        </pc:picChg>
        <pc:picChg chg="mod">
          <ac:chgData name="Abdulaziz" userId="85b05c50aa90e9c3" providerId="LiveId" clId="{F68DA11D-2E7B-475F-908E-C3D2F3533364}" dt="2020-11-28T17:05:10.374" v="16931"/>
          <ac:picMkLst>
            <pc:docMk/>
            <pc:sldMk cId="490960324" sldId="270"/>
            <ac:picMk id="63" creationId="{A0720ED8-05E8-4B02-A094-31225AD2DEF8}"/>
          </ac:picMkLst>
        </pc:picChg>
        <pc:picChg chg="mod">
          <ac:chgData name="Abdulaziz" userId="85b05c50aa90e9c3" providerId="LiveId" clId="{F68DA11D-2E7B-475F-908E-C3D2F3533364}" dt="2020-11-28T17:05:10.374" v="16931"/>
          <ac:picMkLst>
            <pc:docMk/>
            <pc:sldMk cId="490960324" sldId="270"/>
            <ac:picMk id="66" creationId="{E753D8AC-EDD6-4028-8EC0-5083866D653E}"/>
          </ac:picMkLst>
        </pc:picChg>
        <pc:picChg chg="add mod">
          <ac:chgData name="Abdulaziz" userId="85b05c50aa90e9c3" providerId="LiveId" clId="{F68DA11D-2E7B-475F-908E-C3D2F3533364}" dt="2020-11-30T13:56:52.092" v="19694" actId="14826"/>
          <ac:picMkLst>
            <pc:docMk/>
            <pc:sldMk cId="490960324" sldId="270"/>
            <ac:picMk id="68" creationId="{721145CC-3E45-467F-B838-0E3FA465FE5D}"/>
          </ac:picMkLst>
        </pc:picChg>
        <pc:picChg chg="mod">
          <ac:chgData name="Abdulaziz" userId="85b05c50aa90e9c3" providerId="LiveId" clId="{F68DA11D-2E7B-475F-908E-C3D2F3533364}" dt="2020-11-28T17:05:10.374" v="16931"/>
          <ac:picMkLst>
            <pc:docMk/>
            <pc:sldMk cId="490960324" sldId="270"/>
            <ac:picMk id="69" creationId="{D7AB7236-0C1F-4AE3-AC7C-09763B5EDF3C}"/>
          </ac:picMkLst>
        </pc:picChg>
        <pc:picChg chg="add mod">
          <ac:chgData name="Abdulaziz" userId="85b05c50aa90e9c3" providerId="LiveId" clId="{F68DA11D-2E7B-475F-908E-C3D2F3533364}" dt="2020-12-01T08:11:34.765" v="21384" actId="14861"/>
          <ac:picMkLst>
            <pc:docMk/>
            <pc:sldMk cId="490960324" sldId="270"/>
            <ac:picMk id="70" creationId="{CBB60A42-9F17-40CD-B116-49657F3E2997}"/>
          </ac:picMkLst>
        </pc:picChg>
        <pc:picChg chg="mod">
          <ac:chgData name="Abdulaziz" userId="85b05c50aa90e9c3" providerId="LiveId" clId="{F68DA11D-2E7B-475F-908E-C3D2F3533364}" dt="2020-11-28T17:05:10.374" v="16931"/>
          <ac:picMkLst>
            <pc:docMk/>
            <pc:sldMk cId="490960324" sldId="270"/>
            <ac:picMk id="73" creationId="{C3D00B71-10B6-49D2-B060-422D93B5284B}"/>
          </ac:picMkLst>
        </pc:picChg>
        <pc:picChg chg="mod">
          <ac:chgData name="Abdulaziz" userId="85b05c50aa90e9c3" providerId="LiveId" clId="{F68DA11D-2E7B-475F-908E-C3D2F3533364}" dt="2020-11-28T17:05:30.155" v="16938"/>
          <ac:picMkLst>
            <pc:docMk/>
            <pc:sldMk cId="490960324" sldId="270"/>
            <ac:picMk id="76" creationId="{04EBB746-D29C-4116-9145-62E4A9C7DA92}"/>
          </ac:picMkLst>
        </pc:picChg>
        <pc:picChg chg="add del mod">
          <ac:chgData name="Abdulaziz" userId="85b05c50aa90e9c3" providerId="LiveId" clId="{F68DA11D-2E7B-475F-908E-C3D2F3533364}" dt="2020-11-30T13:44:46.552" v="19493" actId="21"/>
          <ac:picMkLst>
            <pc:docMk/>
            <pc:sldMk cId="490960324" sldId="270"/>
            <ac:picMk id="77" creationId="{415CCBA4-E45A-48E1-9AC8-5056BC434324}"/>
          </ac:picMkLst>
        </pc:picChg>
        <pc:picChg chg="add del mod">
          <ac:chgData name="Abdulaziz" userId="85b05c50aa90e9c3" providerId="LiveId" clId="{F68DA11D-2E7B-475F-908E-C3D2F3533364}" dt="2020-11-30T12:20:13.038" v="19438" actId="478"/>
          <ac:picMkLst>
            <pc:docMk/>
            <pc:sldMk cId="490960324" sldId="270"/>
            <ac:picMk id="78" creationId="{C5FC9A88-EA88-455C-A6E7-D5FF01C7C172}"/>
          </ac:picMkLst>
        </pc:picChg>
        <pc:cxnChg chg="add del mod">
          <ac:chgData name="Abdulaziz" userId="85b05c50aa90e9c3" providerId="LiveId" clId="{F68DA11D-2E7B-475F-908E-C3D2F3533364}" dt="2020-11-30T12:06:19.864" v="19270" actId="478"/>
          <ac:cxnSpMkLst>
            <pc:docMk/>
            <pc:sldMk cId="490960324" sldId="270"/>
            <ac:cxnSpMk id="4" creationId="{99BF7F8F-3470-40A3-8E9A-1C240707D992}"/>
          </ac:cxnSpMkLst>
        </pc:cxnChg>
        <pc:cxnChg chg="add del">
          <ac:chgData name="Abdulaziz" userId="85b05c50aa90e9c3" providerId="LiveId" clId="{F68DA11D-2E7B-475F-908E-C3D2F3533364}" dt="2020-11-27T15:08:42.937" v="6820" actId="478"/>
          <ac:cxnSpMkLst>
            <pc:docMk/>
            <pc:sldMk cId="490960324" sldId="270"/>
            <ac:cxnSpMk id="18" creationId="{431157F9-119C-45AA-A31D-8AA05892BFCF}"/>
          </ac:cxnSpMkLst>
        </pc:cxnChg>
        <pc:cxnChg chg="add del mod">
          <ac:chgData name="Abdulaziz" userId="85b05c50aa90e9c3" providerId="LiveId" clId="{F68DA11D-2E7B-475F-908E-C3D2F3533364}" dt="2020-11-28T16:30:46.859" v="16089" actId="478"/>
          <ac:cxnSpMkLst>
            <pc:docMk/>
            <pc:sldMk cId="490960324" sldId="270"/>
            <ac:cxnSpMk id="38" creationId="{3050CA1E-3ABA-46BD-86D4-4D51FF5AF42A}"/>
          </ac:cxnSpMkLst>
        </pc:cxnChg>
        <pc:cxnChg chg="add del">
          <ac:chgData name="Abdulaziz" userId="85b05c50aa90e9c3" providerId="LiveId" clId="{F68DA11D-2E7B-475F-908E-C3D2F3533364}" dt="2020-11-27T15:08:47.205" v="6821" actId="478"/>
          <ac:cxnSpMkLst>
            <pc:docMk/>
            <pc:sldMk cId="490960324" sldId="270"/>
            <ac:cxnSpMk id="48" creationId="{E2BB05BF-5F74-4A79-B639-0B7EE4B0AF2F}"/>
          </ac:cxnSpMkLst>
        </pc:cxnChg>
        <pc:cxnChg chg="add del">
          <ac:chgData name="Abdulaziz" userId="85b05c50aa90e9c3" providerId="LiveId" clId="{F68DA11D-2E7B-475F-908E-C3D2F3533364}" dt="2020-11-27T15:08:47.205" v="6821" actId="478"/>
          <ac:cxnSpMkLst>
            <pc:docMk/>
            <pc:sldMk cId="490960324" sldId="270"/>
            <ac:cxnSpMk id="49" creationId="{F6853948-53AD-4306-803D-A1EF126211DD}"/>
          </ac:cxnSpMkLst>
        </pc:cxnChg>
        <pc:cxnChg chg="add del">
          <ac:chgData name="Abdulaziz" userId="85b05c50aa90e9c3" providerId="LiveId" clId="{F68DA11D-2E7B-475F-908E-C3D2F3533364}" dt="2020-11-27T15:08:47.205" v="6821" actId="478"/>
          <ac:cxnSpMkLst>
            <pc:docMk/>
            <pc:sldMk cId="490960324" sldId="270"/>
            <ac:cxnSpMk id="50" creationId="{FEC84D6D-6533-4639-9D1F-202450D7888A}"/>
          </ac:cxnSpMkLst>
        </pc:cxnChg>
        <pc:cxnChg chg="add del">
          <ac:chgData name="Abdulaziz" userId="85b05c50aa90e9c3" providerId="LiveId" clId="{F68DA11D-2E7B-475F-908E-C3D2F3533364}" dt="2020-11-27T15:08:47.205" v="6821" actId="478"/>
          <ac:cxnSpMkLst>
            <pc:docMk/>
            <pc:sldMk cId="490960324" sldId="270"/>
            <ac:cxnSpMk id="53" creationId="{4ACD12A7-23F1-4627-9849-7DE7944BF7D8}"/>
          </ac:cxnSpMkLst>
        </pc:cxnChg>
        <pc:cxnChg chg="add mod">
          <ac:chgData name="Abdulaziz" userId="85b05c50aa90e9c3" providerId="LiveId" clId="{F68DA11D-2E7B-475F-908E-C3D2F3533364}" dt="2020-11-30T13:47:11.613" v="19536" actId="1037"/>
          <ac:cxnSpMkLst>
            <pc:docMk/>
            <pc:sldMk cId="490960324" sldId="270"/>
            <ac:cxnSpMk id="54" creationId="{DD40B673-9054-4B93-9BA2-955253F9EB01}"/>
          </ac:cxnSpMkLst>
        </pc:cxnChg>
        <pc:cxnChg chg="add del">
          <ac:chgData name="Abdulaziz" userId="85b05c50aa90e9c3" providerId="LiveId" clId="{F68DA11D-2E7B-475F-908E-C3D2F3533364}" dt="2020-11-27T15:08:47.205" v="6821" actId="478"/>
          <ac:cxnSpMkLst>
            <pc:docMk/>
            <pc:sldMk cId="490960324" sldId="270"/>
            <ac:cxnSpMk id="59" creationId="{9459771C-A983-46B0-A61E-A4E89CB8102B}"/>
          </ac:cxnSpMkLst>
        </pc:cxnChg>
      </pc:sldChg>
      <pc:sldChg chg="addSp delSp modSp add mod ord">
        <pc:chgData name="Abdulaziz" userId="85b05c50aa90e9c3" providerId="LiveId" clId="{F68DA11D-2E7B-475F-908E-C3D2F3533364}" dt="2020-12-01T13:47:20.326" v="22101" actId="20577"/>
        <pc:sldMkLst>
          <pc:docMk/>
          <pc:sldMk cId="2420897797" sldId="271"/>
        </pc:sldMkLst>
        <pc:spChg chg="mod">
          <ac:chgData name="Abdulaziz" userId="85b05c50aa90e9c3" providerId="LiveId" clId="{F68DA11D-2E7B-475F-908E-C3D2F3533364}" dt="2020-12-01T13:47:20.326" v="22101" actId="20577"/>
          <ac:spMkLst>
            <pc:docMk/>
            <pc:sldMk cId="2420897797" sldId="271"/>
            <ac:spMk id="2" creationId="{DDBACA70-A314-4FEF-887F-28F57E9C4557}"/>
          </ac:spMkLst>
        </pc:spChg>
        <pc:spChg chg="del">
          <ac:chgData name="Abdulaziz" userId="85b05c50aa90e9c3" providerId="LiveId" clId="{F68DA11D-2E7B-475F-908E-C3D2F3533364}" dt="2020-11-28T12:20:23.019" v="13493" actId="478"/>
          <ac:spMkLst>
            <pc:docMk/>
            <pc:sldMk cId="2420897797" sldId="271"/>
            <ac:spMk id="3" creationId="{95C66C09-0C03-4FF1-BAA2-C8136446D336}"/>
          </ac:spMkLst>
        </pc:spChg>
        <pc:spChg chg="del">
          <ac:chgData name="Abdulaziz" userId="85b05c50aa90e9c3" providerId="LiveId" clId="{F68DA11D-2E7B-475F-908E-C3D2F3533364}" dt="2020-11-28T12:20:23.019" v="13493" actId="478"/>
          <ac:spMkLst>
            <pc:docMk/>
            <pc:sldMk cId="2420897797" sldId="271"/>
            <ac:spMk id="4" creationId="{B2E5201F-0E88-421E-89D2-79A7AFF2C9CA}"/>
          </ac:spMkLst>
        </pc:spChg>
        <pc:spChg chg="del">
          <ac:chgData name="Abdulaziz" userId="85b05c50aa90e9c3" providerId="LiveId" clId="{F68DA11D-2E7B-475F-908E-C3D2F3533364}" dt="2020-11-28T12:20:23.019" v="13493" actId="478"/>
          <ac:spMkLst>
            <pc:docMk/>
            <pc:sldMk cId="2420897797" sldId="271"/>
            <ac:spMk id="5" creationId="{A8BC512E-8FC3-48D7-9D05-7D91A90764A9}"/>
          </ac:spMkLst>
        </pc:spChg>
        <pc:spChg chg="del">
          <ac:chgData name="Abdulaziz" userId="85b05c50aa90e9c3" providerId="LiveId" clId="{F68DA11D-2E7B-475F-908E-C3D2F3533364}" dt="2020-11-28T12:20:23.019" v="13493" actId="478"/>
          <ac:spMkLst>
            <pc:docMk/>
            <pc:sldMk cId="2420897797" sldId="271"/>
            <ac:spMk id="7" creationId="{9B25F384-3542-4A4D-A8BD-DA9A278AC758}"/>
          </ac:spMkLst>
        </pc:spChg>
        <pc:spChg chg="del">
          <ac:chgData name="Abdulaziz" userId="85b05c50aa90e9c3" providerId="LiveId" clId="{F68DA11D-2E7B-475F-908E-C3D2F3533364}" dt="2020-11-28T12:20:23.019" v="13493" actId="478"/>
          <ac:spMkLst>
            <pc:docMk/>
            <pc:sldMk cId="2420897797" sldId="271"/>
            <ac:spMk id="15" creationId="{CB593D92-7BF4-44F6-AE58-91CFD416550F}"/>
          </ac:spMkLst>
        </pc:spChg>
        <pc:spChg chg="del">
          <ac:chgData name="Abdulaziz" userId="85b05c50aa90e9c3" providerId="LiveId" clId="{F68DA11D-2E7B-475F-908E-C3D2F3533364}" dt="2020-11-28T12:20:23.019" v="13493" actId="478"/>
          <ac:spMkLst>
            <pc:docMk/>
            <pc:sldMk cId="2420897797" sldId="271"/>
            <ac:spMk id="16" creationId="{39AA1010-1475-4797-91D4-D4F9C7F9D2D6}"/>
          </ac:spMkLst>
        </pc:spChg>
        <pc:spChg chg="del">
          <ac:chgData name="Abdulaziz" userId="85b05c50aa90e9c3" providerId="LiveId" clId="{F68DA11D-2E7B-475F-908E-C3D2F3533364}" dt="2020-11-28T12:20:25.828" v="13494" actId="478"/>
          <ac:spMkLst>
            <pc:docMk/>
            <pc:sldMk cId="2420897797" sldId="271"/>
            <ac:spMk id="20" creationId="{3C17F017-8C29-4607-A6E5-D4D81F3330BB}"/>
          </ac:spMkLst>
        </pc:spChg>
        <pc:spChg chg="add del mod">
          <ac:chgData name="Abdulaziz" userId="85b05c50aa90e9c3" providerId="LiveId" clId="{F68DA11D-2E7B-475F-908E-C3D2F3533364}" dt="2020-11-28T13:04:09.621" v="14855" actId="21"/>
          <ac:spMkLst>
            <pc:docMk/>
            <pc:sldMk cId="2420897797" sldId="271"/>
            <ac:spMk id="21" creationId="{4C9A1F38-F978-41F4-B50F-858CA861006E}"/>
          </ac:spMkLst>
        </pc:spChg>
        <pc:spChg chg="mod">
          <ac:chgData name="Abdulaziz" userId="85b05c50aa90e9c3" providerId="LiveId" clId="{F68DA11D-2E7B-475F-908E-C3D2F3533364}" dt="2020-11-30T06:58:35.632" v="18569"/>
          <ac:spMkLst>
            <pc:docMk/>
            <pc:sldMk cId="2420897797" sldId="271"/>
            <ac:spMk id="23" creationId="{D9D8D862-40BC-4D0A-B806-F00BB5C9FAF1}"/>
          </ac:spMkLst>
        </pc:spChg>
        <pc:spChg chg="add mod">
          <ac:chgData name="Abdulaziz" userId="85b05c50aa90e9c3" providerId="LiveId" clId="{F68DA11D-2E7B-475F-908E-C3D2F3533364}" dt="2020-11-30T14:14:14.774" v="20459" actId="20577"/>
          <ac:spMkLst>
            <pc:docMk/>
            <pc:sldMk cId="2420897797" sldId="271"/>
            <ac:spMk id="24" creationId="{03120895-0902-47D5-94F4-9D94733491A9}"/>
          </ac:spMkLst>
        </pc:spChg>
        <pc:spChg chg="add del mod">
          <ac:chgData name="Abdulaziz" userId="85b05c50aa90e9c3" providerId="LiveId" clId="{F68DA11D-2E7B-475F-908E-C3D2F3533364}" dt="2020-11-28T13:04:09.621" v="14855" actId="21"/>
          <ac:spMkLst>
            <pc:docMk/>
            <pc:sldMk cId="2420897797" sldId="271"/>
            <ac:spMk id="24" creationId="{81FF640A-6525-4ED7-BBEE-E33B1F4DE238}"/>
          </ac:spMkLst>
        </pc:spChg>
        <pc:spChg chg="add del mod">
          <ac:chgData name="Abdulaziz" userId="85b05c50aa90e9c3" providerId="LiveId" clId="{F68DA11D-2E7B-475F-908E-C3D2F3533364}" dt="2020-11-28T15:29:41.321" v="15772" actId="21"/>
          <ac:spMkLst>
            <pc:docMk/>
            <pc:sldMk cId="2420897797" sldId="271"/>
            <ac:spMk id="25" creationId="{1801CFE2-2858-4419-BABC-74A285302569}"/>
          </ac:spMkLst>
        </pc:spChg>
        <pc:spChg chg="del">
          <ac:chgData name="Abdulaziz" userId="85b05c50aa90e9c3" providerId="LiveId" clId="{F68DA11D-2E7B-475F-908E-C3D2F3533364}" dt="2020-11-28T12:20:23.019" v="13493" actId="478"/>
          <ac:spMkLst>
            <pc:docMk/>
            <pc:sldMk cId="2420897797" sldId="271"/>
            <ac:spMk id="26" creationId="{423C6F41-9E6D-4A97-8723-4C899368C158}"/>
          </ac:spMkLst>
        </pc:spChg>
        <pc:spChg chg="add del mod">
          <ac:chgData name="Abdulaziz" userId="85b05c50aa90e9c3" providerId="LiveId" clId="{F68DA11D-2E7B-475F-908E-C3D2F3533364}" dt="2020-11-28T15:30:02.150" v="15779" actId="21"/>
          <ac:spMkLst>
            <pc:docMk/>
            <pc:sldMk cId="2420897797" sldId="271"/>
            <ac:spMk id="27" creationId="{9CAB9709-BA6E-47DD-A8E8-7C33889F082E}"/>
          </ac:spMkLst>
        </pc:spChg>
        <pc:spChg chg="add mod">
          <ac:chgData name="Abdulaziz" userId="85b05c50aa90e9c3" providerId="LiveId" clId="{F68DA11D-2E7B-475F-908E-C3D2F3533364}" dt="2020-11-28T15:29:38.688" v="15771" actId="571"/>
          <ac:spMkLst>
            <pc:docMk/>
            <pc:sldMk cId="2420897797" sldId="271"/>
            <ac:spMk id="28" creationId="{529DB2CA-C448-481B-8546-3191D93EABE5}"/>
          </ac:spMkLst>
        </pc:spChg>
        <pc:spChg chg="add mod">
          <ac:chgData name="Abdulaziz" userId="85b05c50aa90e9c3" providerId="LiveId" clId="{F68DA11D-2E7B-475F-908E-C3D2F3533364}" dt="2020-11-28T15:29:38.688" v="15771" actId="571"/>
          <ac:spMkLst>
            <pc:docMk/>
            <pc:sldMk cId="2420897797" sldId="271"/>
            <ac:spMk id="29" creationId="{7BBAFE2D-6F04-4262-8729-836CD042BAD5}"/>
          </ac:spMkLst>
        </pc:spChg>
        <pc:spChg chg="mod">
          <ac:chgData name="Abdulaziz" userId="85b05c50aa90e9c3" providerId="LiveId" clId="{F68DA11D-2E7B-475F-908E-C3D2F3533364}" dt="2020-11-28T17:02:49.994" v="16830"/>
          <ac:spMkLst>
            <pc:docMk/>
            <pc:sldMk cId="2420897797" sldId="271"/>
            <ac:spMk id="32" creationId="{BA02F586-7C16-4729-89E7-98783E848C07}"/>
          </ac:spMkLst>
        </pc:spChg>
        <pc:spChg chg="mod">
          <ac:chgData name="Abdulaziz" userId="85b05c50aa90e9c3" providerId="LiveId" clId="{F68DA11D-2E7B-475F-908E-C3D2F3533364}" dt="2020-11-28T17:02:49.994" v="16830"/>
          <ac:spMkLst>
            <pc:docMk/>
            <pc:sldMk cId="2420897797" sldId="271"/>
            <ac:spMk id="35" creationId="{5AD3B518-9B6D-48C0-BD23-E9C4B6E1BB6C}"/>
          </ac:spMkLst>
        </pc:spChg>
        <pc:spChg chg="mod">
          <ac:chgData name="Abdulaziz" userId="85b05c50aa90e9c3" providerId="LiveId" clId="{F68DA11D-2E7B-475F-908E-C3D2F3533364}" dt="2020-11-28T17:02:49.994" v="16830"/>
          <ac:spMkLst>
            <pc:docMk/>
            <pc:sldMk cId="2420897797" sldId="271"/>
            <ac:spMk id="38" creationId="{F041FD9A-9F61-4D1A-82FF-FF30E4C32DA5}"/>
          </ac:spMkLst>
        </pc:spChg>
        <pc:spChg chg="mod">
          <ac:chgData name="Abdulaziz" userId="85b05c50aa90e9c3" providerId="LiveId" clId="{F68DA11D-2E7B-475F-908E-C3D2F3533364}" dt="2020-11-28T17:02:49.994" v="16830"/>
          <ac:spMkLst>
            <pc:docMk/>
            <pc:sldMk cId="2420897797" sldId="271"/>
            <ac:spMk id="41" creationId="{D8BF8BC6-E5B7-4B9D-9433-21E96A0E0047}"/>
          </ac:spMkLst>
        </pc:spChg>
        <pc:spChg chg="mod">
          <ac:chgData name="Abdulaziz" userId="85b05c50aa90e9c3" providerId="LiveId" clId="{F68DA11D-2E7B-475F-908E-C3D2F3533364}" dt="2020-11-28T17:02:49.994" v="16830"/>
          <ac:spMkLst>
            <pc:docMk/>
            <pc:sldMk cId="2420897797" sldId="271"/>
            <ac:spMk id="44" creationId="{9A28C72C-E37A-40CA-944C-CEDEB7BC3156}"/>
          </ac:spMkLst>
        </pc:spChg>
        <pc:spChg chg="mod">
          <ac:chgData name="Abdulaziz" userId="85b05c50aa90e9c3" providerId="LiveId" clId="{F68DA11D-2E7B-475F-908E-C3D2F3533364}" dt="2020-11-28T17:02:49.994" v="16830"/>
          <ac:spMkLst>
            <pc:docMk/>
            <pc:sldMk cId="2420897797" sldId="271"/>
            <ac:spMk id="47" creationId="{F358FC0A-A5AF-4FED-A3D2-EC426B0D893E}"/>
          </ac:spMkLst>
        </pc:spChg>
        <pc:spChg chg="add del mod">
          <ac:chgData name="Abdulaziz" userId="85b05c50aa90e9c3" providerId="LiveId" clId="{F68DA11D-2E7B-475F-908E-C3D2F3533364}" dt="2020-11-30T14:14:11.793" v="20457" actId="478"/>
          <ac:spMkLst>
            <pc:docMk/>
            <pc:sldMk cId="2420897797" sldId="271"/>
            <ac:spMk id="49" creationId="{2B7ABCDE-2981-4752-BF00-B04A01794999}"/>
          </ac:spMkLst>
        </pc:spChg>
        <pc:grpChg chg="add mod">
          <ac:chgData name="Abdulaziz" userId="85b05c50aa90e9c3" providerId="LiveId" clId="{F68DA11D-2E7B-475F-908E-C3D2F3533364}" dt="2020-11-28T17:03:09.509" v="16837" actId="12788"/>
          <ac:grpSpMkLst>
            <pc:docMk/>
            <pc:sldMk cId="2420897797" sldId="271"/>
            <ac:grpSpMk id="31" creationId="{52B71FE7-BC02-426C-ADAA-E35B9D9AE85A}"/>
          </ac:grpSpMkLst>
        </pc:grpChg>
        <pc:grpChg chg="add mod">
          <ac:chgData name="Abdulaziz" userId="85b05c50aa90e9c3" providerId="LiveId" clId="{F68DA11D-2E7B-475F-908E-C3D2F3533364}" dt="2020-11-30T14:29:49.402" v="20722" actId="1076"/>
          <ac:grpSpMkLst>
            <pc:docMk/>
            <pc:sldMk cId="2420897797" sldId="271"/>
            <ac:grpSpMk id="34" creationId="{2CE61ADA-2E45-4EBD-80FB-62C0B21A1DCB}"/>
          </ac:grpSpMkLst>
        </pc:grpChg>
        <pc:grpChg chg="add mod">
          <ac:chgData name="Abdulaziz" userId="85b05c50aa90e9c3" providerId="LiveId" clId="{F68DA11D-2E7B-475F-908E-C3D2F3533364}" dt="2020-11-30T14:29:52.289" v="20723" actId="1076"/>
          <ac:grpSpMkLst>
            <pc:docMk/>
            <pc:sldMk cId="2420897797" sldId="271"/>
            <ac:grpSpMk id="37" creationId="{BCF5F048-C90A-4EDB-B0BA-95A8C43D4597}"/>
          </ac:grpSpMkLst>
        </pc:grpChg>
        <pc:grpChg chg="add mod">
          <ac:chgData name="Abdulaziz" userId="85b05c50aa90e9c3" providerId="LiveId" clId="{F68DA11D-2E7B-475F-908E-C3D2F3533364}" dt="2020-11-30T14:29:57.699" v="20725" actId="1076"/>
          <ac:grpSpMkLst>
            <pc:docMk/>
            <pc:sldMk cId="2420897797" sldId="271"/>
            <ac:grpSpMk id="40" creationId="{88A32EC4-9014-4BF8-9B48-1E9CE9296F0F}"/>
          </ac:grpSpMkLst>
        </pc:grpChg>
        <pc:grpChg chg="add del mod">
          <ac:chgData name="Abdulaziz" userId="85b05c50aa90e9c3" providerId="LiveId" clId="{F68DA11D-2E7B-475F-908E-C3D2F3533364}" dt="2020-11-28T17:03:03.449" v="16836" actId="478"/>
          <ac:grpSpMkLst>
            <pc:docMk/>
            <pc:sldMk cId="2420897797" sldId="271"/>
            <ac:grpSpMk id="43" creationId="{4125F4BA-AA52-46D8-83F9-154CF5133F45}"/>
          </ac:grpSpMkLst>
        </pc:grpChg>
        <pc:grpChg chg="add del mod">
          <ac:chgData name="Abdulaziz" userId="85b05c50aa90e9c3" providerId="LiveId" clId="{F68DA11D-2E7B-475F-908E-C3D2F3533364}" dt="2020-11-28T17:03:03.449" v="16836" actId="478"/>
          <ac:grpSpMkLst>
            <pc:docMk/>
            <pc:sldMk cId="2420897797" sldId="271"/>
            <ac:grpSpMk id="46" creationId="{125263DD-57DC-44B7-AB9F-AA0BD44302BD}"/>
          </ac:grpSpMkLst>
        </pc:grpChg>
        <pc:picChg chg="del">
          <ac:chgData name="Abdulaziz" userId="85b05c50aa90e9c3" providerId="LiveId" clId="{F68DA11D-2E7B-475F-908E-C3D2F3533364}" dt="2020-11-28T12:20:23.019" v="13493" actId="478"/>
          <ac:picMkLst>
            <pc:docMk/>
            <pc:sldMk cId="2420897797" sldId="271"/>
            <ac:picMk id="12" creationId="{BDC29FFB-972F-45BC-BF74-8518180A1140}"/>
          </ac:picMkLst>
        </pc:picChg>
        <pc:picChg chg="add mod">
          <ac:chgData name="Abdulaziz" userId="85b05c50aa90e9c3" providerId="LiveId" clId="{F68DA11D-2E7B-475F-908E-C3D2F3533364}" dt="2020-11-28T16:54:58.680" v="16664" actId="14826"/>
          <ac:picMkLst>
            <pc:docMk/>
            <pc:sldMk cId="2420897797" sldId="271"/>
            <ac:picMk id="30" creationId="{98C8F577-515C-4D3C-91D2-415CC924BEED}"/>
          </ac:picMkLst>
        </pc:picChg>
        <pc:picChg chg="mod">
          <ac:chgData name="Abdulaziz" userId="85b05c50aa90e9c3" providerId="LiveId" clId="{F68DA11D-2E7B-475F-908E-C3D2F3533364}" dt="2020-11-28T17:02:49.994" v="16830"/>
          <ac:picMkLst>
            <pc:docMk/>
            <pc:sldMk cId="2420897797" sldId="271"/>
            <ac:picMk id="33" creationId="{6B91A59B-EC20-4B85-9A47-0D13150E1421}"/>
          </ac:picMkLst>
        </pc:picChg>
        <pc:picChg chg="mod">
          <ac:chgData name="Abdulaziz" userId="85b05c50aa90e9c3" providerId="LiveId" clId="{F68DA11D-2E7B-475F-908E-C3D2F3533364}" dt="2020-11-28T17:02:49.994" v="16830"/>
          <ac:picMkLst>
            <pc:docMk/>
            <pc:sldMk cId="2420897797" sldId="271"/>
            <ac:picMk id="36" creationId="{0B147A0A-EAC3-4EBF-9C38-A1DD80736B7E}"/>
          </ac:picMkLst>
        </pc:picChg>
        <pc:picChg chg="mod">
          <ac:chgData name="Abdulaziz" userId="85b05c50aa90e9c3" providerId="LiveId" clId="{F68DA11D-2E7B-475F-908E-C3D2F3533364}" dt="2020-11-28T17:02:49.994" v="16830"/>
          <ac:picMkLst>
            <pc:docMk/>
            <pc:sldMk cId="2420897797" sldId="271"/>
            <ac:picMk id="39" creationId="{6AB7FB9D-9D25-475B-83DA-B9B3AE3F7F28}"/>
          </ac:picMkLst>
        </pc:picChg>
        <pc:picChg chg="mod">
          <ac:chgData name="Abdulaziz" userId="85b05c50aa90e9c3" providerId="LiveId" clId="{F68DA11D-2E7B-475F-908E-C3D2F3533364}" dt="2020-11-28T17:02:49.994" v="16830"/>
          <ac:picMkLst>
            <pc:docMk/>
            <pc:sldMk cId="2420897797" sldId="271"/>
            <ac:picMk id="42" creationId="{DCE0C553-87F5-44D9-BB65-9C5C3A9B1985}"/>
          </ac:picMkLst>
        </pc:picChg>
        <pc:picChg chg="mod">
          <ac:chgData name="Abdulaziz" userId="85b05c50aa90e9c3" providerId="LiveId" clId="{F68DA11D-2E7B-475F-908E-C3D2F3533364}" dt="2020-11-28T17:02:49.994" v="16830"/>
          <ac:picMkLst>
            <pc:docMk/>
            <pc:sldMk cId="2420897797" sldId="271"/>
            <ac:picMk id="45" creationId="{FE5C52AC-728B-4E6C-95BA-2A280FCF70C3}"/>
          </ac:picMkLst>
        </pc:picChg>
        <pc:picChg chg="mod">
          <ac:chgData name="Abdulaziz" userId="85b05c50aa90e9c3" providerId="LiveId" clId="{F68DA11D-2E7B-475F-908E-C3D2F3533364}" dt="2020-11-28T17:02:49.994" v="16830"/>
          <ac:picMkLst>
            <pc:docMk/>
            <pc:sldMk cId="2420897797" sldId="271"/>
            <ac:picMk id="48" creationId="{E7BA7933-1496-4170-9649-93FD5124B6AD}"/>
          </ac:picMkLst>
        </pc:picChg>
      </pc:sldChg>
      <pc:sldChg chg="addSp delSp modSp add del mod">
        <pc:chgData name="Abdulaziz" userId="85b05c50aa90e9c3" providerId="LiveId" clId="{F68DA11D-2E7B-475F-908E-C3D2F3533364}" dt="2020-12-01T13:04:16.420" v="21940" actId="47"/>
        <pc:sldMkLst>
          <pc:docMk/>
          <pc:sldMk cId="1396646604" sldId="272"/>
        </pc:sldMkLst>
        <pc:grpChg chg="mod">
          <ac:chgData name="Abdulaziz" userId="85b05c50aa90e9c3" providerId="LiveId" clId="{F68DA11D-2E7B-475F-908E-C3D2F3533364}" dt="2020-11-30T09:12:26.164" v="19084"/>
          <ac:grpSpMkLst>
            <pc:docMk/>
            <pc:sldMk cId="1396646604" sldId="272"/>
            <ac:grpSpMk id="4" creationId="{FAF99566-64C6-4FAF-B3D8-CB1AB4D0AAF4}"/>
          </ac:grpSpMkLst>
        </pc:grpChg>
        <pc:grpChg chg="del mod">
          <ac:chgData name="Abdulaziz" userId="85b05c50aa90e9c3" providerId="LiveId" clId="{F68DA11D-2E7B-475F-908E-C3D2F3533364}" dt="2020-11-30T09:14:26.181" v="19117"/>
          <ac:grpSpMkLst>
            <pc:docMk/>
            <pc:sldMk cId="1396646604" sldId="272"/>
            <ac:grpSpMk id="16" creationId="{A2DD3488-77A7-44EA-81CA-D1797C3EB0BB}"/>
          </ac:grpSpMkLst>
        </pc:grpChg>
        <pc:grpChg chg="del mod">
          <ac:chgData name="Abdulaziz" userId="85b05c50aa90e9c3" providerId="LiveId" clId="{F68DA11D-2E7B-475F-908E-C3D2F3533364}" dt="2020-11-30T09:13:41.217" v="19100" actId="478"/>
          <ac:grpSpMkLst>
            <pc:docMk/>
            <pc:sldMk cId="1396646604" sldId="272"/>
            <ac:grpSpMk id="24" creationId="{E051847B-4AA9-47D2-9581-0CB7011AB7DC}"/>
          </ac:grpSpMkLst>
        </pc:grpChg>
        <pc:grpChg chg="del mod">
          <ac:chgData name="Abdulaziz" userId="85b05c50aa90e9c3" providerId="LiveId" clId="{F68DA11D-2E7B-475F-908E-C3D2F3533364}" dt="2020-11-30T09:14:05.439" v="19111"/>
          <ac:grpSpMkLst>
            <pc:docMk/>
            <pc:sldMk cId="1396646604" sldId="272"/>
            <ac:grpSpMk id="29" creationId="{BE8127EF-E9FD-4CCE-B7E2-618DB686D7BB}"/>
          </ac:grpSpMkLst>
        </pc:grpChg>
        <pc:grpChg chg="del mod">
          <ac:chgData name="Abdulaziz" userId="85b05c50aa90e9c3" providerId="LiveId" clId="{F68DA11D-2E7B-475F-908E-C3D2F3533364}" dt="2020-11-30T09:14:29.874" v="19121"/>
          <ac:grpSpMkLst>
            <pc:docMk/>
            <pc:sldMk cId="1396646604" sldId="272"/>
            <ac:grpSpMk id="33" creationId="{9A713604-C927-4E12-A46A-A1C7597BEFBC}"/>
          </ac:grpSpMkLst>
        </pc:grpChg>
        <pc:picChg chg="add del">
          <ac:chgData name="Abdulaziz" userId="85b05c50aa90e9c3" providerId="LiveId" clId="{F68DA11D-2E7B-475F-908E-C3D2F3533364}" dt="2020-11-30T09:12:58.909" v="19089" actId="478"/>
          <ac:picMkLst>
            <pc:docMk/>
            <pc:sldMk cId="1396646604" sldId="272"/>
            <ac:picMk id="22" creationId="{D0091085-B454-450D-9301-A083C582AE70}"/>
          </ac:picMkLst>
        </pc:picChg>
        <pc:inkChg chg="add del mod">
          <ac:chgData name="Abdulaziz" userId="85b05c50aa90e9c3" providerId="LiveId" clId="{F68DA11D-2E7B-475F-908E-C3D2F3533364}" dt="2020-11-30T09:12:26.606" v="19085" actId="9405"/>
          <ac:inkMkLst>
            <pc:docMk/>
            <pc:sldMk cId="1396646604" sldId="272"/>
            <ac:inkMk id="2" creationId="{3F4DBFA8-A77B-46A8-9DD1-7425B370833B}"/>
          </ac:inkMkLst>
        </pc:inkChg>
        <pc:inkChg chg="add del mod">
          <ac:chgData name="Abdulaziz" userId="85b05c50aa90e9c3" providerId="LiveId" clId="{F68DA11D-2E7B-475F-908E-C3D2F3533364}" dt="2020-11-30T09:12:26.164" v="19084"/>
          <ac:inkMkLst>
            <pc:docMk/>
            <pc:sldMk cId="1396646604" sldId="272"/>
            <ac:inkMk id="3" creationId="{2ED36743-B973-47B3-B9DB-AD6BBB95438F}"/>
          </ac:inkMkLst>
        </pc:inkChg>
        <pc:inkChg chg="add del">
          <ac:chgData name="Abdulaziz" userId="85b05c50aa90e9c3" providerId="LiveId" clId="{F68DA11D-2E7B-475F-908E-C3D2F3533364}" dt="2020-11-30T09:12:25.818" v="19082" actId="9405"/>
          <ac:inkMkLst>
            <pc:docMk/>
            <pc:sldMk cId="1396646604" sldId="272"/>
            <ac:inkMk id="5" creationId="{6967C7DF-D554-4902-A251-C6DA6D205338}"/>
          </ac:inkMkLst>
        </pc:inkChg>
        <pc:inkChg chg="add del">
          <ac:chgData name="Abdulaziz" userId="85b05c50aa90e9c3" providerId="LiveId" clId="{F68DA11D-2E7B-475F-908E-C3D2F3533364}" dt="2020-11-30T09:12:25.338" v="19081" actId="9405"/>
          <ac:inkMkLst>
            <pc:docMk/>
            <pc:sldMk cId="1396646604" sldId="272"/>
            <ac:inkMk id="7" creationId="{EC0646B4-ADD0-46DD-B47E-470191B79595}"/>
          </ac:inkMkLst>
        </pc:inkChg>
        <pc:inkChg chg="add del">
          <ac:chgData name="Abdulaziz" userId="85b05c50aa90e9c3" providerId="LiveId" clId="{F68DA11D-2E7B-475F-908E-C3D2F3533364}" dt="2020-11-30T09:12:29.854" v="19087" actId="9405"/>
          <ac:inkMkLst>
            <pc:docMk/>
            <pc:sldMk cId="1396646604" sldId="272"/>
            <ac:inkMk id="10" creationId="{01AE6251-0111-421A-9386-1DAF067B4112}"/>
          </ac:inkMkLst>
        </pc:inkChg>
        <pc:inkChg chg="add del mod">
          <ac:chgData name="Abdulaziz" userId="85b05c50aa90e9c3" providerId="LiveId" clId="{F68DA11D-2E7B-475F-908E-C3D2F3533364}" dt="2020-11-30T09:14:26.181" v="19117"/>
          <ac:inkMkLst>
            <pc:docMk/>
            <pc:sldMk cId="1396646604" sldId="272"/>
            <ac:inkMk id="12" creationId="{7E31451D-FBD4-4026-B2C0-6588E414EDF3}"/>
          </ac:inkMkLst>
        </pc:inkChg>
        <pc:inkChg chg="add del mod">
          <ac:chgData name="Abdulaziz" userId="85b05c50aa90e9c3" providerId="LiveId" clId="{F68DA11D-2E7B-475F-908E-C3D2F3533364}" dt="2020-11-30T09:14:29.874" v="19122"/>
          <ac:inkMkLst>
            <pc:docMk/>
            <pc:sldMk cId="1396646604" sldId="272"/>
            <ac:inkMk id="13" creationId="{8531E864-4F3E-464E-855F-92B902611FDF}"/>
          </ac:inkMkLst>
        </pc:inkChg>
        <pc:inkChg chg="add del mod">
          <ac:chgData name="Abdulaziz" userId="85b05c50aa90e9c3" providerId="LiveId" clId="{F68DA11D-2E7B-475F-908E-C3D2F3533364}" dt="2020-11-30T09:13:43.498" v="19102" actId="478"/>
          <ac:inkMkLst>
            <pc:docMk/>
            <pc:sldMk cId="1396646604" sldId="272"/>
            <ac:inkMk id="15" creationId="{3F0FB275-FEAC-437A-AF38-8B5A46514853}"/>
          </ac:inkMkLst>
        </pc:inkChg>
        <pc:inkChg chg="add del mod topLvl">
          <ac:chgData name="Abdulaziz" userId="85b05c50aa90e9c3" providerId="LiveId" clId="{F68DA11D-2E7B-475F-908E-C3D2F3533364}" dt="2020-11-30T09:13:42.487" v="19101" actId="478"/>
          <ac:inkMkLst>
            <pc:docMk/>
            <pc:sldMk cId="1396646604" sldId="272"/>
            <ac:inkMk id="17" creationId="{1C373034-247B-4936-B5A4-FD0785F1D046}"/>
          </ac:inkMkLst>
        </pc:inkChg>
        <pc:inkChg chg="add del mod topLvl">
          <ac:chgData name="Abdulaziz" userId="85b05c50aa90e9c3" providerId="LiveId" clId="{F68DA11D-2E7B-475F-908E-C3D2F3533364}" dt="2020-11-30T09:13:41.217" v="19100" actId="478"/>
          <ac:inkMkLst>
            <pc:docMk/>
            <pc:sldMk cId="1396646604" sldId="272"/>
            <ac:inkMk id="20" creationId="{6B6D8E4F-60BF-4946-8BBD-13362783EE2C}"/>
          </ac:inkMkLst>
        </pc:inkChg>
        <pc:inkChg chg="add del mod">
          <ac:chgData name="Abdulaziz" userId="85b05c50aa90e9c3" providerId="LiveId" clId="{F68DA11D-2E7B-475F-908E-C3D2F3533364}" dt="2020-11-30T09:13:39.741" v="19099" actId="478"/>
          <ac:inkMkLst>
            <pc:docMk/>
            <pc:sldMk cId="1396646604" sldId="272"/>
            <ac:inkMk id="21" creationId="{1750C797-D30E-4254-82FD-57C27C20E4AB}"/>
          </ac:inkMkLst>
        </pc:inkChg>
        <pc:inkChg chg="add del">
          <ac:chgData name="Abdulaziz" userId="85b05c50aa90e9c3" providerId="LiveId" clId="{F68DA11D-2E7B-475F-908E-C3D2F3533364}" dt="2020-11-30T09:14:24.699" v="19114"/>
          <ac:inkMkLst>
            <pc:docMk/>
            <pc:sldMk cId="1396646604" sldId="272"/>
            <ac:inkMk id="25" creationId="{0FCC1C73-5BAE-4297-A49F-2A83B0D64CFF}"/>
          </ac:inkMkLst>
        </pc:inkChg>
        <pc:inkChg chg="add del mod">
          <ac:chgData name="Abdulaziz" userId="85b05c50aa90e9c3" providerId="LiveId" clId="{F68DA11D-2E7B-475F-908E-C3D2F3533364}" dt="2020-11-30T09:14:29.874" v="19123"/>
          <ac:inkMkLst>
            <pc:docMk/>
            <pc:sldMk cId="1396646604" sldId="272"/>
            <ac:inkMk id="26" creationId="{B6A7A5DF-E772-4BED-B595-6C97E7B3792D}"/>
          </ac:inkMkLst>
        </pc:inkChg>
        <pc:inkChg chg="add del mod">
          <ac:chgData name="Abdulaziz" userId="85b05c50aa90e9c3" providerId="LiveId" clId="{F68DA11D-2E7B-475F-908E-C3D2F3533364}" dt="2020-11-30T09:14:26.753" v="19119"/>
          <ac:inkMkLst>
            <pc:docMk/>
            <pc:sldMk cId="1396646604" sldId="272"/>
            <ac:inkMk id="27" creationId="{BE9278D7-C39F-48E4-BF15-AACAD34B9687}"/>
          </ac:inkMkLst>
        </pc:inkChg>
        <pc:inkChg chg="add del mod">
          <ac:chgData name="Abdulaziz" userId="85b05c50aa90e9c3" providerId="LiveId" clId="{F68DA11D-2E7B-475F-908E-C3D2F3533364}" dt="2020-11-30T09:14:29.874" v="19121"/>
          <ac:inkMkLst>
            <pc:docMk/>
            <pc:sldMk cId="1396646604" sldId="272"/>
            <ac:inkMk id="28" creationId="{DC5353C2-9D7A-43E1-A3E6-580184E56895}"/>
          </ac:inkMkLst>
        </pc:inkChg>
        <pc:inkChg chg="add del mod">
          <ac:chgData name="Abdulaziz" userId="85b05c50aa90e9c3" providerId="LiveId" clId="{F68DA11D-2E7B-475F-908E-C3D2F3533364}" dt="2020-11-30T09:14:25.768" v="19116"/>
          <ac:inkMkLst>
            <pc:docMk/>
            <pc:sldMk cId="1396646604" sldId="272"/>
            <ac:inkMk id="30" creationId="{6072E5F6-C960-4186-89B0-F7E64394463B}"/>
          </ac:inkMkLst>
        </pc:inkChg>
        <pc:inkChg chg="add del mod">
          <ac:chgData name="Abdulaziz" userId="85b05c50aa90e9c3" providerId="LiveId" clId="{F68DA11D-2E7B-475F-908E-C3D2F3533364}" dt="2020-11-30T09:14:26.753" v="19118"/>
          <ac:inkMkLst>
            <pc:docMk/>
            <pc:sldMk cId="1396646604" sldId="272"/>
            <ac:inkMk id="31" creationId="{D0FB3B0C-A02B-4725-BCF4-05F1785308CC}"/>
          </ac:inkMkLst>
        </pc:inkChg>
        <pc:inkChg chg="add del mod">
          <ac:chgData name="Abdulaziz" userId="85b05c50aa90e9c3" providerId="LiveId" clId="{F68DA11D-2E7B-475F-908E-C3D2F3533364}" dt="2020-11-30T09:14:25.102" v="19115"/>
          <ac:inkMkLst>
            <pc:docMk/>
            <pc:sldMk cId="1396646604" sldId="272"/>
            <ac:inkMk id="32" creationId="{0CB35DE5-82FC-4FC5-9A81-FE96BBCA342E}"/>
          </ac:inkMkLst>
        </pc:inkChg>
        <pc:inkChg chg="add del">
          <ac:chgData name="Abdulaziz" userId="85b05c50aa90e9c3" providerId="LiveId" clId="{F68DA11D-2E7B-475F-908E-C3D2F3533364}" dt="2020-11-30T09:14:29.874" v="19124"/>
          <ac:inkMkLst>
            <pc:docMk/>
            <pc:sldMk cId="1396646604" sldId="272"/>
            <ac:inkMk id="34" creationId="{62714993-37D9-4091-AA5A-54FB488985AB}"/>
          </ac:inkMkLst>
        </pc:inkChg>
        <pc:inkChg chg="add del">
          <ac:chgData name="Abdulaziz" userId="85b05c50aa90e9c3" providerId="LiveId" clId="{F68DA11D-2E7B-475F-908E-C3D2F3533364}" dt="2020-11-30T09:14:29.874" v="19120"/>
          <ac:inkMkLst>
            <pc:docMk/>
            <pc:sldMk cId="1396646604" sldId="272"/>
            <ac:inkMk id="35" creationId="{92035DD4-CEB7-4DE2-94D4-81432AFA5F87}"/>
          </ac:inkMkLst>
        </pc:inkChg>
      </pc:sldChg>
      <pc:sldChg chg="addSp delSp modSp add mod">
        <pc:chgData name="Abdulaziz" userId="85b05c50aa90e9c3" providerId="LiveId" clId="{F68DA11D-2E7B-475F-908E-C3D2F3533364}" dt="2020-12-01T11:45:14.136" v="21899" actId="14826"/>
        <pc:sldMkLst>
          <pc:docMk/>
          <pc:sldMk cId="2501107455" sldId="273"/>
        </pc:sldMkLst>
        <pc:spChg chg="mod">
          <ac:chgData name="Abdulaziz" userId="85b05c50aa90e9c3" providerId="LiveId" clId="{F68DA11D-2E7B-475F-908E-C3D2F3533364}" dt="2020-12-01T11:44:32.067" v="21896" actId="20577"/>
          <ac:spMkLst>
            <pc:docMk/>
            <pc:sldMk cId="2501107455" sldId="273"/>
            <ac:spMk id="6" creationId="{6B4BF344-D3FC-4E80-932B-3AA8C3E1D1C9}"/>
          </ac:spMkLst>
        </pc:spChg>
        <pc:spChg chg="del">
          <ac:chgData name="Abdulaziz" userId="85b05c50aa90e9c3" providerId="LiveId" clId="{F68DA11D-2E7B-475F-908E-C3D2F3533364}" dt="2020-11-28T17:17:43.830" v="17111" actId="478"/>
          <ac:spMkLst>
            <pc:docMk/>
            <pc:sldMk cId="2501107455" sldId="273"/>
            <ac:spMk id="8" creationId="{4268FAFC-C705-4DA1-ADAE-4EBE017D43FA}"/>
          </ac:spMkLst>
        </pc:spChg>
        <pc:spChg chg="del">
          <ac:chgData name="Abdulaziz" userId="85b05c50aa90e9c3" providerId="LiveId" clId="{F68DA11D-2E7B-475F-908E-C3D2F3533364}" dt="2020-11-28T17:17:41.994" v="17110" actId="478"/>
          <ac:spMkLst>
            <pc:docMk/>
            <pc:sldMk cId="2501107455" sldId="273"/>
            <ac:spMk id="9" creationId="{FA301B07-DFFA-4348-A434-F3755C0A2BF6}"/>
          </ac:spMkLst>
        </pc:spChg>
        <pc:spChg chg="add del mod">
          <ac:chgData name="Abdulaziz" userId="85b05c50aa90e9c3" providerId="LiveId" clId="{F68DA11D-2E7B-475F-908E-C3D2F3533364}" dt="2020-11-30T14:14:26.748" v="20463" actId="478"/>
          <ac:spMkLst>
            <pc:docMk/>
            <pc:sldMk cId="2501107455" sldId="273"/>
            <ac:spMk id="12" creationId="{E151EE7A-851B-4B42-8F4B-4F9C06EB2C13}"/>
          </ac:spMkLst>
        </pc:spChg>
        <pc:spChg chg="mod">
          <ac:chgData name="Abdulaziz" userId="85b05c50aa90e9c3" providerId="LiveId" clId="{F68DA11D-2E7B-475F-908E-C3D2F3533364}" dt="2020-11-29T10:54:12.818" v="17900"/>
          <ac:spMkLst>
            <pc:docMk/>
            <pc:sldMk cId="2501107455" sldId="273"/>
            <ac:spMk id="15" creationId="{BEFDEA22-E2D2-4AE0-98D1-351AE2B8FC1F}"/>
          </ac:spMkLst>
        </pc:spChg>
        <pc:spChg chg="mod">
          <ac:chgData name="Abdulaziz" userId="85b05c50aa90e9c3" providerId="LiveId" clId="{F68DA11D-2E7B-475F-908E-C3D2F3533364}" dt="2020-11-29T10:54:12.818" v="17900"/>
          <ac:spMkLst>
            <pc:docMk/>
            <pc:sldMk cId="2501107455" sldId="273"/>
            <ac:spMk id="20" creationId="{DF340A94-625B-4B40-A2DB-300CCF809174}"/>
          </ac:spMkLst>
        </pc:spChg>
        <pc:spChg chg="mod">
          <ac:chgData name="Abdulaziz" userId="85b05c50aa90e9c3" providerId="LiveId" clId="{F68DA11D-2E7B-475F-908E-C3D2F3533364}" dt="2020-11-30T14:18:14.873" v="20501" actId="20577"/>
          <ac:spMkLst>
            <pc:docMk/>
            <pc:sldMk cId="2501107455" sldId="273"/>
            <ac:spMk id="23" creationId="{D9D8D862-40BC-4D0A-B806-F00BB5C9FAF1}"/>
          </ac:spMkLst>
        </pc:spChg>
        <pc:spChg chg="mod">
          <ac:chgData name="Abdulaziz" userId="85b05c50aa90e9c3" providerId="LiveId" clId="{F68DA11D-2E7B-475F-908E-C3D2F3533364}" dt="2020-11-29T10:54:12.818" v="17900"/>
          <ac:spMkLst>
            <pc:docMk/>
            <pc:sldMk cId="2501107455" sldId="273"/>
            <ac:spMk id="25" creationId="{63C0A752-9C48-43C3-9752-6265EBE56A70}"/>
          </ac:spMkLst>
        </pc:spChg>
        <pc:spChg chg="mod">
          <ac:chgData name="Abdulaziz" userId="85b05c50aa90e9c3" providerId="LiveId" clId="{F68DA11D-2E7B-475F-908E-C3D2F3533364}" dt="2020-11-29T10:54:12.818" v="17900"/>
          <ac:spMkLst>
            <pc:docMk/>
            <pc:sldMk cId="2501107455" sldId="273"/>
            <ac:spMk id="28" creationId="{4E555A7F-23C0-4D5F-9354-0304DE83DF72}"/>
          </ac:spMkLst>
        </pc:spChg>
        <pc:spChg chg="mod">
          <ac:chgData name="Abdulaziz" userId="85b05c50aa90e9c3" providerId="LiveId" clId="{F68DA11D-2E7B-475F-908E-C3D2F3533364}" dt="2020-11-29T10:54:12.818" v="17900"/>
          <ac:spMkLst>
            <pc:docMk/>
            <pc:sldMk cId="2501107455" sldId="273"/>
            <ac:spMk id="31" creationId="{E48CC7C2-7504-4672-B993-4A7E34AE0560}"/>
          </ac:spMkLst>
        </pc:spChg>
        <pc:spChg chg="mod">
          <ac:chgData name="Abdulaziz" userId="85b05c50aa90e9c3" providerId="LiveId" clId="{F68DA11D-2E7B-475F-908E-C3D2F3533364}" dt="2020-11-29T10:57:36.698" v="17912" actId="14826"/>
          <ac:spMkLst>
            <pc:docMk/>
            <pc:sldMk cId="2501107455" sldId="273"/>
            <ac:spMk id="34" creationId="{E592FC6E-EA23-4D3F-AF8C-2C7FEE7E4F15}"/>
          </ac:spMkLst>
        </pc:spChg>
        <pc:spChg chg="add mod">
          <ac:chgData name="Abdulaziz" userId="85b05c50aa90e9c3" providerId="LiveId" clId="{F68DA11D-2E7B-475F-908E-C3D2F3533364}" dt="2020-11-30T14:14:34.559" v="20467" actId="12788"/>
          <ac:spMkLst>
            <pc:docMk/>
            <pc:sldMk cId="2501107455" sldId="273"/>
            <ac:spMk id="37" creationId="{CC1646EB-FEBD-4A6F-9B12-74FDD32BB7DA}"/>
          </ac:spMkLst>
        </pc:spChg>
        <pc:spChg chg="mod">
          <ac:chgData name="Abdulaziz" userId="85b05c50aa90e9c3" providerId="LiveId" clId="{F68DA11D-2E7B-475F-908E-C3D2F3533364}" dt="2020-12-01T11:45:14.136" v="21899" actId="14826"/>
          <ac:spMkLst>
            <pc:docMk/>
            <pc:sldMk cId="2501107455" sldId="273"/>
            <ac:spMk id="39" creationId="{0F93377E-8136-486B-B1DA-7D7A98265E75}"/>
          </ac:spMkLst>
        </pc:spChg>
        <pc:grpChg chg="add mod">
          <ac:chgData name="Abdulaziz" userId="85b05c50aa90e9c3" providerId="LiveId" clId="{F68DA11D-2E7B-475F-908E-C3D2F3533364}" dt="2020-11-29T10:54:20.222" v="17901" actId="1076"/>
          <ac:grpSpMkLst>
            <pc:docMk/>
            <pc:sldMk cId="2501107455" sldId="273"/>
            <ac:grpSpMk id="13" creationId="{630B392B-7D6A-4ED1-A2E7-9140B05D1AF7}"/>
          </ac:grpSpMkLst>
        </pc:grpChg>
        <pc:grpChg chg="add mod">
          <ac:chgData name="Abdulaziz" userId="85b05c50aa90e9c3" providerId="LiveId" clId="{F68DA11D-2E7B-475F-908E-C3D2F3533364}" dt="2020-11-30T14:30:33.095" v="20729" actId="1076"/>
          <ac:grpSpMkLst>
            <pc:docMk/>
            <pc:sldMk cId="2501107455" sldId="273"/>
            <ac:grpSpMk id="17" creationId="{05E649BA-364B-4800-8AF7-5B9F8E343E0C}"/>
          </ac:grpSpMkLst>
        </pc:grpChg>
        <pc:grpChg chg="add mod">
          <ac:chgData name="Abdulaziz" userId="85b05c50aa90e9c3" providerId="LiveId" clId="{F68DA11D-2E7B-475F-908E-C3D2F3533364}" dt="2020-11-30T14:30:36.471" v="20730" actId="1076"/>
          <ac:grpSpMkLst>
            <pc:docMk/>
            <pc:sldMk cId="2501107455" sldId="273"/>
            <ac:grpSpMk id="24" creationId="{1A601038-1AC3-49C4-B172-E122529DE9E6}"/>
          </ac:grpSpMkLst>
        </pc:grpChg>
        <pc:grpChg chg="add mod">
          <ac:chgData name="Abdulaziz" userId="85b05c50aa90e9c3" providerId="LiveId" clId="{F68DA11D-2E7B-475F-908E-C3D2F3533364}" dt="2020-12-01T11:21:05.199" v="21654" actId="1035"/>
          <ac:grpSpMkLst>
            <pc:docMk/>
            <pc:sldMk cId="2501107455" sldId="273"/>
            <ac:grpSpMk id="27" creationId="{104158A8-C4D2-45F9-ACC6-BDB80BE8C9E1}"/>
          </ac:grpSpMkLst>
        </pc:grpChg>
        <pc:grpChg chg="add mod">
          <ac:chgData name="Abdulaziz" userId="85b05c50aa90e9c3" providerId="LiveId" clId="{F68DA11D-2E7B-475F-908E-C3D2F3533364}" dt="2020-12-01T11:21:05.199" v="21654" actId="1035"/>
          <ac:grpSpMkLst>
            <pc:docMk/>
            <pc:sldMk cId="2501107455" sldId="273"/>
            <ac:grpSpMk id="30" creationId="{7B43B696-F98B-4D93-B030-358613F0CF31}"/>
          </ac:grpSpMkLst>
        </pc:grpChg>
        <pc:grpChg chg="add del mod">
          <ac:chgData name="Abdulaziz" userId="85b05c50aa90e9c3" providerId="LiveId" clId="{F68DA11D-2E7B-475F-908E-C3D2F3533364}" dt="2020-12-01T10:53:14.410" v="21510" actId="478"/>
          <ac:grpSpMkLst>
            <pc:docMk/>
            <pc:sldMk cId="2501107455" sldId="273"/>
            <ac:grpSpMk id="33" creationId="{743D51B9-8A1D-4F3D-96CF-A50E685F5522}"/>
          </ac:grpSpMkLst>
        </pc:grpChg>
        <pc:grpChg chg="add mod">
          <ac:chgData name="Abdulaziz" userId="85b05c50aa90e9c3" providerId="LiveId" clId="{F68DA11D-2E7B-475F-908E-C3D2F3533364}" dt="2020-12-01T11:45:14.136" v="21899" actId="14826"/>
          <ac:grpSpMkLst>
            <pc:docMk/>
            <pc:sldMk cId="2501107455" sldId="273"/>
            <ac:grpSpMk id="38" creationId="{611055FC-405F-42A9-9EEE-5ECDDCEB1ECC}"/>
          </ac:grpSpMkLst>
        </pc:grpChg>
        <pc:picChg chg="mod">
          <ac:chgData name="Abdulaziz" userId="85b05c50aa90e9c3" providerId="LiveId" clId="{F68DA11D-2E7B-475F-908E-C3D2F3533364}" dt="2020-11-29T10:54:12.818" v="17900"/>
          <ac:picMkLst>
            <pc:docMk/>
            <pc:sldMk cId="2501107455" sldId="273"/>
            <ac:picMk id="16" creationId="{D81DC1AE-2BEE-40B5-98D4-19DDE3C73942}"/>
          </ac:picMkLst>
        </pc:picChg>
        <pc:picChg chg="mod">
          <ac:chgData name="Abdulaziz" userId="85b05c50aa90e9c3" providerId="LiveId" clId="{F68DA11D-2E7B-475F-908E-C3D2F3533364}" dt="2020-11-29T10:54:12.818" v="17900"/>
          <ac:picMkLst>
            <pc:docMk/>
            <pc:sldMk cId="2501107455" sldId="273"/>
            <ac:picMk id="21" creationId="{84A07AA7-4D74-42C2-BFAF-6A685EA42983}"/>
          </ac:picMkLst>
        </pc:picChg>
        <pc:picChg chg="mod">
          <ac:chgData name="Abdulaziz" userId="85b05c50aa90e9c3" providerId="LiveId" clId="{F68DA11D-2E7B-475F-908E-C3D2F3533364}" dt="2020-11-29T10:54:12.818" v="17900"/>
          <ac:picMkLst>
            <pc:docMk/>
            <pc:sldMk cId="2501107455" sldId="273"/>
            <ac:picMk id="26" creationId="{AC937CFD-B81C-4F24-85D2-91AD16AA5A48}"/>
          </ac:picMkLst>
        </pc:picChg>
        <pc:picChg chg="mod">
          <ac:chgData name="Abdulaziz" userId="85b05c50aa90e9c3" providerId="LiveId" clId="{F68DA11D-2E7B-475F-908E-C3D2F3533364}" dt="2020-11-29T10:54:12.818" v="17900"/>
          <ac:picMkLst>
            <pc:docMk/>
            <pc:sldMk cId="2501107455" sldId="273"/>
            <ac:picMk id="29" creationId="{965255AC-2A1B-4F07-B9DB-D38FE82E3E9B}"/>
          </ac:picMkLst>
        </pc:picChg>
        <pc:picChg chg="mod">
          <ac:chgData name="Abdulaziz" userId="85b05c50aa90e9c3" providerId="LiveId" clId="{F68DA11D-2E7B-475F-908E-C3D2F3533364}" dt="2020-11-29T10:54:12.818" v="17900"/>
          <ac:picMkLst>
            <pc:docMk/>
            <pc:sldMk cId="2501107455" sldId="273"/>
            <ac:picMk id="32" creationId="{AD915631-FBB5-4689-BE7C-B57139E3C212}"/>
          </ac:picMkLst>
        </pc:picChg>
        <pc:picChg chg="mod">
          <ac:chgData name="Abdulaziz" userId="85b05c50aa90e9c3" providerId="LiveId" clId="{F68DA11D-2E7B-475F-908E-C3D2F3533364}" dt="2020-11-29T10:57:36.698" v="17912" actId="14826"/>
          <ac:picMkLst>
            <pc:docMk/>
            <pc:sldMk cId="2501107455" sldId="273"/>
            <ac:picMk id="35" creationId="{3E7B67EB-0C60-445D-8195-3F0475737362}"/>
          </ac:picMkLst>
        </pc:picChg>
        <pc:picChg chg="add mod">
          <ac:chgData name="Abdulaziz" userId="85b05c50aa90e9c3" providerId="LiveId" clId="{F68DA11D-2E7B-475F-908E-C3D2F3533364}" dt="2020-11-30T14:14:45.398" v="20478" actId="1037"/>
          <ac:picMkLst>
            <pc:docMk/>
            <pc:sldMk cId="2501107455" sldId="273"/>
            <ac:picMk id="36" creationId="{CD63685C-D0DA-4648-A0F1-2D2AE1D52E33}"/>
          </ac:picMkLst>
        </pc:picChg>
        <pc:picChg chg="mod">
          <ac:chgData name="Abdulaziz" userId="85b05c50aa90e9c3" providerId="LiveId" clId="{F68DA11D-2E7B-475F-908E-C3D2F3533364}" dt="2020-12-01T11:45:14.136" v="21899" actId="14826"/>
          <ac:picMkLst>
            <pc:docMk/>
            <pc:sldMk cId="2501107455" sldId="273"/>
            <ac:picMk id="40" creationId="{6BD02A50-F7BD-4606-B319-E43A9CFE06CE}"/>
          </ac:picMkLst>
        </pc:picChg>
      </pc:sldChg>
      <pc:sldChg chg="add del">
        <pc:chgData name="Abdulaziz" userId="85b05c50aa90e9c3" providerId="LiveId" clId="{F68DA11D-2E7B-475F-908E-C3D2F3533364}" dt="2020-12-01T13:04:30.845" v="21952" actId="47"/>
        <pc:sldMkLst>
          <pc:docMk/>
          <pc:sldMk cId="798388681" sldId="274"/>
        </pc:sldMkLst>
      </pc:sldChg>
      <pc:sldChg chg="new del">
        <pc:chgData name="Abdulaziz" userId="85b05c50aa90e9c3" providerId="LiveId" clId="{F68DA11D-2E7B-475F-908E-C3D2F3533364}" dt="2020-11-29T11:19:51.675" v="18069" actId="680"/>
        <pc:sldMkLst>
          <pc:docMk/>
          <pc:sldMk cId="1411876607" sldId="274"/>
        </pc:sldMkLst>
      </pc:sldChg>
      <pc:sldChg chg="new del">
        <pc:chgData name="Abdulaziz" userId="85b05c50aa90e9c3" providerId="LiveId" clId="{F68DA11D-2E7B-475F-908E-C3D2F3533364}" dt="2020-11-29T11:19:51.116" v="18068" actId="680"/>
        <pc:sldMkLst>
          <pc:docMk/>
          <pc:sldMk cId="140771708" sldId="275"/>
        </pc:sldMkLst>
      </pc:sldChg>
      <pc:sldChg chg="add del">
        <pc:chgData name="Abdulaziz" userId="85b05c50aa90e9c3" providerId="LiveId" clId="{F68DA11D-2E7B-475F-908E-C3D2F3533364}" dt="2020-12-01T13:04:31.308" v="21953" actId="47"/>
        <pc:sldMkLst>
          <pc:docMk/>
          <pc:sldMk cId="389381735" sldId="275"/>
        </pc:sldMkLst>
      </pc:sldChg>
      <pc:sldChg chg="add del">
        <pc:chgData name="Abdulaziz" userId="85b05c50aa90e9c3" providerId="LiveId" clId="{F68DA11D-2E7B-475F-908E-C3D2F3533364}" dt="2020-12-01T13:04:32.428" v="21955" actId="47"/>
        <pc:sldMkLst>
          <pc:docMk/>
          <pc:sldMk cId="4103250059" sldId="276"/>
        </pc:sldMkLst>
      </pc:sldChg>
      <pc:sldChg chg="add del">
        <pc:chgData name="Abdulaziz" userId="85b05c50aa90e9c3" providerId="LiveId" clId="{F68DA11D-2E7B-475F-908E-C3D2F3533364}" dt="2020-12-01T13:04:33.677" v="21956" actId="47"/>
        <pc:sldMkLst>
          <pc:docMk/>
          <pc:sldMk cId="295294906" sldId="277"/>
        </pc:sldMkLst>
      </pc:sldChg>
      <pc:sldChg chg="addSp delSp modSp add mod">
        <pc:chgData name="Abdulaziz" userId="85b05c50aa90e9c3" providerId="LiveId" clId="{F68DA11D-2E7B-475F-908E-C3D2F3533364}" dt="2020-12-01T08:11:26.771" v="21382" actId="14861"/>
        <pc:sldMkLst>
          <pc:docMk/>
          <pc:sldMk cId="3763626220" sldId="278"/>
        </pc:sldMkLst>
        <pc:spChg chg="mod">
          <ac:chgData name="Abdulaziz" userId="85b05c50aa90e9c3" providerId="LiveId" clId="{F68DA11D-2E7B-475F-908E-C3D2F3533364}" dt="2020-11-30T14:09:11.588" v="20274" actId="122"/>
          <ac:spMkLst>
            <pc:docMk/>
            <pc:sldMk cId="3763626220" sldId="278"/>
            <ac:spMk id="24" creationId="{B05D3CAC-D015-4E28-B86D-C82F398536E3}"/>
          </ac:spMkLst>
        </pc:spChg>
        <pc:spChg chg="mod">
          <ac:chgData name="Abdulaziz" userId="85b05c50aa90e9c3" providerId="LiveId" clId="{F68DA11D-2E7B-475F-908E-C3D2F3533364}" dt="2020-11-30T14:08:58.074" v="20272" actId="14100"/>
          <ac:spMkLst>
            <pc:docMk/>
            <pc:sldMk cId="3763626220" sldId="278"/>
            <ac:spMk id="26" creationId="{0E7FB4D5-47D6-42D0-B585-9FA2189A9A1C}"/>
          </ac:spMkLst>
        </pc:spChg>
        <pc:spChg chg="add mod ord topLvl">
          <ac:chgData name="Abdulaziz" userId="85b05c50aa90e9c3" providerId="LiveId" clId="{F68DA11D-2E7B-475F-908E-C3D2F3533364}" dt="2020-12-01T07:51:35.778" v="21246" actId="20577"/>
          <ac:spMkLst>
            <pc:docMk/>
            <pc:sldMk cId="3763626220" sldId="278"/>
            <ac:spMk id="48" creationId="{8BD29DF3-5960-4EE2-A71A-B98D44A62DAC}"/>
          </ac:spMkLst>
        </pc:spChg>
        <pc:spChg chg="mod">
          <ac:chgData name="Abdulaziz" userId="85b05c50aa90e9c3" providerId="LiveId" clId="{F68DA11D-2E7B-475F-908E-C3D2F3533364}" dt="2020-11-30T14:20:00.310" v="20522" actId="20577"/>
          <ac:spMkLst>
            <pc:docMk/>
            <pc:sldMk cId="3763626220" sldId="278"/>
            <ac:spMk id="50" creationId="{1A96409A-143F-40B5-96E6-C036AEC7FBB8}"/>
          </ac:spMkLst>
        </pc:spChg>
        <pc:spChg chg="mod">
          <ac:chgData name="Abdulaziz" userId="85b05c50aa90e9c3" providerId="LiveId" clId="{F68DA11D-2E7B-475F-908E-C3D2F3533364}" dt="2020-11-30T14:15:25.755" v="20479" actId="165"/>
          <ac:spMkLst>
            <pc:docMk/>
            <pc:sldMk cId="3763626220" sldId="278"/>
            <ac:spMk id="55" creationId="{FF04606C-90E5-4332-B48D-7AFD0B62E86E}"/>
          </ac:spMkLst>
        </pc:spChg>
        <pc:spChg chg="del">
          <ac:chgData name="Abdulaziz" userId="85b05c50aa90e9c3" providerId="LiveId" clId="{F68DA11D-2E7B-475F-908E-C3D2F3533364}" dt="2020-11-30T14:13:35.084" v="20442" actId="478"/>
          <ac:spMkLst>
            <pc:docMk/>
            <pc:sldMk cId="3763626220" sldId="278"/>
            <ac:spMk id="63" creationId="{4F24AA52-34C2-4AF2-BF45-263BE45451A9}"/>
          </ac:spMkLst>
        </pc:spChg>
        <pc:spChg chg="mod">
          <ac:chgData name="Abdulaziz" userId="85b05c50aa90e9c3" providerId="LiveId" clId="{F68DA11D-2E7B-475F-908E-C3D2F3533364}" dt="2020-11-30T14:15:25.755" v="20479" actId="165"/>
          <ac:spMkLst>
            <pc:docMk/>
            <pc:sldMk cId="3763626220" sldId="278"/>
            <ac:spMk id="73" creationId="{D253B083-813A-4011-AF05-692C91A85E69}"/>
          </ac:spMkLst>
        </pc:spChg>
        <pc:spChg chg="mod">
          <ac:chgData name="Abdulaziz" userId="85b05c50aa90e9c3" providerId="LiveId" clId="{F68DA11D-2E7B-475F-908E-C3D2F3533364}" dt="2020-11-30T14:15:25.755" v="20479" actId="165"/>
          <ac:spMkLst>
            <pc:docMk/>
            <pc:sldMk cId="3763626220" sldId="278"/>
            <ac:spMk id="75" creationId="{A371A29B-719D-4628-BE97-7F74F692E668}"/>
          </ac:spMkLst>
        </pc:spChg>
        <pc:spChg chg="mod">
          <ac:chgData name="Abdulaziz" userId="85b05c50aa90e9c3" providerId="LiveId" clId="{F68DA11D-2E7B-475F-908E-C3D2F3533364}" dt="2020-11-30T14:15:48.948" v="20483" actId="165"/>
          <ac:spMkLst>
            <pc:docMk/>
            <pc:sldMk cId="3763626220" sldId="278"/>
            <ac:spMk id="78" creationId="{7B25E09F-C68B-4D9F-BB06-1B7259841701}"/>
          </ac:spMkLst>
        </pc:spChg>
        <pc:spChg chg="mod">
          <ac:chgData name="Abdulaziz" userId="85b05c50aa90e9c3" providerId="LiveId" clId="{F68DA11D-2E7B-475F-908E-C3D2F3533364}" dt="2020-11-30T14:15:48.948" v="20483" actId="165"/>
          <ac:spMkLst>
            <pc:docMk/>
            <pc:sldMk cId="3763626220" sldId="278"/>
            <ac:spMk id="81" creationId="{4EC798AE-A8CC-49F8-952C-0AF0062B0E5A}"/>
          </ac:spMkLst>
        </pc:spChg>
        <pc:spChg chg="add del mod topLvl">
          <ac:chgData name="Abdulaziz" userId="85b05c50aa90e9c3" providerId="LiveId" clId="{F68DA11D-2E7B-475F-908E-C3D2F3533364}" dt="2020-12-01T07:40:12.551" v="21170" actId="1037"/>
          <ac:spMkLst>
            <pc:docMk/>
            <pc:sldMk cId="3763626220" sldId="278"/>
            <ac:spMk id="83" creationId="{E4D1EECD-8178-427B-B609-42841018A680}"/>
          </ac:spMkLst>
        </pc:spChg>
        <pc:spChg chg="add mod ord">
          <ac:chgData name="Abdulaziz" userId="85b05c50aa90e9c3" providerId="LiveId" clId="{F68DA11D-2E7B-475F-908E-C3D2F3533364}" dt="2020-12-01T07:40:27.307" v="21220" actId="1038"/>
          <ac:spMkLst>
            <pc:docMk/>
            <pc:sldMk cId="3763626220" sldId="278"/>
            <ac:spMk id="85" creationId="{DFC83810-7231-4956-BC96-8A2A12524290}"/>
          </ac:spMkLst>
        </pc:spChg>
        <pc:spChg chg="add del mod">
          <ac:chgData name="Abdulaziz" userId="85b05c50aa90e9c3" providerId="LiveId" clId="{F68DA11D-2E7B-475F-908E-C3D2F3533364}" dt="2020-11-30T14:13:33.336" v="20441"/>
          <ac:spMkLst>
            <pc:docMk/>
            <pc:sldMk cId="3763626220" sldId="278"/>
            <ac:spMk id="87" creationId="{5030321A-C695-40BB-B4BE-719F36F98C64}"/>
          </ac:spMkLst>
        </pc:spChg>
        <pc:spChg chg="add mod">
          <ac:chgData name="Abdulaziz" userId="85b05c50aa90e9c3" providerId="LiveId" clId="{F68DA11D-2E7B-475F-908E-C3D2F3533364}" dt="2020-11-30T14:13:37.494" v="20444" actId="20577"/>
          <ac:spMkLst>
            <pc:docMk/>
            <pc:sldMk cId="3763626220" sldId="278"/>
            <ac:spMk id="104" creationId="{22FA380D-A4ED-4F6E-93A8-59057AFDAA18}"/>
          </ac:spMkLst>
        </pc:spChg>
        <pc:grpChg chg="add mod">
          <ac:chgData name="Abdulaziz" userId="85b05c50aa90e9c3" providerId="LiveId" clId="{F68DA11D-2E7B-475F-908E-C3D2F3533364}" dt="2020-11-30T14:07:00.176" v="20108" actId="12788"/>
          <ac:grpSpMkLst>
            <pc:docMk/>
            <pc:sldMk cId="3763626220" sldId="278"/>
            <ac:grpSpMk id="2" creationId="{40FF72D2-4601-42F9-8BAC-E7C5D8CAADA6}"/>
          </ac:grpSpMkLst>
        </pc:grpChg>
        <pc:grpChg chg="del">
          <ac:chgData name="Abdulaziz" userId="85b05c50aa90e9c3" providerId="LiveId" clId="{F68DA11D-2E7B-475F-908E-C3D2F3533364}" dt="2020-11-30T14:05:52.004" v="19957" actId="21"/>
          <ac:grpSpMkLst>
            <pc:docMk/>
            <pc:sldMk cId="3763626220" sldId="278"/>
            <ac:grpSpMk id="3" creationId="{10E6DC31-B9E1-44A7-82DE-139033793D9A}"/>
          </ac:grpSpMkLst>
        </pc:grpChg>
        <pc:grpChg chg="add del mod topLvl">
          <ac:chgData name="Abdulaziz" userId="85b05c50aa90e9c3" providerId="LiveId" clId="{F68DA11D-2E7B-475F-908E-C3D2F3533364}" dt="2020-11-30T14:15:48.948" v="20483" actId="165"/>
          <ac:grpSpMkLst>
            <pc:docMk/>
            <pc:sldMk cId="3763626220" sldId="278"/>
            <ac:grpSpMk id="5" creationId="{F5518E09-66B3-47AD-BBDD-680D3A2DDDED}"/>
          </ac:grpSpMkLst>
        </pc:grpChg>
        <pc:grpChg chg="add del mod">
          <ac:chgData name="Abdulaziz" userId="85b05c50aa90e9c3" providerId="LiveId" clId="{F68DA11D-2E7B-475F-908E-C3D2F3533364}" dt="2020-11-30T14:15:25.755" v="20479" actId="165"/>
          <ac:grpSpMkLst>
            <pc:docMk/>
            <pc:sldMk cId="3763626220" sldId="278"/>
            <ac:grpSpMk id="6" creationId="{0A82E39A-F691-4E89-AE3F-8A6D8B0A1D95}"/>
          </ac:grpSpMkLst>
        </pc:grpChg>
        <pc:grpChg chg="add mod topLvl">
          <ac:chgData name="Abdulaziz" userId="85b05c50aa90e9c3" providerId="LiveId" clId="{F68DA11D-2E7B-475F-908E-C3D2F3533364}" dt="2020-12-01T07:39:49.191" v="21114" actId="1038"/>
          <ac:grpSpMkLst>
            <pc:docMk/>
            <pc:sldMk cId="3763626220" sldId="278"/>
            <ac:grpSpMk id="49" creationId="{BBC7003E-9B92-481D-A241-F169150CA03F}"/>
          </ac:grpSpMkLst>
        </pc:grpChg>
        <pc:grpChg chg="mod">
          <ac:chgData name="Abdulaziz" userId="85b05c50aa90e9c3" providerId="LiveId" clId="{F68DA11D-2E7B-475F-908E-C3D2F3533364}" dt="2020-11-30T14:15:25.755" v="20479" actId="165"/>
          <ac:grpSpMkLst>
            <pc:docMk/>
            <pc:sldMk cId="3763626220" sldId="278"/>
            <ac:grpSpMk id="51" creationId="{44FA3A35-D2F1-4586-921F-80A87908C8E7}"/>
          </ac:grpSpMkLst>
        </pc:grpChg>
        <pc:grpChg chg="mod">
          <ac:chgData name="Abdulaziz" userId="85b05c50aa90e9c3" providerId="LiveId" clId="{F68DA11D-2E7B-475F-908E-C3D2F3533364}" dt="2020-11-30T14:15:25.755" v="20479" actId="165"/>
          <ac:grpSpMkLst>
            <pc:docMk/>
            <pc:sldMk cId="3763626220" sldId="278"/>
            <ac:grpSpMk id="52" creationId="{9C8131F6-1BEC-4071-BC15-4CD82D384768}"/>
          </ac:grpSpMkLst>
        </pc:grpChg>
        <pc:grpChg chg="mod">
          <ac:chgData name="Abdulaziz" userId="85b05c50aa90e9c3" providerId="LiveId" clId="{F68DA11D-2E7B-475F-908E-C3D2F3533364}" dt="2020-11-30T14:15:25.755" v="20479" actId="165"/>
          <ac:grpSpMkLst>
            <pc:docMk/>
            <pc:sldMk cId="3763626220" sldId="278"/>
            <ac:grpSpMk id="54" creationId="{7C79FBF1-CB47-4AC5-B7F1-A24E23A0E85C}"/>
          </ac:grpSpMkLst>
        </pc:grpChg>
        <pc:grpChg chg="add mod topLvl">
          <ac:chgData name="Abdulaziz" userId="85b05c50aa90e9c3" providerId="LiveId" clId="{F68DA11D-2E7B-475F-908E-C3D2F3533364}" dt="2020-12-01T07:40:12.551" v="21170" actId="1037"/>
          <ac:grpSpMkLst>
            <pc:docMk/>
            <pc:sldMk cId="3763626220" sldId="278"/>
            <ac:grpSpMk id="77" creationId="{A57908DF-4E4E-48F8-B30D-11427EA46765}"/>
          </ac:grpSpMkLst>
        </pc:grpChg>
        <pc:grpChg chg="add mod topLvl">
          <ac:chgData name="Abdulaziz" userId="85b05c50aa90e9c3" providerId="LiveId" clId="{F68DA11D-2E7B-475F-908E-C3D2F3533364}" dt="2020-12-01T07:40:12.551" v="21170" actId="1037"/>
          <ac:grpSpMkLst>
            <pc:docMk/>
            <pc:sldMk cId="3763626220" sldId="278"/>
            <ac:grpSpMk id="80" creationId="{15514D31-21BF-41AF-A9D7-7AF918FCE2DC}"/>
          </ac:grpSpMkLst>
        </pc:grpChg>
        <pc:grpChg chg="mod">
          <ac:chgData name="Abdulaziz" userId="85b05c50aa90e9c3" providerId="LiveId" clId="{F68DA11D-2E7B-475F-908E-C3D2F3533364}" dt="2020-11-30T14:09:44.107" v="20276" actId="554"/>
          <ac:grpSpMkLst>
            <pc:docMk/>
            <pc:sldMk cId="3763626220" sldId="278"/>
            <ac:grpSpMk id="88" creationId="{6909517B-25BB-4656-B214-16B8FC877AC8}"/>
          </ac:grpSpMkLst>
        </pc:grpChg>
        <pc:grpChg chg="mod">
          <ac:chgData name="Abdulaziz" userId="85b05c50aa90e9c3" providerId="LiveId" clId="{F68DA11D-2E7B-475F-908E-C3D2F3533364}" dt="2020-11-30T14:10:06.815" v="20301" actId="554"/>
          <ac:grpSpMkLst>
            <pc:docMk/>
            <pc:sldMk cId="3763626220" sldId="278"/>
            <ac:grpSpMk id="91" creationId="{C0029F07-A4C7-47A8-A7D6-EDA43FC71A7E}"/>
          </ac:grpSpMkLst>
        </pc:grpChg>
        <pc:grpChg chg="mod">
          <ac:chgData name="Abdulaziz" userId="85b05c50aa90e9c3" providerId="LiveId" clId="{F68DA11D-2E7B-475F-908E-C3D2F3533364}" dt="2020-11-30T14:09:44.107" v="20276" actId="554"/>
          <ac:grpSpMkLst>
            <pc:docMk/>
            <pc:sldMk cId="3763626220" sldId="278"/>
            <ac:grpSpMk id="94" creationId="{CA2EE366-E780-4152-8945-87B2076BACE0}"/>
          </ac:grpSpMkLst>
        </pc:grpChg>
        <pc:grpChg chg="mod">
          <ac:chgData name="Abdulaziz" userId="85b05c50aa90e9c3" providerId="LiveId" clId="{F68DA11D-2E7B-475F-908E-C3D2F3533364}" dt="2020-11-30T14:10:06.815" v="20301" actId="554"/>
          <ac:grpSpMkLst>
            <pc:docMk/>
            <pc:sldMk cId="3763626220" sldId="278"/>
            <ac:grpSpMk id="97" creationId="{30DDF565-E0AB-47BB-A021-1849805DC0B8}"/>
          </ac:grpSpMkLst>
        </pc:grpChg>
        <pc:grpChg chg="del mod">
          <ac:chgData name="Abdulaziz" userId="85b05c50aa90e9c3" providerId="LiveId" clId="{F68DA11D-2E7B-475F-908E-C3D2F3533364}" dt="2020-11-30T14:10:58.509" v="20400" actId="478"/>
          <ac:grpSpMkLst>
            <pc:docMk/>
            <pc:sldMk cId="3763626220" sldId="278"/>
            <ac:grpSpMk id="100" creationId="{B36FA842-CA70-4A2A-BAD7-18B12ECF6186}"/>
          </ac:grpSpMkLst>
        </pc:grpChg>
        <pc:picChg chg="mod">
          <ac:chgData name="Abdulaziz" userId="85b05c50aa90e9c3" providerId="LiveId" clId="{F68DA11D-2E7B-475F-908E-C3D2F3533364}" dt="2020-12-01T08:11:26.771" v="21382" actId="14861"/>
          <ac:picMkLst>
            <pc:docMk/>
            <pc:sldMk cId="3763626220" sldId="278"/>
            <ac:picMk id="25" creationId="{D978AEAB-9A58-43B5-803C-9C92029F44E1}"/>
          </ac:picMkLst>
        </pc:picChg>
        <pc:picChg chg="mod">
          <ac:chgData name="Abdulaziz" userId="85b05c50aa90e9c3" providerId="LiveId" clId="{F68DA11D-2E7B-475F-908E-C3D2F3533364}" dt="2020-11-30T14:09:16.450" v="20275" actId="1076"/>
          <ac:picMkLst>
            <pc:docMk/>
            <pc:sldMk cId="3763626220" sldId="278"/>
            <ac:picMk id="27" creationId="{0203828C-63A9-45E5-8872-83C30948BAF9}"/>
          </ac:picMkLst>
        </pc:picChg>
        <pc:picChg chg="mod">
          <ac:chgData name="Abdulaziz" userId="85b05c50aa90e9c3" providerId="LiveId" clId="{F68DA11D-2E7B-475F-908E-C3D2F3533364}" dt="2020-11-30T14:15:25.755" v="20479" actId="165"/>
          <ac:picMkLst>
            <pc:docMk/>
            <pc:sldMk cId="3763626220" sldId="278"/>
            <ac:picMk id="62" creationId="{9187FA39-F215-494D-9AA2-BDEF29924FE6}"/>
          </ac:picMkLst>
        </pc:picChg>
        <pc:picChg chg="mod">
          <ac:chgData name="Abdulaziz" userId="85b05c50aa90e9c3" providerId="LiveId" clId="{F68DA11D-2E7B-475F-908E-C3D2F3533364}" dt="2020-11-30T14:15:25.755" v="20479" actId="165"/>
          <ac:picMkLst>
            <pc:docMk/>
            <pc:sldMk cId="3763626220" sldId="278"/>
            <ac:picMk id="74" creationId="{9AB971D3-9A7E-4915-B6BC-C147275CE839}"/>
          </ac:picMkLst>
        </pc:picChg>
        <pc:picChg chg="mod">
          <ac:chgData name="Abdulaziz" userId="85b05c50aa90e9c3" providerId="LiveId" clId="{F68DA11D-2E7B-475F-908E-C3D2F3533364}" dt="2020-11-30T14:15:25.755" v="20479" actId="165"/>
          <ac:picMkLst>
            <pc:docMk/>
            <pc:sldMk cId="3763626220" sldId="278"/>
            <ac:picMk id="76" creationId="{2A9DFF33-CC89-41FB-961A-3E9394BE5DD8}"/>
          </ac:picMkLst>
        </pc:picChg>
        <pc:picChg chg="mod">
          <ac:chgData name="Abdulaziz" userId="85b05c50aa90e9c3" providerId="LiveId" clId="{F68DA11D-2E7B-475F-908E-C3D2F3533364}" dt="2020-11-30T14:15:48.948" v="20483" actId="165"/>
          <ac:picMkLst>
            <pc:docMk/>
            <pc:sldMk cId="3763626220" sldId="278"/>
            <ac:picMk id="79" creationId="{50E9423D-3663-4962-8C68-7D3DAA7A2F41}"/>
          </ac:picMkLst>
        </pc:picChg>
        <pc:picChg chg="mod">
          <ac:chgData name="Abdulaziz" userId="85b05c50aa90e9c3" providerId="LiveId" clId="{F68DA11D-2E7B-475F-908E-C3D2F3533364}" dt="2020-11-30T14:15:48.948" v="20483" actId="165"/>
          <ac:picMkLst>
            <pc:docMk/>
            <pc:sldMk cId="3763626220" sldId="278"/>
            <ac:picMk id="82" creationId="{6766F939-DC65-4616-95A9-9996BEE9AD78}"/>
          </ac:picMkLst>
        </pc:picChg>
        <pc:picChg chg="add del mod ord topLvl">
          <ac:chgData name="Abdulaziz" userId="85b05c50aa90e9c3" providerId="LiveId" clId="{F68DA11D-2E7B-475F-908E-C3D2F3533364}" dt="2020-11-30T14:15:56.421" v="20486" actId="21"/>
          <ac:picMkLst>
            <pc:docMk/>
            <pc:sldMk cId="3763626220" sldId="278"/>
            <ac:picMk id="84" creationId="{6EC42BB4-3674-42A8-992C-3176BF3616AA}"/>
          </ac:picMkLst>
        </pc:picChg>
        <pc:picChg chg="add mod topLvl">
          <ac:chgData name="Abdulaziz" userId="85b05c50aa90e9c3" providerId="LiveId" clId="{F68DA11D-2E7B-475F-908E-C3D2F3533364}" dt="2020-12-01T07:40:12.551" v="21170" actId="1037"/>
          <ac:picMkLst>
            <pc:docMk/>
            <pc:sldMk cId="3763626220" sldId="278"/>
            <ac:picMk id="86" creationId="{B4BA9CCA-F3FE-48B2-9F75-4C244AE84124}"/>
          </ac:picMkLst>
        </pc:picChg>
        <pc:picChg chg="del">
          <ac:chgData name="Abdulaziz" userId="85b05c50aa90e9c3" providerId="LiveId" clId="{F68DA11D-2E7B-475F-908E-C3D2F3533364}" dt="2020-11-30T14:05:52.004" v="19957" actId="21"/>
          <ac:picMkLst>
            <pc:docMk/>
            <pc:sldMk cId="3763626220" sldId="278"/>
            <ac:picMk id="103" creationId="{2710332E-FCA5-4821-850E-1BD099F24DC4}"/>
          </ac:picMkLst>
        </pc:picChg>
        <pc:picChg chg="add mod">
          <ac:chgData name="Abdulaziz" userId="85b05c50aa90e9c3" providerId="LiveId" clId="{F68DA11D-2E7B-475F-908E-C3D2F3533364}" dt="2020-12-01T07:40:12.551" v="21170" actId="1037"/>
          <ac:picMkLst>
            <pc:docMk/>
            <pc:sldMk cId="3763626220" sldId="278"/>
            <ac:picMk id="105" creationId="{3BDE7DAF-2496-4055-A3A0-8BDFEB19F16D}"/>
          </ac:picMkLst>
        </pc:picChg>
      </pc:sldChg>
      <pc:sldChg chg="add del ord">
        <pc:chgData name="Abdulaziz" userId="85b05c50aa90e9c3" providerId="LiveId" clId="{F68DA11D-2E7B-475F-908E-C3D2F3533364}" dt="2020-12-01T13:04:31.709" v="21954" actId="47"/>
        <pc:sldMkLst>
          <pc:docMk/>
          <pc:sldMk cId="1596833524" sldId="279"/>
        </pc:sldMkLst>
      </pc:sldChg>
      <pc:sldChg chg="addSp delSp modSp add mod">
        <pc:chgData name="Abdulaziz" userId="85b05c50aa90e9c3" providerId="LiveId" clId="{F68DA11D-2E7B-475F-908E-C3D2F3533364}" dt="2020-12-01T13:47:51.246" v="22108" actId="20577"/>
        <pc:sldMkLst>
          <pc:docMk/>
          <pc:sldMk cId="2926337381" sldId="279"/>
        </pc:sldMkLst>
        <pc:spChg chg="del">
          <ac:chgData name="Abdulaziz" userId="85b05c50aa90e9c3" providerId="LiveId" clId="{F68DA11D-2E7B-475F-908E-C3D2F3533364}" dt="2020-12-01T13:27:59.995" v="22043" actId="478"/>
          <ac:spMkLst>
            <pc:docMk/>
            <pc:sldMk cId="2926337381" sldId="279"/>
            <ac:spMk id="6" creationId="{6B4BF344-D3FC-4E80-932B-3AA8C3E1D1C9}"/>
          </ac:spMkLst>
        </pc:spChg>
        <pc:spChg chg="mod">
          <ac:chgData name="Abdulaziz" userId="85b05c50aa90e9c3" providerId="LiveId" clId="{F68DA11D-2E7B-475F-908E-C3D2F3533364}" dt="2020-12-01T13:47:51.246" v="22108" actId="20577"/>
          <ac:spMkLst>
            <pc:docMk/>
            <pc:sldMk cId="2926337381" sldId="279"/>
            <ac:spMk id="23" creationId="{D9D8D862-40BC-4D0A-B806-F00BB5C9FAF1}"/>
          </ac:spMkLst>
        </pc:spChg>
        <pc:spChg chg="add mod">
          <ac:chgData name="Abdulaziz" userId="85b05c50aa90e9c3" providerId="LiveId" clId="{F68DA11D-2E7B-475F-908E-C3D2F3533364}" dt="2020-12-01T13:28:39.659" v="22088" actId="122"/>
          <ac:spMkLst>
            <pc:docMk/>
            <pc:sldMk cId="2926337381" sldId="279"/>
            <ac:spMk id="33" creationId="{595E4944-12FB-42B0-9D2E-81D3EEBDCED6}"/>
          </ac:spMkLst>
        </pc:spChg>
        <pc:spChg chg="del">
          <ac:chgData name="Abdulaziz" userId="85b05c50aa90e9c3" providerId="LiveId" clId="{F68DA11D-2E7B-475F-908E-C3D2F3533364}" dt="2020-12-01T13:47:41.600" v="22102" actId="478"/>
          <ac:spMkLst>
            <pc:docMk/>
            <pc:sldMk cId="2926337381" sldId="279"/>
            <ac:spMk id="37" creationId="{CC1646EB-FEBD-4A6F-9B12-74FDD32BB7DA}"/>
          </ac:spMkLst>
        </pc:spChg>
        <pc:grpChg chg="del">
          <ac:chgData name="Abdulaziz" userId="85b05c50aa90e9c3" providerId="LiveId" clId="{F68DA11D-2E7B-475F-908E-C3D2F3533364}" dt="2020-12-01T13:28:03.164" v="22045" actId="478"/>
          <ac:grpSpMkLst>
            <pc:docMk/>
            <pc:sldMk cId="2926337381" sldId="279"/>
            <ac:grpSpMk id="13" creationId="{630B392B-7D6A-4ED1-A2E7-9140B05D1AF7}"/>
          </ac:grpSpMkLst>
        </pc:grpChg>
        <pc:grpChg chg="del">
          <ac:chgData name="Abdulaziz" userId="85b05c50aa90e9c3" providerId="LiveId" clId="{F68DA11D-2E7B-475F-908E-C3D2F3533364}" dt="2020-12-01T13:28:03.936" v="22046" actId="478"/>
          <ac:grpSpMkLst>
            <pc:docMk/>
            <pc:sldMk cId="2926337381" sldId="279"/>
            <ac:grpSpMk id="17" creationId="{05E649BA-364B-4800-8AF7-5B9F8E343E0C}"/>
          </ac:grpSpMkLst>
        </pc:grpChg>
        <pc:grpChg chg="del">
          <ac:chgData name="Abdulaziz" userId="85b05c50aa90e9c3" providerId="LiveId" clId="{F68DA11D-2E7B-475F-908E-C3D2F3533364}" dt="2020-12-01T13:28:04.832" v="22047" actId="478"/>
          <ac:grpSpMkLst>
            <pc:docMk/>
            <pc:sldMk cId="2926337381" sldId="279"/>
            <ac:grpSpMk id="24" creationId="{1A601038-1AC3-49C4-B172-E122529DE9E6}"/>
          </ac:grpSpMkLst>
        </pc:grpChg>
        <pc:grpChg chg="del">
          <ac:chgData name="Abdulaziz" userId="85b05c50aa90e9c3" providerId="LiveId" clId="{F68DA11D-2E7B-475F-908E-C3D2F3533364}" dt="2020-12-01T13:28:05.705" v="22048" actId="478"/>
          <ac:grpSpMkLst>
            <pc:docMk/>
            <pc:sldMk cId="2926337381" sldId="279"/>
            <ac:grpSpMk id="27" creationId="{104158A8-C4D2-45F9-ACC6-BDB80BE8C9E1}"/>
          </ac:grpSpMkLst>
        </pc:grpChg>
        <pc:grpChg chg="del mod">
          <ac:chgData name="Abdulaziz" userId="85b05c50aa90e9c3" providerId="LiveId" clId="{F68DA11D-2E7B-475F-908E-C3D2F3533364}" dt="2020-12-01T13:28:06.564" v="22050" actId="478"/>
          <ac:grpSpMkLst>
            <pc:docMk/>
            <pc:sldMk cId="2926337381" sldId="279"/>
            <ac:grpSpMk id="30" creationId="{7B43B696-F98B-4D93-B030-358613F0CF31}"/>
          </ac:grpSpMkLst>
        </pc:grpChg>
        <pc:grpChg chg="del">
          <ac:chgData name="Abdulaziz" userId="85b05c50aa90e9c3" providerId="LiveId" clId="{F68DA11D-2E7B-475F-908E-C3D2F3533364}" dt="2020-12-01T13:28:07.340" v="22051" actId="478"/>
          <ac:grpSpMkLst>
            <pc:docMk/>
            <pc:sldMk cId="2926337381" sldId="279"/>
            <ac:grpSpMk id="38" creationId="{611055FC-405F-42A9-9EEE-5ECDDCEB1ECC}"/>
          </ac:grpSpMkLst>
        </pc:grpChg>
        <pc:picChg chg="del">
          <ac:chgData name="Abdulaziz" userId="85b05c50aa90e9c3" providerId="LiveId" clId="{F68DA11D-2E7B-475F-908E-C3D2F3533364}" dt="2020-12-01T13:28:02.026" v="22044" actId="478"/>
          <ac:picMkLst>
            <pc:docMk/>
            <pc:sldMk cId="2926337381" sldId="279"/>
            <ac:picMk id="36" creationId="{CD63685C-D0DA-4648-A0F1-2D2AE1D52E33}"/>
          </ac:picMkLst>
        </pc:picChg>
      </pc:sldChg>
    </pc:docChg>
  </pc:docChgLst>
  <pc:docChgLst>
    <pc:chgData name="Abdulaziz Qambar" userId="85b05c50aa90e9c3" providerId="LiveId" clId="{E38A4952-23FC-460D-A288-D779458C62BC}"/>
    <pc:docChg chg="undo redo custSel addSld delSld modSld sldOrd">
      <pc:chgData name="Abdulaziz Qambar" userId="85b05c50aa90e9c3" providerId="LiveId" clId="{E38A4952-23FC-460D-A288-D779458C62BC}" dt="2021-05-02T18:31:41.284" v="14940" actId="20577"/>
      <pc:docMkLst>
        <pc:docMk/>
      </pc:docMkLst>
      <pc:sldChg chg="addSp delSp modSp mod">
        <pc:chgData name="Abdulaziz Qambar" userId="85b05c50aa90e9c3" providerId="LiveId" clId="{E38A4952-23FC-460D-A288-D779458C62BC}" dt="2021-05-02T17:17:07.429" v="14486" actId="20577"/>
        <pc:sldMkLst>
          <pc:docMk/>
          <pc:sldMk cId="419784648" sldId="256"/>
        </pc:sldMkLst>
        <pc:spChg chg="mod">
          <ac:chgData name="Abdulaziz Qambar" userId="85b05c50aa90e9c3" providerId="LiveId" clId="{E38A4952-23FC-460D-A288-D779458C62BC}" dt="2021-05-02T17:17:07.429" v="14486" actId="20577"/>
          <ac:spMkLst>
            <pc:docMk/>
            <pc:sldMk cId="419784648" sldId="256"/>
            <ac:spMk id="2" creationId="{3BEE4767-58AA-4256-9149-6AD1F0C9A022}"/>
          </ac:spMkLst>
        </pc:spChg>
        <pc:spChg chg="mod ord">
          <ac:chgData name="Abdulaziz Qambar" userId="85b05c50aa90e9c3" providerId="LiveId" clId="{E38A4952-23FC-460D-A288-D779458C62BC}" dt="2021-05-01T09:55:15.043" v="140" actId="166"/>
          <ac:spMkLst>
            <pc:docMk/>
            <pc:sldMk cId="419784648" sldId="256"/>
            <ac:spMk id="3" creationId="{880AF0AC-B436-4B0C-BDF4-B8F400F1E509}"/>
          </ac:spMkLst>
        </pc:spChg>
        <pc:spChg chg="mod">
          <ac:chgData name="Abdulaziz Qambar" userId="85b05c50aa90e9c3" providerId="LiveId" clId="{E38A4952-23FC-460D-A288-D779458C62BC}" dt="2021-05-01T10:00:00.055" v="241" actId="2711"/>
          <ac:spMkLst>
            <pc:docMk/>
            <pc:sldMk cId="419784648" sldId="256"/>
            <ac:spMk id="6" creationId="{144C62DA-5B5D-4D98-88C8-843407196679}"/>
          </ac:spMkLst>
        </pc:spChg>
        <pc:spChg chg="mod">
          <ac:chgData name="Abdulaziz Qambar" userId="85b05c50aa90e9c3" providerId="LiveId" clId="{E38A4952-23FC-460D-A288-D779458C62BC}" dt="2021-05-01T09:55:51.346" v="142" actId="1076"/>
          <ac:spMkLst>
            <pc:docMk/>
            <pc:sldMk cId="419784648" sldId="256"/>
            <ac:spMk id="7" creationId="{E9E8CEAD-02E4-49EF-A78F-9BB3FA98C233}"/>
          </ac:spMkLst>
        </pc:spChg>
        <pc:spChg chg="add del mod">
          <ac:chgData name="Abdulaziz Qambar" userId="85b05c50aa90e9c3" providerId="LiveId" clId="{E38A4952-23FC-460D-A288-D779458C62BC}" dt="2021-05-01T09:50:36.392" v="81" actId="478"/>
          <ac:spMkLst>
            <pc:docMk/>
            <pc:sldMk cId="419784648" sldId="256"/>
            <ac:spMk id="10" creationId="{21BC9B37-16B7-4E67-A63D-89F6937AB14F}"/>
          </ac:spMkLst>
        </pc:spChg>
        <pc:spChg chg="del">
          <ac:chgData name="Abdulaziz Qambar" userId="85b05c50aa90e9c3" providerId="LiveId" clId="{E38A4952-23FC-460D-A288-D779458C62BC}" dt="2021-05-01T09:56:07.727" v="143" actId="478"/>
          <ac:spMkLst>
            <pc:docMk/>
            <pc:sldMk cId="419784648" sldId="256"/>
            <ac:spMk id="14" creationId="{0A45E988-04C6-4BA9-BBF7-FA14B05B9FD8}"/>
          </ac:spMkLst>
        </pc:spChg>
        <pc:spChg chg="add mod ord">
          <ac:chgData name="Abdulaziz Qambar" userId="85b05c50aa90e9c3" providerId="LiveId" clId="{E38A4952-23FC-460D-A288-D779458C62BC}" dt="2021-05-01T09:55:37.395" v="141" actId="207"/>
          <ac:spMkLst>
            <pc:docMk/>
            <pc:sldMk cId="419784648" sldId="256"/>
            <ac:spMk id="16" creationId="{17924EF8-5BC5-412D-8329-276042EE27B6}"/>
          </ac:spMkLst>
        </pc:spChg>
        <pc:picChg chg="add del">
          <ac:chgData name="Abdulaziz Qambar" userId="85b05c50aa90e9c3" providerId="LiveId" clId="{E38A4952-23FC-460D-A288-D779458C62BC}" dt="2021-05-01T09:51:45.864" v="86" actId="478"/>
          <ac:picMkLst>
            <pc:docMk/>
            <pc:sldMk cId="419784648" sldId="256"/>
            <ac:picMk id="8" creationId="{E32D4A6D-0B3B-47EC-A332-F5CA62D6333A}"/>
          </ac:picMkLst>
        </pc:picChg>
        <pc:picChg chg="add del mod">
          <ac:chgData name="Abdulaziz Qambar" userId="85b05c50aa90e9c3" providerId="LiveId" clId="{E38A4952-23FC-460D-A288-D779458C62BC}" dt="2021-05-01T09:50:36.392" v="81" actId="478"/>
          <ac:picMkLst>
            <pc:docMk/>
            <pc:sldMk cId="419784648" sldId="256"/>
            <ac:picMk id="9" creationId="{6598AD52-0BCD-4BF1-82B9-9BC4FAADA77E}"/>
          </ac:picMkLst>
        </pc:picChg>
        <pc:picChg chg="add del mod">
          <ac:chgData name="Abdulaziz Qambar" userId="85b05c50aa90e9c3" providerId="LiveId" clId="{E38A4952-23FC-460D-A288-D779458C62BC}" dt="2021-05-01T09:51:44.606" v="85" actId="21"/>
          <ac:picMkLst>
            <pc:docMk/>
            <pc:sldMk cId="419784648" sldId="256"/>
            <ac:picMk id="12" creationId="{E828CEB4-946B-4FF9-B460-F6FAC29EF897}"/>
          </ac:picMkLst>
        </pc:picChg>
        <pc:picChg chg="add mod ord">
          <ac:chgData name="Abdulaziz Qambar" userId="85b05c50aa90e9c3" providerId="LiveId" clId="{E38A4952-23FC-460D-A288-D779458C62BC}" dt="2021-05-01T17:21:38.224" v="1620"/>
          <ac:picMkLst>
            <pc:docMk/>
            <pc:sldMk cId="419784648" sldId="256"/>
            <ac:picMk id="15" creationId="{8CA17E5F-3AB0-4756-AF33-D49DCBBCDDBA}"/>
          </ac:picMkLst>
        </pc:picChg>
      </pc:sldChg>
      <pc:sldChg chg="addSp delSp modSp mod">
        <pc:chgData name="Abdulaziz Qambar" userId="85b05c50aa90e9c3" providerId="LiveId" clId="{E38A4952-23FC-460D-A288-D779458C62BC}" dt="2021-05-02T17:23:24.364" v="14631" actId="1076"/>
        <pc:sldMkLst>
          <pc:docMk/>
          <pc:sldMk cId="1372888392" sldId="294"/>
        </pc:sldMkLst>
        <pc:spChg chg="add del mod">
          <ac:chgData name="Abdulaziz Qambar" userId="85b05c50aa90e9c3" providerId="LiveId" clId="{E38A4952-23FC-460D-A288-D779458C62BC}" dt="2021-05-02T17:13:30.987" v="14286" actId="21"/>
          <ac:spMkLst>
            <pc:docMk/>
            <pc:sldMk cId="1372888392" sldId="294"/>
            <ac:spMk id="2" creationId="{33510E5E-1F4B-4652-AC77-FB004350A43C}"/>
          </ac:spMkLst>
        </pc:spChg>
        <pc:spChg chg="add mod topLvl">
          <ac:chgData name="Abdulaziz Qambar" userId="85b05c50aa90e9c3" providerId="LiveId" clId="{E38A4952-23FC-460D-A288-D779458C62BC}" dt="2021-05-02T17:21:43.329" v="14582" actId="164"/>
          <ac:spMkLst>
            <pc:docMk/>
            <pc:sldMk cId="1372888392" sldId="294"/>
            <ac:spMk id="5" creationId="{9FDBF849-907F-4F24-B75E-6F61659C65C9}"/>
          </ac:spMkLst>
        </pc:spChg>
        <pc:spChg chg="add mod">
          <ac:chgData name="Abdulaziz Qambar" userId="85b05c50aa90e9c3" providerId="LiveId" clId="{E38A4952-23FC-460D-A288-D779458C62BC}" dt="2021-05-02T17:18:53.935" v="14533" actId="164"/>
          <ac:spMkLst>
            <pc:docMk/>
            <pc:sldMk cId="1372888392" sldId="294"/>
            <ac:spMk id="11" creationId="{D9554E6C-D30A-47A7-8CE8-E209E2D6864C}"/>
          </ac:spMkLst>
        </pc:spChg>
        <pc:spChg chg="add mod">
          <ac:chgData name="Abdulaziz Qambar" userId="85b05c50aa90e9c3" providerId="LiveId" clId="{E38A4952-23FC-460D-A288-D779458C62BC}" dt="2021-05-02T17:19:05.648" v="14538" actId="12788"/>
          <ac:spMkLst>
            <pc:docMk/>
            <pc:sldMk cId="1372888392" sldId="294"/>
            <ac:spMk id="12" creationId="{A9F42A4E-2FD3-422A-BD82-FBBF3D72660C}"/>
          </ac:spMkLst>
        </pc:spChg>
        <pc:spChg chg="add mod">
          <ac:chgData name="Abdulaziz Qambar" userId="85b05c50aa90e9c3" providerId="LiveId" clId="{E38A4952-23FC-460D-A288-D779458C62BC}" dt="2021-05-02T17:18:58.520" v="14535" actId="164"/>
          <ac:spMkLst>
            <pc:docMk/>
            <pc:sldMk cId="1372888392" sldId="294"/>
            <ac:spMk id="13" creationId="{BB5519AE-7991-4CF1-8121-D473E252B1FD}"/>
          </ac:spMkLst>
        </pc:spChg>
        <pc:spChg chg="add mod">
          <ac:chgData name="Abdulaziz Qambar" userId="85b05c50aa90e9c3" providerId="LiveId" clId="{E38A4952-23FC-460D-A288-D779458C62BC}" dt="2021-05-02T17:18:58.520" v="14535" actId="164"/>
          <ac:spMkLst>
            <pc:docMk/>
            <pc:sldMk cId="1372888392" sldId="294"/>
            <ac:spMk id="14" creationId="{5E94D738-C6CB-48DC-80BD-6AF482C0AD43}"/>
          </ac:spMkLst>
        </pc:spChg>
        <pc:spChg chg="add mod">
          <ac:chgData name="Abdulaziz Qambar" userId="85b05c50aa90e9c3" providerId="LiveId" clId="{E38A4952-23FC-460D-A288-D779458C62BC}" dt="2021-05-02T17:19:22.859" v="14543" actId="1076"/>
          <ac:spMkLst>
            <pc:docMk/>
            <pc:sldMk cId="1372888392" sldId="294"/>
            <ac:spMk id="15" creationId="{5CE59133-E161-4568-8C60-96665F443F1A}"/>
          </ac:spMkLst>
        </pc:spChg>
        <pc:spChg chg="mod">
          <ac:chgData name="Abdulaziz Qambar" userId="85b05c50aa90e9c3" providerId="LiveId" clId="{E38A4952-23FC-460D-A288-D779458C62BC}" dt="2021-05-01T18:52:30.538" v="3472"/>
          <ac:spMkLst>
            <pc:docMk/>
            <pc:sldMk cId="1372888392" sldId="294"/>
            <ac:spMk id="23" creationId="{D9D8D862-40BC-4D0A-B806-F00BB5C9FAF1}"/>
          </ac:spMkLst>
        </pc:spChg>
        <pc:spChg chg="mod topLvl">
          <ac:chgData name="Abdulaziz Qambar" userId="85b05c50aa90e9c3" providerId="LiveId" clId="{E38A4952-23FC-460D-A288-D779458C62BC}" dt="2021-05-02T17:22:06.004" v="14599" actId="164"/>
          <ac:spMkLst>
            <pc:docMk/>
            <pc:sldMk cId="1372888392" sldId="294"/>
            <ac:spMk id="25" creationId="{4D585422-3AE5-4FC0-AB9A-F8EBB3F0F736}"/>
          </ac:spMkLst>
        </pc:spChg>
        <pc:spChg chg="mod topLvl">
          <ac:chgData name="Abdulaziz Qambar" userId="85b05c50aa90e9c3" providerId="LiveId" clId="{E38A4952-23FC-460D-A288-D779458C62BC}" dt="2021-05-02T17:22:51.541" v="14618" actId="164"/>
          <ac:spMkLst>
            <pc:docMk/>
            <pc:sldMk cId="1372888392" sldId="294"/>
            <ac:spMk id="28" creationId="{CE64782F-6216-4841-A73E-E9FA91202183}"/>
          </ac:spMkLst>
        </pc:spChg>
        <pc:spChg chg="mod">
          <ac:chgData name="Abdulaziz Qambar" userId="85b05c50aa90e9c3" providerId="LiveId" clId="{E38A4952-23FC-460D-A288-D779458C62BC}" dt="2021-05-01T10:00:00.911" v="243" actId="2711"/>
          <ac:spMkLst>
            <pc:docMk/>
            <pc:sldMk cId="1372888392" sldId="294"/>
            <ac:spMk id="31" creationId="{300C6F2C-0868-43D7-B135-3EE71FB9B2C0}"/>
          </ac:spMkLst>
        </pc:spChg>
        <pc:spChg chg="mod topLvl">
          <ac:chgData name="Abdulaziz Qambar" userId="85b05c50aa90e9c3" providerId="LiveId" clId="{E38A4952-23FC-460D-A288-D779458C62BC}" dt="2021-05-02T17:22:28.638" v="14608" actId="164"/>
          <ac:spMkLst>
            <pc:docMk/>
            <pc:sldMk cId="1372888392" sldId="294"/>
            <ac:spMk id="32" creationId="{51D60DD8-0C12-4800-8430-CD2CDCD0532D}"/>
          </ac:spMkLst>
        </pc:spChg>
        <pc:spChg chg="mod topLvl">
          <ac:chgData name="Abdulaziz Qambar" userId="85b05c50aa90e9c3" providerId="LiveId" clId="{E38A4952-23FC-460D-A288-D779458C62BC}" dt="2021-05-02T17:23:16.105" v="14629" actId="164"/>
          <ac:spMkLst>
            <pc:docMk/>
            <pc:sldMk cId="1372888392" sldId="294"/>
            <ac:spMk id="35" creationId="{573085CB-F378-406B-92BE-BB769D34F53A}"/>
          </ac:spMkLst>
        </pc:spChg>
        <pc:spChg chg="mod">
          <ac:chgData name="Abdulaziz Qambar" userId="85b05c50aa90e9c3" providerId="LiveId" clId="{E38A4952-23FC-460D-A288-D779458C62BC}" dt="2021-05-01T10:00:04.236" v="248" actId="2711"/>
          <ac:spMkLst>
            <pc:docMk/>
            <pc:sldMk cId="1372888392" sldId="294"/>
            <ac:spMk id="61" creationId="{30CFCA62-F7E3-49C3-B56A-B9744D027776}"/>
          </ac:spMkLst>
        </pc:spChg>
        <pc:spChg chg="del mod">
          <ac:chgData name="Abdulaziz Qambar" userId="85b05c50aa90e9c3" providerId="LiveId" clId="{E38A4952-23FC-460D-A288-D779458C62BC}" dt="2021-05-01T09:57:54.420" v="164" actId="478"/>
          <ac:spMkLst>
            <pc:docMk/>
            <pc:sldMk cId="1372888392" sldId="294"/>
            <ac:spMk id="118" creationId="{3E1B37ED-BDF6-4E38-B876-3DE939A20594}"/>
          </ac:spMkLst>
        </pc:spChg>
        <pc:grpChg chg="add mod">
          <ac:chgData name="Abdulaziz Qambar" userId="85b05c50aa90e9c3" providerId="LiveId" clId="{E38A4952-23FC-460D-A288-D779458C62BC}" dt="2021-05-02T17:19:22.859" v="14543" actId="1076"/>
          <ac:grpSpMkLst>
            <pc:docMk/>
            <pc:sldMk cId="1372888392" sldId="294"/>
            <ac:grpSpMk id="3" creationId="{CAB5D6C9-CCFF-40AF-9D11-D4F418DFF705}"/>
          </ac:grpSpMkLst>
        </pc:grpChg>
        <pc:grpChg chg="add mod">
          <ac:chgData name="Abdulaziz Qambar" userId="85b05c50aa90e9c3" providerId="LiveId" clId="{E38A4952-23FC-460D-A288-D779458C62BC}" dt="2021-05-02T17:19:22.859" v="14543" actId="1076"/>
          <ac:grpSpMkLst>
            <pc:docMk/>
            <pc:sldMk cId="1372888392" sldId="294"/>
            <ac:grpSpMk id="4" creationId="{27C9495D-4BCC-4AFA-B8F3-8199ACDDE07C}"/>
          </ac:grpSpMkLst>
        </pc:grpChg>
        <pc:grpChg chg="add del mod">
          <ac:chgData name="Abdulaziz Qambar" userId="85b05c50aa90e9c3" providerId="LiveId" clId="{E38A4952-23FC-460D-A288-D779458C62BC}" dt="2021-05-02T17:20:13.386" v="14560" actId="165"/>
          <ac:grpSpMkLst>
            <pc:docMk/>
            <pc:sldMk cId="1372888392" sldId="294"/>
            <ac:grpSpMk id="8" creationId="{59AB5BC5-1029-41F2-9F56-9A265ABC7C8F}"/>
          </ac:grpSpMkLst>
        </pc:grpChg>
        <pc:grpChg chg="add del mod">
          <ac:chgData name="Abdulaziz Qambar" userId="85b05c50aa90e9c3" providerId="LiveId" clId="{E38A4952-23FC-460D-A288-D779458C62BC}" dt="2021-05-02T17:21:25.707" v="14575" actId="165"/>
          <ac:grpSpMkLst>
            <pc:docMk/>
            <pc:sldMk cId="1372888392" sldId="294"/>
            <ac:grpSpMk id="9" creationId="{DED5231B-5084-4B00-935D-A26BA46A8A72}"/>
          </ac:grpSpMkLst>
        </pc:grpChg>
        <pc:grpChg chg="add mod">
          <ac:chgData name="Abdulaziz Qambar" userId="85b05c50aa90e9c3" providerId="LiveId" clId="{E38A4952-23FC-460D-A288-D779458C62BC}" dt="2021-05-02T17:21:46.546" v="14583" actId="1076"/>
          <ac:grpSpMkLst>
            <pc:docMk/>
            <pc:sldMk cId="1372888392" sldId="294"/>
            <ac:grpSpMk id="10" creationId="{66895D53-25C8-4931-B5F1-CECCF45DEF73}"/>
          </ac:grpSpMkLst>
        </pc:grpChg>
        <pc:grpChg chg="add mod">
          <ac:chgData name="Abdulaziz Qambar" userId="85b05c50aa90e9c3" providerId="LiveId" clId="{E38A4952-23FC-460D-A288-D779458C62BC}" dt="2021-05-02T17:22:13.514" v="14600" actId="1076"/>
          <ac:grpSpMkLst>
            <pc:docMk/>
            <pc:sldMk cId="1372888392" sldId="294"/>
            <ac:grpSpMk id="16" creationId="{F574EA8A-8B00-41CD-87E0-A1E36B5BB20F}"/>
          </ac:grpSpMkLst>
        </pc:grpChg>
        <pc:grpChg chg="add mod">
          <ac:chgData name="Abdulaziz Qambar" userId="85b05c50aa90e9c3" providerId="LiveId" clId="{E38A4952-23FC-460D-A288-D779458C62BC}" dt="2021-05-02T17:22:38.150" v="14610" actId="1076"/>
          <ac:grpSpMkLst>
            <pc:docMk/>
            <pc:sldMk cId="1372888392" sldId="294"/>
            <ac:grpSpMk id="17" creationId="{7377A584-77E1-4A55-84B1-FD2A7FB6BB0D}"/>
          </ac:grpSpMkLst>
        </pc:grpChg>
        <pc:grpChg chg="add mod">
          <ac:chgData name="Abdulaziz Qambar" userId="85b05c50aa90e9c3" providerId="LiveId" clId="{E38A4952-23FC-460D-A288-D779458C62BC}" dt="2021-05-02T17:22:58.451" v="14619" actId="1076"/>
          <ac:grpSpMkLst>
            <pc:docMk/>
            <pc:sldMk cId="1372888392" sldId="294"/>
            <ac:grpSpMk id="18" creationId="{62A22802-8CEC-4380-9FFE-C5B84B25B5ED}"/>
          </ac:grpSpMkLst>
        </pc:grpChg>
        <pc:grpChg chg="add mod">
          <ac:chgData name="Abdulaziz Qambar" userId="85b05c50aa90e9c3" providerId="LiveId" clId="{E38A4952-23FC-460D-A288-D779458C62BC}" dt="2021-05-02T17:23:24.364" v="14631" actId="1076"/>
          <ac:grpSpMkLst>
            <pc:docMk/>
            <pc:sldMk cId="1372888392" sldId="294"/>
            <ac:grpSpMk id="19" creationId="{B81E2A20-D307-4088-863F-5C2A9148869F}"/>
          </ac:grpSpMkLst>
        </pc:grpChg>
        <pc:grpChg chg="del">
          <ac:chgData name="Abdulaziz Qambar" userId="85b05c50aa90e9c3" providerId="LiveId" clId="{E38A4952-23FC-460D-A288-D779458C62BC}" dt="2021-05-01T09:57:57.049" v="166" actId="478"/>
          <ac:grpSpMkLst>
            <pc:docMk/>
            <pc:sldMk cId="1372888392" sldId="294"/>
            <ac:grpSpMk id="20" creationId="{2388D2A5-CF6F-4F3F-AF36-D9B33C2243D0}"/>
          </ac:grpSpMkLst>
        </pc:grpChg>
        <pc:grpChg chg="add del mod">
          <ac:chgData name="Abdulaziz Qambar" userId="85b05c50aa90e9c3" providerId="LiveId" clId="{E38A4952-23FC-460D-A288-D779458C62BC}" dt="2021-05-02T17:21:59.475" v="14595" actId="165"/>
          <ac:grpSpMkLst>
            <pc:docMk/>
            <pc:sldMk cId="1372888392" sldId="294"/>
            <ac:grpSpMk id="24" creationId="{F8D7196A-D4EA-47B1-BD65-1E663EA7900F}"/>
          </ac:grpSpMkLst>
        </pc:grpChg>
        <pc:grpChg chg="add del mod">
          <ac:chgData name="Abdulaziz Qambar" userId="85b05c50aa90e9c3" providerId="LiveId" clId="{E38A4952-23FC-460D-A288-D779458C62BC}" dt="2021-05-02T17:22:42.922" v="14611" actId="165"/>
          <ac:grpSpMkLst>
            <pc:docMk/>
            <pc:sldMk cId="1372888392" sldId="294"/>
            <ac:grpSpMk id="27" creationId="{8124DE2A-75E7-4A19-B545-F552F3F21D57}"/>
          </ac:grpSpMkLst>
        </pc:grpChg>
        <pc:grpChg chg="add del mod">
          <ac:chgData name="Abdulaziz Qambar" userId="85b05c50aa90e9c3" providerId="LiveId" clId="{E38A4952-23FC-460D-A288-D779458C62BC}" dt="2021-05-02T17:22:20.077" v="14604" actId="165"/>
          <ac:grpSpMkLst>
            <pc:docMk/>
            <pc:sldMk cId="1372888392" sldId="294"/>
            <ac:grpSpMk id="30" creationId="{9F9EB443-5B93-4E0C-B969-1300EB25F794}"/>
          </ac:grpSpMkLst>
        </pc:grpChg>
        <pc:grpChg chg="add del mod">
          <ac:chgData name="Abdulaziz Qambar" userId="85b05c50aa90e9c3" providerId="LiveId" clId="{E38A4952-23FC-460D-A288-D779458C62BC}" dt="2021-05-02T17:23:07.739" v="14625" actId="165"/>
          <ac:grpSpMkLst>
            <pc:docMk/>
            <pc:sldMk cId="1372888392" sldId="294"/>
            <ac:grpSpMk id="34" creationId="{83E6B0CA-CDFF-487B-9FCE-AC26B58D60B5}"/>
          </ac:grpSpMkLst>
        </pc:grpChg>
        <pc:picChg chg="add mod topLvl">
          <ac:chgData name="Abdulaziz Qambar" userId="85b05c50aa90e9c3" providerId="LiveId" clId="{E38A4952-23FC-460D-A288-D779458C62BC}" dt="2021-05-02T17:21:43.329" v="14582" actId="164"/>
          <ac:picMkLst>
            <pc:docMk/>
            <pc:sldMk cId="1372888392" sldId="294"/>
            <ac:picMk id="7" creationId="{FBF741E4-5C98-4602-84E4-2EF46E201DEC}"/>
          </ac:picMkLst>
        </pc:picChg>
        <pc:picChg chg="mod topLvl">
          <ac:chgData name="Abdulaziz Qambar" userId="85b05c50aa90e9c3" providerId="LiveId" clId="{E38A4952-23FC-460D-A288-D779458C62BC}" dt="2021-05-02T17:22:06.004" v="14599" actId="164"/>
          <ac:picMkLst>
            <pc:docMk/>
            <pc:sldMk cId="1372888392" sldId="294"/>
            <ac:picMk id="26" creationId="{A463C78E-A6E3-45E0-9E16-10F267581154}"/>
          </ac:picMkLst>
        </pc:picChg>
        <pc:picChg chg="mod topLvl">
          <ac:chgData name="Abdulaziz Qambar" userId="85b05c50aa90e9c3" providerId="LiveId" clId="{E38A4952-23FC-460D-A288-D779458C62BC}" dt="2021-05-02T17:22:51.541" v="14618" actId="164"/>
          <ac:picMkLst>
            <pc:docMk/>
            <pc:sldMk cId="1372888392" sldId="294"/>
            <ac:picMk id="29" creationId="{1BBE49C1-0C1A-4CC3-AB7E-42F979A139AC}"/>
          </ac:picMkLst>
        </pc:picChg>
        <pc:picChg chg="mod topLvl">
          <ac:chgData name="Abdulaziz Qambar" userId="85b05c50aa90e9c3" providerId="LiveId" clId="{E38A4952-23FC-460D-A288-D779458C62BC}" dt="2021-05-02T17:22:28.638" v="14608" actId="164"/>
          <ac:picMkLst>
            <pc:docMk/>
            <pc:sldMk cId="1372888392" sldId="294"/>
            <ac:picMk id="33" creationId="{9658C70D-C32D-46C8-9833-C62C3DCD6D62}"/>
          </ac:picMkLst>
        </pc:picChg>
        <pc:picChg chg="mod topLvl">
          <ac:chgData name="Abdulaziz Qambar" userId="85b05c50aa90e9c3" providerId="LiveId" clId="{E38A4952-23FC-460D-A288-D779458C62BC}" dt="2021-05-02T17:23:16.105" v="14629" actId="164"/>
          <ac:picMkLst>
            <pc:docMk/>
            <pc:sldMk cId="1372888392" sldId="294"/>
            <ac:picMk id="36" creationId="{0453FA34-DFB4-414C-BD34-27396068116D}"/>
          </ac:picMkLst>
        </pc:picChg>
        <pc:picChg chg="add del mod ord">
          <ac:chgData name="Abdulaziz Qambar" userId="85b05c50aa90e9c3" providerId="LiveId" clId="{E38A4952-23FC-460D-A288-D779458C62BC}" dt="2021-05-01T17:42:37.387" v="2012" actId="29295"/>
          <ac:picMkLst>
            <pc:docMk/>
            <pc:sldMk cId="1372888392" sldId="294"/>
            <ac:picMk id="50" creationId="{27806FBC-8EF2-44F7-AA9B-D2F31EE30493}"/>
          </ac:picMkLst>
        </pc:picChg>
        <pc:picChg chg="add del">
          <ac:chgData name="Abdulaziz Qambar" userId="85b05c50aa90e9c3" providerId="LiveId" clId="{E38A4952-23FC-460D-A288-D779458C62BC}" dt="2021-05-01T09:57:12.446" v="152" actId="478"/>
          <ac:picMkLst>
            <pc:docMk/>
            <pc:sldMk cId="1372888392" sldId="294"/>
            <ac:picMk id="117" creationId="{169002DC-3194-4316-AF1D-9F7B73306219}"/>
          </ac:picMkLst>
        </pc:picChg>
        <pc:cxnChg chg="del">
          <ac:chgData name="Abdulaziz Qambar" userId="85b05c50aa90e9c3" providerId="LiveId" clId="{E38A4952-23FC-460D-A288-D779458C62BC}" dt="2021-05-01T09:57:55.802" v="165" actId="478"/>
          <ac:cxnSpMkLst>
            <pc:docMk/>
            <pc:sldMk cId="1372888392" sldId="294"/>
            <ac:cxnSpMk id="6" creationId="{E5573BD1-B34A-4625-870F-8D9475768D77}"/>
          </ac:cxnSpMkLst>
        </pc:cxnChg>
        <pc:cxnChg chg="del">
          <ac:chgData name="Abdulaziz Qambar" userId="85b05c50aa90e9c3" providerId="LiveId" clId="{E38A4952-23FC-460D-A288-D779458C62BC}" dt="2021-05-01T19:55:58.120" v="5113" actId="478"/>
          <ac:cxnSpMkLst>
            <pc:docMk/>
            <pc:sldMk cId="1372888392" sldId="294"/>
            <ac:cxnSpMk id="18" creationId="{431157F9-119C-45AA-A31D-8AA05892BFCF}"/>
          </ac:cxnSpMkLst>
        </pc:cxnChg>
        <pc:cxnChg chg="del">
          <ac:chgData name="Abdulaziz Qambar" userId="85b05c50aa90e9c3" providerId="LiveId" clId="{E38A4952-23FC-460D-A288-D779458C62BC}" dt="2021-05-01T19:55:56.867" v="5112" actId="478"/>
          <ac:cxnSpMkLst>
            <pc:docMk/>
            <pc:sldMk cId="1372888392" sldId="294"/>
            <ac:cxnSpMk id="19" creationId="{C71623BE-5BCF-4957-8F7D-7012602D3426}"/>
          </ac:cxnSpMkLst>
        </pc:cxnChg>
        <pc:cxnChg chg="add mod ord">
          <ac:chgData name="Abdulaziz Qambar" userId="85b05c50aa90e9c3" providerId="LiveId" clId="{E38A4952-23FC-460D-A288-D779458C62BC}" dt="2021-05-01T19:56:02.034" v="5115" actId="167"/>
          <ac:cxnSpMkLst>
            <pc:docMk/>
            <pc:sldMk cId="1372888392" sldId="294"/>
            <ac:cxnSpMk id="51" creationId="{592EC2BA-5608-429B-A349-4B49D3A2B6F5}"/>
          </ac:cxnSpMkLst>
        </pc:cxnChg>
        <pc:cxnChg chg="add mod ord">
          <ac:chgData name="Abdulaziz Qambar" userId="85b05c50aa90e9c3" providerId="LiveId" clId="{E38A4952-23FC-460D-A288-D779458C62BC}" dt="2021-05-01T19:56:02.034" v="5115" actId="167"/>
          <ac:cxnSpMkLst>
            <pc:docMk/>
            <pc:sldMk cId="1372888392" sldId="294"/>
            <ac:cxnSpMk id="52" creationId="{FD9A9F7B-19B4-4420-80CD-F7E5BBC2A28D}"/>
          </ac:cxnSpMkLst>
        </pc:cxnChg>
      </pc:sldChg>
      <pc:sldChg chg="addSp delSp modSp add mod modNotesTx">
        <pc:chgData name="Abdulaziz Qambar" userId="85b05c50aa90e9c3" providerId="LiveId" clId="{E38A4952-23FC-460D-A288-D779458C62BC}" dt="2021-05-02T10:57:20.316" v="11664" actId="20577"/>
        <pc:sldMkLst>
          <pc:docMk/>
          <pc:sldMk cId="2077363130" sldId="295"/>
        </pc:sldMkLst>
        <pc:spChg chg="add mod">
          <ac:chgData name="Abdulaziz Qambar" userId="85b05c50aa90e9c3" providerId="LiveId" clId="{E38A4952-23FC-460D-A288-D779458C62BC}" dt="2021-05-02T07:31:05.834" v="7048" actId="164"/>
          <ac:spMkLst>
            <pc:docMk/>
            <pc:sldMk cId="2077363130" sldId="295"/>
            <ac:spMk id="2" creationId="{9C400311-41A7-4B61-81C6-42C11E00332F}"/>
          </ac:spMkLst>
        </pc:spChg>
        <pc:spChg chg="add mod">
          <ac:chgData name="Abdulaziz Qambar" userId="85b05c50aa90e9c3" providerId="LiveId" clId="{E38A4952-23FC-460D-A288-D779458C62BC}" dt="2021-05-02T07:31:17.419" v="7052" actId="1076"/>
          <ac:spMkLst>
            <pc:docMk/>
            <pc:sldMk cId="2077363130" sldId="295"/>
            <ac:spMk id="6" creationId="{6158174D-A826-4B37-83C0-753E26B8281C}"/>
          </ac:spMkLst>
        </pc:spChg>
        <pc:spChg chg="add del mod ord topLvl">
          <ac:chgData name="Abdulaziz Qambar" userId="85b05c50aa90e9c3" providerId="LiveId" clId="{E38A4952-23FC-460D-A288-D779458C62BC}" dt="2021-05-01T18:03:50.383" v="2297" actId="478"/>
          <ac:spMkLst>
            <pc:docMk/>
            <pc:sldMk cId="2077363130" sldId="295"/>
            <ac:spMk id="7" creationId="{424CDED1-47ED-4650-BF8B-4E6CD5A7CF8C}"/>
          </ac:spMkLst>
        </pc:spChg>
        <pc:spChg chg="add mod">
          <ac:chgData name="Abdulaziz Qambar" userId="85b05c50aa90e9c3" providerId="LiveId" clId="{E38A4952-23FC-460D-A288-D779458C62BC}" dt="2021-05-02T07:31:07.120" v="7049" actId="164"/>
          <ac:spMkLst>
            <pc:docMk/>
            <pc:sldMk cId="2077363130" sldId="295"/>
            <ac:spMk id="11" creationId="{52725DED-2FFD-40C1-9C23-9613239C7573}"/>
          </ac:spMkLst>
        </pc:spChg>
        <pc:spChg chg="add mod">
          <ac:chgData name="Abdulaziz Qambar" userId="85b05c50aa90e9c3" providerId="LiveId" clId="{E38A4952-23FC-460D-A288-D779458C62BC}" dt="2021-05-02T07:31:31.408" v="7055"/>
          <ac:spMkLst>
            <pc:docMk/>
            <pc:sldMk cId="2077363130" sldId="295"/>
            <ac:spMk id="12" creationId="{C759E693-D92D-4672-8327-4BC3EE1D83CF}"/>
          </ac:spMkLst>
        </pc:spChg>
        <pc:spChg chg="add mod topLvl">
          <ac:chgData name="Abdulaziz Qambar" userId="85b05c50aa90e9c3" providerId="LiveId" clId="{E38A4952-23FC-460D-A288-D779458C62BC}" dt="2021-05-02T07:28:28.834" v="7010" actId="164"/>
          <ac:spMkLst>
            <pc:docMk/>
            <pc:sldMk cId="2077363130" sldId="295"/>
            <ac:spMk id="13" creationId="{6E77AA4D-3FF9-49A2-97DB-A76E005FA6BD}"/>
          </ac:spMkLst>
        </pc:spChg>
        <pc:spChg chg="add mod topLvl">
          <ac:chgData name="Abdulaziz Qambar" userId="85b05c50aa90e9c3" providerId="LiveId" clId="{E38A4952-23FC-460D-A288-D779458C62BC}" dt="2021-05-02T07:28:28.834" v="7010" actId="164"/>
          <ac:spMkLst>
            <pc:docMk/>
            <pc:sldMk cId="2077363130" sldId="295"/>
            <ac:spMk id="15" creationId="{658D956C-B01C-4DE3-9DA4-85141DFEF99D}"/>
          </ac:spMkLst>
        </pc:spChg>
        <pc:spChg chg="add mod topLvl">
          <ac:chgData name="Abdulaziz Qambar" userId="85b05c50aa90e9c3" providerId="LiveId" clId="{E38A4952-23FC-460D-A288-D779458C62BC}" dt="2021-05-02T07:37:05.758" v="7295" actId="20577"/>
          <ac:spMkLst>
            <pc:docMk/>
            <pc:sldMk cId="2077363130" sldId="295"/>
            <ac:spMk id="16" creationId="{AB506AA3-81C0-417B-9BF2-33B9A7EA10CD}"/>
          </ac:spMkLst>
        </pc:spChg>
        <pc:spChg chg="mod">
          <ac:chgData name="Abdulaziz Qambar" userId="85b05c50aa90e9c3" providerId="LiveId" clId="{E38A4952-23FC-460D-A288-D779458C62BC}" dt="2021-05-02T10:57:20.316" v="11664" actId="20577"/>
          <ac:spMkLst>
            <pc:docMk/>
            <pc:sldMk cId="2077363130" sldId="295"/>
            <ac:spMk id="23" creationId="{D9D8D862-40BC-4D0A-B806-F00BB5C9FAF1}"/>
          </ac:spMkLst>
        </pc:spChg>
        <pc:spChg chg="add mod">
          <ac:chgData name="Abdulaziz Qambar" userId="85b05c50aa90e9c3" providerId="LiveId" clId="{E38A4952-23FC-460D-A288-D779458C62BC}" dt="2021-05-02T07:31:22.135" v="7053" actId="1076"/>
          <ac:spMkLst>
            <pc:docMk/>
            <pc:sldMk cId="2077363130" sldId="295"/>
            <ac:spMk id="24" creationId="{E3DE30BE-B465-4982-903E-2C9D569E02E1}"/>
          </ac:spMkLst>
        </pc:spChg>
        <pc:spChg chg="mod">
          <ac:chgData name="Abdulaziz Qambar" userId="85b05c50aa90e9c3" providerId="LiveId" clId="{E38A4952-23FC-460D-A288-D779458C62BC}" dt="2021-05-01T17:35:35.636" v="1930" actId="571"/>
          <ac:spMkLst>
            <pc:docMk/>
            <pc:sldMk cId="2077363130" sldId="295"/>
            <ac:spMk id="26" creationId="{6124BEDB-04C2-4C43-910D-1841FC414525}"/>
          </ac:spMkLst>
        </pc:spChg>
        <pc:spChg chg="add mod">
          <ac:chgData name="Abdulaziz Qambar" userId="85b05c50aa90e9c3" providerId="LiveId" clId="{E38A4952-23FC-460D-A288-D779458C62BC}" dt="2021-05-02T07:31:51.473" v="7084" actId="1076"/>
          <ac:spMkLst>
            <pc:docMk/>
            <pc:sldMk cId="2077363130" sldId="295"/>
            <ac:spMk id="29" creationId="{772B2575-B65A-40DA-B5AB-D4B719728D17}"/>
          </ac:spMkLst>
        </pc:spChg>
        <pc:spChg chg="mod">
          <ac:chgData name="Abdulaziz Qambar" userId="85b05c50aa90e9c3" providerId="LiveId" clId="{E38A4952-23FC-460D-A288-D779458C62BC}" dt="2021-05-01T17:35:37.999" v="1931" actId="571"/>
          <ac:spMkLst>
            <pc:docMk/>
            <pc:sldMk cId="2077363130" sldId="295"/>
            <ac:spMk id="29" creationId="{B31A0E90-3917-4C3C-9BBB-500A5DE956BD}"/>
          </ac:spMkLst>
        </pc:spChg>
        <pc:spChg chg="del mod topLvl">
          <ac:chgData name="Abdulaziz Qambar" userId="85b05c50aa90e9c3" providerId="LiveId" clId="{E38A4952-23FC-460D-A288-D779458C62BC}" dt="2021-05-01T18:03:54.864" v="2299" actId="478"/>
          <ac:spMkLst>
            <pc:docMk/>
            <pc:sldMk cId="2077363130" sldId="295"/>
            <ac:spMk id="33" creationId="{10A03CAA-342E-4C19-A687-D7941E198A66}"/>
          </ac:spMkLst>
        </pc:spChg>
        <pc:spChg chg="del mod topLvl">
          <ac:chgData name="Abdulaziz Qambar" userId="85b05c50aa90e9c3" providerId="LiveId" clId="{E38A4952-23FC-460D-A288-D779458C62BC}" dt="2021-05-01T18:03:57.961" v="2301" actId="478"/>
          <ac:spMkLst>
            <pc:docMk/>
            <pc:sldMk cId="2077363130" sldId="295"/>
            <ac:spMk id="36" creationId="{C984E37D-639F-452D-B278-EB4DC3D214A5}"/>
          </ac:spMkLst>
        </pc:spChg>
        <pc:spChg chg="mod">
          <ac:chgData name="Abdulaziz Qambar" userId="85b05c50aa90e9c3" providerId="LiveId" clId="{E38A4952-23FC-460D-A288-D779458C62BC}" dt="2021-05-01T17:36:14.270" v="1942" actId="571"/>
          <ac:spMkLst>
            <pc:docMk/>
            <pc:sldMk cId="2077363130" sldId="295"/>
            <ac:spMk id="39" creationId="{4DFB70C4-AA74-440E-85A0-C06558F4D7D9}"/>
          </ac:spMkLst>
        </pc:spChg>
        <pc:spChg chg="del mod topLvl">
          <ac:chgData name="Abdulaziz Qambar" userId="85b05c50aa90e9c3" providerId="LiveId" clId="{E38A4952-23FC-460D-A288-D779458C62BC}" dt="2021-05-01T18:04:02.900" v="2303" actId="478"/>
          <ac:spMkLst>
            <pc:docMk/>
            <pc:sldMk cId="2077363130" sldId="295"/>
            <ac:spMk id="42" creationId="{F95A9B08-55E6-4805-8E5F-CA025D6A3436}"/>
          </ac:spMkLst>
        </pc:spChg>
        <pc:spChg chg="add mod">
          <ac:chgData name="Abdulaziz Qambar" userId="85b05c50aa90e9c3" providerId="LiveId" clId="{E38A4952-23FC-460D-A288-D779458C62BC}" dt="2021-05-01T18:04:37.186" v="2327" actId="571"/>
          <ac:spMkLst>
            <pc:docMk/>
            <pc:sldMk cId="2077363130" sldId="295"/>
            <ac:spMk id="44" creationId="{A1DCB3E8-AC4F-4AC0-8277-EC571E43780D}"/>
          </ac:spMkLst>
        </pc:spChg>
        <pc:grpChg chg="add mod">
          <ac:chgData name="Abdulaziz Qambar" userId="85b05c50aa90e9c3" providerId="LiveId" clId="{E38A4952-23FC-460D-A288-D779458C62BC}" dt="2021-05-02T07:28:25.888" v="7008" actId="164"/>
          <ac:grpSpMkLst>
            <pc:docMk/>
            <pc:sldMk cId="2077363130" sldId="295"/>
            <ac:grpSpMk id="3" creationId="{8224B42F-D239-45D4-A680-A9D03D637749}"/>
          </ac:grpSpMkLst>
        </pc:grpChg>
        <pc:grpChg chg="add mod">
          <ac:chgData name="Abdulaziz Qambar" userId="85b05c50aa90e9c3" providerId="LiveId" clId="{E38A4952-23FC-460D-A288-D779458C62BC}" dt="2021-05-02T07:29:23.217" v="7037" actId="1076"/>
          <ac:grpSpMkLst>
            <pc:docMk/>
            <pc:sldMk cId="2077363130" sldId="295"/>
            <ac:grpSpMk id="4" creationId="{611C43D7-B617-4365-99C7-2EF4E8B1740A}"/>
          </ac:grpSpMkLst>
        </pc:grpChg>
        <pc:grpChg chg="add del mod">
          <ac:chgData name="Abdulaziz Qambar" userId="85b05c50aa90e9c3" providerId="LiveId" clId="{E38A4952-23FC-460D-A288-D779458C62BC}" dt="2021-05-01T17:36:21.282" v="1945" actId="165"/>
          <ac:grpSpMkLst>
            <pc:docMk/>
            <pc:sldMk cId="2077363130" sldId="295"/>
            <ac:grpSpMk id="6" creationId="{2BF805D4-61D1-40FB-BA4A-393265DA3B9E}"/>
          </ac:grpSpMkLst>
        </pc:grpChg>
        <pc:grpChg chg="add mod">
          <ac:chgData name="Abdulaziz Qambar" userId="85b05c50aa90e9c3" providerId="LiveId" clId="{E38A4952-23FC-460D-A288-D779458C62BC}" dt="2021-05-02T07:31:05.834" v="7048" actId="164"/>
          <ac:grpSpMkLst>
            <pc:docMk/>
            <pc:sldMk cId="2077363130" sldId="295"/>
            <ac:grpSpMk id="7" creationId="{3638241D-79A6-4A2E-B851-02E9CA3247F8}"/>
          </ac:grpSpMkLst>
        </pc:grpChg>
        <pc:grpChg chg="add del mod">
          <ac:chgData name="Abdulaziz Qambar" userId="85b05c50aa90e9c3" providerId="LiveId" clId="{E38A4952-23FC-460D-A288-D779458C62BC}" dt="2021-05-01T18:03:50.383" v="2297" actId="478"/>
          <ac:grpSpMkLst>
            <pc:docMk/>
            <pc:sldMk cId="2077363130" sldId="295"/>
            <ac:grpSpMk id="8" creationId="{46C7B8B7-D801-4D71-BBA9-BA44F191AFFE}"/>
          </ac:grpSpMkLst>
        </pc:grpChg>
        <pc:grpChg chg="add mod">
          <ac:chgData name="Abdulaziz Qambar" userId="85b05c50aa90e9c3" providerId="LiveId" clId="{E38A4952-23FC-460D-A288-D779458C62BC}" dt="2021-05-02T07:31:13.008" v="7051" actId="408"/>
          <ac:grpSpMkLst>
            <pc:docMk/>
            <pc:sldMk cId="2077363130" sldId="295"/>
            <ac:grpSpMk id="8" creationId="{C2C48F0A-DEC1-4B90-A0C3-F1FC0E1DF452}"/>
          </ac:grpSpMkLst>
        </pc:grpChg>
        <pc:grpChg chg="add mod">
          <ac:chgData name="Abdulaziz Qambar" userId="85b05c50aa90e9c3" providerId="LiveId" clId="{E38A4952-23FC-460D-A288-D779458C62BC}" dt="2021-05-02T07:31:08.380" v="7050" actId="164"/>
          <ac:grpSpMkLst>
            <pc:docMk/>
            <pc:sldMk cId="2077363130" sldId="295"/>
            <ac:grpSpMk id="9" creationId="{5CB46ACA-6B11-4DFF-9F65-DBAAF878E1D0}"/>
          </ac:grpSpMkLst>
        </pc:grpChg>
        <pc:grpChg chg="add del mod">
          <ac:chgData name="Abdulaziz Qambar" userId="85b05c50aa90e9c3" providerId="LiveId" clId="{E38A4952-23FC-460D-A288-D779458C62BC}" dt="2021-05-01T17:35:49.419" v="1936" actId="478"/>
          <ac:grpSpMkLst>
            <pc:docMk/>
            <pc:sldMk cId="2077363130" sldId="295"/>
            <ac:grpSpMk id="25" creationId="{21FA9B20-83CD-4EF8-BA1A-5C571E84F058}"/>
          </ac:grpSpMkLst>
        </pc:grpChg>
        <pc:grpChg chg="add del mod">
          <ac:chgData name="Abdulaziz Qambar" userId="85b05c50aa90e9c3" providerId="LiveId" clId="{E38A4952-23FC-460D-A288-D779458C62BC}" dt="2021-05-01T17:35:49.981" v="1938" actId="478"/>
          <ac:grpSpMkLst>
            <pc:docMk/>
            <pc:sldMk cId="2077363130" sldId="295"/>
            <ac:grpSpMk id="28" creationId="{A99C9CCD-F49D-43E5-B3BC-D05F088ECE16}"/>
          </ac:grpSpMkLst>
        </pc:grpChg>
        <pc:grpChg chg="add del mod">
          <ac:chgData name="Abdulaziz Qambar" userId="85b05c50aa90e9c3" providerId="LiveId" clId="{E38A4952-23FC-460D-A288-D779458C62BC}" dt="2021-05-01T18:03:54.864" v="2299" actId="478"/>
          <ac:grpSpMkLst>
            <pc:docMk/>
            <pc:sldMk cId="2077363130" sldId="295"/>
            <ac:grpSpMk id="32" creationId="{A4E3D285-9B43-4896-9389-8B09D16507BC}"/>
          </ac:grpSpMkLst>
        </pc:grpChg>
        <pc:grpChg chg="add del mod">
          <ac:chgData name="Abdulaziz Qambar" userId="85b05c50aa90e9c3" providerId="LiveId" clId="{E38A4952-23FC-460D-A288-D779458C62BC}" dt="2021-05-01T18:03:57.961" v="2301" actId="478"/>
          <ac:grpSpMkLst>
            <pc:docMk/>
            <pc:sldMk cId="2077363130" sldId="295"/>
            <ac:grpSpMk id="35" creationId="{94CB85C1-C72A-47C8-9B88-E3D6B4C8E300}"/>
          </ac:grpSpMkLst>
        </pc:grpChg>
        <pc:grpChg chg="add del mod">
          <ac:chgData name="Abdulaziz Qambar" userId="85b05c50aa90e9c3" providerId="LiveId" clId="{E38A4952-23FC-460D-A288-D779458C62BC}" dt="2021-05-01T17:36:17.368" v="1944" actId="21"/>
          <ac:grpSpMkLst>
            <pc:docMk/>
            <pc:sldMk cId="2077363130" sldId="295"/>
            <ac:grpSpMk id="38" creationId="{E28529DB-8D7B-4DE2-8D00-801FF6245B58}"/>
          </ac:grpSpMkLst>
        </pc:grpChg>
        <pc:grpChg chg="add del mod">
          <ac:chgData name="Abdulaziz Qambar" userId="85b05c50aa90e9c3" providerId="LiveId" clId="{E38A4952-23FC-460D-A288-D779458C62BC}" dt="2021-05-01T18:04:02.900" v="2303" actId="478"/>
          <ac:grpSpMkLst>
            <pc:docMk/>
            <pc:sldMk cId="2077363130" sldId="295"/>
            <ac:grpSpMk id="41" creationId="{C93844C5-B89C-46AA-8A65-5795081D56B9}"/>
          </ac:grpSpMkLst>
        </pc:grpChg>
        <pc:picChg chg="add mod topLvl">
          <ac:chgData name="Abdulaziz Qambar" userId="85b05c50aa90e9c3" providerId="LiveId" clId="{E38A4952-23FC-460D-A288-D779458C62BC}" dt="2021-05-02T07:31:05.834" v="7048" actId="164"/>
          <ac:picMkLst>
            <pc:docMk/>
            <pc:sldMk cId="2077363130" sldId="295"/>
            <ac:picMk id="5" creationId="{14AE5149-8672-4B64-A7A7-5BB37FBE4440}"/>
          </ac:picMkLst>
        </pc:picChg>
        <pc:picChg chg="add del mod">
          <ac:chgData name="Abdulaziz Qambar" userId="85b05c50aa90e9c3" providerId="LiveId" clId="{E38A4952-23FC-460D-A288-D779458C62BC}" dt="2021-05-01T17:35:31.881" v="1928" actId="478"/>
          <ac:picMkLst>
            <pc:docMk/>
            <pc:sldMk cId="2077363130" sldId="295"/>
            <ac:picMk id="20" creationId="{09C2F0CA-9E8D-45FD-8FE0-D52473906146}"/>
          </ac:picMkLst>
        </pc:picChg>
        <pc:picChg chg="add del mod">
          <ac:chgData name="Abdulaziz Qambar" userId="85b05c50aa90e9c3" providerId="LiveId" clId="{E38A4952-23FC-460D-A288-D779458C62BC}" dt="2021-05-01T17:35:32.668" v="1929" actId="478"/>
          <ac:picMkLst>
            <pc:docMk/>
            <pc:sldMk cId="2077363130" sldId="295"/>
            <ac:picMk id="21" creationId="{78A58DB4-FE83-43BD-AEFA-8B3A1ED8D87F}"/>
          </ac:picMkLst>
        </pc:picChg>
        <pc:picChg chg="add mod">
          <ac:chgData name="Abdulaziz Qambar" userId="85b05c50aa90e9c3" providerId="LiveId" clId="{E38A4952-23FC-460D-A288-D779458C62BC}" dt="2021-05-02T07:29:13.107" v="7026" actId="571"/>
          <ac:picMkLst>
            <pc:docMk/>
            <pc:sldMk cId="2077363130" sldId="295"/>
            <ac:picMk id="22" creationId="{BA28A9EA-9600-48B7-A752-A76BA4388DDF}"/>
          </ac:picMkLst>
        </pc:picChg>
        <pc:picChg chg="add del mod topLvl">
          <ac:chgData name="Abdulaziz Qambar" userId="85b05c50aa90e9c3" providerId="LiveId" clId="{E38A4952-23FC-460D-A288-D779458C62BC}" dt="2021-05-01T17:36:23.272" v="1946" actId="478"/>
          <ac:picMkLst>
            <pc:docMk/>
            <pc:sldMk cId="2077363130" sldId="295"/>
            <ac:picMk id="22" creationId="{C06B5212-491F-455B-BDFF-85910A6399DB}"/>
          </ac:picMkLst>
        </pc:picChg>
        <pc:picChg chg="mod">
          <ac:chgData name="Abdulaziz Qambar" userId="85b05c50aa90e9c3" providerId="LiveId" clId="{E38A4952-23FC-460D-A288-D779458C62BC}" dt="2021-05-01T17:35:35.636" v="1930" actId="571"/>
          <ac:picMkLst>
            <pc:docMk/>
            <pc:sldMk cId="2077363130" sldId="295"/>
            <ac:picMk id="27" creationId="{4D3CF6B5-EB17-48D1-AD11-A416CFD1AAA3}"/>
          </ac:picMkLst>
        </pc:picChg>
        <pc:picChg chg="mod">
          <ac:chgData name="Abdulaziz Qambar" userId="85b05c50aa90e9c3" providerId="LiveId" clId="{E38A4952-23FC-460D-A288-D779458C62BC}" dt="2021-05-01T17:35:37.999" v="1931" actId="571"/>
          <ac:picMkLst>
            <pc:docMk/>
            <pc:sldMk cId="2077363130" sldId="295"/>
            <ac:picMk id="30" creationId="{64F91672-F905-4865-956C-64A4F1C08EC7}"/>
          </ac:picMkLst>
        </pc:picChg>
        <pc:picChg chg="mod topLvl">
          <ac:chgData name="Abdulaziz Qambar" userId="85b05c50aa90e9c3" providerId="LiveId" clId="{E38A4952-23FC-460D-A288-D779458C62BC}" dt="2021-05-02T07:31:07.120" v="7049" actId="164"/>
          <ac:picMkLst>
            <pc:docMk/>
            <pc:sldMk cId="2077363130" sldId="295"/>
            <ac:picMk id="34" creationId="{42A06694-49D5-476C-87F9-7DF8ADF7FD70}"/>
          </ac:picMkLst>
        </pc:picChg>
        <pc:picChg chg="mod topLvl">
          <ac:chgData name="Abdulaziz Qambar" userId="85b05c50aa90e9c3" providerId="LiveId" clId="{E38A4952-23FC-460D-A288-D779458C62BC}" dt="2021-05-02T07:31:08.380" v="7050" actId="164"/>
          <ac:picMkLst>
            <pc:docMk/>
            <pc:sldMk cId="2077363130" sldId="295"/>
            <ac:picMk id="37" creationId="{EF441830-FE63-4D13-882D-0A325A49E64D}"/>
          </ac:picMkLst>
        </pc:picChg>
        <pc:picChg chg="mod">
          <ac:chgData name="Abdulaziz Qambar" userId="85b05c50aa90e9c3" providerId="LiveId" clId="{E38A4952-23FC-460D-A288-D779458C62BC}" dt="2021-05-01T17:36:14.270" v="1942" actId="571"/>
          <ac:picMkLst>
            <pc:docMk/>
            <pc:sldMk cId="2077363130" sldId="295"/>
            <ac:picMk id="40" creationId="{FDFB5017-2BE1-41D0-8571-1877BC76CDAA}"/>
          </ac:picMkLst>
        </pc:picChg>
        <pc:picChg chg="mod topLvl">
          <ac:chgData name="Abdulaziz Qambar" userId="85b05c50aa90e9c3" providerId="LiveId" clId="{E38A4952-23FC-460D-A288-D779458C62BC}" dt="2021-05-02T07:28:28.834" v="7010" actId="164"/>
          <ac:picMkLst>
            <pc:docMk/>
            <pc:sldMk cId="2077363130" sldId="295"/>
            <ac:picMk id="43" creationId="{E1EB6F4B-DDB9-4D03-B48E-44FDF37286FB}"/>
          </ac:picMkLst>
        </pc:picChg>
        <pc:picChg chg="add mod">
          <ac:chgData name="Abdulaziz Qambar" userId="85b05c50aa90e9c3" providerId="LiveId" clId="{E38A4952-23FC-460D-A288-D779458C62BC}" dt="2021-05-01T18:04:37.186" v="2327" actId="571"/>
          <ac:picMkLst>
            <pc:docMk/>
            <pc:sldMk cId="2077363130" sldId="295"/>
            <ac:picMk id="45" creationId="{C5227416-F74E-46BF-BDD5-825EFA48F785}"/>
          </ac:picMkLst>
        </pc:picChg>
        <pc:picChg chg="mod">
          <ac:chgData name="Abdulaziz Qambar" userId="85b05c50aa90e9c3" providerId="LiveId" clId="{E38A4952-23FC-460D-A288-D779458C62BC}" dt="2021-05-01T17:42:30.401" v="2011" actId="29295"/>
          <ac:picMkLst>
            <pc:docMk/>
            <pc:sldMk cId="2077363130" sldId="295"/>
            <ac:picMk id="50" creationId="{27806FBC-8EF2-44F7-AA9B-D2F31EE30493}"/>
          </ac:picMkLst>
        </pc:picChg>
        <pc:cxnChg chg="del">
          <ac:chgData name="Abdulaziz Qambar" userId="85b05c50aa90e9c3" providerId="LiveId" clId="{E38A4952-23FC-460D-A288-D779458C62BC}" dt="2021-05-01T19:55:49.828" v="5109" actId="478"/>
          <ac:cxnSpMkLst>
            <pc:docMk/>
            <pc:sldMk cId="2077363130" sldId="295"/>
            <ac:cxnSpMk id="18" creationId="{431157F9-119C-45AA-A31D-8AA05892BFCF}"/>
          </ac:cxnSpMkLst>
        </pc:cxnChg>
        <pc:cxnChg chg="del">
          <ac:chgData name="Abdulaziz Qambar" userId="85b05c50aa90e9c3" providerId="LiveId" clId="{E38A4952-23FC-460D-A288-D779458C62BC}" dt="2021-05-01T19:55:48.693" v="5108" actId="478"/>
          <ac:cxnSpMkLst>
            <pc:docMk/>
            <pc:sldMk cId="2077363130" sldId="295"/>
            <ac:cxnSpMk id="19" creationId="{C71623BE-5BCF-4957-8F7D-7012602D3426}"/>
          </ac:cxnSpMkLst>
        </pc:cxnChg>
        <pc:cxnChg chg="add mod ord">
          <ac:chgData name="Abdulaziz Qambar" userId="85b05c50aa90e9c3" providerId="LiveId" clId="{E38A4952-23FC-460D-A288-D779458C62BC}" dt="2021-05-01T19:55:54.030" v="5111" actId="167"/>
          <ac:cxnSpMkLst>
            <pc:docMk/>
            <pc:sldMk cId="2077363130" sldId="295"/>
            <ac:cxnSpMk id="46" creationId="{E316AF6C-FD96-4B9F-ABAC-54568892EC81}"/>
          </ac:cxnSpMkLst>
        </pc:cxnChg>
        <pc:cxnChg chg="add mod ord">
          <ac:chgData name="Abdulaziz Qambar" userId="85b05c50aa90e9c3" providerId="LiveId" clId="{E38A4952-23FC-460D-A288-D779458C62BC}" dt="2021-05-01T19:55:54.030" v="5111" actId="167"/>
          <ac:cxnSpMkLst>
            <pc:docMk/>
            <pc:sldMk cId="2077363130" sldId="295"/>
            <ac:cxnSpMk id="47" creationId="{097FC7C1-6955-4C9C-8755-E714DB3DE339}"/>
          </ac:cxnSpMkLst>
        </pc:cxnChg>
      </pc:sldChg>
      <pc:sldChg chg="addSp delSp modSp add mod ord modAnim">
        <pc:chgData name="Abdulaziz Qambar" userId="85b05c50aa90e9c3" providerId="LiveId" clId="{E38A4952-23FC-460D-A288-D779458C62BC}" dt="2021-05-02T17:39:24.599" v="14708" actId="20577"/>
        <pc:sldMkLst>
          <pc:docMk/>
          <pc:sldMk cId="2506615523" sldId="296"/>
        </pc:sldMkLst>
        <pc:spChg chg="add mod">
          <ac:chgData name="Abdulaziz Qambar" userId="85b05c50aa90e9c3" providerId="LiveId" clId="{E38A4952-23FC-460D-A288-D779458C62BC}" dt="2021-05-02T07:57:11.648" v="7871" actId="1076"/>
          <ac:spMkLst>
            <pc:docMk/>
            <pc:sldMk cId="2506615523" sldId="296"/>
            <ac:spMk id="2" creationId="{96E0E9A7-A92A-4250-9902-9BF3CD23E134}"/>
          </ac:spMkLst>
        </pc:spChg>
        <pc:spChg chg="del">
          <ac:chgData name="Abdulaziz Qambar" userId="85b05c50aa90e9c3" providerId="LiveId" clId="{E38A4952-23FC-460D-A288-D779458C62BC}" dt="2021-05-01T14:42:48.073" v="1222" actId="478"/>
          <ac:spMkLst>
            <pc:docMk/>
            <pc:sldMk cId="2506615523" sldId="296"/>
            <ac:spMk id="2" creationId="{9C400311-41A7-4B61-81C6-42C11E00332F}"/>
          </ac:spMkLst>
        </pc:spChg>
        <pc:spChg chg="del">
          <ac:chgData name="Abdulaziz Qambar" userId="85b05c50aa90e9c3" providerId="LiveId" clId="{E38A4952-23FC-460D-A288-D779458C62BC}" dt="2021-05-01T14:42:47.217" v="1221" actId="478"/>
          <ac:spMkLst>
            <pc:docMk/>
            <pc:sldMk cId="2506615523" sldId="296"/>
            <ac:spMk id="11" creationId="{52725DED-2FFD-40C1-9C23-9613239C7573}"/>
          </ac:spMkLst>
        </pc:spChg>
        <pc:spChg chg="del">
          <ac:chgData name="Abdulaziz Qambar" userId="85b05c50aa90e9c3" providerId="LiveId" clId="{E38A4952-23FC-460D-A288-D779458C62BC}" dt="2021-05-01T14:42:46.467" v="1220" actId="478"/>
          <ac:spMkLst>
            <pc:docMk/>
            <pc:sldMk cId="2506615523" sldId="296"/>
            <ac:spMk id="12" creationId="{C759E693-D92D-4672-8327-4BC3EE1D83CF}"/>
          </ac:spMkLst>
        </pc:spChg>
        <pc:spChg chg="del">
          <ac:chgData name="Abdulaziz Qambar" userId="85b05c50aa90e9c3" providerId="LiveId" clId="{E38A4952-23FC-460D-A288-D779458C62BC}" dt="2021-05-01T14:42:45.070" v="1219" actId="478"/>
          <ac:spMkLst>
            <pc:docMk/>
            <pc:sldMk cId="2506615523" sldId="296"/>
            <ac:spMk id="13" creationId="{6E77AA4D-3FF9-49A2-97DB-A76E005FA6BD}"/>
          </ac:spMkLst>
        </pc:spChg>
        <pc:spChg chg="add del mod">
          <ac:chgData name="Abdulaziz Qambar" userId="85b05c50aa90e9c3" providerId="LiveId" clId="{E38A4952-23FC-460D-A288-D779458C62BC}" dt="2021-05-02T17:38:16.227" v="14685" actId="20577"/>
          <ac:spMkLst>
            <pc:docMk/>
            <pc:sldMk cId="2506615523" sldId="296"/>
            <ac:spMk id="14" creationId="{0A174A93-6846-49C2-972A-607DC9CEB40C}"/>
          </ac:spMkLst>
        </pc:spChg>
        <pc:spChg chg="add del mod">
          <ac:chgData name="Abdulaziz Qambar" userId="85b05c50aa90e9c3" providerId="LiveId" clId="{E38A4952-23FC-460D-A288-D779458C62BC}" dt="2021-05-01T17:18:05.531" v="1570" actId="478"/>
          <ac:spMkLst>
            <pc:docMk/>
            <pc:sldMk cId="2506615523" sldId="296"/>
            <ac:spMk id="15" creationId="{ABC8E7B8-7A62-4B7C-8A00-98B30D190B1F}"/>
          </ac:spMkLst>
        </pc:spChg>
        <pc:spChg chg="add del mod">
          <ac:chgData name="Abdulaziz Qambar" userId="85b05c50aa90e9c3" providerId="LiveId" clId="{E38A4952-23FC-460D-A288-D779458C62BC}" dt="2021-05-01T17:18:05.114" v="1569" actId="478"/>
          <ac:spMkLst>
            <pc:docMk/>
            <pc:sldMk cId="2506615523" sldId="296"/>
            <ac:spMk id="16" creationId="{FBC9BCDA-89A4-4102-83F2-7DC3D95B6699}"/>
          </ac:spMkLst>
        </pc:spChg>
        <pc:spChg chg="add del mod">
          <ac:chgData name="Abdulaziz Qambar" userId="85b05c50aa90e9c3" providerId="LiveId" clId="{E38A4952-23FC-460D-A288-D779458C62BC}" dt="2021-05-01T17:18:04.646" v="1568" actId="478"/>
          <ac:spMkLst>
            <pc:docMk/>
            <pc:sldMk cId="2506615523" sldId="296"/>
            <ac:spMk id="17" creationId="{72E6D15C-B35B-45E9-ADB1-41B65B802991}"/>
          </ac:spMkLst>
        </pc:spChg>
        <pc:spChg chg="add del mod">
          <ac:chgData name="Abdulaziz Qambar" userId="85b05c50aa90e9c3" providerId="LiveId" clId="{E38A4952-23FC-460D-A288-D779458C62BC}" dt="2021-05-01T17:18:04.270" v="1567" actId="478"/>
          <ac:spMkLst>
            <pc:docMk/>
            <pc:sldMk cId="2506615523" sldId="296"/>
            <ac:spMk id="20" creationId="{7F7C2E53-E3D6-4DFA-86A5-1DE1AD304C53}"/>
          </ac:spMkLst>
        </pc:spChg>
        <pc:spChg chg="mod">
          <ac:chgData name="Abdulaziz Qambar" userId="85b05c50aa90e9c3" providerId="LiveId" clId="{E38A4952-23FC-460D-A288-D779458C62BC}" dt="2021-05-01T18:52:25.112" v="3471"/>
          <ac:spMkLst>
            <pc:docMk/>
            <pc:sldMk cId="2506615523" sldId="296"/>
            <ac:spMk id="23" creationId="{D9D8D862-40BC-4D0A-B806-F00BB5C9FAF1}"/>
          </ac:spMkLst>
        </pc:spChg>
        <pc:spChg chg="add mod topLvl">
          <ac:chgData name="Abdulaziz Qambar" userId="85b05c50aa90e9c3" providerId="LiveId" clId="{E38A4952-23FC-460D-A288-D779458C62BC}" dt="2021-05-02T17:28:36.305" v="14632" actId="165"/>
          <ac:spMkLst>
            <pc:docMk/>
            <pc:sldMk cId="2506615523" sldId="296"/>
            <ac:spMk id="24" creationId="{20FE8ADE-2186-4AAE-B120-39212DA278F3}"/>
          </ac:spMkLst>
        </pc:spChg>
        <pc:spChg chg="add mod topLvl">
          <ac:chgData name="Abdulaziz Qambar" userId="85b05c50aa90e9c3" providerId="LiveId" clId="{E38A4952-23FC-460D-A288-D779458C62BC}" dt="2021-05-02T17:28:36.305" v="14632" actId="165"/>
          <ac:spMkLst>
            <pc:docMk/>
            <pc:sldMk cId="2506615523" sldId="296"/>
            <ac:spMk id="25" creationId="{F3EB7832-4F34-4C05-925C-D7253D247903}"/>
          </ac:spMkLst>
        </pc:spChg>
        <pc:spChg chg="add mod">
          <ac:chgData name="Abdulaziz Qambar" userId="85b05c50aa90e9c3" providerId="LiveId" clId="{E38A4952-23FC-460D-A288-D779458C62BC}" dt="2021-05-02T17:39:24.599" v="14708" actId="20577"/>
          <ac:spMkLst>
            <pc:docMk/>
            <pc:sldMk cId="2506615523" sldId="296"/>
            <ac:spMk id="26" creationId="{3FB5D770-1AAA-4D4E-A89A-2E1FD1502BCA}"/>
          </ac:spMkLst>
        </pc:spChg>
        <pc:spChg chg="add mod ord topLvl">
          <ac:chgData name="Abdulaziz Qambar" userId="85b05c50aa90e9c3" providerId="LiveId" clId="{E38A4952-23FC-460D-A288-D779458C62BC}" dt="2021-05-02T17:28:36.305" v="14632" actId="165"/>
          <ac:spMkLst>
            <pc:docMk/>
            <pc:sldMk cId="2506615523" sldId="296"/>
            <ac:spMk id="33" creationId="{D441F9EB-A2B4-422B-9F56-BC4D01D51472}"/>
          </ac:spMkLst>
        </pc:spChg>
        <pc:spChg chg="add mod topLvl">
          <ac:chgData name="Abdulaziz Qambar" userId="85b05c50aa90e9c3" providerId="LiveId" clId="{E38A4952-23FC-460D-A288-D779458C62BC}" dt="2021-05-02T17:28:36.305" v="14632" actId="165"/>
          <ac:spMkLst>
            <pc:docMk/>
            <pc:sldMk cId="2506615523" sldId="296"/>
            <ac:spMk id="37" creationId="{9D24CE83-57F9-4C18-8A32-B0C65282663F}"/>
          </ac:spMkLst>
        </pc:spChg>
        <pc:spChg chg="add mod topLvl">
          <ac:chgData name="Abdulaziz Qambar" userId="85b05c50aa90e9c3" providerId="LiveId" clId="{E38A4952-23FC-460D-A288-D779458C62BC}" dt="2021-05-02T17:28:36.305" v="14632" actId="165"/>
          <ac:spMkLst>
            <pc:docMk/>
            <pc:sldMk cId="2506615523" sldId="296"/>
            <ac:spMk id="44" creationId="{892509A1-E54F-497B-9903-AAE64A511FDB}"/>
          </ac:spMkLst>
        </pc:spChg>
        <pc:spChg chg="add mod topLvl">
          <ac:chgData name="Abdulaziz Qambar" userId="85b05c50aa90e9c3" providerId="LiveId" clId="{E38A4952-23FC-460D-A288-D779458C62BC}" dt="2021-05-02T17:28:36.305" v="14632" actId="165"/>
          <ac:spMkLst>
            <pc:docMk/>
            <pc:sldMk cId="2506615523" sldId="296"/>
            <ac:spMk id="47" creationId="{9AC58B31-49B5-44BB-BC85-D61BE42B217E}"/>
          </ac:spMkLst>
        </pc:spChg>
        <pc:spChg chg="add del">
          <ac:chgData name="Abdulaziz Qambar" userId="85b05c50aa90e9c3" providerId="LiveId" clId="{E38A4952-23FC-460D-A288-D779458C62BC}" dt="2021-05-01T17:28:32.655" v="1786" actId="22"/>
          <ac:spMkLst>
            <pc:docMk/>
            <pc:sldMk cId="2506615523" sldId="296"/>
            <ac:spMk id="49" creationId="{BA254A6F-85BA-4380-B14C-82CA28E3726D}"/>
          </ac:spMkLst>
        </pc:spChg>
        <pc:spChg chg="add mod topLvl">
          <ac:chgData name="Abdulaziz Qambar" userId="85b05c50aa90e9c3" providerId="LiveId" clId="{E38A4952-23FC-460D-A288-D779458C62BC}" dt="2021-05-02T17:28:36.305" v="14632" actId="165"/>
          <ac:spMkLst>
            <pc:docMk/>
            <pc:sldMk cId="2506615523" sldId="296"/>
            <ac:spMk id="60" creationId="{3902ACA9-5705-4F83-83AB-9975CDAF826E}"/>
          </ac:spMkLst>
        </pc:spChg>
        <pc:spChg chg="add del mod">
          <ac:chgData name="Abdulaziz Qambar" userId="85b05c50aa90e9c3" providerId="LiveId" clId="{E38A4952-23FC-460D-A288-D779458C62BC}" dt="2021-05-01T18:19:55.537" v="2554" actId="21"/>
          <ac:spMkLst>
            <pc:docMk/>
            <pc:sldMk cId="2506615523" sldId="296"/>
            <ac:spMk id="73" creationId="{224C35FD-8415-4EC5-B165-4CD8A65B1044}"/>
          </ac:spMkLst>
        </pc:spChg>
        <pc:spChg chg="add del mod">
          <ac:chgData name="Abdulaziz Qambar" userId="85b05c50aa90e9c3" providerId="LiveId" clId="{E38A4952-23FC-460D-A288-D779458C62BC}" dt="2021-05-01T18:19:55.537" v="2554" actId="21"/>
          <ac:spMkLst>
            <pc:docMk/>
            <pc:sldMk cId="2506615523" sldId="296"/>
            <ac:spMk id="77" creationId="{B1279B28-B3AD-4750-961D-15EC8456F975}"/>
          </ac:spMkLst>
        </pc:spChg>
        <pc:spChg chg="add del mod">
          <ac:chgData name="Abdulaziz Qambar" userId="85b05c50aa90e9c3" providerId="LiveId" clId="{E38A4952-23FC-460D-A288-D779458C62BC}" dt="2021-05-01T18:19:55.537" v="2554" actId="21"/>
          <ac:spMkLst>
            <pc:docMk/>
            <pc:sldMk cId="2506615523" sldId="296"/>
            <ac:spMk id="79" creationId="{CFD84C37-2560-4EC0-A0EB-EBA096870D1C}"/>
          </ac:spMkLst>
        </pc:spChg>
        <pc:spChg chg="add del mod">
          <ac:chgData name="Abdulaziz Qambar" userId="85b05c50aa90e9c3" providerId="LiveId" clId="{E38A4952-23FC-460D-A288-D779458C62BC}" dt="2021-05-01T17:55:11.583" v="2110"/>
          <ac:spMkLst>
            <pc:docMk/>
            <pc:sldMk cId="2506615523" sldId="296"/>
            <ac:spMk id="84" creationId="{09D0D184-DE42-4948-A5A9-84A0286CD08F}"/>
          </ac:spMkLst>
        </pc:spChg>
        <pc:spChg chg="add del mod">
          <ac:chgData name="Abdulaziz Qambar" userId="85b05c50aa90e9c3" providerId="LiveId" clId="{E38A4952-23FC-460D-A288-D779458C62BC}" dt="2021-05-01T18:19:55.537" v="2554" actId="21"/>
          <ac:spMkLst>
            <pc:docMk/>
            <pc:sldMk cId="2506615523" sldId="296"/>
            <ac:spMk id="89" creationId="{FA4AFDA4-C28B-4FDB-BDBF-2835317B1847}"/>
          </ac:spMkLst>
        </pc:spChg>
        <pc:spChg chg="add del mod">
          <ac:chgData name="Abdulaziz Qambar" userId="85b05c50aa90e9c3" providerId="LiveId" clId="{E38A4952-23FC-460D-A288-D779458C62BC}" dt="2021-05-01T18:19:55.537" v="2554" actId="21"/>
          <ac:spMkLst>
            <pc:docMk/>
            <pc:sldMk cId="2506615523" sldId="296"/>
            <ac:spMk id="91" creationId="{3F09BB32-020A-4C93-BE23-FA717C10098C}"/>
          </ac:spMkLst>
        </pc:spChg>
        <pc:grpChg chg="add del mod">
          <ac:chgData name="Abdulaziz Qambar" userId="85b05c50aa90e9c3" providerId="LiveId" clId="{E38A4952-23FC-460D-A288-D779458C62BC}" dt="2021-05-01T17:26:47.601" v="1698" actId="165"/>
          <ac:grpSpMkLst>
            <pc:docMk/>
            <pc:sldMk cId="2506615523" sldId="296"/>
            <ac:grpSpMk id="6" creationId="{EAB28604-3A90-4823-AC7C-734B1870955A}"/>
          </ac:grpSpMkLst>
        </pc:grpChg>
        <pc:grpChg chg="add del mod">
          <ac:chgData name="Abdulaziz Qambar" userId="85b05c50aa90e9c3" providerId="LiveId" clId="{E38A4952-23FC-460D-A288-D779458C62BC}" dt="2021-05-01T17:26:47.601" v="1698" actId="165"/>
          <ac:grpSpMkLst>
            <pc:docMk/>
            <pc:sldMk cId="2506615523" sldId="296"/>
            <ac:grpSpMk id="7" creationId="{A2BDE067-6839-449B-B040-46D802F16B98}"/>
          </ac:grpSpMkLst>
        </pc:grpChg>
        <pc:grpChg chg="add del mod topLvl">
          <ac:chgData name="Abdulaziz Qambar" userId="85b05c50aa90e9c3" providerId="LiveId" clId="{E38A4952-23FC-460D-A288-D779458C62BC}" dt="2021-05-01T17:52:39.304" v="2073" actId="165"/>
          <ac:grpSpMkLst>
            <pc:docMk/>
            <pc:sldMk cId="2506615523" sldId="296"/>
            <ac:grpSpMk id="41" creationId="{4523401F-11A1-43DC-A1E9-9F420483A800}"/>
          </ac:grpSpMkLst>
        </pc:grpChg>
        <pc:grpChg chg="add del mod">
          <ac:chgData name="Abdulaziz Qambar" userId="85b05c50aa90e9c3" providerId="LiveId" clId="{E38A4952-23FC-460D-A288-D779458C62BC}" dt="2021-05-01T17:52:31.006" v="2072" actId="165"/>
          <ac:grpSpMkLst>
            <pc:docMk/>
            <pc:sldMk cId="2506615523" sldId="296"/>
            <ac:grpSpMk id="43" creationId="{E1785E54-A4D8-44B6-98D2-DC9EE2059C49}"/>
          </ac:grpSpMkLst>
        </pc:grpChg>
        <pc:grpChg chg="add del mod">
          <ac:chgData name="Abdulaziz Qambar" userId="85b05c50aa90e9c3" providerId="LiveId" clId="{E38A4952-23FC-460D-A288-D779458C62BC}" dt="2021-05-02T17:28:36.305" v="14632" actId="165"/>
          <ac:grpSpMkLst>
            <pc:docMk/>
            <pc:sldMk cId="2506615523" sldId="296"/>
            <ac:grpSpMk id="101" creationId="{2A9A4F61-D6C4-4333-A317-D6BA12D1C1F8}"/>
          </ac:grpSpMkLst>
        </pc:grpChg>
        <pc:picChg chg="add mod topLvl">
          <ac:chgData name="Abdulaziz Qambar" userId="85b05c50aa90e9c3" providerId="LiveId" clId="{E38A4952-23FC-460D-A288-D779458C62BC}" dt="2021-05-02T17:28:36.305" v="14632" actId="165"/>
          <ac:picMkLst>
            <pc:docMk/>
            <pc:sldMk cId="2506615523" sldId="296"/>
            <ac:picMk id="4" creationId="{4D240482-BDD9-4F22-9791-5C1AF3669D3B}"/>
          </ac:picMkLst>
        </pc:picChg>
        <pc:picChg chg="add mod topLvl">
          <ac:chgData name="Abdulaziz Qambar" userId="85b05c50aa90e9c3" providerId="LiveId" clId="{E38A4952-23FC-460D-A288-D779458C62BC}" dt="2021-05-02T17:28:36.305" v="14632" actId="165"/>
          <ac:picMkLst>
            <pc:docMk/>
            <pc:sldMk cId="2506615523" sldId="296"/>
            <ac:picMk id="21" creationId="{AB08F3CA-33B4-4452-B4EF-80B8CF6F99A4}"/>
          </ac:picMkLst>
        </pc:picChg>
        <pc:picChg chg="add del mod">
          <ac:chgData name="Abdulaziz Qambar" userId="85b05c50aa90e9c3" providerId="LiveId" clId="{E38A4952-23FC-460D-A288-D779458C62BC}" dt="2021-05-01T17:57:41.286" v="2240" actId="12789"/>
          <ac:picMkLst>
            <pc:docMk/>
            <pc:sldMk cId="2506615523" sldId="296"/>
            <ac:picMk id="50" creationId="{27806FBC-8EF2-44F7-AA9B-D2F31EE30493}"/>
          </ac:picMkLst>
        </pc:picChg>
        <pc:picChg chg="add del mod">
          <ac:chgData name="Abdulaziz Qambar" userId="85b05c50aa90e9c3" providerId="LiveId" clId="{E38A4952-23FC-460D-A288-D779458C62BC}" dt="2021-05-01T18:19:55.537" v="2554" actId="21"/>
          <ac:picMkLst>
            <pc:docMk/>
            <pc:sldMk cId="2506615523" sldId="296"/>
            <ac:picMk id="52" creationId="{435B32CC-3BDD-452E-B634-84DABE67E49C}"/>
          </ac:picMkLst>
        </pc:picChg>
        <pc:cxnChg chg="add mod topLvl">
          <ac:chgData name="Abdulaziz Qambar" userId="85b05c50aa90e9c3" providerId="LiveId" clId="{E38A4952-23FC-460D-A288-D779458C62BC}" dt="2021-05-02T17:28:36.305" v="14632" actId="165"/>
          <ac:cxnSpMkLst>
            <pc:docMk/>
            <pc:sldMk cId="2506615523" sldId="296"/>
            <ac:cxnSpMk id="9" creationId="{51CD40D4-EB60-42C0-A625-1E552005084A}"/>
          </ac:cxnSpMkLst>
        </pc:cxnChg>
        <pc:cxnChg chg="del">
          <ac:chgData name="Abdulaziz Qambar" userId="85b05c50aa90e9c3" providerId="LiveId" clId="{E38A4952-23FC-460D-A288-D779458C62BC}" dt="2021-05-01T19:55:41.433" v="5105" actId="478"/>
          <ac:cxnSpMkLst>
            <pc:docMk/>
            <pc:sldMk cId="2506615523" sldId="296"/>
            <ac:cxnSpMk id="18" creationId="{431157F9-119C-45AA-A31D-8AA05892BFCF}"/>
          </ac:cxnSpMkLst>
        </pc:cxnChg>
        <pc:cxnChg chg="del">
          <ac:chgData name="Abdulaziz Qambar" userId="85b05c50aa90e9c3" providerId="LiveId" clId="{E38A4952-23FC-460D-A288-D779458C62BC}" dt="2021-05-01T19:55:40.189" v="5104" actId="478"/>
          <ac:cxnSpMkLst>
            <pc:docMk/>
            <pc:sldMk cId="2506615523" sldId="296"/>
            <ac:cxnSpMk id="19" creationId="{C71623BE-5BCF-4957-8F7D-7012602D3426}"/>
          </ac:cxnSpMkLst>
        </pc:cxnChg>
        <pc:cxnChg chg="add mod topLvl">
          <ac:chgData name="Abdulaziz Qambar" userId="85b05c50aa90e9c3" providerId="LiveId" clId="{E38A4952-23FC-460D-A288-D779458C62BC}" dt="2021-05-02T17:28:36.305" v="14632" actId="165"/>
          <ac:cxnSpMkLst>
            <pc:docMk/>
            <pc:sldMk cId="2506615523" sldId="296"/>
            <ac:cxnSpMk id="29" creationId="{89CD784F-9019-43E0-AD2E-1F09C0238220}"/>
          </ac:cxnSpMkLst>
        </pc:cxnChg>
        <pc:cxnChg chg="add mod topLvl">
          <ac:chgData name="Abdulaziz Qambar" userId="85b05c50aa90e9c3" providerId="LiveId" clId="{E38A4952-23FC-460D-A288-D779458C62BC}" dt="2021-05-02T17:28:36.305" v="14632" actId="165"/>
          <ac:cxnSpMkLst>
            <pc:docMk/>
            <pc:sldMk cId="2506615523" sldId="296"/>
            <ac:cxnSpMk id="34" creationId="{B8C139E4-75B3-4F85-8BCC-4ABBBC38864F}"/>
          </ac:cxnSpMkLst>
        </pc:cxnChg>
        <pc:cxnChg chg="add del mod">
          <ac:chgData name="Abdulaziz Qambar" userId="85b05c50aa90e9c3" providerId="LiveId" clId="{E38A4952-23FC-460D-A288-D779458C62BC}" dt="2021-05-01T17:24:55.772" v="1673" actId="478"/>
          <ac:cxnSpMkLst>
            <pc:docMk/>
            <pc:sldMk cId="2506615523" sldId="296"/>
            <ac:cxnSpMk id="38" creationId="{5237A192-8A11-4CBB-9084-69E7F316FC74}"/>
          </ac:cxnSpMkLst>
        </pc:cxnChg>
        <pc:cxnChg chg="add del mod">
          <ac:chgData name="Abdulaziz Qambar" userId="85b05c50aa90e9c3" providerId="LiveId" clId="{E38A4952-23FC-460D-A288-D779458C62BC}" dt="2021-05-01T18:19:57.059" v="2555" actId="478"/>
          <ac:cxnSpMkLst>
            <pc:docMk/>
            <pc:sldMk cId="2506615523" sldId="296"/>
            <ac:cxnSpMk id="46" creationId="{E8B1CAE6-2847-45F0-B6BB-57D79C91D1EC}"/>
          </ac:cxnSpMkLst>
        </pc:cxnChg>
        <pc:cxnChg chg="add mod">
          <ac:chgData name="Abdulaziz Qambar" userId="85b05c50aa90e9c3" providerId="LiveId" clId="{E38A4952-23FC-460D-A288-D779458C62BC}" dt="2021-05-01T17:50:14.834" v="2046" actId="571"/>
          <ac:cxnSpMkLst>
            <pc:docMk/>
            <pc:sldMk cId="2506615523" sldId="296"/>
            <ac:cxnSpMk id="56" creationId="{9F868139-64BB-41EC-B6A0-4FA876DBE231}"/>
          </ac:cxnSpMkLst>
        </pc:cxnChg>
        <pc:cxnChg chg="add del mod">
          <ac:chgData name="Abdulaziz Qambar" userId="85b05c50aa90e9c3" providerId="LiveId" clId="{E38A4952-23FC-460D-A288-D779458C62BC}" dt="2021-05-01T18:13:47.702" v="2489" actId="478"/>
          <ac:cxnSpMkLst>
            <pc:docMk/>
            <pc:sldMk cId="2506615523" sldId="296"/>
            <ac:cxnSpMk id="62" creationId="{823C53B2-D542-42C7-A377-53DD1C8E275A}"/>
          </ac:cxnSpMkLst>
        </pc:cxnChg>
        <pc:cxnChg chg="add mod ord topLvl">
          <ac:chgData name="Abdulaziz Qambar" userId="85b05c50aa90e9c3" providerId="LiveId" clId="{E38A4952-23FC-460D-A288-D779458C62BC}" dt="2021-05-02T17:28:36.305" v="14632" actId="165"/>
          <ac:cxnSpMkLst>
            <pc:docMk/>
            <pc:sldMk cId="2506615523" sldId="296"/>
            <ac:cxnSpMk id="68" creationId="{F60F4E3D-1779-449C-BE59-A54A62674EA3}"/>
          </ac:cxnSpMkLst>
        </pc:cxnChg>
        <pc:cxnChg chg="add del mod">
          <ac:chgData name="Abdulaziz Qambar" userId="85b05c50aa90e9c3" providerId="LiveId" clId="{E38A4952-23FC-460D-A288-D779458C62BC}" dt="2021-05-01T18:19:55.537" v="2554" actId="21"/>
          <ac:cxnSpMkLst>
            <pc:docMk/>
            <pc:sldMk cId="2506615523" sldId="296"/>
            <ac:cxnSpMk id="75" creationId="{A760850E-AFB3-4195-97A1-A4AC8C53CD78}"/>
          </ac:cxnSpMkLst>
        </pc:cxnChg>
        <pc:cxnChg chg="add del mod">
          <ac:chgData name="Abdulaziz Qambar" userId="85b05c50aa90e9c3" providerId="LiveId" clId="{E38A4952-23FC-460D-A288-D779458C62BC}" dt="2021-05-01T17:55:23.112" v="2115" actId="478"/>
          <ac:cxnSpMkLst>
            <pc:docMk/>
            <pc:sldMk cId="2506615523" sldId="296"/>
            <ac:cxnSpMk id="78" creationId="{E632C928-5411-494A-A38C-C0D730679FA6}"/>
          </ac:cxnSpMkLst>
        </pc:cxnChg>
        <pc:cxnChg chg="add del mod">
          <ac:chgData name="Abdulaziz Qambar" userId="85b05c50aa90e9c3" providerId="LiveId" clId="{E38A4952-23FC-460D-A288-D779458C62BC}" dt="2021-05-01T17:55:11.583" v="2110"/>
          <ac:cxnSpMkLst>
            <pc:docMk/>
            <pc:sldMk cId="2506615523" sldId="296"/>
            <ac:cxnSpMk id="83" creationId="{AEFB18EA-17BC-48E6-9BEC-49B2CBE3E25C}"/>
          </ac:cxnSpMkLst>
        </pc:cxnChg>
        <pc:cxnChg chg="add del mod">
          <ac:chgData name="Abdulaziz Qambar" userId="85b05c50aa90e9c3" providerId="LiveId" clId="{E38A4952-23FC-460D-A288-D779458C62BC}" dt="2021-05-01T18:19:55.537" v="2554" actId="21"/>
          <ac:cxnSpMkLst>
            <pc:docMk/>
            <pc:sldMk cId="2506615523" sldId="296"/>
            <ac:cxnSpMk id="88" creationId="{188357D0-B6D2-4165-8E3D-A3C845467C5A}"/>
          </ac:cxnSpMkLst>
        </pc:cxnChg>
        <pc:cxnChg chg="add mod ord">
          <ac:chgData name="Abdulaziz Qambar" userId="85b05c50aa90e9c3" providerId="LiveId" clId="{E38A4952-23FC-460D-A288-D779458C62BC}" dt="2021-05-01T19:55:44.949" v="5107" actId="167"/>
          <ac:cxnSpMkLst>
            <pc:docMk/>
            <pc:sldMk cId="2506615523" sldId="296"/>
            <ac:cxnSpMk id="102" creationId="{C039B29F-29CE-40B4-A0D4-726B0C50456F}"/>
          </ac:cxnSpMkLst>
        </pc:cxnChg>
        <pc:cxnChg chg="add mod ord">
          <ac:chgData name="Abdulaziz Qambar" userId="85b05c50aa90e9c3" providerId="LiveId" clId="{E38A4952-23FC-460D-A288-D779458C62BC}" dt="2021-05-01T19:55:44.949" v="5107" actId="167"/>
          <ac:cxnSpMkLst>
            <pc:docMk/>
            <pc:sldMk cId="2506615523" sldId="296"/>
            <ac:cxnSpMk id="103" creationId="{5254C514-9398-4B76-8503-5A541E3E0CCC}"/>
          </ac:cxnSpMkLst>
        </pc:cxnChg>
      </pc:sldChg>
      <pc:sldChg chg="addSp delSp modSp add del mod">
        <pc:chgData name="Abdulaziz Qambar" userId="85b05c50aa90e9c3" providerId="LiveId" clId="{E38A4952-23FC-460D-A288-D779458C62BC}" dt="2021-05-02T10:47:43.726" v="11636" actId="47"/>
        <pc:sldMkLst>
          <pc:docMk/>
          <pc:sldMk cId="4256524024" sldId="297"/>
        </pc:sldMkLst>
        <pc:spChg chg="del mod">
          <ac:chgData name="Abdulaziz Qambar" userId="85b05c50aa90e9c3" providerId="LiveId" clId="{E38A4952-23FC-460D-A288-D779458C62BC}" dt="2021-05-01T18:01:48.783" v="2266" actId="478"/>
          <ac:spMkLst>
            <pc:docMk/>
            <pc:sldMk cId="4256524024" sldId="297"/>
            <ac:spMk id="14" creationId="{0A174A93-6846-49C2-972A-607DC9CEB40C}"/>
          </ac:spMkLst>
        </pc:spChg>
        <pc:spChg chg="del">
          <ac:chgData name="Abdulaziz Qambar" userId="85b05c50aa90e9c3" providerId="LiveId" clId="{E38A4952-23FC-460D-A288-D779458C62BC}" dt="2021-05-01T17:28:37.543" v="1789" actId="478"/>
          <ac:spMkLst>
            <pc:docMk/>
            <pc:sldMk cId="4256524024" sldId="297"/>
            <ac:spMk id="24" creationId="{20FE8ADE-2186-4AAE-B120-39212DA278F3}"/>
          </ac:spMkLst>
        </pc:spChg>
        <pc:spChg chg="del mod topLvl">
          <ac:chgData name="Abdulaziz Qambar" userId="85b05c50aa90e9c3" providerId="LiveId" clId="{E38A4952-23FC-460D-A288-D779458C62BC}" dt="2021-05-01T18:03:41.792" v="2294" actId="478"/>
          <ac:spMkLst>
            <pc:docMk/>
            <pc:sldMk cId="4256524024" sldId="297"/>
            <ac:spMk id="27" creationId="{D330DB89-4BEA-46EE-888E-98892358FEB7}"/>
          </ac:spMkLst>
        </pc:spChg>
        <pc:spChg chg="add mod">
          <ac:chgData name="Abdulaziz Qambar" userId="85b05c50aa90e9c3" providerId="LiveId" clId="{E38A4952-23FC-460D-A288-D779458C62BC}" dt="2021-05-01T18:16:42.019" v="2494" actId="1076"/>
          <ac:spMkLst>
            <pc:docMk/>
            <pc:sldMk cId="4256524024" sldId="297"/>
            <ac:spMk id="30" creationId="{EF120186-A26A-4DAD-B939-F1287AEEB3CE}"/>
          </ac:spMkLst>
        </pc:spChg>
        <pc:spChg chg="add mod">
          <ac:chgData name="Abdulaziz Qambar" userId="85b05c50aa90e9c3" providerId="LiveId" clId="{E38A4952-23FC-460D-A288-D779458C62BC}" dt="2021-05-02T10:23:01.483" v="10941" actId="20577"/>
          <ac:spMkLst>
            <pc:docMk/>
            <pc:sldMk cId="4256524024" sldId="297"/>
            <ac:spMk id="32" creationId="{A7248940-B641-426F-854A-D85518A1D778}"/>
          </ac:spMkLst>
        </pc:spChg>
        <pc:spChg chg="add mod">
          <ac:chgData name="Abdulaziz Qambar" userId="85b05c50aa90e9c3" providerId="LiveId" clId="{E38A4952-23FC-460D-A288-D779458C62BC}" dt="2021-05-01T18:20:10.378" v="2559" actId="1076"/>
          <ac:spMkLst>
            <pc:docMk/>
            <pc:sldMk cId="4256524024" sldId="297"/>
            <ac:spMk id="36" creationId="{A1373E57-65E5-40AB-BB90-EA803651CE6E}"/>
          </ac:spMkLst>
        </pc:spChg>
        <pc:spChg chg="add mod">
          <ac:chgData name="Abdulaziz Qambar" userId="85b05c50aa90e9c3" providerId="LiveId" clId="{E38A4952-23FC-460D-A288-D779458C62BC}" dt="2021-05-01T18:20:10.378" v="2559" actId="1076"/>
          <ac:spMkLst>
            <pc:docMk/>
            <pc:sldMk cId="4256524024" sldId="297"/>
            <ac:spMk id="39" creationId="{38087CFD-7B82-4C5E-86FA-B4D054DED10E}"/>
          </ac:spMkLst>
        </pc:spChg>
        <pc:spChg chg="add mod">
          <ac:chgData name="Abdulaziz Qambar" userId="85b05c50aa90e9c3" providerId="LiveId" clId="{E38A4952-23FC-460D-A288-D779458C62BC}" dt="2021-05-01T18:20:10.378" v="2559" actId="1076"/>
          <ac:spMkLst>
            <pc:docMk/>
            <pc:sldMk cId="4256524024" sldId="297"/>
            <ac:spMk id="40" creationId="{6519FD35-C286-4002-9CA4-1991FFB06624}"/>
          </ac:spMkLst>
        </pc:spChg>
        <pc:spChg chg="add mod">
          <ac:chgData name="Abdulaziz Qambar" userId="85b05c50aa90e9c3" providerId="LiveId" clId="{E38A4952-23FC-460D-A288-D779458C62BC}" dt="2021-05-01T18:20:10.378" v="2559" actId="1076"/>
          <ac:spMkLst>
            <pc:docMk/>
            <pc:sldMk cId="4256524024" sldId="297"/>
            <ac:spMk id="43" creationId="{9927F5CC-4305-4019-B2D9-927DCE669524}"/>
          </ac:spMkLst>
        </pc:spChg>
        <pc:spChg chg="add mod">
          <ac:chgData name="Abdulaziz Qambar" userId="85b05c50aa90e9c3" providerId="LiveId" clId="{E38A4952-23FC-460D-A288-D779458C62BC}" dt="2021-05-01T18:20:10.378" v="2559" actId="1076"/>
          <ac:spMkLst>
            <pc:docMk/>
            <pc:sldMk cId="4256524024" sldId="297"/>
            <ac:spMk id="45" creationId="{3BDE9BB7-2A52-4772-801F-3D30EF1585D3}"/>
          </ac:spMkLst>
        </pc:spChg>
        <pc:grpChg chg="add del mod">
          <ac:chgData name="Abdulaziz Qambar" userId="85b05c50aa90e9c3" providerId="LiveId" clId="{E38A4952-23FC-460D-A288-D779458C62BC}" dt="2021-05-01T18:03:36.466" v="2291" actId="165"/>
          <ac:grpSpMkLst>
            <pc:docMk/>
            <pc:sldMk cId="4256524024" sldId="297"/>
            <ac:grpSpMk id="26" creationId="{C78ECE47-0BA7-41F0-B759-7DA8F6A304A9}"/>
          </ac:grpSpMkLst>
        </pc:grpChg>
        <pc:grpChg chg="del">
          <ac:chgData name="Abdulaziz Qambar" userId="85b05c50aa90e9c3" providerId="LiveId" clId="{E38A4952-23FC-460D-A288-D779458C62BC}" dt="2021-05-01T17:28:35.853" v="1788" actId="478"/>
          <ac:grpSpMkLst>
            <pc:docMk/>
            <pc:sldMk cId="4256524024" sldId="297"/>
            <ac:grpSpMk id="41" creationId="{4523401F-11A1-43DC-A1E9-9F420483A800}"/>
          </ac:grpSpMkLst>
        </pc:grpChg>
        <pc:picChg chg="mod topLvl">
          <ac:chgData name="Abdulaziz Qambar" userId="85b05c50aa90e9c3" providerId="LiveId" clId="{E38A4952-23FC-460D-A288-D779458C62BC}" dt="2021-05-01T18:16:42.019" v="2494" actId="1076"/>
          <ac:picMkLst>
            <pc:docMk/>
            <pc:sldMk cId="4256524024" sldId="297"/>
            <ac:picMk id="28" creationId="{B0484F5F-F606-47CC-90B4-651B91FD6339}"/>
          </ac:picMkLst>
        </pc:picChg>
        <pc:picChg chg="add mod">
          <ac:chgData name="Abdulaziz Qambar" userId="85b05c50aa90e9c3" providerId="LiveId" clId="{E38A4952-23FC-460D-A288-D779458C62BC}" dt="2021-05-01T18:20:10.378" v="2559" actId="1076"/>
          <ac:picMkLst>
            <pc:docMk/>
            <pc:sldMk cId="4256524024" sldId="297"/>
            <ac:picMk id="35" creationId="{FD22AF82-C895-461C-90CA-87C5CE458531}"/>
          </ac:picMkLst>
        </pc:picChg>
        <pc:picChg chg="mod">
          <ac:chgData name="Abdulaziz Qambar" userId="85b05c50aa90e9c3" providerId="LiveId" clId="{E38A4952-23FC-460D-A288-D779458C62BC}" dt="2021-05-01T17:42:41.152" v="2013" actId="29295"/>
          <ac:picMkLst>
            <pc:docMk/>
            <pc:sldMk cId="4256524024" sldId="297"/>
            <ac:picMk id="50" creationId="{27806FBC-8EF2-44F7-AA9B-D2F31EE30493}"/>
          </ac:picMkLst>
        </pc:picChg>
        <pc:cxnChg chg="add mod">
          <ac:chgData name="Abdulaziz Qambar" userId="85b05c50aa90e9c3" providerId="LiveId" clId="{E38A4952-23FC-460D-A288-D779458C62BC}" dt="2021-05-01T18:20:43.091" v="2568" actId="1076"/>
          <ac:cxnSpMkLst>
            <pc:docMk/>
            <pc:sldMk cId="4256524024" sldId="297"/>
            <ac:cxnSpMk id="5" creationId="{1A30F725-92BA-4A6A-A521-A6551D4991E7}"/>
          </ac:cxnSpMkLst>
        </pc:cxnChg>
        <pc:cxnChg chg="del">
          <ac:chgData name="Abdulaziz Qambar" userId="85b05c50aa90e9c3" providerId="LiveId" clId="{E38A4952-23FC-460D-A288-D779458C62BC}" dt="2021-05-01T19:55:33.412" v="5101" actId="478"/>
          <ac:cxnSpMkLst>
            <pc:docMk/>
            <pc:sldMk cId="4256524024" sldId="297"/>
            <ac:cxnSpMk id="18" creationId="{431157F9-119C-45AA-A31D-8AA05892BFCF}"/>
          </ac:cxnSpMkLst>
        </pc:cxnChg>
        <pc:cxnChg chg="del">
          <ac:chgData name="Abdulaziz Qambar" userId="85b05c50aa90e9c3" providerId="LiveId" clId="{E38A4952-23FC-460D-A288-D779458C62BC}" dt="2021-05-01T19:55:30.645" v="5100" actId="478"/>
          <ac:cxnSpMkLst>
            <pc:docMk/>
            <pc:sldMk cId="4256524024" sldId="297"/>
            <ac:cxnSpMk id="19" creationId="{C71623BE-5BCF-4957-8F7D-7012602D3426}"/>
          </ac:cxnSpMkLst>
        </pc:cxnChg>
        <pc:cxnChg chg="mod">
          <ac:chgData name="Abdulaziz Qambar" userId="85b05c50aa90e9c3" providerId="LiveId" clId="{E38A4952-23FC-460D-A288-D779458C62BC}" dt="2021-05-01T17:28:35.853" v="1788" actId="478"/>
          <ac:cxnSpMkLst>
            <pc:docMk/>
            <pc:sldMk cId="4256524024" sldId="297"/>
            <ac:cxnSpMk id="29" creationId="{89CD784F-9019-43E0-AD2E-1F09C0238220}"/>
          </ac:cxnSpMkLst>
        </pc:cxnChg>
        <pc:cxnChg chg="add mod">
          <ac:chgData name="Abdulaziz Qambar" userId="85b05c50aa90e9c3" providerId="LiveId" clId="{E38A4952-23FC-460D-A288-D779458C62BC}" dt="2021-05-01T18:20:10.378" v="2559" actId="1076"/>
          <ac:cxnSpMkLst>
            <pc:docMk/>
            <pc:sldMk cId="4256524024" sldId="297"/>
            <ac:cxnSpMk id="38" creationId="{2426CA27-73CE-4846-A115-BB66B2F52FA5}"/>
          </ac:cxnSpMkLst>
        </pc:cxnChg>
        <pc:cxnChg chg="add mod">
          <ac:chgData name="Abdulaziz Qambar" userId="85b05c50aa90e9c3" providerId="LiveId" clId="{E38A4952-23FC-460D-A288-D779458C62BC}" dt="2021-05-01T18:20:10.378" v="2559" actId="1076"/>
          <ac:cxnSpMkLst>
            <pc:docMk/>
            <pc:sldMk cId="4256524024" sldId="297"/>
            <ac:cxnSpMk id="42" creationId="{9AE99B4E-C488-4D4D-B811-941F0F41731C}"/>
          </ac:cxnSpMkLst>
        </pc:cxnChg>
        <pc:cxnChg chg="add mod ord">
          <ac:chgData name="Abdulaziz Qambar" userId="85b05c50aa90e9c3" providerId="LiveId" clId="{E38A4952-23FC-460D-A288-D779458C62BC}" dt="2021-05-01T19:55:37.421" v="5103" actId="167"/>
          <ac:cxnSpMkLst>
            <pc:docMk/>
            <pc:sldMk cId="4256524024" sldId="297"/>
            <ac:cxnSpMk id="46" creationId="{144D62CE-1C44-442A-8D83-7CC556A6947E}"/>
          </ac:cxnSpMkLst>
        </pc:cxnChg>
        <pc:cxnChg chg="add mod ord">
          <ac:chgData name="Abdulaziz Qambar" userId="85b05c50aa90e9c3" providerId="LiveId" clId="{E38A4952-23FC-460D-A288-D779458C62BC}" dt="2021-05-01T19:55:37.421" v="5103" actId="167"/>
          <ac:cxnSpMkLst>
            <pc:docMk/>
            <pc:sldMk cId="4256524024" sldId="297"/>
            <ac:cxnSpMk id="48" creationId="{04079973-1272-462D-A75E-A24342C29DB1}"/>
          </ac:cxnSpMkLst>
        </pc:cxnChg>
      </pc:sldChg>
      <pc:sldChg chg="addSp delSp modSp add mod">
        <pc:chgData name="Abdulaziz Qambar" userId="85b05c50aa90e9c3" providerId="LiveId" clId="{E38A4952-23FC-460D-A288-D779458C62BC}" dt="2021-05-02T11:10:02.714" v="12079" actId="20577"/>
        <pc:sldMkLst>
          <pc:docMk/>
          <pc:sldMk cId="500156168" sldId="298"/>
        </pc:sldMkLst>
        <pc:spChg chg="add mod">
          <ac:chgData name="Abdulaziz Qambar" userId="85b05c50aa90e9c3" providerId="LiveId" clId="{E38A4952-23FC-460D-A288-D779458C62BC}" dt="2021-05-01T18:41:08.296" v="3046" actId="164"/>
          <ac:spMkLst>
            <pc:docMk/>
            <pc:sldMk cId="500156168" sldId="298"/>
            <ac:spMk id="2" creationId="{054E6E0B-20BC-476D-B9F2-9F424FA39CC6}"/>
          </ac:spMkLst>
        </pc:spChg>
        <pc:spChg chg="add mod">
          <ac:chgData name="Abdulaziz Qambar" userId="85b05c50aa90e9c3" providerId="LiveId" clId="{E38A4952-23FC-460D-A288-D779458C62BC}" dt="2021-05-01T18:50:59.750" v="3465" actId="1076"/>
          <ac:spMkLst>
            <pc:docMk/>
            <pc:sldMk cId="500156168" sldId="298"/>
            <ac:spMk id="3" creationId="{E1B769B6-079A-4197-A287-3356FCB91D47}"/>
          </ac:spMkLst>
        </pc:spChg>
        <pc:spChg chg="add mod">
          <ac:chgData name="Abdulaziz Qambar" userId="85b05c50aa90e9c3" providerId="LiveId" clId="{E38A4952-23FC-460D-A288-D779458C62BC}" dt="2021-05-01T18:51:05.292" v="3466" actId="1076"/>
          <ac:spMkLst>
            <pc:docMk/>
            <pc:sldMk cId="500156168" sldId="298"/>
            <ac:spMk id="4" creationId="{FF69A798-A2FF-4980-B728-A06114817846}"/>
          </ac:spMkLst>
        </pc:spChg>
        <pc:spChg chg="add mod">
          <ac:chgData name="Abdulaziz Qambar" userId="85b05c50aa90e9c3" providerId="LiveId" clId="{E38A4952-23FC-460D-A288-D779458C62BC}" dt="2021-05-02T11:10:02.714" v="12079" actId="20577"/>
          <ac:spMkLst>
            <pc:docMk/>
            <pc:sldMk cId="500156168" sldId="298"/>
            <ac:spMk id="13" creationId="{FD966AE4-98B8-40C3-B5AB-3959719A5386}"/>
          </ac:spMkLst>
        </pc:spChg>
        <pc:spChg chg="add mod">
          <ac:chgData name="Abdulaziz Qambar" userId="85b05c50aa90e9c3" providerId="LiveId" clId="{E38A4952-23FC-460D-A288-D779458C62BC}" dt="2021-05-01T18:41:08.296" v="3046" actId="164"/>
          <ac:spMkLst>
            <pc:docMk/>
            <pc:sldMk cId="500156168" sldId="298"/>
            <ac:spMk id="15" creationId="{AE0E9040-D7B2-4BB6-AC20-03E9BDF623C3}"/>
          </ac:spMkLst>
        </pc:spChg>
        <pc:spChg chg="add mod">
          <ac:chgData name="Abdulaziz Qambar" userId="85b05c50aa90e9c3" providerId="LiveId" clId="{E38A4952-23FC-460D-A288-D779458C62BC}" dt="2021-05-01T18:41:08.296" v="3046" actId="164"/>
          <ac:spMkLst>
            <pc:docMk/>
            <pc:sldMk cId="500156168" sldId="298"/>
            <ac:spMk id="16" creationId="{71799B04-3B4A-4535-8980-488AEA550AEE}"/>
          </ac:spMkLst>
        </pc:spChg>
        <pc:spChg chg="add mod">
          <ac:chgData name="Abdulaziz Qambar" userId="85b05c50aa90e9c3" providerId="LiveId" clId="{E38A4952-23FC-460D-A288-D779458C62BC}" dt="2021-05-01T18:36:53.345" v="2949" actId="571"/>
          <ac:spMkLst>
            <pc:docMk/>
            <pc:sldMk cId="500156168" sldId="298"/>
            <ac:spMk id="17" creationId="{2D2A22C9-296F-4BE6-A964-750BE866FF21}"/>
          </ac:spMkLst>
        </pc:spChg>
        <pc:spChg chg="add mod">
          <ac:chgData name="Abdulaziz Qambar" userId="85b05c50aa90e9c3" providerId="LiveId" clId="{E38A4952-23FC-460D-A288-D779458C62BC}" dt="2021-05-01T18:50:59.750" v="3465" actId="1076"/>
          <ac:spMkLst>
            <pc:docMk/>
            <pc:sldMk cId="500156168" sldId="298"/>
            <ac:spMk id="20" creationId="{01F6BD4D-2D8E-4460-B170-8E1B2113FE9F}"/>
          </ac:spMkLst>
        </pc:spChg>
        <pc:spChg chg="add mod">
          <ac:chgData name="Abdulaziz Qambar" userId="85b05c50aa90e9c3" providerId="LiveId" clId="{E38A4952-23FC-460D-A288-D779458C62BC}" dt="2021-05-01T18:51:05.292" v="3466" actId="1076"/>
          <ac:spMkLst>
            <pc:docMk/>
            <pc:sldMk cId="500156168" sldId="298"/>
            <ac:spMk id="21" creationId="{64B53242-0E15-4C88-B905-44B6AE7998F5}"/>
          </ac:spMkLst>
        </pc:spChg>
        <pc:spChg chg="mod">
          <ac:chgData name="Abdulaziz Qambar" userId="85b05c50aa90e9c3" providerId="LiveId" clId="{E38A4952-23FC-460D-A288-D779458C62BC}" dt="2021-05-01T18:21:47.813" v="2629" actId="20577"/>
          <ac:spMkLst>
            <pc:docMk/>
            <pc:sldMk cId="500156168" sldId="298"/>
            <ac:spMk id="23" creationId="{D9D8D862-40BC-4D0A-B806-F00BB5C9FAF1}"/>
          </ac:spMkLst>
        </pc:spChg>
        <pc:spChg chg="del">
          <ac:chgData name="Abdulaziz Qambar" userId="85b05c50aa90e9c3" providerId="LiveId" clId="{E38A4952-23FC-460D-A288-D779458C62BC}" dt="2021-05-01T18:17:48.467" v="2550" actId="478"/>
          <ac:spMkLst>
            <pc:docMk/>
            <pc:sldMk cId="500156168" sldId="298"/>
            <ac:spMk id="30" creationId="{EF120186-A26A-4DAD-B939-F1287AEEB3CE}"/>
          </ac:spMkLst>
        </pc:spChg>
        <pc:spChg chg="del">
          <ac:chgData name="Abdulaziz Qambar" userId="85b05c50aa90e9c3" providerId="LiveId" clId="{E38A4952-23FC-460D-A288-D779458C62BC}" dt="2021-05-01T18:17:46.534" v="2547" actId="478"/>
          <ac:spMkLst>
            <pc:docMk/>
            <pc:sldMk cId="500156168" sldId="298"/>
            <ac:spMk id="32" creationId="{A7248940-B641-426F-854A-D85518A1D778}"/>
          </ac:spMkLst>
        </pc:spChg>
        <pc:spChg chg="add mod">
          <ac:chgData name="Abdulaziz Qambar" userId="85b05c50aa90e9c3" providerId="LiveId" clId="{E38A4952-23FC-460D-A288-D779458C62BC}" dt="2021-05-01T18:43:44.589" v="3089" actId="164"/>
          <ac:spMkLst>
            <pc:docMk/>
            <pc:sldMk cId="500156168" sldId="298"/>
            <ac:spMk id="55" creationId="{00E77075-4656-4D8C-8192-3821310B5E66}"/>
          </ac:spMkLst>
        </pc:spChg>
        <pc:spChg chg="add mod">
          <ac:chgData name="Abdulaziz Qambar" userId="85b05c50aa90e9c3" providerId="LiveId" clId="{E38A4952-23FC-460D-A288-D779458C62BC}" dt="2021-05-01T18:51:45.465" v="3470" actId="1076"/>
          <ac:spMkLst>
            <pc:docMk/>
            <pc:sldMk cId="500156168" sldId="298"/>
            <ac:spMk id="56" creationId="{FCDFBEC3-B232-4AAD-8F2C-9AC5DBEF55A2}"/>
          </ac:spMkLst>
        </pc:spChg>
        <pc:spChg chg="add mod">
          <ac:chgData name="Abdulaziz Qambar" userId="85b05c50aa90e9c3" providerId="LiveId" clId="{E38A4952-23FC-460D-A288-D779458C62BC}" dt="2021-05-01T18:43:44.589" v="3089" actId="164"/>
          <ac:spMkLst>
            <pc:docMk/>
            <pc:sldMk cId="500156168" sldId="298"/>
            <ac:spMk id="58" creationId="{C7DE7225-2610-42AD-89BF-A0CF31C1FE9B}"/>
          </ac:spMkLst>
        </pc:spChg>
        <pc:spChg chg="add mod">
          <ac:chgData name="Abdulaziz Qambar" userId="85b05c50aa90e9c3" providerId="LiveId" clId="{E38A4952-23FC-460D-A288-D779458C62BC}" dt="2021-05-02T11:07:44.556" v="12026" actId="1076"/>
          <ac:spMkLst>
            <pc:docMk/>
            <pc:sldMk cId="500156168" sldId="298"/>
            <ac:spMk id="66" creationId="{37520F28-370A-4090-9B73-959EC477BD38}"/>
          </ac:spMkLst>
        </pc:spChg>
        <pc:grpChg chg="add mod">
          <ac:chgData name="Abdulaziz Qambar" userId="85b05c50aa90e9c3" providerId="LiveId" clId="{E38A4952-23FC-460D-A288-D779458C62BC}" dt="2021-05-01T18:43:40.566" v="3086" actId="164"/>
          <ac:grpSpMkLst>
            <pc:docMk/>
            <pc:sldMk cId="500156168" sldId="298"/>
            <ac:grpSpMk id="49" creationId="{8E3C3B10-9BDF-45BD-BD23-BD037F5307AF}"/>
          </ac:grpSpMkLst>
        </pc:grpChg>
        <pc:grpChg chg="add mod">
          <ac:chgData name="Abdulaziz Qambar" userId="85b05c50aa90e9c3" providerId="LiveId" clId="{E38A4952-23FC-460D-A288-D779458C62BC}" dt="2021-05-01T18:43:44.589" v="3089" actId="164"/>
          <ac:grpSpMkLst>
            <pc:docMk/>
            <pc:sldMk cId="500156168" sldId="298"/>
            <ac:grpSpMk id="64" creationId="{0DBE1955-534E-4FF8-B20A-176664D95338}"/>
          </ac:grpSpMkLst>
        </pc:grpChg>
        <pc:grpChg chg="add mod">
          <ac:chgData name="Abdulaziz Qambar" userId="85b05c50aa90e9c3" providerId="LiveId" clId="{E38A4952-23FC-460D-A288-D779458C62BC}" dt="2021-05-02T11:08:33.625" v="12062" actId="1076"/>
          <ac:grpSpMkLst>
            <pc:docMk/>
            <pc:sldMk cId="500156168" sldId="298"/>
            <ac:grpSpMk id="65" creationId="{B478ED3D-C2A5-482A-867E-390FBF1ACD7B}"/>
          </ac:grpSpMkLst>
        </pc:grpChg>
        <pc:picChg chg="del mod">
          <ac:chgData name="Abdulaziz Qambar" userId="85b05c50aa90e9c3" providerId="LiveId" clId="{E38A4952-23FC-460D-A288-D779458C62BC}" dt="2021-05-01T18:17:47.331" v="2549" actId="478"/>
          <ac:picMkLst>
            <pc:docMk/>
            <pc:sldMk cId="500156168" sldId="298"/>
            <ac:picMk id="28" creationId="{B0484F5F-F606-47CC-90B4-651B91FD6339}"/>
          </ac:picMkLst>
        </pc:picChg>
        <pc:cxnChg chg="add mod">
          <ac:chgData name="Abdulaziz Qambar" userId="85b05c50aa90e9c3" providerId="LiveId" clId="{E38A4952-23FC-460D-A288-D779458C62BC}" dt="2021-05-01T18:41:08.296" v="3046" actId="164"/>
          <ac:cxnSpMkLst>
            <pc:docMk/>
            <pc:sldMk cId="500156168" sldId="298"/>
            <ac:cxnSpMk id="6" creationId="{69F14758-07ED-4415-AEB1-58F869B75A4C}"/>
          </ac:cxnSpMkLst>
        </pc:cxnChg>
        <pc:cxnChg chg="del">
          <ac:chgData name="Abdulaziz Qambar" userId="85b05c50aa90e9c3" providerId="LiveId" clId="{E38A4952-23FC-460D-A288-D779458C62BC}" dt="2021-05-01T19:55:13.937" v="5093" actId="478"/>
          <ac:cxnSpMkLst>
            <pc:docMk/>
            <pc:sldMk cId="500156168" sldId="298"/>
            <ac:cxnSpMk id="18" creationId="{431157F9-119C-45AA-A31D-8AA05892BFCF}"/>
          </ac:cxnSpMkLst>
        </pc:cxnChg>
        <pc:cxnChg chg="del">
          <ac:chgData name="Abdulaziz Qambar" userId="85b05c50aa90e9c3" providerId="LiveId" clId="{E38A4952-23FC-460D-A288-D779458C62BC}" dt="2021-05-01T19:55:09.916" v="5092" actId="478"/>
          <ac:cxnSpMkLst>
            <pc:docMk/>
            <pc:sldMk cId="500156168" sldId="298"/>
            <ac:cxnSpMk id="19" creationId="{C71623BE-5BCF-4957-8F7D-7012602D3426}"/>
          </ac:cxnSpMkLst>
        </pc:cxnChg>
        <pc:cxnChg chg="add mod">
          <ac:chgData name="Abdulaziz Qambar" userId="85b05c50aa90e9c3" providerId="LiveId" clId="{E38A4952-23FC-460D-A288-D779458C62BC}" dt="2021-05-01T18:51:05.292" v="3466" actId="1076"/>
          <ac:cxnSpMkLst>
            <pc:docMk/>
            <pc:sldMk cId="500156168" sldId="298"/>
            <ac:cxnSpMk id="24" creationId="{7159C004-E1CA-45AF-BD18-0C3D4E19BCB1}"/>
          </ac:cxnSpMkLst>
        </pc:cxnChg>
        <pc:cxnChg chg="add mod">
          <ac:chgData name="Abdulaziz Qambar" userId="85b05c50aa90e9c3" providerId="LiveId" clId="{E38A4952-23FC-460D-A288-D779458C62BC}" dt="2021-05-01T18:51:05.292" v="3466" actId="1076"/>
          <ac:cxnSpMkLst>
            <pc:docMk/>
            <pc:sldMk cId="500156168" sldId="298"/>
            <ac:cxnSpMk id="29" creationId="{D49AA233-BEFE-47CD-B13A-3E3314A930AB}"/>
          </ac:cxnSpMkLst>
        </pc:cxnChg>
        <pc:cxnChg chg="add mod">
          <ac:chgData name="Abdulaziz Qambar" userId="85b05c50aa90e9c3" providerId="LiveId" clId="{E38A4952-23FC-460D-A288-D779458C62BC}" dt="2021-05-01T18:50:59.750" v="3465" actId="1076"/>
          <ac:cxnSpMkLst>
            <pc:docMk/>
            <pc:sldMk cId="500156168" sldId="298"/>
            <ac:cxnSpMk id="33" creationId="{0CF62406-07AB-4386-BF96-FEAF59A4BFE0}"/>
          </ac:cxnSpMkLst>
        </pc:cxnChg>
        <pc:cxnChg chg="add mod">
          <ac:chgData name="Abdulaziz Qambar" userId="85b05c50aa90e9c3" providerId="LiveId" clId="{E38A4952-23FC-460D-A288-D779458C62BC}" dt="2021-05-01T18:41:08.296" v="3046" actId="164"/>
          <ac:cxnSpMkLst>
            <pc:docMk/>
            <pc:sldMk cId="500156168" sldId="298"/>
            <ac:cxnSpMk id="34" creationId="{284150E4-C6AD-4106-9F22-C3D7E0117EB8}"/>
          </ac:cxnSpMkLst>
        </pc:cxnChg>
        <pc:cxnChg chg="add mod">
          <ac:chgData name="Abdulaziz Qambar" userId="85b05c50aa90e9c3" providerId="LiveId" clId="{E38A4952-23FC-460D-A288-D779458C62BC}" dt="2021-05-01T18:51:05.292" v="3466" actId="1076"/>
          <ac:cxnSpMkLst>
            <pc:docMk/>
            <pc:sldMk cId="500156168" sldId="298"/>
            <ac:cxnSpMk id="35" creationId="{A9FE4D74-B556-4C1B-A44C-01FE8F70E42E}"/>
          </ac:cxnSpMkLst>
        </pc:cxnChg>
        <pc:cxnChg chg="add mod">
          <ac:chgData name="Abdulaziz Qambar" userId="85b05c50aa90e9c3" providerId="LiveId" clId="{E38A4952-23FC-460D-A288-D779458C62BC}" dt="2021-05-01T18:51:05.292" v="3466" actId="1076"/>
          <ac:cxnSpMkLst>
            <pc:docMk/>
            <pc:sldMk cId="500156168" sldId="298"/>
            <ac:cxnSpMk id="36" creationId="{559A18BB-CF32-4EDB-A1A2-C45AB01A7FB2}"/>
          </ac:cxnSpMkLst>
        </pc:cxnChg>
        <pc:cxnChg chg="add mod">
          <ac:chgData name="Abdulaziz Qambar" userId="85b05c50aa90e9c3" providerId="LiveId" clId="{E38A4952-23FC-460D-A288-D779458C62BC}" dt="2021-05-01T18:50:59.750" v="3465" actId="1076"/>
          <ac:cxnSpMkLst>
            <pc:docMk/>
            <pc:sldMk cId="500156168" sldId="298"/>
            <ac:cxnSpMk id="37" creationId="{CB861966-A739-4928-81E9-6C95EFF675D0}"/>
          </ac:cxnSpMkLst>
        </pc:cxnChg>
        <pc:cxnChg chg="add mod">
          <ac:chgData name="Abdulaziz Qambar" userId="85b05c50aa90e9c3" providerId="LiveId" clId="{E38A4952-23FC-460D-A288-D779458C62BC}" dt="2021-05-01T18:41:08.296" v="3046" actId="164"/>
          <ac:cxnSpMkLst>
            <pc:docMk/>
            <pc:sldMk cId="500156168" sldId="298"/>
            <ac:cxnSpMk id="46" creationId="{73EAFDAC-37DC-4CFD-BF02-B19CB01ED7A1}"/>
          </ac:cxnSpMkLst>
        </pc:cxnChg>
        <pc:cxnChg chg="add mod">
          <ac:chgData name="Abdulaziz Qambar" userId="85b05c50aa90e9c3" providerId="LiveId" clId="{E38A4952-23FC-460D-A288-D779458C62BC}" dt="2021-05-01T18:41:08.296" v="3046" actId="164"/>
          <ac:cxnSpMkLst>
            <pc:docMk/>
            <pc:sldMk cId="500156168" sldId="298"/>
            <ac:cxnSpMk id="47" creationId="{79219AA4-8A84-4811-915A-6D5A2DBED046}"/>
          </ac:cxnSpMkLst>
        </pc:cxnChg>
        <pc:cxnChg chg="add mod">
          <ac:chgData name="Abdulaziz Qambar" userId="85b05c50aa90e9c3" providerId="LiveId" clId="{E38A4952-23FC-460D-A288-D779458C62BC}" dt="2021-05-01T18:51:37.817" v="3468" actId="14100"/>
          <ac:cxnSpMkLst>
            <pc:docMk/>
            <pc:sldMk cId="500156168" sldId="298"/>
            <ac:cxnSpMk id="48" creationId="{1E7CB651-ECA6-42B7-8204-919BB55B416C}"/>
          </ac:cxnSpMkLst>
        </pc:cxnChg>
        <pc:cxnChg chg="add mod">
          <ac:chgData name="Abdulaziz Qambar" userId="85b05c50aa90e9c3" providerId="LiveId" clId="{E38A4952-23FC-460D-A288-D779458C62BC}" dt="2021-05-01T18:51:05.292" v="3466" actId="1076"/>
          <ac:cxnSpMkLst>
            <pc:docMk/>
            <pc:sldMk cId="500156168" sldId="298"/>
            <ac:cxnSpMk id="60" creationId="{E7050226-EA3E-4A22-B955-F59091683C1A}"/>
          </ac:cxnSpMkLst>
        </pc:cxnChg>
        <pc:cxnChg chg="add mod">
          <ac:chgData name="Abdulaziz Qambar" userId="85b05c50aa90e9c3" providerId="LiveId" clId="{E38A4952-23FC-460D-A288-D779458C62BC}" dt="2021-05-01T18:51:05.292" v="3466" actId="1076"/>
          <ac:cxnSpMkLst>
            <pc:docMk/>
            <pc:sldMk cId="500156168" sldId="298"/>
            <ac:cxnSpMk id="62" creationId="{EFA19AAF-23D1-48B1-9C2D-E8DDBDE42297}"/>
          </ac:cxnSpMkLst>
        </pc:cxnChg>
        <pc:cxnChg chg="add mod ord">
          <ac:chgData name="Abdulaziz Qambar" userId="85b05c50aa90e9c3" providerId="LiveId" clId="{E38A4952-23FC-460D-A288-D779458C62BC}" dt="2021-05-01T19:55:17.576" v="5095" actId="167"/>
          <ac:cxnSpMkLst>
            <pc:docMk/>
            <pc:sldMk cId="500156168" sldId="298"/>
            <ac:cxnSpMk id="78" creationId="{2A7AB0FE-2DA1-495D-961A-B25E4771A4CD}"/>
          </ac:cxnSpMkLst>
        </pc:cxnChg>
        <pc:cxnChg chg="add mod ord">
          <ac:chgData name="Abdulaziz Qambar" userId="85b05c50aa90e9c3" providerId="LiveId" clId="{E38A4952-23FC-460D-A288-D779458C62BC}" dt="2021-05-01T19:55:17.576" v="5095" actId="167"/>
          <ac:cxnSpMkLst>
            <pc:docMk/>
            <pc:sldMk cId="500156168" sldId="298"/>
            <ac:cxnSpMk id="79" creationId="{F3B75B96-D2D9-4DDC-BF5D-C0227458846B}"/>
          </ac:cxnSpMkLst>
        </pc:cxnChg>
      </pc:sldChg>
      <pc:sldChg chg="addSp delSp modSp add mod modNotesTx">
        <pc:chgData name="Abdulaziz Qambar" userId="85b05c50aa90e9c3" providerId="LiveId" clId="{E38A4952-23FC-460D-A288-D779458C62BC}" dt="2021-05-02T08:16:35.220" v="8039" actId="20577"/>
        <pc:sldMkLst>
          <pc:docMk/>
          <pc:sldMk cId="2660599374" sldId="299"/>
        </pc:sldMkLst>
        <pc:spChg chg="add mod">
          <ac:chgData name="Abdulaziz Qambar" userId="85b05c50aa90e9c3" providerId="LiveId" clId="{E38A4952-23FC-460D-A288-D779458C62BC}" dt="2021-05-01T20:22:05.414" v="5513" actId="20577"/>
          <ac:spMkLst>
            <pc:docMk/>
            <pc:sldMk cId="2660599374" sldId="299"/>
            <ac:spMk id="10" creationId="{49BD06CE-BC0A-4A55-9278-94EC556A37A4}"/>
          </ac:spMkLst>
        </pc:spChg>
        <pc:spChg chg="add mod">
          <ac:chgData name="Abdulaziz Qambar" userId="85b05c50aa90e9c3" providerId="LiveId" clId="{E38A4952-23FC-460D-A288-D779458C62BC}" dt="2021-05-01T20:19:00.711" v="5395" actId="12789"/>
          <ac:spMkLst>
            <pc:docMk/>
            <pc:sldMk cId="2660599374" sldId="299"/>
            <ac:spMk id="13" creationId="{4873C34E-17CD-4576-A4B1-ECF5A7E3F153}"/>
          </ac:spMkLst>
        </pc:spChg>
        <pc:spChg chg="add mod">
          <ac:chgData name="Abdulaziz Qambar" userId="85b05c50aa90e9c3" providerId="LiveId" clId="{E38A4952-23FC-460D-A288-D779458C62BC}" dt="2021-05-01T20:19:04.027" v="5396" actId="1076"/>
          <ac:spMkLst>
            <pc:docMk/>
            <pc:sldMk cId="2660599374" sldId="299"/>
            <ac:spMk id="14" creationId="{C95D3DAA-C14C-495C-B12B-FC83A3754049}"/>
          </ac:spMkLst>
        </pc:spChg>
        <pc:spChg chg="mod">
          <ac:chgData name="Abdulaziz Qambar" userId="85b05c50aa90e9c3" providerId="LiveId" clId="{E38A4952-23FC-460D-A288-D779458C62BC}" dt="2021-05-01T18:56:19.253" v="3586" actId="14100"/>
          <ac:spMkLst>
            <pc:docMk/>
            <pc:sldMk cId="2660599374" sldId="299"/>
            <ac:spMk id="23" creationId="{D9D8D862-40BC-4D0A-B806-F00BB5C9FAF1}"/>
          </ac:spMkLst>
        </pc:spChg>
        <pc:spChg chg="add mod">
          <ac:chgData name="Abdulaziz Qambar" userId="85b05c50aa90e9c3" providerId="LiveId" clId="{E38A4952-23FC-460D-A288-D779458C62BC}" dt="2021-05-01T20:19:00.711" v="5395" actId="12789"/>
          <ac:spMkLst>
            <pc:docMk/>
            <pc:sldMk cId="2660599374" sldId="299"/>
            <ac:spMk id="27" creationId="{4A0C067D-368B-4FF3-9B72-611089085E20}"/>
          </ac:spMkLst>
        </pc:spChg>
        <pc:spChg chg="add mod">
          <ac:chgData name="Abdulaziz Qambar" userId="85b05c50aa90e9c3" providerId="LiveId" clId="{E38A4952-23FC-460D-A288-D779458C62BC}" dt="2021-05-01T21:29:12.485" v="5960" actId="113"/>
          <ac:spMkLst>
            <pc:docMk/>
            <pc:sldMk cId="2660599374" sldId="299"/>
            <ac:spMk id="32" creationId="{7487DB3B-37C2-43F2-809A-0629B4788AAE}"/>
          </ac:spMkLst>
        </pc:spChg>
        <pc:spChg chg="add mod ord topLvl">
          <ac:chgData name="Abdulaziz Qambar" userId="85b05c50aa90e9c3" providerId="LiveId" clId="{E38A4952-23FC-460D-A288-D779458C62BC}" dt="2021-05-01T21:28:34.062" v="5925" actId="164"/>
          <ac:spMkLst>
            <pc:docMk/>
            <pc:sldMk cId="2660599374" sldId="299"/>
            <ac:spMk id="35" creationId="{1AC38199-3E52-4FDA-8DAB-44531A46653C}"/>
          </ac:spMkLst>
        </pc:spChg>
        <pc:spChg chg="add mod ord topLvl">
          <ac:chgData name="Abdulaziz Qambar" userId="85b05c50aa90e9c3" providerId="LiveId" clId="{E38A4952-23FC-460D-A288-D779458C62BC}" dt="2021-05-01T21:28:34.062" v="5925" actId="164"/>
          <ac:spMkLst>
            <pc:docMk/>
            <pc:sldMk cId="2660599374" sldId="299"/>
            <ac:spMk id="51" creationId="{C4AF5878-E827-4820-8E06-ECBAD32B4A36}"/>
          </ac:spMkLst>
        </pc:spChg>
        <pc:spChg chg="add mod topLvl">
          <ac:chgData name="Abdulaziz Qambar" userId="85b05c50aa90e9c3" providerId="LiveId" clId="{E38A4952-23FC-460D-A288-D779458C62BC}" dt="2021-05-01T21:28:34.062" v="5925" actId="164"/>
          <ac:spMkLst>
            <pc:docMk/>
            <pc:sldMk cId="2660599374" sldId="299"/>
            <ac:spMk id="52" creationId="{D87A0EFF-FFF8-443E-ACD7-437676E4D2D1}"/>
          </ac:spMkLst>
        </pc:spChg>
        <pc:spChg chg="add del mod">
          <ac:chgData name="Abdulaziz Qambar" userId="85b05c50aa90e9c3" providerId="LiveId" clId="{E38A4952-23FC-460D-A288-D779458C62BC}" dt="2021-05-01T20:25:59.433" v="5579" actId="478"/>
          <ac:spMkLst>
            <pc:docMk/>
            <pc:sldMk cId="2660599374" sldId="299"/>
            <ac:spMk id="53" creationId="{A4BD52D4-5E26-4004-936C-DAB4610D3B53}"/>
          </ac:spMkLst>
        </pc:spChg>
        <pc:spChg chg="add mod topLvl">
          <ac:chgData name="Abdulaziz Qambar" userId="85b05c50aa90e9c3" providerId="LiveId" clId="{E38A4952-23FC-460D-A288-D779458C62BC}" dt="2021-05-01T21:28:34.062" v="5925" actId="164"/>
          <ac:spMkLst>
            <pc:docMk/>
            <pc:sldMk cId="2660599374" sldId="299"/>
            <ac:spMk id="58" creationId="{D7BA8AA7-218D-4BE2-8649-2B1DFA04971A}"/>
          </ac:spMkLst>
        </pc:spChg>
        <pc:spChg chg="add mod topLvl">
          <ac:chgData name="Abdulaziz Qambar" userId="85b05c50aa90e9c3" providerId="LiveId" clId="{E38A4952-23FC-460D-A288-D779458C62BC}" dt="2021-05-01T21:28:34.062" v="5925" actId="164"/>
          <ac:spMkLst>
            <pc:docMk/>
            <pc:sldMk cId="2660599374" sldId="299"/>
            <ac:spMk id="62" creationId="{EC24CC78-8F8A-49B1-8706-9B96B48E021C}"/>
          </ac:spMkLst>
        </pc:spChg>
        <pc:spChg chg="add mod topLvl">
          <ac:chgData name="Abdulaziz Qambar" userId="85b05c50aa90e9c3" providerId="LiveId" clId="{E38A4952-23FC-460D-A288-D779458C62BC}" dt="2021-05-01T21:28:34.062" v="5925" actId="164"/>
          <ac:spMkLst>
            <pc:docMk/>
            <pc:sldMk cId="2660599374" sldId="299"/>
            <ac:spMk id="63" creationId="{2B58F973-1AEF-46A9-BA70-02CC42CA9C9E}"/>
          </ac:spMkLst>
        </pc:spChg>
        <pc:spChg chg="add mod topLvl">
          <ac:chgData name="Abdulaziz Qambar" userId="85b05c50aa90e9c3" providerId="LiveId" clId="{E38A4952-23FC-460D-A288-D779458C62BC}" dt="2021-05-01T21:28:34.062" v="5925" actId="164"/>
          <ac:spMkLst>
            <pc:docMk/>
            <pc:sldMk cId="2660599374" sldId="299"/>
            <ac:spMk id="64" creationId="{9F71AFFF-F823-44FF-A12B-11F1C7CDF624}"/>
          </ac:spMkLst>
        </pc:spChg>
        <pc:spChg chg="add mod topLvl">
          <ac:chgData name="Abdulaziz Qambar" userId="85b05c50aa90e9c3" providerId="LiveId" clId="{E38A4952-23FC-460D-A288-D779458C62BC}" dt="2021-05-01T21:28:34.062" v="5925" actId="164"/>
          <ac:spMkLst>
            <pc:docMk/>
            <pc:sldMk cId="2660599374" sldId="299"/>
            <ac:spMk id="65" creationId="{0E11B9D6-8DAF-4D4A-94D5-2296D681BBFA}"/>
          </ac:spMkLst>
        </pc:spChg>
        <pc:spChg chg="add mod topLvl">
          <ac:chgData name="Abdulaziz Qambar" userId="85b05c50aa90e9c3" providerId="LiveId" clId="{E38A4952-23FC-460D-A288-D779458C62BC}" dt="2021-05-01T21:28:34.062" v="5925" actId="164"/>
          <ac:spMkLst>
            <pc:docMk/>
            <pc:sldMk cId="2660599374" sldId="299"/>
            <ac:spMk id="66" creationId="{AD3BA609-B161-45FE-AE84-CAE77B9C5781}"/>
          </ac:spMkLst>
        </pc:spChg>
        <pc:spChg chg="add mod topLvl">
          <ac:chgData name="Abdulaziz Qambar" userId="85b05c50aa90e9c3" providerId="LiveId" clId="{E38A4952-23FC-460D-A288-D779458C62BC}" dt="2021-05-01T21:28:34.062" v="5925" actId="164"/>
          <ac:spMkLst>
            <pc:docMk/>
            <pc:sldMk cId="2660599374" sldId="299"/>
            <ac:spMk id="67" creationId="{B028C33C-FF1A-4BB8-8492-2095D8A1416A}"/>
          </ac:spMkLst>
        </pc:spChg>
        <pc:spChg chg="add mod topLvl">
          <ac:chgData name="Abdulaziz Qambar" userId="85b05c50aa90e9c3" providerId="LiveId" clId="{E38A4952-23FC-460D-A288-D779458C62BC}" dt="2021-05-01T21:28:34.062" v="5925" actId="164"/>
          <ac:spMkLst>
            <pc:docMk/>
            <pc:sldMk cId="2660599374" sldId="299"/>
            <ac:spMk id="68" creationId="{73B204D7-D670-4FB9-9F5F-BAF355493ED2}"/>
          </ac:spMkLst>
        </pc:spChg>
        <pc:spChg chg="add mod">
          <ac:chgData name="Abdulaziz Qambar" userId="85b05c50aa90e9c3" providerId="LiveId" clId="{E38A4952-23FC-460D-A288-D779458C62BC}" dt="2021-05-01T21:28:34.062" v="5925" actId="164"/>
          <ac:spMkLst>
            <pc:docMk/>
            <pc:sldMk cId="2660599374" sldId="299"/>
            <ac:spMk id="70" creationId="{FC7BEDC1-3552-481E-B6A4-328E3846C42F}"/>
          </ac:spMkLst>
        </pc:spChg>
        <pc:spChg chg="add del mod">
          <ac:chgData name="Abdulaziz Qambar" userId="85b05c50aa90e9c3" providerId="LiveId" clId="{E38A4952-23FC-460D-A288-D779458C62BC}" dt="2021-05-01T20:33:41.257" v="5718" actId="478"/>
          <ac:spMkLst>
            <pc:docMk/>
            <pc:sldMk cId="2660599374" sldId="299"/>
            <ac:spMk id="71" creationId="{ACCC9F73-4074-45BB-B716-A13ED1EAEF6D}"/>
          </ac:spMkLst>
        </pc:spChg>
        <pc:spChg chg="add mod">
          <ac:chgData name="Abdulaziz Qambar" userId="85b05c50aa90e9c3" providerId="LiveId" clId="{E38A4952-23FC-460D-A288-D779458C62BC}" dt="2021-05-01T20:31:39.903" v="5680" actId="571"/>
          <ac:spMkLst>
            <pc:docMk/>
            <pc:sldMk cId="2660599374" sldId="299"/>
            <ac:spMk id="72" creationId="{9E9C9D4A-82E4-4E78-8EB7-4E2F5FD1C60F}"/>
          </ac:spMkLst>
        </pc:spChg>
        <pc:spChg chg="add mod">
          <ac:chgData name="Abdulaziz Qambar" userId="85b05c50aa90e9c3" providerId="LiveId" clId="{E38A4952-23FC-460D-A288-D779458C62BC}" dt="2021-05-01T20:31:39.903" v="5680" actId="571"/>
          <ac:spMkLst>
            <pc:docMk/>
            <pc:sldMk cId="2660599374" sldId="299"/>
            <ac:spMk id="73" creationId="{0E85C563-878E-4526-A695-6A4AB04568E8}"/>
          </ac:spMkLst>
        </pc:spChg>
        <pc:spChg chg="add del mod">
          <ac:chgData name="Abdulaziz Qambar" userId="85b05c50aa90e9c3" providerId="LiveId" clId="{E38A4952-23FC-460D-A288-D779458C62BC}" dt="2021-05-01T20:33:40.184" v="5717" actId="478"/>
          <ac:spMkLst>
            <pc:docMk/>
            <pc:sldMk cId="2660599374" sldId="299"/>
            <ac:spMk id="74" creationId="{CC33E9FD-C354-4420-B830-B009F8414219}"/>
          </ac:spMkLst>
        </pc:spChg>
        <pc:spChg chg="add del mod">
          <ac:chgData name="Abdulaziz Qambar" userId="85b05c50aa90e9c3" providerId="LiveId" clId="{E38A4952-23FC-460D-A288-D779458C62BC}" dt="2021-05-01T20:33:38.932" v="5716" actId="478"/>
          <ac:spMkLst>
            <pc:docMk/>
            <pc:sldMk cId="2660599374" sldId="299"/>
            <ac:spMk id="75" creationId="{79749DED-493E-4955-8BF1-3095AF309E72}"/>
          </ac:spMkLst>
        </pc:spChg>
        <pc:spChg chg="add del mod">
          <ac:chgData name="Abdulaziz Qambar" userId="85b05c50aa90e9c3" providerId="LiveId" clId="{E38A4952-23FC-460D-A288-D779458C62BC}" dt="2021-05-01T20:33:37.866" v="5715" actId="478"/>
          <ac:spMkLst>
            <pc:docMk/>
            <pc:sldMk cId="2660599374" sldId="299"/>
            <ac:spMk id="76" creationId="{CE70EB3B-740A-4D25-9F9C-C1E5D6FC2AB8}"/>
          </ac:spMkLst>
        </pc:spChg>
        <pc:spChg chg="add mod">
          <ac:chgData name="Abdulaziz Qambar" userId="85b05c50aa90e9c3" providerId="LiveId" clId="{E38A4952-23FC-460D-A288-D779458C62BC}" dt="2021-05-01T21:28:34.062" v="5925" actId="164"/>
          <ac:spMkLst>
            <pc:docMk/>
            <pc:sldMk cId="2660599374" sldId="299"/>
            <ac:spMk id="77" creationId="{BD6BA666-4630-453A-B55E-1506AB582929}"/>
          </ac:spMkLst>
        </pc:spChg>
        <pc:spChg chg="add mod">
          <ac:chgData name="Abdulaziz Qambar" userId="85b05c50aa90e9c3" providerId="LiveId" clId="{E38A4952-23FC-460D-A288-D779458C62BC}" dt="2021-05-01T21:28:34.062" v="5925" actId="164"/>
          <ac:spMkLst>
            <pc:docMk/>
            <pc:sldMk cId="2660599374" sldId="299"/>
            <ac:spMk id="78" creationId="{17047044-A0E6-4FF1-AC84-99FE1D5BF62E}"/>
          </ac:spMkLst>
        </pc:spChg>
        <pc:spChg chg="add mod">
          <ac:chgData name="Abdulaziz Qambar" userId="85b05c50aa90e9c3" providerId="LiveId" clId="{E38A4952-23FC-460D-A288-D779458C62BC}" dt="2021-05-01T20:31:57.377" v="5687" actId="571"/>
          <ac:spMkLst>
            <pc:docMk/>
            <pc:sldMk cId="2660599374" sldId="299"/>
            <ac:spMk id="79" creationId="{95940C18-BD8B-4C3C-B1D4-78EC01710872}"/>
          </ac:spMkLst>
        </pc:spChg>
        <pc:spChg chg="add mod">
          <ac:chgData name="Abdulaziz Qambar" userId="85b05c50aa90e9c3" providerId="LiveId" clId="{E38A4952-23FC-460D-A288-D779458C62BC}" dt="2021-05-01T20:31:57.377" v="5687" actId="571"/>
          <ac:spMkLst>
            <pc:docMk/>
            <pc:sldMk cId="2660599374" sldId="299"/>
            <ac:spMk id="80" creationId="{6AB57356-12B8-4CE9-84C5-BDEF14DAAD07}"/>
          </ac:spMkLst>
        </pc:spChg>
        <pc:spChg chg="add mod">
          <ac:chgData name="Abdulaziz Qambar" userId="85b05c50aa90e9c3" providerId="LiveId" clId="{E38A4952-23FC-460D-A288-D779458C62BC}" dt="2021-05-01T21:28:34.062" v="5925" actId="164"/>
          <ac:spMkLst>
            <pc:docMk/>
            <pc:sldMk cId="2660599374" sldId="299"/>
            <ac:spMk id="81" creationId="{BCFE253F-53E9-4937-B567-DDB83460D3F0}"/>
          </ac:spMkLst>
        </pc:spChg>
        <pc:spChg chg="add mod">
          <ac:chgData name="Abdulaziz Qambar" userId="85b05c50aa90e9c3" providerId="LiveId" clId="{E38A4952-23FC-460D-A288-D779458C62BC}" dt="2021-05-01T21:28:34.062" v="5925" actId="164"/>
          <ac:spMkLst>
            <pc:docMk/>
            <pc:sldMk cId="2660599374" sldId="299"/>
            <ac:spMk id="82" creationId="{84ECF688-274C-4A18-9E87-19A8174795B2}"/>
          </ac:spMkLst>
        </pc:spChg>
        <pc:spChg chg="add mod">
          <ac:chgData name="Abdulaziz Qambar" userId="85b05c50aa90e9c3" providerId="LiveId" clId="{E38A4952-23FC-460D-A288-D779458C62BC}" dt="2021-05-01T21:28:34.062" v="5925" actId="164"/>
          <ac:spMkLst>
            <pc:docMk/>
            <pc:sldMk cId="2660599374" sldId="299"/>
            <ac:spMk id="83" creationId="{8B48B6C8-B276-486B-A553-4F8BCCA6CF11}"/>
          </ac:spMkLst>
        </pc:spChg>
        <pc:spChg chg="add mod">
          <ac:chgData name="Abdulaziz Qambar" userId="85b05c50aa90e9c3" providerId="LiveId" clId="{E38A4952-23FC-460D-A288-D779458C62BC}" dt="2021-05-01T21:28:34.062" v="5925" actId="164"/>
          <ac:spMkLst>
            <pc:docMk/>
            <pc:sldMk cId="2660599374" sldId="299"/>
            <ac:spMk id="84" creationId="{DB2FDA6B-D5D3-4007-A04A-BECAB6012D0B}"/>
          </ac:spMkLst>
        </pc:spChg>
        <pc:spChg chg="add mod">
          <ac:chgData name="Abdulaziz Qambar" userId="85b05c50aa90e9c3" providerId="LiveId" clId="{E38A4952-23FC-460D-A288-D779458C62BC}" dt="2021-05-01T20:32:15.003" v="5694" actId="571"/>
          <ac:spMkLst>
            <pc:docMk/>
            <pc:sldMk cId="2660599374" sldId="299"/>
            <ac:spMk id="85" creationId="{5BD67763-F533-4CCA-B0F4-CEE9265D5429}"/>
          </ac:spMkLst>
        </pc:spChg>
        <pc:spChg chg="add mod">
          <ac:chgData name="Abdulaziz Qambar" userId="85b05c50aa90e9c3" providerId="LiveId" clId="{E38A4952-23FC-460D-A288-D779458C62BC}" dt="2021-05-01T20:32:15.003" v="5694" actId="571"/>
          <ac:spMkLst>
            <pc:docMk/>
            <pc:sldMk cId="2660599374" sldId="299"/>
            <ac:spMk id="86" creationId="{9166BE70-18A6-46C3-892C-D0893787917F}"/>
          </ac:spMkLst>
        </pc:spChg>
        <pc:spChg chg="add mod">
          <ac:chgData name="Abdulaziz Qambar" userId="85b05c50aa90e9c3" providerId="LiveId" clId="{E38A4952-23FC-460D-A288-D779458C62BC}" dt="2021-05-01T21:28:34.062" v="5925" actId="164"/>
          <ac:spMkLst>
            <pc:docMk/>
            <pc:sldMk cId="2660599374" sldId="299"/>
            <ac:spMk id="97" creationId="{3EBB283B-7DA9-444A-8384-3D6520524CA8}"/>
          </ac:spMkLst>
        </pc:spChg>
        <pc:spChg chg="add mod">
          <ac:chgData name="Abdulaziz Qambar" userId="85b05c50aa90e9c3" providerId="LiveId" clId="{E38A4952-23FC-460D-A288-D779458C62BC}" dt="2021-05-01T21:28:34.062" v="5925" actId="164"/>
          <ac:spMkLst>
            <pc:docMk/>
            <pc:sldMk cId="2660599374" sldId="299"/>
            <ac:spMk id="98" creationId="{C1CC02FF-9B4F-4964-A9BD-EBBF64DC5559}"/>
          </ac:spMkLst>
        </pc:spChg>
        <pc:spChg chg="add mod">
          <ac:chgData name="Abdulaziz Qambar" userId="85b05c50aa90e9c3" providerId="LiveId" clId="{E38A4952-23FC-460D-A288-D779458C62BC}" dt="2021-05-01T21:28:34.062" v="5925" actId="164"/>
          <ac:spMkLst>
            <pc:docMk/>
            <pc:sldMk cId="2660599374" sldId="299"/>
            <ac:spMk id="99" creationId="{77ED4D6E-1E1B-46FE-A67F-21B3919853E2}"/>
          </ac:spMkLst>
        </pc:spChg>
        <pc:spChg chg="add mod">
          <ac:chgData name="Abdulaziz Qambar" userId="85b05c50aa90e9c3" providerId="LiveId" clId="{E38A4952-23FC-460D-A288-D779458C62BC}" dt="2021-05-01T21:28:34.062" v="5925" actId="164"/>
          <ac:spMkLst>
            <pc:docMk/>
            <pc:sldMk cId="2660599374" sldId="299"/>
            <ac:spMk id="100" creationId="{B6746B38-8259-4B27-A253-4D24C5AA5F3B}"/>
          </ac:spMkLst>
        </pc:spChg>
        <pc:spChg chg="add mod">
          <ac:chgData name="Abdulaziz Qambar" userId="85b05c50aa90e9c3" providerId="LiveId" clId="{E38A4952-23FC-460D-A288-D779458C62BC}" dt="2021-05-01T21:28:34.062" v="5925" actId="164"/>
          <ac:spMkLst>
            <pc:docMk/>
            <pc:sldMk cId="2660599374" sldId="299"/>
            <ac:spMk id="101" creationId="{58D501FF-74A9-45F2-A675-A43F72C94F48}"/>
          </ac:spMkLst>
        </pc:spChg>
        <pc:spChg chg="add mod">
          <ac:chgData name="Abdulaziz Qambar" userId="85b05c50aa90e9c3" providerId="LiveId" clId="{E38A4952-23FC-460D-A288-D779458C62BC}" dt="2021-05-01T21:28:34.062" v="5925" actId="164"/>
          <ac:spMkLst>
            <pc:docMk/>
            <pc:sldMk cId="2660599374" sldId="299"/>
            <ac:spMk id="102" creationId="{82512F60-ED80-4D01-9BEB-AEB07FEC4301}"/>
          </ac:spMkLst>
        </pc:spChg>
        <pc:spChg chg="add mod">
          <ac:chgData name="Abdulaziz Qambar" userId="85b05c50aa90e9c3" providerId="LiveId" clId="{E38A4952-23FC-460D-A288-D779458C62BC}" dt="2021-05-01T21:28:34.062" v="5925" actId="164"/>
          <ac:spMkLst>
            <pc:docMk/>
            <pc:sldMk cId="2660599374" sldId="299"/>
            <ac:spMk id="103" creationId="{FF050A15-335B-4E05-827E-0F268A44BBB6}"/>
          </ac:spMkLst>
        </pc:spChg>
        <pc:spChg chg="add mod">
          <ac:chgData name="Abdulaziz Qambar" userId="85b05c50aa90e9c3" providerId="LiveId" clId="{E38A4952-23FC-460D-A288-D779458C62BC}" dt="2021-05-01T21:28:34.062" v="5925" actId="164"/>
          <ac:spMkLst>
            <pc:docMk/>
            <pc:sldMk cId="2660599374" sldId="299"/>
            <ac:spMk id="104" creationId="{96448210-CE8D-46B6-8B4C-9D1C3A2CDCCF}"/>
          </ac:spMkLst>
        </pc:spChg>
        <pc:spChg chg="add mod">
          <ac:chgData name="Abdulaziz Qambar" userId="85b05c50aa90e9c3" providerId="LiveId" clId="{E38A4952-23FC-460D-A288-D779458C62BC}" dt="2021-05-01T21:28:34.062" v="5925" actId="164"/>
          <ac:spMkLst>
            <pc:docMk/>
            <pc:sldMk cId="2660599374" sldId="299"/>
            <ac:spMk id="105" creationId="{5E3080AD-4DA8-4A58-80E8-C6B7A9760934}"/>
          </ac:spMkLst>
        </pc:spChg>
        <pc:spChg chg="add mod">
          <ac:chgData name="Abdulaziz Qambar" userId="85b05c50aa90e9c3" providerId="LiveId" clId="{E38A4952-23FC-460D-A288-D779458C62BC}" dt="2021-05-01T21:28:34.062" v="5925" actId="164"/>
          <ac:spMkLst>
            <pc:docMk/>
            <pc:sldMk cId="2660599374" sldId="299"/>
            <ac:spMk id="106" creationId="{71869155-647C-45B0-97F6-9B28EEEA3507}"/>
          </ac:spMkLst>
        </pc:spChg>
        <pc:spChg chg="add mod">
          <ac:chgData name="Abdulaziz Qambar" userId="85b05c50aa90e9c3" providerId="LiveId" clId="{E38A4952-23FC-460D-A288-D779458C62BC}" dt="2021-05-01T21:28:34.062" v="5925" actId="164"/>
          <ac:spMkLst>
            <pc:docMk/>
            <pc:sldMk cId="2660599374" sldId="299"/>
            <ac:spMk id="107" creationId="{6918DBDA-2318-4D82-96A6-77B6933C87DB}"/>
          </ac:spMkLst>
        </pc:spChg>
        <pc:spChg chg="add mod">
          <ac:chgData name="Abdulaziz Qambar" userId="85b05c50aa90e9c3" providerId="LiveId" clId="{E38A4952-23FC-460D-A288-D779458C62BC}" dt="2021-05-01T21:28:34.062" v="5925" actId="164"/>
          <ac:spMkLst>
            <pc:docMk/>
            <pc:sldMk cId="2660599374" sldId="299"/>
            <ac:spMk id="108" creationId="{A81734E7-FE1E-4502-BD6E-C72082CD35DC}"/>
          </ac:spMkLst>
        </pc:spChg>
        <pc:spChg chg="add mod">
          <ac:chgData name="Abdulaziz Qambar" userId="85b05c50aa90e9c3" providerId="LiveId" clId="{E38A4952-23FC-460D-A288-D779458C62BC}" dt="2021-05-01T21:28:34.062" v="5925" actId="164"/>
          <ac:spMkLst>
            <pc:docMk/>
            <pc:sldMk cId="2660599374" sldId="299"/>
            <ac:spMk id="109" creationId="{79B48C69-72C0-4107-B2F2-CF0450C838E3}"/>
          </ac:spMkLst>
        </pc:spChg>
        <pc:spChg chg="add mod">
          <ac:chgData name="Abdulaziz Qambar" userId="85b05c50aa90e9c3" providerId="LiveId" clId="{E38A4952-23FC-460D-A288-D779458C62BC}" dt="2021-05-01T21:28:34.062" v="5925" actId="164"/>
          <ac:spMkLst>
            <pc:docMk/>
            <pc:sldMk cId="2660599374" sldId="299"/>
            <ac:spMk id="110" creationId="{68DECA24-D812-47E4-A4DD-2072410F18F3}"/>
          </ac:spMkLst>
        </pc:spChg>
        <pc:spChg chg="add mod">
          <ac:chgData name="Abdulaziz Qambar" userId="85b05c50aa90e9c3" providerId="LiveId" clId="{E38A4952-23FC-460D-A288-D779458C62BC}" dt="2021-05-01T21:28:34.062" v="5925" actId="164"/>
          <ac:spMkLst>
            <pc:docMk/>
            <pc:sldMk cId="2660599374" sldId="299"/>
            <ac:spMk id="111" creationId="{0A65296E-34E4-499E-976E-61D38C72CE18}"/>
          </ac:spMkLst>
        </pc:spChg>
        <pc:spChg chg="add mod">
          <ac:chgData name="Abdulaziz Qambar" userId="85b05c50aa90e9c3" providerId="LiveId" clId="{E38A4952-23FC-460D-A288-D779458C62BC}" dt="2021-05-01T21:28:34.062" v="5925" actId="164"/>
          <ac:spMkLst>
            <pc:docMk/>
            <pc:sldMk cId="2660599374" sldId="299"/>
            <ac:spMk id="112" creationId="{93787357-5B8C-4E15-9C75-DE799756DF68}"/>
          </ac:spMkLst>
        </pc:spChg>
        <pc:spChg chg="add mod ord">
          <ac:chgData name="Abdulaziz Qambar" userId="85b05c50aa90e9c3" providerId="LiveId" clId="{E38A4952-23FC-460D-A288-D779458C62BC}" dt="2021-05-01T21:28:34.062" v="5925" actId="164"/>
          <ac:spMkLst>
            <pc:docMk/>
            <pc:sldMk cId="2660599374" sldId="299"/>
            <ac:spMk id="113" creationId="{569C77BF-3A64-48DE-87B7-47A9B4AF0058}"/>
          </ac:spMkLst>
        </pc:spChg>
        <pc:spChg chg="add mod ord">
          <ac:chgData name="Abdulaziz Qambar" userId="85b05c50aa90e9c3" providerId="LiveId" clId="{E38A4952-23FC-460D-A288-D779458C62BC}" dt="2021-05-01T21:28:34.062" v="5925" actId="164"/>
          <ac:spMkLst>
            <pc:docMk/>
            <pc:sldMk cId="2660599374" sldId="299"/>
            <ac:spMk id="115" creationId="{3BDEF790-80C1-447F-BDDC-FD1E59515C2D}"/>
          </ac:spMkLst>
        </pc:spChg>
        <pc:spChg chg="add mod ord">
          <ac:chgData name="Abdulaziz Qambar" userId="85b05c50aa90e9c3" providerId="LiveId" clId="{E38A4952-23FC-460D-A288-D779458C62BC}" dt="2021-05-01T21:28:34.062" v="5925" actId="164"/>
          <ac:spMkLst>
            <pc:docMk/>
            <pc:sldMk cId="2660599374" sldId="299"/>
            <ac:spMk id="116" creationId="{9315D3F4-2D45-47A6-B0A7-FC2772B77C92}"/>
          </ac:spMkLst>
        </pc:spChg>
        <pc:spChg chg="add mod ord">
          <ac:chgData name="Abdulaziz Qambar" userId="85b05c50aa90e9c3" providerId="LiveId" clId="{E38A4952-23FC-460D-A288-D779458C62BC}" dt="2021-05-01T21:28:34.062" v="5925" actId="164"/>
          <ac:spMkLst>
            <pc:docMk/>
            <pc:sldMk cId="2660599374" sldId="299"/>
            <ac:spMk id="117" creationId="{CDF39B39-8A56-4897-B92B-9C4C4A41DB96}"/>
          </ac:spMkLst>
        </pc:spChg>
        <pc:grpChg chg="add mod">
          <ac:chgData name="Abdulaziz Qambar" userId="85b05c50aa90e9c3" providerId="LiveId" clId="{E38A4952-23FC-460D-A288-D779458C62BC}" dt="2021-05-01T21:28:36.978" v="5927" actId="1076"/>
          <ac:grpSpMkLst>
            <pc:docMk/>
            <pc:sldMk cId="2660599374" sldId="299"/>
            <ac:grpSpMk id="2" creationId="{85A359C8-7139-4567-8651-D1DD4973E539}"/>
          </ac:grpSpMkLst>
        </pc:grpChg>
        <pc:grpChg chg="add mod ord topLvl">
          <ac:chgData name="Abdulaziz Qambar" userId="85b05c50aa90e9c3" providerId="LiveId" clId="{E38A4952-23FC-460D-A288-D779458C62BC}" dt="2021-05-01T21:28:34.062" v="5925" actId="164"/>
          <ac:grpSpMkLst>
            <pc:docMk/>
            <pc:sldMk cId="2660599374" sldId="299"/>
            <ac:grpSpMk id="34" creationId="{A11398A8-49C8-4EE5-899C-13700E8B8BEB}"/>
          </ac:grpSpMkLst>
        </pc:grpChg>
        <pc:grpChg chg="add del mod topLvl">
          <ac:chgData name="Abdulaziz Qambar" userId="85b05c50aa90e9c3" providerId="LiveId" clId="{E38A4952-23FC-460D-A288-D779458C62BC}" dt="2021-05-01T20:25:46.107" v="5573" actId="165"/>
          <ac:grpSpMkLst>
            <pc:docMk/>
            <pc:sldMk cId="2660599374" sldId="299"/>
            <ac:grpSpMk id="41" creationId="{3BF2F868-B897-4CA6-84F0-C1D3C5D26F9B}"/>
          </ac:grpSpMkLst>
        </pc:grpChg>
        <pc:grpChg chg="add mod">
          <ac:chgData name="Abdulaziz Qambar" userId="85b05c50aa90e9c3" providerId="LiveId" clId="{E38A4952-23FC-460D-A288-D779458C62BC}" dt="2021-05-01T20:25:25.799" v="5567" actId="164"/>
          <ac:grpSpMkLst>
            <pc:docMk/>
            <pc:sldMk cId="2660599374" sldId="299"/>
            <ac:grpSpMk id="42" creationId="{5CFBEB43-1CD0-4126-B301-92C49DB82C97}"/>
          </ac:grpSpMkLst>
        </pc:grpChg>
        <pc:grpChg chg="add del mod">
          <ac:chgData name="Abdulaziz Qambar" userId="85b05c50aa90e9c3" providerId="LiveId" clId="{E38A4952-23FC-460D-A288-D779458C62BC}" dt="2021-05-01T20:25:42.413" v="5572" actId="165"/>
          <ac:grpSpMkLst>
            <pc:docMk/>
            <pc:sldMk cId="2660599374" sldId="299"/>
            <ac:grpSpMk id="47" creationId="{90612D11-0FD0-4C1B-8CF0-FE7E583950EA}"/>
          </ac:grpSpMkLst>
        </pc:grpChg>
        <pc:grpChg chg="add del mod">
          <ac:chgData name="Abdulaziz Qambar" userId="85b05c50aa90e9c3" providerId="LiveId" clId="{E38A4952-23FC-460D-A288-D779458C62BC}" dt="2021-05-01T20:30:09.011" v="5643" actId="165"/>
          <ac:grpSpMkLst>
            <pc:docMk/>
            <pc:sldMk cId="2660599374" sldId="299"/>
            <ac:grpSpMk id="54" creationId="{C2531906-9746-4D27-BED1-3786B14EEA92}"/>
          </ac:grpSpMkLst>
        </pc:grpChg>
        <pc:picChg chg="add mod topLvl">
          <ac:chgData name="Abdulaziz Qambar" userId="85b05c50aa90e9c3" providerId="LiveId" clId="{E38A4952-23FC-460D-A288-D779458C62BC}" dt="2021-05-01T21:28:34.062" v="5925" actId="164"/>
          <ac:picMkLst>
            <pc:docMk/>
            <pc:sldMk cId="2660599374" sldId="299"/>
            <ac:picMk id="49" creationId="{CEFB24FF-11EB-4168-BD06-0A2478FE581F}"/>
          </ac:picMkLst>
        </pc:picChg>
        <pc:picChg chg="mod">
          <ac:chgData name="Abdulaziz Qambar" userId="85b05c50aa90e9c3" providerId="LiveId" clId="{E38A4952-23FC-460D-A288-D779458C62BC}" dt="2021-05-01T19:54:19.353" v="5084" actId="1076"/>
          <ac:picMkLst>
            <pc:docMk/>
            <pc:sldMk cId="2660599374" sldId="299"/>
            <ac:picMk id="50" creationId="{27806FBC-8EF2-44F7-AA9B-D2F31EE30493}"/>
          </ac:picMkLst>
        </pc:picChg>
        <pc:picChg chg="add mod topLvl">
          <ac:chgData name="Abdulaziz Qambar" userId="85b05c50aa90e9c3" providerId="LiveId" clId="{E38A4952-23FC-460D-A288-D779458C62BC}" dt="2021-05-01T21:28:34.062" v="5925" actId="164"/>
          <ac:picMkLst>
            <pc:docMk/>
            <pc:sldMk cId="2660599374" sldId="299"/>
            <ac:picMk id="56" creationId="{9FF4AB95-53ED-4CDF-A242-2526E91B3D76}"/>
          </ac:picMkLst>
        </pc:picChg>
        <pc:picChg chg="add mod ord topLvl">
          <ac:chgData name="Abdulaziz Qambar" userId="85b05c50aa90e9c3" providerId="LiveId" clId="{E38A4952-23FC-460D-A288-D779458C62BC}" dt="2021-05-01T21:28:34.062" v="5925" actId="164"/>
          <ac:picMkLst>
            <pc:docMk/>
            <pc:sldMk cId="2660599374" sldId="299"/>
            <ac:picMk id="60" creationId="{BB4C505E-0CEF-4053-8A1D-8B58091E73EF}"/>
          </ac:picMkLst>
        </pc:picChg>
        <pc:cxnChg chg="add mod">
          <ac:chgData name="Abdulaziz Qambar" userId="85b05c50aa90e9c3" providerId="LiveId" clId="{E38A4952-23FC-460D-A288-D779458C62BC}" dt="2021-05-01T20:18:52.437" v="5394" actId="1036"/>
          <ac:cxnSpMkLst>
            <pc:docMk/>
            <pc:sldMk cId="2660599374" sldId="299"/>
            <ac:cxnSpMk id="11" creationId="{5F060E3A-3266-4CC6-AD29-5537898774CC}"/>
          </ac:cxnSpMkLst>
        </pc:cxnChg>
        <pc:cxnChg chg="mod">
          <ac:chgData name="Abdulaziz Qambar" userId="85b05c50aa90e9c3" providerId="LiveId" clId="{E38A4952-23FC-460D-A288-D779458C62BC}" dt="2021-05-01T19:54:45.226" v="5087" actId="1582"/>
          <ac:cxnSpMkLst>
            <pc:docMk/>
            <pc:sldMk cId="2660599374" sldId="299"/>
            <ac:cxnSpMk id="18" creationId="{431157F9-119C-45AA-A31D-8AA05892BFCF}"/>
          </ac:cxnSpMkLst>
        </pc:cxnChg>
        <pc:cxnChg chg="mod">
          <ac:chgData name="Abdulaziz Qambar" userId="85b05c50aa90e9c3" providerId="LiveId" clId="{E38A4952-23FC-460D-A288-D779458C62BC}" dt="2021-05-01T19:54:40.211" v="5086" actId="1582"/>
          <ac:cxnSpMkLst>
            <pc:docMk/>
            <pc:sldMk cId="2660599374" sldId="299"/>
            <ac:cxnSpMk id="19" creationId="{C71623BE-5BCF-4957-8F7D-7012602D3426}"/>
          </ac:cxnSpMkLst>
        </pc:cxnChg>
        <pc:cxnChg chg="add mod">
          <ac:chgData name="Abdulaziz Qambar" userId="85b05c50aa90e9c3" providerId="LiveId" clId="{E38A4952-23FC-460D-A288-D779458C62BC}" dt="2021-05-01T20:06:18.005" v="5253" actId="1076"/>
          <ac:cxnSpMkLst>
            <pc:docMk/>
            <pc:sldMk cId="2660599374" sldId="299"/>
            <ac:cxnSpMk id="20" creationId="{A244962B-1963-4352-95D5-8845A4CA08C3}"/>
          </ac:cxnSpMkLst>
        </pc:cxnChg>
        <pc:cxnChg chg="add mod">
          <ac:chgData name="Abdulaziz Qambar" userId="85b05c50aa90e9c3" providerId="LiveId" clId="{E38A4952-23FC-460D-A288-D779458C62BC}" dt="2021-05-01T20:30:09.011" v="5643" actId="165"/>
          <ac:cxnSpMkLst>
            <pc:docMk/>
            <pc:sldMk cId="2660599374" sldId="299"/>
            <ac:cxnSpMk id="26" creationId="{C81C9D45-F26D-452B-B234-53396E796DCA}"/>
          </ac:cxnSpMkLst>
        </pc:cxnChg>
        <pc:cxnChg chg="add mod">
          <ac:chgData name="Abdulaziz Qambar" userId="85b05c50aa90e9c3" providerId="LiveId" clId="{E38A4952-23FC-460D-A288-D779458C62BC}" dt="2021-05-01T19:57:25.180" v="5126" actId="14100"/>
          <ac:cxnSpMkLst>
            <pc:docMk/>
            <pc:sldMk cId="2660599374" sldId="299"/>
            <ac:cxnSpMk id="28" creationId="{8EAF87A0-3461-4FC8-B4A1-2108F9AEDE87}"/>
          </ac:cxnSpMkLst>
        </pc:cxnChg>
        <pc:cxnChg chg="add mod">
          <ac:chgData name="Abdulaziz Qambar" userId="85b05c50aa90e9c3" providerId="LiveId" clId="{E38A4952-23FC-460D-A288-D779458C62BC}" dt="2021-05-01T20:30:09.011" v="5643" actId="165"/>
          <ac:cxnSpMkLst>
            <pc:docMk/>
            <pc:sldMk cId="2660599374" sldId="299"/>
            <ac:cxnSpMk id="36" creationId="{2CB4A9CA-A82D-4F91-B2EB-8D793E3ED10B}"/>
          </ac:cxnSpMkLst>
        </pc:cxnChg>
        <pc:cxnChg chg="add mod">
          <ac:chgData name="Abdulaziz Qambar" userId="85b05c50aa90e9c3" providerId="LiveId" clId="{E38A4952-23FC-460D-A288-D779458C62BC}" dt="2021-05-01T20:30:09.011" v="5643" actId="165"/>
          <ac:cxnSpMkLst>
            <pc:docMk/>
            <pc:sldMk cId="2660599374" sldId="299"/>
            <ac:cxnSpMk id="37" creationId="{75B9CA1B-1362-4638-861F-0B2ACB415C90}"/>
          </ac:cxnSpMkLst>
        </pc:cxnChg>
        <pc:cxnChg chg="add mod">
          <ac:chgData name="Abdulaziz Qambar" userId="85b05c50aa90e9c3" providerId="LiveId" clId="{E38A4952-23FC-460D-A288-D779458C62BC}" dt="2021-05-01T20:30:09.011" v="5643" actId="165"/>
          <ac:cxnSpMkLst>
            <pc:docMk/>
            <pc:sldMk cId="2660599374" sldId="299"/>
            <ac:cxnSpMk id="38" creationId="{532A40A0-16B7-4806-B4DE-8DD97DCD2AAB}"/>
          </ac:cxnSpMkLst>
        </pc:cxnChg>
        <pc:cxnChg chg="add mod">
          <ac:chgData name="Abdulaziz Qambar" userId="85b05c50aa90e9c3" providerId="LiveId" clId="{E38A4952-23FC-460D-A288-D779458C62BC}" dt="2021-05-01T20:30:09.011" v="5643" actId="165"/>
          <ac:cxnSpMkLst>
            <pc:docMk/>
            <pc:sldMk cId="2660599374" sldId="299"/>
            <ac:cxnSpMk id="39" creationId="{27A1F028-6C77-42F5-86D0-F0E051B2AE8B}"/>
          </ac:cxnSpMkLst>
        </pc:cxnChg>
        <pc:cxnChg chg="add mod">
          <ac:chgData name="Abdulaziz Qambar" userId="85b05c50aa90e9c3" providerId="LiveId" clId="{E38A4952-23FC-460D-A288-D779458C62BC}" dt="2021-05-01T20:30:09.011" v="5643" actId="165"/>
          <ac:cxnSpMkLst>
            <pc:docMk/>
            <pc:sldMk cId="2660599374" sldId="299"/>
            <ac:cxnSpMk id="40" creationId="{CDCA9DA9-0424-4DA0-B9AC-780C39905240}"/>
          </ac:cxnSpMkLst>
        </pc:cxnChg>
        <pc:cxnChg chg="add mod">
          <ac:chgData name="Abdulaziz Qambar" userId="85b05c50aa90e9c3" providerId="LiveId" clId="{E38A4952-23FC-460D-A288-D779458C62BC}" dt="2021-05-01T20:30:09.011" v="5643" actId="165"/>
          <ac:cxnSpMkLst>
            <pc:docMk/>
            <pc:sldMk cId="2660599374" sldId="299"/>
            <ac:cxnSpMk id="43" creationId="{353347C4-F238-4927-84F7-5F58AA07D175}"/>
          </ac:cxnSpMkLst>
        </pc:cxnChg>
        <pc:cxnChg chg="add mod">
          <ac:chgData name="Abdulaziz Qambar" userId="85b05c50aa90e9c3" providerId="LiveId" clId="{E38A4952-23FC-460D-A288-D779458C62BC}" dt="2021-05-01T20:30:09.011" v="5643" actId="165"/>
          <ac:cxnSpMkLst>
            <pc:docMk/>
            <pc:sldMk cId="2660599374" sldId="299"/>
            <ac:cxnSpMk id="44" creationId="{B9D97109-ACAC-473A-BE3F-F604194AB4B0}"/>
          </ac:cxnSpMkLst>
        </pc:cxnChg>
        <pc:cxnChg chg="add mod">
          <ac:chgData name="Abdulaziz Qambar" userId="85b05c50aa90e9c3" providerId="LiveId" clId="{E38A4952-23FC-460D-A288-D779458C62BC}" dt="2021-05-01T20:30:09.011" v="5643" actId="165"/>
          <ac:cxnSpMkLst>
            <pc:docMk/>
            <pc:sldMk cId="2660599374" sldId="299"/>
            <ac:cxnSpMk id="45" creationId="{C7FC0C38-F257-44AC-81CC-FB8B5B1B982A}"/>
          </ac:cxnSpMkLst>
        </pc:cxnChg>
        <pc:cxnChg chg="add mod">
          <ac:chgData name="Abdulaziz Qambar" userId="85b05c50aa90e9c3" providerId="LiveId" clId="{E38A4952-23FC-460D-A288-D779458C62BC}" dt="2021-05-01T20:30:09.011" v="5643" actId="165"/>
          <ac:cxnSpMkLst>
            <pc:docMk/>
            <pc:sldMk cId="2660599374" sldId="299"/>
            <ac:cxnSpMk id="46" creationId="{0B0E961F-7523-4296-8ED1-AB66534669BA}"/>
          </ac:cxnSpMkLst>
        </pc:cxnChg>
        <pc:cxnChg chg="add del">
          <ac:chgData name="Abdulaziz Qambar" userId="85b05c50aa90e9c3" providerId="LiveId" clId="{E38A4952-23FC-460D-A288-D779458C62BC}" dt="2021-05-01T20:30:53.040" v="5660" actId="478"/>
          <ac:cxnSpMkLst>
            <pc:docMk/>
            <pc:sldMk cId="2660599374" sldId="299"/>
            <ac:cxnSpMk id="69" creationId="{2FC017D2-BE52-46F0-A703-24F3C3A16885}"/>
          </ac:cxnSpMkLst>
        </pc:cxnChg>
        <pc:cxnChg chg="add mod">
          <ac:chgData name="Abdulaziz Qambar" userId="85b05c50aa90e9c3" providerId="LiveId" clId="{E38A4952-23FC-460D-A288-D779458C62BC}" dt="2021-05-01T21:28:34.062" v="5925" actId="164"/>
          <ac:cxnSpMkLst>
            <pc:docMk/>
            <pc:sldMk cId="2660599374" sldId="299"/>
            <ac:cxnSpMk id="79" creationId="{7C9C2A8F-044D-4B80-90D5-B91424A268FB}"/>
          </ac:cxnSpMkLst>
        </pc:cxnChg>
        <pc:cxnChg chg="add mod">
          <ac:chgData name="Abdulaziz Qambar" userId="85b05c50aa90e9c3" providerId="LiveId" clId="{E38A4952-23FC-460D-A288-D779458C62BC}" dt="2021-05-01T21:28:34.062" v="5925" actId="164"/>
          <ac:cxnSpMkLst>
            <pc:docMk/>
            <pc:sldMk cId="2660599374" sldId="299"/>
            <ac:cxnSpMk id="80" creationId="{5F9C3BA5-1913-40D4-9C06-FE61E831EB7D}"/>
          </ac:cxnSpMkLst>
        </pc:cxnChg>
        <pc:cxnChg chg="add mod">
          <ac:chgData name="Abdulaziz Qambar" userId="85b05c50aa90e9c3" providerId="LiveId" clId="{E38A4952-23FC-460D-A288-D779458C62BC}" dt="2021-05-01T21:28:34.062" v="5925" actId="164"/>
          <ac:cxnSpMkLst>
            <pc:docMk/>
            <pc:sldMk cId="2660599374" sldId="299"/>
            <ac:cxnSpMk id="88" creationId="{34059134-7DC0-4F0B-BED1-FBAF66574E9F}"/>
          </ac:cxnSpMkLst>
        </pc:cxnChg>
        <pc:cxnChg chg="add mod">
          <ac:chgData name="Abdulaziz Qambar" userId="85b05c50aa90e9c3" providerId="LiveId" clId="{E38A4952-23FC-460D-A288-D779458C62BC}" dt="2021-05-01T21:28:34.062" v="5925" actId="164"/>
          <ac:cxnSpMkLst>
            <pc:docMk/>
            <pc:sldMk cId="2660599374" sldId="299"/>
            <ac:cxnSpMk id="89" creationId="{211473EC-9818-499C-BEA6-8847D3710107}"/>
          </ac:cxnSpMkLst>
        </pc:cxnChg>
        <pc:cxnChg chg="add mod">
          <ac:chgData name="Abdulaziz Qambar" userId="85b05c50aa90e9c3" providerId="LiveId" clId="{E38A4952-23FC-460D-A288-D779458C62BC}" dt="2021-05-01T21:28:34.062" v="5925" actId="164"/>
          <ac:cxnSpMkLst>
            <pc:docMk/>
            <pc:sldMk cId="2660599374" sldId="299"/>
            <ac:cxnSpMk id="91" creationId="{7E097C19-78BE-4352-A107-9A3AE5F91725}"/>
          </ac:cxnSpMkLst>
        </pc:cxnChg>
        <pc:cxnChg chg="add mod">
          <ac:chgData name="Abdulaziz Qambar" userId="85b05c50aa90e9c3" providerId="LiveId" clId="{E38A4952-23FC-460D-A288-D779458C62BC}" dt="2021-05-01T21:28:34.062" v="5925" actId="164"/>
          <ac:cxnSpMkLst>
            <pc:docMk/>
            <pc:sldMk cId="2660599374" sldId="299"/>
            <ac:cxnSpMk id="92" creationId="{869B30D5-15B3-401C-8819-2187A5EB481C}"/>
          </ac:cxnSpMkLst>
        </pc:cxnChg>
        <pc:cxnChg chg="add mod">
          <ac:chgData name="Abdulaziz Qambar" userId="85b05c50aa90e9c3" providerId="LiveId" clId="{E38A4952-23FC-460D-A288-D779458C62BC}" dt="2021-05-01T21:28:34.062" v="5925" actId="164"/>
          <ac:cxnSpMkLst>
            <pc:docMk/>
            <pc:sldMk cId="2660599374" sldId="299"/>
            <ac:cxnSpMk id="93" creationId="{CB3278BB-9ABC-4194-BCCF-9ED3E443ADBA}"/>
          </ac:cxnSpMkLst>
        </pc:cxnChg>
        <pc:cxnChg chg="add mod">
          <ac:chgData name="Abdulaziz Qambar" userId="85b05c50aa90e9c3" providerId="LiveId" clId="{E38A4952-23FC-460D-A288-D779458C62BC}" dt="2021-05-01T21:28:34.062" v="5925" actId="164"/>
          <ac:cxnSpMkLst>
            <pc:docMk/>
            <pc:sldMk cId="2660599374" sldId="299"/>
            <ac:cxnSpMk id="94" creationId="{AAE9E6E8-010A-4257-8957-EB2BEFF1DB56}"/>
          </ac:cxnSpMkLst>
        </pc:cxnChg>
        <pc:cxnChg chg="add mod">
          <ac:chgData name="Abdulaziz Qambar" userId="85b05c50aa90e9c3" providerId="LiveId" clId="{E38A4952-23FC-460D-A288-D779458C62BC}" dt="2021-05-01T21:28:34.062" v="5925" actId="164"/>
          <ac:cxnSpMkLst>
            <pc:docMk/>
            <pc:sldMk cId="2660599374" sldId="299"/>
            <ac:cxnSpMk id="95" creationId="{2A3B8C48-0230-480A-AD1A-0EDBF2255CE2}"/>
          </ac:cxnSpMkLst>
        </pc:cxnChg>
        <pc:cxnChg chg="add mod">
          <ac:chgData name="Abdulaziz Qambar" userId="85b05c50aa90e9c3" providerId="LiveId" clId="{E38A4952-23FC-460D-A288-D779458C62BC}" dt="2021-05-01T21:28:34.062" v="5925" actId="164"/>
          <ac:cxnSpMkLst>
            <pc:docMk/>
            <pc:sldMk cId="2660599374" sldId="299"/>
            <ac:cxnSpMk id="96" creationId="{4A1F283F-6797-40DD-A8A1-CEA0D6F364F9}"/>
          </ac:cxnSpMkLst>
        </pc:cxnChg>
        <pc:cxnChg chg="add del mod">
          <ac:chgData name="Abdulaziz Qambar" userId="85b05c50aa90e9c3" providerId="LiveId" clId="{E38A4952-23FC-460D-A288-D779458C62BC}" dt="2021-05-01T20:38:20.527" v="5831" actId="21"/>
          <ac:cxnSpMkLst>
            <pc:docMk/>
            <pc:sldMk cId="2660599374" sldId="299"/>
            <ac:cxnSpMk id="114" creationId="{C0C533DE-3749-48FA-9BC3-FC7BE358FDC1}"/>
          </ac:cxnSpMkLst>
        </pc:cxnChg>
      </pc:sldChg>
      <pc:sldChg chg="del">
        <pc:chgData name="Abdulaziz Qambar" userId="85b05c50aa90e9c3" providerId="LiveId" clId="{E38A4952-23FC-460D-A288-D779458C62BC}" dt="2021-05-01T09:47:26.523" v="0" actId="47"/>
        <pc:sldMkLst>
          <pc:docMk/>
          <pc:sldMk cId="3122452019" sldId="299"/>
        </pc:sldMkLst>
      </pc:sldChg>
      <pc:sldChg chg="addSp delSp modSp add mod ord modNotesTx">
        <pc:chgData name="Abdulaziz Qambar" userId="85b05c50aa90e9c3" providerId="LiveId" clId="{E38A4952-23FC-460D-A288-D779458C62BC}" dt="2021-05-02T18:18:00.599" v="14827" actId="1076"/>
        <pc:sldMkLst>
          <pc:docMk/>
          <pc:sldMk cId="2948917397" sldId="300"/>
        </pc:sldMkLst>
        <pc:spChg chg="add mod">
          <ac:chgData name="Abdulaziz Qambar" userId="85b05c50aa90e9c3" providerId="LiveId" clId="{E38A4952-23FC-460D-A288-D779458C62BC}" dt="2021-05-02T18:17:57.123" v="14825" actId="1076"/>
          <ac:spMkLst>
            <pc:docMk/>
            <pc:sldMk cId="2948917397" sldId="300"/>
            <ac:spMk id="5" creationId="{1DB93D63-C0FD-409F-8542-BB5F3C8D724F}"/>
          </ac:spMkLst>
        </pc:spChg>
        <pc:spChg chg="add del mod">
          <ac:chgData name="Abdulaziz Qambar" userId="85b05c50aa90e9c3" providerId="LiveId" clId="{E38A4952-23FC-460D-A288-D779458C62BC}" dt="2021-05-02T18:17:40.479" v="14821" actId="478"/>
          <ac:spMkLst>
            <pc:docMk/>
            <pc:sldMk cId="2948917397" sldId="300"/>
            <ac:spMk id="11" creationId="{41DCC3B0-DB16-4CAB-A531-4C6E94164C69}"/>
          </ac:spMkLst>
        </pc:spChg>
        <pc:spChg chg="add mod">
          <ac:chgData name="Abdulaziz Qambar" userId="85b05c50aa90e9c3" providerId="LiveId" clId="{E38A4952-23FC-460D-A288-D779458C62BC}" dt="2021-05-01T19:10:37.957" v="3717" actId="164"/>
          <ac:spMkLst>
            <pc:docMk/>
            <pc:sldMk cId="2948917397" sldId="300"/>
            <ac:spMk id="13" creationId="{1CB4BDAB-CD44-422C-8E94-424BB649C86D}"/>
          </ac:spMkLst>
        </pc:spChg>
        <pc:spChg chg="add mod">
          <ac:chgData name="Abdulaziz Qambar" userId="85b05c50aa90e9c3" providerId="LiveId" clId="{E38A4952-23FC-460D-A288-D779458C62BC}" dt="2021-05-01T19:32:17.377" v="4664" actId="114"/>
          <ac:spMkLst>
            <pc:docMk/>
            <pc:sldMk cId="2948917397" sldId="300"/>
            <ac:spMk id="14" creationId="{3735D5FF-875D-48A9-A8A6-142078C36422}"/>
          </ac:spMkLst>
        </pc:spChg>
        <pc:spChg chg="add del mod">
          <ac:chgData name="Abdulaziz Qambar" userId="85b05c50aa90e9c3" providerId="LiveId" clId="{E38A4952-23FC-460D-A288-D779458C62BC}" dt="2021-05-02T18:17:30.944" v="14820" actId="478"/>
          <ac:spMkLst>
            <pc:docMk/>
            <pc:sldMk cId="2948917397" sldId="300"/>
            <ac:spMk id="16" creationId="{1406F464-C526-4849-A09D-C7AB2B3F2A75}"/>
          </ac:spMkLst>
        </pc:spChg>
        <pc:spChg chg="add mod">
          <ac:chgData name="Abdulaziz Qambar" userId="85b05c50aa90e9c3" providerId="LiveId" clId="{E38A4952-23FC-460D-A288-D779458C62BC}" dt="2021-05-02T18:17:57.123" v="14825" actId="1076"/>
          <ac:spMkLst>
            <pc:docMk/>
            <pc:sldMk cId="2948917397" sldId="300"/>
            <ac:spMk id="20" creationId="{DC3E66B8-B5FB-4363-A3D1-C63393DF9FD3}"/>
          </ac:spMkLst>
        </pc:spChg>
        <pc:spChg chg="mod">
          <ac:chgData name="Abdulaziz Qambar" userId="85b05c50aa90e9c3" providerId="LiveId" clId="{E38A4952-23FC-460D-A288-D779458C62BC}" dt="2021-05-01T19:06:31.563" v="3589"/>
          <ac:spMkLst>
            <pc:docMk/>
            <pc:sldMk cId="2948917397" sldId="300"/>
            <ac:spMk id="23" creationId="{D9D8D862-40BC-4D0A-B806-F00BB5C9FAF1}"/>
          </ac:spMkLst>
        </pc:spChg>
        <pc:spChg chg="add mod">
          <ac:chgData name="Abdulaziz Qambar" userId="85b05c50aa90e9c3" providerId="LiveId" clId="{E38A4952-23FC-460D-A288-D779458C62BC}" dt="2021-05-02T18:17:57.123" v="14825" actId="1076"/>
          <ac:spMkLst>
            <pc:docMk/>
            <pc:sldMk cId="2948917397" sldId="300"/>
            <ac:spMk id="26" creationId="{8C719A46-F05B-4733-BDB5-A029AE6B8AB3}"/>
          </ac:spMkLst>
        </pc:spChg>
        <pc:spChg chg="add mod">
          <ac:chgData name="Abdulaziz Qambar" userId="85b05c50aa90e9c3" providerId="LiveId" clId="{E38A4952-23FC-460D-A288-D779458C62BC}" dt="2021-05-02T18:18:00.599" v="14827" actId="1076"/>
          <ac:spMkLst>
            <pc:docMk/>
            <pc:sldMk cId="2948917397" sldId="300"/>
            <ac:spMk id="27" creationId="{466322C4-66BD-45C7-878A-47EA2A300006}"/>
          </ac:spMkLst>
        </pc:spChg>
        <pc:spChg chg="add mod">
          <ac:chgData name="Abdulaziz Qambar" userId="85b05c50aa90e9c3" providerId="LiveId" clId="{E38A4952-23FC-460D-A288-D779458C62BC}" dt="2021-05-02T18:17:57.123" v="14825" actId="1076"/>
          <ac:spMkLst>
            <pc:docMk/>
            <pc:sldMk cId="2948917397" sldId="300"/>
            <ac:spMk id="28" creationId="{50E4F8D9-661E-4093-8A92-B08DEF380969}"/>
          </ac:spMkLst>
        </pc:spChg>
        <pc:spChg chg="add del mod">
          <ac:chgData name="Abdulaziz Qambar" userId="85b05c50aa90e9c3" providerId="LiveId" clId="{E38A4952-23FC-460D-A288-D779458C62BC}" dt="2021-05-02T18:17:01.514" v="14815" actId="478"/>
          <ac:spMkLst>
            <pc:docMk/>
            <pc:sldMk cId="2948917397" sldId="300"/>
            <ac:spMk id="39" creationId="{CEF4A5DD-6F65-4DCC-A827-09932C09EFAC}"/>
          </ac:spMkLst>
        </pc:spChg>
        <pc:spChg chg="add del mod">
          <ac:chgData name="Abdulaziz Qambar" userId="85b05c50aa90e9c3" providerId="LiveId" clId="{E38A4952-23FC-460D-A288-D779458C62BC}" dt="2021-05-02T18:17:17.891" v="14817" actId="21"/>
          <ac:spMkLst>
            <pc:docMk/>
            <pc:sldMk cId="2948917397" sldId="300"/>
            <ac:spMk id="40" creationId="{CCF43914-41FC-4A20-8C45-249C18851DD1}"/>
          </ac:spMkLst>
        </pc:spChg>
        <pc:grpChg chg="add del mod">
          <ac:chgData name="Abdulaziz Qambar" userId="85b05c50aa90e9c3" providerId="LiveId" clId="{E38A4952-23FC-460D-A288-D779458C62BC}" dt="2021-05-02T18:17:53.519" v="14824" actId="478"/>
          <ac:grpSpMkLst>
            <pc:docMk/>
            <pc:sldMk cId="2948917397" sldId="300"/>
            <ac:grpSpMk id="4" creationId="{1427A5E7-F19C-4787-ABEA-8B487505051E}"/>
          </ac:grpSpMkLst>
        </pc:grpChg>
        <pc:picChg chg="add del mod">
          <ac:chgData name="Abdulaziz Qambar" userId="85b05c50aa90e9c3" providerId="LiveId" clId="{E38A4952-23FC-460D-A288-D779458C62BC}" dt="2021-05-02T18:17:17.891" v="14817" actId="21"/>
          <ac:picMkLst>
            <pc:docMk/>
            <pc:sldMk cId="2948917397" sldId="300"/>
            <ac:picMk id="17" creationId="{3884BFBA-972F-4C6D-93A5-26F27B006605}"/>
          </ac:picMkLst>
        </pc:picChg>
        <pc:picChg chg="add del mod">
          <ac:chgData name="Abdulaziz Qambar" userId="85b05c50aa90e9c3" providerId="LiveId" clId="{E38A4952-23FC-460D-A288-D779458C62BC}" dt="2021-05-01T19:13:47.695" v="3854" actId="478"/>
          <ac:picMkLst>
            <pc:docMk/>
            <pc:sldMk cId="2948917397" sldId="300"/>
            <ac:picMk id="25" creationId="{3DCF1D8A-89FC-4321-9236-425D06DA00A0}"/>
          </ac:picMkLst>
        </pc:picChg>
        <pc:picChg chg="add mod">
          <ac:chgData name="Abdulaziz Qambar" userId="85b05c50aa90e9c3" providerId="LiveId" clId="{E38A4952-23FC-460D-A288-D779458C62BC}" dt="2021-05-02T18:18:00.599" v="14827" actId="1076"/>
          <ac:picMkLst>
            <pc:docMk/>
            <pc:sldMk cId="2948917397" sldId="300"/>
            <ac:picMk id="25" creationId="{F064133C-8C47-412F-8B47-2CBF57B42157}"/>
          </ac:picMkLst>
        </pc:picChg>
        <pc:picChg chg="mod">
          <ac:chgData name="Abdulaziz Qambar" userId="85b05c50aa90e9c3" providerId="LiveId" clId="{E38A4952-23FC-460D-A288-D779458C62BC}" dt="2021-05-01T19:27:01.914" v="4376" actId="1076"/>
          <ac:picMkLst>
            <pc:docMk/>
            <pc:sldMk cId="2948917397" sldId="300"/>
            <ac:picMk id="50" creationId="{27806FBC-8EF2-44F7-AA9B-D2F31EE30493}"/>
          </ac:picMkLst>
        </pc:picChg>
        <pc:cxnChg chg="del">
          <ac:chgData name="Abdulaziz Qambar" userId="85b05c50aa90e9c3" providerId="LiveId" clId="{E38A4952-23FC-460D-A288-D779458C62BC}" dt="2021-05-01T19:54:53.995" v="5089" actId="478"/>
          <ac:cxnSpMkLst>
            <pc:docMk/>
            <pc:sldMk cId="2948917397" sldId="300"/>
            <ac:cxnSpMk id="18" creationId="{431157F9-119C-45AA-A31D-8AA05892BFCF}"/>
          </ac:cxnSpMkLst>
        </pc:cxnChg>
        <pc:cxnChg chg="del">
          <ac:chgData name="Abdulaziz Qambar" userId="85b05c50aa90e9c3" providerId="LiveId" clId="{E38A4952-23FC-460D-A288-D779458C62BC}" dt="2021-05-01T19:54:50.767" v="5088" actId="478"/>
          <ac:cxnSpMkLst>
            <pc:docMk/>
            <pc:sldMk cId="2948917397" sldId="300"/>
            <ac:cxnSpMk id="19" creationId="{C71623BE-5BCF-4957-8F7D-7012602D3426}"/>
          </ac:cxnSpMkLst>
        </pc:cxnChg>
        <pc:cxnChg chg="add del mod">
          <ac:chgData name="Abdulaziz Qambar" userId="85b05c50aa90e9c3" providerId="LiveId" clId="{E38A4952-23FC-460D-A288-D779458C62BC}" dt="2021-05-01T19:13:26.162" v="3849" actId="478"/>
          <ac:cxnSpMkLst>
            <pc:docMk/>
            <pc:sldMk cId="2948917397" sldId="300"/>
            <ac:cxnSpMk id="21" creationId="{D713F8B2-1CCD-49C9-9F6E-25624F9B6016}"/>
          </ac:cxnSpMkLst>
        </pc:cxnChg>
        <pc:cxnChg chg="add del mod">
          <ac:chgData name="Abdulaziz Qambar" userId="85b05c50aa90e9c3" providerId="LiveId" clId="{E38A4952-23FC-460D-A288-D779458C62BC}" dt="2021-05-01T19:14:42.821" v="3916" actId="478"/>
          <ac:cxnSpMkLst>
            <pc:docMk/>
            <pc:sldMk cId="2948917397" sldId="300"/>
            <ac:cxnSpMk id="22" creationId="{0DC37E1A-CD4A-4B48-80C2-9146874A27EF}"/>
          </ac:cxnSpMkLst>
        </pc:cxnChg>
        <pc:cxnChg chg="add del mod">
          <ac:chgData name="Abdulaziz Qambar" userId="85b05c50aa90e9c3" providerId="LiveId" clId="{E38A4952-23FC-460D-A288-D779458C62BC}" dt="2021-05-02T18:17:15.260" v="14816" actId="478"/>
          <ac:cxnSpMkLst>
            <pc:docMk/>
            <pc:sldMk cId="2948917397" sldId="300"/>
            <ac:cxnSpMk id="24" creationId="{3E45C11D-A9DD-44C9-AA60-3D93D935EC07}"/>
          </ac:cxnSpMkLst>
        </pc:cxnChg>
        <pc:cxnChg chg="add mod">
          <ac:chgData name="Abdulaziz Qambar" userId="85b05c50aa90e9c3" providerId="LiveId" clId="{E38A4952-23FC-460D-A288-D779458C62BC}" dt="2021-05-02T18:17:57.123" v="14825" actId="1076"/>
          <ac:cxnSpMkLst>
            <pc:docMk/>
            <pc:sldMk cId="2948917397" sldId="300"/>
            <ac:cxnSpMk id="33" creationId="{84614D33-FC3C-4392-9207-D9021D515CCD}"/>
          </ac:cxnSpMkLst>
        </pc:cxnChg>
        <pc:cxnChg chg="add mod ord">
          <ac:chgData name="Abdulaziz Qambar" userId="85b05c50aa90e9c3" providerId="LiveId" clId="{E38A4952-23FC-460D-A288-D779458C62BC}" dt="2021-05-01T19:54:59.506" v="5091" actId="167"/>
          <ac:cxnSpMkLst>
            <pc:docMk/>
            <pc:sldMk cId="2948917397" sldId="300"/>
            <ac:cxnSpMk id="41" creationId="{650492E2-24B8-487C-80D2-4DF7A2C0ED2A}"/>
          </ac:cxnSpMkLst>
        </pc:cxnChg>
        <pc:cxnChg chg="add mod ord">
          <ac:chgData name="Abdulaziz Qambar" userId="85b05c50aa90e9c3" providerId="LiveId" clId="{E38A4952-23FC-460D-A288-D779458C62BC}" dt="2021-05-01T19:54:59.506" v="5091" actId="167"/>
          <ac:cxnSpMkLst>
            <pc:docMk/>
            <pc:sldMk cId="2948917397" sldId="300"/>
            <ac:cxnSpMk id="42" creationId="{6F5501BB-7EEE-4EC3-800C-2A66D6F1B7BE}"/>
          </ac:cxnSpMkLst>
        </pc:cxnChg>
      </pc:sldChg>
      <pc:sldChg chg="addSp delSp modSp add mod">
        <pc:chgData name="Abdulaziz Qambar" userId="85b05c50aa90e9c3" providerId="LiveId" clId="{E38A4952-23FC-460D-A288-D779458C62BC}" dt="2021-05-02T11:12:30.356" v="12084" actId="13926"/>
        <pc:sldMkLst>
          <pc:docMk/>
          <pc:sldMk cId="1059987400" sldId="301"/>
        </pc:sldMkLst>
        <pc:spChg chg="add mod">
          <ac:chgData name="Abdulaziz Qambar" userId="85b05c50aa90e9c3" providerId="LiveId" clId="{E38A4952-23FC-460D-A288-D779458C62BC}" dt="2021-05-01T21:38:06.866" v="6283" actId="12788"/>
          <ac:spMkLst>
            <pc:docMk/>
            <pc:sldMk cId="1059987400" sldId="301"/>
            <ac:spMk id="12" creationId="{73533A2A-6576-4C53-B931-292E2A53AEC3}"/>
          </ac:spMkLst>
        </pc:spChg>
        <pc:spChg chg="add mod">
          <ac:chgData name="Abdulaziz Qambar" userId="85b05c50aa90e9c3" providerId="LiveId" clId="{E38A4952-23FC-460D-A288-D779458C62BC}" dt="2021-05-01T21:33:35.206" v="6146" actId="1076"/>
          <ac:spMkLst>
            <pc:docMk/>
            <pc:sldMk cId="1059987400" sldId="301"/>
            <ac:spMk id="13" creationId="{B3185E78-969C-4AE5-BFA1-9C29340011CC}"/>
          </ac:spMkLst>
        </pc:spChg>
        <pc:spChg chg="add mod">
          <ac:chgData name="Abdulaziz Qambar" userId="85b05c50aa90e9c3" providerId="LiveId" clId="{E38A4952-23FC-460D-A288-D779458C62BC}" dt="2021-05-02T08:37:21.998" v="8057" actId="14100"/>
          <ac:spMkLst>
            <pc:docMk/>
            <pc:sldMk cId="1059987400" sldId="301"/>
            <ac:spMk id="14" creationId="{425152EC-BE66-4981-A7CA-4A306B72C5A6}"/>
          </ac:spMkLst>
        </pc:spChg>
        <pc:spChg chg="add mod">
          <ac:chgData name="Abdulaziz Qambar" userId="85b05c50aa90e9c3" providerId="LiveId" clId="{E38A4952-23FC-460D-A288-D779458C62BC}" dt="2021-05-02T11:12:30.356" v="12084" actId="13926"/>
          <ac:spMkLst>
            <pc:docMk/>
            <pc:sldMk cId="1059987400" sldId="301"/>
            <ac:spMk id="16" creationId="{E8B23B76-5B24-4EFF-A258-3C51B9BFB28F}"/>
          </ac:spMkLst>
        </pc:spChg>
        <pc:spChg chg="add mod">
          <ac:chgData name="Abdulaziz Qambar" userId="85b05c50aa90e9c3" providerId="LiveId" clId="{E38A4952-23FC-460D-A288-D779458C62BC}" dt="2021-05-02T08:45:15.838" v="8262" actId="1076"/>
          <ac:spMkLst>
            <pc:docMk/>
            <pc:sldMk cId="1059987400" sldId="301"/>
            <ac:spMk id="17" creationId="{B963BCA6-E9BC-437C-A0B4-D28A2E3E83BE}"/>
          </ac:spMkLst>
        </pc:spChg>
        <pc:spChg chg="add del mod">
          <ac:chgData name="Abdulaziz Qambar" userId="85b05c50aa90e9c3" providerId="LiveId" clId="{E38A4952-23FC-460D-A288-D779458C62BC}" dt="2021-05-01T21:55:04.562" v="6791" actId="21"/>
          <ac:spMkLst>
            <pc:docMk/>
            <pc:sldMk cId="1059987400" sldId="301"/>
            <ac:spMk id="18" creationId="{CB4473CF-85D3-4127-8429-7624EC9EB48A}"/>
          </ac:spMkLst>
        </pc:spChg>
        <pc:spChg chg="add del mod">
          <ac:chgData name="Abdulaziz Qambar" userId="85b05c50aa90e9c3" providerId="LiveId" clId="{E38A4952-23FC-460D-A288-D779458C62BC}" dt="2021-05-02T08:39:41.333" v="8082" actId="478"/>
          <ac:spMkLst>
            <pc:docMk/>
            <pc:sldMk cId="1059987400" sldId="301"/>
            <ac:spMk id="21" creationId="{15934D04-36A4-4180-B6F4-21917708448E}"/>
          </ac:spMkLst>
        </pc:spChg>
        <pc:spChg chg="mod">
          <ac:chgData name="Abdulaziz Qambar" userId="85b05c50aa90e9c3" providerId="LiveId" clId="{E38A4952-23FC-460D-A288-D779458C62BC}" dt="2021-05-02T08:50:27.366" v="8332" actId="20577"/>
          <ac:spMkLst>
            <pc:docMk/>
            <pc:sldMk cId="1059987400" sldId="301"/>
            <ac:spMk id="23" creationId="{D9D8D862-40BC-4D0A-B806-F00BB5C9FAF1}"/>
          </ac:spMkLst>
        </pc:spChg>
        <pc:spChg chg="add mod">
          <ac:chgData name="Abdulaziz Qambar" userId="85b05c50aa90e9c3" providerId="LiveId" clId="{E38A4952-23FC-460D-A288-D779458C62BC}" dt="2021-05-02T08:44:31.826" v="8253" actId="164"/>
          <ac:spMkLst>
            <pc:docMk/>
            <pc:sldMk cId="1059987400" sldId="301"/>
            <ac:spMk id="24" creationId="{A2B9F640-D454-45E2-8D46-A2C95B1BD381}"/>
          </ac:spMkLst>
        </pc:spChg>
        <pc:spChg chg="add mod">
          <ac:chgData name="Abdulaziz Qambar" userId="85b05c50aa90e9c3" providerId="LiveId" clId="{E38A4952-23FC-460D-A288-D779458C62BC}" dt="2021-05-02T08:44:31.826" v="8253" actId="164"/>
          <ac:spMkLst>
            <pc:docMk/>
            <pc:sldMk cId="1059987400" sldId="301"/>
            <ac:spMk id="25" creationId="{55FE888B-15F0-48E8-9574-C9644EB41033}"/>
          </ac:spMkLst>
        </pc:spChg>
        <pc:spChg chg="add mod">
          <ac:chgData name="Abdulaziz Qambar" userId="85b05c50aa90e9c3" providerId="LiveId" clId="{E38A4952-23FC-460D-A288-D779458C62BC}" dt="2021-05-02T08:44:31.826" v="8253" actId="164"/>
          <ac:spMkLst>
            <pc:docMk/>
            <pc:sldMk cId="1059987400" sldId="301"/>
            <ac:spMk id="26" creationId="{D4772D11-883A-4760-905B-3811C064DCA3}"/>
          </ac:spMkLst>
        </pc:spChg>
        <pc:spChg chg="add mod">
          <ac:chgData name="Abdulaziz Qambar" userId="85b05c50aa90e9c3" providerId="LiveId" clId="{E38A4952-23FC-460D-A288-D779458C62BC}" dt="2021-05-02T08:44:31.826" v="8253" actId="164"/>
          <ac:spMkLst>
            <pc:docMk/>
            <pc:sldMk cId="1059987400" sldId="301"/>
            <ac:spMk id="27" creationId="{53D09E01-F009-4098-8960-FE0E1E0DEC7B}"/>
          </ac:spMkLst>
        </pc:spChg>
        <pc:spChg chg="add mod">
          <ac:chgData name="Abdulaziz Qambar" userId="85b05c50aa90e9c3" providerId="LiveId" clId="{E38A4952-23FC-460D-A288-D779458C62BC}" dt="2021-05-02T08:44:31.826" v="8253" actId="164"/>
          <ac:spMkLst>
            <pc:docMk/>
            <pc:sldMk cId="1059987400" sldId="301"/>
            <ac:spMk id="28" creationId="{BEDE2C36-AF2E-4F74-A1FE-DFC7DC344058}"/>
          </ac:spMkLst>
        </pc:spChg>
        <pc:spChg chg="add mod">
          <ac:chgData name="Abdulaziz Qambar" userId="85b05c50aa90e9c3" providerId="LiveId" clId="{E38A4952-23FC-460D-A288-D779458C62BC}" dt="2021-05-02T08:44:31.826" v="8253" actId="164"/>
          <ac:spMkLst>
            <pc:docMk/>
            <pc:sldMk cId="1059987400" sldId="301"/>
            <ac:spMk id="29" creationId="{89DB2A32-4E24-467B-8531-2B45FFB10E69}"/>
          </ac:spMkLst>
        </pc:spChg>
        <pc:spChg chg="add mod">
          <ac:chgData name="Abdulaziz Qambar" userId="85b05c50aa90e9c3" providerId="LiveId" clId="{E38A4952-23FC-460D-A288-D779458C62BC}" dt="2021-05-02T08:44:31.826" v="8253" actId="164"/>
          <ac:spMkLst>
            <pc:docMk/>
            <pc:sldMk cId="1059987400" sldId="301"/>
            <ac:spMk id="30" creationId="{70E9055E-CF59-4A04-BB92-926DBF14CE20}"/>
          </ac:spMkLst>
        </pc:spChg>
        <pc:spChg chg="add mod">
          <ac:chgData name="Abdulaziz Qambar" userId="85b05c50aa90e9c3" providerId="LiveId" clId="{E38A4952-23FC-460D-A288-D779458C62BC}" dt="2021-05-02T08:44:31.826" v="8253" actId="164"/>
          <ac:spMkLst>
            <pc:docMk/>
            <pc:sldMk cId="1059987400" sldId="301"/>
            <ac:spMk id="32" creationId="{97FC67D1-3FF7-49E5-B1A2-CEE272B91E63}"/>
          </ac:spMkLst>
        </pc:spChg>
        <pc:spChg chg="add mod">
          <ac:chgData name="Abdulaziz Qambar" userId="85b05c50aa90e9c3" providerId="LiveId" clId="{E38A4952-23FC-460D-A288-D779458C62BC}" dt="2021-05-02T08:44:31.826" v="8253" actId="164"/>
          <ac:spMkLst>
            <pc:docMk/>
            <pc:sldMk cId="1059987400" sldId="301"/>
            <ac:spMk id="33" creationId="{C46D5466-BCE7-461F-A2E3-7B4834E97FA0}"/>
          </ac:spMkLst>
        </pc:spChg>
        <pc:spChg chg="add mod">
          <ac:chgData name="Abdulaziz Qambar" userId="85b05c50aa90e9c3" providerId="LiveId" clId="{E38A4952-23FC-460D-A288-D779458C62BC}" dt="2021-05-02T08:44:31.826" v="8253" actId="164"/>
          <ac:spMkLst>
            <pc:docMk/>
            <pc:sldMk cId="1059987400" sldId="301"/>
            <ac:spMk id="34" creationId="{4FBD5C81-306E-42E9-A9E2-72E136CDA681}"/>
          </ac:spMkLst>
        </pc:spChg>
        <pc:spChg chg="add mod">
          <ac:chgData name="Abdulaziz Qambar" userId="85b05c50aa90e9c3" providerId="LiveId" clId="{E38A4952-23FC-460D-A288-D779458C62BC}" dt="2021-05-02T08:44:31.826" v="8253" actId="164"/>
          <ac:spMkLst>
            <pc:docMk/>
            <pc:sldMk cId="1059987400" sldId="301"/>
            <ac:spMk id="35" creationId="{8604EB97-5E13-4C43-B580-5959DC479C61}"/>
          </ac:spMkLst>
        </pc:spChg>
        <pc:spChg chg="add mod">
          <ac:chgData name="Abdulaziz Qambar" userId="85b05c50aa90e9c3" providerId="LiveId" clId="{E38A4952-23FC-460D-A288-D779458C62BC}" dt="2021-05-02T08:44:31.826" v="8253" actId="164"/>
          <ac:spMkLst>
            <pc:docMk/>
            <pc:sldMk cId="1059987400" sldId="301"/>
            <ac:spMk id="36" creationId="{CB8E98C1-A181-4551-9072-903E328E7A75}"/>
          </ac:spMkLst>
        </pc:spChg>
        <pc:spChg chg="add mod">
          <ac:chgData name="Abdulaziz Qambar" userId="85b05c50aa90e9c3" providerId="LiveId" clId="{E38A4952-23FC-460D-A288-D779458C62BC}" dt="2021-05-02T08:44:31.826" v="8253" actId="164"/>
          <ac:spMkLst>
            <pc:docMk/>
            <pc:sldMk cId="1059987400" sldId="301"/>
            <ac:spMk id="37" creationId="{558A5B41-0AAB-47B9-B498-816CBBB74BA1}"/>
          </ac:spMkLst>
        </pc:spChg>
        <pc:spChg chg="add mod">
          <ac:chgData name="Abdulaziz Qambar" userId="85b05c50aa90e9c3" providerId="LiveId" clId="{E38A4952-23FC-460D-A288-D779458C62BC}" dt="2021-05-02T08:44:31.826" v="8253" actId="164"/>
          <ac:spMkLst>
            <pc:docMk/>
            <pc:sldMk cId="1059987400" sldId="301"/>
            <ac:spMk id="38" creationId="{9DC4F116-4600-4CEC-A0F2-552C67F90125}"/>
          </ac:spMkLst>
        </pc:spChg>
        <pc:spChg chg="add mod">
          <ac:chgData name="Abdulaziz Qambar" userId="85b05c50aa90e9c3" providerId="LiveId" clId="{E38A4952-23FC-460D-A288-D779458C62BC}" dt="2021-05-02T08:44:31.826" v="8253" actId="164"/>
          <ac:spMkLst>
            <pc:docMk/>
            <pc:sldMk cId="1059987400" sldId="301"/>
            <ac:spMk id="39" creationId="{995B0ECC-1F8D-4E92-88F3-7BFFC4A8C823}"/>
          </ac:spMkLst>
        </pc:spChg>
        <pc:spChg chg="add mod">
          <ac:chgData name="Abdulaziz Qambar" userId="85b05c50aa90e9c3" providerId="LiveId" clId="{E38A4952-23FC-460D-A288-D779458C62BC}" dt="2021-05-02T08:44:31.826" v="8253" actId="164"/>
          <ac:spMkLst>
            <pc:docMk/>
            <pc:sldMk cId="1059987400" sldId="301"/>
            <ac:spMk id="40" creationId="{912F85E0-7FEB-4B1C-9EED-41EDCEC0C700}"/>
          </ac:spMkLst>
        </pc:spChg>
        <pc:spChg chg="add mod">
          <ac:chgData name="Abdulaziz Qambar" userId="85b05c50aa90e9c3" providerId="LiveId" clId="{E38A4952-23FC-460D-A288-D779458C62BC}" dt="2021-05-02T08:44:31.826" v="8253" actId="164"/>
          <ac:spMkLst>
            <pc:docMk/>
            <pc:sldMk cId="1059987400" sldId="301"/>
            <ac:spMk id="41" creationId="{EE5C5021-7EC5-4F35-8212-1858112C70D8}"/>
          </ac:spMkLst>
        </pc:spChg>
        <pc:spChg chg="add mod">
          <ac:chgData name="Abdulaziz Qambar" userId="85b05c50aa90e9c3" providerId="LiveId" clId="{E38A4952-23FC-460D-A288-D779458C62BC}" dt="2021-05-02T08:44:31.826" v="8253" actId="164"/>
          <ac:spMkLst>
            <pc:docMk/>
            <pc:sldMk cId="1059987400" sldId="301"/>
            <ac:spMk id="42" creationId="{0867F662-3FD4-44C4-B5A1-63EB003079FA}"/>
          </ac:spMkLst>
        </pc:spChg>
        <pc:spChg chg="add mod">
          <ac:chgData name="Abdulaziz Qambar" userId="85b05c50aa90e9c3" providerId="LiveId" clId="{E38A4952-23FC-460D-A288-D779458C62BC}" dt="2021-05-02T08:44:31.826" v="8253" actId="164"/>
          <ac:spMkLst>
            <pc:docMk/>
            <pc:sldMk cId="1059987400" sldId="301"/>
            <ac:spMk id="43" creationId="{80B6E348-0FCA-45A4-A27E-34F5EB08DFA9}"/>
          </ac:spMkLst>
        </pc:spChg>
        <pc:spChg chg="add mod">
          <ac:chgData name="Abdulaziz Qambar" userId="85b05c50aa90e9c3" providerId="LiveId" clId="{E38A4952-23FC-460D-A288-D779458C62BC}" dt="2021-05-02T08:44:31.826" v="8253" actId="164"/>
          <ac:spMkLst>
            <pc:docMk/>
            <pc:sldMk cId="1059987400" sldId="301"/>
            <ac:spMk id="44" creationId="{36BCDA27-50D5-44F0-BDFF-ACBE8F2C0E4A}"/>
          </ac:spMkLst>
        </pc:spChg>
        <pc:spChg chg="add mod">
          <ac:chgData name="Abdulaziz Qambar" userId="85b05c50aa90e9c3" providerId="LiveId" clId="{E38A4952-23FC-460D-A288-D779458C62BC}" dt="2021-05-02T08:47:13.018" v="8295" actId="1076"/>
          <ac:spMkLst>
            <pc:docMk/>
            <pc:sldMk cId="1059987400" sldId="301"/>
            <ac:spMk id="45" creationId="{E5BC26A6-8BF8-4641-9C69-DE78535F2459}"/>
          </ac:spMkLst>
        </pc:spChg>
        <pc:spChg chg="add mod">
          <ac:chgData name="Abdulaziz Qambar" userId="85b05c50aa90e9c3" providerId="LiveId" clId="{E38A4952-23FC-460D-A288-D779458C62BC}" dt="2021-05-02T08:48:44.165" v="8310" actId="1076"/>
          <ac:spMkLst>
            <pc:docMk/>
            <pc:sldMk cId="1059987400" sldId="301"/>
            <ac:spMk id="47" creationId="{3502AC84-DEBC-41D4-9262-BD59342FF188}"/>
          </ac:spMkLst>
        </pc:spChg>
        <pc:spChg chg="add mod">
          <ac:chgData name="Abdulaziz Qambar" userId="85b05c50aa90e9c3" providerId="LiveId" clId="{E38A4952-23FC-460D-A288-D779458C62BC}" dt="2021-05-02T08:48:58.196" v="8319" actId="1076"/>
          <ac:spMkLst>
            <pc:docMk/>
            <pc:sldMk cId="1059987400" sldId="301"/>
            <ac:spMk id="48" creationId="{9F8900EC-C5A5-4178-BDCA-D2198FCEA149}"/>
          </ac:spMkLst>
        </pc:spChg>
        <pc:grpChg chg="add mod">
          <ac:chgData name="Abdulaziz Qambar" userId="85b05c50aa90e9c3" providerId="LiveId" clId="{E38A4952-23FC-460D-A288-D779458C62BC}" dt="2021-05-02T08:44:59.599" v="8258" actId="1076"/>
          <ac:grpSpMkLst>
            <pc:docMk/>
            <pc:sldMk cId="1059987400" sldId="301"/>
            <ac:grpSpMk id="8" creationId="{9C3550FA-BCAC-4EA1-A691-6559426E2CD2}"/>
          </ac:grpSpMkLst>
        </pc:grpChg>
        <pc:graphicFrameChg chg="add mod modGraphic">
          <ac:chgData name="Abdulaziz Qambar" userId="85b05c50aa90e9c3" providerId="LiveId" clId="{E38A4952-23FC-460D-A288-D779458C62BC}" dt="2021-05-02T08:44:59.599" v="8258" actId="1076"/>
          <ac:graphicFrameMkLst>
            <pc:docMk/>
            <pc:sldMk cId="1059987400" sldId="301"/>
            <ac:graphicFrameMk id="6" creationId="{B864A730-5FC5-45B6-993E-A140EF3F95F7}"/>
          </ac:graphicFrameMkLst>
        </pc:graphicFrameChg>
        <pc:picChg chg="add del mod">
          <ac:chgData name="Abdulaziz Qambar" userId="85b05c50aa90e9c3" providerId="LiveId" clId="{E38A4952-23FC-460D-A288-D779458C62BC}" dt="2021-05-01T21:31:28.237" v="5982" actId="1076"/>
          <ac:picMkLst>
            <pc:docMk/>
            <pc:sldMk cId="1059987400" sldId="301"/>
            <ac:picMk id="50" creationId="{27806FBC-8EF2-44F7-AA9B-D2F31EE30493}"/>
          </ac:picMkLst>
        </pc:picChg>
        <pc:cxnChg chg="add mod ord">
          <ac:chgData name="Abdulaziz Qambar" userId="85b05c50aa90e9c3" providerId="LiveId" clId="{E38A4952-23FC-460D-A288-D779458C62BC}" dt="2021-05-01T19:56:16.660" v="5121" actId="167"/>
          <ac:cxnSpMkLst>
            <pc:docMk/>
            <pc:sldMk cId="1059987400" sldId="301"/>
            <ac:cxnSpMk id="10" creationId="{483A0569-B6C3-4EB1-85E4-EB1B900F0348}"/>
          </ac:cxnSpMkLst>
        </pc:cxnChg>
        <pc:cxnChg chg="add mod ord">
          <ac:chgData name="Abdulaziz Qambar" userId="85b05c50aa90e9c3" providerId="LiveId" clId="{E38A4952-23FC-460D-A288-D779458C62BC}" dt="2021-05-01T19:56:16.660" v="5121" actId="167"/>
          <ac:cxnSpMkLst>
            <pc:docMk/>
            <pc:sldMk cId="1059987400" sldId="301"/>
            <ac:cxnSpMk id="11" creationId="{16D30A58-77BF-453B-82C3-FACF34B43E2C}"/>
          </ac:cxnSpMkLst>
        </pc:cxnChg>
        <pc:cxnChg chg="del">
          <ac:chgData name="Abdulaziz Qambar" userId="85b05c50aa90e9c3" providerId="LiveId" clId="{E38A4952-23FC-460D-A288-D779458C62BC}" dt="2021-05-01T19:56:12.621" v="5119" actId="478"/>
          <ac:cxnSpMkLst>
            <pc:docMk/>
            <pc:sldMk cId="1059987400" sldId="301"/>
            <ac:cxnSpMk id="18" creationId="{431157F9-119C-45AA-A31D-8AA05892BFCF}"/>
          </ac:cxnSpMkLst>
        </pc:cxnChg>
        <pc:cxnChg chg="add mod">
          <ac:chgData name="Abdulaziz Qambar" userId="85b05c50aa90e9c3" providerId="LiveId" clId="{E38A4952-23FC-460D-A288-D779458C62BC}" dt="2021-05-02T08:44:50.563" v="8257" actId="1076"/>
          <ac:cxnSpMkLst>
            <pc:docMk/>
            <pc:sldMk cId="1059987400" sldId="301"/>
            <ac:cxnSpMk id="19" creationId="{4991E7DA-DABF-423F-B3B0-56E04E833805}"/>
          </ac:cxnSpMkLst>
        </pc:cxnChg>
        <pc:cxnChg chg="del">
          <ac:chgData name="Abdulaziz Qambar" userId="85b05c50aa90e9c3" providerId="LiveId" clId="{E38A4952-23FC-460D-A288-D779458C62BC}" dt="2021-05-01T19:56:07.826" v="5116" actId="478"/>
          <ac:cxnSpMkLst>
            <pc:docMk/>
            <pc:sldMk cId="1059987400" sldId="301"/>
            <ac:cxnSpMk id="19" creationId="{C71623BE-5BCF-4957-8F7D-7012602D3426}"/>
          </ac:cxnSpMkLst>
        </pc:cxnChg>
      </pc:sldChg>
      <pc:sldChg chg="addSp delSp modSp add mod ord">
        <pc:chgData name="Abdulaziz Qambar" userId="85b05c50aa90e9c3" providerId="LiveId" clId="{E38A4952-23FC-460D-A288-D779458C62BC}" dt="2021-05-02T11:10:18.873" v="12081"/>
        <pc:sldMkLst>
          <pc:docMk/>
          <pc:sldMk cId="1645003924" sldId="302"/>
        </pc:sldMkLst>
        <pc:picChg chg="add mod">
          <ac:chgData name="Abdulaziz Qambar" userId="85b05c50aa90e9c3" providerId="LiveId" clId="{E38A4952-23FC-460D-A288-D779458C62BC}" dt="2021-05-02T10:59:42.914" v="11683" actId="1076"/>
          <ac:picMkLst>
            <pc:docMk/>
            <pc:sldMk cId="1645003924" sldId="302"/>
            <ac:picMk id="3" creationId="{C3A749FE-6B08-4EF9-8199-1460360103D6}"/>
          </ac:picMkLst>
        </pc:picChg>
        <pc:cxnChg chg="add mod ord">
          <ac:chgData name="Abdulaziz Qambar" userId="85b05c50aa90e9c3" providerId="LiveId" clId="{E38A4952-23FC-460D-A288-D779458C62BC}" dt="2021-05-01T19:55:27.587" v="5099" actId="167"/>
          <ac:cxnSpMkLst>
            <pc:docMk/>
            <pc:sldMk cId="1645003924" sldId="302"/>
            <ac:cxnSpMk id="12" creationId="{1ADA9034-C5AF-49BF-832A-66E907027753}"/>
          </ac:cxnSpMkLst>
        </pc:cxnChg>
        <pc:cxnChg chg="add mod ord">
          <ac:chgData name="Abdulaziz Qambar" userId="85b05c50aa90e9c3" providerId="LiveId" clId="{E38A4952-23FC-460D-A288-D779458C62BC}" dt="2021-05-01T19:55:27.587" v="5099" actId="167"/>
          <ac:cxnSpMkLst>
            <pc:docMk/>
            <pc:sldMk cId="1645003924" sldId="302"/>
            <ac:cxnSpMk id="13" creationId="{96989C4F-54D2-47A8-A48E-520BF4F441E8}"/>
          </ac:cxnSpMkLst>
        </pc:cxnChg>
        <pc:cxnChg chg="del">
          <ac:chgData name="Abdulaziz Qambar" userId="85b05c50aa90e9c3" providerId="LiveId" clId="{E38A4952-23FC-460D-A288-D779458C62BC}" dt="2021-05-01T19:55:23.610" v="5097" actId="478"/>
          <ac:cxnSpMkLst>
            <pc:docMk/>
            <pc:sldMk cId="1645003924" sldId="302"/>
            <ac:cxnSpMk id="18" creationId="{431157F9-119C-45AA-A31D-8AA05892BFCF}"/>
          </ac:cxnSpMkLst>
        </pc:cxnChg>
        <pc:cxnChg chg="del">
          <ac:chgData name="Abdulaziz Qambar" userId="85b05c50aa90e9c3" providerId="LiveId" clId="{E38A4952-23FC-460D-A288-D779458C62BC}" dt="2021-05-01T19:55:22.245" v="5096" actId="478"/>
          <ac:cxnSpMkLst>
            <pc:docMk/>
            <pc:sldMk cId="1645003924" sldId="302"/>
            <ac:cxnSpMk id="19" creationId="{C71623BE-5BCF-4957-8F7D-7012602D3426}"/>
          </ac:cxnSpMkLst>
        </pc:cxnChg>
      </pc:sldChg>
      <pc:sldChg chg="addSp delSp modSp add mod ord">
        <pc:chgData name="Abdulaziz Qambar" userId="85b05c50aa90e9c3" providerId="LiveId" clId="{E38A4952-23FC-460D-A288-D779458C62BC}" dt="2021-05-02T18:31:41.284" v="14940" actId="20577"/>
        <pc:sldMkLst>
          <pc:docMk/>
          <pc:sldMk cId="3195556996" sldId="303"/>
        </pc:sldMkLst>
        <pc:spChg chg="add mod">
          <ac:chgData name="Abdulaziz Qambar" userId="85b05c50aa90e9c3" providerId="LiveId" clId="{E38A4952-23FC-460D-A288-D779458C62BC}" dt="2021-05-02T14:27:22.447" v="14277" actId="20577"/>
          <ac:spMkLst>
            <pc:docMk/>
            <pc:sldMk cId="3195556996" sldId="303"/>
            <ac:spMk id="12" creationId="{DDBE5113-E8A8-4173-9363-C8B0DF1F65DF}"/>
          </ac:spMkLst>
        </pc:spChg>
        <pc:spChg chg="add del mod">
          <ac:chgData name="Abdulaziz Qambar" userId="85b05c50aa90e9c3" providerId="LiveId" clId="{E38A4952-23FC-460D-A288-D779458C62BC}" dt="2021-05-02T12:53:44.559" v="13312"/>
          <ac:spMkLst>
            <pc:docMk/>
            <pc:sldMk cId="3195556996" sldId="303"/>
            <ac:spMk id="13" creationId="{6FFE07D5-5715-4FC5-8434-7157A369BA8E}"/>
          </ac:spMkLst>
        </pc:spChg>
        <pc:spChg chg="add del mod">
          <ac:chgData name="Abdulaziz Qambar" userId="85b05c50aa90e9c3" providerId="LiveId" clId="{E38A4952-23FC-460D-A288-D779458C62BC}" dt="2021-05-02T12:53:44.559" v="13312"/>
          <ac:spMkLst>
            <pc:docMk/>
            <pc:sldMk cId="3195556996" sldId="303"/>
            <ac:spMk id="14" creationId="{8632857A-A205-4C0B-A910-7DD8B909985C}"/>
          </ac:spMkLst>
        </pc:spChg>
        <pc:spChg chg="add del mod">
          <ac:chgData name="Abdulaziz Qambar" userId="85b05c50aa90e9c3" providerId="LiveId" clId="{E38A4952-23FC-460D-A288-D779458C62BC}" dt="2021-05-02T12:53:44.559" v="13312"/>
          <ac:spMkLst>
            <pc:docMk/>
            <pc:sldMk cId="3195556996" sldId="303"/>
            <ac:spMk id="15" creationId="{71D9BE38-40AA-4AFB-A6D5-119393B60964}"/>
          </ac:spMkLst>
        </pc:spChg>
        <pc:spChg chg="add mod">
          <ac:chgData name="Abdulaziz Qambar" userId="85b05c50aa90e9c3" providerId="LiveId" clId="{E38A4952-23FC-460D-A288-D779458C62BC}" dt="2021-05-02T12:53:48.527" v="13314" actId="1076"/>
          <ac:spMkLst>
            <pc:docMk/>
            <pc:sldMk cId="3195556996" sldId="303"/>
            <ac:spMk id="16" creationId="{B5CB7358-D871-4A71-8583-47C573C0CAAE}"/>
          </ac:spMkLst>
        </pc:spChg>
        <pc:spChg chg="add del mod">
          <ac:chgData name="Abdulaziz Qambar" userId="85b05c50aa90e9c3" providerId="LiveId" clId="{E38A4952-23FC-460D-A288-D779458C62BC}" dt="2021-05-02T12:57:03.056" v="13447" actId="478"/>
          <ac:spMkLst>
            <pc:docMk/>
            <pc:sldMk cId="3195556996" sldId="303"/>
            <ac:spMk id="17" creationId="{92C3C673-C887-41A0-8BFB-56EA3D1F0375}"/>
          </ac:spMkLst>
        </pc:spChg>
        <pc:spChg chg="add del mod">
          <ac:chgData name="Abdulaziz Qambar" userId="85b05c50aa90e9c3" providerId="LiveId" clId="{E38A4952-23FC-460D-A288-D779458C62BC}" dt="2021-05-02T12:57:11.091" v="13448" actId="21"/>
          <ac:spMkLst>
            <pc:docMk/>
            <pc:sldMk cId="3195556996" sldId="303"/>
            <ac:spMk id="18" creationId="{22A06CCA-4315-4683-B466-CAA92F14E3E0}"/>
          </ac:spMkLst>
        </pc:spChg>
        <pc:spChg chg="add mod">
          <ac:chgData name="Abdulaziz Qambar" userId="85b05c50aa90e9c3" providerId="LiveId" clId="{E38A4952-23FC-460D-A288-D779458C62BC}" dt="2021-05-02T13:00:12.925" v="13502" actId="1076"/>
          <ac:spMkLst>
            <pc:docMk/>
            <pc:sldMk cId="3195556996" sldId="303"/>
            <ac:spMk id="19" creationId="{0D64F47F-D52E-43CD-8122-5C2B48D7A179}"/>
          </ac:spMkLst>
        </pc:spChg>
        <pc:spChg chg="add mod">
          <ac:chgData name="Abdulaziz Qambar" userId="85b05c50aa90e9c3" providerId="LiveId" clId="{E38A4952-23FC-460D-A288-D779458C62BC}" dt="2021-05-02T18:31:41.284" v="14940" actId="20577"/>
          <ac:spMkLst>
            <pc:docMk/>
            <pc:sldMk cId="3195556996" sldId="303"/>
            <ac:spMk id="20" creationId="{7A374C62-20B9-4985-94EA-60D581CEC614}"/>
          </ac:spMkLst>
        </pc:spChg>
      </pc:sldChg>
      <pc:sldChg chg="addSp delSp modSp add mod ord">
        <pc:chgData name="Abdulaziz Qambar" userId="85b05c50aa90e9c3" providerId="LiveId" clId="{E38A4952-23FC-460D-A288-D779458C62BC}" dt="2021-05-02T13:18:00.099" v="13851" actId="1076"/>
        <pc:sldMkLst>
          <pc:docMk/>
          <pc:sldMk cId="518454426" sldId="304"/>
        </pc:sldMkLst>
        <pc:spChg chg="add del mod">
          <ac:chgData name="Abdulaziz Qambar" userId="85b05c50aa90e9c3" providerId="LiveId" clId="{E38A4952-23FC-460D-A288-D779458C62BC}" dt="2021-05-02T09:40:59.340" v="10186" actId="478"/>
          <ac:spMkLst>
            <pc:docMk/>
            <pc:sldMk cId="518454426" sldId="304"/>
            <ac:spMk id="2" creationId="{DA9A0330-E453-4263-B50B-7FBBB3587194}"/>
          </ac:spMkLst>
        </pc:spChg>
        <pc:spChg chg="mod">
          <ac:chgData name="Abdulaziz Qambar" userId="85b05c50aa90e9c3" providerId="LiveId" clId="{E38A4952-23FC-460D-A288-D779458C62BC}" dt="2021-05-02T09:35:11.922" v="10014"/>
          <ac:spMkLst>
            <pc:docMk/>
            <pc:sldMk cId="518454426" sldId="304"/>
            <ac:spMk id="14" creationId="{76B60F78-8C6D-44BA-A3D1-165B7532E1A3}"/>
          </ac:spMkLst>
        </pc:spChg>
        <pc:spChg chg="mod">
          <ac:chgData name="Abdulaziz Qambar" userId="85b05c50aa90e9c3" providerId="LiveId" clId="{E38A4952-23FC-460D-A288-D779458C62BC}" dt="2021-05-02T09:44:40.330" v="10188" actId="1076"/>
          <ac:spMkLst>
            <pc:docMk/>
            <pc:sldMk cId="518454426" sldId="304"/>
            <ac:spMk id="17" creationId="{A8FBFDE1-F2D2-4A42-9897-B5DFFDE01F2D}"/>
          </ac:spMkLst>
        </pc:spChg>
        <pc:spChg chg="mod">
          <ac:chgData name="Abdulaziz Qambar" userId="85b05c50aa90e9c3" providerId="LiveId" clId="{E38A4952-23FC-460D-A288-D779458C62BC}" dt="2021-05-02T09:35:11.922" v="10014"/>
          <ac:spMkLst>
            <pc:docMk/>
            <pc:sldMk cId="518454426" sldId="304"/>
            <ac:spMk id="21" creationId="{AE4717F8-4CEC-44F5-BC88-B9049DFAEFB0}"/>
          </ac:spMkLst>
        </pc:spChg>
        <pc:spChg chg="mod">
          <ac:chgData name="Abdulaziz Qambar" userId="85b05c50aa90e9c3" providerId="LiveId" clId="{E38A4952-23FC-460D-A288-D779458C62BC}" dt="2021-05-02T09:35:11.922" v="10014"/>
          <ac:spMkLst>
            <pc:docMk/>
            <pc:sldMk cId="518454426" sldId="304"/>
            <ac:spMk id="22" creationId="{47F4EE84-45EE-4EA6-8679-318B4DD5178C}"/>
          </ac:spMkLst>
        </pc:spChg>
        <pc:spChg chg="mod">
          <ac:chgData name="Abdulaziz Qambar" userId="85b05c50aa90e9c3" providerId="LiveId" clId="{E38A4952-23FC-460D-A288-D779458C62BC}" dt="2021-05-02T12:37:45.027" v="12214" actId="20577"/>
          <ac:spMkLst>
            <pc:docMk/>
            <pc:sldMk cId="518454426" sldId="304"/>
            <ac:spMk id="23" creationId="{D9D8D862-40BC-4D0A-B806-F00BB5C9FAF1}"/>
          </ac:spMkLst>
        </pc:spChg>
        <pc:spChg chg="mod">
          <ac:chgData name="Abdulaziz Qambar" userId="85b05c50aa90e9c3" providerId="LiveId" clId="{E38A4952-23FC-460D-A288-D779458C62BC}" dt="2021-05-02T09:35:11.922" v="10014"/>
          <ac:spMkLst>
            <pc:docMk/>
            <pc:sldMk cId="518454426" sldId="304"/>
            <ac:spMk id="24" creationId="{6F818CF7-0C9A-4E2B-8C0E-AF5C660CF4CC}"/>
          </ac:spMkLst>
        </pc:spChg>
        <pc:spChg chg="mod">
          <ac:chgData name="Abdulaziz Qambar" userId="85b05c50aa90e9c3" providerId="LiveId" clId="{E38A4952-23FC-460D-A288-D779458C62BC}" dt="2021-05-02T09:35:11.922" v="10014"/>
          <ac:spMkLst>
            <pc:docMk/>
            <pc:sldMk cId="518454426" sldId="304"/>
            <ac:spMk id="25" creationId="{77737098-E0B2-44A8-BC00-FDA1D36F858B}"/>
          </ac:spMkLst>
        </pc:spChg>
        <pc:spChg chg="mod">
          <ac:chgData name="Abdulaziz Qambar" userId="85b05c50aa90e9c3" providerId="LiveId" clId="{E38A4952-23FC-460D-A288-D779458C62BC}" dt="2021-05-02T09:35:11.922" v="10014"/>
          <ac:spMkLst>
            <pc:docMk/>
            <pc:sldMk cId="518454426" sldId="304"/>
            <ac:spMk id="26" creationId="{ABBBF48D-BE83-4009-93E0-87DBA6788A42}"/>
          </ac:spMkLst>
        </pc:spChg>
        <pc:spChg chg="add del mod">
          <ac:chgData name="Abdulaziz Qambar" userId="85b05c50aa90e9c3" providerId="LiveId" clId="{E38A4952-23FC-460D-A288-D779458C62BC}" dt="2021-05-02T09:40:59.340" v="10186" actId="478"/>
          <ac:spMkLst>
            <pc:docMk/>
            <pc:sldMk cId="518454426" sldId="304"/>
            <ac:spMk id="27" creationId="{DAF5BABD-B82A-45D6-A1A9-287F644F2E6B}"/>
          </ac:spMkLst>
        </pc:spChg>
        <pc:spChg chg="add del mod">
          <ac:chgData name="Abdulaziz Qambar" userId="85b05c50aa90e9c3" providerId="LiveId" clId="{E38A4952-23FC-460D-A288-D779458C62BC}" dt="2021-05-02T09:40:59.340" v="10186" actId="478"/>
          <ac:spMkLst>
            <pc:docMk/>
            <pc:sldMk cId="518454426" sldId="304"/>
            <ac:spMk id="28" creationId="{51FEA27A-087B-4D39-B5AC-B38CA55147BB}"/>
          </ac:spMkLst>
        </pc:spChg>
        <pc:spChg chg="add del mod">
          <ac:chgData name="Abdulaziz Qambar" userId="85b05c50aa90e9c3" providerId="LiveId" clId="{E38A4952-23FC-460D-A288-D779458C62BC}" dt="2021-05-02T09:40:59.340" v="10186" actId="478"/>
          <ac:spMkLst>
            <pc:docMk/>
            <pc:sldMk cId="518454426" sldId="304"/>
            <ac:spMk id="29" creationId="{42A7B94B-9852-420B-B59E-EB9CE76E39D5}"/>
          </ac:spMkLst>
        </pc:spChg>
        <pc:spChg chg="add del mod">
          <ac:chgData name="Abdulaziz Qambar" userId="85b05c50aa90e9c3" providerId="LiveId" clId="{E38A4952-23FC-460D-A288-D779458C62BC}" dt="2021-05-02T09:40:59.340" v="10186" actId="478"/>
          <ac:spMkLst>
            <pc:docMk/>
            <pc:sldMk cId="518454426" sldId="304"/>
            <ac:spMk id="30" creationId="{920E33E3-32A2-484E-A8B5-3840F1BB05F6}"/>
          </ac:spMkLst>
        </pc:spChg>
        <pc:spChg chg="add del mod">
          <ac:chgData name="Abdulaziz Qambar" userId="85b05c50aa90e9c3" providerId="LiveId" clId="{E38A4952-23FC-460D-A288-D779458C62BC}" dt="2021-05-02T09:40:59.340" v="10186" actId="478"/>
          <ac:spMkLst>
            <pc:docMk/>
            <pc:sldMk cId="518454426" sldId="304"/>
            <ac:spMk id="32" creationId="{4AC57197-F54D-452E-A494-1ECD6839870C}"/>
          </ac:spMkLst>
        </pc:spChg>
        <pc:spChg chg="add del mod">
          <ac:chgData name="Abdulaziz Qambar" userId="85b05c50aa90e9c3" providerId="LiveId" clId="{E38A4952-23FC-460D-A288-D779458C62BC}" dt="2021-05-02T09:40:59.340" v="10186" actId="478"/>
          <ac:spMkLst>
            <pc:docMk/>
            <pc:sldMk cId="518454426" sldId="304"/>
            <ac:spMk id="33" creationId="{9432E41D-B0E0-4CCB-AD33-BC004BED88C9}"/>
          </ac:spMkLst>
        </pc:spChg>
        <pc:spChg chg="add del mod">
          <ac:chgData name="Abdulaziz Qambar" userId="85b05c50aa90e9c3" providerId="LiveId" clId="{E38A4952-23FC-460D-A288-D779458C62BC}" dt="2021-05-02T09:40:59.340" v="10186" actId="478"/>
          <ac:spMkLst>
            <pc:docMk/>
            <pc:sldMk cId="518454426" sldId="304"/>
            <ac:spMk id="34" creationId="{D0712798-5827-4B98-80C5-C5A90721C1F9}"/>
          </ac:spMkLst>
        </pc:spChg>
        <pc:spChg chg="add del mod">
          <ac:chgData name="Abdulaziz Qambar" userId="85b05c50aa90e9c3" providerId="LiveId" clId="{E38A4952-23FC-460D-A288-D779458C62BC}" dt="2021-05-02T09:40:59.340" v="10186" actId="478"/>
          <ac:spMkLst>
            <pc:docMk/>
            <pc:sldMk cId="518454426" sldId="304"/>
            <ac:spMk id="35" creationId="{763195F6-6009-48BA-AEE3-060DD8696E0D}"/>
          </ac:spMkLst>
        </pc:spChg>
        <pc:spChg chg="add del mod">
          <ac:chgData name="Abdulaziz Qambar" userId="85b05c50aa90e9c3" providerId="LiveId" clId="{E38A4952-23FC-460D-A288-D779458C62BC}" dt="2021-05-02T09:40:59.340" v="10186" actId="478"/>
          <ac:spMkLst>
            <pc:docMk/>
            <pc:sldMk cId="518454426" sldId="304"/>
            <ac:spMk id="36" creationId="{2B000CB3-88BF-4B1A-9472-42427BF5DD4B}"/>
          </ac:spMkLst>
        </pc:spChg>
        <pc:spChg chg="add del mod">
          <ac:chgData name="Abdulaziz Qambar" userId="85b05c50aa90e9c3" providerId="LiveId" clId="{E38A4952-23FC-460D-A288-D779458C62BC}" dt="2021-05-02T09:40:59.340" v="10186" actId="478"/>
          <ac:spMkLst>
            <pc:docMk/>
            <pc:sldMk cId="518454426" sldId="304"/>
            <ac:spMk id="37" creationId="{5EAA56FA-89AF-4375-90F8-FF2E03461663}"/>
          </ac:spMkLst>
        </pc:spChg>
        <pc:spChg chg="add del mod">
          <ac:chgData name="Abdulaziz Qambar" userId="85b05c50aa90e9c3" providerId="LiveId" clId="{E38A4952-23FC-460D-A288-D779458C62BC}" dt="2021-05-02T09:40:59.340" v="10186" actId="478"/>
          <ac:spMkLst>
            <pc:docMk/>
            <pc:sldMk cId="518454426" sldId="304"/>
            <ac:spMk id="38" creationId="{E940C605-935A-4D8E-ABE3-4385535F7731}"/>
          </ac:spMkLst>
        </pc:spChg>
        <pc:spChg chg="add del mod">
          <ac:chgData name="Abdulaziz Qambar" userId="85b05c50aa90e9c3" providerId="LiveId" clId="{E38A4952-23FC-460D-A288-D779458C62BC}" dt="2021-05-02T09:40:59.340" v="10186" actId="478"/>
          <ac:spMkLst>
            <pc:docMk/>
            <pc:sldMk cId="518454426" sldId="304"/>
            <ac:spMk id="39" creationId="{9A63C282-0C4D-4222-A276-036DAABB8B09}"/>
          </ac:spMkLst>
        </pc:spChg>
        <pc:spChg chg="add del mod">
          <ac:chgData name="Abdulaziz Qambar" userId="85b05c50aa90e9c3" providerId="LiveId" clId="{E38A4952-23FC-460D-A288-D779458C62BC}" dt="2021-05-02T09:40:59.340" v="10186" actId="478"/>
          <ac:spMkLst>
            <pc:docMk/>
            <pc:sldMk cId="518454426" sldId="304"/>
            <ac:spMk id="40" creationId="{EBAF3045-4F9D-454D-A0FF-826184B1DC31}"/>
          </ac:spMkLst>
        </pc:spChg>
        <pc:spChg chg="add del mod">
          <ac:chgData name="Abdulaziz Qambar" userId="85b05c50aa90e9c3" providerId="LiveId" clId="{E38A4952-23FC-460D-A288-D779458C62BC}" dt="2021-05-02T09:40:59.340" v="10186" actId="478"/>
          <ac:spMkLst>
            <pc:docMk/>
            <pc:sldMk cId="518454426" sldId="304"/>
            <ac:spMk id="41" creationId="{2EF83474-3F27-4A06-A1DE-50879EAC250D}"/>
          </ac:spMkLst>
        </pc:spChg>
        <pc:spChg chg="add del mod">
          <ac:chgData name="Abdulaziz Qambar" userId="85b05c50aa90e9c3" providerId="LiveId" clId="{E38A4952-23FC-460D-A288-D779458C62BC}" dt="2021-05-02T09:40:59.340" v="10186" actId="478"/>
          <ac:spMkLst>
            <pc:docMk/>
            <pc:sldMk cId="518454426" sldId="304"/>
            <ac:spMk id="42" creationId="{BAC06216-EAAB-41E9-9D6E-31C8329D42F1}"/>
          </ac:spMkLst>
        </pc:spChg>
        <pc:spChg chg="add del mod">
          <ac:chgData name="Abdulaziz Qambar" userId="85b05c50aa90e9c3" providerId="LiveId" clId="{E38A4952-23FC-460D-A288-D779458C62BC}" dt="2021-05-02T09:40:59.340" v="10186" actId="478"/>
          <ac:spMkLst>
            <pc:docMk/>
            <pc:sldMk cId="518454426" sldId="304"/>
            <ac:spMk id="43" creationId="{FC379643-B16C-41BA-82A3-2EDC583BD9FB}"/>
          </ac:spMkLst>
        </pc:spChg>
        <pc:spChg chg="add del mod">
          <ac:chgData name="Abdulaziz Qambar" userId="85b05c50aa90e9c3" providerId="LiveId" clId="{E38A4952-23FC-460D-A288-D779458C62BC}" dt="2021-05-02T09:40:59.340" v="10186" actId="478"/>
          <ac:spMkLst>
            <pc:docMk/>
            <pc:sldMk cId="518454426" sldId="304"/>
            <ac:spMk id="44" creationId="{D7B9E99D-6270-48FA-83D6-E6280CC9A200}"/>
          </ac:spMkLst>
        </pc:spChg>
        <pc:spChg chg="add del mod">
          <ac:chgData name="Abdulaziz Qambar" userId="85b05c50aa90e9c3" providerId="LiveId" clId="{E38A4952-23FC-460D-A288-D779458C62BC}" dt="2021-05-02T09:40:59.340" v="10186" actId="478"/>
          <ac:spMkLst>
            <pc:docMk/>
            <pc:sldMk cId="518454426" sldId="304"/>
            <ac:spMk id="45" creationId="{A4A56C13-FFA4-4E3D-AF03-97D993DABAB1}"/>
          </ac:spMkLst>
        </pc:spChg>
        <pc:spChg chg="add del mod">
          <ac:chgData name="Abdulaziz Qambar" userId="85b05c50aa90e9c3" providerId="LiveId" clId="{E38A4952-23FC-460D-A288-D779458C62BC}" dt="2021-05-02T09:40:59.340" v="10186" actId="478"/>
          <ac:spMkLst>
            <pc:docMk/>
            <pc:sldMk cId="518454426" sldId="304"/>
            <ac:spMk id="46" creationId="{9F1C315F-27F4-4CE9-8DD0-001CD1BCD9C0}"/>
          </ac:spMkLst>
        </pc:spChg>
        <pc:spChg chg="add del mod">
          <ac:chgData name="Abdulaziz Qambar" userId="85b05c50aa90e9c3" providerId="LiveId" clId="{E38A4952-23FC-460D-A288-D779458C62BC}" dt="2021-05-02T09:40:59.340" v="10186" actId="478"/>
          <ac:spMkLst>
            <pc:docMk/>
            <pc:sldMk cId="518454426" sldId="304"/>
            <ac:spMk id="47" creationId="{577A2107-EAB9-48E5-95EA-DE48FEC767D7}"/>
          </ac:spMkLst>
        </pc:spChg>
        <pc:spChg chg="add del mod">
          <ac:chgData name="Abdulaziz Qambar" userId="85b05c50aa90e9c3" providerId="LiveId" clId="{E38A4952-23FC-460D-A288-D779458C62BC}" dt="2021-05-02T09:40:59.340" v="10186" actId="478"/>
          <ac:spMkLst>
            <pc:docMk/>
            <pc:sldMk cId="518454426" sldId="304"/>
            <ac:spMk id="48" creationId="{143555DF-FE97-4D75-BDB2-0CFA36BC9909}"/>
          </ac:spMkLst>
        </pc:spChg>
        <pc:spChg chg="add del mod">
          <ac:chgData name="Abdulaziz Qambar" userId="85b05c50aa90e9c3" providerId="LiveId" clId="{E38A4952-23FC-460D-A288-D779458C62BC}" dt="2021-05-02T09:36:43.394" v="10048" actId="478"/>
          <ac:spMkLst>
            <pc:docMk/>
            <pc:sldMk cId="518454426" sldId="304"/>
            <ac:spMk id="49" creationId="{985EE32F-6985-4F57-AAC1-8995DBDC9CC0}"/>
          </ac:spMkLst>
        </pc:spChg>
        <pc:spChg chg="add del mod">
          <ac:chgData name="Abdulaziz Qambar" userId="85b05c50aa90e9c3" providerId="LiveId" clId="{E38A4952-23FC-460D-A288-D779458C62BC}" dt="2021-05-02T09:39:10.457" v="10112" actId="478"/>
          <ac:spMkLst>
            <pc:docMk/>
            <pc:sldMk cId="518454426" sldId="304"/>
            <ac:spMk id="51" creationId="{5245A6B9-A183-4BD0-A5EB-B4264207AD2F}"/>
          </ac:spMkLst>
        </pc:spChg>
        <pc:spChg chg="add del mod">
          <ac:chgData name="Abdulaziz Qambar" userId="85b05c50aa90e9c3" providerId="LiveId" clId="{E38A4952-23FC-460D-A288-D779458C62BC}" dt="2021-05-02T09:39:10.990" v="10113" actId="478"/>
          <ac:spMkLst>
            <pc:docMk/>
            <pc:sldMk cId="518454426" sldId="304"/>
            <ac:spMk id="52" creationId="{008C413D-D82A-40CB-99D9-CD24D0EA35E5}"/>
          </ac:spMkLst>
        </pc:spChg>
        <pc:spChg chg="add del mod">
          <ac:chgData name="Abdulaziz Qambar" userId="85b05c50aa90e9c3" providerId="LiveId" clId="{E38A4952-23FC-460D-A288-D779458C62BC}" dt="2021-05-02T09:39:11.515" v="10114" actId="478"/>
          <ac:spMkLst>
            <pc:docMk/>
            <pc:sldMk cId="518454426" sldId="304"/>
            <ac:spMk id="53" creationId="{71853AB0-086F-4128-8F42-AB98CA2E9023}"/>
          </ac:spMkLst>
        </pc:spChg>
        <pc:spChg chg="add del mod">
          <ac:chgData name="Abdulaziz Qambar" userId="85b05c50aa90e9c3" providerId="LiveId" clId="{E38A4952-23FC-460D-A288-D779458C62BC}" dt="2021-05-02T13:16:54.156" v="13829" actId="21"/>
          <ac:spMkLst>
            <pc:docMk/>
            <pc:sldMk cId="518454426" sldId="304"/>
            <ac:spMk id="108" creationId="{D6BB34D1-FCD9-41EC-A352-F75BDC32B685}"/>
          </ac:spMkLst>
        </pc:spChg>
        <pc:spChg chg="add mod">
          <ac:chgData name="Abdulaziz Qambar" userId="85b05c50aa90e9c3" providerId="LiveId" clId="{E38A4952-23FC-460D-A288-D779458C62BC}" dt="2021-05-02T13:17:43.763" v="13848" actId="1076"/>
          <ac:spMkLst>
            <pc:docMk/>
            <pc:sldMk cId="518454426" sldId="304"/>
            <ac:spMk id="110" creationId="{253014D3-1D61-402A-9AA2-25FCA97ABA52}"/>
          </ac:spMkLst>
        </pc:spChg>
        <pc:spChg chg="add mod">
          <ac:chgData name="Abdulaziz Qambar" userId="85b05c50aa90e9c3" providerId="LiveId" clId="{E38A4952-23FC-460D-A288-D779458C62BC}" dt="2021-05-02T13:18:00.099" v="13851" actId="1076"/>
          <ac:spMkLst>
            <pc:docMk/>
            <pc:sldMk cId="518454426" sldId="304"/>
            <ac:spMk id="111" creationId="{BCFEA07B-9D15-4650-ADC8-5C0CDDE2277B}"/>
          </ac:spMkLst>
        </pc:spChg>
        <pc:spChg chg="add mod">
          <ac:chgData name="Abdulaziz Qambar" userId="85b05c50aa90e9c3" providerId="LiveId" clId="{E38A4952-23FC-460D-A288-D779458C62BC}" dt="2021-05-02T13:00:04.282" v="13498" actId="1076"/>
          <ac:spMkLst>
            <pc:docMk/>
            <pc:sldMk cId="518454426" sldId="304"/>
            <ac:spMk id="112" creationId="{F2837007-3F6B-45F5-839E-F1B452A703EC}"/>
          </ac:spMkLst>
        </pc:spChg>
        <pc:spChg chg="add mod">
          <ac:chgData name="Abdulaziz Qambar" userId="85b05c50aa90e9c3" providerId="LiveId" clId="{E38A4952-23FC-460D-A288-D779458C62BC}" dt="2021-05-02T13:17:58.613" v="13850" actId="1076"/>
          <ac:spMkLst>
            <pc:docMk/>
            <pc:sldMk cId="518454426" sldId="304"/>
            <ac:spMk id="113" creationId="{4444C98B-3A3A-42C2-B561-98C1657957E5}"/>
          </ac:spMkLst>
        </pc:spChg>
        <pc:spChg chg="add del mod">
          <ac:chgData name="Abdulaziz Qambar" userId="85b05c50aa90e9c3" providerId="LiveId" clId="{E38A4952-23FC-460D-A288-D779458C62BC}" dt="2021-05-02T13:17:30.283" v="13841" actId="478"/>
          <ac:spMkLst>
            <pc:docMk/>
            <pc:sldMk cId="518454426" sldId="304"/>
            <ac:spMk id="114" creationId="{73E68311-14CC-4724-A52C-8E9BFE7ACD21}"/>
          </ac:spMkLst>
        </pc:spChg>
        <pc:grpChg chg="add del mod">
          <ac:chgData name="Abdulaziz Qambar" userId="85b05c50aa90e9c3" providerId="LiveId" clId="{E38A4952-23FC-460D-A288-D779458C62BC}" dt="2021-05-02T09:47:32.256" v="10189" actId="478"/>
          <ac:grpSpMkLst>
            <pc:docMk/>
            <pc:sldMk cId="518454426" sldId="304"/>
            <ac:grpSpMk id="12" creationId="{24A14E9F-277D-45EC-8803-0D5CD8BAEA9D}"/>
          </ac:grpSpMkLst>
        </pc:grpChg>
        <pc:grpChg chg="add mod">
          <ac:chgData name="Abdulaziz Qambar" userId="85b05c50aa90e9c3" providerId="LiveId" clId="{E38A4952-23FC-460D-A288-D779458C62BC}" dt="2021-05-02T13:17:46.232" v="13849" actId="1076"/>
          <ac:grpSpMkLst>
            <pc:docMk/>
            <pc:sldMk cId="518454426" sldId="304"/>
            <ac:grpSpMk id="107" creationId="{B234A229-9117-4FDD-B5B2-899F159ACC8D}"/>
          </ac:grpSpMkLst>
        </pc:grpChg>
        <pc:picChg chg="mod">
          <ac:chgData name="Abdulaziz Qambar" userId="85b05c50aa90e9c3" providerId="LiveId" clId="{E38A4952-23FC-460D-A288-D779458C62BC}" dt="2021-05-02T09:35:11.922" v="10014"/>
          <ac:picMkLst>
            <pc:docMk/>
            <pc:sldMk cId="518454426" sldId="304"/>
            <ac:picMk id="15" creationId="{B96A7413-CBFA-4663-B95D-68BFABF84E8F}"/>
          </ac:picMkLst>
        </pc:picChg>
        <pc:picChg chg="mod">
          <ac:chgData name="Abdulaziz Qambar" userId="85b05c50aa90e9c3" providerId="LiveId" clId="{E38A4952-23FC-460D-A288-D779458C62BC}" dt="2021-05-02T09:44:40.330" v="10188" actId="1076"/>
          <ac:picMkLst>
            <pc:docMk/>
            <pc:sldMk cId="518454426" sldId="304"/>
            <ac:picMk id="16" creationId="{A3C6366E-7E57-4D4E-B359-0A43FD1E3154}"/>
          </ac:picMkLst>
        </pc:picChg>
        <pc:picChg chg="mod">
          <ac:chgData name="Abdulaziz Qambar" userId="85b05c50aa90e9c3" providerId="LiveId" clId="{E38A4952-23FC-460D-A288-D779458C62BC}" dt="2021-05-02T13:16:52.203" v="13828" actId="1076"/>
          <ac:picMkLst>
            <pc:docMk/>
            <pc:sldMk cId="518454426" sldId="304"/>
            <ac:picMk id="50" creationId="{27806FBC-8EF2-44F7-AA9B-D2F31EE30493}"/>
          </ac:picMkLst>
        </pc:picChg>
        <pc:picChg chg="add mod">
          <ac:chgData name="Abdulaziz Qambar" userId="85b05c50aa90e9c3" providerId="LiveId" clId="{E38A4952-23FC-460D-A288-D779458C62BC}" dt="2021-05-02T12:37:57.435" v="12215" actId="164"/>
          <ac:picMkLst>
            <pc:docMk/>
            <pc:sldMk cId="518454426" sldId="304"/>
            <ac:picMk id="105" creationId="{C78CDA4D-7336-4FF3-B073-540A60CFD644}"/>
          </ac:picMkLst>
        </pc:picChg>
        <pc:picChg chg="add mod">
          <ac:chgData name="Abdulaziz Qambar" userId="85b05c50aa90e9c3" providerId="LiveId" clId="{E38A4952-23FC-460D-A288-D779458C62BC}" dt="2021-05-02T12:37:57.435" v="12215" actId="164"/>
          <ac:picMkLst>
            <pc:docMk/>
            <pc:sldMk cId="518454426" sldId="304"/>
            <ac:picMk id="106" creationId="{3996CABD-0807-47AF-8F50-899221E20C96}"/>
          </ac:picMkLst>
        </pc:picChg>
        <pc:picChg chg="add del mod">
          <ac:chgData name="Abdulaziz Qambar" userId="85b05c50aa90e9c3" providerId="LiveId" clId="{E38A4952-23FC-460D-A288-D779458C62BC}" dt="2021-05-02T13:17:06.223" v="13834" actId="478"/>
          <ac:picMkLst>
            <pc:docMk/>
            <pc:sldMk cId="518454426" sldId="304"/>
            <ac:picMk id="109" creationId="{63E25492-558C-4D92-8DCB-05A7BFBA0145}"/>
          </ac:picMkLst>
        </pc:picChg>
        <pc:picChg chg="add mod">
          <ac:chgData name="Abdulaziz Qambar" userId="85b05c50aa90e9c3" providerId="LiveId" clId="{E38A4952-23FC-460D-A288-D779458C62BC}" dt="2021-05-02T13:17:43.763" v="13848" actId="1076"/>
          <ac:picMkLst>
            <pc:docMk/>
            <pc:sldMk cId="518454426" sldId="304"/>
            <ac:picMk id="115" creationId="{C67ABC57-F72A-4C70-8539-E42159489F25}"/>
          </ac:picMkLst>
        </pc:picChg>
        <pc:cxnChg chg="add del mod">
          <ac:chgData name="Abdulaziz Qambar" userId="85b05c50aa90e9c3" providerId="LiveId" clId="{E38A4952-23FC-460D-A288-D779458C62BC}" dt="2021-05-02T09:39:16.550" v="10117" actId="478"/>
          <ac:cxnSpMkLst>
            <pc:docMk/>
            <pc:sldMk cId="518454426" sldId="304"/>
            <ac:cxnSpMk id="4" creationId="{3E45B642-3280-4E39-89B9-43F13C38B043}"/>
          </ac:cxnSpMkLst>
        </pc:cxnChg>
        <pc:cxnChg chg="add del mod">
          <ac:chgData name="Abdulaziz Qambar" userId="85b05c50aa90e9c3" providerId="LiveId" clId="{E38A4952-23FC-460D-A288-D779458C62BC}" dt="2021-05-02T09:39:17.194" v="10118" actId="478"/>
          <ac:cxnSpMkLst>
            <pc:docMk/>
            <pc:sldMk cId="518454426" sldId="304"/>
            <ac:cxnSpMk id="7" creationId="{CA1299E9-AB4A-4CA4-82D4-77CFF97E8D80}"/>
          </ac:cxnSpMkLst>
        </pc:cxnChg>
        <pc:cxnChg chg="mod">
          <ac:chgData name="Abdulaziz Qambar" userId="85b05c50aa90e9c3" providerId="LiveId" clId="{E38A4952-23FC-460D-A288-D779458C62BC}" dt="2021-05-02T09:47:32.256" v="10189" actId="478"/>
          <ac:cxnSpMkLst>
            <pc:docMk/>
            <pc:sldMk cId="518454426" sldId="304"/>
            <ac:cxnSpMk id="13" creationId="{DBECA957-0987-483A-A091-A9F3B740DEAD}"/>
          </ac:cxnSpMkLst>
        </pc:cxnChg>
        <pc:cxnChg chg="mod">
          <ac:chgData name="Abdulaziz Qambar" userId="85b05c50aa90e9c3" providerId="LiveId" clId="{E38A4952-23FC-460D-A288-D779458C62BC}" dt="2021-05-02T09:47:32.256" v="10189" actId="478"/>
          <ac:cxnSpMkLst>
            <pc:docMk/>
            <pc:sldMk cId="518454426" sldId="304"/>
            <ac:cxnSpMk id="18" creationId="{159F81D1-807C-4007-A89B-3319B0DB931B}"/>
          </ac:cxnSpMkLst>
        </pc:cxnChg>
        <pc:cxnChg chg="mod">
          <ac:chgData name="Abdulaziz Qambar" userId="85b05c50aa90e9c3" providerId="LiveId" clId="{E38A4952-23FC-460D-A288-D779458C62BC}" dt="2021-05-02T09:35:11.922" v="10014"/>
          <ac:cxnSpMkLst>
            <pc:docMk/>
            <pc:sldMk cId="518454426" sldId="304"/>
            <ac:cxnSpMk id="19" creationId="{FE88E4A4-F9BF-4514-B487-15BA90817EE6}"/>
          </ac:cxnSpMkLst>
        </pc:cxnChg>
        <pc:cxnChg chg="mod">
          <ac:chgData name="Abdulaziz Qambar" userId="85b05c50aa90e9c3" providerId="LiveId" clId="{E38A4952-23FC-460D-A288-D779458C62BC}" dt="2021-05-02T09:35:11.922" v="10014"/>
          <ac:cxnSpMkLst>
            <pc:docMk/>
            <pc:sldMk cId="518454426" sldId="304"/>
            <ac:cxnSpMk id="20" creationId="{3C2955D7-41C8-4580-8E60-CE692C21D7CB}"/>
          </ac:cxnSpMkLst>
        </pc:cxnChg>
        <pc:cxnChg chg="add del mod">
          <ac:chgData name="Abdulaziz Qambar" userId="85b05c50aa90e9c3" providerId="LiveId" clId="{E38A4952-23FC-460D-A288-D779458C62BC}" dt="2021-05-02T09:40:59.340" v="10186" actId="478"/>
          <ac:cxnSpMkLst>
            <pc:docMk/>
            <pc:sldMk cId="518454426" sldId="304"/>
            <ac:cxnSpMk id="55" creationId="{1D861C83-7AC3-43E6-8F84-4F8FE724FC0C}"/>
          </ac:cxnSpMkLst>
        </pc:cxnChg>
        <pc:cxnChg chg="add del mod">
          <ac:chgData name="Abdulaziz Qambar" userId="85b05c50aa90e9c3" providerId="LiveId" clId="{E38A4952-23FC-460D-A288-D779458C62BC}" dt="2021-05-02T09:38:23.425" v="10089"/>
          <ac:cxnSpMkLst>
            <pc:docMk/>
            <pc:sldMk cId="518454426" sldId="304"/>
            <ac:cxnSpMk id="56" creationId="{89427DBF-EAAD-4765-8FB0-B20D368290A0}"/>
          </ac:cxnSpMkLst>
        </pc:cxnChg>
        <pc:cxnChg chg="add del mod">
          <ac:chgData name="Abdulaziz Qambar" userId="85b05c50aa90e9c3" providerId="LiveId" clId="{E38A4952-23FC-460D-A288-D779458C62BC}" dt="2021-05-02T09:38:23.235" v="10088"/>
          <ac:cxnSpMkLst>
            <pc:docMk/>
            <pc:sldMk cId="518454426" sldId="304"/>
            <ac:cxnSpMk id="58" creationId="{D35D61A0-F87B-4B6A-9ACD-806E4D9674D3}"/>
          </ac:cxnSpMkLst>
        </pc:cxnChg>
        <pc:cxnChg chg="add del mod">
          <ac:chgData name="Abdulaziz Qambar" userId="85b05c50aa90e9c3" providerId="LiveId" clId="{E38A4952-23FC-460D-A288-D779458C62BC}" dt="2021-05-02T09:38:23.032" v="10087"/>
          <ac:cxnSpMkLst>
            <pc:docMk/>
            <pc:sldMk cId="518454426" sldId="304"/>
            <ac:cxnSpMk id="60" creationId="{4BECEF30-EB50-4DDF-8960-3431C97655C9}"/>
          </ac:cxnSpMkLst>
        </pc:cxnChg>
        <pc:cxnChg chg="add del mod">
          <ac:chgData name="Abdulaziz Qambar" userId="85b05c50aa90e9c3" providerId="LiveId" clId="{E38A4952-23FC-460D-A288-D779458C62BC}" dt="2021-05-02T09:38:22.861" v="10086"/>
          <ac:cxnSpMkLst>
            <pc:docMk/>
            <pc:sldMk cId="518454426" sldId="304"/>
            <ac:cxnSpMk id="62" creationId="{4971D60E-82E2-4639-AF96-4284F5FCFEFA}"/>
          </ac:cxnSpMkLst>
        </pc:cxnChg>
        <pc:cxnChg chg="add del mod">
          <ac:chgData name="Abdulaziz Qambar" userId="85b05c50aa90e9c3" providerId="LiveId" clId="{E38A4952-23FC-460D-A288-D779458C62BC}" dt="2021-05-02T09:38:22.664" v="10085"/>
          <ac:cxnSpMkLst>
            <pc:docMk/>
            <pc:sldMk cId="518454426" sldId="304"/>
            <ac:cxnSpMk id="63" creationId="{DEA133C7-C407-40E4-8F20-8EB4936BA9E2}"/>
          </ac:cxnSpMkLst>
        </pc:cxnChg>
        <pc:cxnChg chg="add del mod">
          <ac:chgData name="Abdulaziz Qambar" userId="85b05c50aa90e9c3" providerId="LiveId" clId="{E38A4952-23FC-460D-A288-D779458C62BC}" dt="2021-05-02T09:38:22.459" v="10084"/>
          <ac:cxnSpMkLst>
            <pc:docMk/>
            <pc:sldMk cId="518454426" sldId="304"/>
            <ac:cxnSpMk id="64" creationId="{E47BF86E-DABE-4E42-AD48-A013CF760890}"/>
          </ac:cxnSpMkLst>
        </pc:cxnChg>
        <pc:cxnChg chg="add del mod">
          <ac:chgData name="Abdulaziz Qambar" userId="85b05c50aa90e9c3" providerId="LiveId" clId="{E38A4952-23FC-460D-A288-D779458C62BC}" dt="2021-05-02T09:38:22.261" v="10083"/>
          <ac:cxnSpMkLst>
            <pc:docMk/>
            <pc:sldMk cId="518454426" sldId="304"/>
            <ac:cxnSpMk id="65" creationId="{DFF689BE-B6CD-49F0-BAC0-94F9D0F2B5E0}"/>
          </ac:cxnSpMkLst>
        </pc:cxnChg>
        <pc:cxnChg chg="add del mod">
          <ac:chgData name="Abdulaziz Qambar" userId="85b05c50aa90e9c3" providerId="LiveId" clId="{E38A4952-23FC-460D-A288-D779458C62BC}" dt="2021-05-02T09:39:50.204" v="10152" actId="478"/>
          <ac:cxnSpMkLst>
            <pc:docMk/>
            <pc:sldMk cId="518454426" sldId="304"/>
            <ac:cxnSpMk id="67" creationId="{FA7F4BDC-411D-4A7B-8A5C-B22DF923AFAB}"/>
          </ac:cxnSpMkLst>
        </pc:cxnChg>
        <pc:cxnChg chg="add del mod">
          <ac:chgData name="Abdulaziz Qambar" userId="85b05c50aa90e9c3" providerId="LiveId" clId="{E38A4952-23FC-460D-A288-D779458C62BC}" dt="2021-05-02T09:39:50.204" v="10152" actId="478"/>
          <ac:cxnSpMkLst>
            <pc:docMk/>
            <pc:sldMk cId="518454426" sldId="304"/>
            <ac:cxnSpMk id="68" creationId="{ECF4F576-ADFC-42B7-BF72-1F4918D2B459}"/>
          </ac:cxnSpMkLst>
        </pc:cxnChg>
        <pc:cxnChg chg="add del mod">
          <ac:chgData name="Abdulaziz Qambar" userId="85b05c50aa90e9c3" providerId="LiveId" clId="{E38A4952-23FC-460D-A288-D779458C62BC}" dt="2021-05-02T09:39:50.204" v="10152" actId="478"/>
          <ac:cxnSpMkLst>
            <pc:docMk/>
            <pc:sldMk cId="518454426" sldId="304"/>
            <ac:cxnSpMk id="69" creationId="{DA0CA914-0C69-4395-892D-DCA847061005}"/>
          </ac:cxnSpMkLst>
        </pc:cxnChg>
        <pc:cxnChg chg="add del mod">
          <ac:chgData name="Abdulaziz Qambar" userId="85b05c50aa90e9c3" providerId="LiveId" clId="{E38A4952-23FC-460D-A288-D779458C62BC}" dt="2021-05-02T09:39:50.204" v="10152" actId="478"/>
          <ac:cxnSpMkLst>
            <pc:docMk/>
            <pc:sldMk cId="518454426" sldId="304"/>
            <ac:cxnSpMk id="70" creationId="{92522D49-39AC-4DC3-89A0-7DF7B3FDB9EA}"/>
          </ac:cxnSpMkLst>
        </pc:cxnChg>
        <pc:cxnChg chg="add del mod">
          <ac:chgData name="Abdulaziz Qambar" userId="85b05c50aa90e9c3" providerId="LiveId" clId="{E38A4952-23FC-460D-A288-D779458C62BC}" dt="2021-05-02T09:39:00.233" v="10107"/>
          <ac:cxnSpMkLst>
            <pc:docMk/>
            <pc:sldMk cId="518454426" sldId="304"/>
            <ac:cxnSpMk id="71" creationId="{11E982CA-B77B-40FB-A8BA-4471CDC96200}"/>
          </ac:cxnSpMkLst>
        </pc:cxnChg>
        <pc:cxnChg chg="add del mod">
          <ac:chgData name="Abdulaziz Qambar" userId="85b05c50aa90e9c3" providerId="LiveId" clId="{E38A4952-23FC-460D-A288-D779458C62BC}" dt="2021-05-02T09:40:59.340" v="10186" actId="478"/>
          <ac:cxnSpMkLst>
            <pc:docMk/>
            <pc:sldMk cId="518454426" sldId="304"/>
            <ac:cxnSpMk id="76" creationId="{7607E97F-D9DD-4AA4-A606-FB4ACF92A99C}"/>
          </ac:cxnSpMkLst>
        </pc:cxnChg>
        <pc:cxnChg chg="add del mod">
          <ac:chgData name="Abdulaziz Qambar" userId="85b05c50aa90e9c3" providerId="LiveId" clId="{E38A4952-23FC-460D-A288-D779458C62BC}" dt="2021-05-02T09:40:01.918" v="10162"/>
          <ac:cxnSpMkLst>
            <pc:docMk/>
            <pc:sldMk cId="518454426" sldId="304"/>
            <ac:cxnSpMk id="77" creationId="{D7826CAA-34B7-4109-BC93-1736452B5293}"/>
          </ac:cxnSpMkLst>
        </pc:cxnChg>
        <pc:cxnChg chg="add del mod">
          <ac:chgData name="Abdulaziz Qambar" userId="85b05c50aa90e9c3" providerId="LiveId" clId="{E38A4952-23FC-460D-A288-D779458C62BC}" dt="2021-05-02T09:40:01.761" v="10161"/>
          <ac:cxnSpMkLst>
            <pc:docMk/>
            <pc:sldMk cId="518454426" sldId="304"/>
            <ac:cxnSpMk id="78" creationId="{8F20B4F0-054D-45E5-8E61-117B55C8CC14}"/>
          </ac:cxnSpMkLst>
        </pc:cxnChg>
        <pc:cxnChg chg="add del mod">
          <ac:chgData name="Abdulaziz Qambar" userId="85b05c50aa90e9c3" providerId="LiveId" clId="{E38A4952-23FC-460D-A288-D779458C62BC}" dt="2021-05-02T09:40:01.553" v="10160"/>
          <ac:cxnSpMkLst>
            <pc:docMk/>
            <pc:sldMk cId="518454426" sldId="304"/>
            <ac:cxnSpMk id="79" creationId="{6E468EC5-B90D-4F04-A0A8-C575D2CBCCD6}"/>
          </ac:cxnSpMkLst>
        </pc:cxnChg>
        <pc:cxnChg chg="add del mod">
          <ac:chgData name="Abdulaziz Qambar" userId="85b05c50aa90e9c3" providerId="LiveId" clId="{E38A4952-23FC-460D-A288-D779458C62BC}" dt="2021-05-02T09:40:59.340" v="10186" actId="478"/>
          <ac:cxnSpMkLst>
            <pc:docMk/>
            <pc:sldMk cId="518454426" sldId="304"/>
            <ac:cxnSpMk id="80" creationId="{510FDF5A-308B-41E5-92F0-0DE2D214AEC8}"/>
          </ac:cxnSpMkLst>
        </pc:cxnChg>
        <pc:cxnChg chg="add del mod">
          <ac:chgData name="Abdulaziz Qambar" userId="85b05c50aa90e9c3" providerId="LiveId" clId="{E38A4952-23FC-460D-A288-D779458C62BC}" dt="2021-05-02T09:40:59.340" v="10186" actId="478"/>
          <ac:cxnSpMkLst>
            <pc:docMk/>
            <pc:sldMk cId="518454426" sldId="304"/>
            <ac:cxnSpMk id="81" creationId="{30C242EF-B0F2-4FD2-AF4F-BE0C0FEC50CC}"/>
          </ac:cxnSpMkLst>
        </pc:cxnChg>
        <pc:cxnChg chg="add del mod">
          <ac:chgData name="Abdulaziz Qambar" userId="85b05c50aa90e9c3" providerId="LiveId" clId="{E38A4952-23FC-460D-A288-D779458C62BC}" dt="2021-05-02T09:40:59.340" v="10186" actId="478"/>
          <ac:cxnSpMkLst>
            <pc:docMk/>
            <pc:sldMk cId="518454426" sldId="304"/>
            <ac:cxnSpMk id="82" creationId="{523E33FA-B4C8-4CA7-AE97-EA6EBBD811C4}"/>
          </ac:cxnSpMkLst>
        </pc:cxnChg>
        <pc:cxnChg chg="add del mod">
          <ac:chgData name="Abdulaziz Qambar" userId="85b05c50aa90e9c3" providerId="LiveId" clId="{E38A4952-23FC-460D-A288-D779458C62BC}" dt="2021-05-02T09:40:59.340" v="10186" actId="478"/>
          <ac:cxnSpMkLst>
            <pc:docMk/>
            <pc:sldMk cId="518454426" sldId="304"/>
            <ac:cxnSpMk id="83" creationId="{2E46DCE3-DEE1-4A07-A06D-AA8134326827}"/>
          </ac:cxnSpMkLst>
        </pc:cxnChg>
        <pc:cxnChg chg="add del mod">
          <ac:chgData name="Abdulaziz Qambar" userId="85b05c50aa90e9c3" providerId="LiveId" clId="{E38A4952-23FC-460D-A288-D779458C62BC}" dt="2021-05-02T09:40:59.340" v="10186" actId="478"/>
          <ac:cxnSpMkLst>
            <pc:docMk/>
            <pc:sldMk cId="518454426" sldId="304"/>
            <ac:cxnSpMk id="84" creationId="{6708C67F-3782-4667-A4DB-016605FC096A}"/>
          </ac:cxnSpMkLst>
        </pc:cxnChg>
        <pc:cxnChg chg="add del mod">
          <ac:chgData name="Abdulaziz Qambar" userId="85b05c50aa90e9c3" providerId="LiveId" clId="{E38A4952-23FC-460D-A288-D779458C62BC}" dt="2021-05-02T09:40:59.340" v="10186" actId="478"/>
          <ac:cxnSpMkLst>
            <pc:docMk/>
            <pc:sldMk cId="518454426" sldId="304"/>
            <ac:cxnSpMk id="95" creationId="{97A4B075-17EF-4491-9B9F-A143617490B0}"/>
          </ac:cxnSpMkLst>
        </pc:cxnChg>
        <pc:cxnChg chg="add del mod">
          <ac:chgData name="Abdulaziz Qambar" userId="85b05c50aa90e9c3" providerId="LiveId" clId="{E38A4952-23FC-460D-A288-D779458C62BC}" dt="2021-05-02T09:40:59.340" v="10186" actId="478"/>
          <ac:cxnSpMkLst>
            <pc:docMk/>
            <pc:sldMk cId="518454426" sldId="304"/>
            <ac:cxnSpMk id="96" creationId="{F3581F92-1E85-4CC1-9A63-622A8E713485}"/>
          </ac:cxnSpMkLst>
        </pc:cxnChg>
        <pc:cxnChg chg="add del mod">
          <ac:chgData name="Abdulaziz Qambar" userId="85b05c50aa90e9c3" providerId="LiveId" clId="{E38A4952-23FC-460D-A288-D779458C62BC}" dt="2021-05-02T09:40:59.340" v="10186" actId="478"/>
          <ac:cxnSpMkLst>
            <pc:docMk/>
            <pc:sldMk cId="518454426" sldId="304"/>
            <ac:cxnSpMk id="97" creationId="{14FF82E4-A501-447F-8F04-9F030BF346CB}"/>
          </ac:cxnSpMkLst>
        </pc:cxnChg>
        <pc:cxnChg chg="add del mod">
          <ac:chgData name="Abdulaziz Qambar" userId="85b05c50aa90e9c3" providerId="LiveId" clId="{E38A4952-23FC-460D-A288-D779458C62BC}" dt="2021-05-02T09:40:59.340" v="10186" actId="478"/>
          <ac:cxnSpMkLst>
            <pc:docMk/>
            <pc:sldMk cId="518454426" sldId="304"/>
            <ac:cxnSpMk id="100" creationId="{4D1FBB2E-7E7D-4DD5-8F6E-892730E9EE60}"/>
          </ac:cxnSpMkLst>
        </pc:cxnChg>
      </pc:sldChg>
      <pc:sldChg chg="add">
        <pc:chgData name="Abdulaziz Qambar" userId="85b05c50aa90e9c3" providerId="LiveId" clId="{E38A4952-23FC-460D-A288-D779458C62BC}" dt="2021-05-01T21:29:23.102" v="5963"/>
        <pc:sldMkLst>
          <pc:docMk/>
          <pc:sldMk cId="450509729" sldId="305"/>
        </pc:sldMkLst>
      </pc:sldChg>
      <pc:sldChg chg="addSp delSp modSp add mod ord">
        <pc:chgData name="Abdulaziz Qambar" userId="85b05c50aa90e9c3" providerId="LiveId" clId="{E38A4952-23FC-460D-A288-D779458C62BC}" dt="2021-05-02T09:34:04.223" v="9981"/>
        <pc:sldMkLst>
          <pc:docMk/>
          <pc:sldMk cId="1644127808" sldId="306"/>
        </pc:sldMkLst>
        <pc:spChg chg="add mod">
          <ac:chgData name="Abdulaziz Qambar" userId="85b05c50aa90e9c3" providerId="LiveId" clId="{E38A4952-23FC-460D-A288-D779458C62BC}" dt="2021-05-02T09:19:44.798" v="9202" actId="20577"/>
          <ac:spMkLst>
            <pc:docMk/>
            <pc:sldMk cId="1644127808" sldId="306"/>
            <ac:spMk id="12" creationId="{E2E26412-A17D-4A7C-BF89-3A242F4B8314}"/>
          </ac:spMkLst>
        </pc:spChg>
        <pc:spChg chg="add mod">
          <ac:chgData name="Abdulaziz Qambar" userId="85b05c50aa90e9c3" providerId="LiveId" clId="{E38A4952-23FC-460D-A288-D779458C62BC}" dt="2021-05-02T09:30:19.680" v="9924" actId="404"/>
          <ac:spMkLst>
            <pc:docMk/>
            <pc:sldMk cId="1644127808" sldId="306"/>
            <ac:spMk id="14" creationId="{81AE91CB-C50A-4536-85E1-30D2F67F9993}"/>
          </ac:spMkLst>
        </pc:spChg>
        <pc:spChg chg="mod">
          <ac:chgData name="Abdulaziz Qambar" userId="85b05c50aa90e9c3" providerId="LiveId" clId="{E38A4952-23FC-460D-A288-D779458C62BC}" dt="2021-05-02T08:50:33.052" v="8333"/>
          <ac:spMkLst>
            <pc:docMk/>
            <pc:sldMk cId="1644127808" sldId="306"/>
            <ac:spMk id="23" creationId="{D9D8D862-40BC-4D0A-B806-F00BB5C9FAF1}"/>
          </ac:spMkLst>
        </pc:spChg>
        <pc:spChg chg="add del mod">
          <ac:chgData name="Abdulaziz Qambar" userId="85b05c50aa90e9c3" providerId="LiveId" clId="{E38A4952-23FC-460D-A288-D779458C62BC}" dt="2021-05-02T09:22:00.612" v="9239" actId="478"/>
          <ac:spMkLst>
            <pc:docMk/>
            <pc:sldMk cId="1644127808" sldId="306"/>
            <ac:spMk id="24" creationId="{16267F8A-14DC-4347-AAF6-9B4F4E1F8307}"/>
          </ac:spMkLst>
        </pc:spChg>
        <pc:spChg chg="add mod">
          <ac:chgData name="Abdulaziz Qambar" userId="85b05c50aa90e9c3" providerId="LiveId" clId="{E38A4952-23FC-460D-A288-D779458C62BC}" dt="2021-05-02T09:30:29.082" v="9926" actId="14100"/>
          <ac:spMkLst>
            <pc:docMk/>
            <pc:sldMk cId="1644127808" sldId="306"/>
            <ac:spMk id="25" creationId="{7875B4BF-18A0-4B54-86D3-5FBA6590AC10}"/>
          </ac:spMkLst>
        </pc:spChg>
        <pc:grpChg chg="add mod">
          <ac:chgData name="Abdulaziz Qambar" userId="85b05c50aa90e9c3" providerId="LiveId" clId="{E38A4952-23FC-460D-A288-D779458C62BC}" dt="2021-05-02T09:30:35.918" v="9938" actId="1036"/>
          <ac:grpSpMkLst>
            <pc:docMk/>
            <pc:sldMk cId="1644127808" sldId="306"/>
            <ac:grpSpMk id="2" creationId="{716C95B4-F136-413E-8BF7-F6FD4D543DF6}"/>
          </ac:grpSpMkLst>
        </pc:grpChg>
        <pc:picChg chg="add mod">
          <ac:chgData name="Abdulaziz Qambar" userId="85b05c50aa90e9c3" providerId="LiveId" clId="{E38A4952-23FC-460D-A288-D779458C62BC}" dt="2021-05-02T09:19:57.934" v="9214" actId="1035"/>
          <ac:picMkLst>
            <pc:docMk/>
            <pc:sldMk cId="1644127808" sldId="306"/>
            <ac:picMk id="13" creationId="{8CDAD056-4A9F-4D48-BF78-5DC1B0D3F514}"/>
          </ac:picMkLst>
        </pc:picChg>
        <pc:picChg chg="add mod">
          <ac:chgData name="Abdulaziz Qambar" userId="85b05c50aa90e9c3" providerId="LiveId" clId="{E38A4952-23FC-460D-A288-D779458C62BC}" dt="2021-05-02T09:21:00.805" v="9223" actId="1076"/>
          <ac:picMkLst>
            <pc:docMk/>
            <pc:sldMk cId="1644127808" sldId="306"/>
            <ac:picMk id="15" creationId="{05FD2A01-2F4B-4CC4-9348-0C2665966DDA}"/>
          </ac:picMkLst>
        </pc:picChg>
        <pc:picChg chg="mod">
          <ac:chgData name="Abdulaziz Qambar" userId="85b05c50aa90e9c3" providerId="LiveId" clId="{E38A4952-23FC-460D-A288-D779458C62BC}" dt="2021-05-02T09:27:09.096" v="9625" actId="1076"/>
          <ac:picMkLst>
            <pc:docMk/>
            <pc:sldMk cId="1644127808" sldId="306"/>
            <ac:picMk id="50" creationId="{27806FBC-8EF2-44F7-AA9B-D2F31EE30493}"/>
          </ac:picMkLst>
        </pc:picChg>
        <pc:cxnChg chg="add mod">
          <ac:chgData name="Abdulaziz Qambar" userId="85b05c50aa90e9c3" providerId="LiveId" clId="{E38A4952-23FC-460D-A288-D779458C62BC}" dt="2021-05-02T09:21:19.677" v="9228" actId="14100"/>
          <ac:cxnSpMkLst>
            <pc:docMk/>
            <pc:sldMk cId="1644127808" sldId="306"/>
            <ac:cxnSpMk id="16" creationId="{D90060AC-5B34-482A-B5C7-EAB2CFE8B09A}"/>
          </ac:cxnSpMkLst>
        </pc:cxnChg>
        <pc:cxnChg chg="add del mod">
          <ac:chgData name="Abdulaziz Qambar" userId="85b05c50aa90e9c3" providerId="LiveId" clId="{E38A4952-23FC-460D-A288-D779458C62BC}" dt="2021-05-02T09:21:24.780" v="9231" actId="478"/>
          <ac:cxnSpMkLst>
            <pc:docMk/>
            <pc:sldMk cId="1644127808" sldId="306"/>
            <ac:cxnSpMk id="18" creationId="{710D4714-C085-4A9B-9731-1D873E6AF8F0}"/>
          </ac:cxnSpMkLst>
        </pc:cxnChg>
        <pc:cxnChg chg="add mod">
          <ac:chgData name="Abdulaziz Qambar" userId="85b05c50aa90e9c3" providerId="LiveId" clId="{E38A4952-23FC-460D-A288-D779458C62BC}" dt="2021-05-02T09:21:35.859" v="9236" actId="1076"/>
          <ac:cxnSpMkLst>
            <pc:docMk/>
            <pc:sldMk cId="1644127808" sldId="306"/>
            <ac:cxnSpMk id="20" creationId="{C68ACBFB-1D13-4E7E-8AEB-8475DC1F4B89}"/>
          </ac:cxnSpMkLst>
        </pc:cxnChg>
      </pc:sldChg>
      <pc:sldChg chg="addSp modSp add mod modNotesTx">
        <pc:chgData name="Abdulaziz Qambar" userId="85b05c50aa90e9c3" providerId="LiveId" clId="{E38A4952-23FC-460D-A288-D779458C62BC}" dt="2021-05-02T11:17:56.800" v="12105" actId="113"/>
        <pc:sldMkLst>
          <pc:docMk/>
          <pc:sldMk cId="3526250324" sldId="307"/>
        </pc:sldMkLst>
        <pc:spChg chg="mod">
          <ac:chgData name="Abdulaziz Qambar" userId="85b05c50aa90e9c3" providerId="LiveId" clId="{E38A4952-23FC-460D-A288-D779458C62BC}" dt="2021-05-02T09:31:17.368" v="9940" actId="21"/>
          <ac:spMkLst>
            <pc:docMk/>
            <pc:sldMk cId="3526250324" sldId="307"/>
            <ac:spMk id="12" creationId="{E2E26412-A17D-4A7C-BF89-3A242F4B8314}"/>
          </ac:spMkLst>
        </pc:spChg>
        <pc:spChg chg="mod">
          <ac:chgData name="Abdulaziz Qambar" userId="85b05c50aa90e9c3" providerId="LiveId" clId="{E38A4952-23FC-460D-A288-D779458C62BC}" dt="2021-05-02T09:33:24.235" v="9965" actId="20577"/>
          <ac:spMkLst>
            <pc:docMk/>
            <pc:sldMk cId="3526250324" sldId="307"/>
            <ac:spMk id="14" creationId="{81AE91CB-C50A-4536-85E1-30D2F67F9993}"/>
          </ac:spMkLst>
        </pc:spChg>
        <pc:spChg chg="add mod">
          <ac:chgData name="Abdulaziz Qambar" userId="85b05c50aa90e9c3" providerId="LiveId" clId="{E38A4952-23FC-460D-A288-D779458C62BC}" dt="2021-05-02T09:33:09.963" v="9960" actId="1076"/>
          <ac:spMkLst>
            <pc:docMk/>
            <pc:sldMk cId="3526250324" sldId="307"/>
            <ac:spMk id="18" creationId="{69BEC7D6-F1C9-41AC-BBB3-FC70FCDDB3AB}"/>
          </ac:spMkLst>
        </pc:spChg>
        <pc:spChg chg="add mod">
          <ac:chgData name="Abdulaziz Qambar" userId="85b05c50aa90e9c3" providerId="LiveId" clId="{E38A4952-23FC-460D-A288-D779458C62BC}" dt="2021-05-02T09:33:09.963" v="9960" actId="1076"/>
          <ac:spMkLst>
            <pc:docMk/>
            <pc:sldMk cId="3526250324" sldId="307"/>
            <ac:spMk id="19" creationId="{6D24DB9F-FAD4-4363-A531-AB21C1FA0DA6}"/>
          </ac:spMkLst>
        </pc:spChg>
        <pc:spChg chg="add mod">
          <ac:chgData name="Abdulaziz Qambar" userId="85b05c50aa90e9c3" providerId="LiveId" clId="{E38A4952-23FC-460D-A288-D779458C62BC}" dt="2021-05-02T09:33:09.963" v="9960" actId="1076"/>
          <ac:spMkLst>
            <pc:docMk/>
            <pc:sldMk cId="3526250324" sldId="307"/>
            <ac:spMk id="21" creationId="{A22A9ABA-249F-4368-A152-01FF5C8E398F}"/>
          </ac:spMkLst>
        </pc:spChg>
        <pc:spChg chg="mod">
          <ac:chgData name="Abdulaziz Qambar" userId="85b05c50aa90e9c3" providerId="LiveId" clId="{E38A4952-23FC-460D-A288-D779458C62BC}" dt="2021-05-02T11:17:56.800" v="12105" actId="113"/>
          <ac:spMkLst>
            <pc:docMk/>
            <pc:sldMk cId="3526250324" sldId="307"/>
            <ac:spMk id="25" creationId="{7875B4BF-18A0-4B54-86D3-5FBA6590AC10}"/>
          </ac:spMkLst>
        </pc:spChg>
        <pc:grpChg chg="mod">
          <ac:chgData name="Abdulaziz Qambar" userId="85b05c50aa90e9c3" providerId="LiveId" clId="{E38A4952-23FC-460D-A288-D779458C62BC}" dt="2021-05-02T09:33:17.607" v="9962" actId="1076"/>
          <ac:grpSpMkLst>
            <pc:docMk/>
            <pc:sldMk cId="3526250324" sldId="307"/>
            <ac:grpSpMk id="2" creationId="{716C95B4-F136-413E-8BF7-F6FD4D543DF6}"/>
          </ac:grpSpMkLst>
        </pc:grpChg>
        <pc:picChg chg="mod">
          <ac:chgData name="Abdulaziz Qambar" userId="85b05c50aa90e9c3" providerId="LiveId" clId="{E38A4952-23FC-460D-A288-D779458C62BC}" dt="2021-05-02T09:33:06.600" v="9959" actId="1076"/>
          <ac:picMkLst>
            <pc:docMk/>
            <pc:sldMk cId="3526250324" sldId="307"/>
            <ac:picMk id="50" creationId="{27806FBC-8EF2-44F7-AA9B-D2F31EE30493}"/>
          </ac:picMkLst>
        </pc:picChg>
        <pc:cxnChg chg="mod">
          <ac:chgData name="Abdulaziz Qambar" userId="85b05c50aa90e9c3" providerId="LiveId" clId="{E38A4952-23FC-460D-A288-D779458C62BC}" dt="2021-05-02T09:33:43.335" v="9979" actId="1037"/>
          <ac:cxnSpMkLst>
            <pc:docMk/>
            <pc:sldMk cId="3526250324" sldId="307"/>
            <ac:cxnSpMk id="16" creationId="{D90060AC-5B34-482A-B5C7-EAB2CFE8B09A}"/>
          </ac:cxnSpMkLst>
        </pc:cxnChg>
        <pc:cxnChg chg="mod">
          <ac:chgData name="Abdulaziz Qambar" userId="85b05c50aa90e9c3" providerId="LiveId" clId="{E38A4952-23FC-460D-A288-D779458C62BC}" dt="2021-05-02T09:33:12.228" v="9961" actId="1076"/>
          <ac:cxnSpMkLst>
            <pc:docMk/>
            <pc:sldMk cId="3526250324" sldId="307"/>
            <ac:cxnSpMk id="20" creationId="{C68ACBFB-1D13-4E7E-8AEB-8475DC1F4B89}"/>
          </ac:cxnSpMkLst>
        </pc:cxnChg>
      </pc:sldChg>
      <pc:sldChg chg="addSp delSp modSp add mod ord">
        <pc:chgData name="Abdulaziz Qambar" userId="85b05c50aa90e9c3" providerId="LiveId" clId="{E38A4952-23FC-460D-A288-D779458C62BC}" dt="2021-05-02T13:15:09.083" v="13756"/>
        <pc:sldMkLst>
          <pc:docMk/>
          <pc:sldMk cId="1105810422" sldId="308"/>
        </pc:sldMkLst>
        <pc:spChg chg="add mod">
          <ac:chgData name="Abdulaziz Qambar" userId="85b05c50aa90e9c3" providerId="LiveId" clId="{E38A4952-23FC-460D-A288-D779458C62BC}" dt="2021-05-02T13:05:29.899" v="13603" actId="164"/>
          <ac:spMkLst>
            <pc:docMk/>
            <pc:sldMk cId="1105810422" sldId="308"/>
            <ac:spMk id="12" creationId="{BBDE3372-7964-4832-8D34-64D1D0A33F49}"/>
          </ac:spMkLst>
        </pc:spChg>
        <pc:spChg chg="mod topLvl">
          <ac:chgData name="Abdulaziz Qambar" userId="85b05c50aa90e9c3" providerId="LiveId" clId="{E38A4952-23FC-460D-A288-D779458C62BC}" dt="2021-05-02T10:09:51.408" v="10473" actId="571"/>
          <ac:spMkLst>
            <pc:docMk/>
            <pc:sldMk cId="1105810422" sldId="308"/>
            <ac:spMk id="15" creationId="{FE25C203-7CEF-4599-9B1F-A87468AC1A1D}"/>
          </ac:spMkLst>
        </pc:spChg>
        <pc:spChg chg="mod topLvl">
          <ac:chgData name="Abdulaziz Qambar" userId="85b05c50aa90e9c3" providerId="LiveId" clId="{E38A4952-23FC-460D-A288-D779458C62BC}" dt="2021-05-02T10:09:51.408" v="10473" actId="571"/>
          <ac:spMkLst>
            <pc:docMk/>
            <pc:sldMk cId="1105810422" sldId="308"/>
            <ac:spMk id="18" creationId="{39C2637D-599C-4A03-B0F8-42A872D5419C}"/>
          </ac:spMkLst>
        </pc:spChg>
        <pc:spChg chg="mod topLvl">
          <ac:chgData name="Abdulaziz Qambar" userId="85b05c50aa90e9c3" providerId="LiveId" clId="{E38A4952-23FC-460D-A288-D779458C62BC}" dt="2021-05-02T10:09:51.408" v="10473" actId="571"/>
          <ac:spMkLst>
            <pc:docMk/>
            <pc:sldMk cId="1105810422" sldId="308"/>
            <ac:spMk id="22" creationId="{2416A1F3-0732-45E8-A013-48D43A8CB89A}"/>
          </ac:spMkLst>
        </pc:spChg>
        <pc:spChg chg="mod">
          <ac:chgData name="Abdulaziz Qambar" userId="85b05c50aa90e9c3" providerId="LiveId" clId="{E38A4952-23FC-460D-A288-D779458C62BC}" dt="2021-05-02T12:47:18.335" v="12686" actId="20577"/>
          <ac:spMkLst>
            <pc:docMk/>
            <pc:sldMk cId="1105810422" sldId="308"/>
            <ac:spMk id="23" creationId="{D9D8D862-40BC-4D0A-B806-F00BB5C9FAF1}"/>
          </ac:spMkLst>
        </pc:spChg>
        <pc:spChg chg="mod ord topLvl">
          <ac:chgData name="Abdulaziz Qambar" userId="85b05c50aa90e9c3" providerId="LiveId" clId="{E38A4952-23FC-460D-A288-D779458C62BC}" dt="2021-05-02T10:21:00.521" v="10904" actId="1037"/>
          <ac:spMkLst>
            <pc:docMk/>
            <pc:sldMk cId="1105810422" sldId="308"/>
            <ac:spMk id="24" creationId="{14152D32-8A18-45B6-BCCD-FA8AECDB905A}"/>
          </ac:spMkLst>
        </pc:spChg>
        <pc:spChg chg="mod topLvl">
          <ac:chgData name="Abdulaziz Qambar" userId="85b05c50aa90e9c3" providerId="LiveId" clId="{E38A4952-23FC-460D-A288-D779458C62BC}" dt="2021-05-02T10:09:51.408" v="10473" actId="571"/>
          <ac:spMkLst>
            <pc:docMk/>
            <pc:sldMk cId="1105810422" sldId="308"/>
            <ac:spMk id="25" creationId="{08E40850-75AF-447F-96BD-52A37A8C395C}"/>
          </ac:spMkLst>
        </pc:spChg>
        <pc:spChg chg="mod topLvl">
          <ac:chgData name="Abdulaziz Qambar" userId="85b05c50aa90e9c3" providerId="LiveId" clId="{E38A4952-23FC-460D-A288-D779458C62BC}" dt="2021-05-02T10:21:00.521" v="10904" actId="1037"/>
          <ac:spMkLst>
            <pc:docMk/>
            <pc:sldMk cId="1105810422" sldId="308"/>
            <ac:spMk id="26" creationId="{D29FB590-AC5E-4342-B22B-2B6AD11D894B}"/>
          </ac:spMkLst>
        </pc:spChg>
        <pc:spChg chg="mod ord topLvl">
          <ac:chgData name="Abdulaziz Qambar" userId="85b05c50aa90e9c3" providerId="LiveId" clId="{E38A4952-23FC-460D-A288-D779458C62BC}" dt="2021-05-02T10:09:51.408" v="10473" actId="571"/>
          <ac:spMkLst>
            <pc:docMk/>
            <pc:sldMk cId="1105810422" sldId="308"/>
            <ac:spMk id="27" creationId="{6EF42390-4B67-44A8-AD3A-DDD00F39374D}"/>
          </ac:spMkLst>
        </pc:spChg>
        <pc:spChg chg="add mod">
          <ac:chgData name="Abdulaziz Qambar" userId="85b05c50aa90e9c3" providerId="LiveId" clId="{E38A4952-23FC-460D-A288-D779458C62BC}" dt="2021-05-02T10:09:51.408" v="10473" actId="571"/>
          <ac:spMkLst>
            <pc:docMk/>
            <pc:sldMk cId="1105810422" sldId="308"/>
            <ac:spMk id="35" creationId="{54AE2C06-F7AF-4BC5-98CF-8BD514EE6479}"/>
          </ac:spMkLst>
        </pc:spChg>
        <pc:spChg chg="add mod">
          <ac:chgData name="Abdulaziz Qambar" userId="85b05c50aa90e9c3" providerId="LiveId" clId="{E38A4952-23FC-460D-A288-D779458C62BC}" dt="2021-05-02T10:10:20.731" v="10481" actId="1076"/>
          <ac:spMkLst>
            <pc:docMk/>
            <pc:sldMk cId="1105810422" sldId="308"/>
            <ac:spMk id="51" creationId="{F9BC9976-EC26-49D1-826F-F9838E9DDF1D}"/>
          </ac:spMkLst>
        </pc:spChg>
        <pc:spChg chg="add mod">
          <ac:chgData name="Abdulaziz Qambar" userId="85b05c50aa90e9c3" providerId="LiveId" clId="{E38A4952-23FC-460D-A288-D779458C62BC}" dt="2021-05-02T10:03:52.835" v="10335" actId="571"/>
          <ac:spMkLst>
            <pc:docMk/>
            <pc:sldMk cId="1105810422" sldId="308"/>
            <ac:spMk id="52" creationId="{32698E23-7F01-4EC0-BA65-6F46597D2219}"/>
          </ac:spMkLst>
        </pc:spChg>
        <pc:spChg chg="add mod">
          <ac:chgData name="Abdulaziz Qambar" userId="85b05c50aa90e9c3" providerId="LiveId" clId="{E38A4952-23FC-460D-A288-D779458C62BC}" dt="2021-05-02T10:03:52.639" v="10334" actId="571"/>
          <ac:spMkLst>
            <pc:docMk/>
            <pc:sldMk cId="1105810422" sldId="308"/>
            <ac:spMk id="53" creationId="{267FE583-9C4F-4D1F-948C-75EC55ED106B}"/>
          </ac:spMkLst>
        </pc:spChg>
        <pc:spChg chg="add mod">
          <ac:chgData name="Abdulaziz Qambar" userId="85b05c50aa90e9c3" providerId="LiveId" clId="{E38A4952-23FC-460D-A288-D779458C62BC}" dt="2021-05-02T10:04:03.517" v="10345" actId="571"/>
          <ac:spMkLst>
            <pc:docMk/>
            <pc:sldMk cId="1105810422" sldId="308"/>
            <ac:spMk id="54" creationId="{8AAE5FE1-7698-4BC0-AF30-4600D6C8F63E}"/>
          </ac:spMkLst>
        </pc:spChg>
        <pc:spChg chg="add del mod">
          <ac:chgData name="Abdulaziz Qambar" userId="85b05c50aa90e9c3" providerId="LiveId" clId="{E38A4952-23FC-460D-A288-D779458C62BC}" dt="2021-05-02T10:09:37.177" v="10466" actId="478"/>
          <ac:spMkLst>
            <pc:docMk/>
            <pc:sldMk cId="1105810422" sldId="308"/>
            <ac:spMk id="55" creationId="{AA6C1212-AC7E-4541-910A-DB17127A73DB}"/>
          </ac:spMkLst>
        </pc:spChg>
        <pc:spChg chg="add del mod">
          <ac:chgData name="Abdulaziz Qambar" userId="85b05c50aa90e9c3" providerId="LiveId" clId="{E38A4952-23FC-460D-A288-D779458C62BC}" dt="2021-05-02T10:09:41.158" v="10469" actId="478"/>
          <ac:spMkLst>
            <pc:docMk/>
            <pc:sldMk cId="1105810422" sldId="308"/>
            <ac:spMk id="56" creationId="{6A8F1906-268B-412B-AACE-A3343A1A5F51}"/>
          </ac:spMkLst>
        </pc:spChg>
        <pc:spChg chg="add del mod">
          <ac:chgData name="Abdulaziz Qambar" userId="85b05c50aa90e9c3" providerId="LiveId" clId="{E38A4952-23FC-460D-A288-D779458C62BC}" dt="2021-05-02T10:09:43.221" v="10470" actId="478"/>
          <ac:spMkLst>
            <pc:docMk/>
            <pc:sldMk cId="1105810422" sldId="308"/>
            <ac:spMk id="58" creationId="{0DB45258-F391-428B-9E6B-06F2178CE71C}"/>
          </ac:spMkLst>
        </pc:spChg>
        <pc:spChg chg="add mod">
          <ac:chgData name="Abdulaziz Qambar" userId="85b05c50aa90e9c3" providerId="LiveId" clId="{E38A4952-23FC-460D-A288-D779458C62BC}" dt="2021-05-02T10:09:51.408" v="10473" actId="571"/>
          <ac:spMkLst>
            <pc:docMk/>
            <pc:sldMk cId="1105810422" sldId="308"/>
            <ac:spMk id="63" creationId="{8314A94C-AA3C-465D-AECA-D122CC76CA14}"/>
          </ac:spMkLst>
        </pc:spChg>
        <pc:spChg chg="add mod">
          <ac:chgData name="Abdulaziz Qambar" userId="85b05c50aa90e9c3" providerId="LiveId" clId="{E38A4952-23FC-460D-A288-D779458C62BC}" dt="2021-05-02T10:09:51.408" v="10473" actId="571"/>
          <ac:spMkLst>
            <pc:docMk/>
            <pc:sldMk cId="1105810422" sldId="308"/>
            <ac:spMk id="68" creationId="{58C09AA6-2B20-42D0-999C-C2699D54BC48}"/>
          </ac:spMkLst>
        </pc:spChg>
        <pc:spChg chg="add mod">
          <ac:chgData name="Abdulaziz Qambar" userId="85b05c50aa90e9c3" providerId="LiveId" clId="{E38A4952-23FC-460D-A288-D779458C62BC}" dt="2021-05-02T10:10:20.731" v="10481" actId="1076"/>
          <ac:spMkLst>
            <pc:docMk/>
            <pc:sldMk cId="1105810422" sldId="308"/>
            <ac:spMk id="81" creationId="{D519DDFF-1512-4029-8EBB-4283364DEA65}"/>
          </ac:spMkLst>
        </pc:spChg>
        <pc:spChg chg="add mod">
          <ac:chgData name="Abdulaziz Qambar" userId="85b05c50aa90e9c3" providerId="LiveId" clId="{E38A4952-23FC-460D-A288-D779458C62BC}" dt="2021-05-02T10:10:20.731" v="10481" actId="1076"/>
          <ac:spMkLst>
            <pc:docMk/>
            <pc:sldMk cId="1105810422" sldId="308"/>
            <ac:spMk id="82" creationId="{CC1D8BB1-CB18-4B00-B8EE-05F026D9FD80}"/>
          </ac:spMkLst>
        </pc:spChg>
        <pc:spChg chg="add mod">
          <ac:chgData name="Abdulaziz Qambar" userId="85b05c50aa90e9c3" providerId="LiveId" clId="{E38A4952-23FC-460D-A288-D779458C62BC}" dt="2021-05-02T10:10:20.731" v="10481" actId="1076"/>
          <ac:spMkLst>
            <pc:docMk/>
            <pc:sldMk cId="1105810422" sldId="308"/>
            <ac:spMk id="83" creationId="{AAF7C065-D64A-46C7-9D3F-E412D96D877D}"/>
          </ac:spMkLst>
        </pc:spChg>
        <pc:spChg chg="add mod">
          <ac:chgData name="Abdulaziz Qambar" userId="85b05c50aa90e9c3" providerId="LiveId" clId="{E38A4952-23FC-460D-A288-D779458C62BC}" dt="2021-05-02T12:47:23.791" v="12690" actId="20577"/>
          <ac:spMkLst>
            <pc:docMk/>
            <pc:sldMk cId="1105810422" sldId="308"/>
            <ac:spMk id="85" creationId="{78E193FF-8FC1-4029-A733-DF9D216D30F0}"/>
          </ac:spMkLst>
        </pc:spChg>
        <pc:spChg chg="add mod">
          <ac:chgData name="Abdulaziz Qambar" userId="85b05c50aa90e9c3" providerId="LiveId" clId="{E38A4952-23FC-460D-A288-D779458C62BC}" dt="2021-05-02T13:05:29.899" v="13603" actId="164"/>
          <ac:spMkLst>
            <pc:docMk/>
            <pc:sldMk cId="1105810422" sldId="308"/>
            <ac:spMk id="86" creationId="{3036C58E-1F18-447A-B813-958D55B4D114}"/>
          </ac:spMkLst>
        </pc:spChg>
        <pc:spChg chg="add mod">
          <ac:chgData name="Abdulaziz Qambar" userId="85b05c50aa90e9c3" providerId="LiveId" clId="{E38A4952-23FC-460D-A288-D779458C62BC}" dt="2021-05-02T13:05:29.899" v="13603" actId="164"/>
          <ac:spMkLst>
            <pc:docMk/>
            <pc:sldMk cId="1105810422" sldId="308"/>
            <ac:spMk id="87" creationId="{487DF14F-824F-485E-9974-F58A510F3C57}"/>
          </ac:spMkLst>
        </pc:spChg>
        <pc:grpChg chg="add del mod">
          <ac:chgData name="Abdulaziz Qambar" userId="85b05c50aa90e9c3" providerId="LiveId" clId="{E38A4952-23FC-460D-A288-D779458C62BC}" dt="2021-05-02T10:00:45.763" v="10275" actId="165"/>
          <ac:grpSpMkLst>
            <pc:docMk/>
            <pc:sldMk cId="1105810422" sldId="308"/>
            <ac:grpSpMk id="4" creationId="{52AE20AC-DF93-4A1E-B9F2-08BCF52E4775}"/>
          </ac:grpSpMkLst>
        </pc:grpChg>
        <pc:grpChg chg="add mod">
          <ac:chgData name="Abdulaziz Qambar" userId="85b05c50aa90e9c3" providerId="LiveId" clId="{E38A4952-23FC-460D-A288-D779458C62BC}" dt="2021-05-02T10:09:51.408" v="10473" actId="571"/>
          <ac:grpSpMkLst>
            <pc:docMk/>
            <pc:sldMk cId="1105810422" sldId="308"/>
            <ac:grpSpMk id="5" creationId="{A832222A-D1B7-4127-B342-8AE452E50EBE}"/>
          </ac:grpSpMkLst>
        </pc:grpChg>
        <pc:grpChg chg="add del mod">
          <ac:chgData name="Abdulaziz Qambar" userId="85b05c50aa90e9c3" providerId="LiveId" clId="{E38A4952-23FC-460D-A288-D779458C62BC}" dt="2021-05-02T09:58:19.371" v="10237" actId="165"/>
          <ac:grpSpMkLst>
            <pc:docMk/>
            <pc:sldMk cId="1105810422" sldId="308"/>
            <ac:grpSpMk id="13" creationId="{055719E0-1927-4643-8E65-FBA27A85599E}"/>
          </ac:grpSpMkLst>
        </pc:grpChg>
        <pc:grpChg chg="add mod">
          <ac:chgData name="Abdulaziz Qambar" userId="85b05c50aa90e9c3" providerId="LiveId" clId="{E38A4952-23FC-460D-A288-D779458C62BC}" dt="2021-05-02T10:09:51.408" v="10473" actId="571"/>
          <ac:grpSpMkLst>
            <pc:docMk/>
            <pc:sldMk cId="1105810422" sldId="308"/>
            <ac:grpSpMk id="75" creationId="{7321363C-BA34-4C08-BAFD-7D6FD851A89D}"/>
          </ac:grpSpMkLst>
        </pc:grpChg>
        <pc:grpChg chg="add del mod">
          <ac:chgData name="Abdulaziz Qambar" userId="85b05c50aa90e9c3" providerId="LiveId" clId="{E38A4952-23FC-460D-A288-D779458C62BC}" dt="2021-05-02T13:05:29.899" v="13603" actId="164"/>
          <ac:grpSpMkLst>
            <pc:docMk/>
            <pc:sldMk cId="1105810422" sldId="308"/>
            <ac:grpSpMk id="76" creationId="{59BC863A-6067-408D-8542-8F5BB3948AAE}"/>
          </ac:grpSpMkLst>
        </pc:grpChg>
        <pc:grpChg chg="add mod">
          <ac:chgData name="Abdulaziz Qambar" userId="85b05c50aa90e9c3" providerId="LiveId" clId="{E38A4952-23FC-460D-A288-D779458C62BC}" dt="2021-05-02T13:05:31.202" v="13604" actId="1076"/>
          <ac:grpSpMkLst>
            <pc:docMk/>
            <pc:sldMk cId="1105810422" sldId="308"/>
            <ac:grpSpMk id="80" creationId="{FAF7FB2C-4828-4200-8C23-9E67CCF799B2}"/>
          </ac:grpSpMkLst>
        </pc:grpChg>
        <pc:picChg chg="add del mod">
          <ac:chgData name="Abdulaziz Qambar" userId="85b05c50aa90e9c3" providerId="LiveId" clId="{E38A4952-23FC-460D-A288-D779458C62BC}" dt="2021-05-02T10:13:37.809" v="10485" actId="1076"/>
          <ac:picMkLst>
            <pc:docMk/>
            <pc:sldMk cId="1105810422" sldId="308"/>
            <ac:picMk id="3" creationId="{8849010D-27AA-49DC-9ECA-A19F22537D5A}"/>
          </ac:picMkLst>
        </pc:picChg>
        <pc:picChg chg="mod topLvl">
          <ac:chgData name="Abdulaziz Qambar" userId="85b05c50aa90e9c3" providerId="LiveId" clId="{E38A4952-23FC-460D-A288-D779458C62BC}" dt="2021-05-02T10:09:51.408" v="10473" actId="571"/>
          <ac:picMkLst>
            <pc:docMk/>
            <pc:sldMk cId="1105810422" sldId="308"/>
            <ac:picMk id="16" creationId="{C284BB75-9C2C-4B28-8750-C1C1BF87502C}"/>
          </ac:picMkLst>
        </pc:picChg>
        <pc:picChg chg="mod topLvl">
          <ac:chgData name="Abdulaziz Qambar" userId="85b05c50aa90e9c3" providerId="LiveId" clId="{E38A4952-23FC-460D-A288-D779458C62BC}" dt="2021-05-02T10:09:51.408" v="10473" actId="571"/>
          <ac:picMkLst>
            <pc:docMk/>
            <pc:sldMk cId="1105810422" sldId="308"/>
            <ac:picMk id="17" creationId="{C6FAB5AA-4D43-46D0-B0E4-1944252645FB}"/>
          </ac:picMkLst>
        </pc:picChg>
        <pc:picChg chg="mod">
          <ac:chgData name="Abdulaziz Qambar" userId="85b05c50aa90e9c3" providerId="LiveId" clId="{E38A4952-23FC-460D-A288-D779458C62BC}" dt="2021-05-02T10:06:28.403" v="10408" actId="1076"/>
          <ac:picMkLst>
            <pc:docMk/>
            <pc:sldMk cId="1105810422" sldId="308"/>
            <ac:picMk id="50" creationId="{27806FBC-8EF2-44F7-AA9B-D2F31EE30493}"/>
          </ac:picMkLst>
        </pc:picChg>
        <pc:picChg chg="add del mod">
          <ac:chgData name="Abdulaziz Qambar" userId="85b05c50aa90e9c3" providerId="LiveId" clId="{E38A4952-23FC-460D-A288-D779458C62BC}" dt="2021-05-02T12:48:32.187" v="12701"/>
          <ac:picMkLst>
            <pc:docMk/>
            <pc:sldMk cId="1105810422" sldId="308"/>
            <ac:picMk id="88" creationId="{426637ED-0F33-4D4D-98D6-FE6A5E899650}"/>
          </ac:picMkLst>
        </pc:picChg>
        <pc:picChg chg="del">
          <ac:chgData name="Abdulaziz Qambar" userId="85b05c50aa90e9c3" providerId="LiveId" clId="{E38A4952-23FC-460D-A288-D779458C62BC}" dt="2021-05-02T09:52:34.493" v="10205" actId="478"/>
          <ac:picMkLst>
            <pc:docMk/>
            <pc:sldMk cId="1105810422" sldId="308"/>
            <ac:picMk id="105" creationId="{C78CDA4D-7336-4FF3-B073-540A60CFD644}"/>
          </ac:picMkLst>
        </pc:picChg>
        <pc:picChg chg="del">
          <ac:chgData name="Abdulaziz Qambar" userId="85b05c50aa90e9c3" providerId="LiveId" clId="{E38A4952-23FC-460D-A288-D779458C62BC}" dt="2021-05-02T09:52:35.877" v="10206" actId="478"/>
          <ac:picMkLst>
            <pc:docMk/>
            <pc:sldMk cId="1105810422" sldId="308"/>
            <ac:picMk id="106" creationId="{3996CABD-0807-47AF-8F50-899221E20C96}"/>
          </ac:picMkLst>
        </pc:picChg>
        <pc:cxnChg chg="add mod">
          <ac:chgData name="Abdulaziz Qambar" userId="85b05c50aa90e9c3" providerId="LiveId" clId="{E38A4952-23FC-460D-A288-D779458C62BC}" dt="2021-05-02T10:09:51.408" v="10473" actId="571"/>
          <ac:cxnSpMkLst>
            <pc:docMk/>
            <pc:sldMk cId="1105810422" sldId="308"/>
            <ac:cxnSpMk id="7" creationId="{93230B60-DE5C-4C72-886A-6F4654DC00D6}"/>
          </ac:cxnSpMkLst>
        </pc:cxnChg>
        <pc:cxnChg chg="mod topLvl">
          <ac:chgData name="Abdulaziz Qambar" userId="85b05c50aa90e9c3" providerId="LiveId" clId="{E38A4952-23FC-460D-A288-D779458C62BC}" dt="2021-05-02T10:09:51.408" v="10473" actId="571"/>
          <ac:cxnSpMkLst>
            <pc:docMk/>
            <pc:sldMk cId="1105810422" sldId="308"/>
            <ac:cxnSpMk id="14" creationId="{6B9BABC5-8DF4-4C9B-AAE1-591751CC270C}"/>
          </ac:cxnSpMkLst>
        </pc:cxnChg>
        <pc:cxnChg chg="mod topLvl">
          <ac:chgData name="Abdulaziz Qambar" userId="85b05c50aa90e9c3" providerId="LiveId" clId="{E38A4952-23FC-460D-A288-D779458C62BC}" dt="2021-05-02T10:09:51.408" v="10473" actId="571"/>
          <ac:cxnSpMkLst>
            <pc:docMk/>
            <pc:sldMk cId="1105810422" sldId="308"/>
            <ac:cxnSpMk id="19" creationId="{0FEF4C58-708A-4A02-85AD-FDA1FE669FBE}"/>
          </ac:cxnSpMkLst>
        </pc:cxnChg>
        <pc:cxnChg chg="del mod topLvl">
          <ac:chgData name="Abdulaziz Qambar" userId="85b05c50aa90e9c3" providerId="LiveId" clId="{E38A4952-23FC-460D-A288-D779458C62BC}" dt="2021-05-02T09:58:23.627" v="10238" actId="478"/>
          <ac:cxnSpMkLst>
            <pc:docMk/>
            <pc:sldMk cId="1105810422" sldId="308"/>
            <ac:cxnSpMk id="20" creationId="{5031E459-73A8-4AC4-80A6-0F835616AE33}"/>
          </ac:cxnSpMkLst>
        </pc:cxnChg>
        <pc:cxnChg chg="mod topLvl">
          <ac:chgData name="Abdulaziz Qambar" userId="85b05c50aa90e9c3" providerId="LiveId" clId="{E38A4952-23FC-460D-A288-D779458C62BC}" dt="2021-05-02T10:13:37.809" v="10485" actId="1076"/>
          <ac:cxnSpMkLst>
            <pc:docMk/>
            <pc:sldMk cId="1105810422" sldId="308"/>
            <ac:cxnSpMk id="21" creationId="{25B24A7D-7A6E-420E-83E2-CE752DF130CA}"/>
          </ac:cxnSpMkLst>
        </pc:cxnChg>
        <pc:cxnChg chg="add del mod">
          <ac:chgData name="Abdulaziz Qambar" userId="85b05c50aa90e9c3" providerId="LiveId" clId="{E38A4952-23FC-460D-A288-D779458C62BC}" dt="2021-05-02T10:00:24.379" v="10268" actId="478"/>
          <ac:cxnSpMkLst>
            <pc:docMk/>
            <pc:sldMk cId="1105810422" sldId="308"/>
            <ac:cxnSpMk id="33" creationId="{628EDE05-F992-46E5-A145-928AEA2E7652}"/>
          </ac:cxnSpMkLst>
        </pc:cxnChg>
        <pc:cxnChg chg="add mod">
          <ac:chgData name="Abdulaziz Qambar" userId="85b05c50aa90e9c3" providerId="LiveId" clId="{E38A4952-23FC-460D-A288-D779458C62BC}" dt="2021-05-02T10:13:37.809" v="10485" actId="1076"/>
          <ac:cxnSpMkLst>
            <pc:docMk/>
            <pc:sldMk cId="1105810422" sldId="308"/>
            <ac:cxnSpMk id="34" creationId="{83C365C8-F5AC-42E8-AFDC-ED52D5A5098B}"/>
          </ac:cxnSpMkLst>
        </pc:cxnChg>
        <pc:cxnChg chg="add mod">
          <ac:chgData name="Abdulaziz Qambar" userId="85b05c50aa90e9c3" providerId="LiveId" clId="{E38A4952-23FC-460D-A288-D779458C62BC}" dt="2021-05-02T10:09:51.408" v="10473" actId="571"/>
          <ac:cxnSpMkLst>
            <pc:docMk/>
            <pc:sldMk cId="1105810422" sldId="308"/>
            <ac:cxnSpMk id="60" creationId="{8AD09AE7-05D4-4C4B-A3F1-D790DE4BB4A0}"/>
          </ac:cxnSpMkLst>
        </pc:cxnChg>
        <pc:cxnChg chg="add mod">
          <ac:chgData name="Abdulaziz Qambar" userId="85b05c50aa90e9c3" providerId="LiveId" clId="{E38A4952-23FC-460D-A288-D779458C62BC}" dt="2021-05-02T13:14:50.492" v="13747" actId="1076"/>
          <ac:cxnSpMkLst>
            <pc:docMk/>
            <pc:sldMk cId="1105810422" sldId="308"/>
            <ac:cxnSpMk id="79" creationId="{3FF7239E-6772-4834-A1CB-266F13F3C437}"/>
          </ac:cxnSpMkLst>
        </pc:cxnChg>
      </pc:sldChg>
      <pc:sldChg chg="addSp delSp modSp add mod modNotesTx">
        <pc:chgData name="Abdulaziz Qambar" userId="85b05c50aa90e9c3" providerId="LiveId" clId="{E38A4952-23FC-460D-A288-D779458C62BC}" dt="2021-05-02T13:15:05.553" v="13754" actId="1076"/>
        <pc:sldMkLst>
          <pc:docMk/>
          <pc:sldMk cId="3566087315" sldId="309"/>
        </pc:sldMkLst>
        <pc:spChg chg="add del mod">
          <ac:chgData name="Abdulaziz Qambar" userId="85b05c50aa90e9c3" providerId="LiveId" clId="{E38A4952-23FC-460D-A288-D779458C62BC}" dt="2021-05-02T12:53:38.641" v="13308" actId="21"/>
          <ac:spMkLst>
            <pc:docMk/>
            <pc:sldMk cId="3566087315" sldId="309"/>
            <ac:spMk id="13" creationId="{75A8847C-1328-493C-8A0F-22C9572F5B68}"/>
          </ac:spMkLst>
        </pc:spChg>
        <pc:spChg chg="add mod">
          <ac:chgData name="Abdulaziz Qambar" userId="85b05c50aa90e9c3" providerId="LiveId" clId="{E38A4952-23FC-460D-A288-D779458C62BC}" dt="2021-05-02T13:15:00.749" v="13752" actId="14100"/>
          <ac:spMkLst>
            <pc:docMk/>
            <pc:sldMk cId="3566087315" sldId="309"/>
            <ac:spMk id="15" creationId="{E757AE56-FBCC-4708-9F33-93AA0D0F9DD6}"/>
          </ac:spMkLst>
        </pc:spChg>
        <pc:spChg chg="add del mod">
          <ac:chgData name="Abdulaziz Qambar" userId="85b05c50aa90e9c3" providerId="LiveId" clId="{E38A4952-23FC-460D-A288-D779458C62BC}" dt="2021-05-02T12:53:38.641" v="13308" actId="21"/>
          <ac:spMkLst>
            <pc:docMk/>
            <pc:sldMk cId="3566087315" sldId="309"/>
            <ac:spMk id="16" creationId="{0AE7495D-796F-4B7B-B8C7-3B03EE4F93B5}"/>
          </ac:spMkLst>
        </pc:spChg>
        <pc:spChg chg="add del mod">
          <ac:chgData name="Abdulaziz Qambar" userId="85b05c50aa90e9c3" providerId="LiveId" clId="{E38A4952-23FC-460D-A288-D779458C62BC}" dt="2021-05-02T12:53:38.641" v="13308" actId="21"/>
          <ac:spMkLst>
            <pc:docMk/>
            <pc:sldMk cId="3566087315" sldId="309"/>
            <ac:spMk id="17" creationId="{56DA26BD-7A65-4A16-B102-465A55D9ACFD}"/>
          </ac:spMkLst>
        </pc:spChg>
        <pc:spChg chg="add mod">
          <ac:chgData name="Abdulaziz Qambar" userId="85b05c50aa90e9c3" providerId="LiveId" clId="{E38A4952-23FC-460D-A288-D779458C62BC}" dt="2021-05-02T12:49:05.285" v="12708" actId="571"/>
          <ac:spMkLst>
            <pc:docMk/>
            <pc:sldMk cId="3566087315" sldId="309"/>
            <ac:spMk id="20" creationId="{A502F04E-D4E0-4291-A039-DB47BB5DDB16}"/>
          </ac:spMkLst>
        </pc:spChg>
        <pc:spChg chg="add mod">
          <ac:chgData name="Abdulaziz Qambar" userId="85b05c50aa90e9c3" providerId="LiveId" clId="{E38A4952-23FC-460D-A288-D779458C62BC}" dt="2021-05-02T13:13:35.180" v="13723" actId="14100"/>
          <ac:spMkLst>
            <pc:docMk/>
            <pc:sldMk cId="3566087315" sldId="309"/>
            <ac:spMk id="22" creationId="{A0980AF9-CF3F-477C-AABF-8CE5548E7114}"/>
          </ac:spMkLst>
        </pc:spChg>
        <pc:spChg chg="mod">
          <ac:chgData name="Abdulaziz Qambar" userId="85b05c50aa90e9c3" providerId="LiveId" clId="{E38A4952-23FC-460D-A288-D779458C62BC}" dt="2021-05-02T12:48:00.413" v="12691"/>
          <ac:spMkLst>
            <pc:docMk/>
            <pc:sldMk cId="3566087315" sldId="309"/>
            <ac:spMk id="23" creationId="{D9D8D862-40BC-4D0A-B806-F00BB5C9FAF1}"/>
          </ac:spMkLst>
        </pc:spChg>
        <pc:spChg chg="add del mod">
          <ac:chgData name="Abdulaziz Qambar" userId="85b05c50aa90e9c3" providerId="LiveId" clId="{E38A4952-23FC-460D-A288-D779458C62BC}" dt="2021-05-02T12:54:40.487" v="13325" actId="478"/>
          <ac:spMkLst>
            <pc:docMk/>
            <pc:sldMk cId="3566087315" sldId="309"/>
            <ac:spMk id="25" creationId="{A87F17C2-4098-4819-B097-22FD44C5D092}"/>
          </ac:spMkLst>
        </pc:spChg>
        <pc:spChg chg="add del mod">
          <ac:chgData name="Abdulaziz Qambar" userId="85b05c50aa90e9c3" providerId="LiveId" clId="{E38A4952-23FC-460D-A288-D779458C62BC}" dt="2021-05-02T13:00:01.273" v="13496" actId="21"/>
          <ac:spMkLst>
            <pc:docMk/>
            <pc:sldMk cId="3566087315" sldId="309"/>
            <ac:spMk id="27" creationId="{ED62CAAF-B446-4359-9074-A53BCA8DBF0A}"/>
          </ac:spMkLst>
        </pc:spChg>
        <pc:spChg chg="add del mod">
          <ac:chgData name="Abdulaziz Qambar" userId="85b05c50aa90e9c3" providerId="LiveId" clId="{E38A4952-23FC-460D-A288-D779458C62BC}" dt="2021-05-02T13:00:01.273" v="13496" actId="21"/>
          <ac:spMkLst>
            <pc:docMk/>
            <pc:sldMk cId="3566087315" sldId="309"/>
            <ac:spMk id="32" creationId="{45AD0A17-0185-4E83-80AA-80285E8B9459}"/>
          </ac:spMkLst>
        </pc:spChg>
        <pc:spChg chg="add del mod">
          <ac:chgData name="Abdulaziz Qambar" userId="85b05c50aa90e9c3" providerId="LiveId" clId="{E38A4952-23FC-460D-A288-D779458C62BC}" dt="2021-05-02T13:00:01.273" v="13496" actId="21"/>
          <ac:spMkLst>
            <pc:docMk/>
            <pc:sldMk cId="3566087315" sldId="309"/>
            <ac:spMk id="33" creationId="{0478E0DB-03D6-468A-90BA-FA3740C69E69}"/>
          </ac:spMkLst>
        </pc:spChg>
        <pc:spChg chg="add del mod">
          <ac:chgData name="Abdulaziz Qambar" userId="85b05c50aa90e9c3" providerId="LiveId" clId="{E38A4952-23FC-460D-A288-D779458C62BC}" dt="2021-05-02T13:00:10.263" v="13500" actId="21"/>
          <ac:spMkLst>
            <pc:docMk/>
            <pc:sldMk cId="3566087315" sldId="309"/>
            <ac:spMk id="34" creationId="{29E1D3BC-1116-4046-A5EC-1E761346CF5F}"/>
          </ac:spMkLst>
        </pc:spChg>
        <pc:spChg chg="add del mod">
          <ac:chgData name="Abdulaziz Qambar" userId="85b05c50aa90e9c3" providerId="LiveId" clId="{E38A4952-23FC-460D-A288-D779458C62BC}" dt="2021-05-02T13:00:01.273" v="13496" actId="21"/>
          <ac:spMkLst>
            <pc:docMk/>
            <pc:sldMk cId="3566087315" sldId="309"/>
            <ac:spMk id="35" creationId="{4CF24359-951C-454A-96CE-4964053C36BB}"/>
          </ac:spMkLst>
        </pc:spChg>
        <pc:spChg chg="add del mod">
          <ac:chgData name="Abdulaziz Qambar" userId="85b05c50aa90e9c3" providerId="LiveId" clId="{E38A4952-23FC-460D-A288-D779458C62BC}" dt="2021-05-02T13:01:01.127" v="13508" actId="21"/>
          <ac:spMkLst>
            <pc:docMk/>
            <pc:sldMk cId="3566087315" sldId="309"/>
            <ac:spMk id="36" creationId="{136B5852-2133-4049-9332-C5CDA5BAC969}"/>
          </ac:spMkLst>
        </pc:spChg>
        <pc:spChg chg="add del mod">
          <ac:chgData name="Abdulaziz Qambar" userId="85b05c50aa90e9c3" providerId="LiveId" clId="{E38A4952-23FC-460D-A288-D779458C62BC}" dt="2021-05-02T13:01:56.721" v="13525" actId="478"/>
          <ac:spMkLst>
            <pc:docMk/>
            <pc:sldMk cId="3566087315" sldId="309"/>
            <ac:spMk id="37" creationId="{2EE4F658-D012-4DCF-A89A-4B63B7D0BE27}"/>
          </ac:spMkLst>
        </pc:spChg>
        <pc:spChg chg="add mod">
          <ac:chgData name="Abdulaziz Qambar" userId="85b05c50aa90e9c3" providerId="LiveId" clId="{E38A4952-23FC-460D-A288-D779458C62BC}" dt="2021-05-02T13:07:55.378" v="13655" actId="1076"/>
          <ac:spMkLst>
            <pc:docMk/>
            <pc:sldMk cId="3566087315" sldId="309"/>
            <ac:spMk id="38" creationId="{FF0A8D02-301D-4E95-A1A2-C0DBCBCC23D3}"/>
          </ac:spMkLst>
        </pc:spChg>
        <pc:spChg chg="add del mod">
          <ac:chgData name="Abdulaziz Qambar" userId="85b05c50aa90e9c3" providerId="LiveId" clId="{E38A4952-23FC-460D-A288-D779458C62BC}" dt="2021-05-02T13:03:39.659" v="13570" actId="478"/>
          <ac:spMkLst>
            <pc:docMk/>
            <pc:sldMk cId="3566087315" sldId="309"/>
            <ac:spMk id="39" creationId="{7AB15C80-F2C3-417F-812C-7C86C63BF67D}"/>
          </ac:spMkLst>
        </pc:spChg>
        <pc:spChg chg="add del mod">
          <ac:chgData name="Abdulaziz Qambar" userId="85b05c50aa90e9c3" providerId="LiveId" clId="{E38A4952-23FC-460D-A288-D779458C62BC}" dt="2021-05-02T13:08:23.082" v="13697" actId="478"/>
          <ac:spMkLst>
            <pc:docMk/>
            <pc:sldMk cId="3566087315" sldId="309"/>
            <ac:spMk id="40" creationId="{813703F8-B39B-4429-93AF-0A4938DA72C8}"/>
          </ac:spMkLst>
        </pc:spChg>
        <pc:spChg chg="add mod">
          <ac:chgData name="Abdulaziz Qambar" userId="85b05c50aa90e9c3" providerId="LiveId" clId="{E38A4952-23FC-460D-A288-D779458C62BC}" dt="2021-05-02T13:08:28.819" v="13699" actId="14100"/>
          <ac:spMkLst>
            <pc:docMk/>
            <pc:sldMk cId="3566087315" sldId="309"/>
            <ac:spMk id="41" creationId="{A6275B30-41F3-4B1B-9FB1-4FFB5A54AE62}"/>
          </ac:spMkLst>
        </pc:spChg>
        <pc:spChg chg="mod">
          <ac:chgData name="Abdulaziz Qambar" userId="85b05c50aa90e9c3" providerId="LiveId" clId="{E38A4952-23FC-460D-A288-D779458C62BC}" dt="2021-05-02T13:05:33.498" v="13605"/>
          <ac:spMkLst>
            <pc:docMk/>
            <pc:sldMk cId="3566087315" sldId="309"/>
            <ac:spMk id="43" creationId="{12014093-374C-48FD-A548-E9D945FE4078}"/>
          </ac:spMkLst>
        </pc:spChg>
        <pc:spChg chg="mod">
          <ac:chgData name="Abdulaziz Qambar" userId="85b05c50aa90e9c3" providerId="LiveId" clId="{E38A4952-23FC-460D-A288-D779458C62BC}" dt="2021-05-02T13:05:33.498" v="13605"/>
          <ac:spMkLst>
            <pc:docMk/>
            <pc:sldMk cId="3566087315" sldId="309"/>
            <ac:spMk id="45" creationId="{FB18CE8B-6382-48C1-B42A-5294E1325DF1}"/>
          </ac:spMkLst>
        </pc:spChg>
        <pc:spChg chg="mod">
          <ac:chgData name="Abdulaziz Qambar" userId="85b05c50aa90e9c3" providerId="LiveId" clId="{E38A4952-23FC-460D-A288-D779458C62BC}" dt="2021-05-02T13:05:33.498" v="13605"/>
          <ac:spMkLst>
            <pc:docMk/>
            <pc:sldMk cId="3566087315" sldId="309"/>
            <ac:spMk id="46" creationId="{C2289D41-2B77-495C-AB5E-EC70EF24357C}"/>
          </ac:spMkLst>
        </pc:spChg>
        <pc:spChg chg="mod">
          <ac:chgData name="Abdulaziz Qambar" userId="85b05c50aa90e9c3" providerId="LiveId" clId="{E38A4952-23FC-460D-A288-D779458C62BC}" dt="2021-05-02T13:05:33.498" v="13605"/>
          <ac:spMkLst>
            <pc:docMk/>
            <pc:sldMk cId="3566087315" sldId="309"/>
            <ac:spMk id="47" creationId="{3633BF64-CD62-4C8C-B802-D5C7555F914E}"/>
          </ac:spMkLst>
        </pc:spChg>
        <pc:spChg chg="mod">
          <ac:chgData name="Abdulaziz Qambar" userId="85b05c50aa90e9c3" providerId="LiveId" clId="{E38A4952-23FC-460D-A288-D779458C62BC}" dt="2021-05-02T13:05:33.498" v="13605"/>
          <ac:spMkLst>
            <pc:docMk/>
            <pc:sldMk cId="3566087315" sldId="309"/>
            <ac:spMk id="53" creationId="{106B187A-B540-454B-933B-B196F4039B34}"/>
          </ac:spMkLst>
        </pc:spChg>
        <pc:spChg chg="mod">
          <ac:chgData name="Abdulaziz Qambar" userId="85b05c50aa90e9c3" providerId="LiveId" clId="{E38A4952-23FC-460D-A288-D779458C62BC}" dt="2021-05-02T13:05:33.498" v="13605"/>
          <ac:spMkLst>
            <pc:docMk/>
            <pc:sldMk cId="3566087315" sldId="309"/>
            <ac:spMk id="56" creationId="{C3368C71-CA28-4098-BE93-C173F95E6B30}"/>
          </ac:spMkLst>
        </pc:spChg>
        <pc:spChg chg="mod">
          <ac:chgData name="Abdulaziz Qambar" userId="85b05c50aa90e9c3" providerId="LiveId" clId="{E38A4952-23FC-460D-A288-D779458C62BC}" dt="2021-05-02T13:05:33.498" v="13605"/>
          <ac:spMkLst>
            <pc:docMk/>
            <pc:sldMk cId="3566087315" sldId="309"/>
            <ac:spMk id="58" creationId="{F172157B-8ABC-4524-8EBE-ADC94933A6BE}"/>
          </ac:spMkLst>
        </pc:spChg>
        <pc:spChg chg="mod">
          <ac:chgData name="Abdulaziz Qambar" userId="85b05c50aa90e9c3" providerId="LiveId" clId="{E38A4952-23FC-460D-A288-D779458C62BC}" dt="2021-05-02T13:05:33.498" v="13605"/>
          <ac:spMkLst>
            <pc:docMk/>
            <pc:sldMk cId="3566087315" sldId="309"/>
            <ac:spMk id="63" creationId="{5DC707A2-0828-44D7-9416-AD82E6D152DA}"/>
          </ac:spMkLst>
        </pc:spChg>
        <pc:spChg chg="mod">
          <ac:chgData name="Abdulaziz Qambar" userId="85b05c50aa90e9c3" providerId="LiveId" clId="{E38A4952-23FC-460D-A288-D779458C62BC}" dt="2021-05-02T13:05:33.498" v="13605"/>
          <ac:spMkLst>
            <pc:docMk/>
            <pc:sldMk cId="3566087315" sldId="309"/>
            <ac:spMk id="65" creationId="{8804C716-BDDA-4095-9213-F83A8BB21130}"/>
          </ac:spMkLst>
        </pc:spChg>
        <pc:spChg chg="mod">
          <ac:chgData name="Abdulaziz Qambar" userId="85b05c50aa90e9c3" providerId="LiveId" clId="{E38A4952-23FC-460D-A288-D779458C62BC}" dt="2021-05-02T13:05:33.498" v="13605"/>
          <ac:spMkLst>
            <pc:docMk/>
            <pc:sldMk cId="3566087315" sldId="309"/>
            <ac:spMk id="66" creationId="{F8FEBD90-6780-47FA-BF3F-465807D8C6CB}"/>
          </ac:spMkLst>
        </pc:spChg>
        <pc:spChg chg="mod">
          <ac:chgData name="Abdulaziz Qambar" userId="85b05c50aa90e9c3" providerId="LiveId" clId="{E38A4952-23FC-460D-A288-D779458C62BC}" dt="2021-05-02T13:05:33.498" v="13605"/>
          <ac:spMkLst>
            <pc:docMk/>
            <pc:sldMk cId="3566087315" sldId="309"/>
            <ac:spMk id="68" creationId="{CFB0B4A0-A7E4-49A0-A5D3-D2BF45E41FDA}"/>
          </ac:spMkLst>
        </pc:spChg>
        <pc:spChg chg="mod">
          <ac:chgData name="Abdulaziz Qambar" userId="85b05c50aa90e9c3" providerId="LiveId" clId="{E38A4952-23FC-460D-A288-D779458C62BC}" dt="2021-05-02T13:05:33.498" v="13605"/>
          <ac:spMkLst>
            <pc:docMk/>
            <pc:sldMk cId="3566087315" sldId="309"/>
            <ac:spMk id="69" creationId="{B183688F-5C4F-4DBE-8819-0FCEB3FC4FC9}"/>
          </ac:spMkLst>
        </pc:spChg>
        <pc:spChg chg="mod">
          <ac:chgData name="Abdulaziz Qambar" userId="85b05c50aa90e9c3" providerId="LiveId" clId="{E38A4952-23FC-460D-A288-D779458C62BC}" dt="2021-05-02T13:05:33.498" v="13605"/>
          <ac:spMkLst>
            <pc:docMk/>
            <pc:sldMk cId="3566087315" sldId="309"/>
            <ac:spMk id="70" creationId="{CDDD77DA-3D21-4A23-B0DE-57D214BAA79C}"/>
          </ac:spMkLst>
        </pc:spChg>
        <pc:spChg chg="mod">
          <ac:chgData name="Abdulaziz Qambar" userId="85b05c50aa90e9c3" providerId="LiveId" clId="{E38A4952-23FC-460D-A288-D779458C62BC}" dt="2021-05-02T13:05:33.498" v="13605"/>
          <ac:spMkLst>
            <pc:docMk/>
            <pc:sldMk cId="3566087315" sldId="309"/>
            <ac:spMk id="71" creationId="{D1FE6468-8EF0-4F4B-A0AD-28DA76D3D5F7}"/>
          </ac:spMkLst>
        </pc:spChg>
        <pc:spChg chg="mod">
          <ac:chgData name="Abdulaziz Qambar" userId="85b05c50aa90e9c3" providerId="LiveId" clId="{E38A4952-23FC-460D-A288-D779458C62BC}" dt="2021-05-02T13:05:33.498" v="13605"/>
          <ac:spMkLst>
            <pc:docMk/>
            <pc:sldMk cId="3566087315" sldId="309"/>
            <ac:spMk id="72" creationId="{362FFDFA-3FDB-4A42-914B-427D487FAE10}"/>
          </ac:spMkLst>
        </pc:spChg>
        <pc:spChg chg="mod">
          <ac:chgData name="Abdulaziz Qambar" userId="85b05c50aa90e9c3" providerId="LiveId" clId="{E38A4952-23FC-460D-A288-D779458C62BC}" dt="2021-05-02T13:05:33.498" v="13605"/>
          <ac:spMkLst>
            <pc:docMk/>
            <pc:sldMk cId="3566087315" sldId="309"/>
            <ac:spMk id="73" creationId="{E166C852-C7F9-47CE-886D-9510835BB528}"/>
          </ac:spMkLst>
        </pc:spChg>
        <pc:spChg chg="mod">
          <ac:chgData name="Abdulaziz Qambar" userId="85b05c50aa90e9c3" providerId="LiveId" clId="{E38A4952-23FC-460D-A288-D779458C62BC}" dt="2021-05-02T13:05:33.498" v="13605"/>
          <ac:spMkLst>
            <pc:docMk/>
            <pc:sldMk cId="3566087315" sldId="309"/>
            <ac:spMk id="74" creationId="{10551119-61FA-4924-ACC9-CAB643FE9429}"/>
          </ac:spMkLst>
        </pc:spChg>
        <pc:spChg chg="mod">
          <ac:chgData name="Abdulaziz Qambar" userId="85b05c50aa90e9c3" providerId="LiveId" clId="{E38A4952-23FC-460D-A288-D779458C62BC}" dt="2021-05-02T13:07:22.352" v="13649"/>
          <ac:spMkLst>
            <pc:docMk/>
            <pc:sldMk cId="3566087315" sldId="309"/>
            <ac:spMk id="77" creationId="{66A96779-3BA9-47F0-94C3-8DDCA1355549}"/>
          </ac:spMkLst>
        </pc:spChg>
        <pc:spChg chg="mod">
          <ac:chgData name="Abdulaziz Qambar" userId="85b05c50aa90e9c3" providerId="LiveId" clId="{E38A4952-23FC-460D-A288-D779458C62BC}" dt="2021-05-02T13:07:22.352" v="13649"/>
          <ac:spMkLst>
            <pc:docMk/>
            <pc:sldMk cId="3566087315" sldId="309"/>
            <ac:spMk id="79" creationId="{59E86B24-3E04-483C-B7F2-652DC0E2939E}"/>
          </ac:spMkLst>
        </pc:spChg>
        <pc:spChg chg="mod">
          <ac:chgData name="Abdulaziz Qambar" userId="85b05c50aa90e9c3" providerId="LiveId" clId="{E38A4952-23FC-460D-A288-D779458C62BC}" dt="2021-05-02T13:07:22.352" v="13649"/>
          <ac:spMkLst>
            <pc:docMk/>
            <pc:sldMk cId="3566087315" sldId="309"/>
            <ac:spMk id="80" creationId="{E340A403-8AC6-4B27-8C84-CE90E3E284C5}"/>
          </ac:spMkLst>
        </pc:spChg>
        <pc:spChg chg="mod">
          <ac:chgData name="Abdulaziz Qambar" userId="85b05c50aa90e9c3" providerId="LiveId" clId="{E38A4952-23FC-460D-A288-D779458C62BC}" dt="2021-05-02T13:07:22.352" v="13649"/>
          <ac:spMkLst>
            <pc:docMk/>
            <pc:sldMk cId="3566087315" sldId="309"/>
            <ac:spMk id="81" creationId="{C7DBA90C-1BB7-4B9E-9B2C-0BDB2F3CA4D8}"/>
          </ac:spMkLst>
        </pc:spChg>
        <pc:spChg chg="mod">
          <ac:chgData name="Abdulaziz Qambar" userId="85b05c50aa90e9c3" providerId="LiveId" clId="{E38A4952-23FC-460D-A288-D779458C62BC}" dt="2021-05-02T13:07:22.352" v="13649"/>
          <ac:spMkLst>
            <pc:docMk/>
            <pc:sldMk cId="3566087315" sldId="309"/>
            <ac:spMk id="86" creationId="{86C8E89A-E197-42EF-8E46-D8C122454171}"/>
          </ac:spMkLst>
        </pc:spChg>
        <pc:spChg chg="mod">
          <ac:chgData name="Abdulaziz Qambar" userId="85b05c50aa90e9c3" providerId="LiveId" clId="{E38A4952-23FC-460D-A288-D779458C62BC}" dt="2021-05-02T13:07:22.352" v="13649"/>
          <ac:spMkLst>
            <pc:docMk/>
            <pc:sldMk cId="3566087315" sldId="309"/>
            <ac:spMk id="89" creationId="{F0912E04-1EFF-4835-9B5C-356637431FF9}"/>
          </ac:spMkLst>
        </pc:spChg>
        <pc:spChg chg="mod">
          <ac:chgData name="Abdulaziz Qambar" userId="85b05c50aa90e9c3" providerId="LiveId" clId="{E38A4952-23FC-460D-A288-D779458C62BC}" dt="2021-05-02T13:07:22.352" v="13649"/>
          <ac:spMkLst>
            <pc:docMk/>
            <pc:sldMk cId="3566087315" sldId="309"/>
            <ac:spMk id="90" creationId="{D28C4518-99AC-4522-9D01-95A037A8DF00}"/>
          </ac:spMkLst>
        </pc:spChg>
        <pc:spChg chg="mod">
          <ac:chgData name="Abdulaziz Qambar" userId="85b05c50aa90e9c3" providerId="LiveId" clId="{E38A4952-23FC-460D-A288-D779458C62BC}" dt="2021-05-02T13:07:22.352" v="13649"/>
          <ac:spMkLst>
            <pc:docMk/>
            <pc:sldMk cId="3566087315" sldId="309"/>
            <ac:spMk id="93" creationId="{FAE6CE8C-1EFD-4091-93ED-5F83F23C9A4B}"/>
          </ac:spMkLst>
        </pc:spChg>
        <pc:spChg chg="mod">
          <ac:chgData name="Abdulaziz Qambar" userId="85b05c50aa90e9c3" providerId="LiveId" clId="{E38A4952-23FC-460D-A288-D779458C62BC}" dt="2021-05-02T13:07:22.352" v="13649"/>
          <ac:spMkLst>
            <pc:docMk/>
            <pc:sldMk cId="3566087315" sldId="309"/>
            <ac:spMk id="95" creationId="{12B80F90-539D-4B49-9211-853ACB0D99D2}"/>
          </ac:spMkLst>
        </pc:spChg>
        <pc:spChg chg="mod">
          <ac:chgData name="Abdulaziz Qambar" userId="85b05c50aa90e9c3" providerId="LiveId" clId="{E38A4952-23FC-460D-A288-D779458C62BC}" dt="2021-05-02T13:07:22.352" v="13649"/>
          <ac:spMkLst>
            <pc:docMk/>
            <pc:sldMk cId="3566087315" sldId="309"/>
            <ac:spMk id="96" creationId="{44D85E19-ADCF-49C0-99FB-D8522F07AB0C}"/>
          </ac:spMkLst>
        </pc:spChg>
        <pc:spChg chg="mod">
          <ac:chgData name="Abdulaziz Qambar" userId="85b05c50aa90e9c3" providerId="LiveId" clId="{E38A4952-23FC-460D-A288-D779458C62BC}" dt="2021-05-02T13:07:22.352" v="13649"/>
          <ac:spMkLst>
            <pc:docMk/>
            <pc:sldMk cId="3566087315" sldId="309"/>
            <ac:spMk id="98" creationId="{A901B0AF-CFF3-4D37-A6E4-7A5B0C81D46E}"/>
          </ac:spMkLst>
        </pc:spChg>
        <pc:spChg chg="mod">
          <ac:chgData name="Abdulaziz Qambar" userId="85b05c50aa90e9c3" providerId="LiveId" clId="{E38A4952-23FC-460D-A288-D779458C62BC}" dt="2021-05-02T13:07:22.352" v="13649"/>
          <ac:spMkLst>
            <pc:docMk/>
            <pc:sldMk cId="3566087315" sldId="309"/>
            <ac:spMk id="99" creationId="{98D670F5-2181-45C6-9670-475D5367263F}"/>
          </ac:spMkLst>
        </pc:spChg>
        <pc:spChg chg="mod">
          <ac:chgData name="Abdulaziz Qambar" userId="85b05c50aa90e9c3" providerId="LiveId" clId="{E38A4952-23FC-460D-A288-D779458C62BC}" dt="2021-05-02T13:07:22.352" v="13649"/>
          <ac:spMkLst>
            <pc:docMk/>
            <pc:sldMk cId="3566087315" sldId="309"/>
            <ac:spMk id="100" creationId="{F1771FA4-4C8C-483E-AB23-721573E6F168}"/>
          </ac:spMkLst>
        </pc:spChg>
        <pc:spChg chg="mod">
          <ac:chgData name="Abdulaziz Qambar" userId="85b05c50aa90e9c3" providerId="LiveId" clId="{E38A4952-23FC-460D-A288-D779458C62BC}" dt="2021-05-02T13:07:22.352" v="13649"/>
          <ac:spMkLst>
            <pc:docMk/>
            <pc:sldMk cId="3566087315" sldId="309"/>
            <ac:spMk id="101" creationId="{56A62A2C-F43C-424B-86CA-826563557AFB}"/>
          </ac:spMkLst>
        </pc:spChg>
        <pc:spChg chg="mod">
          <ac:chgData name="Abdulaziz Qambar" userId="85b05c50aa90e9c3" providerId="LiveId" clId="{E38A4952-23FC-460D-A288-D779458C62BC}" dt="2021-05-02T13:07:22.352" v="13649"/>
          <ac:spMkLst>
            <pc:docMk/>
            <pc:sldMk cId="3566087315" sldId="309"/>
            <ac:spMk id="102" creationId="{EEDCF2AA-3156-4D66-94F5-84B44260234B}"/>
          </ac:spMkLst>
        </pc:spChg>
        <pc:spChg chg="mod">
          <ac:chgData name="Abdulaziz Qambar" userId="85b05c50aa90e9c3" providerId="LiveId" clId="{E38A4952-23FC-460D-A288-D779458C62BC}" dt="2021-05-02T13:07:22.352" v="13649"/>
          <ac:spMkLst>
            <pc:docMk/>
            <pc:sldMk cId="3566087315" sldId="309"/>
            <ac:spMk id="103" creationId="{AAD93948-5E52-4FBB-98B6-895D1E3B588A}"/>
          </ac:spMkLst>
        </pc:spChg>
        <pc:spChg chg="mod">
          <ac:chgData name="Abdulaziz Qambar" userId="85b05c50aa90e9c3" providerId="LiveId" clId="{E38A4952-23FC-460D-A288-D779458C62BC}" dt="2021-05-02T13:07:22.352" v="13649"/>
          <ac:spMkLst>
            <pc:docMk/>
            <pc:sldMk cId="3566087315" sldId="309"/>
            <ac:spMk id="104" creationId="{9F59BC81-EB33-49DD-8C7E-C50A3BB42996}"/>
          </ac:spMkLst>
        </pc:spChg>
        <pc:spChg chg="mod">
          <ac:chgData name="Abdulaziz Qambar" userId="85b05c50aa90e9c3" providerId="LiveId" clId="{E38A4952-23FC-460D-A288-D779458C62BC}" dt="2021-05-02T13:08:53.110" v="13703"/>
          <ac:spMkLst>
            <pc:docMk/>
            <pc:sldMk cId="3566087315" sldId="309"/>
            <ac:spMk id="109" creationId="{9D264659-BD93-4064-8464-C72DF8F97BD5}"/>
          </ac:spMkLst>
        </pc:spChg>
        <pc:spChg chg="mod">
          <ac:chgData name="Abdulaziz Qambar" userId="85b05c50aa90e9c3" providerId="LiveId" clId="{E38A4952-23FC-460D-A288-D779458C62BC}" dt="2021-05-02T13:08:53.110" v="13703"/>
          <ac:spMkLst>
            <pc:docMk/>
            <pc:sldMk cId="3566087315" sldId="309"/>
            <ac:spMk id="111" creationId="{2F52AD7A-AD19-4824-B81C-BEB8BE77F2FA}"/>
          </ac:spMkLst>
        </pc:spChg>
        <pc:spChg chg="mod">
          <ac:chgData name="Abdulaziz Qambar" userId="85b05c50aa90e9c3" providerId="LiveId" clId="{E38A4952-23FC-460D-A288-D779458C62BC}" dt="2021-05-02T13:08:53.110" v="13703"/>
          <ac:spMkLst>
            <pc:docMk/>
            <pc:sldMk cId="3566087315" sldId="309"/>
            <ac:spMk id="112" creationId="{31900B00-C14C-46B5-9FD8-76F9F0BD2376}"/>
          </ac:spMkLst>
        </pc:spChg>
        <pc:spChg chg="mod">
          <ac:chgData name="Abdulaziz Qambar" userId="85b05c50aa90e9c3" providerId="LiveId" clId="{E38A4952-23FC-460D-A288-D779458C62BC}" dt="2021-05-02T13:08:53.110" v="13703"/>
          <ac:spMkLst>
            <pc:docMk/>
            <pc:sldMk cId="3566087315" sldId="309"/>
            <ac:spMk id="113" creationId="{9C66A626-9643-4457-A12D-315290017DBB}"/>
          </ac:spMkLst>
        </pc:spChg>
        <pc:spChg chg="mod">
          <ac:chgData name="Abdulaziz Qambar" userId="85b05c50aa90e9c3" providerId="LiveId" clId="{E38A4952-23FC-460D-A288-D779458C62BC}" dt="2021-05-02T13:08:53.110" v="13703"/>
          <ac:spMkLst>
            <pc:docMk/>
            <pc:sldMk cId="3566087315" sldId="309"/>
            <ac:spMk id="118" creationId="{D164A753-78D4-454F-B37B-D406435B44E2}"/>
          </ac:spMkLst>
        </pc:spChg>
        <pc:spChg chg="mod">
          <ac:chgData name="Abdulaziz Qambar" userId="85b05c50aa90e9c3" providerId="LiveId" clId="{E38A4952-23FC-460D-A288-D779458C62BC}" dt="2021-05-02T13:08:53.110" v="13703"/>
          <ac:spMkLst>
            <pc:docMk/>
            <pc:sldMk cId="3566087315" sldId="309"/>
            <ac:spMk id="121" creationId="{10113DB7-657B-4715-A33B-ECC0D45321FF}"/>
          </ac:spMkLst>
        </pc:spChg>
        <pc:spChg chg="mod">
          <ac:chgData name="Abdulaziz Qambar" userId="85b05c50aa90e9c3" providerId="LiveId" clId="{E38A4952-23FC-460D-A288-D779458C62BC}" dt="2021-05-02T13:08:53.110" v="13703"/>
          <ac:spMkLst>
            <pc:docMk/>
            <pc:sldMk cId="3566087315" sldId="309"/>
            <ac:spMk id="122" creationId="{3570A28D-9FDC-4E56-85D2-58ACF1805879}"/>
          </ac:spMkLst>
        </pc:spChg>
        <pc:spChg chg="mod">
          <ac:chgData name="Abdulaziz Qambar" userId="85b05c50aa90e9c3" providerId="LiveId" clId="{E38A4952-23FC-460D-A288-D779458C62BC}" dt="2021-05-02T13:08:53.110" v="13703"/>
          <ac:spMkLst>
            <pc:docMk/>
            <pc:sldMk cId="3566087315" sldId="309"/>
            <ac:spMk id="125" creationId="{71946C4A-C231-4DB0-9FF6-74044DAD99D3}"/>
          </ac:spMkLst>
        </pc:spChg>
        <pc:spChg chg="mod">
          <ac:chgData name="Abdulaziz Qambar" userId="85b05c50aa90e9c3" providerId="LiveId" clId="{E38A4952-23FC-460D-A288-D779458C62BC}" dt="2021-05-02T13:08:53.110" v="13703"/>
          <ac:spMkLst>
            <pc:docMk/>
            <pc:sldMk cId="3566087315" sldId="309"/>
            <ac:spMk id="127" creationId="{2A4D4DFF-57FD-4DC2-BDAE-924AD8C0D86C}"/>
          </ac:spMkLst>
        </pc:spChg>
        <pc:spChg chg="mod">
          <ac:chgData name="Abdulaziz Qambar" userId="85b05c50aa90e9c3" providerId="LiveId" clId="{E38A4952-23FC-460D-A288-D779458C62BC}" dt="2021-05-02T13:08:53.110" v="13703"/>
          <ac:spMkLst>
            <pc:docMk/>
            <pc:sldMk cId="3566087315" sldId="309"/>
            <ac:spMk id="128" creationId="{FDA83309-3510-4E94-AEAB-31B840D445E3}"/>
          </ac:spMkLst>
        </pc:spChg>
        <pc:spChg chg="mod">
          <ac:chgData name="Abdulaziz Qambar" userId="85b05c50aa90e9c3" providerId="LiveId" clId="{E38A4952-23FC-460D-A288-D779458C62BC}" dt="2021-05-02T13:08:53.110" v="13703"/>
          <ac:spMkLst>
            <pc:docMk/>
            <pc:sldMk cId="3566087315" sldId="309"/>
            <ac:spMk id="130" creationId="{D5461BE2-08C9-4AE9-8430-7B5CC88CA4B5}"/>
          </ac:spMkLst>
        </pc:spChg>
        <pc:spChg chg="mod">
          <ac:chgData name="Abdulaziz Qambar" userId="85b05c50aa90e9c3" providerId="LiveId" clId="{E38A4952-23FC-460D-A288-D779458C62BC}" dt="2021-05-02T13:08:53.110" v="13703"/>
          <ac:spMkLst>
            <pc:docMk/>
            <pc:sldMk cId="3566087315" sldId="309"/>
            <ac:spMk id="131" creationId="{3C94A628-8661-4790-BD48-37BD7767CB51}"/>
          </ac:spMkLst>
        </pc:spChg>
        <pc:spChg chg="mod">
          <ac:chgData name="Abdulaziz Qambar" userId="85b05c50aa90e9c3" providerId="LiveId" clId="{E38A4952-23FC-460D-A288-D779458C62BC}" dt="2021-05-02T13:08:53.110" v="13703"/>
          <ac:spMkLst>
            <pc:docMk/>
            <pc:sldMk cId="3566087315" sldId="309"/>
            <ac:spMk id="132" creationId="{18CF1282-49DC-4E12-9939-248EEFC240A3}"/>
          </ac:spMkLst>
        </pc:spChg>
        <pc:spChg chg="mod">
          <ac:chgData name="Abdulaziz Qambar" userId="85b05c50aa90e9c3" providerId="LiveId" clId="{E38A4952-23FC-460D-A288-D779458C62BC}" dt="2021-05-02T13:08:53.110" v="13703"/>
          <ac:spMkLst>
            <pc:docMk/>
            <pc:sldMk cId="3566087315" sldId="309"/>
            <ac:spMk id="133" creationId="{CFE77045-CE5E-41E1-BB39-CA1244F5EA64}"/>
          </ac:spMkLst>
        </pc:spChg>
        <pc:spChg chg="mod">
          <ac:chgData name="Abdulaziz Qambar" userId="85b05c50aa90e9c3" providerId="LiveId" clId="{E38A4952-23FC-460D-A288-D779458C62BC}" dt="2021-05-02T13:08:53.110" v="13703"/>
          <ac:spMkLst>
            <pc:docMk/>
            <pc:sldMk cId="3566087315" sldId="309"/>
            <ac:spMk id="134" creationId="{46F2A8FA-30FB-48C5-9D5D-14550D8A359E}"/>
          </ac:spMkLst>
        </pc:spChg>
        <pc:spChg chg="mod">
          <ac:chgData name="Abdulaziz Qambar" userId="85b05c50aa90e9c3" providerId="LiveId" clId="{E38A4952-23FC-460D-A288-D779458C62BC}" dt="2021-05-02T13:08:53.110" v="13703"/>
          <ac:spMkLst>
            <pc:docMk/>
            <pc:sldMk cId="3566087315" sldId="309"/>
            <ac:spMk id="135" creationId="{9DEA6732-2C09-4878-8794-AD7B5EEA2C02}"/>
          </ac:spMkLst>
        </pc:spChg>
        <pc:spChg chg="mod">
          <ac:chgData name="Abdulaziz Qambar" userId="85b05c50aa90e9c3" providerId="LiveId" clId="{E38A4952-23FC-460D-A288-D779458C62BC}" dt="2021-05-02T13:08:53.110" v="13703"/>
          <ac:spMkLst>
            <pc:docMk/>
            <pc:sldMk cId="3566087315" sldId="309"/>
            <ac:spMk id="136" creationId="{1A9EEFED-29D2-4CA4-804C-0395AA97365B}"/>
          </ac:spMkLst>
        </pc:spChg>
        <pc:spChg chg="mod">
          <ac:chgData name="Abdulaziz Qambar" userId="85b05c50aa90e9c3" providerId="LiveId" clId="{E38A4952-23FC-460D-A288-D779458C62BC}" dt="2021-05-02T13:13:58.695" v="13728"/>
          <ac:spMkLst>
            <pc:docMk/>
            <pc:sldMk cId="3566087315" sldId="309"/>
            <ac:spMk id="140" creationId="{6699DC87-4EEE-4360-98BB-5ABF286D18A6}"/>
          </ac:spMkLst>
        </pc:spChg>
        <pc:spChg chg="mod">
          <ac:chgData name="Abdulaziz Qambar" userId="85b05c50aa90e9c3" providerId="LiveId" clId="{E38A4952-23FC-460D-A288-D779458C62BC}" dt="2021-05-02T13:13:58.695" v="13728"/>
          <ac:spMkLst>
            <pc:docMk/>
            <pc:sldMk cId="3566087315" sldId="309"/>
            <ac:spMk id="142" creationId="{9EED31EE-02E5-4EDC-B703-E49B75E688A4}"/>
          </ac:spMkLst>
        </pc:spChg>
        <pc:spChg chg="mod">
          <ac:chgData name="Abdulaziz Qambar" userId="85b05c50aa90e9c3" providerId="LiveId" clId="{E38A4952-23FC-460D-A288-D779458C62BC}" dt="2021-05-02T13:13:58.695" v="13728"/>
          <ac:spMkLst>
            <pc:docMk/>
            <pc:sldMk cId="3566087315" sldId="309"/>
            <ac:spMk id="143" creationId="{B1C77286-873F-4A10-A866-B2CA94FB6A73}"/>
          </ac:spMkLst>
        </pc:spChg>
        <pc:spChg chg="mod">
          <ac:chgData name="Abdulaziz Qambar" userId="85b05c50aa90e9c3" providerId="LiveId" clId="{E38A4952-23FC-460D-A288-D779458C62BC}" dt="2021-05-02T13:13:58.695" v="13728"/>
          <ac:spMkLst>
            <pc:docMk/>
            <pc:sldMk cId="3566087315" sldId="309"/>
            <ac:spMk id="144" creationId="{42F88D05-EC5F-463B-8F86-6BA6689499B5}"/>
          </ac:spMkLst>
        </pc:spChg>
        <pc:spChg chg="mod">
          <ac:chgData name="Abdulaziz Qambar" userId="85b05c50aa90e9c3" providerId="LiveId" clId="{E38A4952-23FC-460D-A288-D779458C62BC}" dt="2021-05-02T13:13:58.695" v="13728"/>
          <ac:spMkLst>
            <pc:docMk/>
            <pc:sldMk cId="3566087315" sldId="309"/>
            <ac:spMk id="149" creationId="{139613B1-261C-4684-90C0-A65AA1D1CD62}"/>
          </ac:spMkLst>
        </pc:spChg>
        <pc:spChg chg="mod">
          <ac:chgData name="Abdulaziz Qambar" userId="85b05c50aa90e9c3" providerId="LiveId" clId="{E38A4952-23FC-460D-A288-D779458C62BC}" dt="2021-05-02T13:13:58.695" v="13728"/>
          <ac:spMkLst>
            <pc:docMk/>
            <pc:sldMk cId="3566087315" sldId="309"/>
            <ac:spMk id="152" creationId="{FDF02531-232E-41F6-882C-6C5841896E17}"/>
          </ac:spMkLst>
        </pc:spChg>
        <pc:spChg chg="mod">
          <ac:chgData name="Abdulaziz Qambar" userId="85b05c50aa90e9c3" providerId="LiveId" clId="{E38A4952-23FC-460D-A288-D779458C62BC}" dt="2021-05-02T13:14:06.340" v="13731" actId="1076"/>
          <ac:spMkLst>
            <pc:docMk/>
            <pc:sldMk cId="3566087315" sldId="309"/>
            <ac:spMk id="153" creationId="{63EA10BE-FC4F-4CA4-8C6A-03942AC84F55}"/>
          </ac:spMkLst>
        </pc:spChg>
        <pc:spChg chg="mod">
          <ac:chgData name="Abdulaziz Qambar" userId="85b05c50aa90e9c3" providerId="LiveId" clId="{E38A4952-23FC-460D-A288-D779458C62BC}" dt="2021-05-02T13:13:58.695" v="13728"/>
          <ac:spMkLst>
            <pc:docMk/>
            <pc:sldMk cId="3566087315" sldId="309"/>
            <ac:spMk id="156" creationId="{7E793218-BC68-4155-A302-B619C5398B0E}"/>
          </ac:spMkLst>
        </pc:spChg>
        <pc:spChg chg="mod">
          <ac:chgData name="Abdulaziz Qambar" userId="85b05c50aa90e9c3" providerId="LiveId" clId="{E38A4952-23FC-460D-A288-D779458C62BC}" dt="2021-05-02T13:13:58.695" v="13728"/>
          <ac:spMkLst>
            <pc:docMk/>
            <pc:sldMk cId="3566087315" sldId="309"/>
            <ac:spMk id="158" creationId="{54CC6608-CF06-4E21-B6AD-4D20A145A81C}"/>
          </ac:spMkLst>
        </pc:spChg>
        <pc:spChg chg="mod">
          <ac:chgData name="Abdulaziz Qambar" userId="85b05c50aa90e9c3" providerId="LiveId" clId="{E38A4952-23FC-460D-A288-D779458C62BC}" dt="2021-05-02T13:13:58.695" v="13728"/>
          <ac:spMkLst>
            <pc:docMk/>
            <pc:sldMk cId="3566087315" sldId="309"/>
            <ac:spMk id="159" creationId="{4D3C6483-F4B8-430E-A93B-C609D8F10E5E}"/>
          </ac:spMkLst>
        </pc:spChg>
        <pc:spChg chg="mod">
          <ac:chgData name="Abdulaziz Qambar" userId="85b05c50aa90e9c3" providerId="LiveId" clId="{E38A4952-23FC-460D-A288-D779458C62BC}" dt="2021-05-02T13:13:58.695" v="13728"/>
          <ac:spMkLst>
            <pc:docMk/>
            <pc:sldMk cId="3566087315" sldId="309"/>
            <ac:spMk id="161" creationId="{BDDB3E83-B565-49D2-94C1-02FBD628DA78}"/>
          </ac:spMkLst>
        </pc:spChg>
        <pc:spChg chg="mod">
          <ac:chgData name="Abdulaziz Qambar" userId="85b05c50aa90e9c3" providerId="LiveId" clId="{E38A4952-23FC-460D-A288-D779458C62BC}" dt="2021-05-02T13:13:58.695" v="13728"/>
          <ac:spMkLst>
            <pc:docMk/>
            <pc:sldMk cId="3566087315" sldId="309"/>
            <ac:spMk id="162" creationId="{82AC5FA9-C090-49B0-AE9A-0FBC66CAC712}"/>
          </ac:spMkLst>
        </pc:spChg>
        <pc:spChg chg="mod">
          <ac:chgData name="Abdulaziz Qambar" userId="85b05c50aa90e9c3" providerId="LiveId" clId="{E38A4952-23FC-460D-A288-D779458C62BC}" dt="2021-05-02T13:13:58.695" v="13728"/>
          <ac:spMkLst>
            <pc:docMk/>
            <pc:sldMk cId="3566087315" sldId="309"/>
            <ac:spMk id="163" creationId="{38C7F8DA-2451-43C6-812E-EB70425A0B43}"/>
          </ac:spMkLst>
        </pc:spChg>
        <pc:spChg chg="mod">
          <ac:chgData name="Abdulaziz Qambar" userId="85b05c50aa90e9c3" providerId="LiveId" clId="{E38A4952-23FC-460D-A288-D779458C62BC}" dt="2021-05-02T13:13:58.695" v="13728"/>
          <ac:spMkLst>
            <pc:docMk/>
            <pc:sldMk cId="3566087315" sldId="309"/>
            <ac:spMk id="164" creationId="{08B4B4D1-058B-4C83-8B39-2A52B3CDC57C}"/>
          </ac:spMkLst>
        </pc:spChg>
        <pc:spChg chg="mod">
          <ac:chgData name="Abdulaziz Qambar" userId="85b05c50aa90e9c3" providerId="LiveId" clId="{E38A4952-23FC-460D-A288-D779458C62BC}" dt="2021-05-02T13:13:58.695" v="13728"/>
          <ac:spMkLst>
            <pc:docMk/>
            <pc:sldMk cId="3566087315" sldId="309"/>
            <ac:spMk id="165" creationId="{F513AC89-A771-4227-AE1F-6529F65A7487}"/>
          </ac:spMkLst>
        </pc:spChg>
        <pc:spChg chg="mod">
          <ac:chgData name="Abdulaziz Qambar" userId="85b05c50aa90e9c3" providerId="LiveId" clId="{E38A4952-23FC-460D-A288-D779458C62BC}" dt="2021-05-02T13:13:58.695" v="13728"/>
          <ac:spMkLst>
            <pc:docMk/>
            <pc:sldMk cId="3566087315" sldId="309"/>
            <ac:spMk id="166" creationId="{F26BAEFE-C5C8-4541-B6A4-024CFCDC4C93}"/>
          </ac:spMkLst>
        </pc:spChg>
        <pc:spChg chg="mod">
          <ac:chgData name="Abdulaziz Qambar" userId="85b05c50aa90e9c3" providerId="LiveId" clId="{E38A4952-23FC-460D-A288-D779458C62BC}" dt="2021-05-02T13:13:58.695" v="13728"/>
          <ac:spMkLst>
            <pc:docMk/>
            <pc:sldMk cId="3566087315" sldId="309"/>
            <ac:spMk id="167" creationId="{AF8FD6C4-1865-48A4-AAD3-981393AE8F55}"/>
          </ac:spMkLst>
        </pc:spChg>
        <pc:grpChg chg="add del mod">
          <ac:chgData name="Abdulaziz Qambar" userId="85b05c50aa90e9c3" providerId="LiveId" clId="{E38A4952-23FC-460D-A288-D779458C62BC}" dt="2021-05-02T13:05:53.501" v="13611" actId="478"/>
          <ac:grpSpMkLst>
            <pc:docMk/>
            <pc:sldMk cId="3566087315" sldId="309"/>
            <ac:grpSpMk id="42" creationId="{68565A13-3FF9-4459-B28F-E1F927AEF09B}"/>
          </ac:grpSpMkLst>
        </pc:grpChg>
        <pc:grpChg chg="mod">
          <ac:chgData name="Abdulaziz Qambar" userId="85b05c50aa90e9c3" providerId="LiveId" clId="{E38A4952-23FC-460D-A288-D779458C62BC}" dt="2021-05-02T13:05:33.498" v="13605"/>
          <ac:grpSpMkLst>
            <pc:docMk/>
            <pc:sldMk cId="3566087315" sldId="309"/>
            <ac:grpSpMk id="44" creationId="{DDC37B70-9E23-47A5-9622-31F491A87FE8}"/>
          </ac:grpSpMkLst>
        </pc:grpChg>
        <pc:grpChg chg="mod">
          <ac:chgData name="Abdulaziz Qambar" userId="85b05c50aa90e9c3" providerId="LiveId" clId="{E38A4952-23FC-460D-A288-D779458C62BC}" dt="2021-05-02T13:05:33.498" v="13605"/>
          <ac:grpSpMkLst>
            <pc:docMk/>
            <pc:sldMk cId="3566087315" sldId="309"/>
            <ac:grpSpMk id="48" creationId="{E2FC7718-B844-4699-B030-F6AD8070B6DF}"/>
          </ac:grpSpMkLst>
        </pc:grpChg>
        <pc:grpChg chg="mod">
          <ac:chgData name="Abdulaziz Qambar" userId="85b05c50aa90e9c3" providerId="LiveId" clId="{E38A4952-23FC-460D-A288-D779458C62BC}" dt="2021-05-02T13:05:33.498" v="13605"/>
          <ac:grpSpMkLst>
            <pc:docMk/>
            <pc:sldMk cId="3566087315" sldId="309"/>
            <ac:grpSpMk id="51" creationId="{8D7431D5-18C7-41E0-AD1F-F6388D406E42}"/>
          </ac:grpSpMkLst>
        </pc:grpChg>
        <pc:grpChg chg="add del mod">
          <ac:chgData name="Abdulaziz Qambar" userId="85b05c50aa90e9c3" providerId="LiveId" clId="{E38A4952-23FC-460D-A288-D779458C62BC}" dt="2021-05-02T13:07:32.663" v="13651" actId="478"/>
          <ac:grpSpMkLst>
            <pc:docMk/>
            <pc:sldMk cId="3566087315" sldId="309"/>
            <ac:grpSpMk id="76" creationId="{50016E19-7083-4856-826E-3506EAE5C189}"/>
          </ac:grpSpMkLst>
        </pc:grpChg>
        <pc:grpChg chg="mod">
          <ac:chgData name="Abdulaziz Qambar" userId="85b05c50aa90e9c3" providerId="LiveId" clId="{E38A4952-23FC-460D-A288-D779458C62BC}" dt="2021-05-02T13:07:22.352" v="13649"/>
          <ac:grpSpMkLst>
            <pc:docMk/>
            <pc:sldMk cId="3566087315" sldId="309"/>
            <ac:grpSpMk id="78" creationId="{BAFC49C5-DE8E-4ED4-9902-D73AA50D4CB3}"/>
          </ac:grpSpMkLst>
        </pc:grpChg>
        <pc:grpChg chg="mod">
          <ac:chgData name="Abdulaziz Qambar" userId="85b05c50aa90e9c3" providerId="LiveId" clId="{E38A4952-23FC-460D-A288-D779458C62BC}" dt="2021-05-02T13:07:22.352" v="13649"/>
          <ac:grpSpMkLst>
            <pc:docMk/>
            <pc:sldMk cId="3566087315" sldId="309"/>
            <ac:grpSpMk id="82" creationId="{D76A25BA-5056-4B79-BAC7-3DCB7F3CD4E8}"/>
          </ac:grpSpMkLst>
        </pc:grpChg>
        <pc:grpChg chg="mod">
          <ac:chgData name="Abdulaziz Qambar" userId="85b05c50aa90e9c3" providerId="LiveId" clId="{E38A4952-23FC-460D-A288-D779458C62BC}" dt="2021-05-02T13:07:22.352" v="13649"/>
          <ac:grpSpMkLst>
            <pc:docMk/>
            <pc:sldMk cId="3566087315" sldId="309"/>
            <ac:grpSpMk id="84" creationId="{52A5788A-32D9-41E8-8CF5-BF9F92C18F71}"/>
          </ac:grpSpMkLst>
        </pc:grpChg>
        <pc:grpChg chg="add del mod">
          <ac:chgData name="Abdulaziz Qambar" userId="85b05c50aa90e9c3" providerId="LiveId" clId="{E38A4952-23FC-460D-A288-D779458C62BC}" dt="2021-05-02T13:09:07.471" v="13710"/>
          <ac:grpSpMkLst>
            <pc:docMk/>
            <pc:sldMk cId="3566087315" sldId="309"/>
            <ac:grpSpMk id="108" creationId="{AD57E8D8-D993-4894-B0D0-487D59692511}"/>
          </ac:grpSpMkLst>
        </pc:grpChg>
        <pc:grpChg chg="mod">
          <ac:chgData name="Abdulaziz Qambar" userId="85b05c50aa90e9c3" providerId="LiveId" clId="{E38A4952-23FC-460D-A288-D779458C62BC}" dt="2021-05-02T13:08:53.110" v="13703"/>
          <ac:grpSpMkLst>
            <pc:docMk/>
            <pc:sldMk cId="3566087315" sldId="309"/>
            <ac:grpSpMk id="110" creationId="{8D45E25E-91D1-4F0C-8051-FB4152C1ADB3}"/>
          </ac:grpSpMkLst>
        </pc:grpChg>
        <pc:grpChg chg="mod">
          <ac:chgData name="Abdulaziz Qambar" userId="85b05c50aa90e9c3" providerId="LiveId" clId="{E38A4952-23FC-460D-A288-D779458C62BC}" dt="2021-05-02T13:08:53.110" v="13703"/>
          <ac:grpSpMkLst>
            <pc:docMk/>
            <pc:sldMk cId="3566087315" sldId="309"/>
            <ac:grpSpMk id="114" creationId="{FF0A5673-2839-4727-A800-F1233FA5CA6D}"/>
          </ac:grpSpMkLst>
        </pc:grpChg>
        <pc:grpChg chg="mod">
          <ac:chgData name="Abdulaziz Qambar" userId="85b05c50aa90e9c3" providerId="LiveId" clId="{E38A4952-23FC-460D-A288-D779458C62BC}" dt="2021-05-02T13:08:53.110" v="13703"/>
          <ac:grpSpMkLst>
            <pc:docMk/>
            <pc:sldMk cId="3566087315" sldId="309"/>
            <ac:grpSpMk id="116" creationId="{B33A7E0F-CDC1-403C-A3A2-632C3F6CD120}"/>
          </ac:grpSpMkLst>
        </pc:grpChg>
        <pc:grpChg chg="add del mod">
          <ac:chgData name="Abdulaziz Qambar" userId="85b05c50aa90e9c3" providerId="LiveId" clId="{E38A4952-23FC-460D-A288-D779458C62BC}" dt="2021-05-02T13:14:09.491" v="13733"/>
          <ac:grpSpMkLst>
            <pc:docMk/>
            <pc:sldMk cId="3566087315" sldId="309"/>
            <ac:grpSpMk id="139" creationId="{B3AB55C0-FBB3-4A07-8393-F4A88C764784}"/>
          </ac:grpSpMkLst>
        </pc:grpChg>
        <pc:grpChg chg="mod">
          <ac:chgData name="Abdulaziz Qambar" userId="85b05c50aa90e9c3" providerId="LiveId" clId="{E38A4952-23FC-460D-A288-D779458C62BC}" dt="2021-05-02T13:13:58.695" v="13728"/>
          <ac:grpSpMkLst>
            <pc:docMk/>
            <pc:sldMk cId="3566087315" sldId="309"/>
            <ac:grpSpMk id="141" creationId="{939FFA67-95FC-48CA-B1BC-51C67A560122}"/>
          </ac:grpSpMkLst>
        </pc:grpChg>
        <pc:grpChg chg="mod">
          <ac:chgData name="Abdulaziz Qambar" userId="85b05c50aa90e9c3" providerId="LiveId" clId="{E38A4952-23FC-460D-A288-D779458C62BC}" dt="2021-05-02T13:13:58.695" v="13728"/>
          <ac:grpSpMkLst>
            <pc:docMk/>
            <pc:sldMk cId="3566087315" sldId="309"/>
            <ac:grpSpMk id="145" creationId="{90843CB9-53E1-4EC4-868D-89A98060EA20}"/>
          </ac:grpSpMkLst>
        </pc:grpChg>
        <pc:grpChg chg="mod">
          <ac:chgData name="Abdulaziz Qambar" userId="85b05c50aa90e9c3" providerId="LiveId" clId="{E38A4952-23FC-460D-A288-D779458C62BC}" dt="2021-05-02T13:13:58.695" v="13728"/>
          <ac:grpSpMkLst>
            <pc:docMk/>
            <pc:sldMk cId="3566087315" sldId="309"/>
            <ac:grpSpMk id="147" creationId="{845B36D3-120D-46A9-B887-9E97227C6C0B}"/>
          </ac:grpSpMkLst>
        </pc:grpChg>
        <pc:picChg chg="add del mod">
          <ac:chgData name="Abdulaziz Qambar" userId="85b05c50aa90e9c3" providerId="LiveId" clId="{E38A4952-23FC-460D-A288-D779458C62BC}" dt="2021-05-02T13:06:18.469" v="13619" actId="478"/>
          <ac:picMkLst>
            <pc:docMk/>
            <pc:sldMk cId="3566087315" sldId="309"/>
            <ac:picMk id="7" creationId="{6FBAE281-89BB-4531-83D3-4F69AD21A54C}"/>
          </ac:picMkLst>
        </pc:picChg>
        <pc:picChg chg="add del mod">
          <ac:chgData name="Abdulaziz Qambar" userId="85b05c50aa90e9c3" providerId="LiveId" clId="{E38A4952-23FC-460D-A288-D779458C62BC}" dt="2021-05-02T13:13:55.095" v="13727" actId="478"/>
          <ac:picMkLst>
            <pc:docMk/>
            <pc:sldMk cId="3566087315" sldId="309"/>
            <ac:picMk id="8" creationId="{6EBE478B-8CCC-4616-874A-68BA98EE3522}"/>
          </ac:picMkLst>
        </pc:picChg>
        <pc:picChg chg="add mod">
          <ac:chgData name="Abdulaziz Qambar" userId="85b05c50aa90e9c3" providerId="LiveId" clId="{E38A4952-23FC-460D-A288-D779458C62BC}" dt="2021-05-02T13:15:05.553" v="13754" actId="1076"/>
          <ac:picMkLst>
            <pc:docMk/>
            <pc:sldMk cId="3566087315" sldId="309"/>
            <ac:picMk id="12" creationId="{238DA558-0BFF-4694-A810-93516AED1C93}"/>
          </ac:picMkLst>
        </pc:picChg>
        <pc:picChg chg="add mod">
          <ac:chgData name="Abdulaziz Qambar" userId="85b05c50aa90e9c3" providerId="LiveId" clId="{E38A4952-23FC-460D-A288-D779458C62BC}" dt="2021-05-02T13:07:51.786" v="13654" actId="1076"/>
          <ac:picMkLst>
            <pc:docMk/>
            <pc:sldMk cId="3566087315" sldId="309"/>
            <ac:picMk id="18" creationId="{8D919733-5C7A-4768-9A95-824A52D5D823}"/>
          </ac:picMkLst>
        </pc:picChg>
        <pc:picChg chg="add mod">
          <ac:chgData name="Abdulaziz Qambar" userId="85b05c50aa90e9c3" providerId="LiveId" clId="{E38A4952-23FC-460D-A288-D779458C62BC}" dt="2021-05-02T12:49:05.285" v="12708" actId="571"/>
          <ac:picMkLst>
            <pc:docMk/>
            <pc:sldMk cId="3566087315" sldId="309"/>
            <ac:picMk id="19" creationId="{1FE1F5D3-9E04-4127-B8D1-8E993793DCBD}"/>
          </ac:picMkLst>
        </pc:picChg>
        <pc:picChg chg="add mod">
          <ac:chgData name="Abdulaziz Qambar" userId="85b05c50aa90e9c3" providerId="LiveId" clId="{E38A4952-23FC-460D-A288-D779458C62BC}" dt="2021-05-02T12:49:05.285" v="12708" actId="571"/>
          <ac:picMkLst>
            <pc:docMk/>
            <pc:sldMk cId="3566087315" sldId="309"/>
            <ac:picMk id="21" creationId="{7716D1CA-354F-4040-B830-B770B3709B68}"/>
          </ac:picMkLst>
        </pc:picChg>
        <pc:picChg chg="add del mod">
          <ac:chgData name="Abdulaziz Qambar" userId="85b05c50aa90e9c3" providerId="LiveId" clId="{E38A4952-23FC-460D-A288-D779458C62BC}" dt="2021-05-02T13:13:38.003" v="13724" actId="478"/>
          <ac:picMkLst>
            <pc:docMk/>
            <pc:sldMk cId="3566087315" sldId="309"/>
            <ac:picMk id="24" creationId="{6C701378-2AF9-40B5-99A3-D77C510C942E}"/>
          </ac:picMkLst>
        </pc:picChg>
        <pc:picChg chg="add del mod">
          <ac:chgData name="Abdulaziz Qambar" userId="85b05c50aa90e9c3" providerId="LiveId" clId="{E38A4952-23FC-460D-A288-D779458C62BC}" dt="2021-05-02T13:00:01.273" v="13496" actId="21"/>
          <ac:picMkLst>
            <pc:docMk/>
            <pc:sldMk cId="3566087315" sldId="309"/>
            <ac:picMk id="26" creationId="{44ECEC82-E482-463E-8710-B7FEB5124882}"/>
          </ac:picMkLst>
        </pc:picChg>
        <pc:picChg chg="mod">
          <ac:chgData name="Abdulaziz Qambar" userId="85b05c50aa90e9c3" providerId="LiveId" clId="{E38A4952-23FC-460D-A288-D779458C62BC}" dt="2021-05-02T13:07:49.103" v="13653" actId="1076"/>
          <ac:picMkLst>
            <pc:docMk/>
            <pc:sldMk cId="3566087315" sldId="309"/>
            <ac:picMk id="50" creationId="{27806FBC-8EF2-44F7-AA9B-D2F31EE30493}"/>
          </ac:picMkLst>
        </pc:picChg>
        <pc:picChg chg="mod">
          <ac:chgData name="Abdulaziz Qambar" userId="85b05c50aa90e9c3" providerId="LiveId" clId="{E38A4952-23FC-460D-A288-D779458C62BC}" dt="2021-05-02T13:05:33.498" v="13605"/>
          <ac:picMkLst>
            <pc:docMk/>
            <pc:sldMk cId="3566087315" sldId="309"/>
            <ac:picMk id="52" creationId="{71A58BC4-DF26-4F94-9D24-E8BEA35ECA16}"/>
          </ac:picMkLst>
        </pc:picChg>
        <pc:picChg chg="mod">
          <ac:chgData name="Abdulaziz Qambar" userId="85b05c50aa90e9c3" providerId="LiveId" clId="{E38A4952-23FC-460D-A288-D779458C62BC}" dt="2021-05-02T13:05:33.498" v="13605"/>
          <ac:picMkLst>
            <pc:docMk/>
            <pc:sldMk cId="3566087315" sldId="309"/>
            <ac:picMk id="60" creationId="{F0BFC9DB-3BC1-4B18-B0C4-852897A50977}"/>
          </ac:picMkLst>
        </pc:picChg>
        <pc:picChg chg="mod">
          <ac:chgData name="Abdulaziz Qambar" userId="85b05c50aa90e9c3" providerId="LiveId" clId="{E38A4952-23FC-460D-A288-D779458C62BC}" dt="2021-05-02T13:05:33.498" v="13605"/>
          <ac:picMkLst>
            <pc:docMk/>
            <pc:sldMk cId="3566087315" sldId="309"/>
            <ac:picMk id="75" creationId="{5444DC75-4D13-4FE4-9228-C178DDDF5AB6}"/>
          </ac:picMkLst>
        </pc:picChg>
        <pc:picChg chg="mod">
          <ac:chgData name="Abdulaziz Qambar" userId="85b05c50aa90e9c3" providerId="LiveId" clId="{E38A4952-23FC-460D-A288-D779458C62BC}" dt="2021-05-02T13:07:22.352" v="13649"/>
          <ac:picMkLst>
            <pc:docMk/>
            <pc:sldMk cId="3566087315" sldId="309"/>
            <ac:picMk id="85" creationId="{1226570D-FD6D-49E8-9E80-F255002BA381}"/>
          </ac:picMkLst>
        </pc:picChg>
        <pc:picChg chg="mod">
          <ac:chgData name="Abdulaziz Qambar" userId="85b05c50aa90e9c3" providerId="LiveId" clId="{E38A4952-23FC-460D-A288-D779458C62BC}" dt="2021-05-02T13:07:22.352" v="13649"/>
          <ac:picMkLst>
            <pc:docMk/>
            <pc:sldMk cId="3566087315" sldId="309"/>
            <ac:picMk id="91" creationId="{3C39EA5E-792D-4B5E-B409-323809A61AF2}"/>
          </ac:picMkLst>
        </pc:picChg>
        <pc:picChg chg="del">
          <ac:chgData name="Abdulaziz Qambar" userId="85b05c50aa90e9c3" providerId="LiveId" clId="{E38A4952-23FC-460D-A288-D779458C62BC}" dt="2021-05-02T10:21:42.499" v="10908" actId="478"/>
          <ac:picMkLst>
            <pc:docMk/>
            <pc:sldMk cId="3566087315" sldId="309"/>
            <ac:picMk id="105" creationId="{C78CDA4D-7336-4FF3-B073-540A60CFD644}"/>
          </ac:picMkLst>
        </pc:picChg>
        <pc:picChg chg="del">
          <ac:chgData name="Abdulaziz Qambar" userId="85b05c50aa90e9c3" providerId="LiveId" clId="{E38A4952-23FC-460D-A288-D779458C62BC}" dt="2021-05-02T10:21:42.914" v="10909" actId="478"/>
          <ac:picMkLst>
            <pc:docMk/>
            <pc:sldMk cId="3566087315" sldId="309"/>
            <ac:picMk id="106" creationId="{3996CABD-0807-47AF-8F50-899221E20C96}"/>
          </ac:picMkLst>
        </pc:picChg>
        <pc:picChg chg="mod">
          <ac:chgData name="Abdulaziz Qambar" userId="85b05c50aa90e9c3" providerId="LiveId" clId="{E38A4952-23FC-460D-A288-D779458C62BC}" dt="2021-05-02T13:07:22.352" v="13649"/>
          <ac:picMkLst>
            <pc:docMk/>
            <pc:sldMk cId="3566087315" sldId="309"/>
            <ac:picMk id="107" creationId="{C6EA32FC-7999-455E-8B00-02851664AAC9}"/>
          </ac:picMkLst>
        </pc:picChg>
        <pc:picChg chg="mod">
          <ac:chgData name="Abdulaziz Qambar" userId="85b05c50aa90e9c3" providerId="LiveId" clId="{E38A4952-23FC-460D-A288-D779458C62BC}" dt="2021-05-02T13:08:53.110" v="13703"/>
          <ac:picMkLst>
            <pc:docMk/>
            <pc:sldMk cId="3566087315" sldId="309"/>
            <ac:picMk id="117" creationId="{B5172505-C929-4835-B059-499753F0CCB3}"/>
          </ac:picMkLst>
        </pc:picChg>
        <pc:picChg chg="mod">
          <ac:chgData name="Abdulaziz Qambar" userId="85b05c50aa90e9c3" providerId="LiveId" clId="{E38A4952-23FC-460D-A288-D779458C62BC}" dt="2021-05-02T13:08:53.110" v="13703"/>
          <ac:picMkLst>
            <pc:docMk/>
            <pc:sldMk cId="3566087315" sldId="309"/>
            <ac:picMk id="123" creationId="{DF695370-9650-420D-B144-3D0116FA0232}"/>
          </ac:picMkLst>
        </pc:picChg>
        <pc:picChg chg="mod">
          <ac:chgData name="Abdulaziz Qambar" userId="85b05c50aa90e9c3" providerId="LiveId" clId="{E38A4952-23FC-460D-A288-D779458C62BC}" dt="2021-05-02T13:08:53.110" v="13703"/>
          <ac:picMkLst>
            <pc:docMk/>
            <pc:sldMk cId="3566087315" sldId="309"/>
            <ac:picMk id="137" creationId="{5DFC1BB9-DF9A-4740-AEF3-4B0D6211DBE6}"/>
          </ac:picMkLst>
        </pc:picChg>
        <pc:picChg chg="add mod">
          <ac:chgData name="Abdulaziz Qambar" userId="85b05c50aa90e9c3" providerId="LiveId" clId="{E38A4952-23FC-460D-A288-D779458C62BC}" dt="2021-05-02T13:13:50.829" v="13726" actId="14826"/>
          <ac:picMkLst>
            <pc:docMk/>
            <pc:sldMk cId="3566087315" sldId="309"/>
            <ac:picMk id="138" creationId="{0C524B4F-A626-4E85-955B-741D4FEFD39D}"/>
          </ac:picMkLst>
        </pc:picChg>
        <pc:picChg chg="mod">
          <ac:chgData name="Abdulaziz Qambar" userId="85b05c50aa90e9c3" providerId="LiveId" clId="{E38A4952-23FC-460D-A288-D779458C62BC}" dt="2021-05-02T13:13:58.695" v="13728"/>
          <ac:picMkLst>
            <pc:docMk/>
            <pc:sldMk cId="3566087315" sldId="309"/>
            <ac:picMk id="148" creationId="{D1BCE561-B423-42D3-A8CD-2F1DA38368F9}"/>
          </ac:picMkLst>
        </pc:picChg>
        <pc:picChg chg="mod">
          <ac:chgData name="Abdulaziz Qambar" userId="85b05c50aa90e9c3" providerId="LiveId" clId="{E38A4952-23FC-460D-A288-D779458C62BC}" dt="2021-05-02T13:14:06.340" v="13731" actId="1076"/>
          <ac:picMkLst>
            <pc:docMk/>
            <pc:sldMk cId="3566087315" sldId="309"/>
            <ac:picMk id="154" creationId="{3663B555-7A17-49A5-BBD5-0923899F5352}"/>
          </ac:picMkLst>
        </pc:picChg>
        <pc:picChg chg="mod">
          <ac:chgData name="Abdulaziz Qambar" userId="85b05c50aa90e9c3" providerId="LiveId" clId="{E38A4952-23FC-460D-A288-D779458C62BC}" dt="2021-05-02T13:13:58.695" v="13728"/>
          <ac:picMkLst>
            <pc:docMk/>
            <pc:sldMk cId="3566087315" sldId="309"/>
            <ac:picMk id="168" creationId="{9075A72D-B37F-4AF9-81B3-94621F01B7EE}"/>
          </ac:picMkLst>
        </pc:picChg>
        <pc:cxnChg chg="add del mod">
          <ac:chgData name="Abdulaziz Qambar" userId="85b05c50aa90e9c3" providerId="LiveId" clId="{E38A4952-23FC-460D-A288-D779458C62BC}" dt="2021-05-02T12:55:42.887" v="13366" actId="478"/>
          <ac:cxnSpMkLst>
            <pc:docMk/>
            <pc:sldMk cId="3566087315" sldId="309"/>
            <ac:cxnSpMk id="28" creationId="{B1F8C4D5-38E5-40E9-9517-D692FEDF56B9}"/>
          </ac:cxnSpMkLst>
        </pc:cxnChg>
        <pc:cxnChg chg="add del mod">
          <ac:chgData name="Abdulaziz Qambar" userId="85b05c50aa90e9c3" providerId="LiveId" clId="{E38A4952-23FC-460D-A288-D779458C62BC}" dt="2021-05-02T12:55:41.883" v="13365" actId="478"/>
          <ac:cxnSpMkLst>
            <pc:docMk/>
            <pc:sldMk cId="3566087315" sldId="309"/>
            <ac:cxnSpMk id="29" creationId="{795FBCFB-78F7-4D33-9176-7D2BC8BE4C46}"/>
          </ac:cxnSpMkLst>
        </pc:cxnChg>
        <pc:cxnChg chg="mod">
          <ac:chgData name="Abdulaziz Qambar" userId="85b05c50aa90e9c3" providerId="LiveId" clId="{E38A4952-23FC-460D-A288-D779458C62BC}" dt="2021-05-02T13:05:53.501" v="13611" actId="478"/>
          <ac:cxnSpMkLst>
            <pc:docMk/>
            <pc:sldMk cId="3566087315" sldId="309"/>
            <ac:cxnSpMk id="49" creationId="{EE7C1F5B-BEC5-48E7-A927-A45D5B6B11CE}"/>
          </ac:cxnSpMkLst>
        </pc:cxnChg>
        <pc:cxnChg chg="mod">
          <ac:chgData name="Abdulaziz Qambar" userId="85b05c50aa90e9c3" providerId="LiveId" clId="{E38A4952-23FC-460D-A288-D779458C62BC}" dt="2021-05-02T13:05:53.501" v="13611" actId="478"/>
          <ac:cxnSpMkLst>
            <pc:docMk/>
            <pc:sldMk cId="3566087315" sldId="309"/>
            <ac:cxnSpMk id="54" creationId="{05A52F64-BABD-49C2-BB43-04BBAEBBCA91}"/>
          </ac:cxnSpMkLst>
        </pc:cxnChg>
        <pc:cxnChg chg="mod">
          <ac:chgData name="Abdulaziz Qambar" userId="85b05c50aa90e9c3" providerId="LiveId" clId="{E38A4952-23FC-460D-A288-D779458C62BC}" dt="2021-05-02T13:05:53.501" v="13611" actId="478"/>
          <ac:cxnSpMkLst>
            <pc:docMk/>
            <pc:sldMk cId="3566087315" sldId="309"/>
            <ac:cxnSpMk id="55" creationId="{BA49D8EE-CBF2-4AC5-A29A-BBB0D178A7AB}"/>
          </ac:cxnSpMkLst>
        </pc:cxnChg>
        <pc:cxnChg chg="mod">
          <ac:chgData name="Abdulaziz Qambar" userId="85b05c50aa90e9c3" providerId="LiveId" clId="{E38A4952-23FC-460D-A288-D779458C62BC}" dt="2021-05-02T13:05:53.501" v="13611" actId="478"/>
          <ac:cxnSpMkLst>
            <pc:docMk/>
            <pc:sldMk cId="3566087315" sldId="309"/>
            <ac:cxnSpMk id="62" creationId="{02C0E8AC-9BB6-4FF4-935C-82F37F233384}"/>
          </ac:cxnSpMkLst>
        </pc:cxnChg>
        <pc:cxnChg chg="mod">
          <ac:chgData name="Abdulaziz Qambar" userId="85b05c50aa90e9c3" providerId="LiveId" clId="{E38A4952-23FC-460D-A288-D779458C62BC}" dt="2021-05-02T13:05:53.501" v="13611" actId="478"/>
          <ac:cxnSpMkLst>
            <pc:docMk/>
            <pc:sldMk cId="3566087315" sldId="309"/>
            <ac:cxnSpMk id="64" creationId="{68F085E1-0B43-4BCF-A14F-E5F875443681}"/>
          </ac:cxnSpMkLst>
        </pc:cxnChg>
        <pc:cxnChg chg="mod">
          <ac:chgData name="Abdulaziz Qambar" userId="85b05c50aa90e9c3" providerId="LiveId" clId="{E38A4952-23FC-460D-A288-D779458C62BC}" dt="2021-05-02T13:05:53.501" v="13611" actId="478"/>
          <ac:cxnSpMkLst>
            <pc:docMk/>
            <pc:sldMk cId="3566087315" sldId="309"/>
            <ac:cxnSpMk id="67" creationId="{F48F2729-A1FC-4720-BDC7-E0E5F5D59136}"/>
          </ac:cxnSpMkLst>
        </pc:cxnChg>
        <pc:cxnChg chg="mod">
          <ac:chgData name="Abdulaziz Qambar" userId="85b05c50aa90e9c3" providerId="LiveId" clId="{E38A4952-23FC-460D-A288-D779458C62BC}" dt="2021-05-02T13:07:32.663" v="13651" actId="478"/>
          <ac:cxnSpMkLst>
            <pc:docMk/>
            <pc:sldMk cId="3566087315" sldId="309"/>
            <ac:cxnSpMk id="83" creationId="{E5109AF9-1B24-40A6-8093-B23B64203AE5}"/>
          </ac:cxnSpMkLst>
        </pc:cxnChg>
        <pc:cxnChg chg="mod">
          <ac:chgData name="Abdulaziz Qambar" userId="85b05c50aa90e9c3" providerId="LiveId" clId="{E38A4952-23FC-460D-A288-D779458C62BC}" dt="2021-05-02T13:07:32.663" v="13651" actId="478"/>
          <ac:cxnSpMkLst>
            <pc:docMk/>
            <pc:sldMk cId="3566087315" sldId="309"/>
            <ac:cxnSpMk id="87" creationId="{92394438-EB51-43CB-8BF2-886549602ED6}"/>
          </ac:cxnSpMkLst>
        </pc:cxnChg>
        <pc:cxnChg chg="mod">
          <ac:chgData name="Abdulaziz Qambar" userId="85b05c50aa90e9c3" providerId="LiveId" clId="{E38A4952-23FC-460D-A288-D779458C62BC}" dt="2021-05-02T13:07:32.663" v="13651" actId="478"/>
          <ac:cxnSpMkLst>
            <pc:docMk/>
            <pc:sldMk cId="3566087315" sldId="309"/>
            <ac:cxnSpMk id="88" creationId="{9E61B543-361F-4DCE-A18D-4A3372B51778}"/>
          </ac:cxnSpMkLst>
        </pc:cxnChg>
        <pc:cxnChg chg="mod">
          <ac:chgData name="Abdulaziz Qambar" userId="85b05c50aa90e9c3" providerId="LiveId" clId="{E38A4952-23FC-460D-A288-D779458C62BC}" dt="2021-05-02T13:07:32.663" v="13651" actId="478"/>
          <ac:cxnSpMkLst>
            <pc:docMk/>
            <pc:sldMk cId="3566087315" sldId="309"/>
            <ac:cxnSpMk id="92" creationId="{F968380F-82E7-453C-874F-1BEC88BFFA05}"/>
          </ac:cxnSpMkLst>
        </pc:cxnChg>
        <pc:cxnChg chg="mod">
          <ac:chgData name="Abdulaziz Qambar" userId="85b05c50aa90e9c3" providerId="LiveId" clId="{E38A4952-23FC-460D-A288-D779458C62BC}" dt="2021-05-02T13:07:32.663" v="13651" actId="478"/>
          <ac:cxnSpMkLst>
            <pc:docMk/>
            <pc:sldMk cId="3566087315" sldId="309"/>
            <ac:cxnSpMk id="94" creationId="{016DC30B-DB2C-42DC-A5A7-FB885BF3259F}"/>
          </ac:cxnSpMkLst>
        </pc:cxnChg>
        <pc:cxnChg chg="mod">
          <ac:chgData name="Abdulaziz Qambar" userId="85b05c50aa90e9c3" providerId="LiveId" clId="{E38A4952-23FC-460D-A288-D779458C62BC}" dt="2021-05-02T13:07:32.663" v="13651" actId="478"/>
          <ac:cxnSpMkLst>
            <pc:docMk/>
            <pc:sldMk cId="3566087315" sldId="309"/>
            <ac:cxnSpMk id="97" creationId="{DF0790A6-E2CD-4594-98CE-875F679A7415}"/>
          </ac:cxnSpMkLst>
        </pc:cxnChg>
        <pc:cxnChg chg="mod">
          <ac:chgData name="Abdulaziz Qambar" userId="85b05c50aa90e9c3" providerId="LiveId" clId="{E38A4952-23FC-460D-A288-D779458C62BC}" dt="2021-05-02T13:08:53.110" v="13703"/>
          <ac:cxnSpMkLst>
            <pc:docMk/>
            <pc:sldMk cId="3566087315" sldId="309"/>
            <ac:cxnSpMk id="115" creationId="{0FDC498F-41A9-410B-BBF3-F34FC4D47D1D}"/>
          </ac:cxnSpMkLst>
        </pc:cxnChg>
        <pc:cxnChg chg="mod">
          <ac:chgData name="Abdulaziz Qambar" userId="85b05c50aa90e9c3" providerId="LiveId" clId="{E38A4952-23FC-460D-A288-D779458C62BC}" dt="2021-05-02T13:08:53.110" v="13703"/>
          <ac:cxnSpMkLst>
            <pc:docMk/>
            <pc:sldMk cId="3566087315" sldId="309"/>
            <ac:cxnSpMk id="119" creationId="{50AF84E4-821F-4C20-914C-241B80AFEFB8}"/>
          </ac:cxnSpMkLst>
        </pc:cxnChg>
        <pc:cxnChg chg="mod">
          <ac:chgData name="Abdulaziz Qambar" userId="85b05c50aa90e9c3" providerId="LiveId" clId="{E38A4952-23FC-460D-A288-D779458C62BC}" dt="2021-05-02T13:08:53.110" v="13703"/>
          <ac:cxnSpMkLst>
            <pc:docMk/>
            <pc:sldMk cId="3566087315" sldId="309"/>
            <ac:cxnSpMk id="120" creationId="{A142C944-DDBF-431E-AFD0-A0C0EB438DDF}"/>
          </ac:cxnSpMkLst>
        </pc:cxnChg>
        <pc:cxnChg chg="mod">
          <ac:chgData name="Abdulaziz Qambar" userId="85b05c50aa90e9c3" providerId="LiveId" clId="{E38A4952-23FC-460D-A288-D779458C62BC}" dt="2021-05-02T13:08:53.110" v="13703"/>
          <ac:cxnSpMkLst>
            <pc:docMk/>
            <pc:sldMk cId="3566087315" sldId="309"/>
            <ac:cxnSpMk id="124" creationId="{11D1479D-518E-491B-9E33-1FFE3EE8F8ED}"/>
          </ac:cxnSpMkLst>
        </pc:cxnChg>
        <pc:cxnChg chg="mod">
          <ac:chgData name="Abdulaziz Qambar" userId="85b05c50aa90e9c3" providerId="LiveId" clId="{E38A4952-23FC-460D-A288-D779458C62BC}" dt="2021-05-02T13:08:53.110" v="13703"/>
          <ac:cxnSpMkLst>
            <pc:docMk/>
            <pc:sldMk cId="3566087315" sldId="309"/>
            <ac:cxnSpMk id="126" creationId="{E2497D47-3526-4073-A786-0ED02215F55F}"/>
          </ac:cxnSpMkLst>
        </pc:cxnChg>
        <pc:cxnChg chg="mod">
          <ac:chgData name="Abdulaziz Qambar" userId="85b05c50aa90e9c3" providerId="LiveId" clId="{E38A4952-23FC-460D-A288-D779458C62BC}" dt="2021-05-02T13:08:53.110" v="13703"/>
          <ac:cxnSpMkLst>
            <pc:docMk/>
            <pc:sldMk cId="3566087315" sldId="309"/>
            <ac:cxnSpMk id="129" creationId="{F076CB63-AF85-4099-8FCA-87832882EB7F}"/>
          </ac:cxnSpMkLst>
        </pc:cxnChg>
        <pc:cxnChg chg="mod">
          <ac:chgData name="Abdulaziz Qambar" userId="85b05c50aa90e9c3" providerId="LiveId" clId="{E38A4952-23FC-460D-A288-D779458C62BC}" dt="2021-05-02T13:13:58.695" v="13728"/>
          <ac:cxnSpMkLst>
            <pc:docMk/>
            <pc:sldMk cId="3566087315" sldId="309"/>
            <ac:cxnSpMk id="146" creationId="{EDCF4BE3-203E-44DF-B952-F54D0D4AD5A8}"/>
          </ac:cxnSpMkLst>
        </pc:cxnChg>
        <pc:cxnChg chg="mod">
          <ac:chgData name="Abdulaziz Qambar" userId="85b05c50aa90e9c3" providerId="LiveId" clId="{E38A4952-23FC-460D-A288-D779458C62BC}" dt="2021-05-02T13:13:58.695" v="13728"/>
          <ac:cxnSpMkLst>
            <pc:docMk/>
            <pc:sldMk cId="3566087315" sldId="309"/>
            <ac:cxnSpMk id="150" creationId="{6F07EF9A-EC0E-4F0B-95E9-E390C68C2559}"/>
          </ac:cxnSpMkLst>
        </pc:cxnChg>
        <pc:cxnChg chg="mod">
          <ac:chgData name="Abdulaziz Qambar" userId="85b05c50aa90e9c3" providerId="LiveId" clId="{E38A4952-23FC-460D-A288-D779458C62BC}" dt="2021-05-02T13:14:06.340" v="13731" actId="1076"/>
          <ac:cxnSpMkLst>
            <pc:docMk/>
            <pc:sldMk cId="3566087315" sldId="309"/>
            <ac:cxnSpMk id="151" creationId="{4517635E-2339-4FE9-A4A4-E4982F31D8B8}"/>
          </ac:cxnSpMkLst>
        </pc:cxnChg>
        <pc:cxnChg chg="mod">
          <ac:chgData name="Abdulaziz Qambar" userId="85b05c50aa90e9c3" providerId="LiveId" clId="{E38A4952-23FC-460D-A288-D779458C62BC}" dt="2021-05-02T13:13:58.695" v="13728"/>
          <ac:cxnSpMkLst>
            <pc:docMk/>
            <pc:sldMk cId="3566087315" sldId="309"/>
            <ac:cxnSpMk id="155" creationId="{EB733C21-05BA-46EE-ADFF-4C055780B4F8}"/>
          </ac:cxnSpMkLst>
        </pc:cxnChg>
        <pc:cxnChg chg="mod">
          <ac:chgData name="Abdulaziz Qambar" userId="85b05c50aa90e9c3" providerId="LiveId" clId="{E38A4952-23FC-460D-A288-D779458C62BC}" dt="2021-05-02T13:14:06.340" v="13731" actId="1076"/>
          <ac:cxnSpMkLst>
            <pc:docMk/>
            <pc:sldMk cId="3566087315" sldId="309"/>
            <ac:cxnSpMk id="157" creationId="{15DE98CF-92C1-4334-8D81-E9F4E1F2D712}"/>
          </ac:cxnSpMkLst>
        </pc:cxnChg>
        <pc:cxnChg chg="mod">
          <ac:chgData name="Abdulaziz Qambar" userId="85b05c50aa90e9c3" providerId="LiveId" clId="{E38A4952-23FC-460D-A288-D779458C62BC}" dt="2021-05-02T13:13:58.695" v="13728"/>
          <ac:cxnSpMkLst>
            <pc:docMk/>
            <pc:sldMk cId="3566087315" sldId="309"/>
            <ac:cxnSpMk id="160" creationId="{6C2116C4-C9EF-4063-88A9-74E53F028435}"/>
          </ac:cxnSpMkLst>
        </pc:cxnChg>
        <pc:cxnChg chg="add mod">
          <ac:chgData name="Abdulaziz Qambar" userId="85b05c50aa90e9c3" providerId="LiveId" clId="{E38A4952-23FC-460D-A288-D779458C62BC}" dt="2021-05-02T13:15:03.429" v="13753" actId="1076"/>
          <ac:cxnSpMkLst>
            <pc:docMk/>
            <pc:sldMk cId="3566087315" sldId="309"/>
            <ac:cxnSpMk id="169" creationId="{8D4907A1-E47C-4AE9-AD03-A08FA8FB6D21}"/>
          </ac:cxnSpMkLst>
        </pc:cxnChg>
      </pc:sldChg>
      <pc:sldChg chg="addSp delSp modSp add mod ord">
        <pc:chgData name="Abdulaziz Qambar" userId="85b05c50aa90e9c3" providerId="LiveId" clId="{E38A4952-23FC-460D-A288-D779458C62BC}" dt="2021-05-02T17:37:50.041" v="14681" actId="1076"/>
        <pc:sldMkLst>
          <pc:docMk/>
          <pc:sldMk cId="163928593" sldId="310"/>
        </pc:sldMkLst>
        <pc:spChg chg="add mod">
          <ac:chgData name="Abdulaziz Qambar" userId="85b05c50aa90e9c3" providerId="LiveId" clId="{E38A4952-23FC-460D-A288-D779458C62BC}" dt="2021-05-02T10:30:55.708" v="11450" actId="164"/>
          <ac:spMkLst>
            <pc:docMk/>
            <pc:sldMk cId="163928593" sldId="310"/>
            <ac:spMk id="22" creationId="{98022C1A-A3A2-41BE-82DE-981835599ADE}"/>
          </ac:spMkLst>
        </pc:spChg>
        <pc:spChg chg="add mod">
          <ac:chgData name="Abdulaziz Qambar" userId="85b05c50aa90e9c3" providerId="LiveId" clId="{E38A4952-23FC-460D-A288-D779458C62BC}" dt="2021-05-02T10:23:25.732" v="10954" actId="571"/>
          <ac:spMkLst>
            <pc:docMk/>
            <pc:sldMk cId="163928593" sldId="310"/>
            <ac:spMk id="24" creationId="{24D09E3A-10FD-4484-8B01-F65C01FEFD77}"/>
          </ac:spMkLst>
        </pc:spChg>
        <pc:spChg chg="add mod">
          <ac:chgData name="Abdulaziz Qambar" userId="85b05c50aa90e9c3" providerId="LiveId" clId="{E38A4952-23FC-460D-A288-D779458C62BC}" dt="2021-05-02T14:24:03.498" v="14222" actId="12789"/>
          <ac:spMkLst>
            <pc:docMk/>
            <pc:sldMk cId="163928593" sldId="310"/>
            <ac:spMk id="25" creationId="{64483DA5-8D8F-442D-A7F0-D89F97FDEAB8}"/>
          </ac:spMkLst>
        </pc:spChg>
        <pc:spChg chg="add mod">
          <ac:chgData name="Abdulaziz Qambar" userId="85b05c50aa90e9c3" providerId="LiveId" clId="{E38A4952-23FC-460D-A288-D779458C62BC}" dt="2021-05-02T10:30:55.708" v="11450" actId="164"/>
          <ac:spMkLst>
            <pc:docMk/>
            <pc:sldMk cId="163928593" sldId="310"/>
            <ac:spMk id="26" creationId="{E2CF8617-BD1C-4CA7-8A4B-107575FEDC73}"/>
          </ac:spMkLst>
        </pc:spChg>
        <pc:spChg chg="add mod">
          <ac:chgData name="Abdulaziz Qambar" userId="85b05c50aa90e9c3" providerId="LiveId" clId="{E38A4952-23FC-460D-A288-D779458C62BC}" dt="2021-05-02T14:24:03.498" v="14222" actId="12789"/>
          <ac:spMkLst>
            <pc:docMk/>
            <pc:sldMk cId="163928593" sldId="310"/>
            <ac:spMk id="27" creationId="{880E8CE1-8BC9-4A19-9E22-B95E8B09DA85}"/>
          </ac:spMkLst>
        </pc:spChg>
        <pc:spChg chg="add mod topLvl">
          <ac:chgData name="Abdulaziz Qambar" userId="85b05c50aa90e9c3" providerId="LiveId" clId="{E38A4952-23FC-460D-A288-D779458C62BC}" dt="2021-05-02T17:37:17.563" v="14668" actId="164"/>
          <ac:spMkLst>
            <pc:docMk/>
            <pc:sldMk cId="163928593" sldId="310"/>
            <ac:spMk id="29" creationId="{3E16FD2D-4397-4E7B-B78B-DA9626426197}"/>
          </ac:spMkLst>
        </pc:spChg>
        <pc:spChg chg="mod">
          <ac:chgData name="Abdulaziz Qambar" userId="85b05c50aa90e9c3" providerId="LiveId" clId="{E38A4952-23FC-460D-A288-D779458C62BC}" dt="2021-05-02T10:32:47.953" v="11490" actId="1076"/>
          <ac:spMkLst>
            <pc:docMk/>
            <pc:sldMk cId="163928593" sldId="310"/>
            <ac:spMk id="30" creationId="{EF120186-A26A-4DAD-B939-F1287AEEB3CE}"/>
          </ac:spMkLst>
        </pc:spChg>
        <pc:spChg chg="del">
          <ac:chgData name="Abdulaziz Qambar" userId="85b05c50aa90e9c3" providerId="LiveId" clId="{E38A4952-23FC-460D-A288-D779458C62BC}" dt="2021-05-02T10:23:09.632" v="10943" actId="478"/>
          <ac:spMkLst>
            <pc:docMk/>
            <pc:sldMk cId="163928593" sldId="310"/>
            <ac:spMk id="32" creationId="{A7248940-B641-426F-854A-D85518A1D778}"/>
          </ac:spMkLst>
        </pc:spChg>
        <pc:spChg chg="add mod topLvl">
          <ac:chgData name="Abdulaziz Qambar" userId="85b05c50aa90e9c3" providerId="LiveId" clId="{E38A4952-23FC-460D-A288-D779458C62BC}" dt="2021-05-02T17:37:17.563" v="14668" actId="164"/>
          <ac:spMkLst>
            <pc:docMk/>
            <pc:sldMk cId="163928593" sldId="310"/>
            <ac:spMk id="33" creationId="{556A1AE9-F9CA-4238-97F5-9F219879E2CE}"/>
          </ac:spMkLst>
        </pc:spChg>
        <pc:spChg chg="add mod">
          <ac:chgData name="Abdulaziz Qambar" userId="85b05c50aa90e9c3" providerId="LiveId" clId="{E38A4952-23FC-460D-A288-D779458C62BC}" dt="2021-05-02T10:39:21.482" v="11499"/>
          <ac:spMkLst>
            <pc:docMk/>
            <pc:sldMk cId="163928593" sldId="310"/>
            <ac:spMk id="34" creationId="{CEE0E8C2-54C4-4FE9-A4FB-3D90278C5A3D}"/>
          </ac:spMkLst>
        </pc:spChg>
        <pc:spChg chg="mod">
          <ac:chgData name="Abdulaziz Qambar" userId="85b05c50aa90e9c3" providerId="LiveId" clId="{E38A4952-23FC-460D-A288-D779458C62BC}" dt="2021-05-02T10:38:36.473" v="11493" actId="1076"/>
          <ac:spMkLst>
            <pc:docMk/>
            <pc:sldMk cId="163928593" sldId="310"/>
            <ac:spMk id="36" creationId="{A1373E57-65E5-40AB-BB90-EA803651CE6E}"/>
          </ac:spMkLst>
        </pc:spChg>
        <pc:spChg chg="add mod">
          <ac:chgData name="Abdulaziz Qambar" userId="85b05c50aa90e9c3" providerId="LiveId" clId="{E38A4952-23FC-460D-A288-D779458C62BC}" dt="2021-05-02T10:39:19.612" v="11498"/>
          <ac:spMkLst>
            <pc:docMk/>
            <pc:sldMk cId="163928593" sldId="310"/>
            <ac:spMk id="37" creationId="{EC7E16EB-F507-4699-AB45-DA77E685E3D8}"/>
          </ac:spMkLst>
        </pc:spChg>
        <pc:spChg chg="mod">
          <ac:chgData name="Abdulaziz Qambar" userId="85b05c50aa90e9c3" providerId="LiveId" clId="{E38A4952-23FC-460D-A288-D779458C62BC}" dt="2021-05-02T10:38:36.473" v="11493" actId="1076"/>
          <ac:spMkLst>
            <pc:docMk/>
            <pc:sldMk cId="163928593" sldId="310"/>
            <ac:spMk id="39" creationId="{38087CFD-7B82-4C5E-86FA-B4D054DED10E}"/>
          </ac:spMkLst>
        </pc:spChg>
        <pc:spChg chg="mod">
          <ac:chgData name="Abdulaziz Qambar" userId="85b05c50aa90e9c3" providerId="LiveId" clId="{E38A4952-23FC-460D-A288-D779458C62BC}" dt="2021-05-02T10:38:36.473" v="11493" actId="1076"/>
          <ac:spMkLst>
            <pc:docMk/>
            <pc:sldMk cId="163928593" sldId="310"/>
            <ac:spMk id="40" creationId="{6519FD35-C286-4002-9CA4-1991FFB06624}"/>
          </ac:spMkLst>
        </pc:spChg>
        <pc:spChg chg="add mod">
          <ac:chgData name="Abdulaziz Qambar" userId="85b05c50aa90e9c3" providerId="LiveId" clId="{E38A4952-23FC-460D-A288-D779458C62BC}" dt="2021-05-02T10:31:05.754" v="11454" actId="164"/>
          <ac:spMkLst>
            <pc:docMk/>
            <pc:sldMk cId="163928593" sldId="310"/>
            <ac:spMk id="41" creationId="{C9EF08BF-D0CD-4726-8D83-F601F9BF572A}"/>
          </ac:spMkLst>
        </pc:spChg>
        <pc:spChg chg="del">
          <ac:chgData name="Abdulaziz Qambar" userId="85b05c50aa90e9c3" providerId="LiveId" clId="{E38A4952-23FC-460D-A288-D779458C62BC}" dt="2021-05-02T10:32:09.563" v="11482" actId="478"/>
          <ac:spMkLst>
            <pc:docMk/>
            <pc:sldMk cId="163928593" sldId="310"/>
            <ac:spMk id="43" creationId="{9927F5CC-4305-4019-B2D9-927DCE669524}"/>
          </ac:spMkLst>
        </pc:spChg>
        <pc:spChg chg="add mod">
          <ac:chgData name="Abdulaziz Qambar" userId="85b05c50aa90e9c3" providerId="LiveId" clId="{E38A4952-23FC-460D-A288-D779458C62BC}" dt="2021-05-02T10:32:06.105" v="11481" actId="313"/>
          <ac:spMkLst>
            <pc:docMk/>
            <pc:sldMk cId="163928593" sldId="310"/>
            <ac:spMk id="44" creationId="{23396F3D-F557-4B62-8DA0-E1C34F3555EF}"/>
          </ac:spMkLst>
        </pc:spChg>
        <pc:spChg chg="mod">
          <ac:chgData name="Abdulaziz Qambar" userId="85b05c50aa90e9c3" providerId="LiveId" clId="{E38A4952-23FC-460D-A288-D779458C62BC}" dt="2021-05-02T10:38:36.473" v="11493" actId="1076"/>
          <ac:spMkLst>
            <pc:docMk/>
            <pc:sldMk cId="163928593" sldId="310"/>
            <ac:spMk id="45" creationId="{3BDE9BB7-2A52-4772-801F-3D30EF1585D3}"/>
          </ac:spMkLst>
        </pc:spChg>
        <pc:spChg chg="add mod">
          <ac:chgData name="Abdulaziz Qambar" userId="85b05c50aa90e9c3" providerId="LiveId" clId="{E38A4952-23FC-460D-A288-D779458C62BC}" dt="2021-05-02T10:39:15.337" v="11496"/>
          <ac:spMkLst>
            <pc:docMk/>
            <pc:sldMk cId="163928593" sldId="310"/>
            <ac:spMk id="47" creationId="{AF115925-E268-4978-BC72-5CCE0123AEA7}"/>
          </ac:spMkLst>
        </pc:spChg>
        <pc:spChg chg="add mod">
          <ac:chgData name="Abdulaziz Qambar" userId="85b05c50aa90e9c3" providerId="LiveId" clId="{E38A4952-23FC-460D-A288-D779458C62BC}" dt="2021-05-02T17:37:44.829" v="14680" actId="14100"/>
          <ac:spMkLst>
            <pc:docMk/>
            <pc:sldMk cId="163928593" sldId="310"/>
            <ac:spMk id="49" creationId="{770F6467-5B69-4657-B186-71B87AE80AA7}"/>
          </ac:spMkLst>
        </pc:spChg>
        <pc:spChg chg="mod">
          <ac:chgData name="Abdulaziz Qambar" userId="85b05c50aa90e9c3" providerId="LiveId" clId="{E38A4952-23FC-460D-A288-D779458C62BC}" dt="2021-05-02T10:38:43.820" v="11494" actId="571"/>
          <ac:spMkLst>
            <pc:docMk/>
            <pc:sldMk cId="163928593" sldId="310"/>
            <ac:spMk id="52" creationId="{14962D6F-6190-4C88-97F1-3FD63B3ADC18}"/>
          </ac:spMkLst>
        </pc:spChg>
        <pc:spChg chg="mod">
          <ac:chgData name="Abdulaziz Qambar" userId="85b05c50aa90e9c3" providerId="LiveId" clId="{E38A4952-23FC-460D-A288-D779458C62BC}" dt="2021-05-02T11:03:18.993" v="11979" actId="20577"/>
          <ac:spMkLst>
            <pc:docMk/>
            <pc:sldMk cId="163928593" sldId="310"/>
            <ac:spMk id="53" creationId="{33BCE14B-6D06-4052-8938-39676E5D2A7D}"/>
          </ac:spMkLst>
        </pc:spChg>
        <pc:spChg chg="mod topLvl">
          <ac:chgData name="Abdulaziz Qambar" userId="85b05c50aa90e9c3" providerId="LiveId" clId="{E38A4952-23FC-460D-A288-D779458C62BC}" dt="2021-05-02T17:37:15.599" v="14667" actId="164"/>
          <ac:spMkLst>
            <pc:docMk/>
            <pc:sldMk cId="163928593" sldId="310"/>
            <ac:spMk id="55" creationId="{E0644612-F6EF-4802-A4EA-9F3A173A6B7C}"/>
          </ac:spMkLst>
        </pc:spChg>
        <pc:spChg chg="mod topLvl">
          <ac:chgData name="Abdulaziz Qambar" userId="85b05c50aa90e9c3" providerId="LiveId" clId="{E38A4952-23FC-460D-A288-D779458C62BC}" dt="2021-05-02T17:37:15.599" v="14667" actId="164"/>
          <ac:spMkLst>
            <pc:docMk/>
            <pc:sldMk cId="163928593" sldId="310"/>
            <ac:spMk id="56" creationId="{B388ABF1-4689-47F2-8A5D-F7EA4A6C3783}"/>
          </ac:spMkLst>
        </pc:spChg>
        <pc:grpChg chg="add mod">
          <ac:chgData name="Abdulaziz Qambar" userId="85b05c50aa90e9c3" providerId="LiveId" clId="{E38A4952-23FC-460D-A288-D779458C62BC}" dt="2021-05-02T14:23:01.430" v="14208" actId="1076"/>
          <ac:grpSpMkLst>
            <pc:docMk/>
            <pc:sldMk cId="163928593" sldId="310"/>
            <ac:grpSpMk id="2" creationId="{63298AD7-6482-4331-B0D1-C705E703104B}"/>
          </ac:grpSpMkLst>
        </pc:grpChg>
        <pc:grpChg chg="add mod">
          <ac:chgData name="Abdulaziz Qambar" userId="85b05c50aa90e9c3" providerId="LiveId" clId="{E38A4952-23FC-460D-A288-D779458C62BC}" dt="2021-05-02T17:37:33.267" v="14677" actId="465"/>
          <ac:grpSpMkLst>
            <pc:docMk/>
            <pc:sldMk cId="163928593" sldId="310"/>
            <ac:grpSpMk id="3" creationId="{0329A509-821D-496C-AC23-4E5FAEAF6DBD}"/>
          </ac:grpSpMkLst>
        </pc:grpChg>
        <pc:grpChg chg="add mod">
          <ac:chgData name="Abdulaziz Qambar" userId="85b05c50aa90e9c3" providerId="LiveId" clId="{E38A4952-23FC-460D-A288-D779458C62BC}" dt="2021-05-02T17:37:33.267" v="14677" actId="465"/>
          <ac:grpSpMkLst>
            <pc:docMk/>
            <pc:sldMk cId="163928593" sldId="310"/>
            <ac:grpSpMk id="4" creationId="{31B6877E-D9C2-416D-8803-25F95422721E}"/>
          </ac:grpSpMkLst>
        </pc:grpChg>
        <pc:grpChg chg="add del mod">
          <ac:chgData name="Abdulaziz Qambar" userId="85b05c50aa90e9c3" providerId="LiveId" clId="{E38A4952-23FC-460D-A288-D779458C62BC}" dt="2021-05-02T17:36:44.037" v="14664" actId="165"/>
          <ac:grpSpMkLst>
            <pc:docMk/>
            <pc:sldMk cId="163928593" sldId="310"/>
            <ac:grpSpMk id="6" creationId="{113C8F9D-976E-48C9-BA36-DA6BC5EBD072}"/>
          </ac:grpSpMkLst>
        </pc:grpChg>
        <pc:grpChg chg="add mod">
          <ac:chgData name="Abdulaziz Qambar" userId="85b05c50aa90e9c3" providerId="LiveId" clId="{E38A4952-23FC-460D-A288-D779458C62BC}" dt="2021-05-02T17:37:33.267" v="14677" actId="465"/>
          <ac:grpSpMkLst>
            <pc:docMk/>
            <pc:sldMk cId="163928593" sldId="310"/>
            <ac:grpSpMk id="7" creationId="{07058F74-17C1-47DB-B4A8-E8E944FF9E54}"/>
          </ac:grpSpMkLst>
        </pc:grpChg>
        <pc:grpChg chg="add mod">
          <ac:chgData name="Abdulaziz Qambar" userId="85b05c50aa90e9c3" providerId="LiveId" clId="{E38A4952-23FC-460D-A288-D779458C62BC}" dt="2021-05-02T17:37:50.041" v="14681" actId="1076"/>
          <ac:grpSpMkLst>
            <pc:docMk/>
            <pc:sldMk cId="163928593" sldId="310"/>
            <ac:grpSpMk id="8" creationId="{68553E2E-DF17-477F-970E-C46BADC48E26}"/>
          </ac:grpSpMkLst>
        </pc:grpChg>
        <pc:grpChg chg="add mod">
          <ac:chgData name="Abdulaziz Qambar" userId="85b05c50aa90e9c3" providerId="LiveId" clId="{E38A4952-23FC-460D-A288-D779458C62BC}" dt="2021-05-02T17:37:26.333" v="14676" actId="1036"/>
          <ac:grpSpMkLst>
            <pc:docMk/>
            <pc:sldMk cId="163928593" sldId="310"/>
            <ac:grpSpMk id="9" creationId="{3CBFB5A4-34F4-41AB-A1BA-022B14E519BE}"/>
          </ac:grpSpMkLst>
        </pc:grpChg>
        <pc:grpChg chg="add mod">
          <ac:chgData name="Abdulaziz Qambar" userId="85b05c50aa90e9c3" providerId="LiveId" clId="{E38A4952-23FC-460D-A288-D779458C62BC}" dt="2021-05-02T17:37:33.267" v="14677" actId="465"/>
          <ac:grpSpMkLst>
            <pc:docMk/>
            <pc:sldMk cId="163928593" sldId="310"/>
            <ac:grpSpMk id="10" creationId="{8F00F612-5847-4307-ADE6-7904EC0F90DE}"/>
          </ac:grpSpMkLst>
        </pc:grpChg>
        <pc:grpChg chg="add del mod">
          <ac:chgData name="Abdulaziz Qambar" userId="85b05c50aa90e9c3" providerId="LiveId" clId="{E38A4952-23FC-460D-A288-D779458C62BC}" dt="2021-05-02T17:35:41.047" v="14655" actId="21"/>
          <ac:grpSpMkLst>
            <pc:docMk/>
            <pc:sldMk cId="163928593" sldId="310"/>
            <ac:grpSpMk id="51" creationId="{E02B3FEA-0AAE-4633-AE41-5220CF5A1A02}"/>
          </ac:grpSpMkLst>
        </pc:grpChg>
        <pc:grpChg chg="add del mod">
          <ac:chgData name="Abdulaziz Qambar" userId="85b05c50aa90e9c3" providerId="LiveId" clId="{E38A4952-23FC-460D-A288-D779458C62BC}" dt="2021-05-02T17:36:25.713" v="14662" actId="165"/>
          <ac:grpSpMkLst>
            <pc:docMk/>
            <pc:sldMk cId="163928593" sldId="310"/>
            <ac:grpSpMk id="54" creationId="{720A99FB-9CC1-4BD5-BB84-A79A8875D2AE}"/>
          </ac:grpSpMkLst>
        </pc:grpChg>
        <pc:picChg chg="mod">
          <ac:chgData name="Abdulaziz Qambar" userId="85b05c50aa90e9c3" providerId="LiveId" clId="{E38A4952-23FC-460D-A288-D779458C62BC}" dt="2021-05-02T10:32:58.009" v="11492" actId="1076"/>
          <ac:picMkLst>
            <pc:docMk/>
            <pc:sldMk cId="163928593" sldId="310"/>
            <ac:picMk id="28" creationId="{B0484F5F-F606-47CC-90B4-651B91FD6339}"/>
          </ac:picMkLst>
        </pc:picChg>
        <pc:picChg chg="mod">
          <ac:chgData name="Abdulaziz Qambar" userId="85b05c50aa90e9c3" providerId="LiveId" clId="{E38A4952-23FC-460D-A288-D779458C62BC}" dt="2021-05-02T10:38:36.473" v="11493" actId="1076"/>
          <ac:picMkLst>
            <pc:docMk/>
            <pc:sldMk cId="163928593" sldId="310"/>
            <ac:picMk id="35" creationId="{FD22AF82-C895-461C-90CA-87C5CE458531}"/>
          </ac:picMkLst>
        </pc:picChg>
        <pc:picChg chg="mod">
          <ac:chgData name="Abdulaziz Qambar" userId="85b05c50aa90e9c3" providerId="LiveId" clId="{E38A4952-23FC-460D-A288-D779458C62BC}" dt="2021-05-02T17:35:00.545" v="14652" actId="1076"/>
          <ac:picMkLst>
            <pc:docMk/>
            <pc:sldMk cId="163928593" sldId="310"/>
            <ac:picMk id="50" creationId="{27806FBC-8EF2-44F7-AA9B-D2F31EE30493}"/>
          </ac:picMkLst>
        </pc:picChg>
        <pc:cxnChg chg="mod">
          <ac:chgData name="Abdulaziz Qambar" userId="85b05c50aa90e9c3" providerId="LiveId" clId="{E38A4952-23FC-460D-A288-D779458C62BC}" dt="2021-05-02T10:32:24.075" v="11486" actId="1038"/>
          <ac:cxnSpMkLst>
            <pc:docMk/>
            <pc:sldMk cId="163928593" sldId="310"/>
            <ac:cxnSpMk id="5" creationId="{1A30F725-92BA-4A6A-A521-A6551D4991E7}"/>
          </ac:cxnSpMkLst>
        </pc:cxnChg>
        <pc:cxnChg chg="mod">
          <ac:chgData name="Abdulaziz Qambar" userId="85b05c50aa90e9c3" providerId="LiveId" clId="{E38A4952-23FC-460D-A288-D779458C62BC}" dt="2021-05-02T10:38:36.473" v="11493" actId="1076"/>
          <ac:cxnSpMkLst>
            <pc:docMk/>
            <pc:sldMk cId="163928593" sldId="310"/>
            <ac:cxnSpMk id="38" creationId="{2426CA27-73CE-4846-A115-BB66B2F52FA5}"/>
          </ac:cxnSpMkLst>
        </pc:cxnChg>
        <pc:cxnChg chg="mod">
          <ac:chgData name="Abdulaziz Qambar" userId="85b05c50aa90e9c3" providerId="LiveId" clId="{E38A4952-23FC-460D-A288-D779458C62BC}" dt="2021-05-02T10:38:36.473" v="11493" actId="1076"/>
          <ac:cxnSpMkLst>
            <pc:docMk/>
            <pc:sldMk cId="163928593" sldId="310"/>
            <ac:cxnSpMk id="42" creationId="{9AE99B4E-C488-4D4D-B811-941F0F41731C}"/>
          </ac:cxnSpMkLst>
        </pc:cxnChg>
      </pc:sldChg>
      <pc:sldChg chg="modSp add mod">
        <pc:chgData name="Abdulaziz Qambar" userId="85b05c50aa90e9c3" providerId="LiveId" clId="{E38A4952-23FC-460D-A288-D779458C62BC}" dt="2021-05-02T14:27:09.759" v="14224" actId="13926"/>
        <pc:sldMkLst>
          <pc:docMk/>
          <pc:sldMk cId="3329080717" sldId="311"/>
        </pc:sldMkLst>
        <pc:spChg chg="mod">
          <ac:chgData name="Abdulaziz Qambar" userId="85b05c50aa90e9c3" providerId="LiveId" clId="{E38A4952-23FC-460D-A288-D779458C62BC}" dt="2021-05-02T14:27:09.759" v="14224" actId="13926"/>
          <ac:spMkLst>
            <pc:docMk/>
            <pc:sldMk cId="3329080717" sldId="311"/>
            <ac:spMk id="23" creationId="{D9D8D862-40BC-4D0A-B806-F00BB5C9FAF1}"/>
          </ac:spMkLst>
        </pc:spChg>
      </pc:sldChg>
      <pc:sldChg chg="delSp modSp add mod ord">
        <pc:chgData name="Abdulaziz Qambar" userId="85b05c50aa90e9c3" providerId="LiveId" clId="{E38A4952-23FC-460D-A288-D779458C62BC}" dt="2021-05-02T14:46:03.810" v="14285" actId="313"/>
        <pc:sldMkLst>
          <pc:docMk/>
          <pc:sldMk cId="1426673490" sldId="312"/>
        </pc:sldMkLst>
        <pc:spChg chg="mod">
          <ac:chgData name="Abdulaziz Qambar" userId="85b05c50aa90e9c3" providerId="LiveId" clId="{E38A4952-23FC-460D-A288-D779458C62BC}" dt="2021-05-02T14:02:42.626" v="13969" actId="20577"/>
          <ac:spMkLst>
            <pc:docMk/>
            <pc:sldMk cId="1426673490" sldId="312"/>
            <ac:spMk id="23" creationId="{D9D8D862-40BC-4D0A-B806-F00BB5C9FAF1}"/>
          </ac:spMkLst>
        </pc:spChg>
        <pc:spChg chg="mod">
          <ac:chgData name="Abdulaziz Qambar" userId="85b05c50aa90e9c3" providerId="LiveId" clId="{E38A4952-23FC-460D-A288-D779458C62BC}" dt="2021-05-02T14:46:03.810" v="14285" actId="313"/>
          <ac:spMkLst>
            <pc:docMk/>
            <pc:sldMk cId="1426673490" sldId="312"/>
            <ac:spMk id="110" creationId="{253014D3-1D61-402A-9AA2-25FCA97ABA52}"/>
          </ac:spMkLst>
        </pc:spChg>
        <pc:spChg chg="del">
          <ac:chgData name="Abdulaziz Qambar" userId="85b05c50aa90e9c3" providerId="LiveId" clId="{E38A4952-23FC-460D-A288-D779458C62BC}" dt="2021-05-02T14:01:37.078" v="13907" actId="478"/>
          <ac:spMkLst>
            <pc:docMk/>
            <pc:sldMk cId="1426673490" sldId="312"/>
            <ac:spMk id="111" creationId="{BCFEA07B-9D15-4650-ADC8-5C0CDDE2277B}"/>
          </ac:spMkLst>
        </pc:spChg>
        <pc:spChg chg="del">
          <ac:chgData name="Abdulaziz Qambar" userId="85b05c50aa90e9c3" providerId="LiveId" clId="{E38A4952-23FC-460D-A288-D779458C62BC}" dt="2021-05-02T14:01:38.056" v="13908" actId="478"/>
          <ac:spMkLst>
            <pc:docMk/>
            <pc:sldMk cId="1426673490" sldId="312"/>
            <ac:spMk id="112" creationId="{F2837007-3F6B-45F5-839E-F1B452A703EC}"/>
          </ac:spMkLst>
        </pc:spChg>
        <pc:spChg chg="del">
          <ac:chgData name="Abdulaziz Qambar" userId="85b05c50aa90e9c3" providerId="LiveId" clId="{E38A4952-23FC-460D-A288-D779458C62BC}" dt="2021-05-02T14:01:39.226" v="13909" actId="478"/>
          <ac:spMkLst>
            <pc:docMk/>
            <pc:sldMk cId="1426673490" sldId="312"/>
            <ac:spMk id="113" creationId="{4444C98B-3A3A-42C2-B561-98C1657957E5}"/>
          </ac:spMkLst>
        </pc:spChg>
        <pc:grpChg chg="del">
          <ac:chgData name="Abdulaziz Qambar" userId="85b05c50aa90e9c3" providerId="LiveId" clId="{E38A4952-23FC-460D-A288-D779458C62BC}" dt="2021-05-02T14:01:35.109" v="13906" actId="478"/>
          <ac:grpSpMkLst>
            <pc:docMk/>
            <pc:sldMk cId="1426673490" sldId="312"/>
            <ac:grpSpMk id="107" creationId="{B234A229-9117-4FDD-B5B2-899F159ACC8D}"/>
          </ac:grpSpMkLst>
        </pc:grpChg>
        <pc:picChg chg="mod">
          <ac:chgData name="Abdulaziz Qambar" userId="85b05c50aa90e9c3" providerId="LiveId" clId="{E38A4952-23FC-460D-A288-D779458C62BC}" dt="2021-05-02T14:01:59.092" v="13910" actId="14826"/>
          <ac:picMkLst>
            <pc:docMk/>
            <pc:sldMk cId="1426673490" sldId="312"/>
            <ac:picMk id="115" creationId="{C67ABC57-F72A-4C70-8539-E42159489F25}"/>
          </ac:picMkLst>
        </pc:picChg>
      </pc:sldChg>
      <pc:sldChg chg="delSp add mod">
        <pc:chgData name="Abdulaziz Qambar" userId="85b05c50aa90e9c3" providerId="LiveId" clId="{E38A4952-23FC-460D-A288-D779458C62BC}" dt="2021-05-02T14:45:57" v="14284" actId="478"/>
        <pc:sldMkLst>
          <pc:docMk/>
          <pc:sldMk cId="2358991325" sldId="313"/>
        </pc:sldMkLst>
        <pc:spChg chg="del">
          <ac:chgData name="Abdulaziz Qambar" userId="85b05c50aa90e9c3" providerId="LiveId" clId="{E38A4952-23FC-460D-A288-D779458C62BC}" dt="2021-05-02T14:45:56.525" v="14283" actId="478"/>
          <ac:spMkLst>
            <pc:docMk/>
            <pc:sldMk cId="2358991325" sldId="313"/>
            <ac:spMk id="110" creationId="{253014D3-1D61-402A-9AA2-25FCA97ABA52}"/>
          </ac:spMkLst>
        </pc:spChg>
        <pc:spChg chg="del">
          <ac:chgData name="Abdulaziz Qambar" userId="85b05c50aa90e9c3" providerId="LiveId" clId="{E38A4952-23FC-460D-A288-D779458C62BC}" dt="2021-05-02T14:45:51.684" v="14280" actId="478"/>
          <ac:spMkLst>
            <pc:docMk/>
            <pc:sldMk cId="2358991325" sldId="313"/>
            <ac:spMk id="111" creationId="{BCFEA07B-9D15-4650-ADC8-5C0CDDE2277B}"/>
          </ac:spMkLst>
        </pc:spChg>
        <pc:spChg chg="del">
          <ac:chgData name="Abdulaziz Qambar" userId="85b05c50aa90e9c3" providerId="LiveId" clId="{E38A4952-23FC-460D-A288-D779458C62BC}" dt="2021-05-02T14:45:54.361" v="14282" actId="478"/>
          <ac:spMkLst>
            <pc:docMk/>
            <pc:sldMk cId="2358991325" sldId="313"/>
            <ac:spMk id="112" creationId="{F2837007-3F6B-45F5-839E-F1B452A703EC}"/>
          </ac:spMkLst>
        </pc:spChg>
        <pc:spChg chg="del">
          <ac:chgData name="Abdulaziz Qambar" userId="85b05c50aa90e9c3" providerId="LiveId" clId="{E38A4952-23FC-460D-A288-D779458C62BC}" dt="2021-05-02T14:45:53.118" v="14281" actId="478"/>
          <ac:spMkLst>
            <pc:docMk/>
            <pc:sldMk cId="2358991325" sldId="313"/>
            <ac:spMk id="113" creationId="{4444C98B-3A3A-42C2-B561-98C1657957E5}"/>
          </ac:spMkLst>
        </pc:spChg>
        <pc:grpChg chg="del">
          <ac:chgData name="Abdulaziz Qambar" userId="85b05c50aa90e9c3" providerId="LiveId" clId="{E38A4952-23FC-460D-A288-D779458C62BC}" dt="2021-05-02T14:45:50.881" v="14279" actId="478"/>
          <ac:grpSpMkLst>
            <pc:docMk/>
            <pc:sldMk cId="2358991325" sldId="313"/>
            <ac:grpSpMk id="107" creationId="{B234A229-9117-4FDD-B5B2-899F159ACC8D}"/>
          </ac:grpSpMkLst>
        </pc:grpChg>
        <pc:picChg chg="del">
          <ac:chgData name="Abdulaziz Qambar" userId="85b05c50aa90e9c3" providerId="LiveId" clId="{E38A4952-23FC-460D-A288-D779458C62BC}" dt="2021-05-02T14:45:57" v="14284" actId="478"/>
          <ac:picMkLst>
            <pc:docMk/>
            <pc:sldMk cId="2358991325" sldId="313"/>
            <ac:picMk id="115" creationId="{C67ABC57-F72A-4C70-8539-E42159489F25}"/>
          </ac:picMkLst>
        </pc:picChg>
      </pc:sldChg>
      <pc:sldChg chg="addSp delSp add del mod">
        <pc:chgData name="Abdulaziz Qambar" userId="85b05c50aa90e9c3" providerId="LiveId" clId="{E38A4952-23FC-460D-A288-D779458C62BC}" dt="2021-05-02T18:16:53.605" v="14814"/>
        <pc:sldMkLst>
          <pc:docMk/>
          <pc:sldMk cId="1096805162" sldId="314"/>
        </pc:sldMkLst>
        <pc:spChg chg="add del">
          <ac:chgData name="Abdulaziz Qambar" userId="85b05c50aa90e9c3" providerId="LiveId" clId="{E38A4952-23FC-460D-A288-D779458C62BC}" dt="2021-05-02T18:16:49.522" v="14803" actId="478"/>
          <ac:spMkLst>
            <pc:docMk/>
            <pc:sldMk cId="1096805162" sldId="314"/>
            <ac:spMk id="5" creationId="{1DB93D63-C0FD-409F-8542-BB5F3C8D724F}"/>
          </ac:spMkLst>
        </pc:spChg>
        <pc:spChg chg="add del">
          <ac:chgData name="Abdulaziz Qambar" userId="85b05c50aa90e9c3" providerId="LiveId" clId="{E38A4952-23FC-460D-A288-D779458C62BC}" dt="2021-05-02T18:16:49.281" v="14802" actId="478"/>
          <ac:spMkLst>
            <pc:docMk/>
            <pc:sldMk cId="1096805162" sldId="314"/>
            <ac:spMk id="11" creationId="{41DCC3B0-DB16-4CAB-A531-4C6E94164C69}"/>
          </ac:spMkLst>
        </pc:spChg>
        <pc:spChg chg="add del">
          <ac:chgData name="Abdulaziz Qambar" userId="85b05c50aa90e9c3" providerId="LiveId" clId="{E38A4952-23FC-460D-A288-D779458C62BC}" dt="2021-05-02T18:16:49.748" v="14804" actId="478"/>
          <ac:spMkLst>
            <pc:docMk/>
            <pc:sldMk cId="1096805162" sldId="314"/>
            <ac:spMk id="16" creationId="{1406F464-C526-4849-A09D-C7AB2B3F2A75}"/>
          </ac:spMkLst>
        </pc:spChg>
        <pc:spChg chg="add del">
          <ac:chgData name="Abdulaziz Qambar" userId="85b05c50aa90e9c3" providerId="LiveId" clId="{E38A4952-23FC-460D-A288-D779458C62BC}" dt="2021-05-02T18:16:51.174" v="14810" actId="478"/>
          <ac:spMkLst>
            <pc:docMk/>
            <pc:sldMk cId="1096805162" sldId="314"/>
            <ac:spMk id="20" creationId="{DC3E66B8-B5FB-4363-A3D1-C63393DF9FD3}"/>
          </ac:spMkLst>
        </pc:spChg>
        <pc:spChg chg="add del">
          <ac:chgData name="Abdulaziz Qambar" userId="85b05c50aa90e9c3" providerId="LiveId" clId="{E38A4952-23FC-460D-A288-D779458C62BC}" dt="2021-05-02T18:16:49.522" v="14803" actId="478"/>
          <ac:spMkLst>
            <pc:docMk/>
            <pc:sldMk cId="1096805162" sldId="314"/>
            <ac:spMk id="26" creationId="{8C719A46-F05B-4733-BDB5-A029AE6B8AB3}"/>
          </ac:spMkLst>
        </pc:spChg>
        <pc:spChg chg="add del">
          <ac:chgData name="Abdulaziz Qambar" userId="85b05c50aa90e9c3" providerId="LiveId" clId="{E38A4952-23FC-460D-A288-D779458C62BC}" dt="2021-05-02T18:16:51.453" v="14811" actId="478"/>
          <ac:spMkLst>
            <pc:docMk/>
            <pc:sldMk cId="1096805162" sldId="314"/>
            <ac:spMk id="28" creationId="{50E4F8D9-661E-4093-8A92-B08DEF380969}"/>
          </ac:spMkLst>
        </pc:spChg>
        <pc:spChg chg="add del">
          <ac:chgData name="Abdulaziz Qambar" userId="85b05c50aa90e9c3" providerId="LiveId" clId="{E38A4952-23FC-460D-A288-D779458C62BC}" dt="2021-05-02T18:16:51.718" v="14812" actId="478"/>
          <ac:spMkLst>
            <pc:docMk/>
            <pc:sldMk cId="1096805162" sldId="314"/>
            <ac:spMk id="39" creationId="{CEF4A5DD-6F65-4DCC-A827-09932C09EFAC}"/>
          </ac:spMkLst>
        </pc:spChg>
        <pc:spChg chg="add del">
          <ac:chgData name="Abdulaziz Qambar" userId="85b05c50aa90e9c3" providerId="LiveId" clId="{E38A4952-23FC-460D-A288-D779458C62BC}" dt="2021-05-02T18:16:50.188" v="14806" actId="478"/>
          <ac:spMkLst>
            <pc:docMk/>
            <pc:sldMk cId="1096805162" sldId="314"/>
            <ac:spMk id="40" creationId="{CCF43914-41FC-4A20-8C45-249C18851DD1}"/>
          </ac:spMkLst>
        </pc:spChg>
        <pc:grpChg chg="add del">
          <ac:chgData name="Abdulaziz Qambar" userId="85b05c50aa90e9c3" providerId="LiveId" clId="{E38A4952-23FC-460D-A288-D779458C62BC}" dt="2021-05-02T18:16:49.982" v="14805" actId="478"/>
          <ac:grpSpMkLst>
            <pc:docMk/>
            <pc:sldMk cId="1096805162" sldId="314"/>
            <ac:grpSpMk id="4" creationId="{1427A5E7-F19C-4787-ABEA-8B487505051E}"/>
          </ac:grpSpMkLst>
        </pc:grpChg>
        <pc:picChg chg="add del">
          <ac:chgData name="Abdulaziz Qambar" userId="85b05c50aa90e9c3" providerId="LiveId" clId="{E38A4952-23FC-460D-A288-D779458C62BC}" dt="2021-05-02T18:16:50.416" v="14807" actId="478"/>
          <ac:picMkLst>
            <pc:docMk/>
            <pc:sldMk cId="1096805162" sldId="314"/>
            <ac:picMk id="17" creationId="{3884BFBA-972F-4C6D-93A5-26F27B006605}"/>
          </ac:picMkLst>
        </pc:picChg>
        <pc:picChg chg="add del">
          <ac:chgData name="Abdulaziz Qambar" userId="85b05c50aa90e9c3" providerId="LiveId" clId="{E38A4952-23FC-460D-A288-D779458C62BC}" dt="2021-05-02T18:16:40.083" v="14799" actId="478"/>
          <ac:picMkLst>
            <pc:docMk/>
            <pc:sldMk cId="1096805162" sldId="314"/>
            <ac:picMk id="50" creationId="{27806FBC-8EF2-44F7-AA9B-D2F31EE30493}"/>
          </ac:picMkLst>
        </pc:picChg>
        <pc:cxnChg chg="add del">
          <ac:chgData name="Abdulaziz Qambar" userId="85b05c50aa90e9c3" providerId="LiveId" clId="{E38A4952-23FC-460D-A288-D779458C62BC}" dt="2021-05-02T18:16:50.911" v="14809" actId="478"/>
          <ac:cxnSpMkLst>
            <pc:docMk/>
            <pc:sldMk cId="1096805162" sldId="314"/>
            <ac:cxnSpMk id="24" creationId="{3E45C11D-A9DD-44C9-AA60-3D93D935EC07}"/>
          </ac:cxnSpMkLst>
        </pc:cxnChg>
        <pc:cxnChg chg="add del">
          <ac:chgData name="Abdulaziz Qambar" userId="85b05c50aa90e9c3" providerId="LiveId" clId="{E38A4952-23FC-460D-A288-D779458C62BC}" dt="2021-05-02T18:16:50.649" v="14808" actId="478"/>
          <ac:cxnSpMkLst>
            <pc:docMk/>
            <pc:sldMk cId="1096805162" sldId="314"/>
            <ac:cxnSpMk id="33" creationId="{84614D33-FC3C-4392-9207-D9021D515CCD}"/>
          </ac:cxnSpMkLst>
        </pc:cxnChg>
      </pc:sldChg>
    </pc:docChg>
  </pc:docChgLst>
  <pc:docChgLst>
    <pc:chgData name="Abdulaziz Qambar" userId="85b05c50aa90e9c3" providerId="LiveId" clId="{06BB8927-F223-4A6B-90DE-5BAC6F8A8D8C}"/>
    <pc:docChg chg="custSel modSld">
      <pc:chgData name="Abdulaziz Qambar" userId="85b05c50aa90e9c3" providerId="LiveId" clId="{06BB8927-F223-4A6B-90DE-5BAC6F8A8D8C}" dt="2021-04-21T14:19:53.975" v="175" actId="20577"/>
      <pc:docMkLst>
        <pc:docMk/>
      </pc:docMkLst>
      <pc:sldChg chg="modSp mod">
        <pc:chgData name="Abdulaziz Qambar" userId="85b05c50aa90e9c3" providerId="LiveId" clId="{06BB8927-F223-4A6B-90DE-5BAC6F8A8D8C}" dt="2021-04-21T06:28:07.748" v="116" actId="20577"/>
        <pc:sldMkLst>
          <pc:docMk/>
          <pc:sldMk cId="419784648" sldId="256"/>
        </pc:sldMkLst>
        <pc:spChg chg="mod">
          <ac:chgData name="Abdulaziz Qambar" userId="85b05c50aa90e9c3" providerId="LiveId" clId="{06BB8927-F223-4A6B-90DE-5BAC6F8A8D8C}" dt="2021-04-21T06:28:07.748" v="116" actId="20577"/>
          <ac:spMkLst>
            <pc:docMk/>
            <pc:sldMk cId="419784648" sldId="256"/>
            <ac:spMk id="3" creationId="{880AF0AC-B436-4B0C-BDF4-B8F400F1E509}"/>
          </ac:spMkLst>
        </pc:spChg>
      </pc:sldChg>
      <pc:sldChg chg="modSp mod">
        <pc:chgData name="Abdulaziz Qambar" userId="85b05c50aa90e9c3" providerId="LiveId" clId="{06BB8927-F223-4A6B-90DE-5BAC6F8A8D8C}" dt="2021-04-21T14:19:53.975" v="175" actId="20577"/>
        <pc:sldMkLst>
          <pc:docMk/>
          <pc:sldMk cId="1372888392" sldId="294"/>
        </pc:sldMkLst>
        <pc:spChg chg="mod">
          <ac:chgData name="Abdulaziz Qambar" userId="85b05c50aa90e9c3" providerId="LiveId" clId="{06BB8927-F223-4A6B-90DE-5BAC6F8A8D8C}" dt="2021-04-21T14:19:53.975" v="175" actId="20577"/>
          <ac:spMkLst>
            <pc:docMk/>
            <pc:sldMk cId="1372888392" sldId="294"/>
            <ac:spMk id="118" creationId="{3E1B37ED-BDF6-4E38-B876-3DE939A20594}"/>
          </ac:spMkLst>
        </pc:spChg>
      </pc:sldChg>
    </pc:docChg>
  </pc:docChgLst>
  <pc:docChgLst>
    <pc:chgData name="Abdulaziz" userId="85b05c50aa90e9c3" providerId="LiveId" clId="{0042989D-7AB1-43A5-93A0-2E96EC1C32B1}"/>
    <pc:docChg chg="undo redo custSel addSld delSld modSld">
      <pc:chgData name="Abdulaziz" userId="85b05c50aa90e9c3" providerId="LiveId" clId="{0042989D-7AB1-43A5-93A0-2E96EC1C32B1}" dt="2021-03-04T18:01:29.735" v="2110" actId="20577"/>
      <pc:docMkLst>
        <pc:docMk/>
      </pc:docMkLst>
      <pc:sldChg chg="addSp delSp modSp mod">
        <pc:chgData name="Abdulaziz" userId="85b05c50aa90e9c3" providerId="LiveId" clId="{0042989D-7AB1-43A5-93A0-2E96EC1C32B1}" dt="2021-03-03T20:24:36.551" v="193" actId="207"/>
        <pc:sldMkLst>
          <pc:docMk/>
          <pc:sldMk cId="419784648" sldId="256"/>
        </pc:sldMkLst>
        <pc:spChg chg="mod">
          <ac:chgData name="Abdulaziz" userId="85b05c50aa90e9c3" providerId="LiveId" clId="{0042989D-7AB1-43A5-93A0-2E96EC1C32B1}" dt="2021-03-03T20:24:36.551" v="193" actId="207"/>
          <ac:spMkLst>
            <pc:docMk/>
            <pc:sldMk cId="419784648" sldId="256"/>
            <ac:spMk id="2" creationId="{3BEE4767-58AA-4256-9149-6AD1F0C9A022}"/>
          </ac:spMkLst>
        </pc:spChg>
        <pc:spChg chg="mod">
          <ac:chgData name="Abdulaziz" userId="85b05c50aa90e9c3" providerId="LiveId" clId="{0042989D-7AB1-43A5-93A0-2E96EC1C32B1}" dt="2021-03-03T20:23:55.347" v="187" actId="20577"/>
          <ac:spMkLst>
            <pc:docMk/>
            <pc:sldMk cId="419784648" sldId="256"/>
            <ac:spMk id="3" creationId="{880AF0AC-B436-4B0C-BDF4-B8F400F1E509}"/>
          </ac:spMkLst>
        </pc:spChg>
        <pc:spChg chg="mod topLvl">
          <ac:chgData name="Abdulaziz" userId="85b05c50aa90e9c3" providerId="LiveId" clId="{0042989D-7AB1-43A5-93A0-2E96EC1C32B1}" dt="2021-03-03T20:20:05.859" v="15" actId="165"/>
          <ac:spMkLst>
            <pc:docMk/>
            <pc:sldMk cId="419784648" sldId="256"/>
            <ac:spMk id="6" creationId="{144C62DA-5B5D-4D98-88C8-843407196679}"/>
          </ac:spMkLst>
        </pc:spChg>
        <pc:spChg chg="mod">
          <ac:chgData name="Abdulaziz" userId="85b05c50aa90e9c3" providerId="LiveId" clId="{0042989D-7AB1-43A5-93A0-2E96EC1C32B1}" dt="2021-03-03T20:24:32.483" v="192" actId="207"/>
          <ac:spMkLst>
            <pc:docMk/>
            <pc:sldMk cId="419784648" sldId="256"/>
            <ac:spMk id="7" creationId="{E9E8CEAD-02E4-49EF-A78F-9BB3FA98C233}"/>
          </ac:spMkLst>
        </pc:spChg>
        <pc:spChg chg="mod">
          <ac:chgData name="Abdulaziz" userId="85b05c50aa90e9c3" providerId="LiveId" clId="{0042989D-7AB1-43A5-93A0-2E96EC1C32B1}" dt="2021-03-03T20:20:40.524" v="22" actId="207"/>
          <ac:spMkLst>
            <pc:docMk/>
            <pc:sldMk cId="419784648" sldId="256"/>
            <ac:spMk id="14" creationId="{0A45E988-04C6-4BA9-BBF7-FA14B05B9FD8}"/>
          </ac:spMkLst>
        </pc:spChg>
        <pc:grpChg chg="del">
          <ac:chgData name="Abdulaziz" userId="85b05c50aa90e9c3" providerId="LiveId" clId="{0042989D-7AB1-43A5-93A0-2E96EC1C32B1}" dt="2021-03-03T20:20:05.859" v="15" actId="165"/>
          <ac:grpSpMkLst>
            <pc:docMk/>
            <pc:sldMk cId="419784648" sldId="256"/>
            <ac:grpSpMk id="8" creationId="{9D28860B-3D75-45A0-8713-6E85D86CB206}"/>
          </ac:grpSpMkLst>
        </pc:grpChg>
        <pc:picChg chg="mod topLvl">
          <ac:chgData name="Abdulaziz" userId="85b05c50aa90e9c3" providerId="LiveId" clId="{0042989D-7AB1-43A5-93A0-2E96EC1C32B1}" dt="2021-03-03T20:20:05.859" v="15" actId="165"/>
          <ac:picMkLst>
            <pc:docMk/>
            <pc:sldMk cId="419784648" sldId="256"/>
            <ac:picMk id="5" creationId="{33230CD8-6A37-4ED0-9CA1-A388C6BDC4F4}"/>
          </ac:picMkLst>
        </pc:picChg>
        <pc:picChg chg="add del mod">
          <ac:chgData name="Abdulaziz" userId="85b05c50aa90e9c3" providerId="LiveId" clId="{0042989D-7AB1-43A5-93A0-2E96EC1C32B1}" dt="2021-03-03T20:16:38.928" v="2" actId="478"/>
          <ac:picMkLst>
            <pc:docMk/>
            <pc:sldMk cId="419784648" sldId="256"/>
            <ac:picMk id="9" creationId="{014AB36E-6FDB-4BE0-AAF9-2675E2E10E17}"/>
          </ac:picMkLst>
        </pc:picChg>
        <pc:picChg chg="add del mod">
          <ac:chgData name="Abdulaziz" userId="85b05c50aa90e9c3" providerId="LiveId" clId="{0042989D-7AB1-43A5-93A0-2E96EC1C32B1}" dt="2021-03-03T20:18:58.433" v="9" actId="478"/>
          <ac:picMkLst>
            <pc:docMk/>
            <pc:sldMk cId="419784648" sldId="256"/>
            <ac:picMk id="11" creationId="{D90BBB7F-DCA3-4F12-BCEA-F7B449559CD5}"/>
          </ac:picMkLst>
        </pc:picChg>
        <pc:picChg chg="del">
          <ac:chgData name="Abdulaziz" userId="85b05c50aa90e9c3" providerId="LiveId" clId="{0042989D-7AB1-43A5-93A0-2E96EC1C32B1}" dt="2021-03-03T20:15:24.709" v="0" actId="478"/>
          <ac:picMkLst>
            <pc:docMk/>
            <pc:sldMk cId="419784648" sldId="256"/>
            <ac:picMk id="12" creationId="{B8002B35-6BB0-4513-A71A-01D623058484}"/>
          </ac:picMkLst>
        </pc:picChg>
        <pc:picChg chg="add mod ord">
          <ac:chgData name="Abdulaziz" userId="85b05c50aa90e9c3" providerId="LiveId" clId="{0042989D-7AB1-43A5-93A0-2E96EC1C32B1}" dt="2021-03-03T20:22:26.363" v="150" actId="29295"/>
          <ac:picMkLst>
            <pc:docMk/>
            <pc:sldMk cId="419784648" sldId="256"/>
            <ac:picMk id="15" creationId="{4511010B-1C99-45C4-B30E-F90FB1E03AB6}"/>
          </ac:picMkLst>
        </pc:picChg>
      </pc:sldChg>
      <pc:sldChg chg="addSp delSp modSp add del mod">
        <pc:chgData name="Abdulaziz" userId="85b05c50aa90e9c3" providerId="LiveId" clId="{0042989D-7AB1-43A5-93A0-2E96EC1C32B1}" dt="2021-03-04T09:50:03.714" v="1827" actId="47"/>
        <pc:sldMkLst>
          <pc:docMk/>
          <pc:sldMk cId="1969717258" sldId="257"/>
        </pc:sldMkLst>
        <pc:spChg chg="mod">
          <ac:chgData name="Abdulaziz" userId="85b05c50aa90e9c3" providerId="LiveId" clId="{0042989D-7AB1-43A5-93A0-2E96EC1C32B1}" dt="2021-03-03T20:25:09.526" v="196" actId="6549"/>
          <ac:spMkLst>
            <pc:docMk/>
            <pc:sldMk cId="1969717258" sldId="257"/>
            <ac:spMk id="26" creationId="{6BFEC28E-101D-4BE3-B5E4-4771F1D5C8AD}"/>
          </ac:spMkLst>
        </pc:spChg>
        <pc:picChg chg="del">
          <ac:chgData name="Abdulaziz" userId="85b05c50aa90e9c3" providerId="LiveId" clId="{0042989D-7AB1-43A5-93A0-2E96EC1C32B1}" dt="2021-03-03T20:24:16.732" v="189" actId="478"/>
          <ac:picMkLst>
            <pc:docMk/>
            <pc:sldMk cId="1969717258" sldId="257"/>
            <ac:picMk id="29" creationId="{A5C39CAB-7B44-42AD-A9AD-83D6ADA01D5E}"/>
          </ac:picMkLst>
        </pc:picChg>
        <pc:picChg chg="add mod ord">
          <ac:chgData name="Abdulaziz" userId="85b05c50aa90e9c3" providerId="LiveId" clId="{0042989D-7AB1-43A5-93A0-2E96EC1C32B1}" dt="2021-03-03T20:24:48.724" v="194" actId="29295"/>
          <ac:picMkLst>
            <pc:docMk/>
            <pc:sldMk cId="1969717258" sldId="257"/>
            <ac:picMk id="40" creationId="{52DCBDAC-C73C-49AA-9E12-D7FC8D803E09}"/>
          </ac:picMkLst>
        </pc:picChg>
      </pc:sldChg>
      <pc:sldChg chg="del">
        <pc:chgData name="Abdulaziz" userId="85b05c50aa90e9c3" providerId="LiveId" clId="{0042989D-7AB1-43A5-93A0-2E96EC1C32B1}" dt="2021-03-04T09:50:03.714" v="1827" actId="47"/>
        <pc:sldMkLst>
          <pc:docMk/>
          <pc:sldMk cId="1317271185" sldId="259"/>
        </pc:sldMkLst>
      </pc:sldChg>
      <pc:sldChg chg="del">
        <pc:chgData name="Abdulaziz" userId="85b05c50aa90e9c3" providerId="LiveId" clId="{0042989D-7AB1-43A5-93A0-2E96EC1C32B1}" dt="2021-03-04T09:50:03.714" v="1827" actId="47"/>
        <pc:sldMkLst>
          <pc:docMk/>
          <pc:sldMk cId="1431945920" sldId="261"/>
        </pc:sldMkLst>
      </pc:sldChg>
      <pc:sldChg chg="del">
        <pc:chgData name="Abdulaziz" userId="85b05c50aa90e9c3" providerId="LiveId" clId="{0042989D-7AB1-43A5-93A0-2E96EC1C32B1}" dt="2021-03-04T09:50:03.714" v="1827" actId="47"/>
        <pc:sldMkLst>
          <pc:docMk/>
          <pc:sldMk cId="890594402" sldId="263"/>
        </pc:sldMkLst>
      </pc:sldChg>
      <pc:sldChg chg="del">
        <pc:chgData name="Abdulaziz" userId="85b05c50aa90e9c3" providerId="LiveId" clId="{0042989D-7AB1-43A5-93A0-2E96EC1C32B1}" dt="2021-03-04T09:50:03.714" v="1827" actId="47"/>
        <pc:sldMkLst>
          <pc:docMk/>
          <pc:sldMk cId="490960324" sldId="270"/>
        </pc:sldMkLst>
      </pc:sldChg>
      <pc:sldChg chg="del">
        <pc:chgData name="Abdulaziz" userId="85b05c50aa90e9c3" providerId="LiveId" clId="{0042989D-7AB1-43A5-93A0-2E96EC1C32B1}" dt="2021-03-04T09:50:03.714" v="1827" actId="47"/>
        <pc:sldMkLst>
          <pc:docMk/>
          <pc:sldMk cId="2420897797" sldId="271"/>
        </pc:sldMkLst>
      </pc:sldChg>
      <pc:sldChg chg="del">
        <pc:chgData name="Abdulaziz" userId="85b05c50aa90e9c3" providerId="LiveId" clId="{0042989D-7AB1-43A5-93A0-2E96EC1C32B1}" dt="2021-03-04T09:50:03.714" v="1827" actId="47"/>
        <pc:sldMkLst>
          <pc:docMk/>
          <pc:sldMk cId="2501107455" sldId="273"/>
        </pc:sldMkLst>
      </pc:sldChg>
      <pc:sldChg chg="del">
        <pc:chgData name="Abdulaziz" userId="85b05c50aa90e9c3" providerId="LiveId" clId="{0042989D-7AB1-43A5-93A0-2E96EC1C32B1}" dt="2021-03-04T09:50:03.714" v="1827" actId="47"/>
        <pc:sldMkLst>
          <pc:docMk/>
          <pc:sldMk cId="2926337381" sldId="279"/>
        </pc:sldMkLst>
      </pc:sldChg>
      <pc:sldChg chg="del">
        <pc:chgData name="Abdulaziz" userId="85b05c50aa90e9c3" providerId="LiveId" clId="{0042989D-7AB1-43A5-93A0-2E96EC1C32B1}" dt="2021-03-04T09:50:03.714" v="1827" actId="47"/>
        <pc:sldMkLst>
          <pc:docMk/>
          <pc:sldMk cId="1886756214" sldId="280"/>
        </pc:sldMkLst>
      </pc:sldChg>
      <pc:sldChg chg="del">
        <pc:chgData name="Abdulaziz" userId="85b05c50aa90e9c3" providerId="LiveId" clId="{0042989D-7AB1-43A5-93A0-2E96EC1C32B1}" dt="2021-03-04T09:50:03.714" v="1827" actId="47"/>
        <pc:sldMkLst>
          <pc:docMk/>
          <pc:sldMk cId="3275581425" sldId="281"/>
        </pc:sldMkLst>
      </pc:sldChg>
      <pc:sldChg chg="del">
        <pc:chgData name="Abdulaziz" userId="85b05c50aa90e9c3" providerId="LiveId" clId="{0042989D-7AB1-43A5-93A0-2E96EC1C32B1}" dt="2021-03-04T09:50:03.714" v="1827" actId="47"/>
        <pc:sldMkLst>
          <pc:docMk/>
          <pc:sldMk cId="546252584" sldId="283"/>
        </pc:sldMkLst>
      </pc:sldChg>
      <pc:sldChg chg="del">
        <pc:chgData name="Abdulaziz" userId="85b05c50aa90e9c3" providerId="LiveId" clId="{0042989D-7AB1-43A5-93A0-2E96EC1C32B1}" dt="2021-03-04T09:50:03.714" v="1827" actId="47"/>
        <pc:sldMkLst>
          <pc:docMk/>
          <pc:sldMk cId="3971732515" sldId="284"/>
        </pc:sldMkLst>
      </pc:sldChg>
      <pc:sldChg chg="del">
        <pc:chgData name="Abdulaziz" userId="85b05c50aa90e9c3" providerId="LiveId" clId="{0042989D-7AB1-43A5-93A0-2E96EC1C32B1}" dt="2021-03-04T09:50:03.714" v="1827" actId="47"/>
        <pc:sldMkLst>
          <pc:docMk/>
          <pc:sldMk cId="3943369644" sldId="288"/>
        </pc:sldMkLst>
      </pc:sldChg>
      <pc:sldChg chg="del">
        <pc:chgData name="Abdulaziz" userId="85b05c50aa90e9c3" providerId="LiveId" clId="{0042989D-7AB1-43A5-93A0-2E96EC1C32B1}" dt="2021-03-04T09:50:03.714" v="1827" actId="47"/>
        <pc:sldMkLst>
          <pc:docMk/>
          <pc:sldMk cId="1870682672" sldId="289"/>
        </pc:sldMkLst>
      </pc:sldChg>
      <pc:sldChg chg="del">
        <pc:chgData name="Abdulaziz" userId="85b05c50aa90e9c3" providerId="LiveId" clId="{0042989D-7AB1-43A5-93A0-2E96EC1C32B1}" dt="2021-03-04T09:50:03.714" v="1827" actId="47"/>
        <pc:sldMkLst>
          <pc:docMk/>
          <pc:sldMk cId="4092815651" sldId="290"/>
        </pc:sldMkLst>
      </pc:sldChg>
      <pc:sldChg chg="addSp delSp modSp add mod modAnim">
        <pc:chgData name="Abdulaziz" userId="85b05c50aa90e9c3" providerId="LiveId" clId="{0042989D-7AB1-43A5-93A0-2E96EC1C32B1}" dt="2021-03-04T13:14:20.931" v="2014" actId="20577"/>
        <pc:sldMkLst>
          <pc:docMk/>
          <pc:sldMk cId="3168998924" sldId="291"/>
        </pc:sldMkLst>
        <pc:spChg chg="add mod">
          <ac:chgData name="Abdulaziz" userId="85b05c50aa90e9c3" providerId="LiveId" clId="{0042989D-7AB1-43A5-93A0-2E96EC1C32B1}" dt="2021-03-03T21:33:11.919" v="1808" actId="1076"/>
          <ac:spMkLst>
            <pc:docMk/>
            <pc:sldMk cId="3168998924" sldId="291"/>
            <ac:spMk id="6" creationId="{E2C6DF8A-4F47-4E8D-B038-02598055DB60}"/>
          </ac:spMkLst>
        </pc:spChg>
        <pc:spChg chg="mod">
          <ac:chgData name="Abdulaziz" userId="85b05c50aa90e9c3" providerId="LiveId" clId="{0042989D-7AB1-43A5-93A0-2E96EC1C32B1}" dt="2021-03-04T09:57:45.056" v="1990" actId="20577"/>
          <ac:spMkLst>
            <pc:docMk/>
            <pc:sldMk cId="3168998924" sldId="291"/>
            <ac:spMk id="23" creationId="{D9D8D862-40BC-4D0A-B806-F00BB5C9FAF1}"/>
          </ac:spMkLst>
        </pc:spChg>
        <pc:spChg chg="del">
          <ac:chgData name="Abdulaziz" userId="85b05c50aa90e9c3" providerId="LiveId" clId="{0042989D-7AB1-43A5-93A0-2E96EC1C32B1}" dt="2021-03-03T20:25:29.363" v="203" actId="478"/>
          <ac:spMkLst>
            <pc:docMk/>
            <pc:sldMk cId="3168998924" sldId="291"/>
            <ac:spMk id="24" creationId="{D6E868ED-A567-45DB-A795-A5960698DF5F}"/>
          </ac:spMkLst>
        </pc:spChg>
        <pc:spChg chg="del">
          <ac:chgData name="Abdulaziz" userId="85b05c50aa90e9c3" providerId="LiveId" clId="{0042989D-7AB1-43A5-93A0-2E96EC1C32B1}" dt="2021-03-03T20:25:31.225" v="205" actId="478"/>
          <ac:spMkLst>
            <pc:docMk/>
            <pc:sldMk cId="3168998924" sldId="291"/>
            <ac:spMk id="25" creationId="{5AFBED14-0336-43AA-B4C1-9B7321E10332}"/>
          </ac:spMkLst>
        </pc:spChg>
        <pc:spChg chg="del">
          <ac:chgData name="Abdulaziz" userId="85b05c50aa90e9c3" providerId="LiveId" clId="{0042989D-7AB1-43A5-93A0-2E96EC1C32B1}" dt="2021-03-03T20:25:26.137" v="200" actId="478"/>
          <ac:spMkLst>
            <pc:docMk/>
            <pc:sldMk cId="3168998924" sldId="291"/>
            <ac:spMk id="26" creationId="{6BFEC28E-101D-4BE3-B5E4-4771F1D5C8AD}"/>
          </ac:spMkLst>
        </pc:spChg>
        <pc:spChg chg="del">
          <ac:chgData name="Abdulaziz" userId="85b05c50aa90e9c3" providerId="LiveId" clId="{0042989D-7AB1-43A5-93A0-2E96EC1C32B1}" dt="2021-03-03T20:25:30.062" v="204" actId="478"/>
          <ac:spMkLst>
            <pc:docMk/>
            <pc:sldMk cId="3168998924" sldId="291"/>
            <ac:spMk id="28" creationId="{17FBFE19-41A3-4528-8E48-49B3631F7245}"/>
          </ac:spMkLst>
        </pc:spChg>
        <pc:spChg chg="add mod">
          <ac:chgData name="Abdulaziz" userId="85b05c50aa90e9c3" providerId="LiveId" clId="{0042989D-7AB1-43A5-93A0-2E96EC1C32B1}" dt="2021-03-04T09:54:18.858" v="1841" actId="1076"/>
          <ac:spMkLst>
            <pc:docMk/>
            <pc:sldMk cId="3168998924" sldId="291"/>
            <ac:spMk id="29" creationId="{70989EB8-8028-40E0-900E-4672652F2891}"/>
          </ac:spMkLst>
        </pc:spChg>
        <pc:spChg chg="mod">
          <ac:chgData name="Abdulaziz" userId="85b05c50aa90e9c3" providerId="LiveId" clId="{0042989D-7AB1-43A5-93A0-2E96EC1C32B1}" dt="2021-03-04T09:56:20.448" v="1978" actId="20577"/>
          <ac:spMkLst>
            <pc:docMk/>
            <pc:sldMk cId="3168998924" sldId="291"/>
            <ac:spMk id="31" creationId="{300C6F2C-0868-43D7-B135-3EE71FB9B2C0}"/>
          </ac:spMkLst>
        </pc:spChg>
        <pc:spChg chg="del">
          <ac:chgData name="Abdulaziz" userId="85b05c50aa90e9c3" providerId="LiveId" clId="{0042989D-7AB1-43A5-93A0-2E96EC1C32B1}" dt="2021-03-03T20:25:59.098" v="256" actId="478"/>
          <ac:spMkLst>
            <pc:docMk/>
            <pc:sldMk cId="3168998924" sldId="291"/>
            <ac:spMk id="33" creationId="{0D1DCA79-B8D3-4182-A5A4-68D5E0BC0B8A}"/>
          </ac:spMkLst>
        </pc:spChg>
        <pc:spChg chg="add mod">
          <ac:chgData name="Abdulaziz" userId="85b05c50aa90e9c3" providerId="LiveId" clId="{0042989D-7AB1-43A5-93A0-2E96EC1C32B1}" dt="2021-03-04T13:14:20.931" v="2014" actId="20577"/>
          <ac:spMkLst>
            <pc:docMk/>
            <pc:sldMk cId="3168998924" sldId="291"/>
            <ac:spMk id="41" creationId="{C12A1E03-7B77-4A2E-A875-C08D1D96306A}"/>
          </ac:spMkLst>
        </pc:spChg>
        <pc:spChg chg="del">
          <ac:chgData name="Abdulaziz" userId="85b05c50aa90e9c3" providerId="LiveId" clId="{0042989D-7AB1-43A5-93A0-2E96EC1C32B1}" dt="2021-03-03T20:25:27.876" v="202" actId="478"/>
          <ac:spMkLst>
            <pc:docMk/>
            <pc:sldMk cId="3168998924" sldId="291"/>
            <ac:spMk id="43" creationId="{DB6EBB11-FC56-422E-B276-9BCB5B34CE60}"/>
          </ac:spMkLst>
        </pc:spChg>
        <pc:spChg chg="add mod">
          <ac:chgData name="Abdulaziz" userId="85b05c50aa90e9c3" providerId="LiveId" clId="{0042989D-7AB1-43A5-93A0-2E96EC1C32B1}" dt="2021-03-04T09:54:23.678" v="1843" actId="1076"/>
          <ac:spMkLst>
            <pc:docMk/>
            <pc:sldMk cId="3168998924" sldId="291"/>
            <ac:spMk id="44" creationId="{3B654328-EA03-4182-8778-637B7A652120}"/>
          </ac:spMkLst>
        </pc:spChg>
        <pc:spChg chg="del">
          <ac:chgData name="Abdulaziz" userId="85b05c50aa90e9c3" providerId="LiveId" clId="{0042989D-7AB1-43A5-93A0-2E96EC1C32B1}" dt="2021-03-03T20:25:32.281" v="207" actId="478"/>
          <ac:spMkLst>
            <pc:docMk/>
            <pc:sldMk cId="3168998924" sldId="291"/>
            <ac:spMk id="45" creationId="{DC21E701-EA7A-465E-A51D-CA21574C2E3A}"/>
          </ac:spMkLst>
        </pc:spChg>
        <pc:spChg chg="mod">
          <ac:chgData name="Abdulaziz" userId="85b05c50aa90e9c3" providerId="LiveId" clId="{0042989D-7AB1-43A5-93A0-2E96EC1C32B1}" dt="2021-03-03T21:26:27.759" v="1757" actId="1076"/>
          <ac:spMkLst>
            <pc:docMk/>
            <pc:sldMk cId="3168998924" sldId="291"/>
            <ac:spMk id="49" creationId="{BD57AC27-BC8D-4572-9B28-A69E0FAB00C2}"/>
          </ac:spMkLst>
        </pc:spChg>
        <pc:spChg chg="mod">
          <ac:chgData name="Abdulaziz" userId="85b05c50aa90e9c3" providerId="LiveId" clId="{0042989D-7AB1-43A5-93A0-2E96EC1C32B1}" dt="2021-03-03T20:25:54.242" v="255" actId="20577"/>
          <ac:spMkLst>
            <pc:docMk/>
            <pc:sldMk cId="3168998924" sldId="291"/>
            <ac:spMk id="61" creationId="{30CFCA62-F7E3-49C3-B56A-B9744D027776}"/>
          </ac:spMkLst>
        </pc:spChg>
        <pc:spChg chg="mod">
          <ac:chgData name="Abdulaziz" userId="85b05c50aa90e9c3" providerId="LiveId" clId="{0042989D-7AB1-43A5-93A0-2E96EC1C32B1}" dt="2021-03-03T21:23:40.766" v="1730"/>
          <ac:spMkLst>
            <pc:docMk/>
            <pc:sldMk cId="3168998924" sldId="291"/>
            <ac:spMk id="66" creationId="{DA910AB3-2383-4CA6-B8F3-6019AF6289AE}"/>
          </ac:spMkLst>
        </pc:spChg>
        <pc:spChg chg="mod">
          <ac:chgData name="Abdulaziz" userId="85b05c50aa90e9c3" providerId="LiveId" clId="{0042989D-7AB1-43A5-93A0-2E96EC1C32B1}" dt="2021-03-03T21:23:40.766" v="1730"/>
          <ac:spMkLst>
            <pc:docMk/>
            <pc:sldMk cId="3168998924" sldId="291"/>
            <ac:spMk id="67" creationId="{52CB11C1-EA93-4AAF-A048-FBCF710F77D6}"/>
          </ac:spMkLst>
        </pc:spChg>
        <pc:spChg chg="mod">
          <ac:chgData name="Abdulaziz" userId="85b05c50aa90e9c3" providerId="LiveId" clId="{0042989D-7AB1-43A5-93A0-2E96EC1C32B1}" dt="2021-03-03T21:23:40.766" v="1730"/>
          <ac:spMkLst>
            <pc:docMk/>
            <pc:sldMk cId="3168998924" sldId="291"/>
            <ac:spMk id="68" creationId="{77125D94-4D23-4AB9-8EE9-7ACADBDB3AB6}"/>
          </ac:spMkLst>
        </pc:spChg>
        <pc:spChg chg="mod">
          <ac:chgData name="Abdulaziz" userId="85b05c50aa90e9c3" providerId="LiveId" clId="{0042989D-7AB1-43A5-93A0-2E96EC1C32B1}" dt="2021-03-03T21:23:40.766" v="1730"/>
          <ac:spMkLst>
            <pc:docMk/>
            <pc:sldMk cId="3168998924" sldId="291"/>
            <ac:spMk id="69" creationId="{37EDDF23-A4B8-4D17-B248-A87413AC0C4C}"/>
          </ac:spMkLst>
        </pc:spChg>
        <pc:spChg chg="mod">
          <ac:chgData name="Abdulaziz" userId="85b05c50aa90e9c3" providerId="LiveId" clId="{0042989D-7AB1-43A5-93A0-2E96EC1C32B1}" dt="2021-03-03T21:23:40.766" v="1730"/>
          <ac:spMkLst>
            <pc:docMk/>
            <pc:sldMk cId="3168998924" sldId="291"/>
            <ac:spMk id="70" creationId="{95BB4B4F-9220-453C-ABD2-298124852F7C}"/>
          </ac:spMkLst>
        </pc:spChg>
        <pc:spChg chg="mod">
          <ac:chgData name="Abdulaziz" userId="85b05c50aa90e9c3" providerId="LiveId" clId="{0042989D-7AB1-43A5-93A0-2E96EC1C32B1}" dt="2021-03-03T21:23:40.766" v="1730"/>
          <ac:spMkLst>
            <pc:docMk/>
            <pc:sldMk cId="3168998924" sldId="291"/>
            <ac:spMk id="71" creationId="{DCB98879-2CEB-4580-8D69-1AA0C5044D0D}"/>
          </ac:spMkLst>
        </pc:spChg>
        <pc:spChg chg="mod">
          <ac:chgData name="Abdulaziz" userId="85b05c50aa90e9c3" providerId="LiveId" clId="{0042989D-7AB1-43A5-93A0-2E96EC1C32B1}" dt="2021-03-03T21:23:40.766" v="1730"/>
          <ac:spMkLst>
            <pc:docMk/>
            <pc:sldMk cId="3168998924" sldId="291"/>
            <ac:spMk id="72" creationId="{ABA89102-F791-4793-99A1-37C70E7A3C32}"/>
          </ac:spMkLst>
        </pc:spChg>
        <pc:spChg chg="mod">
          <ac:chgData name="Abdulaziz" userId="85b05c50aa90e9c3" providerId="LiveId" clId="{0042989D-7AB1-43A5-93A0-2E96EC1C32B1}" dt="2021-03-03T21:23:40.766" v="1730"/>
          <ac:spMkLst>
            <pc:docMk/>
            <pc:sldMk cId="3168998924" sldId="291"/>
            <ac:spMk id="73" creationId="{6C68DB34-6CB9-420F-BE5F-D60F6711290F}"/>
          </ac:spMkLst>
        </pc:spChg>
        <pc:spChg chg="mod">
          <ac:chgData name="Abdulaziz" userId="85b05c50aa90e9c3" providerId="LiveId" clId="{0042989D-7AB1-43A5-93A0-2E96EC1C32B1}" dt="2021-03-03T21:23:40.766" v="1730"/>
          <ac:spMkLst>
            <pc:docMk/>
            <pc:sldMk cId="3168998924" sldId="291"/>
            <ac:spMk id="74" creationId="{72F023F3-CE8F-4261-B75F-5A0412607DD9}"/>
          </ac:spMkLst>
        </pc:spChg>
        <pc:spChg chg="mod">
          <ac:chgData name="Abdulaziz" userId="85b05c50aa90e9c3" providerId="LiveId" clId="{0042989D-7AB1-43A5-93A0-2E96EC1C32B1}" dt="2021-03-03T21:23:40.766" v="1730"/>
          <ac:spMkLst>
            <pc:docMk/>
            <pc:sldMk cId="3168998924" sldId="291"/>
            <ac:spMk id="75" creationId="{1C6BE7A6-6CB9-42FA-988A-2E9EBEE48F20}"/>
          </ac:spMkLst>
        </pc:spChg>
        <pc:spChg chg="mod">
          <ac:chgData name="Abdulaziz" userId="85b05c50aa90e9c3" providerId="LiveId" clId="{0042989D-7AB1-43A5-93A0-2E96EC1C32B1}" dt="2021-03-03T21:23:40.766" v="1730"/>
          <ac:spMkLst>
            <pc:docMk/>
            <pc:sldMk cId="3168998924" sldId="291"/>
            <ac:spMk id="76" creationId="{36EE58B0-62C7-415B-8131-B690BC1D27BF}"/>
          </ac:spMkLst>
        </pc:spChg>
        <pc:spChg chg="mod">
          <ac:chgData name="Abdulaziz" userId="85b05c50aa90e9c3" providerId="LiveId" clId="{0042989D-7AB1-43A5-93A0-2E96EC1C32B1}" dt="2021-03-03T21:23:40.766" v="1730"/>
          <ac:spMkLst>
            <pc:docMk/>
            <pc:sldMk cId="3168998924" sldId="291"/>
            <ac:spMk id="77" creationId="{91033381-1D5F-4453-9E67-1D139C5965FE}"/>
          </ac:spMkLst>
        </pc:spChg>
        <pc:spChg chg="mod">
          <ac:chgData name="Abdulaziz" userId="85b05c50aa90e9c3" providerId="LiveId" clId="{0042989D-7AB1-43A5-93A0-2E96EC1C32B1}" dt="2021-03-03T21:23:40.766" v="1730"/>
          <ac:spMkLst>
            <pc:docMk/>
            <pc:sldMk cId="3168998924" sldId="291"/>
            <ac:spMk id="78" creationId="{D7825F19-823A-45FB-8848-46D5C9DFC814}"/>
          </ac:spMkLst>
        </pc:spChg>
        <pc:spChg chg="mod">
          <ac:chgData name="Abdulaziz" userId="85b05c50aa90e9c3" providerId="LiveId" clId="{0042989D-7AB1-43A5-93A0-2E96EC1C32B1}" dt="2021-03-03T21:23:40.766" v="1730"/>
          <ac:spMkLst>
            <pc:docMk/>
            <pc:sldMk cId="3168998924" sldId="291"/>
            <ac:spMk id="79" creationId="{F53DBBD7-B686-4F97-A3F0-80DBA89A4863}"/>
          </ac:spMkLst>
        </pc:spChg>
        <pc:spChg chg="mod">
          <ac:chgData name="Abdulaziz" userId="85b05c50aa90e9c3" providerId="LiveId" clId="{0042989D-7AB1-43A5-93A0-2E96EC1C32B1}" dt="2021-03-03T21:23:40.766" v="1730"/>
          <ac:spMkLst>
            <pc:docMk/>
            <pc:sldMk cId="3168998924" sldId="291"/>
            <ac:spMk id="80" creationId="{ED536366-CDBB-4944-BB38-7070FC70A4C6}"/>
          </ac:spMkLst>
        </pc:spChg>
        <pc:spChg chg="mod">
          <ac:chgData name="Abdulaziz" userId="85b05c50aa90e9c3" providerId="LiveId" clId="{0042989D-7AB1-43A5-93A0-2E96EC1C32B1}" dt="2021-03-03T21:23:40.766" v="1730"/>
          <ac:spMkLst>
            <pc:docMk/>
            <pc:sldMk cId="3168998924" sldId="291"/>
            <ac:spMk id="81" creationId="{2AE18CAC-69C0-47A3-90B3-D8629F0C0C30}"/>
          </ac:spMkLst>
        </pc:spChg>
        <pc:spChg chg="mod">
          <ac:chgData name="Abdulaziz" userId="85b05c50aa90e9c3" providerId="LiveId" clId="{0042989D-7AB1-43A5-93A0-2E96EC1C32B1}" dt="2021-03-03T21:23:40.766" v="1730"/>
          <ac:spMkLst>
            <pc:docMk/>
            <pc:sldMk cId="3168998924" sldId="291"/>
            <ac:spMk id="82" creationId="{2D9C39DF-3A55-43DA-8263-CDC62CB12447}"/>
          </ac:spMkLst>
        </pc:spChg>
        <pc:spChg chg="mod">
          <ac:chgData name="Abdulaziz" userId="85b05c50aa90e9c3" providerId="LiveId" clId="{0042989D-7AB1-43A5-93A0-2E96EC1C32B1}" dt="2021-03-03T21:23:40.766" v="1730"/>
          <ac:spMkLst>
            <pc:docMk/>
            <pc:sldMk cId="3168998924" sldId="291"/>
            <ac:spMk id="83" creationId="{A16E03B7-0F8D-403B-B95C-CB7C52FC552E}"/>
          </ac:spMkLst>
        </pc:spChg>
        <pc:spChg chg="mod">
          <ac:chgData name="Abdulaziz" userId="85b05c50aa90e9c3" providerId="LiveId" clId="{0042989D-7AB1-43A5-93A0-2E96EC1C32B1}" dt="2021-03-03T21:23:40.766" v="1730"/>
          <ac:spMkLst>
            <pc:docMk/>
            <pc:sldMk cId="3168998924" sldId="291"/>
            <ac:spMk id="84" creationId="{8F0F1AF8-FE51-4816-91E9-3D3C3BF52F34}"/>
          </ac:spMkLst>
        </pc:spChg>
        <pc:spChg chg="mod">
          <ac:chgData name="Abdulaziz" userId="85b05c50aa90e9c3" providerId="LiveId" clId="{0042989D-7AB1-43A5-93A0-2E96EC1C32B1}" dt="2021-03-03T21:23:40.766" v="1730"/>
          <ac:spMkLst>
            <pc:docMk/>
            <pc:sldMk cId="3168998924" sldId="291"/>
            <ac:spMk id="85" creationId="{FF8F0E36-6AA8-4EF5-B1BA-F6CFAA349ADF}"/>
          </ac:spMkLst>
        </pc:spChg>
        <pc:spChg chg="mod">
          <ac:chgData name="Abdulaziz" userId="85b05c50aa90e9c3" providerId="LiveId" clId="{0042989D-7AB1-43A5-93A0-2E96EC1C32B1}" dt="2021-03-03T21:23:40.766" v="1730"/>
          <ac:spMkLst>
            <pc:docMk/>
            <pc:sldMk cId="3168998924" sldId="291"/>
            <ac:spMk id="86" creationId="{9C337F64-5033-4E3B-BE55-BEAAD1CC4B9A}"/>
          </ac:spMkLst>
        </pc:spChg>
        <pc:spChg chg="mod">
          <ac:chgData name="Abdulaziz" userId="85b05c50aa90e9c3" providerId="LiveId" clId="{0042989D-7AB1-43A5-93A0-2E96EC1C32B1}" dt="2021-03-03T21:23:40.766" v="1730"/>
          <ac:spMkLst>
            <pc:docMk/>
            <pc:sldMk cId="3168998924" sldId="291"/>
            <ac:spMk id="87" creationId="{E4A226CE-F0E7-48FA-A5D3-AD6DEF441D44}"/>
          </ac:spMkLst>
        </pc:spChg>
        <pc:spChg chg="mod">
          <ac:chgData name="Abdulaziz" userId="85b05c50aa90e9c3" providerId="LiveId" clId="{0042989D-7AB1-43A5-93A0-2E96EC1C32B1}" dt="2021-03-03T21:23:40.766" v="1730"/>
          <ac:spMkLst>
            <pc:docMk/>
            <pc:sldMk cId="3168998924" sldId="291"/>
            <ac:spMk id="88" creationId="{8C3873F8-3863-4AB8-9D92-089DD22B246C}"/>
          </ac:spMkLst>
        </pc:spChg>
        <pc:spChg chg="mod">
          <ac:chgData name="Abdulaziz" userId="85b05c50aa90e9c3" providerId="LiveId" clId="{0042989D-7AB1-43A5-93A0-2E96EC1C32B1}" dt="2021-03-03T21:23:40.766" v="1730"/>
          <ac:spMkLst>
            <pc:docMk/>
            <pc:sldMk cId="3168998924" sldId="291"/>
            <ac:spMk id="89" creationId="{EA74DBCA-F9B6-4E0B-8249-D7AEE7CA22C1}"/>
          </ac:spMkLst>
        </pc:spChg>
        <pc:spChg chg="mod">
          <ac:chgData name="Abdulaziz" userId="85b05c50aa90e9c3" providerId="LiveId" clId="{0042989D-7AB1-43A5-93A0-2E96EC1C32B1}" dt="2021-03-03T21:23:40.766" v="1730"/>
          <ac:spMkLst>
            <pc:docMk/>
            <pc:sldMk cId="3168998924" sldId="291"/>
            <ac:spMk id="90" creationId="{C6DC5BF0-2A16-4A73-8C6F-A46B534BC9D1}"/>
          </ac:spMkLst>
        </pc:spChg>
        <pc:spChg chg="mod">
          <ac:chgData name="Abdulaziz" userId="85b05c50aa90e9c3" providerId="LiveId" clId="{0042989D-7AB1-43A5-93A0-2E96EC1C32B1}" dt="2021-03-03T21:23:40.766" v="1730"/>
          <ac:spMkLst>
            <pc:docMk/>
            <pc:sldMk cId="3168998924" sldId="291"/>
            <ac:spMk id="91" creationId="{4E1B130A-485C-46D9-B8AE-E94486164844}"/>
          </ac:spMkLst>
        </pc:spChg>
        <pc:spChg chg="mod">
          <ac:chgData name="Abdulaziz" userId="85b05c50aa90e9c3" providerId="LiveId" clId="{0042989D-7AB1-43A5-93A0-2E96EC1C32B1}" dt="2021-03-03T21:23:40.766" v="1730"/>
          <ac:spMkLst>
            <pc:docMk/>
            <pc:sldMk cId="3168998924" sldId="291"/>
            <ac:spMk id="92" creationId="{D924CBD2-9910-484F-8891-01F88A24BAC3}"/>
          </ac:spMkLst>
        </pc:spChg>
        <pc:spChg chg="mod">
          <ac:chgData name="Abdulaziz" userId="85b05c50aa90e9c3" providerId="LiveId" clId="{0042989D-7AB1-43A5-93A0-2E96EC1C32B1}" dt="2021-03-03T21:23:40.766" v="1730"/>
          <ac:spMkLst>
            <pc:docMk/>
            <pc:sldMk cId="3168998924" sldId="291"/>
            <ac:spMk id="93" creationId="{BCD524E0-8C11-4C22-B85F-883EE9B1F2DB}"/>
          </ac:spMkLst>
        </pc:spChg>
        <pc:spChg chg="mod">
          <ac:chgData name="Abdulaziz" userId="85b05c50aa90e9c3" providerId="LiveId" clId="{0042989D-7AB1-43A5-93A0-2E96EC1C32B1}" dt="2021-03-03T21:23:40.766" v="1730"/>
          <ac:spMkLst>
            <pc:docMk/>
            <pc:sldMk cId="3168998924" sldId="291"/>
            <ac:spMk id="94" creationId="{5A4FAB17-E029-404B-867B-8AFA8D73F7C7}"/>
          </ac:spMkLst>
        </pc:spChg>
        <pc:spChg chg="mod">
          <ac:chgData name="Abdulaziz" userId="85b05c50aa90e9c3" providerId="LiveId" clId="{0042989D-7AB1-43A5-93A0-2E96EC1C32B1}" dt="2021-03-03T21:23:40.766" v="1730"/>
          <ac:spMkLst>
            <pc:docMk/>
            <pc:sldMk cId="3168998924" sldId="291"/>
            <ac:spMk id="95" creationId="{D6ABB879-9A80-4F77-8753-E9104F55A8FA}"/>
          </ac:spMkLst>
        </pc:spChg>
        <pc:spChg chg="mod">
          <ac:chgData name="Abdulaziz" userId="85b05c50aa90e9c3" providerId="LiveId" clId="{0042989D-7AB1-43A5-93A0-2E96EC1C32B1}" dt="2021-03-03T21:23:40.766" v="1730"/>
          <ac:spMkLst>
            <pc:docMk/>
            <pc:sldMk cId="3168998924" sldId="291"/>
            <ac:spMk id="96" creationId="{A98F4416-BCA4-4463-9E00-6C316611A080}"/>
          </ac:spMkLst>
        </pc:spChg>
        <pc:spChg chg="mod">
          <ac:chgData name="Abdulaziz" userId="85b05c50aa90e9c3" providerId="LiveId" clId="{0042989D-7AB1-43A5-93A0-2E96EC1C32B1}" dt="2021-03-03T21:23:40.766" v="1730"/>
          <ac:spMkLst>
            <pc:docMk/>
            <pc:sldMk cId="3168998924" sldId="291"/>
            <ac:spMk id="97" creationId="{131C0916-E745-482E-BEC5-78392DC70491}"/>
          </ac:spMkLst>
        </pc:spChg>
        <pc:spChg chg="mod">
          <ac:chgData name="Abdulaziz" userId="85b05c50aa90e9c3" providerId="LiveId" clId="{0042989D-7AB1-43A5-93A0-2E96EC1C32B1}" dt="2021-03-03T21:23:40.766" v="1730"/>
          <ac:spMkLst>
            <pc:docMk/>
            <pc:sldMk cId="3168998924" sldId="291"/>
            <ac:spMk id="98" creationId="{E2A246F7-88B1-4437-BABF-871C933B9B12}"/>
          </ac:spMkLst>
        </pc:spChg>
        <pc:spChg chg="mod">
          <ac:chgData name="Abdulaziz" userId="85b05c50aa90e9c3" providerId="LiveId" clId="{0042989D-7AB1-43A5-93A0-2E96EC1C32B1}" dt="2021-03-03T21:23:40.766" v="1730"/>
          <ac:spMkLst>
            <pc:docMk/>
            <pc:sldMk cId="3168998924" sldId="291"/>
            <ac:spMk id="99" creationId="{70B7BC76-FBDA-4380-B499-F6BF3739F5B5}"/>
          </ac:spMkLst>
        </pc:spChg>
        <pc:spChg chg="mod">
          <ac:chgData name="Abdulaziz" userId="85b05c50aa90e9c3" providerId="LiveId" clId="{0042989D-7AB1-43A5-93A0-2E96EC1C32B1}" dt="2021-03-03T21:23:40.766" v="1730"/>
          <ac:spMkLst>
            <pc:docMk/>
            <pc:sldMk cId="3168998924" sldId="291"/>
            <ac:spMk id="100" creationId="{D007719A-69BE-498F-951B-16E5259A832C}"/>
          </ac:spMkLst>
        </pc:spChg>
        <pc:spChg chg="mod">
          <ac:chgData name="Abdulaziz" userId="85b05c50aa90e9c3" providerId="LiveId" clId="{0042989D-7AB1-43A5-93A0-2E96EC1C32B1}" dt="2021-03-03T21:23:40.766" v="1730"/>
          <ac:spMkLst>
            <pc:docMk/>
            <pc:sldMk cId="3168998924" sldId="291"/>
            <ac:spMk id="101" creationId="{6DAF0C94-D210-4A64-9B95-8985EC46724C}"/>
          </ac:spMkLst>
        </pc:spChg>
        <pc:spChg chg="mod">
          <ac:chgData name="Abdulaziz" userId="85b05c50aa90e9c3" providerId="LiveId" clId="{0042989D-7AB1-43A5-93A0-2E96EC1C32B1}" dt="2021-03-03T21:23:40.766" v="1730"/>
          <ac:spMkLst>
            <pc:docMk/>
            <pc:sldMk cId="3168998924" sldId="291"/>
            <ac:spMk id="102" creationId="{7E193A70-97DD-4A16-8880-65098D82E9E5}"/>
          </ac:spMkLst>
        </pc:spChg>
        <pc:spChg chg="mod">
          <ac:chgData name="Abdulaziz" userId="85b05c50aa90e9c3" providerId="LiveId" clId="{0042989D-7AB1-43A5-93A0-2E96EC1C32B1}" dt="2021-03-03T21:23:40.766" v="1730"/>
          <ac:spMkLst>
            <pc:docMk/>
            <pc:sldMk cId="3168998924" sldId="291"/>
            <ac:spMk id="103" creationId="{66B714C4-4DCC-4198-9B41-B346C1A142F7}"/>
          </ac:spMkLst>
        </pc:spChg>
        <pc:spChg chg="mod">
          <ac:chgData name="Abdulaziz" userId="85b05c50aa90e9c3" providerId="LiveId" clId="{0042989D-7AB1-43A5-93A0-2E96EC1C32B1}" dt="2021-03-03T21:23:40.766" v="1730"/>
          <ac:spMkLst>
            <pc:docMk/>
            <pc:sldMk cId="3168998924" sldId="291"/>
            <ac:spMk id="104" creationId="{E3FF1410-55AB-4B07-AF2C-F0B57A1D73D3}"/>
          </ac:spMkLst>
        </pc:spChg>
        <pc:spChg chg="mod">
          <ac:chgData name="Abdulaziz" userId="85b05c50aa90e9c3" providerId="LiveId" clId="{0042989D-7AB1-43A5-93A0-2E96EC1C32B1}" dt="2021-03-03T21:23:40.766" v="1730"/>
          <ac:spMkLst>
            <pc:docMk/>
            <pc:sldMk cId="3168998924" sldId="291"/>
            <ac:spMk id="105" creationId="{E292269A-7D39-488C-B1A2-8B43649CED27}"/>
          </ac:spMkLst>
        </pc:spChg>
        <pc:spChg chg="mod">
          <ac:chgData name="Abdulaziz" userId="85b05c50aa90e9c3" providerId="LiveId" clId="{0042989D-7AB1-43A5-93A0-2E96EC1C32B1}" dt="2021-03-03T21:23:40.766" v="1730"/>
          <ac:spMkLst>
            <pc:docMk/>
            <pc:sldMk cId="3168998924" sldId="291"/>
            <ac:spMk id="106" creationId="{77436C05-78B0-4075-BBAB-520A885F2753}"/>
          </ac:spMkLst>
        </pc:spChg>
        <pc:spChg chg="mod">
          <ac:chgData name="Abdulaziz" userId="85b05c50aa90e9c3" providerId="LiveId" clId="{0042989D-7AB1-43A5-93A0-2E96EC1C32B1}" dt="2021-03-03T21:23:40.766" v="1730"/>
          <ac:spMkLst>
            <pc:docMk/>
            <pc:sldMk cId="3168998924" sldId="291"/>
            <ac:spMk id="107" creationId="{40DC8DF6-15FD-49E4-AE32-AAF277B518DB}"/>
          </ac:spMkLst>
        </pc:spChg>
        <pc:spChg chg="mod">
          <ac:chgData name="Abdulaziz" userId="85b05c50aa90e9c3" providerId="LiveId" clId="{0042989D-7AB1-43A5-93A0-2E96EC1C32B1}" dt="2021-03-03T21:23:40.766" v="1730"/>
          <ac:spMkLst>
            <pc:docMk/>
            <pc:sldMk cId="3168998924" sldId="291"/>
            <ac:spMk id="108" creationId="{8D16ECC5-003F-49C7-BB51-6F0F5AFD5F35}"/>
          </ac:spMkLst>
        </pc:spChg>
        <pc:spChg chg="mod">
          <ac:chgData name="Abdulaziz" userId="85b05c50aa90e9c3" providerId="LiveId" clId="{0042989D-7AB1-43A5-93A0-2E96EC1C32B1}" dt="2021-03-03T21:23:40.766" v="1730"/>
          <ac:spMkLst>
            <pc:docMk/>
            <pc:sldMk cId="3168998924" sldId="291"/>
            <ac:spMk id="109" creationId="{60D6FCCA-166E-46FB-A6FF-6927F99EA7EB}"/>
          </ac:spMkLst>
        </pc:spChg>
        <pc:spChg chg="mod">
          <ac:chgData name="Abdulaziz" userId="85b05c50aa90e9c3" providerId="LiveId" clId="{0042989D-7AB1-43A5-93A0-2E96EC1C32B1}" dt="2021-03-03T21:23:40.766" v="1730"/>
          <ac:spMkLst>
            <pc:docMk/>
            <pc:sldMk cId="3168998924" sldId="291"/>
            <ac:spMk id="110" creationId="{0DDFB8CC-D162-4F34-B255-C358D5D481B4}"/>
          </ac:spMkLst>
        </pc:spChg>
        <pc:spChg chg="mod">
          <ac:chgData name="Abdulaziz" userId="85b05c50aa90e9c3" providerId="LiveId" clId="{0042989D-7AB1-43A5-93A0-2E96EC1C32B1}" dt="2021-03-03T21:23:40.766" v="1730"/>
          <ac:spMkLst>
            <pc:docMk/>
            <pc:sldMk cId="3168998924" sldId="291"/>
            <ac:spMk id="111" creationId="{E69FAFE6-55B2-48D7-BC4F-E22553124A62}"/>
          </ac:spMkLst>
        </pc:spChg>
        <pc:spChg chg="mod">
          <ac:chgData name="Abdulaziz" userId="85b05c50aa90e9c3" providerId="LiveId" clId="{0042989D-7AB1-43A5-93A0-2E96EC1C32B1}" dt="2021-03-03T21:23:40.766" v="1730"/>
          <ac:spMkLst>
            <pc:docMk/>
            <pc:sldMk cId="3168998924" sldId="291"/>
            <ac:spMk id="112" creationId="{B37FBEC0-D88E-4419-ADE3-31186CFF3331}"/>
          </ac:spMkLst>
        </pc:spChg>
        <pc:spChg chg="mod">
          <ac:chgData name="Abdulaziz" userId="85b05c50aa90e9c3" providerId="LiveId" clId="{0042989D-7AB1-43A5-93A0-2E96EC1C32B1}" dt="2021-03-03T21:23:40.766" v="1730"/>
          <ac:spMkLst>
            <pc:docMk/>
            <pc:sldMk cId="3168998924" sldId="291"/>
            <ac:spMk id="113" creationId="{43F7DA96-43E2-4456-99A2-A4011729F4F4}"/>
          </ac:spMkLst>
        </pc:spChg>
        <pc:spChg chg="mod">
          <ac:chgData name="Abdulaziz" userId="85b05c50aa90e9c3" providerId="LiveId" clId="{0042989D-7AB1-43A5-93A0-2E96EC1C32B1}" dt="2021-03-03T21:23:40.766" v="1730"/>
          <ac:spMkLst>
            <pc:docMk/>
            <pc:sldMk cId="3168998924" sldId="291"/>
            <ac:spMk id="114" creationId="{9948EE06-B549-4B8D-883E-012A3490A933}"/>
          </ac:spMkLst>
        </pc:spChg>
        <pc:spChg chg="mod">
          <ac:chgData name="Abdulaziz" userId="85b05c50aa90e9c3" providerId="LiveId" clId="{0042989D-7AB1-43A5-93A0-2E96EC1C32B1}" dt="2021-03-03T21:23:40.766" v="1730"/>
          <ac:spMkLst>
            <pc:docMk/>
            <pc:sldMk cId="3168998924" sldId="291"/>
            <ac:spMk id="115" creationId="{184DAC48-2A77-447A-8091-A348E3A77A15}"/>
          </ac:spMkLst>
        </pc:spChg>
        <pc:spChg chg="mod">
          <ac:chgData name="Abdulaziz" userId="85b05c50aa90e9c3" providerId="LiveId" clId="{0042989D-7AB1-43A5-93A0-2E96EC1C32B1}" dt="2021-03-03T21:23:40.766" v="1730"/>
          <ac:spMkLst>
            <pc:docMk/>
            <pc:sldMk cId="3168998924" sldId="291"/>
            <ac:spMk id="116" creationId="{8A7257BE-8B16-411F-94D8-3D414199805C}"/>
          </ac:spMkLst>
        </pc:spChg>
        <pc:spChg chg="mod">
          <ac:chgData name="Abdulaziz" userId="85b05c50aa90e9c3" providerId="LiveId" clId="{0042989D-7AB1-43A5-93A0-2E96EC1C32B1}" dt="2021-03-03T21:23:40.766" v="1730"/>
          <ac:spMkLst>
            <pc:docMk/>
            <pc:sldMk cId="3168998924" sldId="291"/>
            <ac:spMk id="117" creationId="{80F7EB32-16D5-482B-8ED6-15D337014C65}"/>
          </ac:spMkLst>
        </pc:spChg>
        <pc:spChg chg="mod">
          <ac:chgData name="Abdulaziz" userId="85b05c50aa90e9c3" providerId="LiveId" clId="{0042989D-7AB1-43A5-93A0-2E96EC1C32B1}" dt="2021-03-03T21:23:40.766" v="1730"/>
          <ac:spMkLst>
            <pc:docMk/>
            <pc:sldMk cId="3168998924" sldId="291"/>
            <ac:spMk id="118" creationId="{00B453B1-AD20-4E78-AEDA-1D6BF5A21EBF}"/>
          </ac:spMkLst>
        </pc:spChg>
        <pc:spChg chg="mod">
          <ac:chgData name="Abdulaziz" userId="85b05c50aa90e9c3" providerId="LiveId" clId="{0042989D-7AB1-43A5-93A0-2E96EC1C32B1}" dt="2021-03-03T21:23:40.766" v="1730"/>
          <ac:spMkLst>
            <pc:docMk/>
            <pc:sldMk cId="3168998924" sldId="291"/>
            <ac:spMk id="119" creationId="{B6D4EC95-FCF4-4DFA-859F-2FF87DD90F50}"/>
          </ac:spMkLst>
        </pc:spChg>
        <pc:spChg chg="mod">
          <ac:chgData name="Abdulaziz" userId="85b05c50aa90e9c3" providerId="LiveId" clId="{0042989D-7AB1-43A5-93A0-2E96EC1C32B1}" dt="2021-03-03T21:23:40.766" v="1730"/>
          <ac:spMkLst>
            <pc:docMk/>
            <pc:sldMk cId="3168998924" sldId="291"/>
            <ac:spMk id="120" creationId="{F4459088-1863-4B04-B30D-69C7D2391653}"/>
          </ac:spMkLst>
        </pc:spChg>
        <pc:spChg chg="mod">
          <ac:chgData name="Abdulaziz" userId="85b05c50aa90e9c3" providerId="LiveId" clId="{0042989D-7AB1-43A5-93A0-2E96EC1C32B1}" dt="2021-03-03T21:23:40.766" v="1730"/>
          <ac:spMkLst>
            <pc:docMk/>
            <pc:sldMk cId="3168998924" sldId="291"/>
            <ac:spMk id="121" creationId="{ADC9292B-AFD8-46BE-B54C-E4BAE86F8805}"/>
          </ac:spMkLst>
        </pc:spChg>
        <pc:spChg chg="mod">
          <ac:chgData name="Abdulaziz" userId="85b05c50aa90e9c3" providerId="LiveId" clId="{0042989D-7AB1-43A5-93A0-2E96EC1C32B1}" dt="2021-03-03T21:23:40.766" v="1730"/>
          <ac:spMkLst>
            <pc:docMk/>
            <pc:sldMk cId="3168998924" sldId="291"/>
            <ac:spMk id="122" creationId="{55BB3455-33AC-4F4A-8069-D1A1B07C07F1}"/>
          </ac:spMkLst>
        </pc:spChg>
        <pc:spChg chg="mod">
          <ac:chgData name="Abdulaziz" userId="85b05c50aa90e9c3" providerId="LiveId" clId="{0042989D-7AB1-43A5-93A0-2E96EC1C32B1}" dt="2021-03-03T21:23:40.766" v="1730"/>
          <ac:spMkLst>
            <pc:docMk/>
            <pc:sldMk cId="3168998924" sldId="291"/>
            <ac:spMk id="123" creationId="{9A55F079-2052-440C-AC50-51D3F6F974D5}"/>
          </ac:spMkLst>
        </pc:spChg>
        <pc:spChg chg="mod">
          <ac:chgData name="Abdulaziz" userId="85b05c50aa90e9c3" providerId="LiveId" clId="{0042989D-7AB1-43A5-93A0-2E96EC1C32B1}" dt="2021-03-03T21:23:40.766" v="1730"/>
          <ac:spMkLst>
            <pc:docMk/>
            <pc:sldMk cId="3168998924" sldId="291"/>
            <ac:spMk id="124" creationId="{804E93FC-AB01-44A4-85A5-552C61B6D2E8}"/>
          </ac:spMkLst>
        </pc:spChg>
        <pc:spChg chg="mod">
          <ac:chgData name="Abdulaziz" userId="85b05c50aa90e9c3" providerId="LiveId" clId="{0042989D-7AB1-43A5-93A0-2E96EC1C32B1}" dt="2021-03-03T21:23:40.766" v="1730"/>
          <ac:spMkLst>
            <pc:docMk/>
            <pc:sldMk cId="3168998924" sldId="291"/>
            <ac:spMk id="125" creationId="{3A38180A-A750-445C-AB6F-09F063ADFF11}"/>
          </ac:spMkLst>
        </pc:spChg>
        <pc:spChg chg="mod">
          <ac:chgData name="Abdulaziz" userId="85b05c50aa90e9c3" providerId="LiveId" clId="{0042989D-7AB1-43A5-93A0-2E96EC1C32B1}" dt="2021-03-03T21:23:40.766" v="1730"/>
          <ac:spMkLst>
            <pc:docMk/>
            <pc:sldMk cId="3168998924" sldId="291"/>
            <ac:spMk id="126" creationId="{9C41334D-A6E8-4F86-BEA0-0FDDCAD2DA35}"/>
          </ac:spMkLst>
        </pc:spChg>
        <pc:spChg chg="mod">
          <ac:chgData name="Abdulaziz" userId="85b05c50aa90e9c3" providerId="LiveId" clId="{0042989D-7AB1-43A5-93A0-2E96EC1C32B1}" dt="2021-03-03T21:23:40.766" v="1730"/>
          <ac:spMkLst>
            <pc:docMk/>
            <pc:sldMk cId="3168998924" sldId="291"/>
            <ac:spMk id="127" creationId="{50693058-1DEC-4703-9785-37C916DC43FD}"/>
          </ac:spMkLst>
        </pc:spChg>
        <pc:spChg chg="mod">
          <ac:chgData name="Abdulaziz" userId="85b05c50aa90e9c3" providerId="LiveId" clId="{0042989D-7AB1-43A5-93A0-2E96EC1C32B1}" dt="2021-03-03T21:23:40.766" v="1730"/>
          <ac:spMkLst>
            <pc:docMk/>
            <pc:sldMk cId="3168998924" sldId="291"/>
            <ac:spMk id="128" creationId="{7C95614C-3AE5-4DB6-9889-4CD1C44C97B3}"/>
          </ac:spMkLst>
        </pc:spChg>
        <pc:spChg chg="mod">
          <ac:chgData name="Abdulaziz" userId="85b05c50aa90e9c3" providerId="LiveId" clId="{0042989D-7AB1-43A5-93A0-2E96EC1C32B1}" dt="2021-03-03T21:23:40.766" v="1730"/>
          <ac:spMkLst>
            <pc:docMk/>
            <pc:sldMk cId="3168998924" sldId="291"/>
            <ac:spMk id="129" creationId="{F9E70DB0-A1EA-4F24-838B-004F176E2D22}"/>
          </ac:spMkLst>
        </pc:spChg>
        <pc:spChg chg="mod">
          <ac:chgData name="Abdulaziz" userId="85b05c50aa90e9c3" providerId="LiveId" clId="{0042989D-7AB1-43A5-93A0-2E96EC1C32B1}" dt="2021-03-03T21:23:40.766" v="1730"/>
          <ac:spMkLst>
            <pc:docMk/>
            <pc:sldMk cId="3168998924" sldId="291"/>
            <ac:spMk id="130" creationId="{BC26897B-E33F-4334-AE37-47E86230A2B4}"/>
          </ac:spMkLst>
        </pc:spChg>
        <pc:spChg chg="mod">
          <ac:chgData name="Abdulaziz" userId="85b05c50aa90e9c3" providerId="LiveId" clId="{0042989D-7AB1-43A5-93A0-2E96EC1C32B1}" dt="2021-03-03T21:23:40.766" v="1730"/>
          <ac:spMkLst>
            <pc:docMk/>
            <pc:sldMk cId="3168998924" sldId="291"/>
            <ac:spMk id="131" creationId="{86CC38D8-0AF5-49C2-A0E1-156053370562}"/>
          </ac:spMkLst>
        </pc:spChg>
        <pc:spChg chg="mod">
          <ac:chgData name="Abdulaziz" userId="85b05c50aa90e9c3" providerId="LiveId" clId="{0042989D-7AB1-43A5-93A0-2E96EC1C32B1}" dt="2021-03-03T21:23:40.766" v="1730"/>
          <ac:spMkLst>
            <pc:docMk/>
            <pc:sldMk cId="3168998924" sldId="291"/>
            <ac:spMk id="132" creationId="{76A155A3-A342-452E-B429-7B44E4E97D27}"/>
          </ac:spMkLst>
        </pc:spChg>
        <pc:spChg chg="mod">
          <ac:chgData name="Abdulaziz" userId="85b05c50aa90e9c3" providerId="LiveId" clId="{0042989D-7AB1-43A5-93A0-2E96EC1C32B1}" dt="2021-03-03T21:23:40.766" v="1730"/>
          <ac:spMkLst>
            <pc:docMk/>
            <pc:sldMk cId="3168998924" sldId="291"/>
            <ac:spMk id="133" creationId="{430C8DA3-DEF6-4F2E-A394-59FD82F32AA5}"/>
          </ac:spMkLst>
        </pc:spChg>
        <pc:spChg chg="add mod">
          <ac:chgData name="Abdulaziz" userId="85b05c50aa90e9c3" providerId="LiveId" clId="{0042989D-7AB1-43A5-93A0-2E96EC1C32B1}" dt="2021-03-04T13:13:53.933" v="2013" actId="14100"/>
          <ac:spMkLst>
            <pc:docMk/>
            <pc:sldMk cId="3168998924" sldId="291"/>
            <ac:spMk id="135" creationId="{F3B96FFB-DE83-4AF8-835A-32F863E006B7}"/>
          </ac:spMkLst>
        </pc:spChg>
        <pc:grpChg chg="del">
          <ac:chgData name="Abdulaziz" userId="85b05c50aa90e9c3" providerId="LiveId" clId="{0042989D-7AB1-43A5-93A0-2E96EC1C32B1}" dt="2021-03-03T20:25:36.479" v="210" actId="478"/>
          <ac:grpSpMkLst>
            <pc:docMk/>
            <pc:sldMk cId="3168998924" sldId="291"/>
            <ac:grpSpMk id="3" creationId="{BDB6318F-71B9-4748-9129-8A120014C012}"/>
          </ac:grpSpMkLst>
        </pc:grpChg>
        <pc:grpChg chg="add mod">
          <ac:chgData name="Abdulaziz" userId="85b05c50aa90e9c3" providerId="LiveId" clId="{0042989D-7AB1-43A5-93A0-2E96EC1C32B1}" dt="2021-03-03T21:33:10.127" v="1806" actId="164"/>
          <ac:grpSpMkLst>
            <pc:docMk/>
            <pc:sldMk cId="3168998924" sldId="291"/>
            <ac:grpSpMk id="7" creationId="{CE370214-21CB-42A6-98BE-305115CDC19F}"/>
          </ac:grpSpMkLst>
        </pc:grpChg>
        <pc:grpChg chg="del">
          <ac:chgData name="Abdulaziz" userId="85b05c50aa90e9c3" providerId="LiveId" clId="{0042989D-7AB1-43A5-93A0-2E96EC1C32B1}" dt="2021-03-03T20:25:37.686" v="211" actId="478"/>
          <ac:grpSpMkLst>
            <pc:docMk/>
            <pc:sldMk cId="3168998924" sldId="291"/>
            <ac:grpSpMk id="32" creationId="{E093A96E-F4F7-4771-963F-93B6D4F08A6C}"/>
          </ac:grpSpMkLst>
        </pc:grpChg>
        <pc:grpChg chg="add mod">
          <ac:chgData name="Abdulaziz" userId="85b05c50aa90e9c3" providerId="LiveId" clId="{0042989D-7AB1-43A5-93A0-2E96EC1C32B1}" dt="2021-03-03T21:23:43.596" v="1732" actId="1076"/>
          <ac:grpSpMkLst>
            <pc:docMk/>
            <pc:sldMk cId="3168998924" sldId="291"/>
            <ac:grpSpMk id="48" creationId="{F3BB39B3-5D83-4079-A6C7-9182974ED5D9}"/>
          </ac:grpSpMkLst>
        </pc:grpChg>
        <pc:picChg chg="add mod">
          <ac:chgData name="Abdulaziz" userId="85b05c50aa90e9c3" providerId="LiveId" clId="{0042989D-7AB1-43A5-93A0-2E96EC1C32B1}" dt="2021-03-04T09:54:18.858" v="1841" actId="1076"/>
          <ac:picMkLst>
            <pc:docMk/>
            <pc:sldMk cId="3168998924" sldId="291"/>
            <ac:picMk id="5" creationId="{994E3435-F02C-43C1-9818-302EC4619569}"/>
          </ac:picMkLst>
        </pc:picChg>
        <pc:picChg chg="add del mod">
          <ac:chgData name="Abdulaziz" userId="85b05c50aa90e9c3" providerId="LiveId" clId="{0042989D-7AB1-43A5-93A0-2E96EC1C32B1}" dt="2021-03-03T21:37:27.883" v="1821" actId="478"/>
          <ac:picMkLst>
            <pc:docMk/>
            <pc:sldMk cId="3168998924" sldId="291"/>
            <ac:picMk id="9" creationId="{9DFAADDB-C2F2-484C-93CA-52147935F185}"/>
          </ac:picMkLst>
        </pc:picChg>
        <pc:picChg chg="add del mod">
          <ac:chgData name="Abdulaziz" userId="85b05c50aa90e9c3" providerId="LiveId" clId="{0042989D-7AB1-43A5-93A0-2E96EC1C32B1}" dt="2021-03-03T21:38:16.865" v="1826" actId="478"/>
          <ac:picMkLst>
            <pc:docMk/>
            <pc:sldMk cId="3168998924" sldId="291"/>
            <ac:picMk id="11" creationId="{D1193905-5CE2-4E7F-9563-6E9963F75DCE}"/>
          </ac:picMkLst>
        </pc:picChg>
        <pc:picChg chg="del">
          <ac:chgData name="Abdulaziz" userId="85b05c50aa90e9c3" providerId="LiveId" clId="{0042989D-7AB1-43A5-93A0-2E96EC1C32B1}" dt="2021-03-03T20:25:26.709" v="201" actId="478"/>
          <ac:picMkLst>
            <pc:docMk/>
            <pc:sldMk cId="3168998924" sldId="291"/>
            <ac:picMk id="34" creationId="{AB8A23D0-A8F2-4EFC-B4E9-92FF89BEE2A1}"/>
          </ac:picMkLst>
        </pc:picChg>
        <pc:picChg chg="del">
          <ac:chgData name="Abdulaziz" userId="85b05c50aa90e9c3" providerId="LiveId" clId="{0042989D-7AB1-43A5-93A0-2E96EC1C32B1}" dt="2021-03-03T20:25:31.702" v="206" actId="478"/>
          <ac:picMkLst>
            <pc:docMk/>
            <pc:sldMk cId="3168998924" sldId="291"/>
            <ac:picMk id="36" creationId="{5716123A-9E6E-41CD-B073-8D09B33D7033}"/>
          </ac:picMkLst>
        </pc:picChg>
        <pc:picChg chg="add del mod">
          <ac:chgData name="Abdulaziz" userId="85b05c50aa90e9c3" providerId="LiveId" clId="{0042989D-7AB1-43A5-93A0-2E96EC1C32B1}" dt="2021-03-03T21:25:43.891" v="1749" actId="1076"/>
          <ac:picMkLst>
            <pc:docMk/>
            <pc:sldMk cId="3168998924" sldId="291"/>
            <ac:picMk id="40" creationId="{52DCBDAC-C73C-49AA-9E12-D7FC8D803E09}"/>
          </ac:picMkLst>
        </pc:picChg>
        <pc:picChg chg="add mod">
          <ac:chgData name="Abdulaziz" userId="85b05c50aa90e9c3" providerId="LiveId" clId="{0042989D-7AB1-43A5-93A0-2E96EC1C32B1}" dt="2021-03-04T09:54:21.382" v="1842" actId="1076"/>
          <ac:picMkLst>
            <pc:docMk/>
            <pc:sldMk cId="3168998924" sldId="291"/>
            <ac:picMk id="42" creationId="{EF7CD556-5E7E-4505-9230-127312B8E388}"/>
          </ac:picMkLst>
        </pc:picChg>
        <pc:picChg chg="add mod">
          <ac:chgData name="Abdulaziz" userId="85b05c50aa90e9c3" providerId="LiveId" clId="{0042989D-7AB1-43A5-93A0-2E96EC1C32B1}" dt="2021-03-04T09:54:23.678" v="1843" actId="1076"/>
          <ac:picMkLst>
            <pc:docMk/>
            <pc:sldMk cId="3168998924" sldId="291"/>
            <ac:picMk id="46" creationId="{2D84611E-4BDF-4E7F-A39B-D7CEFB0707B4}"/>
          </ac:picMkLst>
        </pc:picChg>
        <pc:picChg chg="add mod">
          <ac:chgData name="Abdulaziz" userId="85b05c50aa90e9c3" providerId="LiveId" clId="{0042989D-7AB1-43A5-93A0-2E96EC1C32B1}" dt="2021-03-03T21:33:10.127" v="1806" actId="164"/>
          <ac:picMkLst>
            <pc:docMk/>
            <pc:sldMk cId="3168998924" sldId="291"/>
            <ac:picMk id="134" creationId="{FAF28FB7-BF75-40E3-8095-29D016D3904A}"/>
          </ac:picMkLst>
        </pc:picChg>
        <pc:picChg chg="add mod">
          <ac:chgData name="Abdulaziz" userId="85b05c50aa90e9c3" providerId="LiveId" clId="{0042989D-7AB1-43A5-93A0-2E96EC1C32B1}" dt="2021-03-04T09:56:03.154" v="1972" actId="14826"/>
          <ac:picMkLst>
            <pc:docMk/>
            <pc:sldMk cId="3168998924" sldId="291"/>
            <ac:picMk id="136" creationId="{D1588918-7BFB-49B8-9B6D-D2D93458FB6D}"/>
          </ac:picMkLst>
        </pc:picChg>
        <pc:cxnChg chg="mod">
          <ac:chgData name="Abdulaziz" userId="85b05c50aa90e9c3" providerId="LiveId" clId="{0042989D-7AB1-43A5-93A0-2E96EC1C32B1}" dt="2021-03-03T21:23:40.766" v="1730"/>
          <ac:cxnSpMkLst>
            <pc:docMk/>
            <pc:sldMk cId="3168998924" sldId="291"/>
            <ac:cxnSpMk id="50" creationId="{E8929188-16B8-475E-B04A-B9F3D6515EE2}"/>
          </ac:cxnSpMkLst>
        </pc:cxnChg>
        <pc:cxnChg chg="mod">
          <ac:chgData name="Abdulaziz" userId="85b05c50aa90e9c3" providerId="LiveId" clId="{0042989D-7AB1-43A5-93A0-2E96EC1C32B1}" dt="2021-03-03T21:26:27.759" v="1757" actId="1076"/>
          <ac:cxnSpMkLst>
            <pc:docMk/>
            <pc:sldMk cId="3168998924" sldId="291"/>
            <ac:cxnSpMk id="51" creationId="{1EE89459-224F-4B84-B472-F8BEDF794CBA}"/>
          </ac:cxnSpMkLst>
        </pc:cxnChg>
        <pc:cxnChg chg="mod">
          <ac:chgData name="Abdulaziz" userId="85b05c50aa90e9c3" providerId="LiveId" clId="{0042989D-7AB1-43A5-93A0-2E96EC1C32B1}" dt="2021-03-03T21:23:40.766" v="1730"/>
          <ac:cxnSpMkLst>
            <pc:docMk/>
            <pc:sldMk cId="3168998924" sldId="291"/>
            <ac:cxnSpMk id="52" creationId="{6E4F3DC2-182C-41E9-A4D2-206423790CE8}"/>
          </ac:cxnSpMkLst>
        </pc:cxnChg>
        <pc:cxnChg chg="mod">
          <ac:chgData name="Abdulaziz" userId="85b05c50aa90e9c3" providerId="LiveId" clId="{0042989D-7AB1-43A5-93A0-2E96EC1C32B1}" dt="2021-03-03T21:23:40.766" v="1730"/>
          <ac:cxnSpMkLst>
            <pc:docMk/>
            <pc:sldMk cId="3168998924" sldId="291"/>
            <ac:cxnSpMk id="53" creationId="{5841395F-2975-4199-AB8F-51D8E7D0E856}"/>
          </ac:cxnSpMkLst>
        </pc:cxnChg>
        <pc:cxnChg chg="mod">
          <ac:chgData name="Abdulaziz" userId="85b05c50aa90e9c3" providerId="LiveId" clId="{0042989D-7AB1-43A5-93A0-2E96EC1C32B1}" dt="2021-03-03T21:23:40.766" v="1730"/>
          <ac:cxnSpMkLst>
            <pc:docMk/>
            <pc:sldMk cId="3168998924" sldId="291"/>
            <ac:cxnSpMk id="54" creationId="{C65C3D36-9C5B-489A-A695-25289A572D62}"/>
          </ac:cxnSpMkLst>
        </pc:cxnChg>
        <pc:cxnChg chg="mod">
          <ac:chgData name="Abdulaziz" userId="85b05c50aa90e9c3" providerId="LiveId" clId="{0042989D-7AB1-43A5-93A0-2E96EC1C32B1}" dt="2021-03-03T21:23:40.766" v="1730"/>
          <ac:cxnSpMkLst>
            <pc:docMk/>
            <pc:sldMk cId="3168998924" sldId="291"/>
            <ac:cxnSpMk id="55" creationId="{21C2A0EA-9790-4318-8333-F2855F63B0ED}"/>
          </ac:cxnSpMkLst>
        </pc:cxnChg>
        <pc:cxnChg chg="mod">
          <ac:chgData name="Abdulaziz" userId="85b05c50aa90e9c3" providerId="LiveId" clId="{0042989D-7AB1-43A5-93A0-2E96EC1C32B1}" dt="2021-03-03T21:23:40.766" v="1730"/>
          <ac:cxnSpMkLst>
            <pc:docMk/>
            <pc:sldMk cId="3168998924" sldId="291"/>
            <ac:cxnSpMk id="56" creationId="{07F0C873-C871-448A-A63C-D166EE75CE35}"/>
          </ac:cxnSpMkLst>
        </pc:cxnChg>
        <pc:cxnChg chg="mod">
          <ac:chgData name="Abdulaziz" userId="85b05c50aa90e9c3" providerId="LiveId" clId="{0042989D-7AB1-43A5-93A0-2E96EC1C32B1}" dt="2021-03-03T21:23:40.766" v="1730"/>
          <ac:cxnSpMkLst>
            <pc:docMk/>
            <pc:sldMk cId="3168998924" sldId="291"/>
            <ac:cxnSpMk id="58" creationId="{844C5672-5315-431C-93C3-4263DE51573A}"/>
          </ac:cxnSpMkLst>
        </pc:cxnChg>
        <pc:cxnChg chg="mod">
          <ac:chgData name="Abdulaziz" userId="85b05c50aa90e9c3" providerId="LiveId" clId="{0042989D-7AB1-43A5-93A0-2E96EC1C32B1}" dt="2021-03-03T21:23:40.766" v="1730"/>
          <ac:cxnSpMkLst>
            <pc:docMk/>
            <pc:sldMk cId="3168998924" sldId="291"/>
            <ac:cxnSpMk id="60" creationId="{C128965D-F292-4E24-A376-4F8CE3CEEEEE}"/>
          </ac:cxnSpMkLst>
        </pc:cxnChg>
        <pc:cxnChg chg="mod">
          <ac:chgData name="Abdulaziz" userId="85b05c50aa90e9c3" providerId="LiveId" clId="{0042989D-7AB1-43A5-93A0-2E96EC1C32B1}" dt="2021-03-03T21:23:40.766" v="1730"/>
          <ac:cxnSpMkLst>
            <pc:docMk/>
            <pc:sldMk cId="3168998924" sldId="291"/>
            <ac:cxnSpMk id="62" creationId="{DA2EA452-50D0-4C9A-B597-4FEE1E7140E2}"/>
          </ac:cxnSpMkLst>
        </pc:cxnChg>
        <pc:cxnChg chg="mod">
          <ac:chgData name="Abdulaziz" userId="85b05c50aa90e9c3" providerId="LiveId" clId="{0042989D-7AB1-43A5-93A0-2E96EC1C32B1}" dt="2021-03-03T21:23:40.766" v="1730"/>
          <ac:cxnSpMkLst>
            <pc:docMk/>
            <pc:sldMk cId="3168998924" sldId="291"/>
            <ac:cxnSpMk id="63" creationId="{F4BEE06D-BABD-4900-BB39-2D8D91B3DB57}"/>
          </ac:cxnSpMkLst>
        </pc:cxnChg>
        <pc:cxnChg chg="mod">
          <ac:chgData name="Abdulaziz" userId="85b05c50aa90e9c3" providerId="LiveId" clId="{0042989D-7AB1-43A5-93A0-2E96EC1C32B1}" dt="2021-03-03T21:23:40.766" v="1730"/>
          <ac:cxnSpMkLst>
            <pc:docMk/>
            <pc:sldMk cId="3168998924" sldId="291"/>
            <ac:cxnSpMk id="64" creationId="{ADE1571F-5574-48C0-95AD-CD30AA6E7091}"/>
          </ac:cxnSpMkLst>
        </pc:cxnChg>
        <pc:cxnChg chg="mod">
          <ac:chgData name="Abdulaziz" userId="85b05c50aa90e9c3" providerId="LiveId" clId="{0042989D-7AB1-43A5-93A0-2E96EC1C32B1}" dt="2021-03-03T21:23:40.766" v="1730"/>
          <ac:cxnSpMkLst>
            <pc:docMk/>
            <pc:sldMk cId="3168998924" sldId="291"/>
            <ac:cxnSpMk id="65" creationId="{19587C57-39E9-4CA8-9E4F-FD650863394A}"/>
          </ac:cxnSpMkLst>
        </pc:cxnChg>
      </pc:sldChg>
      <pc:sldChg chg="addSp delSp modSp add mod modAnim">
        <pc:chgData name="Abdulaziz" userId="85b05c50aa90e9c3" providerId="LiveId" clId="{0042989D-7AB1-43A5-93A0-2E96EC1C32B1}" dt="2021-03-04T13:16:51.525" v="2023" actId="554"/>
        <pc:sldMkLst>
          <pc:docMk/>
          <pc:sldMk cId="1175470704" sldId="292"/>
        </pc:sldMkLst>
        <pc:spChg chg="add del mod">
          <ac:chgData name="Abdulaziz" userId="85b05c50aa90e9c3" providerId="LiveId" clId="{0042989D-7AB1-43A5-93A0-2E96EC1C32B1}" dt="2021-03-03T20:53:40.418" v="1163" actId="478"/>
          <ac:spMkLst>
            <pc:docMk/>
            <pc:sldMk cId="1175470704" sldId="292"/>
            <ac:spMk id="2" creationId="{CB4212D1-7043-4674-9715-D87BCB71CCAA}"/>
          </ac:spMkLst>
        </pc:spChg>
        <pc:spChg chg="add mod topLvl">
          <ac:chgData name="Abdulaziz" userId="85b05c50aa90e9c3" providerId="LiveId" clId="{0042989D-7AB1-43A5-93A0-2E96EC1C32B1}" dt="2021-03-04T09:50:28.805" v="1828" actId="165"/>
          <ac:spMkLst>
            <pc:docMk/>
            <pc:sldMk cId="1175470704" sldId="292"/>
            <ac:spMk id="3" creationId="{BDDE4C29-A45C-46A4-84D3-877951EF8D48}"/>
          </ac:spMkLst>
        </pc:spChg>
        <pc:spChg chg="add mod topLvl">
          <ac:chgData name="Abdulaziz" userId="85b05c50aa90e9c3" providerId="LiveId" clId="{0042989D-7AB1-43A5-93A0-2E96EC1C32B1}" dt="2021-03-04T09:52:55.493" v="1836" actId="164"/>
          <ac:spMkLst>
            <pc:docMk/>
            <pc:sldMk cId="1175470704" sldId="292"/>
            <ac:spMk id="14" creationId="{23066D20-3A7A-4F11-A8D3-B64AB8F32B80}"/>
          </ac:spMkLst>
        </pc:spChg>
        <pc:spChg chg="mod">
          <ac:chgData name="Abdulaziz" userId="85b05c50aa90e9c3" providerId="LiveId" clId="{0042989D-7AB1-43A5-93A0-2E96EC1C32B1}" dt="2021-03-03T20:39:37.865" v="679" actId="20577"/>
          <ac:spMkLst>
            <pc:docMk/>
            <pc:sldMk cId="1175470704" sldId="292"/>
            <ac:spMk id="23" creationId="{D9D8D862-40BC-4D0A-B806-F00BB5C9FAF1}"/>
          </ac:spMkLst>
        </pc:spChg>
        <pc:spChg chg="mod">
          <ac:chgData name="Abdulaziz" userId="85b05c50aa90e9c3" providerId="LiveId" clId="{0042989D-7AB1-43A5-93A0-2E96EC1C32B1}" dt="2021-03-03T21:04:37.286" v="1728" actId="20577"/>
          <ac:spMkLst>
            <pc:docMk/>
            <pc:sldMk cId="1175470704" sldId="292"/>
            <ac:spMk id="29" creationId="{70989EB8-8028-40E0-900E-4672652F2891}"/>
          </ac:spMkLst>
        </pc:spChg>
        <pc:spChg chg="mod">
          <ac:chgData name="Abdulaziz" userId="85b05c50aa90e9c3" providerId="LiveId" clId="{0042989D-7AB1-43A5-93A0-2E96EC1C32B1}" dt="2021-03-04T09:56:15.526" v="1976" actId="20577"/>
          <ac:spMkLst>
            <pc:docMk/>
            <pc:sldMk cId="1175470704" sldId="292"/>
            <ac:spMk id="31" creationId="{300C6F2C-0868-43D7-B135-3EE71FB9B2C0}"/>
          </ac:spMkLst>
        </pc:spChg>
        <pc:spChg chg="del">
          <ac:chgData name="Abdulaziz" userId="85b05c50aa90e9c3" providerId="LiveId" clId="{0042989D-7AB1-43A5-93A0-2E96EC1C32B1}" dt="2021-03-03T20:46:28.924" v="690" actId="478"/>
          <ac:spMkLst>
            <pc:docMk/>
            <pc:sldMk cId="1175470704" sldId="292"/>
            <ac:spMk id="41" creationId="{C12A1E03-7B77-4A2E-A875-C08D1D96306A}"/>
          </ac:spMkLst>
        </pc:spChg>
        <pc:spChg chg="add mod topLvl">
          <ac:chgData name="Abdulaziz" userId="85b05c50aa90e9c3" providerId="LiveId" clId="{0042989D-7AB1-43A5-93A0-2E96EC1C32B1}" dt="2021-03-04T09:52:55.493" v="1836" actId="164"/>
          <ac:spMkLst>
            <pc:docMk/>
            <pc:sldMk cId="1175470704" sldId="292"/>
            <ac:spMk id="43" creationId="{02E472BA-91E9-4103-A0B9-EAF04978D4EB}"/>
          </ac:spMkLst>
        </pc:spChg>
        <pc:spChg chg="mod">
          <ac:chgData name="Abdulaziz" userId="85b05c50aa90e9c3" providerId="LiveId" clId="{0042989D-7AB1-43A5-93A0-2E96EC1C32B1}" dt="2021-03-03T21:04:27.229" v="1692" actId="1076"/>
          <ac:spMkLst>
            <pc:docMk/>
            <pc:sldMk cId="1175470704" sldId="292"/>
            <ac:spMk id="44" creationId="{3B654328-EA03-4182-8778-637B7A652120}"/>
          </ac:spMkLst>
        </pc:spChg>
        <pc:spChg chg="add mod topLvl">
          <ac:chgData name="Abdulaziz" userId="85b05c50aa90e9c3" providerId="LiveId" clId="{0042989D-7AB1-43A5-93A0-2E96EC1C32B1}" dt="2021-03-04T09:52:55.493" v="1836" actId="164"/>
          <ac:spMkLst>
            <pc:docMk/>
            <pc:sldMk cId="1175470704" sldId="292"/>
            <ac:spMk id="45" creationId="{2F36DCE9-317A-4383-AE01-8926EA049713}"/>
          </ac:spMkLst>
        </pc:spChg>
        <pc:spChg chg="add mod topLvl">
          <ac:chgData name="Abdulaziz" userId="85b05c50aa90e9c3" providerId="LiveId" clId="{0042989D-7AB1-43A5-93A0-2E96EC1C32B1}" dt="2021-03-04T09:52:55.493" v="1836" actId="164"/>
          <ac:spMkLst>
            <pc:docMk/>
            <pc:sldMk cId="1175470704" sldId="292"/>
            <ac:spMk id="47" creationId="{6213D1F2-A508-4FF9-B22F-90CACCC4399F}"/>
          </ac:spMkLst>
        </pc:spChg>
        <pc:spChg chg="add mod topLvl">
          <ac:chgData name="Abdulaziz" userId="85b05c50aa90e9c3" providerId="LiveId" clId="{0042989D-7AB1-43A5-93A0-2E96EC1C32B1}" dt="2021-03-04T09:52:55.493" v="1836" actId="164"/>
          <ac:spMkLst>
            <pc:docMk/>
            <pc:sldMk cId="1175470704" sldId="292"/>
            <ac:spMk id="48" creationId="{923ABAB8-0994-4E77-8576-07DD7C2175EB}"/>
          </ac:spMkLst>
        </pc:spChg>
        <pc:spChg chg="add mod topLvl">
          <ac:chgData name="Abdulaziz" userId="85b05c50aa90e9c3" providerId="LiveId" clId="{0042989D-7AB1-43A5-93A0-2E96EC1C32B1}" dt="2021-03-04T09:52:55.493" v="1836" actId="164"/>
          <ac:spMkLst>
            <pc:docMk/>
            <pc:sldMk cId="1175470704" sldId="292"/>
            <ac:spMk id="49" creationId="{4359D9B2-016D-42D9-8867-85D25AA08799}"/>
          </ac:spMkLst>
        </pc:spChg>
        <pc:spChg chg="add mod topLvl">
          <ac:chgData name="Abdulaziz" userId="85b05c50aa90e9c3" providerId="LiveId" clId="{0042989D-7AB1-43A5-93A0-2E96EC1C32B1}" dt="2021-03-04T09:52:55.493" v="1836" actId="164"/>
          <ac:spMkLst>
            <pc:docMk/>
            <pc:sldMk cId="1175470704" sldId="292"/>
            <ac:spMk id="50" creationId="{3A37F89A-FE9D-406C-A691-D0A53FAC37F2}"/>
          </ac:spMkLst>
        </pc:spChg>
        <pc:spChg chg="add mod topLvl">
          <ac:chgData name="Abdulaziz" userId="85b05c50aa90e9c3" providerId="LiveId" clId="{0042989D-7AB1-43A5-93A0-2E96EC1C32B1}" dt="2021-03-04T09:52:55.493" v="1836" actId="164"/>
          <ac:spMkLst>
            <pc:docMk/>
            <pc:sldMk cId="1175470704" sldId="292"/>
            <ac:spMk id="51" creationId="{0262ACDF-8BB4-4463-9419-EF37B6CBEBB5}"/>
          </ac:spMkLst>
        </pc:spChg>
        <pc:spChg chg="add mod topLvl">
          <ac:chgData name="Abdulaziz" userId="85b05c50aa90e9c3" providerId="LiveId" clId="{0042989D-7AB1-43A5-93A0-2E96EC1C32B1}" dt="2021-03-04T09:52:55.493" v="1836" actId="164"/>
          <ac:spMkLst>
            <pc:docMk/>
            <pc:sldMk cId="1175470704" sldId="292"/>
            <ac:spMk id="52" creationId="{A19F5088-B1CB-426E-AE97-58F9FDE05DDA}"/>
          </ac:spMkLst>
        </pc:spChg>
        <pc:spChg chg="add mod topLvl">
          <ac:chgData name="Abdulaziz" userId="85b05c50aa90e9c3" providerId="LiveId" clId="{0042989D-7AB1-43A5-93A0-2E96EC1C32B1}" dt="2021-03-04T09:52:55.493" v="1836" actId="164"/>
          <ac:spMkLst>
            <pc:docMk/>
            <pc:sldMk cId="1175470704" sldId="292"/>
            <ac:spMk id="53" creationId="{8D455A96-493E-4CF1-9A5D-B09BAC08F4B2}"/>
          </ac:spMkLst>
        </pc:spChg>
        <pc:spChg chg="add mod topLvl">
          <ac:chgData name="Abdulaziz" userId="85b05c50aa90e9c3" providerId="LiveId" clId="{0042989D-7AB1-43A5-93A0-2E96EC1C32B1}" dt="2021-03-04T09:52:55.493" v="1836" actId="164"/>
          <ac:spMkLst>
            <pc:docMk/>
            <pc:sldMk cId="1175470704" sldId="292"/>
            <ac:spMk id="54" creationId="{F16867DE-4D7C-4D15-ACA8-7B0883000269}"/>
          </ac:spMkLst>
        </pc:spChg>
        <pc:spChg chg="add mod topLvl">
          <ac:chgData name="Abdulaziz" userId="85b05c50aa90e9c3" providerId="LiveId" clId="{0042989D-7AB1-43A5-93A0-2E96EC1C32B1}" dt="2021-03-04T09:52:55.493" v="1836" actId="164"/>
          <ac:spMkLst>
            <pc:docMk/>
            <pc:sldMk cId="1175470704" sldId="292"/>
            <ac:spMk id="55" creationId="{4DE9C144-B940-4ED3-BCB5-2E83672E6BE5}"/>
          </ac:spMkLst>
        </pc:spChg>
        <pc:spChg chg="add mod topLvl">
          <ac:chgData name="Abdulaziz" userId="85b05c50aa90e9c3" providerId="LiveId" clId="{0042989D-7AB1-43A5-93A0-2E96EC1C32B1}" dt="2021-03-04T09:52:55.493" v="1836" actId="164"/>
          <ac:spMkLst>
            <pc:docMk/>
            <pc:sldMk cId="1175470704" sldId="292"/>
            <ac:spMk id="56" creationId="{AF650A01-2190-4468-9B83-68065384ADC1}"/>
          </ac:spMkLst>
        </pc:spChg>
        <pc:spChg chg="add mod topLvl">
          <ac:chgData name="Abdulaziz" userId="85b05c50aa90e9c3" providerId="LiveId" clId="{0042989D-7AB1-43A5-93A0-2E96EC1C32B1}" dt="2021-03-04T09:52:55.493" v="1836" actId="164"/>
          <ac:spMkLst>
            <pc:docMk/>
            <pc:sldMk cId="1175470704" sldId="292"/>
            <ac:spMk id="58" creationId="{DD2F313B-CA7B-41F2-94D8-BC1107B58DE1}"/>
          </ac:spMkLst>
        </pc:spChg>
        <pc:spChg chg="add mod topLvl">
          <ac:chgData name="Abdulaziz" userId="85b05c50aa90e9c3" providerId="LiveId" clId="{0042989D-7AB1-43A5-93A0-2E96EC1C32B1}" dt="2021-03-04T09:52:55.493" v="1836" actId="164"/>
          <ac:spMkLst>
            <pc:docMk/>
            <pc:sldMk cId="1175470704" sldId="292"/>
            <ac:spMk id="60" creationId="{135B55DE-ECF1-47AF-9F23-ABF560B2F406}"/>
          </ac:spMkLst>
        </pc:spChg>
        <pc:spChg chg="add mod topLvl">
          <ac:chgData name="Abdulaziz" userId="85b05c50aa90e9c3" providerId="LiveId" clId="{0042989D-7AB1-43A5-93A0-2E96EC1C32B1}" dt="2021-03-04T09:52:55.493" v="1836" actId="164"/>
          <ac:spMkLst>
            <pc:docMk/>
            <pc:sldMk cId="1175470704" sldId="292"/>
            <ac:spMk id="62" creationId="{4636E005-E6D4-4C65-B16D-CA308A0E80BC}"/>
          </ac:spMkLst>
        </pc:spChg>
        <pc:spChg chg="add mod topLvl">
          <ac:chgData name="Abdulaziz" userId="85b05c50aa90e9c3" providerId="LiveId" clId="{0042989D-7AB1-43A5-93A0-2E96EC1C32B1}" dt="2021-03-04T09:52:55.493" v="1836" actId="164"/>
          <ac:spMkLst>
            <pc:docMk/>
            <pc:sldMk cId="1175470704" sldId="292"/>
            <ac:spMk id="63" creationId="{0A8D7A8B-8AC7-460F-99CD-39518964985C}"/>
          </ac:spMkLst>
        </pc:spChg>
        <pc:spChg chg="add mod topLvl">
          <ac:chgData name="Abdulaziz" userId="85b05c50aa90e9c3" providerId="LiveId" clId="{0042989D-7AB1-43A5-93A0-2E96EC1C32B1}" dt="2021-03-04T09:52:55.493" v="1836" actId="164"/>
          <ac:spMkLst>
            <pc:docMk/>
            <pc:sldMk cId="1175470704" sldId="292"/>
            <ac:spMk id="64" creationId="{3BA06FA0-972E-41FB-9C30-8FA21C9ACD3E}"/>
          </ac:spMkLst>
        </pc:spChg>
        <pc:spChg chg="add mod topLvl">
          <ac:chgData name="Abdulaziz" userId="85b05c50aa90e9c3" providerId="LiveId" clId="{0042989D-7AB1-43A5-93A0-2E96EC1C32B1}" dt="2021-03-04T09:52:55.493" v="1836" actId="164"/>
          <ac:spMkLst>
            <pc:docMk/>
            <pc:sldMk cId="1175470704" sldId="292"/>
            <ac:spMk id="65" creationId="{F1178B03-BCDA-457F-AF72-A1278A8BCC6F}"/>
          </ac:spMkLst>
        </pc:spChg>
        <pc:spChg chg="add mod topLvl">
          <ac:chgData name="Abdulaziz" userId="85b05c50aa90e9c3" providerId="LiveId" clId="{0042989D-7AB1-43A5-93A0-2E96EC1C32B1}" dt="2021-03-04T09:52:55.493" v="1836" actId="164"/>
          <ac:spMkLst>
            <pc:docMk/>
            <pc:sldMk cId="1175470704" sldId="292"/>
            <ac:spMk id="66" creationId="{07374323-26FD-4740-8C5A-FE2D8A5AEF96}"/>
          </ac:spMkLst>
        </pc:spChg>
        <pc:spChg chg="add mod topLvl">
          <ac:chgData name="Abdulaziz" userId="85b05c50aa90e9c3" providerId="LiveId" clId="{0042989D-7AB1-43A5-93A0-2E96EC1C32B1}" dt="2021-03-04T09:52:55.493" v="1836" actId="164"/>
          <ac:spMkLst>
            <pc:docMk/>
            <pc:sldMk cId="1175470704" sldId="292"/>
            <ac:spMk id="67" creationId="{8C3D749A-93D7-4B0A-861A-52018FC42861}"/>
          </ac:spMkLst>
        </pc:spChg>
        <pc:spChg chg="add mod topLvl">
          <ac:chgData name="Abdulaziz" userId="85b05c50aa90e9c3" providerId="LiveId" clId="{0042989D-7AB1-43A5-93A0-2E96EC1C32B1}" dt="2021-03-04T09:52:55.493" v="1836" actId="164"/>
          <ac:spMkLst>
            <pc:docMk/>
            <pc:sldMk cId="1175470704" sldId="292"/>
            <ac:spMk id="68" creationId="{9E710B26-D2DF-44D2-883B-8ED25A27DB8D}"/>
          </ac:spMkLst>
        </pc:spChg>
        <pc:spChg chg="add mod topLvl">
          <ac:chgData name="Abdulaziz" userId="85b05c50aa90e9c3" providerId="LiveId" clId="{0042989D-7AB1-43A5-93A0-2E96EC1C32B1}" dt="2021-03-04T09:52:55.493" v="1836" actId="164"/>
          <ac:spMkLst>
            <pc:docMk/>
            <pc:sldMk cId="1175470704" sldId="292"/>
            <ac:spMk id="69" creationId="{B3AA2247-EDDA-44ED-9845-F26A15DEA57C}"/>
          </ac:spMkLst>
        </pc:spChg>
        <pc:spChg chg="add mod topLvl">
          <ac:chgData name="Abdulaziz" userId="85b05c50aa90e9c3" providerId="LiveId" clId="{0042989D-7AB1-43A5-93A0-2E96EC1C32B1}" dt="2021-03-04T09:52:55.493" v="1836" actId="164"/>
          <ac:spMkLst>
            <pc:docMk/>
            <pc:sldMk cId="1175470704" sldId="292"/>
            <ac:spMk id="70" creationId="{3C48CB1D-7DC8-4137-B787-28C1DC7AD455}"/>
          </ac:spMkLst>
        </pc:spChg>
        <pc:spChg chg="add mod topLvl">
          <ac:chgData name="Abdulaziz" userId="85b05c50aa90e9c3" providerId="LiveId" clId="{0042989D-7AB1-43A5-93A0-2E96EC1C32B1}" dt="2021-03-04T09:52:55.493" v="1836" actId="164"/>
          <ac:spMkLst>
            <pc:docMk/>
            <pc:sldMk cId="1175470704" sldId="292"/>
            <ac:spMk id="71" creationId="{7FD41962-61D2-4F39-90C4-E68D51D4C874}"/>
          </ac:spMkLst>
        </pc:spChg>
        <pc:spChg chg="add mod topLvl">
          <ac:chgData name="Abdulaziz" userId="85b05c50aa90e9c3" providerId="LiveId" clId="{0042989D-7AB1-43A5-93A0-2E96EC1C32B1}" dt="2021-03-04T09:52:55.493" v="1836" actId="164"/>
          <ac:spMkLst>
            <pc:docMk/>
            <pc:sldMk cId="1175470704" sldId="292"/>
            <ac:spMk id="72" creationId="{DCFCAE24-FB71-4F81-BFAC-8F61E19B6727}"/>
          </ac:spMkLst>
        </pc:spChg>
        <pc:spChg chg="add mod topLvl">
          <ac:chgData name="Abdulaziz" userId="85b05c50aa90e9c3" providerId="LiveId" clId="{0042989D-7AB1-43A5-93A0-2E96EC1C32B1}" dt="2021-03-04T09:52:55.493" v="1836" actId="164"/>
          <ac:spMkLst>
            <pc:docMk/>
            <pc:sldMk cId="1175470704" sldId="292"/>
            <ac:spMk id="73" creationId="{C51F2F1E-219F-4637-ADF3-6A7BB273B8E5}"/>
          </ac:spMkLst>
        </pc:spChg>
        <pc:spChg chg="add mod topLvl">
          <ac:chgData name="Abdulaziz" userId="85b05c50aa90e9c3" providerId="LiveId" clId="{0042989D-7AB1-43A5-93A0-2E96EC1C32B1}" dt="2021-03-04T09:52:55.493" v="1836" actId="164"/>
          <ac:spMkLst>
            <pc:docMk/>
            <pc:sldMk cId="1175470704" sldId="292"/>
            <ac:spMk id="74" creationId="{7950059C-C263-420F-A2BD-EDA13EDA087F}"/>
          </ac:spMkLst>
        </pc:spChg>
        <pc:spChg chg="add mod topLvl">
          <ac:chgData name="Abdulaziz" userId="85b05c50aa90e9c3" providerId="LiveId" clId="{0042989D-7AB1-43A5-93A0-2E96EC1C32B1}" dt="2021-03-04T09:52:55.493" v="1836" actId="164"/>
          <ac:spMkLst>
            <pc:docMk/>
            <pc:sldMk cId="1175470704" sldId="292"/>
            <ac:spMk id="75" creationId="{38D595FD-3A82-4C22-9810-C67CC5258A26}"/>
          </ac:spMkLst>
        </pc:spChg>
        <pc:spChg chg="add mod topLvl">
          <ac:chgData name="Abdulaziz" userId="85b05c50aa90e9c3" providerId="LiveId" clId="{0042989D-7AB1-43A5-93A0-2E96EC1C32B1}" dt="2021-03-04T09:52:55.493" v="1836" actId="164"/>
          <ac:spMkLst>
            <pc:docMk/>
            <pc:sldMk cId="1175470704" sldId="292"/>
            <ac:spMk id="76" creationId="{EDD4BE16-B0F2-4675-BDFD-CFC1C7834E21}"/>
          </ac:spMkLst>
        </pc:spChg>
        <pc:spChg chg="add mod topLvl">
          <ac:chgData name="Abdulaziz" userId="85b05c50aa90e9c3" providerId="LiveId" clId="{0042989D-7AB1-43A5-93A0-2E96EC1C32B1}" dt="2021-03-04T09:52:55.493" v="1836" actId="164"/>
          <ac:spMkLst>
            <pc:docMk/>
            <pc:sldMk cId="1175470704" sldId="292"/>
            <ac:spMk id="77" creationId="{0AB9BC26-DBB5-4CCA-A0E4-FDD46BB3D8D8}"/>
          </ac:spMkLst>
        </pc:spChg>
        <pc:spChg chg="add mod topLvl">
          <ac:chgData name="Abdulaziz" userId="85b05c50aa90e9c3" providerId="LiveId" clId="{0042989D-7AB1-43A5-93A0-2E96EC1C32B1}" dt="2021-03-04T09:52:55.493" v="1836" actId="164"/>
          <ac:spMkLst>
            <pc:docMk/>
            <pc:sldMk cId="1175470704" sldId="292"/>
            <ac:spMk id="78" creationId="{946CE8A1-5560-4963-831C-7D559F1841B1}"/>
          </ac:spMkLst>
        </pc:spChg>
        <pc:spChg chg="add mod topLvl">
          <ac:chgData name="Abdulaziz" userId="85b05c50aa90e9c3" providerId="LiveId" clId="{0042989D-7AB1-43A5-93A0-2E96EC1C32B1}" dt="2021-03-04T09:52:55.493" v="1836" actId="164"/>
          <ac:spMkLst>
            <pc:docMk/>
            <pc:sldMk cId="1175470704" sldId="292"/>
            <ac:spMk id="79" creationId="{BD3DA052-8CEF-4588-9BF6-50FA5E013F79}"/>
          </ac:spMkLst>
        </pc:spChg>
        <pc:spChg chg="add mod topLvl">
          <ac:chgData name="Abdulaziz" userId="85b05c50aa90e9c3" providerId="LiveId" clId="{0042989D-7AB1-43A5-93A0-2E96EC1C32B1}" dt="2021-03-04T09:52:55.493" v="1836" actId="164"/>
          <ac:spMkLst>
            <pc:docMk/>
            <pc:sldMk cId="1175470704" sldId="292"/>
            <ac:spMk id="80" creationId="{E3C0C3C6-A470-46C8-A0A5-216BBD2FE827}"/>
          </ac:spMkLst>
        </pc:spChg>
        <pc:spChg chg="add mod topLvl">
          <ac:chgData name="Abdulaziz" userId="85b05c50aa90e9c3" providerId="LiveId" clId="{0042989D-7AB1-43A5-93A0-2E96EC1C32B1}" dt="2021-03-04T09:52:55.493" v="1836" actId="164"/>
          <ac:spMkLst>
            <pc:docMk/>
            <pc:sldMk cId="1175470704" sldId="292"/>
            <ac:spMk id="81" creationId="{1B34A6D6-3FF3-44C7-8ADD-D1597F51C961}"/>
          </ac:spMkLst>
        </pc:spChg>
        <pc:spChg chg="add mod topLvl">
          <ac:chgData name="Abdulaziz" userId="85b05c50aa90e9c3" providerId="LiveId" clId="{0042989D-7AB1-43A5-93A0-2E96EC1C32B1}" dt="2021-03-04T09:52:55.493" v="1836" actId="164"/>
          <ac:spMkLst>
            <pc:docMk/>
            <pc:sldMk cId="1175470704" sldId="292"/>
            <ac:spMk id="82" creationId="{1420DF83-D332-4D98-BA68-D019E72EA9B6}"/>
          </ac:spMkLst>
        </pc:spChg>
        <pc:spChg chg="add mod topLvl">
          <ac:chgData name="Abdulaziz" userId="85b05c50aa90e9c3" providerId="LiveId" clId="{0042989D-7AB1-43A5-93A0-2E96EC1C32B1}" dt="2021-03-04T09:52:55.493" v="1836" actId="164"/>
          <ac:spMkLst>
            <pc:docMk/>
            <pc:sldMk cId="1175470704" sldId="292"/>
            <ac:spMk id="83" creationId="{39C99749-A028-434A-BDE5-0494FB16703B}"/>
          </ac:spMkLst>
        </pc:spChg>
        <pc:spChg chg="add mod topLvl">
          <ac:chgData name="Abdulaziz" userId="85b05c50aa90e9c3" providerId="LiveId" clId="{0042989D-7AB1-43A5-93A0-2E96EC1C32B1}" dt="2021-03-04T09:52:55.493" v="1836" actId="164"/>
          <ac:spMkLst>
            <pc:docMk/>
            <pc:sldMk cId="1175470704" sldId="292"/>
            <ac:spMk id="84" creationId="{570FFC9A-6BC6-4C67-A318-53C22CF0F7D4}"/>
          </ac:spMkLst>
        </pc:spChg>
        <pc:spChg chg="add mod topLvl">
          <ac:chgData name="Abdulaziz" userId="85b05c50aa90e9c3" providerId="LiveId" clId="{0042989D-7AB1-43A5-93A0-2E96EC1C32B1}" dt="2021-03-04T09:52:55.493" v="1836" actId="164"/>
          <ac:spMkLst>
            <pc:docMk/>
            <pc:sldMk cId="1175470704" sldId="292"/>
            <ac:spMk id="85" creationId="{6B64D415-14D1-4157-A4EA-B36B08135DA8}"/>
          </ac:spMkLst>
        </pc:spChg>
        <pc:spChg chg="add mod topLvl">
          <ac:chgData name="Abdulaziz" userId="85b05c50aa90e9c3" providerId="LiveId" clId="{0042989D-7AB1-43A5-93A0-2E96EC1C32B1}" dt="2021-03-04T09:52:55.493" v="1836" actId="164"/>
          <ac:spMkLst>
            <pc:docMk/>
            <pc:sldMk cId="1175470704" sldId="292"/>
            <ac:spMk id="86" creationId="{D016DF3D-6BCB-4D88-A954-5F4F44BE1F5A}"/>
          </ac:spMkLst>
        </pc:spChg>
        <pc:spChg chg="add mod topLvl">
          <ac:chgData name="Abdulaziz" userId="85b05c50aa90e9c3" providerId="LiveId" clId="{0042989D-7AB1-43A5-93A0-2E96EC1C32B1}" dt="2021-03-04T09:52:55.493" v="1836" actId="164"/>
          <ac:spMkLst>
            <pc:docMk/>
            <pc:sldMk cId="1175470704" sldId="292"/>
            <ac:spMk id="87" creationId="{8373CE14-6AEE-4140-B5D7-965D8CC1B894}"/>
          </ac:spMkLst>
        </pc:spChg>
        <pc:spChg chg="add mod topLvl">
          <ac:chgData name="Abdulaziz" userId="85b05c50aa90e9c3" providerId="LiveId" clId="{0042989D-7AB1-43A5-93A0-2E96EC1C32B1}" dt="2021-03-04T09:52:55.493" v="1836" actId="164"/>
          <ac:spMkLst>
            <pc:docMk/>
            <pc:sldMk cId="1175470704" sldId="292"/>
            <ac:spMk id="88" creationId="{BC5F4790-23B2-4278-8D1A-811245AD4E75}"/>
          </ac:spMkLst>
        </pc:spChg>
        <pc:spChg chg="add mod topLvl">
          <ac:chgData name="Abdulaziz" userId="85b05c50aa90e9c3" providerId="LiveId" clId="{0042989D-7AB1-43A5-93A0-2E96EC1C32B1}" dt="2021-03-04T09:52:55.493" v="1836" actId="164"/>
          <ac:spMkLst>
            <pc:docMk/>
            <pc:sldMk cId="1175470704" sldId="292"/>
            <ac:spMk id="89" creationId="{AD9334F4-3142-4BA7-BA94-BD52B297FCBC}"/>
          </ac:spMkLst>
        </pc:spChg>
        <pc:spChg chg="add mod topLvl">
          <ac:chgData name="Abdulaziz" userId="85b05c50aa90e9c3" providerId="LiveId" clId="{0042989D-7AB1-43A5-93A0-2E96EC1C32B1}" dt="2021-03-04T09:52:55.493" v="1836" actId="164"/>
          <ac:spMkLst>
            <pc:docMk/>
            <pc:sldMk cId="1175470704" sldId="292"/>
            <ac:spMk id="90" creationId="{2BE92EF9-15C2-412B-9548-9E5C0E04E49C}"/>
          </ac:spMkLst>
        </pc:spChg>
        <pc:spChg chg="add mod topLvl">
          <ac:chgData name="Abdulaziz" userId="85b05c50aa90e9c3" providerId="LiveId" clId="{0042989D-7AB1-43A5-93A0-2E96EC1C32B1}" dt="2021-03-04T09:52:55.493" v="1836" actId="164"/>
          <ac:spMkLst>
            <pc:docMk/>
            <pc:sldMk cId="1175470704" sldId="292"/>
            <ac:spMk id="91" creationId="{F4B77496-C99E-441A-B663-5F8C70C8D0C4}"/>
          </ac:spMkLst>
        </pc:spChg>
        <pc:spChg chg="add mod topLvl">
          <ac:chgData name="Abdulaziz" userId="85b05c50aa90e9c3" providerId="LiveId" clId="{0042989D-7AB1-43A5-93A0-2E96EC1C32B1}" dt="2021-03-04T09:52:55.493" v="1836" actId="164"/>
          <ac:spMkLst>
            <pc:docMk/>
            <pc:sldMk cId="1175470704" sldId="292"/>
            <ac:spMk id="92" creationId="{D7FABAEA-E86E-42D2-9B85-DAE4111C54A6}"/>
          </ac:spMkLst>
        </pc:spChg>
        <pc:spChg chg="add mod topLvl">
          <ac:chgData name="Abdulaziz" userId="85b05c50aa90e9c3" providerId="LiveId" clId="{0042989D-7AB1-43A5-93A0-2E96EC1C32B1}" dt="2021-03-04T09:52:55.493" v="1836" actId="164"/>
          <ac:spMkLst>
            <pc:docMk/>
            <pc:sldMk cId="1175470704" sldId="292"/>
            <ac:spMk id="93" creationId="{01776435-2C35-4052-AA9B-D81A8C45D053}"/>
          </ac:spMkLst>
        </pc:spChg>
        <pc:spChg chg="add mod topLvl">
          <ac:chgData name="Abdulaziz" userId="85b05c50aa90e9c3" providerId="LiveId" clId="{0042989D-7AB1-43A5-93A0-2E96EC1C32B1}" dt="2021-03-04T09:52:55.493" v="1836" actId="164"/>
          <ac:spMkLst>
            <pc:docMk/>
            <pc:sldMk cId="1175470704" sldId="292"/>
            <ac:spMk id="94" creationId="{93B89473-D335-4BBE-B998-991F59037869}"/>
          </ac:spMkLst>
        </pc:spChg>
        <pc:spChg chg="add mod topLvl">
          <ac:chgData name="Abdulaziz" userId="85b05c50aa90e9c3" providerId="LiveId" clId="{0042989D-7AB1-43A5-93A0-2E96EC1C32B1}" dt="2021-03-04T09:52:55.493" v="1836" actId="164"/>
          <ac:spMkLst>
            <pc:docMk/>
            <pc:sldMk cId="1175470704" sldId="292"/>
            <ac:spMk id="95" creationId="{DF13599F-3D1B-483F-BC9D-A3E5C7E61AB5}"/>
          </ac:spMkLst>
        </pc:spChg>
        <pc:spChg chg="add mod topLvl">
          <ac:chgData name="Abdulaziz" userId="85b05c50aa90e9c3" providerId="LiveId" clId="{0042989D-7AB1-43A5-93A0-2E96EC1C32B1}" dt="2021-03-04T09:52:55.493" v="1836" actId="164"/>
          <ac:spMkLst>
            <pc:docMk/>
            <pc:sldMk cId="1175470704" sldId="292"/>
            <ac:spMk id="96" creationId="{794C33F3-8960-4C4B-A649-2126A6110B28}"/>
          </ac:spMkLst>
        </pc:spChg>
        <pc:spChg chg="add mod topLvl">
          <ac:chgData name="Abdulaziz" userId="85b05c50aa90e9c3" providerId="LiveId" clId="{0042989D-7AB1-43A5-93A0-2E96EC1C32B1}" dt="2021-03-04T09:52:55.493" v="1836" actId="164"/>
          <ac:spMkLst>
            <pc:docMk/>
            <pc:sldMk cId="1175470704" sldId="292"/>
            <ac:spMk id="97" creationId="{E08D0DC2-12CC-453B-8664-B4707D2D8287}"/>
          </ac:spMkLst>
        </pc:spChg>
        <pc:spChg chg="add mod topLvl">
          <ac:chgData name="Abdulaziz" userId="85b05c50aa90e9c3" providerId="LiveId" clId="{0042989D-7AB1-43A5-93A0-2E96EC1C32B1}" dt="2021-03-04T09:52:55.493" v="1836" actId="164"/>
          <ac:spMkLst>
            <pc:docMk/>
            <pc:sldMk cId="1175470704" sldId="292"/>
            <ac:spMk id="98" creationId="{21C0A5CB-CBCA-4F21-A3A0-0AEF2331D2D4}"/>
          </ac:spMkLst>
        </pc:spChg>
        <pc:spChg chg="add mod topLvl">
          <ac:chgData name="Abdulaziz" userId="85b05c50aa90e9c3" providerId="LiveId" clId="{0042989D-7AB1-43A5-93A0-2E96EC1C32B1}" dt="2021-03-04T09:52:55.493" v="1836" actId="164"/>
          <ac:spMkLst>
            <pc:docMk/>
            <pc:sldMk cId="1175470704" sldId="292"/>
            <ac:spMk id="99" creationId="{F3D60AAA-ED70-4DCB-ADA2-A43E8EDB8B61}"/>
          </ac:spMkLst>
        </pc:spChg>
        <pc:spChg chg="add mod topLvl">
          <ac:chgData name="Abdulaziz" userId="85b05c50aa90e9c3" providerId="LiveId" clId="{0042989D-7AB1-43A5-93A0-2E96EC1C32B1}" dt="2021-03-04T09:52:55.493" v="1836" actId="164"/>
          <ac:spMkLst>
            <pc:docMk/>
            <pc:sldMk cId="1175470704" sldId="292"/>
            <ac:spMk id="100" creationId="{E161007D-3277-413C-ABE7-FDC64055C5CE}"/>
          </ac:spMkLst>
        </pc:spChg>
        <pc:spChg chg="add mod topLvl">
          <ac:chgData name="Abdulaziz" userId="85b05c50aa90e9c3" providerId="LiveId" clId="{0042989D-7AB1-43A5-93A0-2E96EC1C32B1}" dt="2021-03-04T09:52:55.493" v="1836" actId="164"/>
          <ac:spMkLst>
            <pc:docMk/>
            <pc:sldMk cId="1175470704" sldId="292"/>
            <ac:spMk id="101" creationId="{A60DAFF9-A15A-4D69-A60D-969FAFD556AE}"/>
          </ac:spMkLst>
        </pc:spChg>
        <pc:spChg chg="add mod topLvl">
          <ac:chgData name="Abdulaziz" userId="85b05c50aa90e9c3" providerId="LiveId" clId="{0042989D-7AB1-43A5-93A0-2E96EC1C32B1}" dt="2021-03-04T09:52:55.493" v="1836" actId="164"/>
          <ac:spMkLst>
            <pc:docMk/>
            <pc:sldMk cId="1175470704" sldId="292"/>
            <ac:spMk id="102" creationId="{9291C1F4-5AD1-4F80-A2D4-412C1AA7F7D2}"/>
          </ac:spMkLst>
        </pc:spChg>
        <pc:spChg chg="add mod topLvl">
          <ac:chgData name="Abdulaziz" userId="85b05c50aa90e9c3" providerId="LiveId" clId="{0042989D-7AB1-43A5-93A0-2E96EC1C32B1}" dt="2021-03-04T09:52:55.493" v="1836" actId="164"/>
          <ac:spMkLst>
            <pc:docMk/>
            <pc:sldMk cId="1175470704" sldId="292"/>
            <ac:spMk id="103" creationId="{47834D03-EEBC-4E00-ABCE-C081F059C5B2}"/>
          </ac:spMkLst>
        </pc:spChg>
        <pc:spChg chg="add mod topLvl">
          <ac:chgData name="Abdulaziz" userId="85b05c50aa90e9c3" providerId="LiveId" clId="{0042989D-7AB1-43A5-93A0-2E96EC1C32B1}" dt="2021-03-04T09:52:55.493" v="1836" actId="164"/>
          <ac:spMkLst>
            <pc:docMk/>
            <pc:sldMk cId="1175470704" sldId="292"/>
            <ac:spMk id="104" creationId="{0E3D8FB7-95AA-4C34-89D6-05F3ED7A6097}"/>
          </ac:spMkLst>
        </pc:spChg>
        <pc:spChg chg="add mod topLvl">
          <ac:chgData name="Abdulaziz" userId="85b05c50aa90e9c3" providerId="LiveId" clId="{0042989D-7AB1-43A5-93A0-2E96EC1C32B1}" dt="2021-03-04T09:52:55.493" v="1836" actId="164"/>
          <ac:spMkLst>
            <pc:docMk/>
            <pc:sldMk cId="1175470704" sldId="292"/>
            <ac:spMk id="105" creationId="{7DBD58C4-DBF6-446A-9F84-F1369482E430}"/>
          </ac:spMkLst>
        </pc:spChg>
        <pc:spChg chg="add mod topLvl">
          <ac:chgData name="Abdulaziz" userId="85b05c50aa90e9c3" providerId="LiveId" clId="{0042989D-7AB1-43A5-93A0-2E96EC1C32B1}" dt="2021-03-04T09:52:55.493" v="1836" actId="164"/>
          <ac:spMkLst>
            <pc:docMk/>
            <pc:sldMk cId="1175470704" sldId="292"/>
            <ac:spMk id="106" creationId="{62CDC199-A90B-460D-83D8-CF7E1A3861EF}"/>
          </ac:spMkLst>
        </pc:spChg>
        <pc:spChg chg="add mod topLvl">
          <ac:chgData name="Abdulaziz" userId="85b05c50aa90e9c3" providerId="LiveId" clId="{0042989D-7AB1-43A5-93A0-2E96EC1C32B1}" dt="2021-03-04T09:52:55.493" v="1836" actId="164"/>
          <ac:spMkLst>
            <pc:docMk/>
            <pc:sldMk cId="1175470704" sldId="292"/>
            <ac:spMk id="107" creationId="{2A2B99CD-7D3B-45E2-A527-8A21C9123E76}"/>
          </ac:spMkLst>
        </pc:spChg>
        <pc:spChg chg="add mod topLvl">
          <ac:chgData name="Abdulaziz" userId="85b05c50aa90e9c3" providerId="LiveId" clId="{0042989D-7AB1-43A5-93A0-2E96EC1C32B1}" dt="2021-03-04T09:52:55.493" v="1836" actId="164"/>
          <ac:spMkLst>
            <pc:docMk/>
            <pc:sldMk cId="1175470704" sldId="292"/>
            <ac:spMk id="108" creationId="{52B2868D-67B2-4718-9D94-AEA1CA1F416B}"/>
          </ac:spMkLst>
        </pc:spChg>
        <pc:spChg chg="add mod topLvl">
          <ac:chgData name="Abdulaziz" userId="85b05c50aa90e9c3" providerId="LiveId" clId="{0042989D-7AB1-43A5-93A0-2E96EC1C32B1}" dt="2021-03-04T09:52:55.493" v="1836" actId="164"/>
          <ac:spMkLst>
            <pc:docMk/>
            <pc:sldMk cId="1175470704" sldId="292"/>
            <ac:spMk id="109" creationId="{80A14B64-7A09-49A2-A8D5-678429515ED2}"/>
          </ac:spMkLst>
        </pc:spChg>
        <pc:spChg chg="add mod topLvl">
          <ac:chgData name="Abdulaziz" userId="85b05c50aa90e9c3" providerId="LiveId" clId="{0042989D-7AB1-43A5-93A0-2E96EC1C32B1}" dt="2021-03-04T09:52:55.493" v="1836" actId="164"/>
          <ac:spMkLst>
            <pc:docMk/>
            <pc:sldMk cId="1175470704" sldId="292"/>
            <ac:spMk id="110" creationId="{4DC6D97A-B2A5-47D1-B83B-52AB5F3B00EB}"/>
          </ac:spMkLst>
        </pc:spChg>
        <pc:spChg chg="add mod topLvl">
          <ac:chgData name="Abdulaziz" userId="85b05c50aa90e9c3" providerId="LiveId" clId="{0042989D-7AB1-43A5-93A0-2E96EC1C32B1}" dt="2021-03-04T09:52:55.493" v="1836" actId="164"/>
          <ac:spMkLst>
            <pc:docMk/>
            <pc:sldMk cId="1175470704" sldId="292"/>
            <ac:spMk id="111" creationId="{44793F38-5F1B-40E9-90F7-C41DCEAEEB15}"/>
          </ac:spMkLst>
        </pc:spChg>
        <pc:spChg chg="add mod topLvl">
          <ac:chgData name="Abdulaziz" userId="85b05c50aa90e9c3" providerId="LiveId" clId="{0042989D-7AB1-43A5-93A0-2E96EC1C32B1}" dt="2021-03-04T09:52:55.493" v="1836" actId="164"/>
          <ac:spMkLst>
            <pc:docMk/>
            <pc:sldMk cId="1175470704" sldId="292"/>
            <ac:spMk id="112" creationId="{F8FF0AC3-2961-4165-9071-F112F3E1224C}"/>
          </ac:spMkLst>
        </pc:spChg>
        <pc:spChg chg="add mod topLvl">
          <ac:chgData name="Abdulaziz" userId="85b05c50aa90e9c3" providerId="LiveId" clId="{0042989D-7AB1-43A5-93A0-2E96EC1C32B1}" dt="2021-03-04T09:52:55.493" v="1836" actId="164"/>
          <ac:spMkLst>
            <pc:docMk/>
            <pc:sldMk cId="1175470704" sldId="292"/>
            <ac:spMk id="113" creationId="{C70DB07E-A998-4BB4-B7AD-EF94D0A21F53}"/>
          </ac:spMkLst>
        </pc:spChg>
        <pc:spChg chg="add mod topLvl">
          <ac:chgData name="Abdulaziz" userId="85b05c50aa90e9c3" providerId="LiveId" clId="{0042989D-7AB1-43A5-93A0-2E96EC1C32B1}" dt="2021-03-04T09:52:55.493" v="1836" actId="164"/>
          <ac:spMkLst>
            <pc:docMk/>
            <pc:sldMk cId="1175470704" sldId="292"/>
            <ac:spMk id="114" creationId="{F4437E5B-CA56-4276-9780-F9AB42B0B84A}"/>
          </ac:spMkLst>
        </pc:spChg>
        <pc:grpChg chg="add mod">
          <ac:chgData name="Abdulaziz" userId="85b05c50aa90e9c3" providerId="LiveId" clId="{0042989D-7AB1-43A5-93A0-2E96EC1C32B1}" dt="2021-03-04T09:52:55.493" v="1836" actId="164"/>
          <ac:grpSpMkLst>
            <pc:docMk/>
            <pc:sldMk cId="1175470704" sldId="292"/>
            <ac:grpSpMk id="2" creationId="{D67012EB-65A5-49FA-96A9-69767A8C1C81}"/>
          </ac:grpSpMkLst>
        </pc:grpChg>
        <pc:grpChg chg="add del mod">
          <ac:chgData name="Abdulaziz" userId="85b05c50aa90e9c3" providerId="LiveId" clId="{0042989D-7AB1-43A5-93A0-2E96EC1C32B1}" dt="2021-03-04T09:50:28.805" v="1828" actId="165"/>
          <ac:grpSpMkLst>
            <pc:docMk/>
            <pc:sldMk cId="1175470704" sldId="292"/>
            <ac:grpSpMk id="15" creationId="{0F0E0D14-13E7-4E87-9FF9-106BC5ABCA7C}"/>
          </ac:grpSpMkLst>
        </pc:grpChg>
        <pc:picChg chg="mod">
          <ac:chgData name="Abdulaziz" userId="85b05c50aa90e9c3" providerId="LiveId" clId="{0042989D-7AB1-43A5-93A0-2E96EC1C32B1}" dt="2021-03-03T20:46:49.472" v="692" actId="1076"/>
          <ac:picMkLst>
            <pc:docMk/>
            <pc:sldMk cId="1175470704" sldId="292"/>
            <ac:picMk id="5" creationId="{994E3435-F02C-43C1-9818-302EC4619569}"/>
          </ac:picMkLst>
        </pc:picChg>
        <pc:picChg chg="mod">
          <ac:chgData name="Abdulaziz" userId="85b05c50aa90e9c3" providerId="LiveId" clId="{0042989D-7AB1-43A5-93A0-2E96EC1C32B1}" dt="2021-03-03T20:59:42.479" v="1311" actId="1076"/>
          <ac:picMkLst>
            <pc:docMk/>
            <pc:sldMk cId="1175470704" sldId="292"/>
            <ac:picMk id="40" creationId="{52DCBDAC-C73C-49AA-9E12-D7FC8D803E09}"/>
          </ac:picMkLst>
        </pc:picChg>
        <pc:picChg chg="del">
          <ac:chgData name="Abdulaziz" userId="85b05c50aa90e9c3" providerId="LiveId" clId="{0042989D-7AB1-43A5-93A0-2E96EC1C32B1}" dt="2021-03-03T20:46:27.169" v="689" actId="478"/>
          <ac:picMkLst>
            <pc:docMk/>
            <pc:sldMk cId="1175470704" sldId="292"/>
            <ac:picMk id="42" creationId="{EF7CD556-5E7E-4505-9230-127312B8E388}"/>
          </ac:picMkLst>
        </pc:picChg>
        <pc:picChg chg="mod">
          <ac:chgData name="Abdulaziz" userId="85b05c50aa90e9c3" providerId="LiveId" clId="{0042989D-7AB1-43A5-93A0-2E96EC1C32B1}" dt="2021-03-03T21:04:27.229" v="1692" actId="1076"/>
          <ac:picMkLst>
            <pc:docMk/>
            <pc:sldMk cId="1175470704" sldId="292"/>
            <ac:picMk id="46" creationId="{2D84611E-4BDF-4E7F-A39B-D7CEFB0707B4}"/>
          </ac:picMkLst>
        </pc:picChg>
        <pc:picChg chg="add mod">
          <ac:chgData name="Abdulaziz" userId="85b05c50aa90e9c3" providerId="LiveId" clId="{0042989D-7AB1-43A5-93A0-2E96EC1C32B1}" dt="2021-03-03T20:59:45.779" v="1313" actId="571"/>
          <ac:picMkLst>
            <pc:docMk/>
            <pc:sldMk cId="1175470704" sldId="292"/>
            <ac:picMk id="115" creationId="{4A375ED9-ADD7-4CF0-9595-99BBDFC9BE05}"/>
          </ac:picMkLst>
        </pc:picChg>
        <pc:picChg chg="add mod">
          <ac:chgData name="Abdulaziz" userId="85b05c50aa90e9c3" providerId="LiveId" clId="{0042989D-7AB1-43A5-93A0-2E96EC1C32B1}" dt="2021-03-04T13:16:51.525" v="2023" actId="554"/>
          <ac:picMkLst>
            <pc:docMk/>
            <pc:sldMk cId="1175470704" sldId="292"/>
            <ac:picMk id="115" creationId="{AA68B34B-29DB-4AC1-B788-7EF327048096}"/>
          </ac:picMkLst>
        </pc:picChg>
        <pc:picChg chg="add mod">
          <ac:chgData name="Abdulaziz" userId="85b05c50aa90e9c3" providerId="LiveId" clId="{0042989D-7AB1-43A5-93A0-2E96EC1C32B1}" dt="2021-03-04T13:16:51.525" v="2023" actId="554"/>
          <ac:picMkLst>
            <pc:docMk/>
            <pc:sldMk cId="1175470704" sldId="292"/>
            <ac:picMk id="116" creationId="{4F65F51A-7E24-417A-BF52-5EEDCC14218A}"/>
          </ac:picMkLst>
        </pc:picChg>
        <pc:cxnChg chg="add mod topLvl">
          <ac:chgData name="Abdulaziz" userId="85b05c50aa90e9c3" providerId="LiveId" clId="{0042989D-7AB1-43A5-93A0-2E96EC1C32B1}" dt="2021-03-04T09:50:28.805" v="1828" actId="165"/>
          <ac:cxnSpMkLst>
            <pc:docMk/>
            <pc:sldMk cId="1175470704" sldId="292"/>
            <ac:cxnSpMk id="6" creationId="{B38DC70E-4C95-44D5-9CEF-74CCB44871EE}"/>
          </ac:cxnSpMkLst>
        </pc:cxnChg>
        <pc:cxnChg chg="add mod topLvl">
          <ac:chgData name="Abdulaziz" userId="85b05c50aa90e9c3" providerId="LiveId" clId="{0042989D-7AB1-43A5-93A0-2E96EC1C32B1}" dt="2021-03-04T09:50:28.805" v="1828" actId="165"/>
          <ac:cxnSpMkLst>
            <pc:docMk/>
            <pc:sldMk cId="1175470704" sldId="292"/>
            <ac:cxnSpMk id="20" creationId="{7C830348-FCF9-4A28-9C9B-AB02E904BF90}"/>
          </ac:cxnSpMkLst>
        </pc:cxnChg>
        <pc:cxnChg chg="add mod topLvl">
          <ac:chgData name="Abdulaziz" userId="85b05c50aa90e9c3" providerId="LiveId" clId="{0042989D-7AB1-43A5-93A0-2E96EC1C32B1}" dt="2021-03-04T09:50:28.805" v="1828" actId="165"/>
          <ac:cxnSpMkLst>
            <pc:docMk/>
            <pc:sldMk cId="1175470704" sldId="292"/>
            <ac:cxnSpMk id="21" creationId="{4A6B4752-4C67-4C36-AF71-86B0F6B453E2}"/>
          </ac:cxnSpMkLst>
        </pc:cxnChg>
        <pc:cxnChg chg="add mod topLvl">
          <ac:chgData name="Abdulaziz" userId="85b05c50aa90e9c3" providerId="LiveId" clId="{0042989D-7AB1-43A5-93A0-2E96EC1C32B1}" dt="2021-03-04T09:50:28.805" v="1828" actId="165"/>
          <ac:cxnSpMkLst>
            <pc:docMk/>
            <pc:sldMk cId="1175470704" sldId="292"/>
            <ac:cxnSpMk id="22" creationId="{8D600632-5E92-44B3-BE35-28454358025A}"/>
          </ac:cxnSpMkLst>
        </pc:cxnChg>
        <pc:cxnChg chg="add mod topLvl">
          <ac:chgData name="Abdulaziz" userId="85b05c50aa90e9c3" providerId="LiveId" clId="{0042989D-7AB1-43A5-93A0-2E96EC1C32B1}" dt="2021-03-04T09:50:28.805" v="1828" actId="165"/>
          <ac:cxnSpMkLst>
            <pc:docMk/>
            <pc:sldMk cId="1175470704" sldId="292"/>
            <ac:cxnSpMk id="24" creationId="{D4BD6973-B76B-45CC-BDBA-76882F696248}"/>
          </ac:cxnSpMkLst>
        </pc:cxnChg>
        <pc:cxnChg chg="add mod topLvl">
          <ac:chgData name="Abdulaziz" userId="85b05c50aa90e9c3" providerId="LiveId" clId="{0042989D-7AB1-43A5-93A0-2E96EC1C32B1}" dt="2021-03-04T09:50:28.805" v="1828" actId="165"/>
          <ac:cxnSpMkLst>
            <pc:docMk/>
            <pc:sldMk cId="1175470704" sldId="292"/>
            <ac:cxnSpMk id="25" creationId="{7792B472-108C-4CDD-9461-4001D85A52BE}"/>
          </ac:cxnSpMkLst>
        </pc:cxnChg>
        <pc:cxnChg chg="add mod topLvl">
          <ac:chgData name="Abdulaziz" userId="85b05c50aa90e9c3" providerId="LiveId" clId="{0042989D-7AB1-43A5-93A0-2E96EC1C32B1}" dt="2021-03-04T09:50:28.805" v="1828" actId="165"/>
          <ac:cxnSpMkLst>
            <pc:docMk/>
            <pc:sldMk cId="1175470704" sldId="292"/>
            <ac:cxnSpMk id="30" creationId="{09566E92-A06F-4DA8-A472-7A56E1489ECE}"/>
          </ac:cxnSpMkLst>
        </pc:cxnChg>
        <pc:cxnChg chg="add mod topLvl">
          <ac:chgData name="Abdulaziz" userId="85b05c50aa90e9c3" providerId="LiveId" clId="{0042989D-7AB1-43A5-93A0-2E96EC1C32B1}" dt="2021-03-04T09:50:28.805" v="1828" actId="165"/>
          <ac:cxnSpMkLst>
            <pc:docMk/>
            <pc:sldMk cId="1175470704" sldId="292"/>
            <ac:cxnSpMk id="32" creationId="{C8A15746-FA4F-4975-91E6-00D3B90A7F9D}"/>
          </ac:cxnSpMkLst>
        </pc:cxnChg>
        <pc:cxnChg chg="add mod topLvl">
          <ac:chgData name="Abdulaziz" userId="85b05c50aa90e9c3" providerId="LiveId" clId="{0042989D-7AB1-43A5-93A0-2E96EC1C32B1}" dt="2021-03-04T09:50:28.805" v="1828" actId="165"/>
          <ac:cxnSpMkLst>
            <pc:docMk/>
            <pc:sldMk cId="1175470704" sldId="292"/>
            <ac:cxnSpMk id="33" creationId="{F0D1B351-A677-4AF9-BED1-0ED4BFB94690}"/>
          </ac:cxnSpMkLst>
        </pc:cxnChg>
        <pc:cxnChg chg="add mod topLvl">
          <ac:chgData name="Abdulaziz" userId="85b05c50aa90e9c3" providerId="LiveId" clId="{0042989D-7AB1-43A5-93A0-2E96EC1C32B1}" dt="2021-03-04T09:50:28.805" v="1828" actId="165"/>
          <ac:cxnSpMkLst>
            <pc:docMk/>
            <pc:sldMk cId="1175470704" sldId="292"/>
            <ac:cxnSpMk id="34" creationId="{CB4800A4-F26B-4163-BD77-1421E0C3B354}"/>
          </ac:cxnSpMkLst>
        </pc:cxnChg>
        <pc:cxnChg chg="add mod topLvl">
          <ac:chgData name="Abdulaziz" userId="85b05c50aa90e9c3" providerId="LiveId" clId="{0042989D-7AB1-43A5-93A0-2E96EC1C32B1}" dt="2021-03-04T09:50:28.805" v="1828" actId="165"/>
          <ac:cxnSpMkLst>
            <pc:docMk/>
            <pc:sldMk cId="1175470704" sldId="292"/>
            <ac:cxnSpMk id="35" creationId="{91F5EF71-2F03-46E7-9E43-1EA0C8BBC1D9}"/>
          </ac:cxnSpMkLst>
        </pc:cxnChg>
        <pc:cxnChg chg="add mod topLvl">
          <ac:chgData name="Abdulaziz" userId="85b05c50aa90e9c3" providerId="LiveId" clId="{0042989D-7AB1-43A5-93A0-2E96EC1C32B1}" dt="2021-03-04T09:50:28.805" v="1828" actId="165"/>
          <ac:cxnSpMkLst>
            <pc:docMk/>
            <pc:sldMk cId="1175470704" sldId="292"/>
            <ac:cxnSpMk id="36" creationId="{AD00DE2B-798D-4A82-BAE6-BDC05EF37244}"/>
          </ac:cxnSpMkLst>
        </pc:cxnChg>
        <pc:cxnChg chg="add mod topLvl">
          <ac:chgData name="Abdulaziz" userId="85b05c50aa90e9c3" providerId="LiveId" clId="{0042989D-7AB1-43A5-93A0-2E96EC1C32B1}" dt="2021-03-04T09:50:28.805" v="1828" actId="165"/>
          <ac:cxnSpMkLst>
            <pc:docMk/>
            <pc:sldMk cId="1175470704" sldId="292"/>
            <ac:cxnSpMk id="37" creationId="{781C63B2-48AD-4942-9C82-FE00EDC94705}"/>
          </ac:cxnSpMkLst>
        </pc:cxnChg>
      </pc:sldChg>
      <pc:sldChg chg="delSp modSp add mod delAnim">
        <pc:chgData name="Abdulaziz" userId="85b05c50aa90e9c3" providerId="LiveId" clId="{0042989D-7AB1-43A5-93A0-2E96EC1C32B1}" dt="2021-03-04T18:01:29.735" v="2110" actId="20577"/>
        <pc:sldMkLst>
          <pc:docMk/>
          <pc:sldMk cId="1407307594" sldId="293"/>
        </pc:sldMkLst>
        <pc:spChg chg="del">
          <ac:chgData name="Abdulaziz" userId="85b05c50aa90e9c3" providerId="LiveId" clId="{0042989D-7AB1-43A5-93A0-2E96EC1C32B1}" dt="2021-03-04T18:00:56.373" v="2028" actId="478"/>
          <ac:spMkLst>
            <pc:docMk/>
            <pc:sldMk cId="1407307594" sldId="293"/>
            <ac:spMk id="6" creationId="{E2C6DF8A-4F47-4E8D-B038-02598055DB60}"/>
          </ac:spMkLst>
        </pc:spChg>
        <pc:spChg chg="mod">
          <ac:chgData name="Abdulaziz" userId="85b05c50aa90e9c3" providerId="LiveId" clId="{0042989D-7AB1-43A5-93A0-2E96EC1C32B1}" dt="2021-03-04T18:01:29.735" v="2110" actId="20577"/>
          <ac:spMkLst>
            <pc:docMk/>
            <pc:sldMk cId="1407307594" sldId="293"/>
            <ac:spMk id="29" creationId="{70989EB8-8028-40E0-900E-4672652F2891}"/>
          </ac:spMkLst>
        </pc:spChg>
        <pc:spChg chg="del">
          <ac:chgData name="Abdulaziz" userId="85b05c50aa90e9c3" providerId="LiveId" clId="{0042989D-7AB1-43A5-93A0-2E96EC1C32B1}" dt="2021-03-04T18:00:59.947" v="2032" actId="478"/>
          <ac:spMkLst>
            <pc:docMk/>
            <pc:sldMk cId="1407307594" sldId="293"/>
            <ac:spMk id="41" creationId="{C12A1E03-7B77-4A2E-A875-C08D1D96306A}"/>
          </ac:spMkLst>
        </pc:spChg>
        <pc:spChg chg="del">
          <ac:chgData name="Abdulaziz" userId="85b05c50aa90e9c3" providerId="LiveId" clId="{0042989D-7AB1-43A5-93A0-2E96EC1C32B1}" dt="2021-03-04T18:00:58.279" v="2030" actId="478"/>
          <ac:spMkLst>
            <pc:docMk/>
            <pc:sldMk cId="1407307594" sldId="293"/>
            <ac:spMk id="44" creationId="{3B654328-EA03-4182-8778-637B7A652120}"/>
          </ac:spMkLst>
        </pc:spChg>
        <pc:spChg chg="del">
          <ac:chgData name="Abdulaziz" userId="85b05c50aa90e9c3" providerId="LiveId" clId="{0042989D-7AB1-43A5-93A0-2E96EC1C32B1}" dt="2021-03-04T18:00:54.493" v="2026" actId="478"/>
          <ac:spMkLst>
            <pc:docMk/>
            <pc:sldMk cId="1407307594" sldId="293"/>
            <ac:spMk id="135" creationId="{F3B96FFB-DE83-4AF8-835A-32F863E006B7}"/>
          </ac:spMkLst>
        </pc:spChg>
        <pc:grpChg chg="del">
          <ac:chgData name="Abdulaziz" userId="85b05c50aa90e9c3" providerId="LiveId" clId="{0042989D-7AB1-43A5-93A0-2E96EC1C32B1}" dt="2021-03-04T18:00:52.891" v="2025" actId="478"/>
          <ac:grpSpMkLst>
            <pc:docMk/>
            <pc:sldMk cId="1407307594" sldId="293"/>
            <ac:grpSpMk id="48" creationId="{F3BB39B3-5D83-4079-A6C7-9182974ED5D9}"/>
          </ac:grpSpMkLst>
        </pc:grpChg>
        <pc:picChg chg="del">
          <ac:chgData name="Abdulaziz" userId="85b05c50aa90e9c3" providerId="LiveId" clId="{0042989D-7AB1-43A5-93A0-2E96EC1C32B1}" dt="2021-03-04T18:01:00.583" v="2033" actId="478"/>
          <ac:picMkLst>
            <pc:docMk/>
            <pc:sldMk cId="1407307594" sldId="293"/>
            <ac:picMk id="42" creationId="{EF7CD556-5E7E-4505-9230-127312B8E388}"/>
          </ac:picMkLst>
        </pc:picChg>
        <pc:picChg chg="del">
          <ac:chgData name="Abdulaziz" userId="85b05c50aa90e9c3" providerId="LiveId" clId="{0042989D-7AB1-43A5-93A0-2E96EC1C32B1}" dt="2021-03-04T18:00:58.758" v="2031" actId="478"/>
          <ac:picMkLst>
            <pc:docMk/>
            <pc:sldMk cId="1407307594" sldId="293"/>
            <ac:picMk id="46" creationId="{2D84611E-4BDF-4E7F-A39B-D7CEFB0707B4}"/>
          </ac:picMkLst>
        </pc:picChg>
        <pc:picChg chg="del">
          <ac:chgData name="Abdulaziz" userId="85b05c50aa90e9c3" providerId="LiveId" clId="{0042989D-7AB1-43A5-93A0-2E96EC1C32B1}" dt="2021-03-04T18:00:55.143" v="2027" actId="478"/>
          <ac:picMkLst>
            <pc:docMk/>
            <pc:sldMk cId="1407307594" sldId="293"/>
            <ac:picMk id="134" creationId="{FAF28FB7-BF75-40E3-8095-29D016D3904A}"/>
          </ac:picMkLst>
        </pc:picChg>
        <pc:picChg chg="del">
          <ac:chgData name="Abdulaziz" userId="85b05c50aa90e9c3" providerId="LiveId" clId="{0042989D-7AB1-43A5-93A0-2E96EC1C32B1}" dt="2021-03-04T18:00:57.231" v="2029" actId="478"/>
          <ac:picMkLst>
            <pc:docMk/>
            <pc:sldMk cId="1407307594" sldId="293"/>
            <ac:picMk id="136" creationId="{D1588918-7BFB-49B8-9B6D-D2D93458FB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6.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0307669874599"/>
          <c:y val="6.2337662337662338E-2"/>
          <c:w val="0.85567293671624378"/>
          <c:h val="0.51760916249105227"/>
        </c:manualLayout>
      </c:layout>
      <c:barChart>
        <c:barDir val="bar"/>
        <c:grouping val="clustered"/>
        <c:varyColors val="0"/>
        <c:ser>
          <c:idx val="0"/>
          <c:order val="0"/>
          <c:tx>
            <c:strRef>
              <c:f>Sheet1!$B$1</c:f>
              <c:strCache>
                <c:ptCount val="1"/>
                <c:pt idx="0">
                  <c:v>Concrete Mixer</c:v>
                </c:pt>
              </c:strCache>
            </c:strRef>
          </c:tx>
          <c:spPr>
            <a:solidFill>
              <a:srgbClr val="FF0000"/>
            </a:solidFill>
            <a:ln>
              <a:noFill/>
            </a:ln>
            <a:effectLst/>
          </c:spPr>
          <c:invertIfNegative val="0"/>
          <c:cat>
            <c:strRef>
              <c:f>Sheet1!$A$2:$A$3</c:f>
              <c:strCache>
                <c:ptCount val="2"/>
                <c:pt idx="0">
                  <c:v>Testing</c:v>
                </c:pt>
                <c:pt idx="1">
                  <c:v>Training</c:v>
                </c:pt>
              </c:strCache>
            </c:strRef>
          </c:cat>
          <c:val>
            <c:numRef>
              <c:f>Sheet1!$B$2:$B$3</c:f>
              <c:numCache>
                <c:formatCode>General</c:formatCode>
                <c:ptCount val="2"/>
                <c:pt idx="0">
                  <c:v>285</c:v>
                </c:pt>
                <c:pt idx="1">
                  <c:v>550</c:v>
                </c:pt>
              </c:numCache>
            </c:numRef>
          </c:val>
          <c:extLst>
            <c:ext xmlns:c16="http://schemas.microsoft.com/office/drawing/2014/chart" uri="{C3380CC4-5D6E-409C-BE32-E72D297353CC}">
              <c16:uniqueId val="{00000000-2A19-4079-BF04-975CA354C26B}"/>
            </c:ext>
          </c:extLst>
        </c:ser>
        <c:ser>
          <c:idx val="1"/>
          <c:order val="1"/>
          <c:tx>
            <c:strRef>
              <c:f>Sheet1!$C$1</c:f>
              <c:strCache>
                <c:ptCount val="1"/>
                <c:pt idx="0">
                  <c:v>Dump Truck</c:v>
                </c:pt>
              </c:strCache>
            </c:strRef>
          </c:tx>
          <c:spPr>
            <a:solidFill>
              <a:srgbClr val="0070C0"/>
            </a:solidFill>
            <a:ln>
              <a:noFill/>
            </a:ln>
            <a:effectLst/>
          </c:spPr>
          <c:invertIfNegative val="0"/>
          <c:cat>
            <c:strRef>
              <c:f>Sheet1!$A$2:$A$3</c:f>
              <c:strCache>
                <c:ptCount val="2"/>
                <c:pt idx="0">
                  <c:v>Testing</c:v>
                </c:pt>
                <c:pt idx="1">
                  <c:v>Training</c:v>
                </c:pt>
              </c:strCache>
            </c:strRef>
          </c:cat>
          <c:val>
            <c:numRef>
              <c:f>Sheet1!$C$2:$C$3</c:f>
              <c:numCache>
                <c:formatCode>General</c:formatCode>
                <c:ptCount val="2"/>
                <c:pt idx="0">
                  <c:v>1012</c:v>
                </c:pt>
                <c:pt idx="1">
                  <c:v>1531</c:v>
                </c:pt>
              </c:numCache>
            </c:numRef>
          </c:val>
          <c:extLst>
            <c:ext xmlns:c16="http://schemas.microsoft.com/office/drawing/2014/chart" uri="{C3380CC4-5D6E-409C-BE32-E72D297353CC}">
              <c16:uniqueId val="{00000001-2A19-4079-BF04-975CA354C26B}"/>
            </c:ext>
          </c:extLst>
        </c:ser>
        <c:ser>
          <c:idx val="2"/>
          <c:order val="2"/>
          <c:tx>
            <c:strRef>
              <c:f>Sheet1!$D$1</c:f>
              <c:strCache>
                <c:ptCount val="1"/>
                <c:pt idx="0">
                  <c:v>Excavator</c:v>
                </c:pt>
              </c:strCache>
            </c:strRef>
          </c:tx>
          <c:spPr>
            <a:solidFill>
              <a:schemeClr val="accent4"/>
            </a:solidFill>
            <a:ln>
              <a:noFill/>
            </a:ln>
            <a:effectLst/>
          </c:spPr>
          <c:invertIfNegative val="0"/>
          <c:cat>
            <c:strRef>
              <c:f>Sheet1!$A$2:$A$3</c:f>
              <c:strCache>
                <c:ptCount val="2"/>
                <c:pt idx="0">
                  <c:v>Testing</c:v>
                </c:pt>
                <c:pt idx="1">
                  <c:v>Training</c:v>
                </c:pt>
              </c:strCache>
            </c:strRef>
          </c:cat>
          <c:val>
            <c:numRef>
              <c:f>Sheet1!$D$2:$D$3</c:f>
              <c:numCache>
                <c:formatCode>General</c:formatCode>
                <c:ptCount val="2"/>
                <c:pt idx="0">
                  <c:v>828</c:v>
                </c:pt>
                <c:pt idx="1">
                  <c:v>1789</c:v>
                </c:pt>
              </c:numCache>
            </c:numRef>
          </c:val>
          <c:extLst>
            <c:ext xmlns:c16="http://schemas.microsoft.com/office/drawing/2014/chart" uri="{C3380CC4-5D6E-409C-BE32-E72D297353CC}">
              <c16:uniqueId val="{00000002-2A19-4079-BF04-975CA354C26B}"/>
            </c:ext>
          </c:extLst>
        </c:ser>
        <c:dLbls>
          <c:showLegendKey val="0"/>
          <c:showVal val="0"/>
          <c:showCatName val="0"/>
          <c:showSerName val="0"/>
          <c:showPercent val="0"/>
          <c:showBubbleSize val="0"/>
        </c:dLbls>
        <c:gapWidth val="165"/>
        <c:axId val="345519407"/>
        <c:axId val="345516079"/>
      </c:barChart>
      <c:catAx>
        <c:axId val="34551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6079"/>
        <c:crosses val="autoZero"/>
        <c:auto val="1"/>
        <c:lblAlgn val="ctr"/>
        <c:lblOffset val="100"/>
        <c:noMultiLvlLbl val="0"/>
      </c:catAx>
      <c:valAx>
        <c:axId val="345516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9407"/>
        <c:crosses val="autoZero"/>
        <c:crossBetween val="between"/>
      </c:valAx>
      <c:spPr>
        <a:noFill/>
        <a:ln>
          <a:noFill/>
        </a:ln>
        <a:effectLst/>
      </c:spPr>
    </c:plotArea>
    <c:legend>
      <c:legendPos val="b"/>
      <c:layout>
        <c:manualLayout>
          <c:xMode val="edge"/>
          <c:yMode val="edge"/>
          <c:x val="0.26913167104111985"/>
          <c:y val="0.79467853191904736"/>
          <c:w val="0.46173665791776031"/>
          <c:h val="0.1700263789444455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0307669874599"/>
          <c:y val="6.2337662337662338E-2"/>
          <c:w val="0.85567293671624378"/>
          <c:h val="0.51760916249105227"/>
        </c:manualLayout>
      </c:layout>
      <c:barChart>
        <c:barDir val="bar"/>
        <c:grouping val="clustered"/>
        <c:varyColors val="0"/>
        <c:ser>
          <c:idx val="0"/>
          <c:order val="0"/>
          <c:tx>
            <c:strRef>
              <c:f>Sheet1!$B$1</c:f>
              <c:strCache>
                <c:ptCount val="1"/>
                <c:pt idx="0">
                  <c:v>License Plate</c:v>
                </c:pt>
              </c:strCache>
            </c:strRef>
          </c:tx>
          <c:spPr>
            <a:solidFill>
              <a:srgbClr val="FF0000"/>
            </a:solidFill>
            <a:ln>
              <a:noFill/>
            </a:ln>
            <a:effectLst/>
          </c:spPr>
          <c:invertIfNegative val="0"/>
          <c:dPt>
            <c:idx val="0"/>
            <c:invertIfNegative val="0"/>
            <c:bubble3D val="0"/>
            <c:spPr>
              <a:solidFill>
                <a:srgbClr val="0070C0"/>
              </a:solidFill>
              <a:ln>
                <a:noFill/>
              </a:ln>
              <a:effectLst/>
            </c:spPr>
            <c:extLst>
              <c:ext xmlns:c16="http://schemas.microsoft.com/office/drawing/2014/chart" uri="{C3380CC4-5D6E-409C-BE32-E72D297353CC}">
                <c16:uniqueId val="{00000000-41EB-4573-ACFD-24467F28D153}"/>
              </c:ext>
            </c:extLst>
          </c:dPt>
          <c:cat>
            <c:strRef>
              <c:f>Sheet1!$A$2:$A$3</c:f>
              <c:strCache>
                <c:ptCount val="2"/>
                <c:pt idx="0">
                  <c:v>Testing</c:v>
                </c:pt>
                <c:pt idx="1">
                  <c:v>Training</c:v>
                </c:pt>
              </c:strCache>
            </c:strRef>
          </c:cat>
          <c:val>
            <c:numRef>
              <c:f>Sheet1!$B$2:$B$3</c:f>
              <c:numCache>
                <c:formatCode>General</c:formatCode>
                <c:ptCount val="2"/>
                <c:pt idx="0">
                  <c:v>386</c:v>
                </c:pt>
                <c:pt idx="1">
                  <c:v>2000</c:v>
                </c:pt>
              </c:numCache>
            </c:numRef>
          </c:val>
          <c:extLst>
            <c:ext xmlns:c16="http://schemas.microsoft.com/office/drawing/2014/chart" uri="{C3380CC4-5D6E-409C-BE32-E72D297353CC}">
              <c16:uniqueId val="{00000000-2A19-4079-BF04-975CA354C26B}"/>
            </c:ext>
          </c:extLst>
        </c:ser>
        <c:dLbls>
          <c:showLegendKey val="0"/>
          <c:showVal val="0"/>
          <c:showCatName val="0"/>
          <c:showSerName val="0"/>
          <c:showPercent val="0"/>
          <c:showBubbleSize val="0"/>
        </c:dLbls>
        <c:gapWidth val="165"/>
        <c:axId val="345519407"/>
        <c:axId val="345516079"/>
      </c:barChart>
      <c:catAx>
        <c:axId val="34551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6079"/>
        <c:crosses val="autoZero"/>
        <c:auto val="1"/>
        <c:lblAlgn val="ctr"/>
        <c:lblOffset val="100"/>
        <c:noMultiLvlLbl val="0"/>
      </c:catAx>
      <c:valAx>
        <c:axId val="345516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940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0307669874599"/>
          <c:y val="6.2337662337662338E-2"/>
          <c:w val="0.85567293671624378"/>
          <c:h val="0.51760916249105227"/>
        </c:manualLayout>
      </c:layout>
      <c:barChart>
        <c:barDir val="bar"/>
        <c:grouping val="clustered"/>
        <c:varyColors val="0"/>
        <c:ser>
          <c:idx val="0"/>
          <c:order val="0"/>
          <c:tx>
            <c:strRef>
              <c:f>Sheet1!$B$1</c:f>
              <c:strCache>
                <c:ptCount val="1"/>
                <c:pt idx="0">
                  <c:v>No Helmet</c:v>
                </c:pt>
              </c:strCache>
            </c:strRef>
          </c:tx>
          <c:spPr>
            <a:solidFill>
              <a:srgbClr val="FF0000"/>
            </a:solidFill>
            <a:ln>
              <a:noFill/>
            </a:ln>
            <a:effectLst/>
          </c:spPr>
          <c:invertIfNegative val="0"/>
          <c:cat>
            <c:strRef>
              <c:f>Sheet1!$A$2:$A$3</c:f>
              <c:strCache>
                <c:ptCount val="2"/>
                <c:pt idx="0">
                  <c:v>Testing</c:v>
                </c:pt>
                <c:pt idx="1">
                  <c:v>Training</c:v>
                </c:pt>
              </c:strCache>
            </c:strRef>
          </c:cat>
          <c:val>
            <c:numRef>
              <c:f>Sheet1!$B$2:$B$3</c:f>
              <c:numCache>
                <c:formatCode>General</c:formatCode>
                <c:ptCount val="2"/>
                <c:pt idx="0">
                  <c:v>4937</c:v>
                </c:pt>
                <c:pt idx="1">
                  <c:v>14810</c:v>
                </c:pt>
              </c:numCache>
            </c:numRef>
          </c:val>
          <c:extLst>
            <c:ext xmlns:c16="http://schemas.microsoft.com/office/drawing/2014/chart" uri="{C3380CC4-5D6E-409C-BE32-E72D297353CC}">
              <c16:uniqueId val="{00000000-B41C-445D-AC16-55357341F97F}"/>
            </c:ext>
          </c:extLst>
        </c:ser>
        <c:ser>
          <c:idx val="1"/>
          <c:order val="1"/>
          <c:tx>
            <c:strRef>
              <c:f>Sheet1!$C$1</c:f>
              <c:strCache>
                <c:ptCount val="1"/>
                <c:pt idx="0">
                  <c:v>Helmet</c:v>
                </c:pt>
              </c:strCache>
            </c:strRef>
          </c:tx>
          <c:spPr>
            <a:solidFill>
              <a:srgbClr val="0070C0"/>
            </a:solidFill>
            <a:ln>
              <a:noFill/>
            </a:ln>
            <a:effectLst/>
          </c:spPr>
          <c:invertIfNegative val="0"/>
          <c:cat>
            <c:strRef>
              <c:f>Sheet1!$A$2:$A$3</c:f>
              <c:strCache>
                <c:ptCount val="2"/>
                <c:pt idx="0">
                  <c:v>Testing</c:v>
                </c:pt>
                <c:pt idx="1">
                  <c:v>Training</c:v>
                </c:pt>
              </c:strCache>
            </c:strRef>
          </c:cat>
          <c:val>
            <c:numRef>
              <c:f>Sheet1!$C$2:$C$3</c:f>
              <c:numCache>
                <c:formatCode>General</c:formatCode>
                <c:ptCount val="2"/>
                <c:pt idx="0">
                  <c:v>1669</c:v>
                </c:pt>
                <c:pt idx="1">
                  <c:v>5008</c:v>
                </c:pt>
              </c:numCache>
            </c:numRef>
          </c:val>
          <c:extLst>
            <c:ext xmlns:c16="http://schemas.microsoft.com/office/drawing/2014/chart" uri="{C3380CC4-5D6E-409C-BE32-E72D297353CC}">
              <c16:uniqueId val="{00000001-B41C-445D-AC16-55357341F97F}"/>
            </c:ext>
          </c:extLst>
        </c:ser>
        <c:dLbls>
          <c:showLegendKey val="0"/>
          <c:showVal val="0"/>
          <c:showCatName val="0"/>
          <c:showSerName val="0"/>
          <c:showPercent val="0"/>
          <c:showBubbleSize val="0"/>
        </c:dLbls>
        <c:gapWidth val="165"/>
        <c:axId val="345519407"/>
        <c:axId val="345516079"/>
      </c:barChart>
      <c:catAx>
        <c:axId val="34551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6079"/>
        <c:crosses val="autoZero"/>
        <c:auto val="1"/>
        <c:lblAlgn val="ctr"/>
        <c:lblOffset val="100"/>
        <c:noMultiLvlLbl val="0"/>
      </c:catAx>
      <c:valAx>
        <c:axId val="345516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9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30307669874599"/>
          <c:y val="6.2337662337662338E-2"/>
          <c:w val="0.85567293671624378"/>
          <c:h val="0.51760916249105227"/>
        </c:manualLayout>
      </c:layout>
      <c:barChart>
        <c:barDir val="bar"/>
        <c:grouping val="clustered"/>
        <c:varyColors val="0"/>
        <c:ser>
          <c:idx val="0"/>
          <c:order val="0"/>
          <c:tx>
            <c:strRef>
              <c:f>Sheet1!$B$1</c:f>
              <c:strCache>
                <c:ptCount val="1"/>
                <c:pt idx="0">
                  <c:v>Mask</c:v>
                </c:pt>
              </c:strCache>
            </c:strRef>
          </c:tx>
          <c:spPr>
            <a:solidFill>
              <a:srgbClr val="FF0000"/>
            </a:solidFill>
            <a:ln>
              <a:noFill/>
            </a:ln>
            <a:effectLst/>
          </c:spPr>
          <c:invertIfNegative val="0"/>
          <c:cat>
            <c:strRef>
              <c:f>Sheet1!$A$2:$A$3</c:f>
              <c:strCache>
                <c:ptCount val="2"/>
                <c:pt idx="0">
                  <c:v>Testing</c:v>
                </c:pt>
                <c:pt idx="1">
                  <c:v>Training</c:v>
                </c:pt>
              </c:strCache>
            </c:strRef>
          </c:cat>
          <c:val>
            <c:numRef>
              <c:f>Sheet1!$B$2:$B$3</c:f>
              <c:numCache>
                <c:formatCode>General</c:formatCode>
                <c:ptCount val="2"/>
                <c:pt idx="0">
                  <c:v>798</c:v>
                </c:pt>
                <c:pt idx="1">
                  <c:v>2386</c:v>
                </c:pt>
              </c:numCache>
            </c:numRef>
          </c:val>
          <c:extLst>
            <c:ext xmlns:c16="http://schemas.microsoft.com/office/drawing/2014/chart" uri="{C3380CC4-5D6E-409C-BE32-E72D297353CC}">
              <c16:uniqueId val="{00000000-8CB7-4E93-A513-3A2A8E610725}"/>
            </c:ext>
          </c:extLst>
        </c:ser>
        <c:ser>
          <c:idx val="1"/>
          <c:order val="1"/>
          <c:tx>
            <c:strRef>
              <c:f>Sheet1!$C$1</c:f>
              <c:strCache>
                <c:ptCount val="1"/>
                <c:pt idx="0">
                  <c:v>No Mask</c:v>
                </c:pt>
              </c:strCache>
            </c:strRef>
          </c:tx>
          <c:spPr>
            <a:solidFill>
              <a:srgbClr val="0070C0"/>
            </a:solidFill>
            <a:ln>
              <a:noFill/>
            </a:ln>
            <a:effectLst/>
          </c:spPr>
          <c:invertIfNegative val="0"/>
          <c:cat>
            <c:strRef>
              <c:f>Sheet1!$A$2:$A$3</c:f>
              <c:strCache>
                <c:ptCount val="2"/>
                <c:pt idx="0">
                  <c:v>Testing</c:v>
                </c:pt>
                <c:pt idx="1">
                  <c:v>Training</c:v>
                </c:pt>
              </c:strCache>
            </c:strRef>
          </c:cat>
          <c:val>
            <c:numRef>
              <c:f>Sheet1!$C$2:$C$3</c:f>
              <c:numCache>
                <c:formatCode>General</c:formatCode>
                <c:ptCount val="2"/>
                <c:pt idx="0">
                  <c:v>174</c:v>
                </c:pt>
                <c:pt idx="1">
                  <c:v>542</c:v>
                </c:pt>
              </c:numCache>
            </c:numRef>
          </c:val>
          <c:extLst>
            <c:ext xmlns:c16="http://schemas.microsoft.com/office/drawing/2014/chart" uri="{C3380CC4-5D6E-409C-BE32-E72D297353CC}">
              <c16:uniqueId val="{00000001-8CB7-4E93-A513-3A2A8E610725}"/>
            </c:ext>
          </c:extLst>
        </c:ser>
        <c:dLbls>
          <c:showLegendKey val="0"/>
          <c:showVal val="0"/>
          <c:showCatName val="0"/>
          <c:showSerName val="0"/>
          <c:showPercent val="0"/>
          <c:showBubbleSize val="0"/>
        </c:dLbls>
        <c:gapWidth val="165"/>
        <c:axId val="345519407"/>
        <c:axId val="345516079"/>
      </c:barChart>
      <c:catAx>
        <c:axId val="34551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6079"/>
        <c:crosses val="autoZero"/>
        <c:auto val="1"/>
        <c:lblAlgn val="ctr"/>
        <c:lblOffset val="100"/>
        <c:noMultiLvlLbl val="0"/>
      </c:catAx>
      <c:valAx>
        <c:axId val="345516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940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86410032079323"/>
          <c:y val="6.2337662337662338E-2"/>
          <c:w val="0.83483960338291052"/>
          <c:h val="0.53119137666846761"/>
        </c:manualLayout>
      </c:layout>
      <c:barChart>
        <c:barDir val="bar"/>
        <c:grouping val="clustered"/>
        <c:varyColors val="0"/>
        <c:ser>
          <c:idx val="0"/>
          <c:order val="0"/>
          <c:tx>
            <c:strRef>
              <c:f>Sheet1!$B$1</c:f>
              <c:strCache>
                <c:ptCount val="1"/>
                <c:pt idx="0">
                  <c:v>Cracked</c:v>
                </c:pt>
              </c:strCache>
            </c:strRef>
          </c:tx>
          <c:spPr>
            <a:solidFill>
              <a:srgbClr val="FF0000"/>
            </a:solidFill>
            <a:ln>
              <a:noFill/>
            </a:ln>
            <a:effectLst/>
          </c:spPr>
          <c:invertIfNegative val="0"/>
          <c:cat>
            <c:strRef>
              <c:f>Sheet1!$A$2:$A$4</c:f>
              <c:strCache>
                <c:ptCount val="3"/>
                <c:pt idx="0">
                  <c:v>Testing</c:v>
                </c:pt>
                <c:pt idx="1">
                  <c:v>Validation</c:v>
                </c:pt>
                <c:pt idx="2">
                  <c:v>Training</c:v>
                </c:pt>
              </c:strCache>
            </c:strRef>
          </c:cat>
          <c:val>
            <c:numRef>
              <c:f>Sheet1!$B$2:$B$4</c:f>
              <c:numCache>
                <c:formatCode>General</c:formatCode>
                <c:ptCount val="3"/>
                <c:pt idx="0">
                  <c:v>4000</c:v>
                </c:pt>
                <c:pt idx="1">
                  <c:v>4000</c:v>
                </c:pt>
                <c:pt idx="2">
                  <c:v>12000</c:v>
                </c:pt>
              </c:numCache>
            </c:numRef>
          </c:val>
          <c:extLst>
            <c:ext xmlns:c16="http://schemas.microsoft.com/office/drawing/2014/chart" uri="{C3380CC4-5D6E-409C-BE32-E72D297353CC}">
              <c16:uniqueId val="{00000000-BA35-4B5E-9AFD-EA4AF5F44BB1}"/>
            </c:ext>
          </c:extLst>
        </c:ser>
        <c:ser>
          <c:idx val="1"/>
          <c:order val="1"/>
          <c:tx>
            <c:strRef>
              <c:f>Sheet1!$C$1</c:f>
              <c:strCache>
                <c:ptCount val="1"/>
                <c:pt idx="0">
                  <c:v>Uncracked</c:v>
                </c:pt>
              </c:strCache>
            </c:strRef>
          </c:tx>
          <c:spPr>
            <a:solidFill>
              <a:srgbClr val="0070C0"/>
            </a:solidFill>
            <a:ln>
              <a:noFill/>
            </a:ln>
            <a:effectLst/>
          </c:spPr>
          <c:invertIfNegative val="0"/>
          <c:cat>
            <c:strRef>
              <c:f>Sheet1!$A$2:$A$4</c:f>
              <c:strCache>
                <c:ptCount val="3"/>
                <c:pt idx="0">
                  <c:v>Testing</c:v>
                </c:pt>
                <c:pt idx="1">
                  <c:v>Validation</c:v>
                </c:pt>
                <c:pt idx="2">
                  <c:v>Training</c:v>
                </c:pt>
              </c:strCache>
            </c:strRef>
          </c:cat>
          <c:val>
            <c:numRef>
              <c:f>Sheet1!$C$2:$C$4</c:f>
              <c:numCache>
                <c:formatCode>General</c:formatCode>
                <c:ptCount val="3"/>
                <c:pt idx="0">
                  <c:v>4000</c:v>
                </c:pt>
                <c:pt idx="1">
                  <c:v>4000</c:v>
                </c:pt>
                <c:pt idx="2">
                  <c:v>12000</c:v>
                </c:pt>
              </c:numCache>
            </c:numRef>
          </c:val>
          <c:extLst>
            <c:ext xmlns:c16="http://schemas.microsoft.com/office/drawing/2014/chart" uri="{C3380CC4-5D6E-409C-BE32-E72D297353CC}">
              <c16:uniqueId val="{00000001-BA35-4B5E-9AFD-EA4AF5F44BB1}"/>
            </c:ext>
          </c:extLst>
        </c:ser>
        <c:dLbls>
          <c:showLegendKey val="0"/>
          <c:showVal val="0"/>
          <c:showCatName val="0"/>
          <c:showSerName val="0"/>
          <c:showPercent val="0"/>
          <c:showBubbleSize val="0"/>
        </c:dLbls>
        <c:gapWidth val="165"/>
        <c:axId val="345519407"/>
        <c:axId val="345516079"/>
      </c:barChart>
      <c:catAx>
        <c:axId val="34551940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6079"/>
        <c:crosses val="autoZero"/>
        <c:auto val="1"/>
        <c:lblAlgn val="ctr"/>
        <c:lblOffset val="100"/>
        <c:noMultiLvlLbl val="0"/>
      </c:catAx>
      <c:valAx>
        <c:axId val="345516079"/>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5519407"/>
        <c:crosses val="autoZero"/>
        <c:crossBetween val="between"/>
      </c:valAx>
      <c:spPr>
        <a:noFill/>
        <a:ln>
          <a:noFill/>
        </a:ln>
        <a:effectLst/>
      </c:spPr>
    </c:plotArea>
    <c:legend>
      <c:legendPos val="b"/>
      <c:layout>
        <c:manualLayout>
          <c:xMode val="edge"/>
          <c:yMode val="edge"/>
          <c:x val="0.37547244094488191"/>
          <c:y val="0.77299918087509056"/>
          <c:w val="0.24442548848060658"/>
          <c:h val="0.20294790270879398"/>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798F8A-3849-485C-9065-25409A27657E}" type="datetimeFigureOut">
              <a:rPr lang="en-US" smtClean="0"/>
              <a:t>6/7/2021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F3468-7ACE-4D4E-B4E4-D3B90EB1FEA5}" type="slidenum">
              <a:rPr lang="en-US" smtClean="0"/>
              <a:t>‹#›</a:t>
            </a:fld>
            <a:endParaRPr lang="en-US"/>
          </a:p>
        </p:txBody>
      </p:sp>
    </p:spTree>
    <p:extLst>
      <p:ext uri="{BB962C8B-B14F-4D97-AF65-F5344CB8AC3E}">
        <p14:creationId xmlns:p14="http://schemas.microsoft.com/office/powerpoint/2010/main" val="34403267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a:t>
            </a:fld>
            <a:endParaRPr lang="en-US"/>
          </a:p>
        </p:txBody>
      </p:sp>
    </p:spTree>
    <p:extLst>
      <p:ext uri="{BB962C8B-B14F-4D97-AF65-F5344CB8AC3E}">
        <p14:creationId xmlns:p14="http://schemas.microsoft.com/office/powerpoint/2010/main" val="2571177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10</a:t>
            </a:fld>
            <a:endParaRPr lang="en-US"/>
          </a:p>
        </p:txBody>
      </p:sp>
    </p:spTree>
    <p:extLst>
      <p:ext uri="{BB962C8B-B14F-4D97-AF65-F5344CB8AC3E}">
        <p14:creationId xmlns:p14="http://schemas.microsoft.com/office/powerpoint/2010/main" val="6182446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11</a:t>
            </a:fld>
            <a:endParaRPr lang="en-US"/>
          </a:p>
        </p:txBody>
      </p:sp>
    </p:spTree>
    <p:extLst>
      <p:ext uri="{BB962C8B-B14F-4D97-AF65-F5344CB8AC3E}">
        <p14:creationId xmlns:p14="http://schemas.microsoft.com/office/powerpoint/2010/main" val="3397760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12</a:t>
            </a:fld>
            <a:endParaRPr lang="en-US"/>
          </a:p>
        </p:txBody>
      </p:sp>
    </p:spTree>
    <p:extLst>
      <p:ext uri="{BB962C8B-B14F-4D97-AF65-F5344CB8AC3E}">
        <p14:creationId xmlns:p14="http://schemas.microsoft.com/office/powerpoint/2010/main" val="2267229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13</a:t>
            </a:fld>
            <a:endParaRPr lang="en-US"/>
          </a:p>
        </p:txBody>
      </p:sp>
    </p:spTree>
    <p:extLst>
      <p:ext uri="{BB962C8B-B14F-4D97-AF65-F5344CB8AC3E}">
        <p14:creationId xmlns:p14="http://schemas.microsoft.com/office/powerpoint/2010/main" val="1604387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14</a:t>
            </a:fld>
            <a:endParaRPr lang="en-US"/>
          </a:p>
        </p:txBody>
      </p:sp>
    </p:spTree>
    <p:extLst>
      <p:ext uri="{BB962C8B-B14F-4D97-AF65-F5344CB8AC3E}">
        <p14:creationId xmlns:p14="http://schemas.microsoft.com/office/powerpoint/2010/main" val="9305088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15</a:t>
            </a:fld>
            <a:endParaRPr lang="en-US"/>
          </a:p>
        </p:txBody>
      </p:sp>
    </p:spTree>
    <p:extLst>
      <p:ext uri="{BB962C8B-B14F-4D97-AF65-F5344CB8AC3E}">
        <p14:creationId xmlns:p14="http://schemas.microsoft.com/office/powerpoint/2010/main" val="22402589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16</a:t>
            </a:fld>
            <a:endParaRPr lang="en-US"/>
          </a:p>
        </p:txBody>
      </p:sp>
    </p:spTree>
    <p:extLst>
      <p:ext uri="{BB962C8B-B14F-4D97-AF65-F5344CB8AC3E}">
        <p14:creationId xmlns:p14="http://schemas.microsoft.com/office/powerpoint/2010/main" val="3464187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17</a:t>
            </a:fld>
            <a:endParaRPr lang="en-US"/>
          </a:p>
        </p:txBody>
      </p:sp>
    </p:spTree>
    <p:extLst>
      <p:ext uri="{BB962C8B-B14F-4D97-AF65-F5344CB8AC3E}">
        <p14:creationId xmlns:p14="http://schemas.microsoft.com/office/powerpoint/2010/main" val="37996804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18</a:t>
            </a:fld>
            <a:endParaRPr lang="en-US"/>
          </a:p>
        </p:txBody>
      </p:sp>
    </p:spTree>
    <p:extLst>
      <p:ext uri="{BB962C8B-B14F-4D97-AF65-F5344CB8AC3E}">
        <p14:creationId xmlns:p14="http://schemas.microsoft.com/office/powerpoint/2010/main" val="3157652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19</a:t>
            </a:fld>
            <a:endParaRPr lang="en-US"/>
          </a:p>
        </p:txBody>
      </p:sp>
    </p:spTree>
    <p:extLst>
      <p:ext uri="{BB962C8B-B14F-4D97-AF65-F5344CB8AC3E}">
        <p14:creationId xmlns:p14="http://schemas.microsoft.com/office/powerpoint/2010/main" val="42593027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a:t>
            </a:fld>
            <a:endParaRPr lang="en-US"/>
          </a:p>
        </p:txBody>
      </p:sp>
    </p:spTree>
    <p:extLst>
      <p:ext uri="{BB962C8B-B14F-4D97-AF65-F5344CB8AC3E}">
        <p14:creationId xmlns:p14="http://schemas.microsoft.com/office/powerpoint/2010/main" val="16703628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20</a:t>
            </a:fld>
            <a:endParaRPr lang="en-US"/>
          </a:p>
        </p:txBody>
      </p:sp>
    </p:spTree>
    <p:extLst>
      <p:ext uri="{BB962C8B-B14F-4D97-AF65-F5344CB8AC3E}">
        <p14:creationId xmlns:p14="http://schemas.microsoft.com/office/powerpoint/2010/main" val="3853817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21</a:t>
            </a:fld>
            <a:endParaRPr lang="en-US"/>
          </a:p>
        </p:txBody>
      </p:sp>
    </p:spTree>
    <p:extLst>
      <p:ext uri="{BB962C8B-B14F-4D97-AF65-F5344CB8AC3E}">
        <p14:creationId xmlns:p14="http://schemas.microsoft.com/office/powerpoint/2010/main" val="33952330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22</a:t>
            </a:fld>
            <a:endParaRPr lang="en-US"/>
          </a:p>
        </p:txBody>
      </p:sp>
    </p:spTree>
    <p:extLst>
      <p:ext uri="{BB962C8B-B14F-4D97-AF65-F5344CB8AC3E}">
        <p14:creationId xmlns:p14="http://schemas.microsoft.com/office/powerpoint/2010/main" val="36422162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23</a:t>
            </a:fld>
            <a:endParaRPr lang="en-US"/>
          </a:p>
        </p:txBody>
      </p:sp>
    </p:spTree>
    <p:extLst>
      <p:ext uri="{BB962C8B-B14F-4D97-AF65-F5344CB8AC3E}">
        <p14:creationId xmlns:p14="http://schemas.microsoft.com/office/powerpoint/2010/main" val="659135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24</a:t>
            </a:fld>
            <a:endParaRPr lang="en-US"/>
          </a:p>
        </p:txBody>
      </p:sp>
    </p:spTree>
    <p:extLst>
      <p:ext uri="{BB962C8B-B14F-4D97-AF65-F5344CB8AC3E}">
        <p14:creationId xmlns:p14="http://schemas.microsoft.com/office/powerpoint/2010/main" val="38778191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25</a:t>
            </a:fld>
            <a:endParaRPr lang="en-US"/>
          </a:p>
        </p:txBody>
      </p:sp>
    </p:spTree>
    <p:extLst>
      <p:ext uri="{BB962C8B-B14F-4D97-AF65-F5344CB8AC3E}">
        <p14:creationId xmlns:p14="http://schemas.microsoft.com/office/powerpoint/2010/main" val="34976891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26</a:t>
            </a:fld>
            <a:endParaRPr lang="en-US"/>
          </a:p>
        </p:txBody>
      </p:sp>
    </p:spTree>
    <p:extLst>
      <p:ext uri="{BB962C8B-B14F-4D97-AF65-F5344CB8AC3E}">
        <p14:creationId xmlns:p14="http://schemas.microsoft.com/office/powerpoint/2010/main" val="25279824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27</a:t>
            </a:fld>
            <a:endParaRPr lang="en-US"/>
          </a:p>
        </p:txBody>
      </p:sp>
    </p:spTree>
    <p:extLst>
      <p:ext uri="{BB962C8B-B14F-4D97-AF65-F5344CB8AC3E}">
        <p14:creationId xmlns:p14="http://schemas.microsoft.com/office/powerpoint/2010/main" val="15107132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28</a:t>
            </a:fld>
            <a:endParaRPr lang="en-US"/>
          </a:p>
        </p:txBody>
      </p:sp>
    </p:spTree>
    <p:extLst>
      <p:ext uri="{BB962C8B-B14F-4D97-AF65-F5344CB8AC3E}">
        <p14:creationId xmlns:p14="http://schemas.microsoft.com/office/powerpoint/2010/main" val="1052486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29</a:t>
            </a:fld>
            <a:endParaRPr lang="en-US"/>
          </a:p>
        </p:txBody>
      </p:sp>
    </p:spTree>
    <p:extLst>
      <p:ext uri="{BB962C8B-B14F-4D97-AF65-F5344CB8AC3E}">
        <p14:creationId xmlns:p14="http://schemas.microsoft.com/office/powerpoint/2010/main" val="21362047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u="none" strike="noStrike" baseline="0" dirty="0">
                <a:latin typeface="Cambria" panose="02040503050406030204" pitchFamily="18" charset="0"/>
              </a:rPr>
              <a:t>Construction industry is one of the major industries around the globe. It is the development engine of the country that represents the foundation of providing the required facilities from buildings to infrastructure for all other industries. It reflects the country urbanization and modernity.</a:t>
            </a:r>
          </a:p>
          <a:p>
            <a:endParaRPr lang="en-US" sz="1800" b="0" i="0" u="none" strike="noStrike" baseline="0" dirty="0">
              <a:latin typeface="Cambria" panose="02040503050406030204" pitchFamily="18" charset="0"/>
            </a:endParaRPr>
          </a:p>
          <a:p>
            <a:pPr algn="l"/>
            <a:endParaRPr lang="en-US" sz="1800" b="0" i="0" u="none" strike="noStrike" baseline="0" dirty="0">
              <a:solidFill>
                <a:srgbClr val="000000"/>
              </a:solidFill>
              <a:latin typeface="Cambria" panose="02040503050406030204" pitchFamily="18" charset="0"/>
            </a:endParaRPr>
          </a:p>
          <a:p>
            <a:r>
              <a:rPr lang="en-US" sz="1800" b="0" i="0" u="none" strike="noStrike" baseline="0" dirty="0">
                <a:latin typeface="Cambria" panose="02040503050406030204" pitchFamily="18" charset="0"/>
              </a:rPr>
              <a:t>In recent years, Artificial Intelligence (AI) integration with construction industry started to emerge due to its capability to achieve these goals. </a:t>
            </a:r>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a:t>
            </a:fld>
            <a:endParaRPr lang="en-US"/>
          </a:p>
        </p:txBody>
      </p:sp>
    </p:spTree>
    <p:extLst>
      <p:ext uri="{BB962C8B-B14F-4D97-AF65-F5344CB8AC3E}">
        <p14:creationId xmlns:p14="http://schemas.microsoft.com/office/powerpoint/2010/main" val="3068998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30</a:t>
            </a:fld>
            <a:endParaRPr lang="en-US"/>
          </a:p>
        </p:txBody>
      </p:sp>
    </p:spTree>
    <p:extLst>
      <p:ext uri="{BB962C8B-B14F-4D97-AF65-F5344CB8AC3E}">
        <p14:creationId xmlns:p14="http://schemas.microsoft.com/office/powerpoint/2010/main" val="401488261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31</a:t>
            </a:fld>
            <a:endParaRPr lang="en-US"/>
          </a:p>
        </p:txBody>
      </p:sp>
    </p:spTree>
    <p:extLst>
      <p:ext uri="{BB962C8B-B14F-4D97-AF65-F5344CB8AC3E}">
        <p14:creationId xmlns:p14="http://schemas.microsoft.com/office/powerpoint/2010/main" val="42340104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32</a:t>
            </a:fld>
            <a:endParaRPr lang="en-US"/>
          </a:p>
        </p:txBody>
      </p:sp>
    </p:spTree>
    <p:extLst>
      <p:ext uri="{BB962C8B-B14F-4D97-AF65-F5344CB8AC3E}">
        <p14:creationId xmlns:p14="http://schemas.microsoft.com/office/powerpoint/2010/main" val="26251491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33</a:t>
            </a:fld>
            <a:endParaRPr lang="en-US"/>
          </a:p>
        </p:txBody>
      </p:sp>
    </p:spTree>
    <p:extLst>
      <p:ext uri="{BB962C8B-B14F-4D97-AF65-F5344CB8AC3E}">
        <p14:creationId xmlns:p14="http://schemas.microsoft.com/office/powerpoint/2010/main" val="4160910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34</a:t>
            </a:fld>
            <a:endParaRPr lang="en-US"/>
          </a:p>
        </p:txBody>
      </p:sp>
    </p:spTree>
    <p:extLst>
      <p:ext uri="{BB962C8B-B14F-4D97-AF65-F5344CB8AC3E}">
        <p14:creationId xmlns:p14="http://schemas.microsoft.com/office/powerpoint/2010/main" val="1906296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35</a:t>
            </a:fld>
            <a:endParaRPr lang="en-US"/>
          </a:p>
        </p:txBody>
      </p:sp>
    </p:spTree>
    <p:extLst>
      <p:ext uri="{BB962C8B-B14F-4D97-AF65-F5344CB8AC3E}">
        <p14:creationId xmlns:p14="http://schemas.microsoft.com/office/powerpoint/2010/main" val="283590825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36</a:t>
            </a:fld>
            <a:endParaRPr lang="en-US"/>
          </a:p>
        </p:txBody>
      </p:sp>
    </p:spTree>
    <p:extLst>
      <p:ext uri="{BB962C8B-B14F-4D97-AF65-F5344CB8AC3E}">
        <p14:creationId xmlns:p14="http://schemas.microsoft.com/office/powerpoint/2010/main" val="115703468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37</a:t>
            </a:fld>
            <a:endParaRPr lang="en-US"/>
          </a:p>
        </p:txBody>
      </p:sp>
    </p:spTree>
    <p:extLst>
      <p:ext uri="{BB962C8B-B14F-4D97-AF65-F5344CB8AC3E}">
        <p14:creationId xmlns:p14="http://schemas.microsoft.com/office/powerpoint/2010/main" val="33842874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38</a:t>
            </a:fld>
            <a:endParaRPr lang="en-US"/>
          </a:p>
        </p:txBody>
      </p:sp>
    </p:spTree>
    <p:extLst>
      <p:ext uri="{BB962C8B-B14F-4D97-AF65-F5344CB8AC3E}">
        <p14:creationId xmlns:p14="http://schemas.microsoft.com/office/powerpoint/2010/main" val="35324396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39</a:t>
            </a:fld>
            <a:endParaRPr lang="en-US"/>
          </a:p>
        </p:txBody>
      </p:sp>
    </p:spTree>
    <p:extLst>
      <p:ext uri="{BB962C8B-B14F-4D97-AF65-F5344CB8AC3E}">
        <p14:creationId xmlns:p14="http://schemas.microsoft.com/office/powerpoint/2010/main" val="1925603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4</a:t>
            </a:fld>
            <a:endParaRPr lang="en-US"/>
          </a:p>
        </p:txBody>
      </p:sp>
    </p:spTree>
    <p:extLst>
      <p:ext uri="{BB962C8B-B14F-4D97-AF65-F5344CB8AC3E}">
        <p14:creationId xmlns:p14="http://schemas.microsoft.com/office/powerpoint/2010/main" val="28593842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40</a:t>
            </a:fld>
            <a:endParaRPr lang="en-US"/>
          </a:p>
        </p:txBody>
      </p:sp>
    </p:spTree>
    <p:extLst>
      <p:ext uri="{BB962C8B-B14F-4D97-AF65-F5344CB8AC3E}">
        <p14:creationId xmlns:p14="http://schemas.microsoft.com/office/powerpoint/2010/main" val="16944431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41</a:t>
            </a:fld>
            <a:endParaRPr lang="en-US"/>
          </a:p>
        </p:txBody>
      </p:sp>
    </p:spTree>
    <p:extLst>
      <p:ext uri="{BB962C8B-B14F-4D97-AF65-F5344CB8AC3E}">
        <p14:creationId xmlns:p14="http://schemas.microsoft.com/office/powerpoint/2010/main" val="23635595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42</a:t>
            </a:fld>
            <a:endParaRPr lang="en-US"/>
          </a:p>
        </p:txBody>
      </p:sp>
    </p:spTree>
    <p:extLst>
      <p:ext uri="{BB962C8B-B14F-4D97-AF65-F5344CB8AC3E}">
        <p14:creationId xmlns:p14="http://schemas.microsoft.com/office/powerpoint/2010/main" val="34242957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43</a:t>
            </a:fld>
            <a:endParaRPr lang="en-US"/>
          </a:p>
        </p:txBody>
      </p:sp>
    </p:spTree>
    <p:extLst>
      <p:ext uri="{BB962C8B-B14F-4D97-AF65-F5344CB8AC3E}">
        <p14:creationId xmlns:p14="http://schemas.microsoft.com/office/powerpoint/2010/main" val="41899553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5</a:t>
            </a:fld>
            <a:endParaRPr lang="en-US"/>
          </a:p>
        </p:txBody>
      </p:sp>
    </p:spTree>
    <p:extLst>
      <p:ext uri="{BB962C8B-B14F-4D97-AF65-F5344CB8AC3E}">
        <p14:creationId xmlns:p14="http://schemas.microsoft.com/office/powerpoint/2010/main" val="250852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There are several known detection algorithms such as: RCNN-SSD &amp; YOLO</a:t>
            </a:r>
          </a:p>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6</a:t>
            </a:fld>
            <a:endParaRPr lang="en-US"/>
          </a:p>
        </p:txBody>
      </p:sp>
    </p:spTree>
    <p:extLst>
      <p:ext uri="{BB962C8B-B14F-4D97-AF65-F5344CB8AC3E}">
        <p14:creationId xmlns:p14="http://schemas.microsoft.com/office/powerpoint/2010/main" val="2901192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7</a:t>
            </a:fld>
            <a:endParaRPr lang="en-US"/>
          </a:p>
        </p:txBody>
      </p:sp>
    </p:spTree>
    <p:extLst>
      <p:ext uri="{BB962C8B-B14F-4D97-AF65-F5344CB8AC3E}">
        <p14:creationId xmlns:p14="http://schemas.microsoft.com/office/powerpoint/2010/main" val="35709981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Cambria" panose="02040503050406030204" pitchFamily="18" charset="0"/>
              </a:rPr>
              <a:t>Despite Faster R-CNN algorithm is the most accurate in object detection, yet it is not the quickest </a:t>
            </a:r>
            <a:endParaRPr lang="en-US" sz="1200" b="0" i="0" u="none" strike="noStrike" baseline="0" dirty="0">
              <a:solidFill>
                <a:srgbClr val="000000"/>
              </a:solidFill>
              <a:latin typeface="Cambria" panose="02040503050406030204" pitchFamily="18" charset="0"/>
            </a:endParaRPr>
          </a:p>
          <a:p>
            <a:r>
              <a:rPr lang="en-US" sz="1200" b="0" i="0" u="none" strike="noStrike" baseline="0" dirty="0">
                <a:latin typeface="Cambria" panose="02040503050406030204" pitchFamily="18" charset="0"/>
              </a:rPr>
              <a:t>In addition, Faster R-CNN is not able to detect small objects</a:t>
            </a:r>
          </a:p>
          <a:p>
            <a:endParaRPr lang="en-US" dirty="0"/>
          </a:p>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8</a:t>
            </a:fld>
            <a:endParaRPr lang="en-US"/>
          </a:p>
        </p:txBody>
      </p:sp>
    </p:spTree>
    <p:extLst>
      <p:ext uri="{BB962C8B-B14F-4D97-AF65-F5344CB8AC3E}">
        <p14:creationId xmlns:p14="http://schemas.microsoft.com/office/powerpoint/2010/main" val="40204611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50F3468-7ACE-4D4E-B4E4-D3B90EB1FEA5}" type="slidenum">
              <a:rPr lang="en-US" smtClean="0"/>
              <a:t>9</a:t>
            </a:fld>
            <a:endParaRPr lang="en-US"/>
          </a:p>
        </p:txBody>
      </p:sp>
    </p:spTree>
    <p:extLst>
      <p:ext uri="{BB962C8B-B14F-4D97-AF65-F5344CB8AC3E}">
        <p14:creationId xmlns:p14="http://schemas.microsoft.com/office/powerpoint/2010/main" val="879450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F261A-F4D8-4EA6-A8A1-88FB7B1BFA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FEFBD7B-F6F3-4DA4-8FA2-BACAC47BE53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B8A3C2-0D3D-4AEB-9E67-7B6041BCE124}"/>
              </a:ext>
            </a:extLst>
          </p:cNvPr>
          <p:cNvSpPr>
            <a:spLocks noGrp="1"/>
          </p:cNvSpPr>
          <p:nvPr>
            <p:ph type="dt" sz="half" idx="10"/>
          </p:nvPr>
        </p:nvSpPr>
        <p:spPr/>
        <p:txBody>
          <a:bodyPr/>
          <a:lstStyle/>
          <a:p>
            <a:fld id="{8266D759-C028-44EF-9D75-F1AA432FFA06}" type="datetime1">
              <a:rPr lang="en-US" smtClean="0"/>
              <a:t>6/7/2021</a:t>
            </a:fld>
            <a:endParaRPr lang="en-US"/>
          </a:p>
        </p:txBody>
      </p:sp>
      <p:sp>
        <p:nvSpPr>
          <p:cNvPr id="5" name="Footer Placeholder 4">
            <a:extLst>
              <a:ext uri="{FF2B5EF4-FFF2-40B4-BE49-F238E27FC236}">
                <a16:creationId xmlns:a16="http://schemas.microsoft.com/office/drawing/2014/main" id="{EC65F634-D808-4D15-9D0F-7B1AB7DAB5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68F164-BB49-459A-B913-B46F19778493}"/>
              </a:ext>
            </a:extLst>
          </p:cNvPr>
          <p:cNvSpPr>
            <a:spLocks noGrp="1"/>
          </p:cNvSpPr>
          <p:nvPr>
            <p:ph type="sldNum" sz="quarter" idx="12"/>
          </p:nvPr>
        </p:nvSpPr>
        <p:spPr/>
        <p:txBody>
          <a:bodyPr/>
          <a:lstStyle/>
          <a:p>
            <a:fld id="{73B850FF-6169-4056-8077-06FFA93A5366}" type="slidenum">
              <a:rPr lang="en-US" smtClean="0"/>
              <a:pPr/>
              <a:t>‹#›</a:t>
            </a:fld>
            <a:endParaRPr lang="en-US"/>
          </a:p>
        </p:txBody>
      </p:sp>
    </p:spTree>
    <p:extLst>
      <p:ext uri="{BB962C8B-B14F-4D97-AF65-F5344CB8AC3E}">
        <p14:creationId xmlns:p14="http://schemas.microsoft.com/office/powerpoint/2010/main" val="439057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A0F99-0324-4AF8-B309-DFDAA46391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E31317-EE15-4A93-873E-CA105A1F7F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A804DA-DB16-4844-B9C7-EF7331663BDB}"/>
              </a:ext>
            </a:extLst>
          </p:cNvPr>
          <p:cNvSpPr>
            <a:spLocks noGrp="1"/>
          </p:cNvSpPr>
          <p:nvPr>
            <p:ph type="dt" sz="half" idx="10"/>
          </p:nvPr>
        </p:nvSpPr>
        <p:spPr/>
        <p:txBody>
          <a:bodyPr/>
          <a:lstStyle/>
          <a:p>
            <a:fld id="{472A92CA-C1AD-47B5-A98F-17029A36BD67}" type="datetime1">
              <a:rPr lang="en-US" smtClean="0"/>
              <a:t>6/7/2021</a:t>
            </a:fld>
            <a:endParaRPr lang="en-US"/>
          </a:p>
        </p:txBody>
      </p:sp>
      <p:sp>
        <p:nvSpPr>
          <p:cNvPr id="5" name="Footer Placeholder 4">
            <a:extLst>
              <a:ext uri="{FF2B5EF4-FFF2-40B4-BE49-F238E27FC236}">
                <a16:creationId xmlns:a16="http://schemas.microsoft.com/office/drawing/2014/main" id="{B1364095-B006-4A8F-979B-390BE2251DB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47B6E9-A940-4C95-BCDA-243F6CBB24DE}"/>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928163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38A166-5181-413C-89BE-5B394B3B693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81910D-DFA7-40BC-A5FA-CED17044ED1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7F701C-FEE6-481C-B788-437454F6B367}"/>
              </a:ext>
            </a:extLst>
          </p:cNvPr>
          <p:cNvSpPr>
            <a:spLocks noGrp="1"/>
          </p:cNvSpPr>
          <p:nvPr>
            <p:ph type="dt" sz="half" idx="10"/>
          </p:nvPr>
        </p:nvSpPr>
        <p:spPr/>
        <p:txBody>
          <a:bodyPr/>
          <a:lstStyle/>
          <a:p>
            <a:fld id="{50BA7B7B-8751-43AD-85DA-4116B305C0D6}" type="datetime1">
              <a:rPr lang="en-US" smtClean="0"/>
              <a:t>6/7/2021</a:t>
            </a:fld>
            <a:endParaRPr lang="en-US"/>
          </a:p>
        </p:txBody>
      </p:sp>
      <p:sp>
        <p:nvSpPr>
          <p:cNvPr id="5" name="Footer Placeholder 4">
            <a:extLst>
              <a:ext uri="{FF2B5EF4-FFF2-40B4-BE49-F238E27FC236}">
                <a16:creationId xmlns:a16="http://schemas.microsoft.com/office/drawing/2014/main" id="{693A97E1-171F-4DD4-B36F-CC6341F329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3BDEF5-A5D9-402E-A6AB-67029289E26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23002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A60B6-F64A-4077-A214-69542B8C80D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46C5214-FF7B-4B68-AA27-F02D355F1E3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F33AFE-EEDA-4AAC-88EB-0B43B25DD154}"/>
              </a:ext>
            </a:extLst>
          </p:cNvPr>
          <p:cNvSpPr>
            <a:spLocks noGrp="1"/>
          </p:cNvSpPr>
          <p:nvPr>
            <p:ph type="dt" sz="half" idx="10"/>
          </p:nvPr>
        </p:nvSpPr>
        <p:spPr/>
        <p:txBody>
          <a:bodyPr/>
          <a:lstStyle/>
          <a:p>
            <a:fld id="{0859B601-2B85-4198-A0E1-6D3CA8D67FA5}" type="datetime1">
              <a:rPr lang="en-US" smtClean="0"/>
              <a:t>6/7/2021</a:t>
            </a:fld>
            <a:endParaRPr lang="en-US" dirty="0"/>
          </a:p>
        </p:txBody>
      </p:sp>
      <p:sp>
        <p:nvSpPr>
          <p:cNvPr id="5" name="Footer Placeholder 4">
            <a:extLst>
              <a:ext uri="{FF2B5EF4-FFF2-40B4-BE49-F238E27FC236}">
                <a16:creationId xmlns:a16="http://schemas.microsoft.com/office/drawing/2014/main" id="{07A14C49-CA44-4BE6-9DC9-2B8D330067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3B5B63-D231-4BA2-A4CB-54E2C3DACAB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154349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7EF75A-376C-40E0-B5D5-438DCB976BD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B5B414-1A02-4E0B-A866-4DE646D131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2D299C-AB1E-452B-B870-6E200E582183}"/>
              </a:ext>
            </a:extLst>
          </p:cNvPr>
          <p:cNvSpPr>
            <a:spLocks noGrp="1"/>
          </p:cNvSpPr>
          <p:nvPr>
            <p:ph type="dt" sz="half" idx="10"/>
          </p:nvPr>
        </p:nvSpPr>
        <p:spPr/>
        <p:txBody>
          <a:bodyPr/>
          <a:lstStyle/>
          <a:p>
            <a:fld id="{A0C5F1F5-2E92-49D2-8D37-9D258D6FB33A}" type="datetime1">
              <a:rPr lang="en-US" smtClean="0"/>
              <a:t>6/7/2021</a:t>
            </a:fld>
            <a:endParaRPr lang="en-US"/>
          </a:p>
        </p:txBody>
      </p:sp>
      <p:sp>
        <p:nvSpPr>
          <p:cNvPr id="5" name="Footer Placeholder 4">
            <a:extLst>
              <a:ext uri="{FF2B5EF4-FFF2-40B4-BE49-F238E27FC236}">
                <a16:creationId xmlns:a16="http://schemas.microsoft.com/office/drawing/2014/main" id="{1BDC2EE8-098A-44CF-8754-C0197D2AF3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084A10-6550-47BB-8AAF-2D7AB939306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8684294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7C496B-B6BB-47AF-8BE8-0DF9091D2CA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DF6853-1C2D-41BC-B066-E812D3BE9DD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A1D2A58-F595-4A45-B3D7-4F3891CDE51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EB79A2-A4CC-4F67-B5E8-7CAF93FEB625}"/>
              </a:ext>
            </a:extLst>
          </p:cNvPr>
          <p:cNvSpPr>
            <a:spLocks noGrp="1"/>
          </p:cNvSpPr>
          <p:nvPr>
            <p:ph type="dt" sz="half" idx="10"/>
          </p:nvPr>
        </p:nvSpPr>
        <p:spPr/>
        <p:txBody>
          <a:bodyPr/>
          <a:lstStyle/>
          <a:p>
            <a:fld id="{A7692F99-16A0-4509-9BFF-F5363899E10C}" type="datetime1">
              <a:rPr lang="en-US" smtClean="0"/>
              <a:t>6/7/2021</a:t>
            </a:fld>
            <a:endParaRPr lang="en-US"/>
          </a:p>
        </p:txBody>
      </p:sp>
      <p:sp>
        <p:nvSpPr>
          <p:cNvPr id="6" name="Footer Placeholder 5">
            <a:extLst>
              <a:ext uri="{FF2B5EF4-FFF2-40B4-BE49-F238E27FC236}">
                <a16:creationId xmlns:a16="http://schemas.microsoft.com/office/drawing/2014/main" id="{3E128B47-D2C9-4608-A71E-48561D3E10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2CA275-1DCB-4EC0-B4B0-4BADCC6B471A}"/>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128458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E447E-2D0A-45C4-A8AE-3B4A33AF05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96ED84C-D8C3-44A2-96C5-288E7E621E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32BBE00-7924-4193-811D-A53A0FE13E1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A8B8097-8C9F-47DC-BB68-94B3FFD3A2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579334-68E1-4ABA-BCAC-9838823112D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5538CDF-7CF8-492E-B694-93E6DD761E55}"/>
              </a:ext>
            </a:extLst>
          </p:cNvPr>
          <p:cNvSpPr>
            <a:spLocks noGrp="1"/>
          </p:cNvSpPr>
          <p:nvPr>
            <p:ph type="dt" sz="half" idx="10"/>
          </p:nvPr>
        </p:nvSpPr>
        <p:spPr/>
        <p:txBody>
          <a:bodyPr/>
          <a:lstStyle/>
          <a:p>
            <a:fld id="{C5707C7A-B486-40C6-BD7B-0863C845933B}" type="datetime1">
              <a:rPr lang="en-US" smtClean="0"/>
              <a:t>6/7/2021</a:t>
            </a:fld>
            <a:endParaRPr lang="en-US"/>
          </a:p>
        </p:txBody>
      </p:sp>
      <p:sp>
        <p:nvSpPr>
          <p:cNvPr id="8" name="Footer Placeholder 7">
            <a:extLst>
              <a:ext uri="{FF2B5EF4-FFF2-40B4-BE49-F238E27FC236}">
                <a16:creationId xmlns:a16="http://schemas.microsoft.com/office/drawing/2014/main" id="{97DE52B4-C6D7-46AA-A67F-580EC854115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A2B6492-19FE-4E46-A6E4-423E5C29C24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55009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8B1D2-16D9-4F9B-BECC-01A85AE2B86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3416DC7-14ED-4C0C-AFB8-65C8F4C09849}"/>
              </a:ext>
            </a:extLst>
          </p:cNvPr>
          <p:cNvSpPr>
            <a:spLocks noGrp="1"/>
          </p:cNvSpPr>
          <p:nvPr>
            <p:ph type="dt" sz="half" idx="10"/>
          </p:nvPr>
        </p:nvSpPr>
        <p:spPr/>
        <p:txBody>
          <a:bodyPr/>
          <a:lstStyle/>
          <a:p>
            <a:fld id="{8570C3E5-035D-4A35-B4E7-3E83B59B1B3C}" type="datetime1">
              <a:rPr lang="en-US" smtClean="0"/>
              <a:t>6/7/2021</a:t>
            </a:fld>
            <a:endParaRPr lang="en-US"/>
          </a:p>
        </p:txBody>
      </p:sp>
      <p:sp>
        <p:nvSpPr>
          <p:cNvPr id="4" name="Footer Placeholder 3">
            <a:extLst>
              <a:ext uri="{FF2B5EF4-FFF2-40B4-BE49-F238E27FC236}">
                <a16:creationId xmlns:a16="http://schemas.microsoft.com/office/drawing/2014/main" id="{E64E4FB4-4DB8-4246-9BF6-7CF38C5DB18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EAB9072-EA96-4CF0-8F2A-217A69D6B1F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5495567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D553BB-247C-4CCC-A7FD-BDD940655710}"/>
              </a:ext>
            </a:extLst>
          </p:cNvPr>
          <p:cNvSpPr>
            <a:spLocks noGrp="1"/>
          </p:cNvSpPr>
          <p:nvPr>
            <p:ph type="dt" sz="half" idx="10"/>
          </p:nvPr>
        </p:nvSpPr>
        <p:spPr/>
        <p:txBody>
          <a:bodyPr/>
          <a:lstStyle/>
          <a:p>
            <a:fld id="{9D2A94E3-5735-460A-97D2-5B04079487E8}" type="datetime1">
              <a:rPr lang="en-US" smtClean="0"/>
              <a:t>6/7/2021</a:t>
            </a:fld>
            <a:endParaRPr lang="en-US"/>
          </a:p>
        </p:txBody>
      </p:sp>
      <p:sp>
        <p:nvSpPr>
          <p:cNvPr id="3" name="Footer Placeholder 2">
            <a:extLst>
              <a:ext uri="{FF2B5EF4-FFF2-40B4-BE49-F238E27FC236}">
                <a16:creationId xmlns:a16="http://schemas.microsoft.com/office/drawing/2014/main" id="{253CE091-9681-4D35-9294-AAE21D4C0B4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D6AAF00-130F-46DB-8360-49AD9F493F4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115960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266487-CA5F-4577-AF39-A6A6CED2EF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DED20C-4D69-4ED3-9022-2DEC51C373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89550F7-2268-4537-9705-E4FF8FF8E0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47E5AE-CE8F-4883-9A70-D8906E539E24}"/>
              </a:ext>
            </a:extLst>
          </p:cNvPr>
          <p:cNvSpPr>
            <a:spLocks noGrp="1"/>
          </p:cNvSpPr>
          <p:nvPr>
            <p:ph type="dt" sz="half" idx="10"/>
          </p:nvPr>
        </p:nvSpPr>
        <p:spPr/>
        <p:txBody>
          <a:bodyPr/>
          <a:lstStyle/>
          <a:p>
            <a:fld id="{AB1B792E-B3CF-4E82-AA5F-5A83D8B85761}" type="datetime1">
              <a:rPr lang="en-US" smtClean="0"/>
              <a:t>6/7/2021</a:t>
            </a:fld>
            <a:endParaRPr lang="en-US"/>
          </a:p>
        </p:txBody>
      </p:sp>
      <p:sp>
        <p:nvSpPr>
          <p:cNvPr id="6" name="Footer Placeholder 5">
            <a:extLst>
              <a:ext uri="{FF2B5EF4-FFF2-40B4-BE49-F238E27FC236}">
                <a16:creationId xmlns:a16="http://schemas.microsoft.com/office/drawing/2014/main" id="{A586CEDC-7CD6-4157-9371-F4D717DF5F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7C4646-A9E5-4FB8-8745-12B726CC2235}"/>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0055770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5380F7-8DCC-4586-B8FC-F065398853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F1013-F733-4B1E-B0F6-8DB8A253DD4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627319-F822-4236-9150-4FB7EEBC0B3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7A078A3-831E-4B2F-AE93-3C349E88F49C}"/>
              </a:ext>
            </a:extLst>
          </p:cNvPr>
          <p:cNvSpPr>
            <a:spLocks noGrp="1"/>
          </p:cNvSpPr>
          <p:nvPr>
            <p:ph type="dt" sz="half" idx="10"/>
          </p:nvPr>
        </p:nvSpPr>
        <p:spPr/>
        <p:txBody>
          <a:bodyPr/>
          <a:lstStyle/>
          <a:p>
            <a:fld id="{038F358B-815C-44D4-B548-662C27EEE3E8}" type="datetime1">
              <a:rPr lang="en-US" smtClean="0"/>
              <a:t>6/7/2021</a:t>
            </a:fld>
            <a:endParaRPr lang="en-US"/>
          </a:p>
        </p:txBody>
      </p:sp>
      <p:sp>
        <p:nvSpPr>
          <p:cNvPr id="6" name="Footer Placeholder 5">
            <a:extLst>
              <a:ext uri="{FF2B5EF4-FFF2-40B4-BE49-F238E27FC236}">
                <a16:creationId xmlns:a16="http://schemas.microsoft.com/office/drawing/2014/main" id="{32EB0725-0949-478E-A7DD-719D0809AB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A9E1B-6B80-4D4A-9E86-C62DB3E46ADB}"/>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853709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ED0326-FDC4-4806-AFFE-0E40F1937AD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1CB766D-2B9C-434D-BE38-96DDC2F7ED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DF7D95-F6A7-41FB-B241-8931D7E27FD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35E9FF-1FD2-4CAB-8089-74A13A62CD2D}" type="datetime1">
              <a:rPr lang="en-US" smtClean="0"/>
              <a:t>6/7/2021</a:t>
            </a:fld>
            <a:endParaRPr lang="en-US" dirty="0"/>
          </a:p>
        </p:txBody>
      </p:sp>
      <p:sp>
        <p:nvSpPr>
          <p:cNvPr id="5" name="Footer Placeholder 4">
            <a:extLst>
              <a:ext uri="{FF2B5EF4-FFF2-40B4-BE49-F238E27FC236}">
                <a16:creationId xmlns:a16="http://schemas.microsoft.com/office/drawing/2014/main" id="{BEF7B110-6FDD-4292-8D34-1E1BC5EFEE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6C9D363-959B-43C1-BD15-E49D50138D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B850FF-6169-4056-8077-06FFA93A5366}" type="slidenum">
              <a:rPr lang="en-US" smtClean="0"/>
              <a:pPr/>
              <a:t>‹#›</a:t>
            </a:fld>
            <a:endParaRPr lang="en-US" dirty="0"/>
          </a:p>
        </p:txBody>
      </p:sp>
    </p:spTree>
    <p:extLst>
      <p:ext uri="{BB962C8B-B14F-4D97-AF65-F5344CB8AC3E}">
        <p14:creationId xmlns:p14="http://schemas.microsoft.com/office/powerpoint/2010/main" val="4241836377"/>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75.svg"/><Relationship Id="rId13" Type="http://schemas.openxmlformats.org/officeDocument/2006/relationships/chart" Target="../charts/chart1.xml"/><Relationship Id="rId18" Type="http://schemas.openxmlformats.org/officeDocument/2006/relationships/image" Target="../media/image83.jpeg"/><Relationship Id="rId3" Type="http://schemas.openxmlformats.org/officeDocument/2006/relationships/image" Target="../media/image1.jpg"/><Relationship Id="rId7" Type="http://schemas.openxmlformats.org/officeDocument/2006/relationships/image" Target="../media/image74.png"/><Relationship Id="rId12" Type="http://schemas.openxmlformats.org/officeDocument/2006/relationships/image" Target="../media/image79.svg"/><Relationship Id="rId17" Type="http://schemas.openxmlformats.org/officeDocument/2006/relationships/image" Target="../media/image82.jpeg"/><Relationship Id="rId2" Type="http://schemas.openxmlformats.org/officeDocument/2006/relationships/notesSlide" Target="../notesSlides/notesSlide10.xml"/><Relationship Id="rId16"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0.emf"/><Relationship Id="rId10" Type="http://schemas.openxmlformats.org/officeDocument/2006/relationships/image" Target="../media/image77.svg"/><Relationship Id="rId4" Type="http://schemas.openxmlformats.org/officeDocument/2006/relationships/image" Target="../media/image2.png"/><Relationship Id="rId9" Type="http://schemas.openxmlformats.org/officeDocument/2006/relationships/image" Target="../media/image76.png"/><Relationship Id="rId14" Type="http://schemas.openxmlformats.org/officeDocument/2006/relationships/package" Target="../embeddings/Microsoft_Word_Document.docx"/></Relationships>
</file>

<file path=ppt/slides/_rels/slide11.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chart" Target="../charts/chart2.xml"/><Relationship Id="rId18" Type="http://schemas.openxmlformats.org/officeDocument/2006/relationships/image" Target="../media/image89.jpeg"/><Relationship Id="rId3" Type="http://schemas.openxmlformats.org/officeDocument/2006/relationships/image" Target="../media/image1.jpg"/><Relationship Id="rId7" Type="http://schemas.openxmlformats.org/officeDocument/2006/relationships/image" Target="../media/image84.png"/><Relationship Id="rId12" Type="http://schemas.openxmlformats.org/officeDocument/2006/relationships/image" Target="../media/image79.svg"/><Relationship Id="rId17" Type="http://schemas.openxmlformats.org/officeDocument/2006/relationships/image" Target="../media/image88.jpeg"/><Relationship Id="rId2" Type="http://schemas.openxmlformats.org/officeDocument/2006/relationships/notesSlide" Target="../notesSlides/notesSlide11.xml"/><Relationship Id="rId16" Type="http://schemas.openxmlformats.org/officeDocument/2006/relationships/image" Target="../media/image87.jpeg"/><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86.emf"/><Relationship Id="rId10" Type="http://schemas.openxmlformats.org/officeDocument/2006/relationships/image" Target="../media/image77.svg"/><Relationship Id="rId4" Type="http://schemas.openxmlformats.org/officeDocument/2006/relationships/image" Target="../media/image2.png"/><Relationship Id="rId9" Type="http://schemas.openxmlformats.org/officeDocument/2006/relationships/image" Target="../media/image76.png"/><Relationship Id="rId14" Type="http://schemas.openxmlformats.org/officeDocument/2006/relationships/package" Target="../embeddings/Microsoft_Word_Document2.docx"/></Relationships>
</file>

<file path=ppt/slides/_rels/slide12.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94.jpg"/><Relationship Id="rId18" Type="http://schemas.openxmlformats.org/officeDocument/2006/relationships/chart" Target="../charts/chart3.xml"/><Relationship Id="rId3" Type="http://schemas.openxmlformats.org/officeDocument/2006/relationships/image" Target="../media/image1.jpg"/><Relationship Id="rId7" Type="http://schemas.openxmlformats.org/officeDocument/2006/relationships/image" Target="../media/image90.png"/><Relationship Id="rId12" Type="http://schemas.openxmlformats.org/officeDocument/2006/relationships/image" Target="../media/image93.jpg"/><Relationship Id="rId17" Type="http://schemas.openxmlformats.org/officeDocument/2006/relationships/image" Target="../media/image95.emf"/><Relationship Id="rId2" Type="http://schemas.openxmlformats.org/officeDocument/2006/relationships/notesSlide" Target="../notesSlides/notesSlide12.xml"/><Relationship Id="rId16" Type="http://schemas.openxmlformats.org/officeDocument/2006/relationships/package" Target="../embeddings/Microsoft_Word_Document3.docx"/><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92.jpg"/><Relationship Id="rId5" Type="http://schemas.openxmlformats.org/officeDocument/2006/relationships/image" Target="../media/image72.png"/><Relationship Id="rId15" Type="http://schemas.openxmlformats.org/officeDocument/2006/relationships/image" Target="../media/image79.svg"/><Relationship Id="rId10" Type="http://schemas.openxmlformats.org/officeDocument/2006/relationships/image" Target="../media/image77.svg"/><Relationship Id="rId4" Type="http://schemas.openxmlformats.org/officeDocument/2006/relationships/image" Target="../media/image2.png"/><Relationship Id="rId9" Type="http://schemas.openxmlformats.org/officeDocument/2006/relationships/image" Target="../media/image76.png"/><Relationship Id="rId14" Type="http://schemas.openxmlformats.org/officeDocument/2006/relationships/image" Target="../media/image78.png"/></Relationships>
</file>

<file path=ppt/slides/_rels/slide13.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package" Target="../embeddings/Microsoft_Word_Document5.docx"/><Relationship Id="rId18" Type="http://schemas.openxmlformats.org/officeDocument/2006/relationships/chart" Target="../charts/chart4.xml"/><Relationship Id="rId3" Type="http://schemas.openxmlformats.org/officeDocument/2006/relationships/image" Target="../media/image1.jpg"/><Relationship Id="rId7" Type="http://schemas.openxmlformats.org/officeDocument/2006/relationships/image" Target="../media/image96.png"/><Relationship Id="rId12" Type="http://schemas.openxmlformats.org/officeDocument/2006/relationships/image" Target="../media/image79.svg"/><Relationship Id="rId17" Type="http://schemas.openxmlformats.org/officeDocument/2006/relationships/image" Target="../media/image101.jpeg"/><Relationship Id="rId2" Type="http://schemas.openxmlformats.org/officeDocument/2006/relationships/notesSlide" Target="../notesSlides/notesSlide13.xml"/><Relationship Id="rId16" Type="http://schemas.openxmlformats.org/officeDocument/2006/relationships/image" Target="../media/image100.jpeg"/><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image" Target="../media/image99.jpeg"/><Relationship Id="rId10" Type="http://schemas.openxmlformats.org/officeDocument/2006/relationships/image" Target="../media/image77.svg"/><Relationship Id="rId4" Type="http://schemas.openxmlformats.org/officeDocument/2006/relationships/image" Target="../media/image2.png"/><Relationship Id="rId9" Type="http://schemas.openxmlformats.org/officeDocument/2006/relationships/image" Target="../media/image76.png"/><Relationship Id="rId14" Type="http://schemas.openxmlformats.org/officeDocument/2006/relationships/image" Target="../media/image98.emf"/></Relationships>
</file>

<file path=ppt/slides/_rels/slide14.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jpg"/><Relationship Id="rId7" Type="http://schemas.openxmlformats.org/officeDocument/2006/relationships/image" Target="../media/image104.jpe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3.jpeg"/><Relationship Id="rId5" Type="http://schemas.openxmlformats.org/officeDocument/2006/relationships/image" Target="../media/image102.PNG"/><Relationship Id="rId10" Type="http://schemas.openxmlformats.org/officeDocument/2006/relationships/image" Target="../media/image107.PNG"/><Relationship Id="rId4" Type="http://schemas.openxmlformats.org/officeDocument/2006/relationships/image" Target="../media/image2.png"/><Relationship Id="rId9" Type="http://schemas.openxmlformats.org/officeDocument/2006/relationships/image" Target="../media/image106.png"/></Relationships>
</file>

<file path=ppt/slides/_rels/slide15.xml.rels><?xml version="1.0" encoding="UTF-8" standalone="yes"?>
<Relationships xmlns="http://schemas.openxmlformats.org/package/2006/relationships"><Relationship Id="rId8" Type="http://schemas.openxmlformats.org/officeDocument/2006/relationships/image" Target="../media/image111.png"/><Relationship Id="rId3" Type="http://schemas.openxmlformats.org/officeDocument/2006/relationships/image" Target="../media/image1.jpg"/><Relationship Id="rId7" Type="http://schemas.openxmlformats.org/officeDocument/2006/relationships/image" Target="../media/image110.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png"/><Relationship Id="rId4" Type="http://schemas.openxmlformats.org/officeDocument/2006/relationships/image" Target="../media/image2.png"/><Relationship Id="rId9" Type="http://schemas.openxmlformats.org/officeDocument/2006/relationships/image" Target="../media/image112.svg"/></Relationships>
</file>

<file path=ppt/slides/_rels/slide16.xml.rels><?xml version="1.0" encoding="UTF-8" standalone="yes"?>
<Relationships xmlns="http://schemas.openxmlformats.org/package/2006/relationships"><Relationship Id="rId8" Type="http://schemas.openxmlformats.org/officeDocument/2006/relationships/image" Target="../media/image115.svg"/><Relationship Id="rId13" Type="http://schemas.openxmlformats.org/officeDocument/2006/relationships/package" Target="../embeddings/Microsoft_Word_Document7.docx"/><Relationship Id="rId18" Type="http://schemas.openxmlformats.org/officeDocument/2006/relationships/image" Target="../media/image119.jpg"/><Relationship Id="rId3" Type="http://schemas.openxmlformats.org/officeDocument/2006/relationships/image" Target="../media/image1.jpg"/><Relationship Id="rId7" Type="http://schemas.openxmlformats.org/officeDocument/2006/relationships/image" Target="../media/image114.png"/><Relationship Id="rId12" Type="http://schemas.openxmlformats.org/officeDocument/2006/relationships/image" Target="../media/image79.svg"/><Relationship Id="rId17" Type="http://schemas.openxmlformats.org/officeDocument/2006/relationships/image" Target="../media/image118.jpg"/><Relationship Id="rId2" Type="http://schemas.openxmlformats.org/officeDocument/2006/relationships/notesSlide" Target="../notesSlides/notesSlide16.xml"/><Relationship Id="rId16" Type="http://schemas.openxmlformats.org/officeDocument/2006/relationships/image" Target="../media/image117.jpg"/><Relationship Id="rId1" Type="http://schemas.openxmlformats.org/officeDocument/2006/relationships/slideLayout" Target="../slideLayouts/slideLayout1.xml"/><Relationship Id="rId6" Type="http://schemas.openxmlformats.org/officeDocument/2006/relationships/image" Target="../media/image73.svg"/><Relationship Id="rId11" Type="http://schemas.openxmlformats.org/officeDocument/2006/relationships/image" Target="../media/image78.png"/><Relationship Id="rId5" Type="http://schemas.openxmlformats.org/officeDocument/2006/relationships/image" Target="../media/image72.png"/><Relationship Id="rId15" Type="http://schemas.openxmlformats.org/officeDocument/2006/relationships/chart" Target="../charts/chart5.xml"/><Relationship Id="rId10" Type="http://schemas.openxmlformats.org/officeDocument/2006/relationships/image" Target="../media/image77.svg"/><Relationship Id="rId4" Type="http://schemas.openxmlformats.org/officeDocument/2006/relationships/image" Target="../media/image2.png"/><Relationship Id="rId9" Type="http://schemas.openxmlformats.org/officeDocument/2006/relationships/image" Target="../media/image76.png"/><Relationship Id="rId14" Type="http://schemas.openxmlformats.org/officeDocument/2006/relationships/image" Target="../media/image116.emf"/></Relationships>
</file>

<file path=ppt/slides/_rels/slide17.xml.rels><?xml version="1.0" encoding="UTF-8" standalone="yes"?>
<Relationships xmlns="http://schemas.openxmlformats.org/package/2006/relationships"><Relationship Id="rId8" Type="http://schemas.openxmlformats.org/officeDocument/2006/relationships/image" Target="../media/image123.svg"/><Relationship Id="rId3" Type="http://schemas.openxmlformats.org/officeDocument/2006/relationships/image" Target="../media/image1.jpg"/><Relationship Id="rId7"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2.png"/><Relationship Id="rId9" Type="http://schemas.openxmlformats.org/officeDocument/2006/relationships/image" Target="../media/image124.png"/></Relationships>
</file>

<file path=ppt/slides/_rels/slide18.xml.rels><?xml version="1.0" encoding="UTF-8" standalone="yes"?>
<Relationships xmlns="http://schemas.openxmlformats.org/package/2006/relationships"><Relationship Id="rId8" Type="http://schemas.openxmlformats.org/officeDocument/2006/relationships/image" Target="../media/image1220.png"/><Relationship Id="rId3" Type="http://schemas.openxmlformats.org/officeDocument/2006/relationships/image" Target="../media/image1.jpg"/><Relationship Id="rId7" Type="http://schemas.openxmlformats.org/officeDocument/2006/relationships/image" Target="../media/image1210.png"/><Relationship Id="rId12" Type="http://schemas.openxmlformats.org/officeDocument/2006/relationships/image" Target="../media/image12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6.svg"/><Relationship Id="rId11" Type="http://schemas.openxmlformats.org/officeDocument/2006/relationships/image" Target="../media/image1240.png"/><Relationship Id="rId5" Type="http://schemas.openxmlformats.org/officeDocument/2006/relationships/image" Target="../media/image125.png"/><Relationship Id="rId10" Type="http://schemas.openxmlformats.org/officeDocument/2006/relationships/image" Target="../media/image127.emf"/><Relationship Id="rId4" Type="http://schemas.openxmlformats.org/officeDocument/2006/relationships/image" Target="../media/image2.png"/><Relationship Id="rId9" Type="http://schemas.openxmlformats.org/officeDocument/2006/relationships/package" Target="../embeddings/Microsoft_Word_Document9.docx"/></Relationships>
</file>

<file path=ppt/slides/_rels/slide19.xml.rels><?xml version="1.0" encoding="UTF-8" standalone="yes"?>
<Relationships xmlns="http://schemas.openxmlformats.org/package/2006/relationships"><Relationship Id="rId8" Type="http://schemas.openxmlformats.org/officeDocument/2006/relationships/image" Target="../media/image131.emf"/><Relationship Id="rId13" Type="http://schemas.openxmlformats.org/officeDocument/2006/relationships/image" Target="../media/image134.png"/><Relationship Id="rId3" Type="http://schemas.openxmlformats.org/officeDocument/2006/relationships/image" Target="../media/image1.jpg"/><Relationship Id="rId7" Type="http://schemas.openxmlformats.org/officeDocument/2006/relationships/package" Target="../embeddings/Microsoft_Word_Document10.docx"/><Relationship Id="rId12" Type="http://schemas.openxmlformats.org/officeDocument/2006/relationships/image" Target="../media/image133.emf"/><Relationship Id="rId2" Type="http://schemas.openxmlformats.org/officeDocument/2006/relationships/notesSlide" Target="../notesSlides/notesSlide19.xml"/><Relationship Id="rId16" Type="http://schemas.openxmlformats.org/officeDocument/2006/relationships/image" Target="../media/image137.pn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package" Target="../embeddings/Microsoft_Word_Document12.docx"/><Relationship Id="rId5" Type="http://schemas.openxmlformats.org/officeDocument/2006/relationships/image" Target="../media/image129.png"/><Relationship Id="rId15" Type="http://schemas.openxmlformats.org/officeDocument/2006/relationships/image" Target="../media/image136.png"/><Relationship Id="rId10" Type="http://schemas.openxmlformats.org/officeDocument/2006/relationships/image" Target="../media/image132.emf"/><Relationship Id="rId4" Type="http://schemas.openxmlformats.org/officeDocument/2006/relationships/image" Target="../media/image2.png"/><Relationship Id="rId9" Type="http://schemas.openxmlformats.org/officeDocument/2006/relationships/package" Target="../embeddings/Microsoft_Word_Document11.docx"/><Relationship Id="rId14" Type="http://schemas.openxmlformats.org/officeDocument/2006/relationships/image" Target="../media/image135.PNG"/></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image" Target="../media/image11.png"/><Relationship Id="rId3" Type="http://schemas.openxmlformats.org/officeDocument/2006/relationships/image" Target="../media/image1.jpg"/><Relationship Id="rId7" Type="http://schemas.openxmlformats.org/officeDocument/2006/relationships/image" Target="../media/image5.pn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sv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sv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jpg"/><Relationship Id="rId7" Type="http://schemas.openxmlformats.org/officeDocument/2006/relationships/image" Target="../media/image14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9.png"/><Relationship Id="rId5" Type="http://schemas.openxmlformats.org/officeDocument/2006/relationships/image" Target="../media/image138.png"/><Relationship Id="rId10" Type="http://schemas.openxmlformats.org/officeDocument/2006/relationships/image" Target="../media/image143.png"/><Relationship Id="rId4" Type="http://schemas.openxmlformats.org/officeDocument/2006/relationships/image" Target="../media/image2.png"/><Relationship Id="rId9" Type="http://schemas.openxmlformats.org/officeDocument/2006/relationships/image" Target="../media/image142.png"/></Relationships>
</file>

<file path=ppt/slides/_rels/slide21.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jpg"/><Relationship Id="rId7" Type="http://schemas.openxmlformats.org/officeDocument/2006/relationships/image" Target="../media/image1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44.png"/><Relationship Id="rId10" Type="http://schemas.openxmlformats.org/officeDocument/2006/relationships/image" Target="../media/image149.png"/><Relationship Id="rId4" Type="http://schemas.openxmlformats.org/officeDocument/2006/relationships/image" Target="../media/image2.png"/><Relationship Id="rId9" Type="http://schemas.openxmlformats.org/officeDocument/2006/relationships/image" Target="../media/image148.png"/></Relationships>
</file>

<file path=ppt/slides/_rels/slide22.xml.rels><?xml version="1.0" encoding="UTF-8" standalone="yes"?>
<Relationships xmlns="http://schemas.openxmlformats.org/package/2006/relationships"><Relationship Id="rId8" Type="http://schemas.openxmlformats.org/officeDocument/2006/relationships/image" Target="../media/image153.png"/><Relationship Id="rId3" Type="http://schemas.openxmlformats.org/officeDocument/2006/relationships/image" Target="../media/image1.jpg"/><Relationship Id="rId7" Type="http://schemas.openxmlformats.org/officeDocument/2006/relationships/image" Target="../media/image152.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51.png"/><Relationship Id="rId5" Type="http://schemas.openxmlformats.org/officeDocument/2006/relationships/image" Target="../media/image150.png"/><Relationship Id="rId10" Type="http://schemas.openxmlformats.org/officeDocument/2006/relationships/image" Target="../media/image155.png"/><Relationship Id="rId4" Type="http://schemas.openxmlformats.org/officeDocument/2006/relationships/image" Target="../media/image2.png"/><Relationship Id="rId9" Type="http://schemas.openxmlformats.org/officeDocument/2006/relationships/image" Target="../media/image154.png"/></Relationships>
</file>

<file path=ppt/slides/_rels/slide23.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jpg"/><Relationship Id="rId7" Type="http://schemas.openxmlformats.org/officeDocument/2006/relationships/image" Target="../media/image1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10" Type="http://schemas.openxmlformats.org/officeDocument/2006/relationships/image" Target="../media/image161.png"/><Relationship Id="rId4" Type="http://schemas.openxmlformats.org/officeDocument/2006/relationships/image" Target="../media/image2.png"/><Relationship Id="rId9" Type="http://schemas.openxmlformats.org/officeDocument/2006/relationships/image" Target="../media/image160.png"/></Relationships>
</file>

<file path=ppt/slides/_rels/slide24.xml.rels><?xml version="1.0" encoding="UTF-8" standalone="yes"?>
<Relationships xmlns="http://schemas.openxmlformats.org/package/2006/relationships"><Relationship Id="rId8" Type="http://schemas.openxmlformats.org/officeDocument/2006/relationships/image" Target="../media/image163.emf"/><Relationship Id="rId3" Type="http://schemas.openxmlformats.org/officeDocument/2006/relationships/image" Target="../media/image1.jpg"/><Relationship Id="rId7" Type="http://schemas.openxmlformats.org/officeDocument/2006/relationships/package" Target="../embeddings/Microsoft_Word_Document14.docx"/><Relationship Id="rId12" Type="http://schemas.openxmlformats.org/officeDocument/2006/relationships/image" Target="../media/image130.sv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62.emf"/><Relationship Id="rId11" Type="http://schemas.openxmlformats.org/officeDocument/2006/relationships/image" Target="../media/image129.png"/><Relationship Id="rId5" Type="http://schemas.openxmlformats.org/officeDocument/2006/relationships/package" Target="../embeddings/Microsoft_Word_Document13.docx"/><Relationship Id="rId10" Type="http://schemas.openxmlformats.org/officeDocument/2006/relationships/image" Target="../media/image164.emf"/><Relationship Id="rId4" Type="http://schemas.openxmlformats.org/officeDocument/2006/relationships/image" Target="../media/image2.png"/><Relationship Id="rId9" Type="http://schemas.openxmlformats.org/officeDocument/2006/relationships/package" Target="../embeddings/Microsoft_Word_Document15.docx"/></Relationships>
</file>

<file path=ppt/slides/_rels/slide25.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package" Target="../embeddings/Microsoft_Word_Document18.docx"/><Relationship Id="rId3" Type="http://schemas.openxmlformats.org/officeDocument/2006/relationships/image" Target="../media/image1.jpg"/><Relationship Id="rId7" Type="http://schemas.openxmlformats.org/officeDocument/2006/relationships/image" Target="../media/image129.png"/><Relationship Id="rId12" Type="http://schemas.openxmlformats.org/officeDocument/2006/relationships/image" Target="../media/image168.emf"/><Relationship Id="rId2" Type="http://schemas.openxmlformats.org/officeDocument/2006/relationships/notesSlide" Target="../notesSlides/notesSlide25.xml"/><Relationship Id="rId16" Type="http://schemas.openxmlformats.org/officeDocument/2006/relationships/image" Target="../media/image170.png"/><Relationship Id="rId1" Type="http://schemas.openxmlformats.org/officeDocument/2006/relationships/slideLayout" Target="../slideLayouts/slideLayout1.xml"/><Relationship Id="rId6" Type="http://schemas.openxmlformats.org/officeDocument/2006/relationships/image" Target="../media/image165.emf"/><Relationship Id="rId11" Type="http://schemas.openxmlformats.org/officeDocument/2006/relationships/package" Target="../embeddings/Microsoft_Word_Document17.docx"/><Relationship Id="rId5" Type="http://schemas.openxmlformats.org/officeDocument/2006/relationships/package" Target="../embeddings/Microsoft_Word_Document16.docx"/><Relationship Id="rId15" Type="http://schemas.openxmlformats.org/officeDocument/2006/relationships/hyperlink" Target="file:///C:/Users/zizo9/Downloads/New%20folder%20(2)/License%20Plate.mp4" TargetMode="External"/><Relationship Id="rId10" Type="http://schemas.openxmlformats.org/officeDocument/2006/relationships/image" Target="../media/image167.PNG"/><Relationship Id="rId4" Type="http://schemas.openxmlformats.org/officeDocument/2006/relationships/image" Target="../media/image2.png"/><Relationship Id="rId9" Type="http://schemas.openxmlformats.org/officeDocument/2006/relationships/image" Target="../media/image166.png"/><Relationship Id="rId14" Type="http://schemas.openxmlformats.org/officeDocument/2006/relationships/image" Target="../media/image169.emf"/></Relationships>
</file>

<file path=ppt/slides/_rels/slide26.xml.rels><?xml version="1.0" encoding="UTF-8" standalone="yes"?>
<Relationships xmlns="http://schemas.openxmlformats.org/package/2006/relationships"><Relationship Id="rId8" Type="http://schemas.openxmlformats.org/officeDocument/2006/relationships/image" Target="../media/image174.png"/><Relationship Id="rId3" Type="http://schemas.openxmlformats.org/officeDocument/2006/relationships/image" Target="../media/image1.jpg"/><Relationship Id="rId7" Type="http://schemas.openxmlformats.org/officeDocument/2006/relationships/image" Target="../media/image173.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72.png"/><Relationship Id="rId5" Type="http://schemas.openxmlformats.org/officeDocument/2006/relationships/image" Target="../media/image171.png"/><Relationship Id="rId10" Type="http://schemas.openxmlformats.org/officeDocument/2006/relationships/image" Target="../media/image176.png"/><Relationship Id="rId4" Type="http://schemas.openxmlformats.org/officeDocument/2006/relationships/image" Target="../media/image2.png"/><Relationship Id="rId9" Type="http://schemas.openxmlformats.org/officeDocument/2006/relationships/image" Target="../media/image175.png"/></Relationships>
</file>

<file path=ppt/slides/_rels/slide27.xml.rels><?xml version="1.0" encoding="UTF-8" standalone="yes"?>
<Relationships xmlns="http://schemas.openxmlformats.org/package/2006/relationships"><Relationship Id="rId8" Type="http://schemas.openxmlformats.org/officeDocument/2006/relationships/image" Target="../media/image130.svg"/><Relationship Id="rId13" Type="http://schemas.openxmlformats.org/officeDocument/2006/relationships/hyperlink" Target="file:///C:/Users/zizo9/Downloads/New%20folder%20(2)/Qalali.mp4" TargetMode="External"/><Relationship Id="rId18" Type="http://schemas.openxmlformats.org/officeDocument/2006/relationships/image" Target="../media/image183.png"/><Relationship Id="rId3" Type="http://schemas.openxmlformats.org/officeDocument/2006/relationships/image" Target="../media/image1.jpg"/><Relationship Id="rId7" Type="http://schemas.openxmlformats.org/officeDocument/2006/relationships/image" Target="../media/image129.png"/><Relationship Id="rId12" Type="http://schemas.openxmlformats.org/officeDocument/2006/relationships/image" Target="../media/image179.emf"/><Relationship Id="rId17" Type="http://schemas.openxmlformats.org/officeDocument/2006/relationships/image" Target="../media/image182.png"/><Relationship Id="rId2" Type="http://schemas.openxmlformats.org/officeDocument/2006/relationships/notesSlide" Target="../notesSlides/notesSlide27.xml"/><Relationship Id="rId16" Type="http://schemas.openxmlformats.org/officeDocument/2006/relationships/image" Target="../media/image181.png"/><Relationship Id="rId1" Type="http://schemas.openxmlformats.org/officeDocument/2006/relationships/slideLayout" Target="../slideLayouts/slideLayout1.xml"/><Relationship Id="rId6" Type="http://schemas.openxmlformats.org/officeDocument/2006/relationships/image" Target="../media/image2.png"/><Relationship Id="rId11" Type="http://schemas.openxmlformats.org/officeDocument/2006/relationships/package" Target="../embeddings/Microsoft_Word_Document21.docx"/><Relationship Id="rId5" Type="http://schemas.openxmlformats.org/officeDocument/2006/relationships/image" Target="../media/image177.emf"/><Relationship Id="rId15" Type="http://schemas.openxmlformats.org/officeDocument/2006/relationships/hyperlink" Target="file:///C:/Users/zizo9/Downloads/New%20folder%20(2)/Helmet.mp4" TargetMode="External"/><Relationship Id="rId10" Type="http://schemas.openxmlformats.org/officeDocument/2006/relationships/image" Target="../media/image178.emf"/><Relationship Id="rId4" Type="http://schemas.openxmlformats.org/officeDocument/2006/relationships/package" Target="../embeddings/Microsoft_Word_Document19.docx"/><Relationship Id="rId9" Type="http://schemas.openxmlformats.org/officeDocument/2006/relationships/package" Target="../embeddings/Microsoft_Word_Document20.docx"/><Relationship Id="rId14" Type="http://schemas.openxmlformats.org/officeDocument/2006/relationships/image" Target="../media/image180.png"/></Relationships>
</file>

<file path=ppt/slides/_rels/slide28.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jpg"/><Relationship Id="rId7" Type="http://schemas.openxmlformats.org/officeDocument/2006/relationships/image" Target="../media/image186.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185.png"/><Relationship Id="rId5" Type="http://schemas.openxmlformats.org/officeDocument/2006/relationships/image" Target="../media/image184.png"/><Relationship Id="rId10" Type="http://schemas.openxmlformats.org/officeDocument/2006/relationships/image" Target="../media/image189.png"/><Relationship Id="rId4" Type="http://schemas.openxmlformats.org/officeDocument/2006/relationships/image" Target="../media/image2.png"/><Relationship Id="rId9" Type="http://schemas.openxmlformats.org/officeDocument/2006/relationships/image" Target="../media/image188.png"/></Relationships>
</file>

<file path=ppt/slides/_rels/slide2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190.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openxmlformats.org/officeDocument/2006/relationships/image" Target="../media/image16.svg"/><Relationship Id="rId13" Type="http://schemas.openxmlformats.org/officeDocument/2006/relationships/image" Target="../media/image21.png"/><Relationship Id="rId18" Type="http://schemas.openxmlformats.org/officeDocument/2006/relationships/image" Target="../media/image26.svg"/><Relationship Id="rId3" Type="http://schemas.openxmlformats.org/officeDocument/2006/relationships/image" Target="../media/image1.jpg"/><Relationship Id="rId21" Type="http://schemas.openxmlformats.org/officeDocument/2006/relationships/image" Target="../media/image29.png"/><Relationship Id="rId7" Type="http://schemas.openxmlformats.org/officeDocument/2006/relationships/image" Target="../media/image15.png"/><Relationship Id="rId12" Type="http://schemas.openxmlformats.org/officeDocument/2006/relationships/image" Target="../media/image20.svg"/><Relationship Id="rId17" Type="http://schemas.openxmlformats.org/officeDocument/2006/relationships/image" Target="../media/image25.png"/><Relationship Id="rId2" Type="http://schemas.openxmlformats.org/officeDocument/2006/relationships/notesSlide" Target="../notesSlides/notesSlide3.xml"/><Relationship Id="rId16" Type="http://schemas.openxmlformats.org/officeDocument/2006/relationships/image" Target="../media/image24.svg"/><Relationship Id="rId20" Type="http://schemas.openxmlformats.org/officeDocument/2006/relationships/image" Target="../media/image28.svg"/><Relationship Id="rId1" Type="http://schemas.openxmlformats.org/officeDocument/2006/relationships/slideLayout" Target="../slideLayouts/slideLayout1.xml"/><Relationship Id="rId6" Type="http://schemas.openxmlformats.org/officeDocument/2006/relationships/image" Target="../media/image14.svg"/><Relationship Id="rId11" Type="http://schemas.openxmlformats.org/officeDocument/2006/relationships/image" Target="../media/image19.png"/><Relationship Id="rId24" Type="http://schemas.openxmlformats.org/officeDocument/2006/relationships/image" Target="../media/image32.svg"/><Relationship Id="rId5" Type="http://schemas.openxmlformats.org/officeDocument/2006/relationships/image" Target="../media/image13.png"/><Relationship Id="rId15" Type="http://schemas.openxmlformats.org/officeDocument/2006/relationships/image" Target="../media/image23.png"/><Relationship Id="rId23" Type="http://schemas.openxmlformats.org/officeDocument/2006/relationships/image" Target="../media/image31.png"/><Relationship Id="rId10" Type="http://schemas.openxmlformats.org/officeDocument/2006/relationships/image" Target="../media/image18.svg"/><Relationship Id="rId19" Type="http://schemas.openxmlformats.org/officeDocument/2006/relationships/image" Target="../media/image27.png"/><Relationship Id="rId4" Type="http://schemas.openxmlformats.org/officeDocument/2006/relationships/image" Target="../media/image2.png"/><Relationship Id="rId9" Type="http://schemas.openxmlformats.org/officeDocument/2006/relationships/image" Target="../media/image17.png"/><Relationship Id="rId14" Type="http://schemas.openxmlformats.org/officeDocument/2006/relationships/image" Target="../media/image22.svg"/><Relationship Id="rId22" Type="http://schemas.openxmlformats.org/officeDocument/2006/relationships/image" Target="../media/image30.svg"/></Relationships>
</file>

<file path=ppt/slides/_rels/slide30.xml.rels><?xml version="1.0" encoding="UTF-8" standalone="yes"?>
<Relationships xmlns="http://schemas.openxmlformats.org/package/2006/relationships"><Relationship Id="rId8" Type="http://schemas.openxmlformats.org/officeDocument/2006/relationships/image" Target="../media/image191.emf"/><Relationship Id="rId3" Type="http://schemas.openxmlformats.org/officeDocument/2006/relationships/image" Target="../media/image1.jpg"/><Relationship Id="rId7" Type="http://schemas.openxmlformats.org/officeDocument/2006/relationships/package" Target="../embeddings/Microsoft_Word_Document22.docx"/><Relationship Id="rId12" Type="http://schemas.openxmlformats.org/officeDocument/2006/relationships/image" Target="../media/image193.emf"/><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package" Target="../embeddings/Microsoft_Word_Document24.docx"/><Relationship Id="rId5" Type="http://schemas.openxmlformats.org/officeDocument/2006/relationships/image" Target="../media/image129.png"/><Relationship Id="rId10" Type="http://schemas.openxmlformats.org/officeDocument/2006/relationships/image" Target="../media/image192.emf"/><Relationship Id="rId4" Type="http://schemas.openxmlformats.org/officeDocument/2006/relationships/image" Target="../media/image2.png"/><Relationship Id="rId9" Type="http://schemas.openxmlformats.org/officeDocument/2006/relationships/package" Target="../embeddings/Microsoft_Word_Document23.docx"/></Relationships>
</file>

<file path=ppt/slides/_rels/slide31.xml.rels><?xml version="1.0" encoding="UTF-8" standalone="yes"?>
<Relationships xmlns="http://schemas.openxmlformats.org/package/2006/relationships"><Relationship Id="rId8" Type="http://schemas.openxmlformats.org/officeDocument/2006/relationships/image" Target="../media/image194.emf"/><Relationship Id="rId13" Type="http://schemas.openxmlformats.org/officeDocument/2006/relationships/hyperlink" Target="file:///C:/Users/zizo9/Downloads/New%20folder%20(2)/Qalali%20Mask.mp4" TargetMode="External"/><Relationship Id="rId3" Type="http://schemas.openxmlformats.org/officeDocument/2006/relationships/image" Target="../media/image1.jpg"/><Relationship Id="rId7" Type="http://schemas.openxmlformats.org/officeDocument/2006/relationships/package" Target="../embeddings/Microsoft_Word_Document25.docx"/><Relationship Id="rId12" Type="http://schemas.openxmlformats.org/officeDocument/2006/relationships/image" Target="../media/image196.emf"/><Relationship Id="rId2" Type="http://schemas.openxmlformats.org/officeDocument/2006/relationships/notesSlide" Target="../notesSlides/notesSlide31.xml"/><Relationship Id="rId16" Type="http://schemas.openxmlformats.org/officeDocument/2006/relationships/image" Target="../media/image199.png"/><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package" Target="../embeddings/Microsoft_Word_Document27.docx"/><Relationship Id="rId5" Type="http://schemas.openxmlformats.org/officeDocument/2006/relationships/image" Target="../media/image129.png"/><Relationship Id="rId15" Type="http://schemas.openxmlformats.org/officeDocument/2006/relationships/image" Target="../media/image198.png"/><Relationship Id="rId10" Type="http://schemas.openxmlformats.org/officeDocument/2006/relationships/image" Target="../media/image195.emf"/><Relationship Id="rId4" Type="http://schemas.openxmlformats.org/officeDocument/2006/relationships/image" Target="../media/image2.png"/><Relationship Id="rId9" Type="http://schemas.openxmlformats.org/officeDocument/2006/relationships/package" Target="../embeddings/Microsoft_Word_Document26.docx"/><Relationship Id="rId14" Type="http://schemas.openxmlformats.org/officeDocument/2006/relationships/image" Target="../media/image197.png"/></Relationships>
</file>

<file path=ppt/slides/_rels/slide32.xml.rels><?xml version="1.0" encoding="UTF-8" standalone="yes"?>
<Relationships xmlns="http://schemas.openxmlformats.org/package/2006/relationships"><Relationship Id="rId8" Type="http://schemas.openxmlformats.org/officeDocument/2006/relationships/image" Target="../media/image203.png"/><Relationship Id="rId3" Type="http://schemas.openxmlformats.org/officeDocument/2006/relationships/image" Target="../media/image1.jpg"/><Relationship Id="rId7" Type="http://schemas.openxmlformats.org/officeDocument/2006/relationships/image" Target="../media/image202.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201.png"/><Relationship Id="rId5" Type="http://schemas.openxmlformats.org/officeDocument/2006/relationships/image" Target="../media/image200.png"/><Relationship Id="rId10" Type="http://schemas.openxmlformats.org/officeDocument/2006/relationships/image" Target="../media/image205.png"/><Relationship Id="rId4" Type="http://schemas.openxmlformats.org/officeDocument/2006/relationships/image" Target="../media/image2.png"/><Relationship Id="rId9" Type="http://schemas.openxmlformats.org/officeDocument/2006/relationships/image" Target="../media/image204.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206.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207.emf"/><Relationship Id="rId3" Type="http://schemas.openxmlformats.org/officeDocument/2006/relationships/image" Target="../media/image1.jpg"/><Relationship Id="rId7" Type="http://schemas.openxmlformats.org/officeDocument/2006/relationships/package" Target="../embeddings/Microsoft_Word_Document28.docx"/><Relationship Id="rId12" Type="http://schemas.openxmlformats.org/officeDocument/2006/relationships/image" Target="../media/image209.emf"/><Relationship Id="rId2" Type="http://schemas.openxmlformats.org/officeDocument/2006/relationships/notesSlide" Target="../notesSlides/notesSlide34.xml"/><Relationship Id="rId1" Type="http://schemas.openxmlformats.org/officeDocument/2006/relationships/slideLayout" Target="../slideLayouts/slideLayout1.xml"/><Relationship Id="rId6" Type="http://schemas.openxmlformats.org/officeDocument/2006/relationships/image" Target="../media/image130.svg"/><Relationship Id="rId11" Type="http://schemas.openxmlformats.org/officeDocument/2006/relationships/package" Target="../embeddings/Microsoft_Word_Document30.docx"/><Relationship Id="rId5" Type="http://schemas.openxmlformats.org/officeDocument/2006/relationships/image" Target="../media/image129.png"/><Relationship Id="rId10" Type="http://schemas.openxmlformats.org/officeDocument/2006/relationships/image" Target="../media/image208.emf"/><Relationship Id="rId4" Type="http://schemas.openxmlformats.org/officeDocument/2006/relationships/image" Target="../media/image2.png"/><Relationship Id="rId9" Type="http://schemas.openxmlformats.org/officeDocument/2006/relationships/package" Target="../embeddings/Microsoft_Word_Document29.docx"/></Relationships>
</file>

<file path=ppt/slides/_rels/slide35.xml.rels><?xml version="1.0" encoding="UTF-8" standalone="yes"?>
<Relationships xmlns="http://schemas.openxmlformats.org/package/2006/relationships"><Relationship Id="rId8" Type="http://schemas.openxmlformats.org/officeDocument/2006/relationships/image" Target="../media/image210.wmf"/><Relationship Id="rId3" Type="http://schemas.openxmlformats.org/officeDocument/2006/relationships/image" Target="../media/image1.jpg"/><Relationship Id="rId7" Type="http://schemas.openxmlformats.org/officeDocument/2006/relationships/package" Target="../embeddings/Microsoft_Word_Document31.docx"/><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130.svg"/><Relationship Id="rId5" Type="http://schemas.openxmlformats.org/officeDocument/2006/relationships/image" Target="../media/image129.png"/><Relationship Id="rId10" Type="http://schemas.openxmlformats.org/officeDocument/2006/relationships/image" Target="../media/image211.emf"/><Relationship Id="rId4" Type="http://schemas.openxmlformats.org/officeDocument/2006/relationships/image" Target="../media/image2.png"/><Relationship Id="rId9" Type="http://schemas.openxmlformats.org/officeDocument/2006/relationships/package" Target="../embeddings/Microsoft_Word_Document32.docx"/></Relationships>
</file>

<file path=ppt/slides/_rels/slide36.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jp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png"/><Relationship Id="rId9" Type="http://schemas.openxmlformats.org/officeDocument/2006/relationships/image" Target="../media/image216.png"/></Relationships>
</file>

<file path=ppt/slides/_rels/slide37.xml.rels><?xml version="1.0" encoding="UTF-8" standalone="yes"?>
<Relationships xmlns="http://schemas.openxmlformats.org/package/2006/relationships"><Relationship Id="rId8" Type="http://schemas.openxmlformats.org/officeDocument/2006/relationships/image" Target="../media/image215.png"/><Relationship Id="rId3" Type="http://schemas.openxmlformats.org/officeDocument/2006/relationships/image" Target="../media/image1.jpg"/><Relationship Id="rId7" Type="http://schemas.openxmlformats.org/officeDocument/2006/relationships/image" Target="../media/image214.png"/><Relationship Id="rId12" Type="http://schemas.openxmlformats.org/officeDocument/2006/relationships/image" Target="../media/image219.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213.png"/><Relationship Id="rId11" Type="http://schemas.openxmlformats.org/officeDocument/2006/relationships/image" Target="../media/image218.png"/><Relationship Id="rId5" Type="http://schemas.openxmlformats.org/officeDocument/2006/relationships/image" Target="../media/image212.png"/><Relationship Id="rId10" Type="http://schemas.openxmlformats.org/officeDocument/2006/relationships/image" Target="../media/image217.png"/><Relationship Id="rId4" Type="http://schemas.openxmlformats.org/officeDocument/2006/relationships/image" Target="../media/image2.png"/><Relationship Id="rId9" Type="http://schemas.openxmlformats.org/officeDocument/2006/relationships/image" Target="../media/image216.png"/></Relationships>
</file>

<file path=ppt/slides/_rels/slide38.xml.rels><?xml version="1.0" encoding="UTF-8" standalone="yes"?>
<Relationships xmlns="http://schemas.openxmlformats.org/package/2006/relationships"><Relationship Id="rId8" Type="http://schemas.openxmlformats.org/officeDocument/2006/relationships/image" Target="../media/image216.png"/><Relationship Id="rId3" Type="http://schemas.openxmlformats.org/officeDocument/2006/relationships/image" Target="../media/image1.jpg"/><Relationship Id="rId7" Type="http://schemas.openxmlformats.org/officeDocument/2006/relationships/image" Target="../media/image214.png"/><Relationship Id="rId12" Type="http://schemas.openxmlformats.org/officeDocument/2006/relationships/image" Target="../media/image215.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13.png"/><Relationship Id="rId11" Type="http://schemas.openxmlformats.org/officeDocument/2006/relationships/image" Target="../media/image219.png"/><Relationship Id="rId5" Type="http://schemas.openxmlformats.org/officeDocument/2006/relationships/image" Target="../media/image212.png"/><Relationship Id="rId10" Type="http://schemas.openxmlformats.org/officeDocument/2006/relationships/image" Target="../media/image218.png"/><Relationship Id="rId4" Type="http://schemas.openxmlformats.org/officeDocument/2006/relationships/image" Target="../media/image2.png"/><Relationship Id="rId9" Type="http://schemas.openxmlformats.org/officeDocument/2006/relationships/image" Target="../media/image217.png"/></Relationships>
</file>

<file path=ppt/slides/_rels/slide39.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117.jpg"/><Relationship Id="rId2" Type="http://schemas.openxmlformats.org/officeDocument/2006/relationships/notesSlide" Target="../notesSlides/notesSlide39.xml"/><Relationship Id="rId1" Type="http://schemas.openxmlformats.org/officeDocument/2006/relationships/slideLayout" Target="../slideLayouts/slideLayout1.xml"/><Relationship Id="rId6" Type="http://schemas.openxmlformats.org/officeDocument/2006/relationships/image" Target="../media/image130.svg"/><Relationship Id="rId5" Type="http://schemas.openxmlformats.org/officeDocument/2006/relationships/image" Target="../media/image12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jpg"/><Relationship Id="rId7" Type="http://schemas.openxmlformats.org/officeDocument/2006/relationships/image" Target="../media/image3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37.png"/></Relationships>
</file>

<file path=ppt/slides/_rels/slide40.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png"/><Relationship Id="rId18" Type="http://schemas.openxmlformats.org/officeDocument/2006/relationships/image" Target="../media/image45.sv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10.svg"/><Relationship Id="rId17" Type="http://schemas.openxmlformats.org/officeDocument/2006/relationships/image" Target="../media/image44.png"/><Relationship Id="rId2" Type="http://schemas.openxmlformats.org/officeDocument/2006/relationships/notesSlide" Target="../notesSlides/notesSlide40.xml"/><Relationship Id="rId16" Type="http://schemas.openxmlformats.org/officeDocument/2006/relationships/image" Target="../media/image12.svg"/><Relationship Id="rId20" Type="http://schemas.openxmlformats.org/officeDocument/2006/relationships/image" Target="../media/image223.svg"/><Relationship Id="rId1" Type="http://schemas.openxmlformats.org/officeDocument/2006/relationships/slideLayout" Target="../slideLayouts/slideLayout1.xml"/><Relationship Id="rId6" Type="http://schemas.openxmlformats.org/officeDocument/2006/relationships/image" Target="../media/image221.svg"/><Relationship Id="rId11" Type="http://schemas.openxmlformats.org/officeDocument/2006/relationships/image" Target="../media/image9.png"/><Relationship Id="rId5" Type="http://schemas.openxmlformats.org/officeDocument/2006/relationships/image" Target="../media/image220.png"/><Relationship Id="rId15" Type="http://schemas.openxmlformats.org/officeDocument/2006/relationships/image" Target="../media/image11.png"/><Relationship Id="rId10" Type="http://schemas.openxmlformats.org/officeDocument/2006/relationships/image" Target="../media/image6.svg"/><Relationship Id="rId19" Type="http://schemas.openxmlformats.org/officeDocument/2006/relationships/image" Target="../media/image222.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svg"/></Relationships>
</file>

<file path=ppt/slides/_rels/slide41.xml.rels><?xml version="1.0" encoding="UTF-8" standalone="yes"?>
<Relationships xmlns="http://schemas.openxmlformats.org/package/2006/relationships"><Relationship Id="rId8" Type="http://schemas.openxmlformats.org/officeDocument/2006/relationships/image" Target="../media/image226.emf"/><Relationship Id="rId3" Type="http://schemas.openxmlformats.org/officeDocument/2006/relationships/image" Target="../media/image1.jpg"/><Relationship Id="rId7" Type="http://schemas.openxmlformats.org/officeDocument/2006/relationships/package" Target="../embeddings/Microsoft_Word_Document33.docx"/><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225.svg"/><Relationship Id="rId5" Type="http://schemas.openxmlformats.org/officeDocument/2006/relationships/image" Target="../media/image224.png"/><Relationship Id="rId10" Type="http://schemas.openxmlformats.org/officeDocument/2006/relationships/image" Target="../media/image227.emf"/><Relationship Id="rId4" Type="http://schemas.openxmlformats.org/officeDocument/2006/relationships/image" Target="../media/image2.png"/><Relationship Id="rId9" Type="http://schemas.openxmlformats.org/officeDocument/2006/relationships/package" Target="../embeddings/Microsoft_Word_Document34.docx"/></Relationships>
</file>

<file path=ppt/slides/_rels/slide4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5.png"/><Relationship Id="rId18" Type="http://schemas.openxmlformats.org/officeDocument/2006/relationships/image" Target="../media/image8.svg"/><Relationship Id="rId3" Type="http://schemas.openxmlformats.org/officeDocument/2006/relationships/image" Target="../media/image1.jpg"/><Relationship Id="rId21" Type="http://schemas.openxmlformats.org/officeDocument/2006/relationships/image" Target="../media/image44.png"/><Relationship Id="rId7" Type="http://schemas.openxmlformats.org/officeDocument/2006/relationships/image" Target="../media/image40.png"/><Relationship Id="rId12" Type="http://schemas.openxmlformats.org/officeDocument/2006/relationships/image" Target="../media/image4.svg"/><Relationship Id="rId17" Type="http://schemas.openxmlformats.org/officeDocument/2006/relationships/image" Target="../media/image7.png"/><Relationship Id="rId2" Type="http://schemas.openxmlformats.org/officeDocument/2006/relationships/notesSlide" Target="../notesSlides/notesSlide5.xml"/><Relationship Id="rId16" Type="http://schemas.openxmlformats.org/officeDocument/2006/relationships/image" Target="../media/image10.svg"/><Relationship Id="rId20" Type="http://schemas.openxmlformats.org/officeDocument/2006/relationships/image" Target="../media/image12.svg"/><Relationship Id="rId1" Type="http://schemas.openxmlformats.org/officeDocument/2006/relationships/slideLayout" Target="../slideLayouts/slideLayout1.xml"/><Relationship Id="rId6" Type="http://schemas.openxmlformats.org/officeDocument/2006/relationships/image" Target="../media/image39.svg"/><Relationship Id="rId11" Type="http://schemas.openxmlformats.org/officeDocument/2006/relationships/image" Target="../media/image3.png"/><Relationship Id="rId5" Type="http://schemas.openxmlformats.org/officeDocument/2006/relationships/image" Target="../media/image38.png"/><Relationship Id="rId15" Type="http://schemas.openxmlformats.org/officeDocument/2006/relationships/image" Target="../media/image9.png"/><Relationship Id="rId10" Type="http://schemas.openxmlformats.org/officeDocument/2006/relationships/image" Target="../media/image43.svg"/><Relationship Id="rId19" Type="http://schemas.openxmlformats.org/officeDocument/2006/relationships/image" Target="../media/image11.png"/><Relationship Id="rId4" Type="http://schemas.openxmlformats.org/officeDocument/2006/relationships/image" Target="../media/image2.png"/><Relationship Id="rId9" Type="http://schemas.openxmlformats.org/officeDocument/2006/relationships/image" Target="../media/image42.png"/><Relationship Id="rId14" Type="http://schemas.openxmlformats.org/officeDocument/2006/relationships/image" Target="../media/image6.svg"/><Relationship Id="rId22" Type="http://schemas.openxmlformats.org/officeDocument/2006/relationships/image" Target="../media/image45.sv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47.svg"/><Relationship Id="rId5" Type="http://schemas.openxmlformats.org/officeDocument/2006/relationships/image" Target="../media/image4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55.svg"/><Relationship Id="rId13" Type="http://schemas.openxmlformats.org/officeDocument/2006/relationships/image" Target="../media/image60.png"/><Relationship Id="rId18" Type="http://schemas.openxmlformats.org/officeDocument/2006/relationships/image" Target="../media/image65.svg"/><Relationship Id="rId3" Type="http://schemas.openxmlformats.org/officeDocument/2006/relationships/image" Target="../media/image1.jpg"/><Relationship Id="rId7" Type="http://schemas.openxmlformats.org/officeDocument/2006/relationships/image" Target="../media/image54.png"/><Relationship Id="rId12" Type="http://schemas.openxmlformats.org/officeDocument/2006/relationships/image" Target="../media/image59.svg"/><Relationship Id="rId17" Type="http://schemas.openxmlformats.org/officeDocument/2006/relationships/image" Target="../media/image64.png"/><Relationship Id="rId2" Type="http://schemas.openxmlformats.org/officeDocument/2006/relationships/notesSlide" Target="../notesSlides/notesSlide8.xml"/><Relationship Id="rId16" Type="http://schemas.openxmlformats.org/officeDocument/2006/relationships/image" Target="../media/image63.svg"/><Relationship Id="rId20" Type="http://schemas.openxmlformats.org/officeDocument/2006/relationships/image" Target="../media/image67.svg"/><Relationship Id="rId1" Type="http://schemas.openxmlformats.org/officeDocument/2006/relationships/slideLayout" Target="../slideLayouts/slideLayout1.xml"/><Relationship Id="rId6" Type="http://schemas.openxmlformats.org/officeDocument/2006/relationships/image" Target="../media/image53.sv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svg"/><Relationship Id="rId19" Type="http://schemas.openxmlformats.org/officeDocument/2006/relationships/image" Target="../media/image66.png"/><Relationship Id="rId4" Type="http://schemas.openxmlformats.org/officeDocument/2006/relationships/image" Target="../media/image2.png"/><Relationship Id="rId9" Type="http://schemas.openxmlformats.org/officeDocument/2006/relationships/image" Target="../media/image56.png"/><Relationship Id="rId14" Type="http://schemas.openxmlformats.org/officeDocument/2006/relationships/image" Target="../media/image61.svg"/></Relationships>
</file>

<file path=ppt/slides/_rels/slide9.xml.rels><?xml version="1.0" encoding="UTF-8" standalone="yes"?>
<Relationships xmlns="http://schemas.openxmlformats.org/package/2006/relationships"><Relationship Id="rId8" Type="http://schemas.openxmlformats.org/officeDocument/2006/relationships/image" Target="../media/image4.svg"/><Relationship Id="rId13" Type="http://schemas.openxmlformats.org/officeDocument/2006/relationships/image" Target="../media/image7.png"/><Relationship Id="rId3" Type="http://schemas.openxmlformats.org/officeDocument/2006/relationships/image" Target="../media/image1.jpg"/><Relationship Id="rId7" Type="http://schemas.openxmlformats.org/officeDocument/2006/relationships/image" Target="../media/image3.png"/><Relationship Id="rId12" Type="http://schemas.openxmlformats.org/officeDocument/2006/relationships/image" Target="../media/image10.svg"/><Relationship Id="rId2" Type="http://schemas.openxmlformats.org/officeDocument/2006/relationships/notesSlide" Target="../notesSlides/notesSlide9.xml"/><Relationship Id="rId16" Type="http://schemas.openxmlformats.org/officeDocument/2006/relationships/image" Target="../media/image71.svg"/><Relationship Id="rId1" Type="http://schemas.openxmlformats.org/officeDocument/2006/relationships/slideLayout" Target="../slideLayouts/slideLayout1.xml"/><Relationship Id="rId6" Type="http://schemas.openxmlformats.org/officeDocument/2006/relationships/image" Target="../media/image69.svg"/><Relationship Id="rId11" Type="http://schemas.openxmlformats.org/officeDocument/2006/relationships/image" Target="../media/image9.png"/><Relationship Id="rId5" Type="http://schemas.openxmlformats.org/officeDocument/2006/relationships/image" Target="../media/image68.png"/><Relationship Id="rId15" Type="http://schemas.openxmlformats.org/officeDocument/2006/relationships/image" Target="../media/image70.png"/><Relationship Id="rId10" Type="http://schemas.openxmlformats.org/officeDocument/2006/relationships/image" Target="../media/image6.sv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8.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 name="Picture 19" descr="A group of people on a construction site&#10;&#10;Description automatically generated with low confidence">
            <a:extLst>
              <a:ext uri="{FF2B5EF4-FFF2-40B4-BE49-F238E27FC236}">
                <a16:creationId xmlns:a16="http://schemas.microsoft.com/office/drawing/2014/main" id="{5F58987C-103D-43FA-AC1B-3CE4D973FD8E}"/>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sp>
        <p:nvSpPr>
          <p:cNvPr id="7" name="Rectangle 6">
            <a:extLst>
              <a:ext uri="{FF2B5EF4-FFF2-40B4-BE49-F238E27FC236}">
                <a16:creationId xmlns:a16="http://schemas.microsoft.com/office/drawing/2014/main" id="{E9E8CEAD-02E4-49EF-A78F-9BB3FA98C233}"/>
              </a:ext>
            </a:extLst>
          </p:cNvPr>
          <p:cNvSpPr/>
          <p:nvPr/>
        </p:nvSpPr>
        <p:spPr>
          <a:xfrm>
            <a:off x="-3068" y="3169020"/>
            <a:ext cx="12192000" cy="1603474"/>
          </a:xfrm>
          <a:prstGeom prst="rect">
            <a:avLst/>
          </a:prstGeom>
          <a:solidFill>
            <a:srgbClr val="00206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Logo&#10;&#10;Description automatically generated">
            <a:extLst>
              <a:ext uri="{FF2B5EF4-FFF2-40B4-BE49-F238E27FC236}">
                <a16:creationId xmlns:a16="http://schemas.microsoft.com/office/drawing/2014/main" id="{33230CD8-6A37-4ED0-9CA1-A388C6BDC4F4}"/>
              </a:ext>
            </a:extLst>
          </p:cNvPr>
          <p:cNvPicPr/>
          <p:nvPr/>
        </p:nvPicPr>
        <p:blipFill rotWithShape="1">
          <a:blip r:embed="rId4" cstate="print">
            <a:extLst>
              <a:ext uri="{28A0092B-C50C-407E-A947-70E740481C1C}">
                <a14:useLocalDpi xmlns:a14="http://schemas.microsoft.com/office/drawing/2010/main" val="0"/>
              </a:ext>
            </a:extLst>
          </a:blip>
          <a:srcRect b="7390"/>
          <a:stretch/>
        </p:blipFill>
        <p:spPr bwMode="auto">
          <a:xfrm>
            <a:off x="5369341" y="120985"/>
            <a:ext cx="1453318" cy="1628958"/>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 name="Text Box 2">
            <a:extLst>
              <a:ext uri="{FF2B5EF4-FFF2-40B4-BE49-F238E27FC236}">
                <a16:creationId xmlns:a16="http://schemas.microsoft.com/office/drawing/2014/main" id="{144C62DA-5B5D-4D98-88C8-843407196679}"/>
              </a:ext>
            </a:extLst>
          </p:cNvPr>
          <p:cNvSpPr txBox="1">
            <a:spLocks noChangeArrowheads="1"/>
          </p:cNvSpPr>
          <p:nvPr/>
        </p:nvSpPr>
        <p:spPr bwMode="auto">
          <a:xfrm>
            <a:off x="3390604" y="1858570"/>
            <a:ext cx="5410792" cy="8381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07000"/>
              </a:lnSpc>
              <a:spcBef>
                <a:spcPts val="0"/>
              </a:spcBef>
              <a:spcAft>
                <a:spcPts val="0"/>
              </a:spcAft>
              <a:tabLst>
                <a:tab pos="1158240" algn="l"/>
              </a:tabLst>
            </a:pPr>
            <a:r>
              <a:rPr lang="en-US" b="1" dirty="0">
                <a:effectLst/>
                <a:latin typeface="Arial" panose="020B0604020202020204" pitchFamily="34" charset="0"/>
                <a:ea typeface="Cambria" panose="02040503050406030204" pitchFamily="18" charset="0"/>
                <a:cs typeface="Arial" panose="020B0604020202020204" pitchFamily="34" charset="0"/>
              </a:rPr>
              <a:t>UNIVERSITY OF BAHRAIN</a:t>
            </a:r>
            <a:endParaRPr lang="en-US" sz="1400" dirty="0">
              <a:effectLst/>
              <a:latin typeface="Calibri" panose="020F0502020204030204" pitchFamily="34" charset="0"/>
              <a:ea typeface="Cambria" panose="02040503050406030204" pitchFamily="18" charset="0"/>
              <a:cs typeface="Arial" panose="020B0604020202020204" pitchFamily="34" charset="0"/>
            </a:endParaRPr>
          </a:p>
          <a:p>
            <a:pPr marL="0" marR="0" algn="ctr">
              <a:lnSpc>
                <a:spcPct val="107000"/>
              </a:lnSpc>
              <a:spcBef>
                <a:spcPts val="0"/>
              </a:spcBef>
              <a:spcAft>
                <a:spcPts val="0"/>
              </a:spcAft>
              <a:tabLst>
                <a:tab pos="1158240" algn="l"/>
              </a:tabLst>
            </a:pPr>
            <a:r>
              <a:rPr lang="en-US" sz="1400" b="1" dirty="0">
                <a:effectLst/>
                <a:latin typeface="Arial" panose="020B0604020202020204" pitchFamily="34" charset="0"/>
                <a:ea typeface="Cambria" panose="02040503050406030204" pitchFamily="18" charset="0"/>
                <a:cs typeface="Arial" panose="020B0604020202020204" pitchFamily="34" charset="0"/>
              </a:rPr>
              <a:t>COLLEGE OF ENGINEERING</a:t>
            </a:r>
            <a:endParaRPr lang="en-US" sz="1400" dirty="0">
              <a:effectLst/>
              <a:latin typeface="Calibri" panose="020F0502020204030204" pitchFamily="34" charset="0"/>
              <a:ea typeface="Cambria" panose="02040503050406030204" pitchFamily="18" charset="0"/>
              <a:cs typeface="Arial" panose="020B0604020202020204" pitchFamily="34" charset="0"/>
            </a:endParaRPr>
          </a:p>
          <a:p>
            <a:pPr marL="0" marR="0" algn="ctr">
              <a:lnSpc>
                <a:spcPct val="107000"/>
              </a:lnSpc>
              <a:spcBef>
                <a:spcPts val="0"/>
              </a:spcBef>
              <a:spcAft>
                <a:spcPts val="0"/>
              </a:spcAft>
              <a:tabLst>
                <a:tab pos="1158240" algn="l"/>
              </a:tabLst>
            </a:pPr>
            <a:r>
              <a:rPr lang="en-US" sz="1400" b="1" dirty="0">
                <a:effectLst/>
                <a:latin typeface="Arial" panose="020B0604020202020204" pitchFamily="34" charset="0"/>
                <a:ea typeface="Cambria" panose="02040503050406030204" pitchFamily="18" charset="0"/>
                <a:cs typeface="Arial" panose="020B0604020202020204" pitchFamily="34" charset="0"/>
              </a:rPr>
              <a:t>ELECTRICAL &amp; ELECTRONICS ENGINEERING DEPARTMENT</a:t>
            </a:r>
            <a:endParaRPr lang="en-US" sz="1400" dirty="0">
              <a:effectLst/>
              <a:latin typeface="Calibri" panose="020F0502020204030204" pitchFamily="34" charset="0"/>
              <a:ea typeface="Cambria" panose="02040503050406030204" pitchFamily="18" charset="0"/>
              <a:cs typeface="Arial" panose="020B0604020202020204" pitchFamily="34" charset="0"/>
            </a:endParaRPr>
          </a:p>
        </p:txBody>
      </p:sp>
      <p:sp>
        <p:nvSpPr>
          <p:cNvPr id="2" name="Title 1">
            <a:extLst>
              <a:ext uri="{FF2B5EF4-FFF2-40B4-BE49-F238E27FC236}">
                <a16:creationId xmlns:a16="http://schemas.microsoft.com/office/drawing/2014/main" id="{3BEE4767-58AA-4256-9149-6AD1F0C9A022}"/>
              </a:ext>
            </a:extLst>
          </p:cNvPr>
          <p:cNvSpPr>
            <a:spLocks noGrp="1"/>
          </p:cNvSpPr>
          <p:nvPr>
            <p:ph type="ctrTitle"/>
          </p:nvPr>
        </p:nvSpPr>
        <p:spPr>
          <a:xfrm>
            <a:off x="515224" y="3227208"/>
            <a:ext cx="11155417" cy="1487098"/>
          </a:xfrm>
        </p:spPr>
        <p:txBody>
          <a:bodyPr>
            <a:normAutofit fontScale="90000"/>
          </a:bodyPr>
          <a:lstStyle/>
          <a:p>
            <a:pPr marL="0" marR="0" algn="ctr">
              <a:lnSpc>
                <a:spcPct val="107000"/>
              </a:lnSpc>
              <a:spcBef>
                <a:spcPts val="0"/>
              </a:spcBef>
              <a:spcAft>
                <a:spcPts val="0"/>
              </a:spcAft>
              <a:tabLst>
                <a:tab pos="1889125" algn="l"/>
              </a:tabLst>
            </a:pPr>
            <a:r>
              <a:rPr lang="en-US" sz="20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AIE604 DEEP LEARNING</a:t>
            </a:r>
            <a:br>
              <a:rPr lang="en-US" sz="2000" b="1" dirty="0">
                <a:solidFill>
                  <a:schemeClr val="bg1"/>
                </a:solidFill>
                <a:effectLst/>
                <a:latin typeface="Arial" panose="020B0604020202020204" pitchFamily="34" charset="0"/>
                <a:ea typeface="Cambria" panose="02040503050406030204" pitchFamily="18" charset="0"/>
                <a:cs typeface="Arial" panose="020B0604020202020204" pitchFamily="34" charset="0"/>
              </a:rPr>
            </a:br>
            <a:r>
              <a:rPr lang="en-US" sz="20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FINAL PROJECT</a:t>
            </a:r>
            <a:br>
              <a:rPr lang="en-US" sz="2800" b="1" dirty="0">
                <a:solidFill>
                  <a:schemeClr val="bg1"/>
                </a:solidFill>
                <a:effectLst/>
                <a:latin typeface="Arial" panose="020B0604020202020204" pitchFamily="34" charset="0"/>
                <a:ea typeface="Cambria" panose="02040503050406030204" pitchFamily="18" charset="0"/>
                <a:cs typeface="Arial" panose="020B0604020202020204" pitchFamily="34" charset="0"/>
              </a:rPr>
            </a:br>
            <a:r>
              <a:rPr lang="en-US" sz="2800" b="1" dirty="0">
                <a:solidFill>
                  <a:schemeClr val="bg1"/>
                </a:solidFill>
                <a:effectLst/>
                <a:latin typeface="Arial" panose="020B0604020202020204" pitchFamily="34" charset="0"/>
                <a:ea typeface="Cambria" panose="02040503050406030204" pitchFamily="18" charset="0"/>
                <a:cs typeface="Arial" panose="020B0604020202020204" pitchFamily="34" charset="0"/>
              </a:rPr>
              <a:t>CONSTRUCTION QUALITY CONTROL CLASSIFICATION &amp; DETECTION APPLICATIONS USING DEEP LEARNING</a:t>
            </a:r>
            <a:endParaRPr lang="en-US" sz="3200" dirty="0">
              <a:solidFill>
                <a:schemeClr val="bg1"/>
              </a:solidFill>
              <a:effectLst/>
              <a:latin typeface="Calibri" panose="020F0502020204030204" pitchFamily="34" charset="0"/>
              <a:ea typeface="Cambria" panose="02040503050406030204" pitchFamily="18" charset="0"/>
              <a:cs typeface="Arial" panose="020B0604020202020204" pitchFamily="34" charset="0"/>
            </a:endParaRPr>
          </a:p>
        </p:txBody>
      </p:sp>
      <p:sp>
        <p:nvSpPr>
          <p:cNvPr id="3" name="Subtitle 2">
            <a:extLst>
              <a:ext uri="{FF2B5EF4-FFF2-40B4-BE49-F238E27FC236}">
                <a16:creationId xmlns:a16="http://schemas.microsoft.com/office/drawing/2014/main" id="{880AF0AC-B436-4B0C-BDF4-B8F400F1E509}"/>
              </a:ext>
            </a:extLst>
          </p:cNvPr>
          <p:cNvSpPr>
            <a:spLocks noGrp="1"/>
          </p:cNvSpPr>
          <p:nvPr>
            <p:ph type="subTitle" idx="1"/>
          </p:nvPr>
        </p:nvSpPr>
        <p:spPr>
          <a:xfrm>
            <a:off x="3859876" y="5310204"/>
            <a:ext cx="4472248" cy="1487098"/>
          </a:xfrm>
        </p:spPr>
        <p:txBody>
          <a:bodyPr>
            <a:normAutofit fontScale="92500" lnSpcReduction="10000"/>
          </a:bodyPr>
          <a:lstStyle/>
          <a:p>
            <a:pPr marL="0" marR="0" algn="ctr">
              <a:lnSpc>
                <a:spcPct val="107000"/>
              </a:lnSpc>
              <a:spcBef>
                <a:spcPts val="0"/>
              </a:spcBef>
              <a:spcAft>
                <a:spcPts val="0"/>
              </a:spcAft>
              <a:tabLst>
                <a:tab pos="1889125" algn="l"/>
              </a:tabLst>
            </a:pPr>
            <a:r>
              <a:rPr lang="en-US" sz="1600" b="1" dirty="0">
                <a:effectLst/>
                <a:latin typeface="Arial" panose="020B0604020202020204" pitchFamily="34" charset="0"/>
                <a:ea typeface="Calibri" panose="020F0502020204030204" pitchFamily="34" charset="0"/>
                <a:cs typeface="Arial" panose="020B0604020202020204" pitchFamily="34" charset="0"/>
              </a:rPr>
              <a:t>Presented by:</a:t>
            </a:r>
          </a:p>
          <a:p>
            <a:pPr marL="0" marR="0" algn="ctr">
              <a:lnSpc>
                <a:spcPct val="107000"/>
              </a:lnSpc>
              <a:spcBef>
                <a:spcPts val="0"/>
              </a:spcBef>
              <a:spcAft>
                <a:spcPts val="0"/>
              </a:spcAft>
              <a:tabLst>
                <a:tab pos="1889125" algn="l"/>
              </a:tabLst>
            </a:pPr>
            <a:r>
              <a:rPr lang="en-US" b="1" dirty="0">
                <a:effectLst/>
                <a:latin typeface="Arial" panose="020B0604020202020204" pitchFamily="34" charset="0"/>
                <a:ea typeface="Calibri" panose="020F0502020204030204" pitchFamily="34" charset="0"/>
                <a:cs typeface="Arial" panose="020B0604020202020204" pitchFamily="34" charset="0"/>
              </a:rPr>
              <a:t>Abdulaziz Sami Abdulla Qambar</a:t>
            </a:r>
          </a:p>
          <a:p>
            <a:pPr marL="0" marR="0" algn="ctr">
              <a:lnSpc>
                <a:spcPct val="107000"/>
              </a:lnSpc>
              <a:spcBef>
                <a:spcPts val="0"/>
              </a:spcBef>
              <a:spcAft>
                <a:spcPts val="0"/>
              </a:spcAft>
              <a:tabLst>
                <a:tab pos="1889125" algn="l"/>
              </a:tabLst>
            </a:pPr>
            <a:r>
              <a:rPr lang="en-US" b="1" dirty="0">
                <a:latin typeface="Arial" panose="020B0604020202020204" pitchFamily="34" charset="0"/>
                <a:ea typeface="Calibri" panose="020F0502020204030204" pitchFamily="34" charset="0"/>
                <a:cs typeface="Arial" panose="020B0604020202020204" pitchFamily="34" charset="0"/>
              </a:rPr>
              <a:t>20112926</a:t>
            </a:r>
          </a:p>
          <a:p>
            <a:pPr marL="0" marR="0" algn="ctr">
              <a:lnSpc>
                <a:spcPct val="107000"/>
              </a:lnSpc>
              <a:spcBef>
                <a:spcPts val="0"/>
              </a:spcBef>
              <a:spcAft>
                <a:spcPts val="0"/>
              </a:spcAft>
              <a:tabLst>
                <a:tab pos="1889125" algn="l"/>
              </a:tabLst>
            </a:pPr>
            <a:endParaRPr lang="en-US" sz="1700" b="1" dirty="0">
              <a:latin typeface="Arial" panose="020B0604020202020204" pitchFamily="34" charset="0"/>
              <a:ea typeface="Calibri" panose="020F0502020204030204" pitchFamily="34" charset="0"/>
              <a:cs typeface="Arial" panose="020B0604020202020204" pitchFamily="34" charset="0"/>
            </a:endParaRPr>
          </a:p>
          <a:p>
            <a:pPr marL="0" marR="0" algn="ctr">
              <a:lnSpc>
                <a:spcPct val="107000"/>
              </a:lnSpc>
              <a:spcBef>
                <a:spcPts val="0"/>
              </a:spcBef>
              <a:spcAft>
                <a:spcPts val="0"/>
              </a:spcAft>
              <a:tabLst>
                <a:tab pos="1889125" algn="l"/>
              </a:tabLst>
            </a:pPr>
            <a:r>
              <a:rPr lang="en-US" sz="1400" b="1" dirty="0">
                <a:latin typeface="Arial" panose="020B0604020202020204" pitchFamily="34" charset="0"/>
                <a:cs typeface="Arial" panose="020B0604020202020204" pitchFamily="34" charset="0"/>
              </a:rPr>
              <a:t>8</a:t>
            </a:r>
            <a:r>
              <a:rPr lang="en-US" sz="1400" b="1" baseline="30000" dirty="0">
                <a:latin typeface="Arial" panose="020B0604020202020204" pitchFamily="34" charset="0"/>
                <a:cs typeface="Arial" panose="020B0604020202020204" pitchFamily="34" charset="0"/>
              </a:rPr>
              <a:t>th</a:t>
            </a:r>
            <a:r>
              <a:rPr lang="en-US" sz="1400" b="1" dirty="0">
                <a:latin typeface="Arial" panose="020B0604020202020204" pitchFamily="34" charset="0"/>
                <a:cs typeface="Arial" panose="020B0604020202020204" pitchFamily="34" charset="0"/>
              </a:rPr>
              <a:t> June 2021</a:t>
            </a:r>
          </a:p>
        </p:txBody>
      </p:sp>
    </p:spTree>
    <p:extLst>
      <p:ext uri="{BB962C8B-B14F-4D97-AF65-F5344CB8AC3E}">
        <p14:creationId xmlns:p14="http://schemas.microsoft.com/office/powerpoint/2010/main" val="4197846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9 / 39</a:t>
            </a:r>
            <a:endParaRPr lang="en-US" sz="1400" dirty="0"/>
          </a:p>
        </p:txBody>
      </p:sp>
      <p:pic>
        <p:nvPicPr>
          <p:cNvPr id="16" name="Graphic 15" descr="Docum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0840" y="813495"/>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388000" y="887164"/>
            <a:ext cx="8076040" cy="646331"/>
          </a:xfrm>
          <a:prstGeom prst="rect">
            <a:avLst/>
          </a:prstGeom>
          <a:noFill/>
        </p:spPr>
        <p:txBody>
          <a:bodyPr wrap="square">
            <a:spAutoFit/>
          </a:bodyPr>
          <a:lstStyle/>
          <a:p>
            <a:pPr algn="just"/>
            <a:r>
              <a:rPr lang="en-US" dirty="0">
                <a:solidFill>
                  <a:srgbClr val="002060"/>
                </a:solidFill>
              </a:rPr>
              <a:t>An object detection algorithm will be trained using YOLOv4 algorithm to detect “3” types of construction vehicles.</a:t>
            </a:r>
          </a:p>
        </p:txBody>
      </p:sp>
      <p:grpSp>
        <p:nvGrpSpPr>
          <p:cNvPr id="70" name="Group 69">
            <a:extLst>
              <a:ext uri="{FF2B5EF4-FFF2-40B4-BE49-F238E27FC236}">
                <a16:creationId xmlns:a16="http://schemas.microsoft.com/office/drawing/2014/main" id="{311B3D0A-58FB-4556-A0F9-72D513F77700}"/>
              </a:ext>
            </a:extLst>
          </p:cNvPr>
          <p:cNvGrpSpPr/>
          <p:nvPr/>
        </p:nvGrpSpPr>
        <p:grpSpPr>
          <a:xfrm>
            <a:off x="2933607" y="1724958"/>
            <a:ext cx="822960" cy="822960"/>
            <a:chOff x="1904785" y="3548080"/>
            <a:chExt cx="822960" cy="822960"/>
          </a:xfrm>
        </p:grpSpPr>
        <p:sp>
          <p:nvSpPr>
            <p:cNvPr id="72" name="Oval 71">
              <a:extLst>
                <a:ext uri="{FF2B5EF4-FFF2-40B4-BE49-F238E27FC236}">
                  <a16:creationId xmlns:a16="http://schemas.microsoft.com/office/drawing/2014/main" id="{13A23228-4D41-4E18-BD5D-696C4B9A36B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Cement truck with solid fill">
              <a:extLst>
                <a:ext uri="{FF2B5EF4-FFF2-40B4-BE49-F238E27FC236}">
                  <a16:creationId xmlns:a16="http://schemas.microsoft.com/office/drawing/2014/main" id="{A954A0FB-BF54-4655-B624-53F99740F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71" name="TextBox 70">
            <a:extLst>
              <a:ext uri="{FF2B5EF4-FFF2-40B4-BE49-F238E27FC236}">
                <a16:creationId xmlns:a16="http://schemas.microsoft.com/office/drawing/2014/main" id="{84CEFAEC-A32A-4970-802A-2D6D74AD8699}"/>
              </a:ext>
            </a:extLst>
          </p:cNvPr>
          <p:cNvSpPr txBox="1"/>
          <p:nvPr/>
        </p:nvSpPr>
        <p:spPr>
          <a:xfrm>
            <a:off x="2238942" y="2708169"/>
            <a:ext cx="2212291" cy="800219"/>
          </a:xfrm>
          <a:prstGeom prst="rect">
            <a:avLst/>
          </a:prstGeom>
          <a:noFill/>
        </p:spPr>
        <p:txBody>
          <a:bodyPr wrap="square">
            <a:spAutoFit/>
          </a:bodyPr>
          <a:lstStyle/>
          <a:p>
            <a:pPr algn="ctr"/>
            <a:r>
              <a:rPr lang="en-US" sz="2800" b="1" dirty="0">
                <a:solidFill>
                  <a:srgbClr val="002060"/>
                </a:solidFill>
              </a:rPr>
              <a:t>3</a:t>
            </a:r>
            <a:endParaRPr lang="en-US" b="1" dirty="0">
              <a:solidFill>
                <a:srgbClr val="002060"/>
              </a:solidFill>
            </a:endParaRPr>
          </a:p>
          <a:p>
            <a:pPr algn="ctr"/>
            <a:r>
              <a:rPr lang="en-US" dirty="0">
                <a:solidFill>
                  <a:srgbClr val="002060"/>
                </a:solidFill>
              </a:rPr>
              <a:t>Classes</a:t>
            </a:r>
            <a:endParaRPr lang="en-US" dirty="0"/>
          </a:p>
        </p:txBody>
      </p:sp>
      <p:grpSp>
        <p:nvGrpSpPr>
          <p:cNvPr id="75" name="Group 74">
            <a:extLst>
              <a:ext uri="{FF2B5EF4-FFF2-40B4-BE49-F238E27FC236}">
                <a16:creationId xmlns:a16="http://schemas.microsoft.com/office/drawing/2014/main" id="{03C93C7D-10E7-4CDF-9F2F-7F69733D3BD9}"/>
              </a:ext>
            </a:extLst>
          </p:cNvPr>
          <p:cNvGrpSpPr/>
          <p:nvPr/>
        </p:nvGrpSpPr>
        <p:grpSpPr>
          <a:xfrm>
            <a:off x="5159391" y="1724958"/>
            <a:ext cx="822960" cy="822960"/>
            <a:chOff x="1904785" y="3548080"/>
            <a:chExt cx="822960" cy="822960"/>
          </a:xfrm>
        </p:grpSpPr>
        <p:sp>
          <p:nvSpPr>
            <p:cNvPr id="81" name="Oval 80">
              <a:extLst>
                <a:ext uri="{FF2B5EF4-FFF2-40B4-BE49-F238E27FC236}">
                  <a16:creationId xmlns:a16="http://schemas.microsoft.com/office/drawing/2014/main" id="{B8AAD564-719E-4BD9-8E8E-497E3F388FD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Images with solid fill">
              <a:extLst>
                <a:ext uri="{FF2B5EF4-FFF2-40B4-BE49-F238E27FC236}">
                  <a16:creationId xmlns:a16="http://schemas.microsoft.com/office/drawing/2014/main" id="{3A66DB90-9363-4A8C-81BB-D531BF342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6" name="TextBox 75">
            <a:extLst>
              <a:ext uri="{FF2B5EF4-FFF2-40B4-BE49-F238E27FC236}">
                <a16:creationId xmlns:a16="http://schemas.microsoft.com/office/drawing/2014/main" id="{C4B2364B-BC7F-451E-B7A9-D08E70CAFEB6}"/>
              </a:ext>
            </a:extLst>
          </p:cNvPr>
          <p:cNvSpPr txBox="1"/>
          <p:nvPr/>
        </p:nvSpPr>
        <p:spPr>
          <a:xfrm>
            <a:off x="4762672" y="2708169"/>
            <a:ext cx="1616398" cy="800219"/>
          </a:xfrm>
          <a:prstGeom prst="rect">
            <a:avLst/>
          </a:prstGeom>
          <a:noFill/>
        </p:spPr>
        <p:txBody>
          <a:bodyPr wrap="square">
            <a:spAutoFit/>
          </a:bodyPr>
          <a:lstStyle/>
          <a:p>
            <a:pPr algn="ctr"/>
            <a:r>
              <a:rPr lang="en-US" sz="2800" b="1" dirty="0">
                <a:solidFill>
                  <a:srgbClr val="002060"/>
                </a:solidFill>
              </a:rPr>
              <a:t>2,825</a:t>
            </a:r>
            <a:endParaRPr lang="en-US" sz="3600" b="1" dirty="0">
              <a:solidFill>
                <a:srgbClr val="002060"/>
              </a:solidFill>
            </a:endParaRPr>
          </a:p>
          <a:p>
            <a:pPr algn="ctr"/>
            <a:r>
              <a:rPr lang="en-US" dirty="0">
                <a:solidFill>
                  <a:srgbClr val="002060"/>
                </a:solidFill>
              </a:rPr>
              <a:t>Images</a:t>
            </a:r>
            <a:endParaRPr lang="en-US" dirty="0"/>
          </a:p>
        </p:txBody>
      </p:sp>
      <p:grpSp>
        <p:nvGrpSpPr>
          <p:cNvPr id="98" name="Group 97">
            <a:extLst>
              <a:ext uri="{FF2B5EF4-FFF2-40B4-BE49-F238E27FC236}">
                <a16:creationId xmlns:a16="http://schemas.microsoft.com/office/drawing/2014/main" id="{24BC33F7-9A81-4799-9C5E-0425B3175B9D}"/>
              </a:ext>
            </a:extLst>
          </p:cNvPr>
          <p:cNvGrpSpPr/>
          <p:nvPr/>
        </p:nvGrpSpPr>
        <p:grpSpPr>
          <a:xfrm>
            <a:off x="7295049" y="1724958"/>
            <a:ext cx="822960" cy="822960"/>
            <a:chOff x="1904785" y="3548080"/>
            <a:chExt cx="822960" cy="822960"/>
          </a:xfrm>
        </p:grpSpPr>
        <p:sp>
          <p:nvSpPr>
            <p:cNvPr id="100" name="Oval 99">
              <a:extLst>
                <a:ext uri="{FF2B5EF4-FFF2-40B4-BE49-F238E27FC236}">
                  <a16:creationId xmlns:a16="http://schemas.microsoft.com/office/drawing/2014/main" id="{D480A8DB-F42C-4F9D-BA7B-8B0BCF60E285}"/>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descr="Cube with solid fill">
              <a:extLst>
                <a:ext uri="{FF2B5EF4-FFF2-40B4-BE49-F238E27FC236}">
                  <a16:creationId xmlns:a16="http://schemas.microsoft.com/office/drawing/2014/main" id="{BF7BC467-379D-424A-A7C9-86863EBC96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graphicFrame>
        <p:nvGraphicFramePr>
          <p:cNvPr id="111" name="Chart 110">
            <a:extLst>
              <a:ext uri="{FF2B5EF4-FFF2-40B4-BE49-F238E27FC236}">
                <a16:creationId xmlns:a16="http://schemas.microsoft.com/office/drawing/2014/main" id="{411149D8-83A8-4118-9EB2-B4721F6E0C57}"/>
              </a:ext>
            </a:extLst>
          </p:cNvPr>
          <p:cNvGraphicFramePr/>
          <p:nvPr>
            <p:extLst>
              <p:ext uri="{D42A27DB-BD31-4B8C-83A1-F6EECF244321}">
                <p14:modId xmlns:p14="http://schemas.microsoft.com/office/powerpoint/2010/main" val="126458373"/>
              </p:ext>
            </p:extLst>
          </p:nvPr>
        </p:nvGraphicFramePr>
        <p:xfrm>
          <a:off x="2117621" y="4780907"/>
          <a:ext cx="6518428" cy="154369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 name="Object 17">
            <a:extLst>
              <a:ext uri="{FF2B5EF4-FFF2-40B4-BE49-F238E27FC236}">
                <a16:creationId xmlns:a16="http://schemas.microsoft.com/office/drawing/2014/main" id="{010498F7-68AA-4E4A-AB2F-3BED15C3DD1D}"/>
              </a:ext>
            </a:extLst>
          </p:cNvPr>
          <p:cNvGraphicFramePr>
            <a:graphicFrameLocks noChangeAspect="1"/>
          </p:cNvGraphicFramePr>
          <p:nvPr>
            <p:extLst>
              <p:ext uri="{D42A27DB-BD31-4B8C-83A1-F6EECF244321}">
                <p14:modId xmlns:p14="http://schemas.microsoft.com/office/powerpoint/2010/main" val="3901335642"/>
              </p:ext>
            </p:extLst>
          </p:nvPr>
        </p:nvGraphicFramePr>
        <p:xfrm>
          <a:off x="1863572" y="3706815"/>
          <a:ext cx="7026526" cy="1434144"/>
        </p:xfrm>
        <a:graphic>
          <a:graphicData uri="http://schemas.openxmlformats.org/presentationml/2006/ole">
            <mc:AlternateContent xmlns:mc="http://schemas.openxmlformats.org/markup-compatibility/2006">
              <mc:Choice xmlns:v="urn:schemas-microsoft-com:vml" Requires="v">
                <p:oleObj name="Document" r:id="rId14" imgW="5724948" imgH="1167712" progId="Word.Document.12">
                  <p:embed/>
                </p:oleObj>
              </mc:Choice>
              <mc:Fallback>
                <p:oleObj name="Document" r:id="rId14" imgW="5724948" imgH="1167712" progId="Word.Document.12">
                  <p:embed/>
                  <p:pic>
                    <p:nvPicPr>
                      <p:cNvPr id="18" name="Object 17">
                        <a:extLst>
                          <a:ext uri="{FF2B5EF4-FFF2-40B4-BE49-F238E27FC236}">
                            <a16:creationId xmlns:a16="http://schemas.microsoft.com/office/drawing/2014/main" id="{010498F7-68AA-4E4A-AB2F-3BED15C3DD1D}"/>
                          </a:ext>
                        </a:extLst>
                      </p:cNvPr>
                      <p:cNvPicPr/>
                      <p:nvPr/>
                    </p:nvPicPr>
                    <p:blipFill>
                      <a:blip r:embed="rId15"/>
                      <a:stretch>
                        <a:fillRect/>
                      </a:stretch>
                    </p:blipFill>
                    <p:spPr>
                      <a:xfrm>
                        <a:off x="1863572" y="3706815"/>
                        <a:ext cx="7026526" cy="1434144"/>
                      </a:xfrm>
                      <a:prstGeom prst="rect">
                        <a:avLst/>
                      </a:prstGeom>
                    </p:spPr>
                  </p:pic>
                </p:oleObj>
              </mc:Fallback>
            </mc:AlternateContent>
          </a:graphicData>
        </a:graphic>
      </p:graphicFrame>
      <p:pic>
        <p:nvPicPr>
          <p:cNvPr id="115" name="Picture 114">
            <a:extLst>
              <a:ext uri="{FF2B5EF4-FFF2-40B4-BE49-F238E27FC236}">
                <a16:creationId xmlns:a16="http://schemas.microsoft.com/office/drawing/2014/main" id="{145DECAD-C5BA-4A2D-ADA1-AA6AF59B08CE}"/>
              </a:ext>
            </a:extLst>
          </p:cNvPr>
          <p:cNvPicPr>
            <a:picLocks noChangeAspect="1"/>
          </p:cNvPicPr>
          <p:nvPr/>
        </p:nvPicPr>
        <p:blipFill>
          <a:blip r:embed="rId16" cstate="print">
            <a:extLst>
              <a:ext uri="{28A0092B-C50C-407E-A947-70E740481C1C}">
                <a14:useLocalDpi xmlns:a14="http://schemas.microsoft.com/office/drawing/2010/main" val="0"/>
              </a:ext>
            </a:extLst>
          </a:blip>
          <a:srcRect t="138" b="138"/>
          <a:stretch/>
        </p:blipFill>
        <p:spPr bwMode="auto">
          <a:xfrm>
            <a:off x="9753439" y="1335829"/>
            <a:ext cx="1610344" cy="1595331"/>
          </a:xfrm>
          <a:prstGeom prst="rect">
            <a:avLst/>
          </a:prstGeom>
          <a:ln>
            <a:noFill/>
          </a:ln>
          <a:extLst>
            <a:ext uri="{53640926-AAD7-44D8-BBD7-CCE9431645EC}">
              <a14:shadowObscured xmlns:a14="http://schemas.microsoft.com/office/drawing/2010/main"/>
            </a:ext>
          </a:extLst>
        </p:spPr>
      </p:pic>
      <p:pic>
        <p:nvPicPr>
          <p:cNvPr id="116" name="Picture 115">
            <a:extLst>
              <a:ext uri="{FF2B5EF4-FFF2-40B4-BE49-F238E27FC236}">
                <a16:creationId xmlns:a16="http://schemas.microsoft.com/office/drawing/2014/main" id="{8DB77E1B-DD14-416C-90C9-2267F836F927}"/>
              </a:ext>
            </a:extLst>
          </p:cNvPr>
          <p:cNvPicPr>
            <a:picLocks noChangeAspect="1"/>
          </p:cNvPicPr>
          <p:nvPr/>
        </p:nvPicPr>
        <p:blipFill>
          <a:blip r:embed="rId17" cstate="print">
            <a:extLst>
              <a:ext uri="{28A0092B-C50C-407E-A947-70E740481C1C}">
                <a14:useLocalDpi xmlns:a14="http://schemas.microsoft.com/office/drawing/2010/main" val="0"/>
              </a:ext>
            </a:extLst>
          </a:blip>
          <a:srcRect t="138" b="138"/>
          <a:stretch/>
        </p:blipFill>
        <p:spPr bwMode="auto">
          <a:xfrm>
            <a:off x="9739664" y="2990057"/>
            <a:ext cx="1610344" cy="1595331"/>
          </a:xfrm>
          <a:prstGeom prst="rect">
            <a:avLst/>
          </a:prstGeom>
          <a:ln>
            <a:noFill/>
          </a:ln>
          <a:extLst>
            <a:ext uri="{53640926-AAD7-44D8-BBD7-CCE9431645EC}">
              <a14:shadowObscured xmlns:a14="http://schemas.microsoft.com/office/drawing/2010/main"/>
            </a:ext>
          </a:extLst>
        </p:spPr>
      </p:pic>
      <p:pic>
        <p:nvPicPr>
          <p:cNvPr id="117" name="Picture 116">
            <a:extLst>
              <a:ext uri="{FF2B5EF4-FFF2-40B4-BE49-F238E27FC236}">
                <a16:creationId xmlns:a16="http://schemas.microsoft.com/office/drawing/2014/main" id="{1DB1F115-AB96-4A94-BD2C-3742E0137AA0}"/>
              </a:ext>
            </a:extLst>
          </p:cNvPr>
          <p:cNvPicPr>
            <a:picLocks noChangeAspect="1"/>
          </p:cNvPicPr>
          <p:nvPr/>
        </p:nvPicPr>
        <p:blipFill>
          <a:blip r:embed="rId18" cstate="print">
            <a:extLst>
              <a:ext uri="{28A0092B-C50C-407E-A947-70E740481C1C}">
                <a14:useLocalDpi xmlns:a14="http://schemas.microsoft.com/office/drawing/2010/main" val="0"/>
              </a:ext>
            </a:extLst>
          </a:blip>
          <a:srcRect t="138" b="138"/>
          <a:stretch/>
        </p:blipFill>
        <p:spPr bwMode="auto">
          <a:xfrm>
            <a:off x="9753439" y="4644286"/>
            <a:ext cx="1610344" cy="1595331"/>
          </a:xfrm>
          <a:prstGeom prst="rect">
            <a:avLst/>
          </a:prstGeom>
          <a:ln>
            <a:noFill/>
          </a:ln>
          <a:extLst>
            <a:ext uri="{53640926-AAD7-44D8-BBD7-CCE9431645EC}">
              <a14:shadowObscured xmlns:a14="http://schemas.microsoft.com/office/drawing/2010/main"/>
            </a:ext>
          </a:extLst>
        </p:spPr>
      </p:pic>
      <p:sp>
        <p:nvSpPr>
          <p:cNvPr id="121" name="TextBox 120">
            <a:extLst>
              <a:ext uri="{FF2B5EF4-FFF2-40B4-BE49-F238E27FC236}">
                <a16:creationId xmlns:a16="http://schemas.microsoft.com/office/drawing/2014/main" id="{B3088391-9C56-4AE7-A7AB-82271CF74F1F}"/>
              </a:ext>
            </a:extLst>
          </p:cNvPr>
          <p:cNvSpPr txBox="1"/>
          <p:nvPr/>
        </p:nvSpPr>
        <p:spPr>
          <a:xfrm>
            <a:off x="6898330" y="2708169"/>
            <a:ext cx="1616398" cy="800219"/>
          </a:xfrm>
          <a:prstGeom prst="rect">
            <a:avLst/>
          </a:prstGeom>
          <a:noFill/>
        </p:spPr>
        <p:txBody>
          <a:bodyPr wrap="square">
            <a:spAutoFit/>
          </a:bodyPr>
          <a:lstStyle/>
          <a:p>
            <a:pPr algn="ctr"/>
            <a:r>
              <a:rPr lang="en-US" sz="2800" b="1" dirty="0">
                <a:solidFill>
                  <a:srgbClr val="002060"/>
                </a:solidFill>
              </a:rPr>
              <a:t>5,995</a:t>
            </a:r>
            <a:endParaRPr lang="en-US" sz="3600" b="1" dirty="0">
              <a:solidFill>
                <a:srgbClr val="002060"/>
              </a:solidFill>
            </a:endParaRPr>
          </a:p>
          <a:p>
            <a:pPr algn="ctr"/>
            <a:r>
              <a:rPr lang="en-US" dirty="0">
                <a:solidFill>
                  <a:srgbClr val="002060"/>
                </a:solidFill>
              </a:rPr>
              <a:t>Objects</a:t>
            </a:r>
            <a:endParaRPr lang="en-US" dirty="0"/>
          </a:p>
        </p:txBody>
      </p:sp>
      <p:sp>
        <p:nvSpPr>
          <p:cNvPr id="29" name="Text Box 296">
            <a:extLst>
              <a:ext uri="{FF2B5EF4-FFF2-40B4-BE49-F238E27FC236}">
                <a16:creationId xmlns:a16="http://schemas.microsoft.com/office/drawing/2014/main" id="{A97284A9-035E-4EBF-A07F-A11753647416}"/>
              </a:ext>
            </a:extLst>
          </p:cNvPr>
          <p:cNvSpPr txBox="1"/>
          <p:nvPr/>
        </p:nvSpPr>
        <p:spPr>
          <a:xfrm>
            <a:off x="7263384" y="6096608"/>
            <a:ext cx="2295207" cy="2203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4</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Construction vehicles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6051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10 / 39</a:t>
            </a:r>
            <a:endParaRPr lang="en-US" sz="1400" dirty="0"/>
          </a:p>
        </p:txBody>
      </p:sp>
      <p:pic>
        <p:nvPicPr>
          <p:cNvPr id="16" name="Graphic 15" descr="Docum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0840" y="813495"/>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388000" y="887164"/>
            <a:ext cx="8076040" cy="646331"/>
          </a:xfrm>
          <a:prstGeom prst="rect">
            <a:avLst/>
          </a:prstGeom>
          <a:noFill/>
        </p:spPr>
        <p:txBody>
          <a:bodyPr wrap="square">
            <a:spAutoFit/>
          </a:bodyPr>
          <a:lstStyle/>
          <a:p>
            <a:pPr algn="just"/>
            <a:r>
              <a:rPr lang="en-US" dirty="0">
                <a:solidFill>
                  <a:srgbClr val="002060"/>
                </a:solidFill>
              </a:rPr>
              <a:t>An object detection algorithm will be trained using YOLOv4 algorithm to detect license plate of vehicles.</a:t>
            </a:r>
          </a:p>
        </p:txBody>
      </p:sp>
      <p:grpSp>
        <p:nvGrpSpPr>
          <p:cNvPr id="70" name="Group 69">
            <a:extLst>
              <a:ext uri="{FF2B5EF4-FFF2-40B4-BE49-F238E27FC236}">
                <a16:creationId xmlns:a16="http://schemas.microsoft.com/office/drawing/2014/main" id="{311B3D0A-58FB-4556-A0F9-72D513F77700}"/>
              </a:ext>
            </a:extLst>
          </p:cNvPr>
          <p:cNvGrpSpPr/>
          <p:nvPr/>
        </p:nvGrpSpPr>
        <p:grpSpPr>
          <a:xfrm>
            <a:off x="2933607" y="1724958"/>
            <a:ext cx="822960" cy="822960"/>
            <a:chOff x="1904785" y="3548080"/>
            <a:chExt cx="822960" cy="822960"/>
          </a:xfrm>
        </p:grpSpPr>
        <p:sp>
          <p:nvSpPr>
            <p:cNvPr id="72" name="Oval 71">
              <a:extLst>
                <a:ext uri="{FF2B5EF4-FFF2-40B4-BE49-F238E27FC236}">
                  <a16:creationId xmlns:a16="http://schemas.microsoft.com/office/drawing/2014/main" id="{13A23228-4D41-4E18-BD5D-696C4B9A36B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Credit card with solid fill">
              <a:extLst>
                <a:ext uri="{FF2B5EF4-FFF2-40B4-BE49-F238E27FC236}">
                  <a16:creationId xmlns:a16="http://schemas.microsoft.com/office/drawing/2014/main" id="{A954A0FB-BF54-4655-B624-53F99740F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71" name="TextBox 70">
            <a:extLst>
              <a:ext uri="{FF2B5EF4-FFF2-40B4-BE49-F238E27FC236}">
                <a16:creationId xmlns:a16="http://schemas.microsoft.com/office/drawing/2014/main" id="{84CEFAEC-A32A-4970-802A-2D6D74AD8699}"/>
              </a:ext>
            </a:extLst>
          </p:cNvPr>
          <p:cNvSpPr txBox="1"/>
          <p:nvPr/>
        </p:nvSpPr>
        <p:spPr>
          <a:xfrm>
            <a:off x="2238942" y="2708169"/>
            <a:ext cx="2212291" cy="800219"/>
          </a:xfrm>
          <a:prstGeom prst="rect">
            <a:avLst/>
          </a:prstGeom>
          <a:noFill/>
        </p:spPr>
        <p:txBody>
          <a:bodyPr wrap="square">
            <a:spAutoFit/>
          </a:bodyPr>
          <a:lstStyle/>
          <a:p>
            <a:pPr algn="ctr"/>
            <a:r>
              <a:rPr lang="en-US" sz="2800" b="1" dirty="0">
                <a:solidFill>
                  <a:srgbClr val="002060"/>
                </a:solidFill>
              </a:rPr>
              <a:t>1</a:t>
            </a:r>
            <a:endParaRPr lang="en-US" b="1" dirty="0">
              <a:solidFill>
                <a:srgbClr val="002060"/>
              </a:solidFill>
            </a:endParaRPr>
          </a:p>
          <a:p>
            <a:pPr algn="ctr"/>
            <a:r>
              <a:rPr lang="en-US" dirty="0">
                <a:solidFill>
                  <a:srgbClr val="002060"/>
                </a:solidFill>
              </a:rPr>
              <a:t>Classes</a:t>
            </a:r>
            <a:endParaRPr lang="en-US" dirty="0"/>
          </a:p>
        </p:txBody>
      </p:sp>
      <p:grpSp>
        <p:nvGrpSpPr>
          <p:cNvPr id="75" name="Group 74">
            <a:extLst>
              <a:ext uri="{FF2B5EF4-FFF2-40B4-BE49-F238E27FC236}">
                <a16:creationId xmlns:a16="http://schemas.microsoft.com/office/drawing/2014/main" id="{03C93C7D-10E7-4CDF-9F2F-7F69733D3BD9}"/>
              </a:ext>
            </a:extLst>
          </p:cNvPr>
          <p:cNvGrpSpPr/>
          <p:nvPr/>
        </p:nvGrpSpPr>
        <p:grpSpPr>
          <a:xfrm>
            <a:off x="5159391" y="1724958"/>
            <a:ext cx="822960" cy="822960"/>
            <a:chOff x="1904785" y="3548080"/>
            <a:chExt cx="822960" cy="822960"/>
          </a:xfrm>
        </p:grpSpPr>
        <p:sp>
          <p:nvSpPr>
            <p:cNvPr id="81" name="Oval 80">
              <a:extLst>
                <a:ext uri="{FF2B5EF4-FFF2-40B4-BE49-F238E27FC236}">
                  <a16:creationId xmlns:a16="http://schemas.microsoft.com/office/drawing/2014/main" id="{B8AAD564-719E-4BD9-8E8E-497E3F388FD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Images with solid fill">
              <a:extLst>
                <a:ext uri="{FF2B5EF4-FFF2-40B4-BE49-F238E27FC236}">
                  <a16:creationId xmlns:a16="http://schemas.microsoft.com/office/drawing/2014/main" id="{3A66DB90-9363-4A8C-81BB-D531BF342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6" name="TextBox 75">
            <a:extLst>
              <a:ext uri="{FF2B5EF4-FFF2-40B4-BE49-F238E27FC236}">
                <a16:creationId xmlns:a16="http://schemas.microsoft.com/office/drawing/2014/main" id="{C4B2364B-BC7F-451E-B7A9-D08E70CAFEB6}"/>
              </a:ext>
            </a:extLst>
          </p:cNvPr>
          <p:cNvSpPr txBox="1"/>
          <p:nvPr/>
        </p:nvSpPr>
        <p:spPr>
          <a:xfrm>
            <a:off x="4762672" y="2708169"/>
            <a:ext cx="1616398" cy="800219"/>
          </a:xfrm>
          <a:prstGeom prst="rect">
            <a:avLst/>
          </a:prstGeom>
          <a:noFill/>
        </p:spPr>
        <p:txBody>
          <a:bodyPr wrap="square">
            <a:spAutoFit/>
          </a:bodyPr>
          <a:lstStyle/>
          <a:p>
            <a:pPr algn="ctr"/>
            <a:r>
              <a:rPr lang="en-US" sz="2800" b="1" dirty="0">
                <a:solidFill>
                  <a:srgbClr val="002060"/>
                </a:solidFill>
              </a:rPr>
              <a:t>2,386</a:t>
            </a:r>
            <a:endParaRPr lang="en-US" sz="3600" b="1" dirty="0">
              <a:solidFill>
                <a:srgbClr val="002060"/>
              </a:solidFill>
            </a:endParaRPr>
          </a:p>
          <a:p>
            <a:pPr algn="ctr"/>
            <a:r>
              <a:rPr lang="en-US" dirty="0">
                <a:solidFill>
                  <a:srgbClr val="002060"/>
                </a:solidFill>
              </a:rPr>
              <a:t>Images</a:t>
            </a:r>
            <a:endParaRPr lang="en-US" dirty="0"/>
          </a:p>
        </p:txBody>
      </p:sp>
      <p:grpSp>
        <p:nvGrpSpPr>
          <p:cNvPr id="98" name="Group 97">
            <a:extLst>
              <a:ext uri="{FF2B5EF4-FFF2-40B4-BE49-F238E27FC236}">
                <a16:creationId xmlns:a16="http://schemas.microsoft.com/office/drawing/2014/main" id="{24BC33F7-9A81-4799-9C5E-0425B3175B9D}"/>
              </a:ext>
            </a:extLst>
          </p:cNvPr>
          <p:cNvGrpSpPr/>
          <p:nvPr/>
        </p:nvGrpSpPr>
        <p:grpSpPr>
          <a:xfrm>
            <a:off x="7295049" y="1724958"/>
            <a:ext cx="822960" cy="822960"/>
            <a:chOff x="1904785" y="3548080"/>
            <a:chExt cx="822960" cy="822960"/>
          </a:xfrm>
        </p:grpSpPr>
        <p:sp>
          <p:nvSpPr>
            <p:cNvPr id="100" name="Oval 99">
              <a:extLst>
                <a:ext uri="{FF2B5EF4-FFF2-40B4-BE49-F238E27FC236}">
                  <a16:creationId xmlns:a16="http://schemas.microsoft.com/office/drawing/2014/main" id="{D480A8DB-F42C-4F9D-BA7B-8B0BCF60E285}"/>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1" name="Graphic 100" descr="Cube with solid fill">
              <a:extLst>
                <a:ext uri="{FF2B5EF4-FFF2-40B4-BE49-F238E27FC236}">
                  <a16:creationId xmlns:a16="http://schemas.microsoft.com/office/drawing/2014/main" id="{BF7BC467-379D-424A-A7C9-86863EBC962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graphicFrame>
        <p:nvGraphicFramePr>
          <p:cNvPr id="111" name="Chart 110">
            <a:extLst>
              <a:ext uri="{FF2B5EF4-FFF2-40B4-BE49-F238E27FC236}">
                <a16:creationId xmlns:a16="http://schemas.microsoft.com/office/drawing/2014/main" id="{411149D8-83A8-4118-9EB2-B4721F6E0C57}"/>
              </a:ext>
            </a:extLst>
          </p:cNvPr>
          <p:cNvGraphicFramePr/>
          <p:nvPr>
            <p:extLst>
              <p:ext uri="{D42A27DB-BD31-4B8C-83A1-F6EECF244321}">
                <p14:modId xmlns:p14="http://schemas.microsoft.com/office/powerpoint/2010/main" val="3802085763"/>
              </p:ext>
            </p:extLst>
          </p:nvPr>
        </p:nvGraphicFramePr>
        <p:xfrm>
          <a:off x="2117621" y="4780907"/>
          <a:ext cx="6518428" cy="154369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8" name="Object 17">
            <a:extLst>
              <a:ext uri="{FF2B5EF4-FFF2-40B4-BE49-F238E27FC236}">
                <a16:creationId xmlns:a16="http://schemas.microsoft.com/office/drawing/2014/main" id="{010498F7-68AA-4E4A-AB2F-3BED15C3DD1D}"/>
              </a:ext>
            </a:extLst>
          </p:cNvPr>
          <p:cNvGraphicFramePr>
            <a:graphicFrameLocks noChangeAspect="1"/>
          </p:cNvGraphicFramePr>
          <p:nvPr>
            <p:extLst>
              <p:ext uri="{D42A27DB-BD31-4B8C-83A1-F6EECF244321}">
                <p14:modId xmlns:p14="http://schemas.microsoft.com/office/powerpoint/2010/main" val="1229758736"/>
              </p:ext>
            </p:extLst>
          </p:nvPr>
        </p:nvGraphicFramePr>
        <p:xfrm>
          <a:off x="1870075" y="3706813"/>
          <a:ext cx="7011988" cy="1436687"/>
        </p:xfrm>
        <a:graphic>
          <a:graphicData uri="http://schemas.openxmlformats.org/presentationml/2006/ole">
            <mc:AlternateContent xmlns:mc="http://schemas.openxmlformats.org/markup-compatibility/2006">
              <mc:Choice xmlns:v="urn:schemas-microsoft-com:vml" Requires="v">
                <p:oleObj name="Document" r:id="rId14" imgW="5713793" imgH="1171677" progId="Word.Document.12">
                  <p:embed/>
                </p:oleObj>
              </mc:Choice>
              <mc:Fallback>
                <p:oleObj name="Document" r:id="rId14" imgW="5713793" imgH="1171677" progId="Word.Document.12">
                  <p:embed/>
                  <p:pic>
                    <p:nvPicPr>
                      <p:cNvPr id="18" name="Object 17">
                        <a:extLst>
                          <a:ext uri="{FF2B5EF4-FFF2-40B4-BE49-F238E27FC236}">
                            <a16:creationId xmlns:a16="http://schemas.microsoft.com/office/drawing/2014/main" id="{010498F7-68AA-4E4A-AB2F-3BED15C3DD1D}"/>
                          </a:ext>
                        </a:extLst>
                      </p:cNvPr>
                      <p:cNvPicPr/>
                      <p:nvPr/>
                    </p:nvPicPr>
                    <p:blipFill>
                      <a:blip r:embed="rId15"/>
                      <a:stretch>
                        <a:fillRect/>
                      </a:stretch>
                    </p:blipFill>
                    <p:spPr>
                      <a:xfrm>
                        <a:off x="1870075" y="3706813"/>
                        <a:ext cx="7011988" cy="1436687"/>
                      </a:xfrm>
                      <a:prstGeom prst="rect">
                        <a:avLst/>
                      </a:prstGeom>
                    </p:spPr>
                  </p:pic>
                </p:oleObj>
              </mc:Fallback>
            </mc:AlternateContent>
          </a:graphicData>
        </a:graphic>
      </p:graphicFrame>
      <p:sp>
        <p:nvSpPr>
          <p:cNvPr id="121" name="TextBox 120">
            <a:extLst>
              <a:ext uri="{FF2B5EF4-FFF2-40B4-BE49-F238E27FC236}">
                <a16:creationId xmlns:a16="http://schemas.microsoft.com/office/drawing/2014/main" id="{B3088391-9C56-4AE7-A7AB-82271CF74F1F}"/>
              </a:ext>
            </a:extLst>
          </p:cNvPr>
          <p:cNvSpPr txBox="1"/>
          <p:nvPr/>
        </p:nvSpPr>
        <p:spPr>
          <a:xfrm>
            <a:off x="6898330" y="2708169"/>
            <a:ext cx="1616398" cy="800219"/>
          </a:xfrm>
          <a:prstGeom prst="rect">
            <a:avLst/>
          </a:prstGeom>
          <a:noFill/>
        </p:spPr>
        <p:txBody>
          <a:bodyPr wrap="square">
            <a:spAutoFit/>
          </a:bodyPr>
          <a:lstStyle/>
          <a:p>
            <a:pPr algn="ctr"/>
            <a:r>
              <a:rPr lang="en-US" sz="2800" b="1" dirty="0">
                <a:solidFill>
                  <a:srgbClr val="002060"/>
                </a:solidFill>
              </a:rPr>
              <a:t>3,446</a:t>
            </a:r>
            <a:endParaRPr lang="en-US" sz="3600" b="1" dirty="0">
              <a:solidFill>
                <a:srgbClr val="002060"/>
              </a:solidFill>
            </a:endParaRPr>
          </a:p>
          <a:p>
            <a:pPr algn="ctr"/>
            <a:r>
              <a:rPr lang="en-US" dirty="0">
                <a:solidFill>
                  <a:srgbClr val="002060"/>
                </a:solidFill>
              </a:rPr>
              <a:t>Objects</a:t>
            </a:r>
            <a:endParaRPr lang="en-US" dirty="0"/>
          </a:p>
        </p:txBody>
      </p:sp>
      <p:sp>
        <p:nvSpPr>
          <p:cNvPr id="29" name="Text Box 296">
            <a:extLst>
              <a:ext uri="{FF2B5EF4-FFF2-40B4-BE49-F238E27FC236}">
                <a16:creationId xmlns:a16="http://schemas.microsoft.com/office/drawing/2014/main" id="{A97284A9-035E-4EBF-A07F-A11753647416}"/>
              </a:ext>
            </a:extLst>
          </p:cNvPr>
          <p:cNvSpPr txBox="1"/>
          <p:nvPr/>
        </p:nvSpPr>
        <p:spPr>
          <a:xfrm>
            <a:off x="7263384" y="6096608"/>
            <a:ext cx="2295207" cy="2203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5</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License plate vehicles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3E8AB0D3-D2BF-4C12-9D01-1F182BDC6E98}"/>
              </a:ext>
            </a:extLst>
          </p:cNvPr>
          <p:cNvPicPr>
            <a:picLocks noChangeAspect="1"/>
          </p:cNvPicPr>
          <p:nvPr/>
        </p:nvPicPr>
        <p:blipFill>
          <a:blip r:embed="rId16" cstate="print">
            <a:extLst>
              <a:ext uri="{28A0092B-C50C-407E-A947-70E740481C1C}">
                <a14:useLocalDpi xmlns:a14="http://schemas.microsoft.com/office/drawing/2010/main" val="0"/>
              </a:ext>
            </a:extLst>
          </a:blip>
          <a:srcRect l="16550" r="16550"/>
          <a:stretch/>
        </p:blipFill>
        <p:spPr bwMode="auto">
          <a:xfrm>
            <a:off x="9753456" y="4634124"/>
            <a:ext cx="1610327" cy="1605493"/>
          </a:xfrm>
          <a:prstGeom prst="rect">
            <a:avLst/>
          </a:prstGeom>
          <a:ln>
            <a:noFill/>
          </a:ln>
          <a:extLst>
            <a:ext uri="{53640926-AAD7-44D8-BBD7-CCE9431645EC}">
              <a14:shadowObscured xmlns:a14="http://schemas.microsoft.com/office/drawing/2010/main"/>
            </a:ext>
          </a:extLst>
        </p:spPr>
      </p:pic>
      <p:pic>
        <p:nvPicPr>
          <p:cNvPr id="39" name="Picture 38">
            <a:extLst>
              <a:ext uri="{FF2B5EF4-FFF2-40B4-BE49-F238E27FC236}">
                <a16:creationId xmlns:a16="http://schemas.microsoft.com/office/drawing/2014/main" id="{59AC47F5-7758-4E4A-BC30-4ABB6C8C85EF}"/>
              </a:ext>
            </a:extLst>
          </p:cNvPr>
          <p:cNvPicPr>
            <a:picLocks noChangeAspect="1"/>
          </p:cNvPicPr>
          <p:nvPr/>
        </p:nvPicPr>
        <p:blipFill>
          <a:blip r:embed="rId17" cstate="print">
            <a:extLst>
              <a:ext uri="{28A0092B-C50C-407E-A947-70E740481C1C}">
                <a14:useLocalDpi xmlns:a14="http://schemas.microsoft.com/office/drawing/2010/main" val="0"/>
              </a:ext>
            </a:extLst>
          </a:blip>
          <a:srcRect l="12387" r="12387"/>
          <a:stretch/>
        </p:blipFill>
        <p:spPr bwMode="auto">
          <a:xfrm>
            <a:off x="9739681" y="2990057"/>
            <a:ext cx="1610327" cy="1605493"/>
          </a:xfrm>
          <a:prstGeom prst="rect">
            <a:avLst/>
          </a:prstGeom>
          <a:ln>
            <a:noFill/>
          </a:ln>
          <a:extLst>
            <a:ext uri="{53640926-AAD7-44D8-BBD7-CCE9431645EC}">
              <a14:shadowObscured xmlns:a14="http://schemas.microsoft.com/office/drawing/2010/main"/>
            </a:ext>
          </a:extLst>
        </p:spPr>
      </p:pic>
      <p:pic>
        <p:nvPicPr>
          <p:cNvPr id="40" name="Picture 39">
            <a:extLst>
              <a:ext uri="{FF2B5EF4-FFF2-40B4-BE49-F238E27FC236}">
                <a16:creationId xmlns:a16="http://schemas.microsoft.com/office/drawing/2014/main" id="{93CBB972-6AEC-4765-985F-46FF96B816F5}"/>
              </a:ext>
            </a:extLst>
          </p:cNvPr>
          <p:cNvPicPr>
            <a:picLocks noChangeAspect="1"/>
          </p:cNvPicPr>
          <p:nvPr/>
        </p:nvPicPr>
        <p:blipFill>
          <a:blip r:embed="rId18" cstate="print">
            <a:extLst>
              <a:ext uri="{28A0092B-C50C-407E-A947-70E740481C1C}">
                <a14:useLocalDpi xmlns:a14="http://schemas.microsoft.com/office/drawing/2010/main" val="0"/>
              </a:ext>
            </a:extLst>
          </a:blip>
          <a:srcRect l="15326" r="15326"/>
          <a:stretch/>
        </p:blipFill>
        <p:spPr bwMode="auto">
          <a:xfrm>
            <a:off x="9753456" y="1335829"/>
            <a:ext cx="1610327" cy="160549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69093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Helmet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11 / 39</a:t>
            </a:r>
            <a:endParaRPr lang="en-US" sz="1400" dirty="0"/>
          </a:p>
        </p:txBody>
      </p:sp>
      <p:pic>
        <p:nvPicPr>
          <p:cNvPr id="16" name="Graphic 15" descr="Docum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0840" y="813495"/>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388000" y="887164"/>
            <a:ext cx="8076040" cy="646331"/>
          </a:xfrm>
          <a:prstGeom prst="rect">
            <a:avLst/>
          </a:prstGeom>
          <a:noFill/>
        </p:spPr>
        <p:txBody>
          <a:bodyPr wrap="square">
            <a:spAutoFit/>
          </a:bodyPr>
          <a:lstStyle/>
          <a:p>
            <a:pPr algn="just"/>
            <a:r>
              <a:rPr lang="en-US" dirty="0">
                <a:solidFill>
                  <a:srgbClr val="002060"/>
                </a:solidFill>
              </a:rPr>
              <a:t>An object detection algorithm will be trained using YOLOv4 algorithm to detect “2” objects.</a:t>
            </a:r>
          </a:p>
        </p:txBody>
      </p:sp>
      <p:grpSp>
        <p:nvGrpSpPr>
          <p:cNvPr id="70" name="Group 69">
            <a:extLst>
              <a:ext uri="{FF2B5EF4-FFF2-40B4-BE49-F238E27FC236}">
                <a16:creationId xmlns:a16="http://schemas.microsoft.com/office/drawing/2014/main" id="{311B3D0A-58FB-4556-A0F9-72D513F77700}"/>
              </a:ext>
            </a:extLst>
          </p:cNvPr>
          <p:cNvGrpSpPr/>
          <p:nvPr/>
        </p:nvGrpSpPr>
        <p:grpSpPr>
          <a:xfrm>
            <a:off x="2933607" y="1724958"/>
            <a:ext cx="822960" cy="822960"/>
            <a:chOff x="1904785" y="3548080"/>
            <a:chExt cx="822960" cy="822960"/>
          </a:xfrm>
        </p:grpSpPr>
        <p:sp>
          <p:nvSpPr>
            <p:cNvPr id="72" name="Oval 71">
              <a:extLst>
                <a:ext uri="{FF2B5EF4-FFF2-40B4-BE49-F238E27FC236}">
                  <a16:creationId xmlns:a16="http://schemas.microsoft.com/office/drawing/2014/main" id="{13A23228-4D41-4E18-BD5D-696C4B9A36B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Construction worker male with solid fill">
              <a:extLst>
                <a:ext uri="{FF2B5EF4-FFF2-40B4-BE49-F238E27FC236}">
                  <a16:creationId xmlns:a16="http://schemas.microsoft.com/office/drawing/2014/main" id="{A954A0FB-BF54-4655-B624-53F99740F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71" name="TextBox 70">
            <a:extLst>
              <a:ext uri="{FF2B5EF4-FFF2-40B4-BE49-F238E27FC236}">
                <a16:creationId xmlns:a16="http://schemas.microsoft.com/office/drawing/2014/main" id="{84CEFAEC-A32A-4970-802A-2D6D74AD8699}"/>
              </a:ext>
            </a:extLst>
          </p:cNvPr>
          <p:cNvSpPr txBox="1"/>
          <p:nvPr/>
        </p:nvSpPr>
        <p:spPr>
          <a:xfrm>
            <a:off x="2238942" y="2708169"/>
            <a:ext cx="2212291" cy="800219"/>
          </a:xfrm>
          <a:prstGeom prst="rect">
            <a:avLst/>
          </a:prstGeom>
          <a:noFill/>
        </p:spPr>
        <p:txBody>
          <a:bodyPr wrap="square">
            <a:spAutoFit/>
          </a:bodyPr>
          <a:lstStyle/>
          <a:p>
            <a:pPr algn="ctr"/>
            <a:r>
              <a:rPr lang="en-US" sz="2800" b="1" dirty="0">
                <a:solidFill>
                  <a:srgbClr val="002060"/>
                </a:solidFill>
              </a:rPr>
              <a:t>2</a:t>
            </a:r>
            <a:endParaRPr lang="en-US" b="1" dirty="0">
              <a:solidFill>
                <a:srgbClr val="002060"/>
              </a:solidFill>
            </a:endParaRPr>
          </a:p>
          <a:p>
            <a:pPr algn="ctr"/>
            <a:r>
              <a:rPr lang="en-US" dirty="0">
                <a:solidFill>
                  <a:srgbClr val="002060"/>
                </a:solidFill>
              </a:rPr>
              <a:t>Classes</a:t>
            </a:r>
            <a:endParaRPr lang="en-US" dirty="0"/>
          </a:p>
        </p:txBody>
      </p:sp>
      <p:grpSp>
        <p:nvGrpSpPr>
          <p:cNvPr id="75" name="Group 74">
            <a:extLst>
              <a:ext uri="{FF2B5EF4-FFF2-40B4-BE49-F238E27FC236}">
                <a16:creationId xmlns:a16="http://schemas.microsoft.com/office/drawing/2014/main" id="{03C93C7D-10E7-4CDF-9F2F-7F69733D3BD9}"/>
              </a:ext>
            </a:extLst>
          </p:cNvPr>
          <p:cNvGrpSpPr/>
          <p:nvPr/>
        </p:nvGrpSpPr>
        <p:grpSpPr>
          <a:xfrm>
            <a:off x="5159391" y="1724958"/>
            <a:ext cx="822960" cy="822960"/>
            <a:chOff x="1904785" y="3548080"/>
            <a:chExt cx="822960" cy="822960"/>
          </a:xfrm>
        </p:grpSpPr>
        <p:sp>
          <p:nvSpPr>
            <p:cNvPr id="81" name="Oval 80">
              <a:extLst>
                <a:ext uri="{FF2B5EF4-FFF2-40B4-BE49-F238E27FC236}">
                  <a16:creationId xmlns:a16="http://schemas.microsoft.com/office/drawing/2014/main" id="{B8AAD564-719E-4BD9-8E8E-497E3F388FD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Images with solid fill">
              <a:extLst>
                <a:ext uri="{FF2B5EF4-FFF2-40B4-BE49-F238E27FC236}">
                  <a16:creationId xmlns:a16="http://schemas.microsoft.com/office/drawing/2014/main" id="{3A66DB90-9363-4A8C-81BB-D531BF342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6" name="TextBox 75">
            <a:extLst>
              <a:ext uri="{FF2B5EF4-FFF2-40B4-BE49-F238E27FC236}">
                <a16:creationId xmlns:a16="http://schemas.microsoft.com/office/drawing/2014/main" id="{C4B2364B-BC7F-451E-B7A9-D08E70CAFEB6}"/>
              </a:ext>
            </a:extLst>
          </p:cNvPr>
          <p:cNvSpPr txBox="1"/>
          <p:nvPr/>
        </p:nvSpPr>
        <p:spPr>
          <a:xfrm>
            <a:off x="4762672" y="2708169"/>
            <a:ext cx="1616398" cy="800219"/>
          </a:xfrm>
          <a:prstGeom prst="rect">
            <a:avLst/>
          </a:prstGeom>
          <a:noFill/>
        </p:spPr>
        <p:txBody>
          <a:bodyPr wrap="square">
            <a:spAutoFit/>
          </a:bodyPr>
          <a:lstStyle/>
          <a:p>
            <a:pPr algn="ctr"/>
            <a:r>
              <a:rPr lang="en-US" sz="2800" b="1" dirty="0">
                <a:solidFill>
                  <a:srgbClr val="002060"/>
                </a:solidFill>
              </a:rPr>
              <a:t>7,035</a:t>
            </a:r>
            <a:endParaRPr lang="en-US" sz="3600" b="1" dirty="0">
              <a:solidFill>
                <a:srgbClr val="002060"/>
              </a:solidFill>
            </a:endParaRPr>
          </a:p>
          <a:p>
            <a:pPr algn="ctr"/>
            <a:r>
              <a:rPr lang="en-US" dirty="0">
                <a:solidFill>
                  <a:srgbClr val="002060"/>
                </a:solidFill>
              </a:rPr>
              <a:t>Images</a:t>
            </a:r>
            <a:endParaRPr lang="en-US" dirty="0"/>
          </a:p>
        </p:txBody>
      </p:sp>
      <p:pic>
        <p:nvPicPr>
          <p:cNvPr id="40" name="Picture 39">
            <a:extLst>
              <a:ext uri="{FF2B5EF4-FFF2-40B4-BE49-F238E27FC236}">
                <a16:creationId xmlns:a16="http://schemas.microsoft.com/office/drawing/2014/main" id="{26FE18DC-70E5-465A-B210-0568B2B62E24}"/>
              </a:ext>
            </a:extLst>
          </p:cNvPr>
          <p:cNvPicPr>
            <a:picLocks noChangeAspect="1"/>
          </p:cNvPicPr>
          <p:nvPr/>
        </p:nvPicPr>
        <p:blipFill>
          <a:blip r:embed="rId11" cstate="print">
            <a:extLst>
              <a:ext uri="{28A0092B-C50C-407E-A947-70E740481C1C}">
                <a14:useLocalDpi xmlns:a14="http://schemas.microsoft.com/office/drawing/2010/main" val="0"/>
              </a:ext>
            </a:extLst>
          </a:blip>
          <a:srcRect t="257" b="257"/>
          <a:stretch/>
        </p:blipFill>
        <p:spPr bwMode="auto">
          <a:xfrm>
            <a:off x="9753439" y="1335829"/>
            <a:ext cx="1610344" cy="1605915"/>
          </a:xfrm>
          <a:prstGeom prst="rect">
            <a:avLst/>
          </a:prstGeom>
          <a:ln>
            <a:noFill/>
          </a:ln>
          <a:extLst>
            <a:ext uri="{53640926-AAD7-44D8-BBD7-CCE9431645EC}">
              <a14:shadowObscured xmlns:a14="http://schemas.microsoft.com/office/drawing/2010/main"/>
            </a:ext>
          </a:extLst>
        </p:spPr>
      </p:pic>
      <p:pic>
        <p:nvPicPr>
          <p:cNvPr id="43" name="Picture 42">
            <a:extLst>
              <a:ext uri="{FF2B5EF4-FFF2-40B4-BE49-F238E27FC236}">
                <a16:creationId xmlns:a16="http://schemas.microsoft.com/office/drawing/2014/main" id="{45EF1F5A-2886-44DD-840D-5603D2C699B4}"/>
              </a:ext>
            </a:extLst>
          </p:cNvPr>
          <p:cNvPicPr>
            <a:picLocks noChangeAspect="1"/>
          </p:cNvPicPr>
          <p:nvPr/>
        </p:nvPicPr>
        <p:blipFill>
          <a:blip r:embed="rId12" cstate="print">
            <a:extLst>
              <a:ext uri="{28A0092B-C50C-407E-A947-70E740481C1C}">
                <a14:useLocalDpi xmlns:a14="http://schemas.microsoft.com/office/drawing/2010/main" val="0"/>
              </a:ext>
            </a:extLst>
          </a:blip>
          <a:srcRect t="17" b="17"/>
          <a:stretch/>
        </p:blipFill>
        <p:spPr bwMode="auto">
          <a:xfrm>
            <a:off x="9739664" y="2979473"/>
            <a:ext cx="1610344" cy="1605915"/>
          </a:xfrm>
          <a:prstGeom prst="rect">
            <a:avLst/>
          </a:prstGeom>
          <a:ln>
            <a:noFill/>
          </a:ln>
          <a:extLst>
            <a:ext uri="{53640926-AAD7-44D8-BBD7-CCE9431645EC}">
              <a14:shadowObscured xmlns:a14="http://schemas.microsoft.com/office/drawing/2010/main"/>
            </a:ext>
          </a:extLst>
        </p:spPr>
      </p:pic>
      <p:pic>
        <p:nvPicPr>
          <p:cNvPr id="44" name="Picture 43">
            <a:extLst>
              <a:ext uri="{FF2B5EF4-FFF2-40B4-BE49-F238E27FC236}">
                <a16:creationId xmlns:a16="http://schemas.microsoft.com/office/drawing/2014/main" id="{AFCD6615-E404-4C1C-A175-AF73679F8DDB}"/>
              </a:ext>
            </a:extLst>
          </p:cNvPr>
          <p:cNvPicPr>
            <a:picLocks noChangeAspect="1"/>
          </p:cNvPicPr>
          <p:nvPr/>
        </p:nvPicPr>
        <p:blipFill>
          <a:blip r:embed="rId13" cstate="print">
            <a:extLst>
              <a:ext uri="{28A0092B-C50C-407E-A947-70E740481C1C}">
                <a14:useLocalDpi xmlns:a14="http://schemas.microsoft.com/office/drawing/2010/main" val="0"/>
              </a:ext>
            </a:extLst>
          </a:blip>
          <a:srcRect t="17" b="17"/>
          <a:stretch/>
        </p:blipFill>
        <p:spPr bwMode="auto">
          <a:xfrm>
            <a:off x="9753439" y="4633702"/>
            <a:ext cx="1610344" cy="1605915"/>
          </a:xfrm>
          <a:prstGeom prst="rect">
            <a:avLst/>
          </a:prstGeom>
          <a:ln>
            <a:noFill/>
          </a:ln>
          <a:extLst>
            <a:ext uri="{53640926-AAD7-44D8-BBD7-CCE9431645EC}">
              <a14:shadowObscured xmlns:a14="http://schemas.microsoft.com/office/drawing/2010/main"/>
            </a:ext>
          </a:extLst>
        </p:spPr>
      </p:pic>
      <p:grpSp>
        <p:nvGrpSpPr>
          <p:cNvPr id="45" name="Group 44">
            <a:extLst>
              <a:ext uri="{FF2B5EF4-FFF2-40B4-BE49-F238E27FC236}">
                <a16:creationId xmlns:a16="http://schemas.microsoft.com/office/drawing/2014/main" id="{49752557-E313-4238-84A4-B5C2C6317ADE}"/>
              </a:ext>
            </a:extLst>
          </p:cNvPr>
          <p:cNvGrpSpPr/>
          <p:nvPr/>
        </p:nvGrpSpPr>
        <p:grpSpPr>
          <a:xfrm>
            <a:off x="7295049" y="1724958"/>
            <a:ext cx="822960" cy="822960"/>
            <a:chOff x="1904785" y="3548080"/>
            <a:chExt cx="822960" cy="822960"/>
          </a:xfrm>
        </p:grpSpPr>
        <p:sp>
          <p:nvSpPr>
            <p:cNvPr id="46" name="Oval 45">
              <a:extLst>
                <a:ext uri="{FF2B5EF4-FFF2-40B4-BE49-F238E27FC236}">
                  <a16:creationId xmlns:a16="http://schemas.microsoft.com/office/drawing/2014/main" id="{5F9E58BF-C2D4-4303-B7B6-E5DBA1794A5E}"/>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Cube with solid fill">
              <a:extLst>
                <a:ext uri="{FF2B5EF4-FFF2-40B4-BE49-F238E27FC236}">
                  <a16:creationId xmlns:a16="http://schemas.microsoft.com/office/drawing/2014/main" id="{6D8FDF26-1B59-4080-B6B0-5AD9CAE20E3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p:blipFill>
          <p:spPr>
            <a:xfrm>
              <a:off x="2041945" y="3685240"/>
              <a:ext cx="548640" cy="548640"/>
            </a:xfrm>
            <a:prstGeom prst="rect">
              <a:avLst/>
            </a:prstGeom>
          </p:spPr>
        </p:pic>
      </p:grpSp>
      <p:sp>
        <p:nvSpPr>
          <p:cNvPr id="48" name="TextBox 47">
            <a:extLst>
              <a:ext uri="{FF2B5EF4-FFF2-40B4-BE49-F238E27FC236}">
                <a16:creationId xmlns:a16="http://schemas.microsoft.com/office/drawing/2014/main" id="{F302ABB9-37EA-47C0-963B-8D0EE0A686E4}"/>
              </a:ext>
            </a:extLst>
          </p:cNvPr>
          <p:cNvSpPr txBox="1"/>
          <p:nvPr/>
        </p:nvSpPr>
        <p:spPr>
          <a:xfrm>
            <a:off x="6898330" y="2708169"/>
            <a:ext cx="1616398" cy="800219"/>
          </a:xfrm>
          <a:prstGeom prst="rect">
            <a:avLst/>
          </a:prstGeom>
          <a:noFill/>
        </p:spPr>
        <p:txBody>
          <a:bodyPr wrap="square">
            <a:spAutoFit/>
          </a:bodyPr>
          <a:lstStyle/>
          <a:p>
            <a:pPr algn="ctr"/>
            <a:r>
              <a:rPr lang="en-US" sz="2800" b="1" dirty="0">
                <a:solidFill>
                  <a:srgbClr val="002060"/>
                </a:solidFill>
              </a:rPr>
              <a:t>26,424 </a:t>
            </a:r>
            <a:r>
              <a:rPr lang="en-US" dirty="0">
                <a:solidFill>
                  <a:srgbClr val="002060"/>
                </a:solidFill>
              </a:rPr>
              <a:t>Objects</a:t>
            </a:r>
            <a:endParaRPr lang="en-US" dirty="0"/>
          </a:p>
        </p:txBody>
      </p:sp>
      <p:graphicFrame>
        <p:nvGraphicFramePr>
          <p:cNvPr id="49" name="Object 48">
            <a:extLst>
              <a:ext uri="{FF2B5EF4-FFF2-40B4-BE49-F238E27FC236}">
                <a16:creationId xmlns:a16="http://schemas.microsoft.com/office/drawing/2014/main" id="{CE3E9673-838E-47D9-9CDC-D02755DC2497}"/>
              </a:ext>
            </a:extLst>
          </p:cNvPr>
          <p:cNvGraphicFramePr>
            <a:graphicFrameLocks noChangeAspect="1"/>
          </p:cNvGraphicFramePr>
          <p:nvPr>
            <p:extLst>
              <p:ext uri="{D42A27DB-BD31-4B8C-83A1-F6EECF244321}">
                <p14:modId xmlns:p14="http://schemas.microsoft.com/office/powerpoint/2010/main" val="310859518"/>
              </p:ext>
            </p:extLst>
          </p:nvPr>
        </p:nvGraphicFramePr>
        <p:xfrm>
          <a:off x="1876425" y="3697288"/>
          <a:ext cx="7086600" cy="1546225"/>
        </p:xfrm>
        <a:graphic>
          <a:graphicData uri="http://schemas.openxmlformats.org/presentationml/2006/ole">
            <mc:AlternateContent xmlns:mc="http://schemas.openxmlformats.org/markup-compatibility/2006">
              <mc:Choice xmlns:v="urn:schemas-microsoft-com:vml" Requires="v">
                <p:oleObj name="Document" r:id="rId16" imgW="5713793" imgH="1246304" progId="Word.Document.12">
                  <p:embed/>
                </p:oleObj>
              </mc:Choice>
              <mc:Fallback>
                <p:oleObj name="Document" r:id="rId16" imgW="5713793" imgH="1246304" progId="Word.Document.12">
                  <p:embed/>
                  <p:pic>
                    <p:nvPicPr>
                      <p:cNvPr id="49" name="Object 48">
                        <a:extLst>
                          <a:ext uri="{FF2B5EF4-FFF2-40B4-BE49-F238E27FC236}">
                            <a16:creationId xmlns:a16="http://schemas.microsoft.com/office/drawing/2014/main" id="{CE3E9673-838E-47D9-9CDC-D02755DC2497}"/>
                          </a:ext>
                        </a:extLst>
                      </p:cNvPr>
                      <p:cNvPicPr/>
                      <p:nvPr/>
                    </p:nvPicPr>
                    <p:blipFill>
                      <a:blip r:embed="rId17"/>
                      <a:stretch>
                        <a:fillRect/>
                      </a:stretch>
                    </p:blipFill>
                    <p:spPr>
                      <a:xfrm>
                        <a:off x="1876425" y="3697288"/>
                        <a:ext cx="7086600" cy="1546225"/>
                      </a:xfrm>
                      <a:prstGeom prst="rect">
                        <a:avLst/>
                      </a:prstGeom>
                    </p:spPr>
                  </p:pic>
                </p:oleObj>
              </mc:Fallback>
            </mc:AlternateContent>
          </a:graphicData>
        </a:graphic>
      </p:graphicFrame>
      <p:graphicFrame>
        <p:nvGraphicFramePr>
          <p:cNvPr id="54" name="Chart 53">
            <a:extLst>
              <a:ext uri="{FF2B5EF4-FFF2-40B4-BE49-F238E27FC236}">
                <a16:creationId xmlns:a16="http://schemas.microsoft.com/office/drawing/2014/main" id="{9DE3725A-83D5-450D-8A52-FC0382E709D6}"/>
              </a:ext>
            </a:extLst>
          </p:cNvPr>
          <p:cNvGraphicFramePr/>
          <p:nvPr>
            <p:extLst>
              <p:ext uri="{D42A27DB-BD31-4B8C-83A1-F6EECF244321}">
                <p14:modId xmlns:p14="http://schemas.microsoft.com/office/powerpoint/2010/main" val="1133467047"/>
              </p:ext>
            </p:extLst>
          </p:nvPr>
        </p:nvGraphicFramePr>
        <p:xfrm>
          <a:off x="2117620" y="4788393"/>
          <a:ext cx="6518427" cy="1553977"/>
        </p:xfrm>
        <a:graphic>
          <a:graphicData uri="http://schemas.openxmlformats.org/drawingml/2006/chart">
            <c:chart xmlns:c="http://schemas.openxmlformats.org/drawingml/2006/chart" xmlns:r="http://schemas.openxmlformats.org/officeDocument/2006/relationships" r:id="rId18"/>
          </a:graphicData>
        </a:graphic>
      </p:graphicFrame>
      <p:sp>
        <p:nvSpPr>
          <p:cNvPr id="32" name="Text Box 296">
            <a:extLst>
              <a:ext uri="{FF2B5EF4-FFF2-40B4-BE49-F238E27FC236}">
                <a16:creationId xmlns:a16="http://schemas.microsoft.com/office/drawing/2014/main" id="{659A4C25-7D74-41C9-A72B-1A06FA124361}"/>
              </a:ext>
            </a:extLst>
          </p:cNvPr>
          <p:cNvSpPr txBox="1"/>
          <p:nvPr/>
        </p:nvSpPr>
        <p:spPr>
          <a:xfrm>
            <a:off x="7263384" y="6096608"/>
            <a:ext cx="2295207" cy="2203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6</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Helmet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474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Face Mask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12 / 39</a:t>
            </a:r>
            <a:endParaRPr lang="en-US" sz="1400" dirty="0"/>
          </a:p>
        </p:txBody>
      </p:sp>
      <p:pic>
        <p:nvPicPr>
          <p:cNvPr id="16" name="Graphic 15" descr="Docum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0840" y="813495"/>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388000" y="887164"/>
            <a:ext cx="8076040" cy="646331"/>
          </a:xfrm>
          <a:prstGeom prst="rect">
            <a:avLst/>
          </a:prstGeom>
          <a:noFill/>
        </p:spPr>
        <p:txBody>
          <a:bodyPr wrap="square">
            <a:spAutoFit/>
          </a:bodyPr>
          <a:lstStyle/>
          <a:p>
            <a:pPr algn="just"/>
            <a:r>
              <a:rPr lang="en-US" dirty="0">
                <a:solidFill>
                  <a:srgbClr val="002060"/>
                </a:solidFill>
              </a:rPr>
              <a:t>An object detection algorithm will be trained using YOLOv4 algorithm to detect “2” objects.</a:t>
            </a:r>
          </a:p>
        </p:txBody>
      </p:sp>
      <p:grpSp>
        <p:nvGrpSpPr>
          <p:cNvPr id="70" name="Group 69">
            <a:extLst>
              <a:ext uri="{FF2B5EF4-FFF2-40B4-BE49-F238E27FC236}">
                <a16:creationId xmlns:a16="http://schemas.microsoft.com/office/drawing/2014/main" id="{311B3D0A-58FB-4556-A0F9-72D513F77700}"/>
              </a:ext>
            </a:extLst>
          </p:cNvPr>
          <p:cNvGrpSpPr/>
          <p:nvPr/>
        </p:nvGrpSpPr>
        <p:grpSpPr>
          <a:xfrm>
            <a:off x="2933607" y="1724958"/>
            <a:ext cx="822960" cy="822960"/>
            <a:chOff x="1904785" y="3548080"/>
            <a:chExt cx="822960" cy="822960"/>
          </a:xfrm>
        </p:grpSpPr>
        <p:sp>
          <p:nvSpPr>
            <p:cNvPr id="72" name="Oval 71">
              <a:extLst>
                <a:ext uri="{FF2B5EF4-FFF2-40B4-BE49-F238E27FC236}">
                  <a16:creationId xmlns:a16="http://schemas.microsoft.com/office/drawing/2014/main" id="{13A23228-4D41-4E18-BD5D-696C4B9A36B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Face with mask with solid fill">
              <a:extLst>
                <a:ext uri="{FF2B5EF4-FFF2-40B4-BE49-F238E27FC236}">
                  <a16:creationId xmlns:a16="http://schemas.microsoft.com/office/drawing/2014/main" id="{A954A0FB-BF54-4655-B624-53F99740F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71" name="TextBox 70">
            <a:extLst>
              <a:ext uri="{FF2B5EF4-FFF2-40B4-BE49-F238E27FC236}">
                <a16:creationId xmlns:a16="http://schemas.microsoft.com/office/drawing/2014/main" id="{84CEFAEC-A32A-4970-802A-2D6D74AD8699}"/>
              </a:ext>
            </a:extLst>
          </p:cNvPr>
          <p:cNvSpPr txBox="1"/>
          <p:nvPr/>
        </p:nvSpPr>
        <p:spPr>
          <a:xfrm>
            <a:off x="2238942" y="2708169"/>
            <a:ext cx="2212291" cy="800219"/>
          </a:xfrm>
          <a:prstGeom prst="rect">
            <a:avLst/>
          </a:prstGeom>
          <a:noFill/>
        </p:spPr>
        <p:txBody>
          <a:bodyPr wrap="square">
            <a:spAutoFit/>
          </a:bodyPr>
          <a:lstStyle/>
          <a:p>
            <a:pPr algn="ctr"/>
            <a:r>
              <a:rPr lang="en-US" sz="2800" b="1" dirty="0">
                <a:solidFill>
                  <a:srgbClr val="002060"/>
                </a:solidFill>
              </a:rPr>
              <a:t>2</a:t>
            </a:r>
            <a:endParaRPr lang="en-US" b="1" dirty="0">
              <a:solidFill>
                <a:srgbClr val="002060"/>
              </a:solidFill>
            </a:endParaRPr>
          </a:p>
          <a:p>
            <a:pPr algn="ctr"/>
            <a:r>
              <a:rPr lang="en-US" dirty="0">
                <a:solidFill>
                  <a:srgbClr val="002060"/>
                </a:solidFill>
              </a:rPr>
              <a:t>Classes</a:t>
            </a:r>
            <a:endParaRPr lang="en-US" dirty="0"/>
          </a:p>
        </p:txBody>
      </p:sp>
      <p:grpSp>
        <p:nvGrpSpPr>
          <p:cNvPr id="75" name="Group 74">
            <a:extLst>
              <a:ext uri="{FF2B5EF4-FFF2-40B4-BE49-F238E27FC236}">
                <a16:creationId xmlns:a16="http://schemas.microsoft.com/office/drawing/2014/main" id="{03C93C7D-10E7-4CDF-9F2F-7F69733D3BD9}"/>
              </a:ext>
            </a:extLst>
          </p:cNvPr>
          <p:cNvGrpSpPr/>
          <p:nvPr/>
        </p:nvGrpSpPr>
        <p:grpSpPr>
          <a:xfrm>
            <a:off x="5159391" y="1724958"/>
            <a:ext cx="822960" cy="822960"/>
            <a:chOff x="1904785" y="3548080"/>
            <a:chExt cx="822960" cy="822960"/>
          </a:xfrm>
        </p:grpSpPr>
        <p:sp>
          <p:nvSpPr>
            <p:cNvPr id="81" name="Oval 80">
              <a:extLst>
                <a:ext uri="{FF2B5EF4-FFF2-40B4-BE49-F238E27FC236}">
                  <a16:creationId xmlns:a16="http://schemas.microsoft.com/office/drawing/2014/main" id="{B8AAD564-719E-4BD9-8E8E-497E3F388FD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Images with solid fill">
              <a:extLst>
                <a:ext uri="{FF2B5EF4-FFF2-40B4-BE49-F238E27FC236}">
                  <a16:creationId xmlns:a16="http://schemas.microsoft.com/office/drawing/2014/main" id="{3A66DB90-9363-4A8C-81BB-D531BF342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6" name="TextBox 75">
            <a:extLst>
              <a:ext uri="{FF2B5EF4-FFF2-40B4-BE49-F238E27FC236}">
                <a16:creationId xmlns:a16="http://schemas.microsoft.com/office/drawing/2014/main" id="{C4B2364B-BC7F-451E-B7A9-D08E70CAFEB6}"/>
              </a:ext>
            </a:extLst>
          </p:cNvPr>
          <p:cNvSpPr txBox="1"/>
          <p:nvPr/>
        </p:nvSpPr>
        <p:spPr>
          <a:xfrm>
            <a:off x="4762672" y="2708169"/>
            <a:ext cx="1616398" cy="800219"/>
          </a:xfrm>
          <a:prstGeom prst="rect">
            <a:avLst/>
          </a:prstGeom>
          <a:noFill/>
        </p:spPr>
        <p:txBody>
          <a:bodyPr wrap="square">
            <a:spAutoFit/>
          </a:bodyPr>
          <a:lstStyle/>
          <a:p>
            <a:pPr algn="ctr"/>
            <a:r>
              <a:rPr lang="en-US" sz="2800" b="1" dirty="0">
                <a:solidFill>
                  <a:srgbClr val="002060"/>
                </a:solidFill>
              </a:rPr>
              <a:t>827</a:t>
            </a:r>
            <a:endParaRPr lang="en-US" sz="3600" b="1" dirty="0">
              <a:solidFill>
                <a:srgbClr val="002060"/>
              </a:solidFill>
            </a:endParaRPr>
          </a:p>
          <a:p>
            <a:pPr algn="ctr"/>
            <a:r>
              <a:rPr lang="en-US" dirty="0">
                <a:solidFill>
                  <a:srgbClr val="002060"/>
                </a:solidFill>
              </a:rPr>
              <a:t>Images</a:t>
            </a:r>
            <a:endParaRPr lang="en-US" dirty="0"/>
          </a:p>
        </p:txBody>
      </p:sp>
      <p:grpSp>
        <p:nvGrpSpPr>
          <p:cNvPr id="45" name="Group 44">
            <a:extLst>
              <a:ext uri="{FF2B5EF4-FFF2-40B4-BE49-F238E27FC236}">
                <a16:creationId xmlns:a16="http://schemas.microsoft.com/office/drawing/2014/main" id="{49752557-E313-4238-84A4-B5C2C6317ADE}"/>
              </a:ext>
            </a:extLst>
          </p:cNvPr>
          <p:cNvGrpSpPr/>
          <p:nvPr/>
        </p:nvGrpSpPr>
        <p:grpSpPr>
          <a:xfrm>
            <a:off x="7295049" y="1724958"/>
            <a:ext cx="822960" cy="822960"/>
            <a:chOff x="1904785" y="3548080"/>
            <a:chExt cx="822960" cy="822960"/>
          </a:xfrm>
        </p:grpSpPr>
        <p:sp>
          <p:nvSpPr>
            <p:cNvPr id="46" name="Oval 45">
              <a:extLst>
                <a:ext uri="{FF2B5EF4-FFF2-40B4-BE49-F238E27FC236}">
                  <a16:creationId xmlns:a16="http://schemas.microsoft.com/office/drawing/2014/main" id="{5F9E58BF-C2D4-4303-B7B6-E5DBA1794A5E}"/>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Cube with solid fill">
              <a:extLst>
                <a:ext uri="{FF2B5EF4-FFF2-40B4-BE49-F238E27FC236}">
                  <a16:creationId xmlns:a16="http://schemas.microsoft.com/office/drawing/2014/main" id="{6D8FDF26-1B59-4080-B6B0-5AD9CAE20E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sp>
        <p:nvSpPr>
          <p:cNvPr id="48" name="TextBox 47">
            <a:extLst>
              <a:ext uri="{FF2B5EF4-FFF2-40B4-BE49-F238E27FC236}">
                <a16:creationId xmlns:a16="http://schemas.microsoft.com/office/drawing/2014/main" id="{F302ABB9-37EA-47C0-963B-8D0EE0A686E4}"/>
              </a:ext>
            </a:extLst>
          </p:cNvPr>
          <p:cNvSpPr txBox="1"/>
          <p:nvPr/>
        </p:nvSpPr>
        <p:spPr>
          <a:xfrm>
            <a:off x="6898330" y="2708169"/>
            <a:ext cx="1616398" cy="800219"/>
          </a:xfrm>
          <a:prstGeom prst="rect">
            <a:avLst/>
          </a:prstGeom>
          <a:noFill/>
        </p:spPr>
        <p:txBody>
          <a:bodyPr wrap="square">
            <a:spAutoFit/>
          </a:bodyPr>
          <a:lstStyle/>
          <a:p>
            <a:pPr algn="ctr"/>
            <a:r>
              <a:rPr lang="en-US" sz="2800" b="1" dirty="0">
                <a:solidFill>
                  <a:srgbClr val="002060"/>
                </a:solidFill>
              </a:rPr>
              <a:t>3,900 </a:t>
            </a:r>
            <a:r>
              <a:rPr lang="en-US" dirty="0">
                <a:solidFill>
                  <a:srgbClr val="002060"/>
                </a:solidFill>
              </a:rPr>
              <a:t>Objects</a:t>
            </a:r>
            <a:endParaRPr lang="en-US" dirty="0"/>
          </a:p>
        </p:txBody>
      </p:sp>
      <p:graphicFrame>
        <p:nvGraphicFramePr>
          <p:cNvPr id="32" name="Object 31">
            <a:extLst>
              <a:ext uri="{FF2B5EF4-FFF2-40B4-BE49-F238E27FC236}">
                <a16:creationId xmlns:a16="http://schemas.microsoft.com/office/drawing/2014/main" id="{F58EB8E1-26EC-4ECC-B889-F44C33829E5A}"/>
              </a:ext>
            </a:extLst>
          </p:cNvPr>
          <p:cNvGraphicFramePr>
            <a:graphicFrameLocks noChangeAspect="1"/>
          </p:cNvGraphicFramePr>
          <p:nvPr>
            <p:extLst>
              <p:ext uri="{D42A27DB-BD31-4B8C-83A1-F6EECF244321}">
                <p14:modId xmlns:p14="http://schemas.microsoft.com/office/powerpoint/2010/main" val="431816051"/>
              </p:ext>
            </p:extLst>
          </p:nvPr>
        </p:nvGraphicFramePr>
        <p:xfrm>
          <a:off x="1876425" y="3697287"/>
          <a:ext cx="7111837" cy="1546223"/>
        </p:xfrm>
        <a:graphic>
          <a:graphicData uri="http://schemas.openxmlformats.org/presentationml/2006/ole">
            <mc:AlternateContent xmlns:mc="http://schemas.openxmlformats.org/markup-compatibility/2006">
              <mc:Choice xmlns:v="urn:schemas-microsoft-com:vml" Requires="v">
                <p:oleObj name="Document" r:id="rId13" imgW="5724948" imgH="1245223" progId="Word.Document.12">
                  <p:embed/>
                </p:oleObj>
              </mc:Choice>
              <mc:Fallback>
                <p:oleObj name="Document" r:id="rId13" imgW="5724948" imgH="1245223" progId="Word.Document.12">
                  <p:embed/>
                  <p:pic>
                    <p:nvPicPr>
                      <p:cNvPr id="32" name="Object 31">
                        <a:extLst>
                          <a:ext uri="{FF2B5EF4-FFF2-40B4-BE49-F238E27FC236}">
                            <a16:creationId xmlns:a16="http://schemas.microsoft.com/office/drawing/2014/main" id="{F58EB8E1-26EC-4ECC-B889-F44C33829E5A}"/>
                          </a:ext>
                        </a:extLst>
                      </p:cNvPr>
                      <p:cNvPicPr/>
                      <p:nvPr/>
                    </p:nvPicPr>
                    <p:blipFill>
                      <a:blip r:embed="rId14"/>
                      <a:stretch>
                        <a:fillRect/>
                      </a:stretch>
                    </p:blipFill>
                    <p:spPr>
                      <a:xfrm>
                        <a:off x="1876425" y="3697287"/>
                        <a:ext cx="7111837" cy="1546223"/>
                      </a:xfrm>
                      <a:prstGeom prst="rect">
                        <a:avLst/>
                      </a:prstGeom>
                    </p:spPr>
                  </p:pic>
                </p:oleObj>
              </mc:Fallback>
            </mc:AlternateContent>
          </a:graphicData>
        </a:graphic>
      </p:graphicFrame>
      <p:pic>
        <p:nvPicPr>
          <p:cNvPr id="58" name="Picture 57">
            <a:extLst>
              <a:ext uri="{FF2B5EF4-FFF2-40B4-BE49-F238E27FC236}">
                <a16:creationId xmlns:a16="http://schemas.microsoft.com/office/drawing/2014/main" id="{A7CA3F1E-E807-433A-8047-D20E767AE781}"/>
              </a:ext>
            </a:extLst>
          </p:cNvPr>
          <p:cNvPicPr>
            <a:picLocks noChangeAspect="1"/>
          </p:cNvPicPr>
          <p:nvPr/>
        </p:nvPicPr>
        <p:blipFill>
          <a:blip r:embed="rId15" cstate="print">
            <a:extLst>
              <a:ext uri="{28A0092B-C50C-407E-A947-70E740481C1C}">
                <a14:useLocalDpi xmlns:a14="http://schemas.microsoft.com/office/drawing/2010/main" val="0"/>
              </a:ext>
            </a:extLst>
          </a:blip>
          <a:srcRect t="138" b="138"/>
          <a:stretch/>
        </p:blipFill>
        <p:spPr bwMode="auto">
          <a:xfrm>
            <a:off x="9753439" y="1335829"/>
            <a:ext cx="1610344" cy="1605915"/>
          </a:xfrm>
          <a:prstGeom prst="rect">
            <a:avLst/>
          </a:prstGeom>
          <a:ln>
            <a:noFill/>
          </a:ln>
          <a:extLst>
            <a:ext uri="{53640926-AAD7-44D8-BBD7-CCE9431645EC}">
              <a14:shadowObscured xmlns:a14="http://schemas.microsoft.com/office/drawing/2010/main"/>
            </a:ext>
          </a:extLst>
        </p:spPr>
      </p:pic>
      <p:pic>
        <p:nvPicPr>
          <p:cNvPr id="60" name="Picture 59">
            <a:extLst>
              <a:ext uri="{FF2B5EF4-FFF2-40B4-BE49-F238E27FC236}">
                <a16:creationId xmlns:a16="http://schemas.microsoft.com/office/drawing/2014/main" id="{0B04737F-26CF-4EF4-A2E4-978B1E167621}"/>
              </a:ext>
            </a:extLst>
          </p:cNvPr>
          <p:cNvPicPr>
            <a:picLocks noChangeAspect="1"/>
          </p:cNvPicPr>
          <p:nvPr/>
        </p:nvPicPr>
        <p:blipFill>
          <a:blip r:embed="rId16" cstate="print">
            <a:extLst>
              <a:ext uri="{28A0092B-C50C-407E-A947-70E740481C1C}">
                <a14:useLocalDpi xmlns:a14="http://schemas.microsoft.com/office/drawing/2010/main" val="0"/>
              </a:ext>
            </a:extLst>
          </a:blip>
          <a:srcRect t="138" b="138"/>
          <a:stretch/>
        </p:blipFill>
        <p:spPr bwMode="auto">
          <a:xfrm>
            <a:off x="9753439" y="4633702"/>
            <a:ext cx="1610344" cy="1605915"/>
          </a:xfrm>
          <a:prstGeom prst="rect">
            <a:avLst/>
          </a:prstGeom>
          <a:ln>
            <a:noFill/>
          </a:ln>
          <a:extLst>
            <a:ext uri="{53640926-AAD7-44D8-BBD7-CCE9431645EC}">
              <a14:shadowObscured xmlns:a14="http://schemas.microsoft.com/office/drawing/2010/main"/>
            </a:ext>
          </a:extLst>
        </p:spPr>
      </p:pic>
      <p:pic>
        <p:nvPicPr>
          <p:cNvPr id="62" name="Picture 61">
            <a:extLst>
              <a:ext uri="{FF2B5EF4-FFF2-40B4-BE49-F238E27FC236}">
                <a16:creationId xmlns:a16="http://schemas.microsoft.com/office/drawing/2014/main" id="{7B2D50C3-92DE-46FC-9D9B-772197D8C6F7}"/>
              </a:ext>
            </a:extLst>
          </p:cNvPr>
          <p:cNvPicPr>
            <a:picLocks noChangeAspect="1"/>
          </p:cNvPicPr>
          <p:nvPr/>
        </p:nvPicPr>
        <p:blipFill>
          <a:blip r:embed="rId17" cstate="print">
            <a:extLst>
              <a:ext uri="{28A0092B-C50C-407E-A947-70E740481C1C}">
                <a14:useLocalDpi xmlns:a14="http://schemas.microsoft.com/office/drawing/2010/main" val="0"/>
              </a:ext>
            </a:extLst>
          </a:blip>
          <a:srcRect t="138" b="138"/>
          <a:stretch/>
        </p:blipFill>
        <p:spPr bwMode="auto">
          <a:xfrm>
            <a:off x="9739664" y="2979473"/>
            <a:ext cx="1610344" cy="1605915"/>
          </a:xfrm>
          <a:prstGeom prst="rect">
            <a:avLst/>
          </a:prstGeom>
          <a:ln>
            <a:noFill/>
          </a:ln>
          <a:extLst>
            <a:ext uri="{53640926-AAD7-44D8-BBD7-CCE9431645EC}">
              <a14:shadowObscured xmlns:a14="http://schemas.microsoft.com/office/drawing/2010/main"/>
            </a:ext>
          </a:extLst>
        </p:spPr>
      </p:pic>
      <p:graphicFrame>
        <p:nvGraphicFramePr>
          <p:cNvPr id="64" name="Chart 63">
            <a:extLst>
              <a:ext uri="{FF2B5EF4-FFF2-40B4-BE49-F238E27FC236}">
                <a16:creationId xmlns:a16="http://schemas.microsoft.com/office/drawing/2014/main" id="{BE8D075C-40DE-45D5-AD21-4B8F9256C35D}"/>
              </a:ext>
            </a:extLst>
          </p:cNvPr>
          <p:cNvGraphicFramePr/>
          <p:nvPr>
            <p:extLst>
              <p:ext uri="{D42A27DB-BD31-4B8C-83A1-F6EECF244321}">
                <p14:modId xmlns:p14="http://schemas.microsoft.com/office/powerpoint/2010/main" val="422716451"/>
              </p:ext>
            </p:extLst>
          </p:nvPr>
        </p:nvGraphicFramePr>
        <p:xfrm>
          <a:off x="2117620" y="4788392"/>
          <a:ext cx="6518426" cy="1546223"/>
        </p:xfrm>
        <a:graphic>
          <a:graphicData uri="http://schemas.openxmlformats.org/drawingml/2006/chart">
            <c:chart xmlns:c="http://schemas.openxmlformats.org/drawingml/2006/chart" xmlns:r="http://schemas.openxmlformats.org/officeDocument/2006/relationships" r:id="rId18"/>
          </a:graphicData>
        </a:graphic>
      </p:graphicFrame>
      <p:sp>
        <p:nvSpPr>
          <p:cNvPr id="33" name="Text Box 296">
            <a:extLst>
              <a:ext uri="{FF2B5EF4-FFF2-40B4-BE49-F238E27FC236}">
                <a16:creationId xmlns:a16="http://schemas.microsoft.com/office/drawing/2014/main" id="{D4B6C8CB-A4FB-464D-BDB0-A32387359E2C}"/>
              </a:ext>
            </a:extLst>
          </p:cNvPr>
          <p:cNvSpPr txBox="1"/>
          <p:nvPr/>
        </p:nvSpPr>
        <p:spPr>
          <a:xfrm>
            <a:off x="7263384" y="6096608"/>
            <a:ext cx="2295207" cy="2203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7: Face mask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9938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Object Detection Algorithm Architecture</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13 / 39</a:t>
            </a:r>
            <a:endParaRPr lang="en-US" sz="1400" dirty="0"/>
          </a:p>
        </p:txBody>
      </p:sp>
      <p:grpSp>
        <p:nvGrpSpPr>
          <p:cNvPr id="13" name="Group 12">
            <a:extLst>
              <a:ext uri="{FF2B5EF4-FFF2-40B4-BE49-F238E27FC236}">
                <a16:creationId xmlns:a16="http://schemas.microsoft.com/office/drawing/2014/main" id="{DD1DEFA1-EC40-48DD-A825-D4FF6EB47879}"/>
              </a:ext>
            </a:extLst>
          </p:cNvPr>
          <p:cNvGrpSpPr/>
          <p:nvPr/>
        </p:nvGrpSpPr>
        <p:grpSpPr>
          <a:xfrm>
            <a:off x="294837" y="706340"/>
            <a:ext cx="11680286" cy="5500258"/>
            <a:chOff x="294837" y="706340"/>
            <a:chExt cx="11680286" cy="5500258"/>
          </a:xfrm>
        </p:grpSpPr>
        <p:sp>
          <p:nvSpPr>
            <p:cNvPr id="68" name="Rectangle 67">
              <a:extLst>
                <a:ext uri="{FF2B5EF4-FFF2-40B4-BE49-F238E27FC236}">
                  <a16:creationId xmlns:a16="http://schemas.microsoft.com/office/drawing/2014/main" id="{942ACB7D-D44A-4159-AD34-8312B4F0D377}"/>
                </a:ext>
              </a:extLst>
            </p:cNvPr>
            <p:cNvSpPr/>
            <p:nvPr/>
          </p:nvSpPr>
          <p:spPr>
            <a:xfrm rot="16200000">
              <a:off x="-537101" y="5081778"/>
              <a:ext cx="1956750" cy="29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B3EE5-AAFA-47A4-95F3-ACBE9CF2C588}"/>
                </a:ext>
              </a:extLst>
            </p:cNvPr>
            <p:cNvGrpSpPr/>
            <p:nvPr/>
          </p:nvGrpSpPr>
          <p:grpSpPr>
            <a:xfrm>
              <a:off x="294837" y="706340"/>
              <a:ext cx="11680286" cy="5500258"/>
              <a:chOff x="294837" y="706340"/>
              <a:chExt cx="11680286" cy="5500258"/>
            </a:xfrm>
          </p:grpSpPr>
          <p:grpSp>
            <p:nvGrpSpPr>
              <p:cNvPr id="11" name="Group 10">
                <a:extLst>
                  <a:ext uri="{FF2B5EF4-FFF2-40B4-BE49-F238E27FC236}">
                    <a16:creationId xmlns:a16="http://schemas.microsoft.com/office/drawing/2014/main" id="{EE626D7D-249E-48D0-BDCC-7705C8C5537D}"/>
                  </a:ext>
                </a:extLst>
              </p:cNvPr>
              <p:cNvGrpSpPr/>
              <p:nvPr/>
            </p:nvGrpSpPr>
            <p:grpSpPr>
              <a:xfrm>
                <a:off x="394773" y="1038212"/>
                <a:ext cx="11580350" cy="5168386"/>
                <a:chOff x="394773" y="1038212"/>
                <a:chExt cx="11580350" cy="5168386"/>
              </a:xfrm>
            </p:grpSpPr>
            <p:sp>
              <p:nvSpPr>
                <p:cNvPr id="9" name="Rectangle 8">
                  <a:extLst>
                    <a:ext uri="{FF2B5EF4-FFF2-40B4-BE49-F238E27FC236}">
                      <a16:creationId xmlns:a16="http://schemas.microsoft.com/office/drawing/2014/main" id="{3871369C-EBBF-4B43-A2B2-F981B425E3A2}"/>
                    </a:ext>
                  </a:extLst>
                </p:cNvPr>
                <p:cNvSpPr/>
                <p:nvPr/>
              </p:nvSpPr>
              <p:spPr>
                <a:xfrm>
                  <a:off x="5006340" y="5913725"/>
                  <a:ext cx="5843548" cy="29287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3EE476C4-E61C-47A5-8CA0-AF64FD33BF9C}"/>
                    </a:ext>
                  </a:extLst>
                </p:cNvPr>
                <p:cNvGrpSpPr/>
                <p:nvPr/>
              </p:nvGrpSpPr>
              <p:grpSpPr>
                <a:xfrm>
                  <a:off x="394773" y="1038212"/>
                  <a:ext cx="11580350" cy="5168386"/>
                  <a:chOff x="394773" y="1219064"/>
                  <a:chExt cx="11580350" cy="5168386"/>
                </a:xfrm>
              </p:grpSpPr>
              <p:grpSp>
                <p:nvGrpSpPr>
                  <p:cNvPr id="3" name="Group 2">
                    <a:extLst>
                      <a:ext uri="{FF2B5EF4-FFF2-40B4-BE49-F238E27FC236}">
                        <a16:creationId xmlns:a16="http://schemas.microsoft.com/office/drawing/2014/main" id="{8601116D-B9A8-46DE-8BC4-4E3023402D26}"/>
                      </a:ext>
                    </a:extLst>
                  </p:cNvPr>
                  <p:cNvGrpSpPr/>
                  <p:nvPr/>
                </p:nvGrpSpPr>
                <p:grpSpPr>
                  <a:xfrm>
                    <a:off x="3260555" y="1219064"/>
                    <a:ext cx="8714568" cy="4900055"/>
                    <a:chOff x="3216593" y="1752600"/>
                    <a:chExt cx="5758815" cy="3352800"/>
                  </a:xfrm>
                </p:grpSpPr>
                <p:pic>
                  <p:nvPicPr>
                    <p:cNvPr id="41" name="Picture 40" descr="Diagram&#10;&#10;Description automatically generated">
                      <a:extLst>
                        <a:ext uri="{FF2B5EF4-FFF2-40B4-BE49-F238E27FC236}">
                          <a16:creationId xmlns:a16="http://schemas.microsoft.com/office/drawing/2014/main" id="{A17766C9-D6BF-4D9E-B904-B2BC4B003C36}"/>
                        </a:ext>
                      </a:extLst>
                    </p:cNvPr>
                    <p:cNvPicPr/>
                    <p:nvPr/>
                  </p:nvPicPr>
                  <p:blipFill>
                    <a:blip r:embed="rId5" cstate="print">
                      <a:extLst>
                        <a:ext uri="{28A0092B-C50C-407E-A947-70E740481C1C}">
                          <a14:useLocalDpi xmlns:a14="http://schemas.microsoft.com/office/drawing/2010/main" val="0"/>
                        </a:ext>
                      </a:extLst>
                    </a:blip>
                    <a:stretch>
                      <a:fillRect/>
                    </a:stretch>
                  </p:blipFill>
                  <p:spPr>
                    <a:xfrm>
                      <a:off x="3216593" y="1752600"/>
                      <a:ext cx="5015230" cy="3352800"/>
                    </a:xfrm>
                    <a:prstGeom prst="rect">
                      <a:avLst/>
                    </a:prstGeom>
                  </p:spPr>
                </p:pic>
                <p:pic>
                  <p:nvPicPr>
                    <p:cNvPr id="42" name="Picture 41">
                      <a:extLst>
                        <a:ext uri="{FF2B5EF4-FFF2-40B4-BE49-F238E27FC236}">
                          <a16:creationId xmlns:a16="http://schemas.microsoft.com/office/drawing/2014/main" id="{F07B5897-BFEC-470A-AC64-AD2817A6E903}"/>
                        </a:ext>
                      </a:extLst>
                    </p:cNvPr>
                    <p:cNvPicPr/>
                    <p:nvPr/>
                  </p:nvPicPr>
                  <p:blipFill>
                    <a:blip r:embed="rId6" cstate="print">
                      <a:extLst>
                        <a:ext uri="{28A0092B-C50C-407E-A947-70E740481C1C}">
                          <a14:useLocalDpi xmlns:a14="http://schemas.microsoft.com/office/drawing/2010/main" val="0"/>
                        </a:ext>
                      </a:extLst>
                    </a:blip>
                    <a:srcRect/>
                    <a:stretch/>
                  </p:blipFill>
                  <p:spPr>
                    <a:xfrm>
                      <a:off x="4964113" y="3313430"/>
                      <a:ext cx="330200" cy="302260"/>
                    </a:xfrm>
                    <a:prstGeom prst="rect">
                      <a:avLst/>
                    </a:prstGeom>
                  </p:spPr>
                </p:pic>
                <p:sp>
                  <p:nvSpPr>
                    <p:cNvPr id="43" name="Rectangle 42">
                      <a:extLst>
                        <a:ext uri="{FF2B5EF4-FFF2-40B4-BE49-F238E27FC236}">
                          <a16:creationId xmlns:a16="http://schemas.microsoft.com/office/drawing/2014/main" id="{1093DBA1-044C-4A51-AED4-4E2257B10A2E}"/>
                        </a:ext>
                      </a:extLst>
                    </p:cNvPr>
                    <p:cNvSpPr/>
                    <p:nvPr/>
                  </p:nvSpPr>
                  <p:spPr>
                    <a:xfrm>
                      <a:off x="5032058" y="3317240"/>
                      <a:ext cx="207645" cy="292735"/>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4" name="Picture 43">
                      <a:extLst>
                        <a:ext uri="{FF2B5EF4-FFF2-40B4-BE49-F238E27FC236}">
                          <a16:creationId xmlns:a16="http://schemas.microsoft.com/office/drawing/2014/main" id="{8B2211FD-59F6-4578-9C82-425A677055F3}"/>
                        </a:ext>
                      </a:extLst>
                    </p:cNvPr>
                    <p:cNvPicPr/>
                    <p:nvPr/>
                  </p:nvPicPr>
                  <p:blipFill>
                    <a:blip r:embed="rId7" cstate="print">
                      <a:extLst>
                        <a:ext uri="{28A0092B-C50C-407E-A947-70E740481C1C}">
                          <a14:useLocalDpi xmlns:a14="http://schemas.microsoft.com/office/drawing/2010/main" val="0"/>
                        </a:ext>
                      </a:extLst>
                    </a:blip>
                    <a:srcRect/>
                    <a:stretch/>
                  </p:blipFill>
                  <p:spPr>
                    <a:xfrm>
                      <a:off x="6200458" y="3982085"/>
                      <a:ext cx="426085" cy="389890"/>
                    </a:xfrm>
                    <a:prstGeom prst="rect">
                      <a:avLst/>
                    </a:prstGeom>
                  </p:spPr>
                </p:pic>
                <p:sp>
                  <p:nvSpPr>
                    <p:cNvPr id="45" name="Rectangle 44">
                      <a:extLst>
                        <a:ext uri="{FF2B5EF4-FFF2-40B4-BE49-F238E27FC236}">
                          <a16:creationId xmlns:a16="http://schemas.microsoft.com/office/drawing/2014/main" id="{DC561CA8-3C73-4E7B-9F1A-F35EE553D780}"/>
                        </a:ext>
                      </a:extLst>
                    </p:cNvPr>
                    <p:cNvSpPr/>
                    <p:nvPr/>
                  </p:nvSpPr>
                  <p:spPr>
                    <a:xfrm>
                      <a:off x="6284278" y="3987165"/>
                      <a:ext cx="276225" cy="38227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6" name="Picture 45">
                      <a:extLst>
                        <a:ext uri="{FF2B5EF4-FFF2-40B4-BE49-F238E27FC236}">
                          <a16:creationId xmlns:a16="http://schemas.microsoft.com/office/drawing/2014/main" id="{07FF42E9-12CE-49A2-9C5F-4A490B8BD628}"/>
                        </a:ext>
                      </a:extLst>
                    </p:cNvPr>
                    <p:cNvPicPr/>
                    <p:nvPr/>
                  </p:nvPicPr>
                  <p:blipFill>
                    <a:blip r:embed="rId8" cstate="print">
                      <a:extLst>
                        <a:ext uri="{28A0092B-C50C-407E-A947-70E740481C1C}">
                          <a14:useLocalDpi xmlns:a14="http://schemas.microsoft.com/office/drawing/2010/main" val="0"/>
                        </a:ext>
                      </a:extLst>
                    </a:blip>
                    <a:srcRect/>
                    <a:stretch/>
                  </p:blipFill>
                  <p:spPr>
                    <a:xfrm>
                      <a:off x="7629843" y="4348480"/>
                      <a:ext cx="539750" cy="494665"/>
                    </a:xfrm>
                    <a:prstGeom prst="rect">
                      <a:avLst/>
                    </a:prstGeom>
                  </p:spPr>
                </p:pic>
                <p:sp>
                  <p:nvSpPr>
                    <p:cNvPr id="47" name="Rectangle 46">
                      <a:extLst>
                        <a:ext uri="{FF2B5EF4-FFF2-40B4-BE49-F238E27FC236}">
                          <a16:creationId xmlns:a16="http://schemas.microsoft.com/office/drawing/2014/main" id="{33D8A99C-DD63-4DFE-A64E-9E54748743E0}"/>
                        </a:ext>
                      </a:extLst>
                    </p:cNvPr>
                    <p:cNvSpPr/>
                    <p:nvPr/>
                  </p:nvSpPr>
                  <p:spPr>
                    <a:xfrm>
                      <a:off x="7735253" y="4345305"/>
                      <a:ext cx="352425" cy="494030"/>
                    </a:xfrm>
                    <a:prstGeom prst="rect">
                      <a:avLst/>
                    </a:prstGeom>
                    <a:noFill/>
                    <a:ln w="63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48" name="Picture 47">
                      <a:extLst>
                        <a:ext uri="{FF2B5EF4-FFF2-40B4-BE49-F238E27FC236}">
                          <a16:creationId xmlns:a16="http://schemas.microsoft.com/office/drawing/2014/main" id="{7D30DCF4-0F54-4740-86B5-A54D7EFEF986}"/>
                        </a:ext>
                      </a:extLst>
                    </p:cNvPr>
                    <p:cNvPicPr/>
                    <p:nvPr/>
                  </p:nvPicPr>
                  <p:blipFill>
                    <a:blip r:embed="rId8" cstate="print">
                      <a:extLst>
                        <a:ext uri="{28A0092B-C50C-407E-A947-70E740481C1C}">
                          <a14:useLocalDpi xmlns:a14="http://schemas.microsoft.com/office/drawing/2010/main" val="0"/>
                        </a:ext>
                      </a:extLst>
                    </a:blip>
                    <a:srcRect/>
                    <a:stretch/>
                  </p:blipFill>
                  <p:spPr>
                    <a:xfrm>
                      <a:off x="8435658" y="2134235"/>
                      <a:ext cx="539750" cy="494665"/>
                    </a:xfrm>
                    <a:prstGeom prst="rect">
                      <a:avLst/>
                    </a:prstGeom>
                  </p:spPr>
                </p:pic>
                <p:sp>
                  <p:nvSpPr>
                    <p:cNvPr id="49" name="Rectangle 48">
                      <a:extLst>
                        <a:ext uri="{FF2B5EF4-FFF2-40B4-BE49-F238E27FC236}">
                          <a16:creationId xmlns:a16="http://schemas.microsoft.com/office/drawing/2014/main" id="{A8DBFBA9-6F5D-4472-9035-2CBF278318A9}"/>
                        </a:ext>
                      </a:extLst>
                    </p:cNvPr>
                    <p:cNvSpPr/>
                    <p:nvPr/>
                  </p:nvSpPr>
                  <p:spPr>
                    <a:xfrm>
                      <a:off x="8542973" y="2132965"/>
                      <a:ext cx="339090" cy="494030"/>
                    </a:xfrm>
                    <a:prstGeom prst="rect">
                      <a:avLst/>
                    </a:prstGeom>
                    <a:noFill/>
                    <a:ln w="127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50" name="Straight Arrow Connector 49">
                      <a:extLst>
                        <a:ext uri="{FF2B5EF4-FFF2-40B4-BE49-F238E27FC236}">
                          <a16:creationId xmlns:a16="http://schemas.microsoft.com/office/drawing/2014/main" id="{2DEFD582-31C3-4F2A-86E1-470FA5FCF774}"/>
                        </a:ext>
                      </a:extLst>
                    </p:cNvPr>
                    <p:cNvCxnSpPr/>
                    <p:nvPr/>
                  </p:nvCxnSpPr>
                  <p:spPr>
                    <a:xfrm>
                      <a:off x="8117523" y="2378710"/>
                      <a:ext cx="235585"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53" name="Group 52">
                    <a:extLst>
                      <a:ext uri="{FF2B5EF4-FFF2-40B4-BE49-F238E27FC236}">
                        <a16:creationId xmlns:a16="http://schemas.microsoft.com/office/drawing/2014/main" id="{130893C6-A4EB-477D-8837-3E136F0D1CB7}"/>
                      </a:ext>
                    </a:extLst>
                  </p:cNvPr>
                  <p:cNvGrpSpPr/>
                  <p:nvPr/>
                </p:nvGrpSpPr>
                <p:grpSpPr>
                  <a:xfrm>
                    <a:off x="394773" y="4306242"/>
                    <a:ext cx="6843395" cy="2081208"/>
                    <a:chOff x="2674303" y="3935600"/>
                    <a:chExt cx="6843395" cy="2081208"/>
                  </a:xfrm>
                </p:grpSpPr>
                <p:pic>
                  <p:nvPicPr>
                    <p:cNvPr id="54" name="Picture 53" descr="Diagram, schematic&#10;&#10;Description automatically generated">
                      <a:extLst>
                        <a:ext uri="{FF2B5EF4-FFF2-40B4-BE49-F238E27FC236}">
                          <a16:creationId xmlns:a16="http://schemas.microsoft.com/office/drawing/2014/main" id="{B510764A-7978-4303-A76E-23932875535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74303" y="3935600"/>
                      <a:ext cx="6831524" cy="2081208"/>
                    </a:xfrm>
                    <a:prstGeom prst="rect">
                      <a:avLst/>
                    </a:prstGeom>
                  </p:spPr>
                </p:pic>
                <p:sp>
                  <p:nvSpPr>
                    <p:cNvPr id="55" name="Rectangle 54">
                      <a:extLst>
                        <a:ext uri="{FF2B5EF4-FFF2-40B4-BE49-F238E27FC236}">
                          <a16:creationId xmlns:a16="http://schemas.microsoft.com/office/drawing/2014/main" id="{A4EC5D16-81DD-498D-87AA-64D4F9F5692D}"/>
                        </a:ext>
                      </a:extLst>
                    </p:cNvPr>
                    <p:cNvSpPr/>
                    <p:nvPr/>
                  </p:nvSpPr>
                  <p:spPr>
                    <a:xfrm>
                      <a:off x="8739587" y="4952677"/>
                      <a:ext cx="778111" cy="6872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6" name="Rectangle 55">
                      <a:extLst>
                        <a:ext uri="{FF2B5EF4-FFF2-40B4-BE49-F238E27FC236}">
                          <a16:creationId xmlns:a16="http://schemas.microsoft.com/office/drawing/2014/main" id="{75E9BDEF-79AB-4AA3-918B-D5481A41DB29}"/>
                        </a:ext>
                      </a:extLst>
                    </p:cNvPr>
                    <p:cNvSpPr/>
                    <p:nvPr/>
                  </p:nvSpPr>
                  <p:spPr>
                    <a:xfrm>
                      <a:off x="5661056" y="4541203"/>
                      <a:ext cx="1751550" cy="550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58" name="Straight Connector 57">
                      <a:extLst>
                        <a:ext uri="{FF2B5EF4-FFF2-40B4-BE49-F238E27FC236}">
                          <a16:creationId xmlns:a16="http://schemas.microsoft.com/office/drawing/2014/main" id="{0E3A4DA2-60E0-4A4C-AE70-7720FD715CF9}"/>
                        </a:ext>
                      </a:extLst>
                    </p:cNvPr>
                    <p:cNvCxnSpPr/>
                    <p:nvPr/>
                  </p:nvCxnSpPr>
                  <p:spPr>
                    <a:xfrm flipH="1">
                      <a:off x="8612229" y="5331442"/>
                      <a:ext cx="234632" cy="1232"/>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5112AC0B-74CE-41C4-83BB-3F86C1CC5301}"/>
                        </a:ext>
                      </a:extLst>
                    </p:cNvPr>
                    <p:cNvCxnSpPr/>
                    <p:nvPr/>
                  </p:nvCxnSpPr>
                  <p:spPr>
                    <a:xfrm flipV="1">
                      <a:off x="7322672" y="4490797"/>
                      <a:ext cx="5785" cy="200285"/>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62" name="Text Box 486">
                    <a:extLst>
                      <a:ext uri="{FF2B5EF4-FFF2-40B4-BE49-F238E27FC236}">
                        <a16:creationId xmlns:a16="http://schemas.microsoft.com/office/drawing/2014/main" id="{8CAA92C0-3F45-443E-B4C4-E05A1DA752A9}"/>
                      </a:ext>
                    </a:extLst>
                  </p:cNvPr>
                  <p:cNvSpPr txBox="1"/>
                  <p:nvPr/>
                </p:nvSpPr>
                <p:spPr>
                  <a:xfrm>
                    <a:off x="2735263" y="6169525"/>
                    <a:ext cx="6721475" cy="202886"/>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8</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Algorithm’s framework summary [12], [13]</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grpSp>
          </p:grpSp>
          <p:pic>
            <p:nvPicPr>
              <p:cNvPr id="8" name="Picture 7" descr="A picture containing text, receipt&#10;&#10;Description automatically generated">
                <a:extLst>
                  <a:ext uri="{FF2B5EF4-FFF2-40B4-BE49-F238E27FC236}">
                    <a16:creationId xmlns:a16="http://schemas.microsoft.com/office/drawing/2014/main" id="{BFB59A98-8EAF-4151-9768-5CAD29BD3A5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4837" y="706340"/>
                <a:ext cx="2980067" cy="4024654"/>
              </a:xfrm>
              <a:prstGeom prst="rect">
                <a:avLst/>
              </a:prstGeom>
            </p:spPr>
          </p:pic>
        </p:grpSp>
      </p:grpSp>
    </p:spTree>
    <p:extLst>
      <p:ext uri="{BB962C8B-B14F-4D97-AF65-F5344CB8AC3E}">
        <p14:creationId xmlns:p14="http://schemas.microsoft.com/office/powerpoint/2010/main" val="2966369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Data Preparation</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14 / 39</a:t>
            </a:r>
            <a:endParaRPr lang="en-US" sz="1400" dirty="0"/>
          </a:p>
        </p:txBody>
      </p:sp>
      <p:cxnSp>
        <p:nvCxnSpPr>
          <p:cNvPr id="35" name="Straight Connector 34">
            <a:extLst>
              <a:ext uri="{FF2B5EF4-FFF2-40B4-BE49-F238E27FC236}">
                <a16:creationId xmlns:a16="http://schemas.microsoft.com/office/drawing/2014/main" id="{4E28769D-2BB0-4836-8E46-EF6E89D6B459}"/>
              </a:ext>
            </a:extLst>
          </p:cNvPr>
          <p:cNvCxnSpPr>
            <a:cxnSpLocks/>
          </p:cNvCxnSpPr>
          <p:nvPr/>
        </p:nvCxnSpPr>
        <p:spPr>
          <a:xfrm>
            <a:off x="6084570" y="789236"/>
            <a:ext cx="0" cy="5377884"/>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pic>
        <p:nvPicPr>
          <p:cNvPr id="11" name="Graphic 10" descr="Signature with solid fill">
            <a:extLst>
              <a:ext uri="{FF2B5EF4-FFF2-40B4-BE49-F238E27FC236}">
                <a16:creationId xmlns:a16="http://schemas.microsoft.com/office/drawing/2014/main" id="{1E044A40-D3BE-4505-85EF-26818B7A8D9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58915"/>
            <a:ext cx="720000" cy="720000"/>
          </a:xfrm>
          <a:prstGeom prst="rect">
            <a:avLst/>
          </a:prstGeom>
        </p:spPr>
      </p:pic>
      <p:sp>
        <p:nvSpPr>
          <p:cNvPr id="12" name="TextBox 11">
            <a:extLst>
              <a:ext uri="{FF2B5EF4-FFF2-40B4-BE49-F238E27FC236}">
                <a16:creationId xmlns:a16="http://schemas.microsoft.com/office/drawing/2014/main" id="{E9DBDFE9-8C86-4DEC-A08E-BFAC90D292B3}"/>
              </a:ext>
            </a:extLst>
          </p:cNvPr>
          <p:cNvSpPr txBox="1"/>
          <p:nvPr/>
        </p:nvSpPr>
        <p:spPr>
          <a:xfrm>
            <a:off x="1090614" y="834250"/>
            <a:ext cx="4800826" cy="369332"/>
          </a:xfrm>
          <a:prstGeom prst="rect">
            <a:avLst/>
          </a:prstGeom>
          <a:noFill/>
        </p:spPr>
        <p:txBody>
          <a:bodyPr wrap="square">
            <a:spAutoFit/>
          </a:bodyPr>
          <a:lstStyle/>
          <a:p>
            <a:pPr algn="just"/>
            <a:r>
              <a:rPr lang="en-US" b="1" u="sng" dirty="0">
                <a:solidFill>
                  <a:srgbClr val="002060"/>
                </a:solidFill>
              </a:rPr>
              <a:t>Image Labeling:</a:t>
            </a:r>
            <a:endParaRPr lang="en-US" dirty="0">
              <a:solidFill>
                <a:srgbClr val="002060"/>
              </a:solidFill>
            </a:endParaRPr>
          </a:p>
        </p:txBody>
      </p:sp>
      <p:pic>
        <p:nvPicPr>
          <p:cNvPr id="13" name="Picture 12">
            <a:extLst>
              <a:ext uri="{FF2B5EF4-FFF2-40B4-BE49-F238E27FC236}">
                <a16:creationId xmlns:a16="http://schemas.microsoft.com/office/drawing/2014/main" id="{AD4060E4-F6C0-4725-998D-986ED60B6A59}"/>
              </a:ext>
            </a:extLst>
          </p:cNvPr>
          <p:cNvPicPr/>
          <p:nvPr/>
        </p:nvPicPr>
        <p:blipFill>
          <a:blip r:embed="rId7" cstate="print">
            <a:extLst>
              <a:ext uri="{28A0092B-C50C-407E-A947-70E740481C1C}">
                <a14:useLocalDpi xmlns:a14="http://schemas.microsoft.com/office/drawing/2010/main" val="0"/>
              </a:ext>
            </a:extLst>
          </a:blip>
          <a:srcRect l="1040" r="1040"/>
          <a:stretch/>
        </p:blipFill>
        <p:spPr bwMode="auto">
          <a:xfrm>
            <a:off x="1090614" y="3186116"/>
            <a:ext cx="4307841" cy="2545872"/>
          </a:xfrm>
          <a:prstGeom prst="rect">
            <a:avLst/>
          </a:prstGeom>
          <a:ln>
            <a:noFill/>
          </a:ln>
          <a:extLst>
            <a:ext uri="{53640926-AAD7-44D8-BBD7-CCE9431645EC}">
              <a14:shadowObscured xmlns:a14="http://schemas.microsoft.com/office/drawing/2010/main"/>
            </a:ext>
          </a:extLst>
        </p:spPr>
      </p:pic>
      <p:sp>
        <p:nvSpPr>
          <p:cNvPr id="15" name="TextBox 14">
            <a:extLst>
              <a:ext uri="{FF2B5EF4-FFF2-40B4-BE49-F238E27FC236}">
                <a16:creationId xmlns:a16="http://schemas.microsoft.com/office/drawing/2014/main" id="{91C5200F-AD0C-441B-9CA7-E441F0CDF00E}"/>
              </a:ext>
            </a:extLst>
          </p:cNvPr>
          <p:cNvSpPr txBox="1"/>
          <p:nvPr/>
        </p:nvSpPr>
        <p:spPr>
          <a:xfrm>
            <a:off x="1230740" y="5994670"/>
            <a:ext cx="4074318" cy="369332"/>
          </a:xfrm>
          <a:prstGeom prst="rect">
            <a:avLst/>
          </a:prstGeom>
          <a:noFill/>
        </p:spPr>
        <p:txBody>
          <a:bodyPr wrap="square">
            <a:spAutoFit/>
          </a:bodyPr>
          <a:lstStyle/>
          <a:p>
            <a:pPr algn="ctr"/>
            <a:r>
              <a:rPr lang="en-US" dirty="0">
                <a:solidFill>
                  <a:srgbClr val="002060"/>
                </a:solidFill>
              </a:rPr>
              <a:t>0 0.633355 0.527252 0.078616 0.091214</a:t>
            </a:r>
          </a:p>
        </p:txBody>
      </p:sp>
      <p:pic>
        <p:nvPicPr>
          <p:cNvPr id="16" name="Graphic 15" descr="Share with solid fill">
            <a:extLst>
              <a:ext uri="{FF2B5EF4-FFF2-40B4-BE49-F238E27FC236}">
                <a16:creationId xmlns:a16="http://schemas.microsoft.com/office/drawing/2014/main" id="{D159F7DA-C403-44A2-BC08-ACCD4243487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6180945" y="658915"/>
            <a:ext cx="720000" cy="720000"/>
          </a:xfrm>
          <a:prstGeom prst="rect">
            <a:avLst/>
          </a:prstGeom>
        </p:spPr>
      </p:pic>
      <p:sp>
        <p:nvSpPr>
          <p:cNvPr id="17" name="TextBox 16">
            <a:extLst>
              <a:ext uri="{FF2B5EF4-FFF2-40B4-BE49-F238E27FC236}">
                <a16:creationId xmlns:a16="http://schemas.microsoft.com/office/drawing/2014/main" id="{E85C2282-7B5F-43F0-9A71-329A8F93B8C5}"/>
              </a:ext>
            </a:extLst>
          </p:cNvPr>
          <p:cNvSpPr txBox="1"/>
          <p:nvPr/>
        </p:nvSpPr>
        <p:spPr>
          <a:xfrm>
            <a:off x="6900945" y="847332"/>
            <a:ext cx="4800826" cy="369332"/>
          </a:xfrm>
          <a:prstGeom prst="rect">
            <a:avLst/>
          </a:prstGeom>
          <a:noFill/>
        </p:spPr>
        <p:txBody>
          <a:bodyPr wrap="square">
            <a:spAutoFit/>
          </a:bodyPr>
          <a:lstStyle/>
          <a:p>
            <a:pPr algn="just"/>
            <a:r>
              <a:rPr lang="en-US" b="1" u="sng" dirty="0">
                <a:solidFill>
                  <a:srgbClr val="002060"/>
                </a:solidFill>
              </a:rPr>
              <a:t>Labeling Format:</a:t>
            </a:r>
            <a:endParaRPr lang="en-US" dirty="0">
              <a:solidFill>
                <a:srgbClr val="002060"/>
              </a:solidFill>
            </a:endParaRPr>
          </a:p>
        </p:txBody>
      </p:sp>
      <p:pic>
        <p:nvPicPr>
          <p:cNvPr id="6" name="Picture 5" descr="Logo&#10;&#10;Description automatically generated">
            <a:extLst>
              <a:ext uri="{FF2B5EF4-FFF2-40B4-BE49-F238E27FC236}">
                <a16:creationId xmlns:a16="http://schemas.microsoft.com/office/drawing/2014/main" id="{D9A37097-A128-4F00-A8E0-262F8253FC00}"/>
              </a:ext>
            </a:extLst>
          </p:cNvPr>
          <p:cNvPicPr>
            <a:picLocks noChangeAspect="1"/>
          </p:cNvPicPr>
          <p:nvPr/>
        </p:nvPicPr>
        <p:blipFill rotWithShape="1">
          <a:blip r:embed="rId10">
            <a:extLst>
              <a:ext uri="{28A0092B-C50C-407E-A947-70E740481C1C}">
                <a14:useLocalDpi xmlns:a14="http://schemas.microsoft.com/office/drawing/2010/main" val="0"/>
              </a:ext>
            </a:extLst>
          </a:blip>
          <a:srcRect t="31606" b="29479"/>
          <a:stretch/>
        </p:blipFill>
        <p:spPr>
          <a:xfrm>
            <a:off x="7007851" y="4904054"/>
            <a:ext cx="4762500" cy="926650"/>
          </a:xfrm>
          <a:prstGeom prst="rect">
            <a:avLst/>
          </a:prstGeom>
        </p:spPr>
      </p:pic>
      <p:sp>
        <p:nvSpPr>
          <p:cNvPr id="24" name="TextBox 23">
            <a:extLst>
              <a:ext uri="{FF2B5EF4-FFF2-40B4-BE49-F238E27FC236}">
                <a16:creationId xmlns:a16="http://schemas.microsoft.com/office/drawing/2014/main" id="{9CAEA3DA-E8D9-41E4-B8C6-F9D4BAD828CE}"/>
              </a:ext>
            </a:extLst>
          </p:cNvPr>
          <p:cNvSpPr txBox="1"/>
          <p:nvPr/>
        </p:nvSpPr>
        <p:spPr>
          <a:xfrm>
            <a:off x="325320" y="1435851"/>
            <a:ext cx="5303953" cy="1661993"/>
          </a:xfrm>
          <a:prstGeom prst="rect">
            <a:avLst/>
          </a:prstGeom>
          <a:noFill/>
        </p:spPr>
        <p:txBody>
          <a:bodyPr wrap="square">
            <a:spAutoFit/>
          </a:bodyPr>
          <a:lstStyle/>
          <a:p>
            <a:pPr marL="285750" indent="-285750" algn="just">
              <a:buFont typeface="Arial" panose="020B0604020202020204" pitchFamily="34" charset="0"/>
              <a:buChar char="•"/>
            </a:pPr>
            <a:r>
              <a:rPr lang="en-US" b="1" dirty="0" err="1">
                <a:solidFill>
                  <a:srgbClr val="002060"/>
                </a:solidFill>
              </a:rPr>
              <a:t>LabelImg</a:t>
            </a:r>
            <a:r>
              <a:rPr lang="en-US" dirty="0">
                <a:solidFill>
                  <a:srgbClr val="002060"/>
                </a:solidFill>
              </a:rPr>
              <a:t> software is a free opensource tool written in Python for images labeling.</a:t>
            </a:r>
          </a:p>
          <a:p>
            <a:pPr marL="285750" indent="-285750" algn="just">
              <a:buFont typeface="Arial" panose="020B0604020202020204" pitchFamily="34" charset="0"/>
              <a:buChar char="•"/>
            </a:pPr>
            <a:endParaRPr lang="en-US" sz="1100" dirty="0">
              <a:solidFill>
                <a:srgbClr val="002060"/>
              </a:solidFill>
            </a:endParaRPr>
          </a:p>
          <a:p>
            <a:pPr marL="285750" indent="-285750" algn="just">
              <a:buFont typeface="Arial" panose="020B0604020202020204" pitchFamily="34" charset="0"/>
              <a:buChar char="•"/>
            </a:pPr>
            <a:r>
              <a:rPr lang="en-US" dirty="0">
                <a:solidFill>
                  <a:srgbClr val="002060"/>
                </a:solidFill>
              </a:rPr>
              <a:t>The labeling tool can save the annotated images as XML format or saving it as text format that is compatible with YOLO format.</a:t>
            </a:r>
          </a:p>
        </p:txBody>
      </p:sp>
      <p:sp>
        <p:nvSpPr>
          <p:cNvPr id="25" name="TextBox 24">
            <a:extLst>
              <a:ext uri="{FF2B5EF4-FFF2-40B4-BE49-F238E27FC236}">
                <a16:creationId xmlns:a16="http://schemas.microsoft.com/office/drawing/2014/main" id="{7A187F75-B1DD-4585-BE59-06ACBBA51629}"/>
              </a:ext>
            </a:extLst>
          </p:cNvPr>
          <p:cNvSpPr txBox="1"/>
          <p:nvPr/>
        </p:nvSpPr>
        <p:spPr>
          <a:xfrm>
            <a:off x="6281986" y="1596730"/>
            <a:ext cx="5772851" cy="2862322"/>
          </a:xfrm>
          <a:prstGeom prst="rect">
            <a:avLst/>
          </a:prstGeom>
          <a:noFill/>
        </p:spPr>
        <p:txBody>
          <a:bodyPr wrap="square">
            <a:spAutoFit/>
          </a:bodyPr>
          <a:lstStyle/>
          <a:p>
            <a:pPr marL="285750" indent="-285750" algn="just">
              <a:buFont typeface="Arial" panose="020B0604020202020204" pitchFamily="34" charset="0"/>
              <a:buChar char="•"/>
            </a:pPr>
            <a:r>
              <a:rPr lang="en-US" b="1" dirty="0" err="1">
                <a:solidFill>
                  <a:srgbClr val="002060"/>
                </a:solidFill>
              </a:rPr>
              <a:t>Roboflow</a:t>
            </a:r>
            <a:r>
              <a:rPr lang="en-US" dirty="0">
                <a:solidFill>
                  <a:srgbClr val="002060"/>
                </a:solidFill>
              </a:rPr>
              <a:t> website provides image processing services including labeling, augmentation, and annotation format conversion with different pricing plans. </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The image datasets along with their XML annotation been merged in single file and uploaded to “</a:t>
            </a:r>
            <a:r>
              <a:rPr lang="en-US" dirty="0" err="1">
                <a:solidFill>
                  <a:srgbClr val="002060"/>
                </a:solidFill>
              </a:rPr>
              <a:t>roboflow</a:t>
            </a:r>
            <a:r>
              <a:rPr lang="en-US" dirty="0">
                <a:solidFill>
                  <a:srgbClr val="002060"/>
                </a:solidFill>
              </a:rPr>
              <a:t>” website for annotation conversion.</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It should be noted that the website charges 10$ for every 1,000 converted images.</a:t>
            </a:r>
          </a:p>
        </p:txBody>
      </p:sp>
      <p:sp>
        <p:nvSpPr>
          <p:cNvPr id="26" name="Text Box 329">
            <a:extLst>
              <a:ext uri="{FF2B5EF4-FFF2-40B4-BE49-F238E27FC236}">
                <a16:creationId xmlns:a16="http://schemas.microsoft.com/office/drawing/2014/main" id="{AE3A327B-E6FA-4228-8BEC-130F0456EFFA}"/>
              </a:ext>
            </a:extLst>
          </p:cNvPr>
          <p:cNvSpPr txBox="1"/>
          <p:nvPr/>
        </p:nvSpPr>
        <p:spPr>
          <a:xfrm>
            <a:off x="1803400" y="5735695"/>
            <a:ext cx="2680208" cy="19367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9</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a:t>
            </a:r>
            <a:r>
              <a:rPr lang="en-US" sz="1000" i="1" dirty="0" err="1">
                <a:solidFill>
                  <a:srgbClr val="002060"/>
                </a:solidFill>
                <a:effectLst/>
                <a:latin typeface="Cambria" panose="02040503050406030204" pitchFamily="18" charset="0"/>
                <a:ea typeface="Calibri" panose="020F0502020204030204" pitchFamily="34" charset="0"/>
                <a:cs typeface="Arial" panose="020B0604020202020204" pitchFamily="34" charset="0"/>
              </a:rPr>
              <a:t>LabelImg</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tool graphical user interface</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
        <p:nvSpPr>
          <p:cNvPr id="27" name="Text Box 329">
            <a:extLst>
              <a:ext uri="{FF2B5EF4-FFF2-40B4-BE49-F238E27FC236}">
                <a16:creationId xmlns:a16="http://schemas.microsoft.com/office/drawing/2014/main" id="{D0B1D3A4-C5F5-4DB3-8286-9E209D01BDBB}"/>
              </a:ext>
            </a:extLst>
          </p:cNvPr>
          <p:cNvSpPr txBox="1"/>
          <p:nvPr/>
        </p:nvSpPr>
        <p:spPr>
          <a:xfrm>
            <a:off x="8127556" y="5882788"/>
            <a:ext cx="2680208" cy="19367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10</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a:t>
            </a:r>
            <a:r>
              <a:rPr lang="en-US" sz="1000" i="1" dirty="0" err="1">
                <a:solidFill>
                  <a:srgbClr val="002060"/>
                </a:solidFill>
                <a:effectLst/>
                <a:latin typeface="Cambria" panose="02040503050406030204" pitchFamily="18" charset="0"/>
                <a:ea typeface="Calibri" panose="020F0502020204030204" pitchFamily="34" charset="0"/>
                <a:cs typeface="Arial" panose="020B0604020202020204" pitchFamily="34" charset="0"/>
              </a:rPr>
              <a:t>Roboflow</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Logo</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467331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Concrete Cracks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15 / 39</a:t>
            </a:r>
            <a:endParaRPr lang="en-US" sz="1400" dirty="0"/>
          </a:p>
        </p:txBody>
      </p:sp>
      <p:pic>
        <p:nvPicPr>
          <p:cNvPr id="16" name="Graphic 15" descr="Docum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370840" y="813495"/>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388000" y="988829"/>
            <a:ext cx="8076040" cy="369332"/>
          </a:xfrm>
          <a:prstGeom prst="rect">
            <a:avLst/>
          </a:prstGeom>
          <a:noFill/>
        </p:spPr>
        <p:txBody>
          <a:bodyPr wrap="square">
            <a:spAutoFit/>
          </a:bodyPr>
          <a:lstStyle/>
          <a:p>
            <a:pPr algn="just"/>
            <a:r>
              <a:rPr lang="en-US" dirty="0">
                <a:solidFill>
                  <a:srgbClr val="002060"/>
                </a:solidFill>
              </a:rPr>
              <a:t>A classification algorithm will be trained using CNN algorithm to detect “2” objects.</a:t>
            </a:r>
          </a:p>
        </p:txBody>
      </p:sp>
      <p:grpSp>
        <p:nvGrpSpPr>
          <p:cNvPr id="70" name="Group 69">
            <a:extLst>
              <a:ext uri="{FF2B5EF4-FFF2-40B4-BE49-F238E27FC236}">
                <a16:creationId xmlns:a16="http://schemas.microsoft.com/office/drawing/2014/main" id="{311B3D0A-58FB-4556-A0F9-72D513F77700}"/>
              </a:ext>
            </a:extLst>
          </p:cNvPr>
          <p:cNvGrpSpPr/>
          <p:nvPr/>
        </p:nvGrpSpPr>
        <p:grpSpPr>
          <a:xfrm>
            <a:off x="2933607" y="1724958"/>
            <a:ext cx="822960" cy="822960"/>
            <a:chOff x="1904785" y="3548080"/>
            <a:chExt cx="822960" cy="822960"/>
          </a:xfrm>
        </p:grpSpPr>
        <p:sp>
          <p:nvSpPr>
            <p:cNvPr id="72" name="Oval 71">
              <a:extLst>
                <a:ext uri="{FF2B5EF4-FFF2-40B4-BE49-F238E27FC236}">
                  <a16:creationId xmlns:a16="http://schemas.microsoft.com/office/drawing/2014/main" id="{13A23228-4D41-4E18-BD5D-696C4B9A36B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3" name="Graphic 72" descr="Hammer1 with solid fill">
              <a:extLst>
                <a:ext uri="{FF2B5EF4-FFF2-40B4-BE49-F238E27FC236}">
                  <a16:creationId xmlns:a16="http://schemas.microsoft.com/office/drawing/2014/main" id="{A954A0FB-BF54-4655-B624-53F99740FF4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71" name="TextBox 70">
            <a:extLst>
              <a:ext uri="{FF2B5EF4-FFF2-40B4-BE49-F238E27FC236}">
                <a16:creationId xmlns:a16="http://schemas.microsoft.com/office/drawing/2014/main" id="{84CEFAEC-A32A-4970-802A-2D6D74AD8699}"/>
              </a:ext>
            </a:extLst>
          </p:cNvPr>
          <p:cNvSpPr txBox="1"/>
          <p:nvPr/>
        </p:nvSpPr>
        <p:spPr>
          <a:xfrm>
            <a:off x="2238942" y="2708169"/>
            <a:ext cx="2212291" cy="800219"/>
          </a:xfrm>
          <a:prstGeom prst="rect">
            <a:avLst/>
          </a:prstGeom>
          <a:noFill/>
        </p:spPr>
        <p:txBody>
          <a:bodyPr wrap="square">
            <a:spAutoFit/>
          </a:bodyPr>
          <a:lstStyle/>
          <a:p>
            <a:pPr algn="ctr"/>
            <a:r>
              <a:rPr lang="en-US" sz="2800" b="1" dirty="0">
                <a:solidFill>
                  <a:srgbClr val="002060"/>
                </a:solidFill>
              </a:rPr>
              <a:t>2</a:t>
            </a:r>
            <a:endParaRPr lang="en-US" b="1" dirty="0">
              <a:solidFill>
                <a:srgbClr val="002060"/>
              </a:solidFill>
            </a:endParaRPr>
          </a:p>
          <a:p>
            <a:pPr algn="ctr"/>
            <a:r>
              <a:rPr lang="en-US" dirty="0">
                <a:solidFill>
                  <a:srgbClr val="002060"/>
                </a:solidFill>
              </a:rPr>
              <a:t>Classes</a:t>
            </a:r>
            <a:endParaRPr lang="en-US" dirty="0"/>
          </a:p>
        </p:txBody>
      </p:sp>
      <p:grpSp>
        <p:nvGrpSpPr>
          <p:cNvPr id="75" name="Group 74">
            <a:extLst>
              <a:ext uri="{FF2B5EF4-FFF2-40B4-BE49-F238E27FC236}">
                <a16:creationId xmlns:a16="http://schemas.microsoft.com/office/drawing/2014/main" id="{03C93C7D-10E7-4CDF-9F2F-7F69733D3BD9}"/>
              </a:ext>
            </a:extLst>
          </p:cNvPr>
          <p:cNvGrpSpPr/>
          <p:nvPr/>
        </p:nvGrpSpPr>
        <p:grpSpPr>
          <a:xfrm>
            <a:off x="5159391" y="1724958"/>
            <a:ext cx="822960" cy="822960"/>
            <a:chOff x="1904785" y="3548080"/>
            <a:chExt cx="822960" cy="822960"/>
          </a:xfrm>
        </p:grpSpPr>
        <p:sp>
          <p:nvSpPr>
            <p:cNvPr id="81" name="Oval 80">
              <a:extLst>
                <a:ext uri="{FF2B5EF4-FFF2-40B4-BE49-F238E27FC236}">
                  <a16:creationId xmlns:a16="http://schemas.microsoft.com/office/drawing/2014/main" id="{B8AAD564-719E-4BD9-8E8E-497E3F388FD3}"/>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6" name="Graphic 85" descr="Images with solid fill">
              <a:extLst>
                <a:ext uri="{FF2B5EF4-FFF2-40B4-BE49-F238E27FC236}">
                  <a16:creationId xmlns:a16="http://schemas.microsoft.com/office/drawing/2014/main" id="{3A66DB90-9363-4A8C-81BB-D531BF342BB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6" name="TextBox 75">
            <a:extLst>
              <a:ext uri="{FF2B5EF4-FFF2-40B4-BE49-F238E27FC236}">
                <a16:creationId xmlns:a16="http://schemas.microsoft.com/office/drawing/2014/main" id="{C4B2364B-BC7F-451E-B7A9-D08E70CAFEB6}"/>
              </a:ext>
            </a:extLst>
          </p:cNvPr>
          <p:cNvSpPr txBox="1"/>
          <p:nvPr/>
        </p:nvSpPr>
        <p:spPr>
          <a:xfrm>
            <a:off x="4762672" y="2708169"/>
            <a:ext cx="1616398" cy="800219"/>
          </a:xfrm>
          <a:prstGeom prst="rect">
            <a:avLst/>
          </a:prstGeom>
          <a:noFill/>
        </p:spPr>
        <p:txBody>
          <a:bodyPr wrap="square">
            <a:spAutoFit/>
          </a:bodyPr>
          <a:lstStyle/>
          <a:p>
            <a:pPr algn="ctr"/>
            <a:r>
              <a:rPr lang="en-US" sz="2800" b="1" dirty="0">
                <a:solidFill>
                  <a:srgbClr val="002060"/>
                </a:solidFill>
              </a:rPr>
              <a:t>40,000</a:t>
            </a:r>
            <a:endParaRPr lang="en-US" sz="3600" b="1" dirty="0">
              <a:solidFill>
                <a:srgbClr val="002060"/>
              </a:solidFill>
            </a:endParaRPr>
          </a:p>
          <a:p>
            <a:pPr algn="ctr"/>
            <a:r>
              <a:rPr lang="en-US" dirty="0">
                <a:solidFill>
                  <a:srgbClr val="002060"/>
                </a:solidFill>
              </a:rPr>
              <a:t>Images</a:t>
            </a:r>
            <a:endParaRPr lang="en-US" dirty="0"/>
          </a:p>
        </p:txBody>
      </p:sp>
      <p:grpSp>
        <p:nvGrpSpPr>
          <p:cNvPr id="45" name="Group 44">
            <a:extLst>
              <a:ext uri="{FF2B5EF4-FFF2-40B4-BE49-F238E27FC236}">
                <a16:creationId xmlns:a16="http://schemas.microsoft.com/office/drawing/2014/main" id="{49752557-E313-4238-84A4-B5C2C6317ADE}"/>
              </a:ext>
            </a:extLst>
          </p:cNvPr>
          <p:cNvGrpSpPr/>
          <p:nvPr/>
        </p:nvGrpSpPr>
        <p:grpSpPr>
          <a:xfrm>
            <a:off x="7295049" y="1724958"/>
            <a:ext cx="822960" cy="822960"/>
            <a:chOff x="1904785" y="3548080"/>
            <a:chExt cx="822960" cy="822960"/>
          </a:xfrm>
        </p:grpSpPr>
        <p:sp>
          <p:nvSpPr>
            <p:cNvPr id="46" name="Oval 45">
              <a:extLst>
                <a:ext uri="{FF2B5EF4-FFF2-40B4-BE49-F238E27FC236}">
                  <a16:creationId xmlns:a16="http://schemas.microsoft.com/office/drawing/2014/main" id="{5F9E58BF-C2D4-4303-B7B6-E5DBA1794A5E}"/>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Graphic 46" descr="Cube with solid fill">
              <a:extLst>
                <a:ext uri="{FF2B5EF4-FFF2-40B4-BE49-F238E27FC236}">
                  <a16:creationId xmlns:a16="http://schemas.microsoft.com/office/drawing/2014/main" id="{6D8FDF26-1B59-4080-B6B0-5AD9CAE20E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sp>
        <p:nvSpPr>
          <p:cNvPr id="48" name="TextBox 47">
            <a:extLst>
              <a:ext uri="{FF2B5EF4-FFF2-40B4-BE49-F238E27FC236}">
                <a16:creationId xmlns:a16="http://schemas.microsoft.com/office/drawing/2014/main" id="{F302ABB9-37EA-47C0-963B-8D0EE0A686E4}"/>
              </a:ext>
            </a:extLst>
          </p:cNvPr>
          <p:cNvSpPr txBox="1"/>
          <p:nvPr/>
        </p:nvSpPr>
        <p:spPr>
          <a:xfrm>
            <a:off x="6898330" y="2708169"/>
            <a:ext cx="1616398" cy="800219"/>
          </a:xfrm>
          <a:prstGeom prst="rect">
            <a:avLst/>
          </a:prstGeom>
          <a:noFill/>
        </p:spPr>
        <p:txBody>
          <a:bodyPr wrap="square">
            <a:spAutoFit/>
          </a:bodyPr>
          <a:lstStyle/>
          <a:p>
            <a:pPr algn="ctr"/>
            <a:r>
              <a:rPr lang="en-US" sz="2800" b="1" dirty="0">
                <a:solidFill>
                  <a:srgbClr val="002060"/>
                </a:solidFill>
              </a:rPr>
              <a:t>40,000 </a:t>
            </a:r>
            <a:r>
              <a:rPr lang="en-US" dirty="0">
                <a:solidFill>
                  <a:srgbClr val="002060"/>
                </a:solidFill>
              </a:rPr>
              <a:t>Objects</a:t>
            </a:r>
            <a:endParaRPr lang="en-US" dirty="0"/>
          </a:p>
        </p:txBody>
      </p:sp>
      <p:graphicFrame>
        <p:nvGraphicFramePr>
          <p:cNvPr id="33" name="Object 32">
            <a:extLst>
              <a:ext uri="{FF2B5EF4-FFF2-40B4-BE49-F238E27FC236}">
                <a16:creationId xmlns:a16="http://schemas.microsoft.com/office/drawing/2014/main" id="{11314749-6A62-4B8C-B5B6-7C2981E04349}"/>
              </a:ext>
            </a:extLst>
          </p:cNvPr>
          <p:cNvGraphicFramePr>
            <a:graphicFrameLocks noChangeAspect="1"/>
          </p:cNvGraphicFramePr>
          <p:nvPr>
            <p:extLst>
              <p:ext uri="{D42A27DB-BD31-4B8C-83A1-F6EECF244321}">
                <p14:modId xmlns:p14="http://schemas.microsoft.com/office/powerpoint/2010/main" val="2792202201"/>
              </p:ext>
            </p:extLst>
          </p:nvPr>
        </p:nvGraphicFramePr>
        <p:xfrm>
          <a:off x="1870617" y="3832295"/>
          <a:ext cx="7110556" cy="1189037"/>
        </p:xfrm>
        <a:graphic>
          <a:graphicData uri="http://schemas.openxmlformats.org/presentationml/2006/ole">
            <mc:AlternateContent xmlns:mc="http://schemas.openxmlformats.org/markup-compatibility/2006">
              <mc:Choice xmlns:v="urn:schemas-microsoft-com:vml" Requires="v">
                <p:oleObj name="Document" r:id="rId13" imgW="5724948" imgH="957531" progId="Word.Document.12">
                  <p:embed/>
                </p:oleObj>
              </mc:Choice>
              <mc:Fallback>
                <p:oleObj name="Document" r:id="rId13" imgW="5724948" imgH="957531" progId="Word.Document.12">
                  <p:embed/>
                  <p:pic>
                    <p:nvPicPr>
                      <p:cNvPr id="33" name="Object 32">
                        <a:extLst>
                          <a:ext uri="{FF2B5EF4-FFF2-40B4-BE49-F238E27FC236}">
                            <a16:creationId xmlns:a16="http://schemas.microsoft.com/office/drawing/2014/main" id="{11314749-6A62-4B8C-B5B6-7C2981E04349}"/>
                          </a:ext>
                        </a:extLst>
                      </p:cNvPr>
                      <p:cNvPicPr/>
                      <p:nvPr/>
                    </p:nvPicPr>
                    <p:blipFill>
                      <a:blip r:embed="rId14"/>
                      <a:stretch>
                        <a:fillRect/>
                      </a:stretch>
                    </p:blipFill>
                    <p:spPr>
                      <a:xfrm>
                        <a:off x="1870617" y="3832295"/>
                        <a:ext cx="7110556" cy="1189037"/>
                      </a:xfrm>
                      <a:prstGeom prst="rect">
                        <a:avLst/>
                      </a:prstGeom>
                    </p:spPr>
                  </p:pic>
                </p:oleObj>
              </mc:Fallback>
            </mc:AlternateContent>
          </a:graphicData>
        </a:graphic>
      </p:graphicFrame>
      <p:graphicFrame>
        <p:nvGraphicFramePr>
          <p:cNvPr id="37" name="Chart 36">
            <a:extLst>
              <a:ext uri="{FF2B5EF4-FFF2-40B4-BE49-F238E27FC236}">
                <a16:creationId xmlns:a16="http://schemas.microsoft.com/office/drawing/2014/main" id="{A300C3ED-6D0F-4A63-9C3F-4B4AFD76811D}"/>
              </a:ext>
            </a:extLst>
          </p:cNvPr>
          <p:cNvGraphicFramePr/>
          <p:nvPr>
            <p:extLst>
              <p:ext uri="{D42A27DB-BD31-4B8C-83A1-F6EECF244321}">
                <p14:modId xmlns:p14="http://schemas.microsoft.com/office/powerpoint/2010/main" val="631895830"/>
              </p:ext>
            </p:extLst>
          </p:nvPr>
        </p:nvGraphicFramePr>
        <p:xfrm>
          <a:off x="2117619" y="4788391"/>
          <a:ext cx="6518425" cy="1546221"/>
        </p:xfrm>
        <a:graphic>
          <a:graphicData uri="http://schemas.openxmlformats.org/drawingml/2006/chart">
            <c:chart xmlns:c="http://schemas.openxmlformats.org/drawingml/2006/chart" xmlns:r="http://schemas.openxmlformats.org/officeDocument/2006/relationships" r:id="rId15"/>
          </a:graphicData>
        </a:graphic>
      </p:graphicFrame>
      <p:pic>
        <p:nvPicPr>
          <p:cNvPr id="49" name="Picture 48">
            <a:extLst>
              <a:ext uri="{FF2B5EF4-FFF2-40B4-BE49-F238E27FC236}">
                <a16:creationId xmlns:a16="http://schemas.microsoft.com/office/drawing/2014/main" id="{CD20AF5E-04D5-4E3C-A01E-46744AA38CC7}"/>
              </a:ext>
            </a:extLst>
          </p:cNvPr>
          <p:cNvPicPr>
            <a:picLocks noChangeAspect="1"/>
          </p:cNvPicPr>
          <p:nvPr/>
        </p:nvPicPr>
        <p:blipFill>
          <a:blip r:embed="rId16">
            <a:extLst>
              <a:ext uri="{28A0092B-C50C-407E-A947-70E740481C1C}">
                <a14:useLocalDpi xmlns:a14="http://schemas.microsoft.com/office/drawing/2010/main" val="0"/>
              </a:ext>
            </a:extLst>
          </a:blip>
          <a:srcRect t="152" b="152"/>
          <a:stretch/>
        </p:blipFill>
        <p:spPr bwMode="auto">
          <a:xfrm>
            <a:off x="9753439" y="4634190"/>
            <a:ext cx="1610344" cy="1605427"/>
          </a:xfrm>
          <a:prstGeom prst="rect">
            <a:avLst/>
          </a:prstGeom>
          <a:ln>
            <a:noFill/>
          </a:ln>
          <a:extLst>
            <a:ext uri="{53640926-AAD7-44D8-BBD7-CCE9431645EC}">
              <a14:shadowObscured xmlns:a14="http://schemas.microsoft.com/office/drawing/2010/main"/>
            </a:ext>
          </a:extLst>
        </p:spPr>
      </p:pic>
      <p:pic>
        <p:nvPicPr>
          <p:cNvPr id="50" name="Picture 49">
            <a:extLst>
              <a:ext uri="{FF2B5EF4-FFF2-40B4-BE49-F238E27FC236}">
                <a16:creationId xmlns:a16="http://schemas.microsoft.com/office/drawing/2014/main" id="{F05E725B-8B8D-44AF-84EC-8EA54690A6AD}"/>
              </a:ext>
            </a:extLst>
          </p:cNvPr>
          <p:cNvPicPr>
            <a:picLocks noChangeAspect="1"/>
          </p:cNvPicPr>
          <p:nvPr/>
        </p:nvPicPr>
        <p:blipFill>
          <a:blip r:embed="rId17">
            <a:extLst>
              <a:ext uri="{28A0092B-C50C-407E-A947-70E740481C1C}">
                <a14:useLocalDpi xmlns:a14="http://schemas.microsoft.com/office/drawing/2010/main" val="0"/>
              </a:ext>
            </a:extLst>
          </a:blip>
          <a:srcRect t="138" b="138"/>
          <a:stretch/>
        </p:blipFill>
        <p:spPr bwMode="auto">
          <a:xfrm>
            <a:off x="9753439" y="1335829"/>
            <a:ext cx="1610344" cy="1605427"/>
          </a:xfrm>
          <a:prstGeom prst="rect">
            <a:avLst/>
          </a:prstGeom>
          <a:ln>
            <a:noFill/>
          </a:ln>
          <a:extLst>
            <a:ext uri="{53640926-AAD7-44D8-BBD7-CCE9431645EC}">
              <a14:shadowObscured xmlns:a14="http://schemas.microsoft.com/office/drawing/2010/main"/>
            </a:ext>
          </a:extLst>
        </p:spPr>
      </p:pic>
      <p:pic>
        <p:nvPicPr>
          <p:cNvPr id="53" name="Picture 52">
            <a:extLst>
              <a:ext uri="{FF2B5EF4-FFF2-40B4-BE49-F238E27FC236}">
                <a16:creationId xmlns:a16="http://schemas.microsoft.com/office/drawing/2014/main" id="{480A011D-7224-45B6-AF06-BAFC0F996227}"/>
              </a:ext>
            </a:extLst>
          </p:cNvPr>
          <p:cNvPicPr>
            <a:picLocks noChangeAspect="1"/>
          </p:cNvPicPr>
          <p:nvPr/>
        </p:nvPicPr>
        <p:blipFill>
          <a:blip r:embed="rId18">
            <a:extLst>
              <a:ext uri="{28A0092B-C50C-407E-A947-70E740481C1C}">
                <a14:useLocalDpi xmlns:a14="http://schemas.microsoft.com/office/drawing/2010/main" val="0"/>
              </a:ext>
            </a:extLst>
          </a:blip>
          <a:srcRect t="138" b="138"/>
          <a:stretch/>
        </p:blipFill>
        <p:spPr bwMode="auto">
          <a:xfrm>
            <a:off x="9739680" y="2979961"/>
            <a:ext cx="1610328" cy="1605427"/>
          </a:xfrm>
          <a:prstGeom prst="rect">
            <a:avLst/>
          </a:prstGeom>
          <a:ln>
            <a:noFill/>
          </a:ln>
          <a:extLst>
            <a:ext uri="{53640926-AAD7-44D8-BBD7-CCE9431645EC}">
              <a14:shadowObscured xmlns:a14="http://schemas.microsoft.com/office/drawing/2010/main"/>
            </a:ext>
          </a:extLst>
        </p:spPr>
      </p:pic>
      <p:sp>
        <p:nvSpPr>
          <p:cNvPr id="54" name="Text Box 296">
            <a:extLst>
              <a:ext uri="{FF2B5EF4-FFF2-40B4-BE49-F238E27FC236}">
                <a16:creationId xmlns:a16="http://schemas.microsoft.com/office/drawing/2014/main" id="{855EB93C-A69A-47D8-9D18-3322663A49A1}"/>
              </a:ext>
            </a:extLst>
          </p:cNvPr>
          <p:cNvSpPr txBox="1"/>
          <p:nvPr/>
        </p:nvSpPr>
        <p:spPr>
          <a:xfrm>
            <a:off x="7263384" y="6096608"/>
            <a:ext cx="2295207" cy="2203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11</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Concrete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cracks </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28021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Hardware &amp; Software Requirements</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16 / 39</a:t>
            </a:r>
            <a:endParaRPr lang="en-US" sz="1400" dirty="0"/>
          </a:p>
        </p:txBody>
      </p:sp>
      <p:pic>
        <p:nvPicPr>
          <p:cNvPr id="32" name="Graphic 31" descr="Laptop with solid fill">
            <a:extLst>
              <a:ext uri="{FF2B5EF4-FFF2-40B4-BE49-F238E27FC236}">
                <a16:creationId xmlns:a16="http://schemas.microsoft.com/office/drawing/2014/main" id="{FA413658-61C0-41D7-84BD-EC71558FB5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58915"/>
            <a:ext cx="720000" cy="720000"/>
          </a:xfrm>
          <a:prstGeom prst="rect">
            <a:avLst/>
          </a:prstGeom>
        </p:spPr>
      </p:pic>
      <p:sp>
        <p:nvSpPr>
          <p:cNvPr id="35" name="TextBox 34">
            <a:extLst>
              <a:ext uri="{FF2B5EF4-FFF2-40B4-BE49-F238E27FC236}">
                <a16:creationId xmlns:a16="http://schemas.microsoft.com/office/drawing/2014/main" id="{EEFF563A-D0F6-433D-A060-F35179F980F6}"/>
              </a:ext>
            </a:extLst>
          </p:cNvPr>
          <p:cNvSpPr txBox="1"/>
          <p:nvPr/>
        </p:nvSpPr>
        <p:spPr>
          <a:xfrm>
            <a:off x="1090614" y="834250"/>
            <a:ext cx="4800826" cy="369332"/>
          </a:xfrm>
          <a:prstGeom prst="rect">
            <a:avLst/>
          </a:prstGeom>
          <a:noFill/>
        </p:spPr>
        <p:txBody>
          <a:bodyPr wrap="square">
            <a:spAutoFit/>
          </a:bodyPr>
          <a:lstStyle/>
          <a:p>
            <a:pPr algn="just"/>
            <a:r>
              <a:rPr lang="en-US" b="1" u="sng" dirty="0">
                <a:solidFill>
                  <a:srgbClr val="002060"/>
                </a:solidFill>
              </a:rPr>
              <a:t>Hardware Specifications:</a:t>
            </a:r>
            <a:endParaRPr lang="en-US" dirty="0">
              <a:solidFill>
                <a:srgbClr val="002060"/>
              </a:solidFill>
            </a:endParaRPr>
          </a:p>
        </p:txBody>
      </p:sp>
      <p:pic>
        <p:nvPicPr>
          <p:cNvPr id="36" name="Graphic 35" descr="Cmd Terminal with solid fill">
            <a:extLst>
              <a:ext uri="{FF2B5EF4-FFF2-40B4-BE49-F238E27FC236}">
                <a16:creationId xmlns:a16="http://schemas.microsoft.com/office/drawing/2014/main" id="{6A1DED24-770A-424A-90DC-4084B1A244A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262053" y="671209"/>
            <a:ext cx="720000" cy="720000"/>
          </a:xfrm>
          <a:prstGeom prst="rect">
            <a:avLst/>
          </a:prstGeom>
        </p:spPr>
      </p:pic>
      <p:sp>
        <p:nvSpPr>
          <p:cNvPr id="38" name="TextBox 37">
            <a:extLst>
              <a:ext uri="{FF2B5EF4-FFF2-40B4-BE49-F238E27FC236}">
                <a16:creationId xmlns:a16="http://schemas.microsoft.com/office/drawing/2014/main" id="{4BB16F1D-A0AB-41E4-B2A9-A2D3C976600E}"/>
              </a:ext>
            </a:extLst>
          </p:cNvPr>
          <p:cNvSpPr txBox="1"/>
          <p:nvPr/>
        </p:nvSpPr>
        <p:spPr>
          <a:xfrm>
            <a:off x="7050297" y="847332"/>
            <a:ext cx="4800826" cy="369332"/>
          </a:xfrm>
          <a:prstGeom prst="rect">
            <a:avLst/>
          </a:prstGeom>
          <a:noFill/>
        </p:spPr>
        <p:txBody>
          <a:bodyPr wrap="square">
            <a:spAutoFit/>
          </a:bodyPr>
          <a:lstStyle/>
          <a:p>
            <a:pPr algn="just"/>
            <a:r>
              <a:rPr lang="en-US" b="1" u="sng" dirty="0">
                <a:solidFill>
                  <a:srgbClr val="002060"/>
                </a:solidFill>
              </a:rPr>
              <a:t>Software Requirements:</a:t>
            </a:r>
            <a:endParaRPr lang="en-US" dirty="0">
              <a:solidFill>
                <a:srgbClr val="002060"/>
              </a:solidFill>
            </a:endParaRPr>
          </a:p>
        </p:txBody>
      </p:sp>
      <p:cxnSp>
        <p:nvCxnSpPr>
          <p:cNvPr id="39" name="Straight Connector 38">
            <a:extLst>
              <a:ext uri="{FF2B5EF4-FFF2-40B4-BE49-F238E27FC236}">
                <a16:creationId xmlns:a16="http://schemas.microsoft.com/office/drawing/2014/main" id="{11104665-CABC-4034-A990-836F30ADD3E9}"/>
              </a:ext>
            </a:extLst>
          </p:cNvPr>
          <p:cNvCxnSpPr>
            <a:cxnSpLocks/>
          </p:cNvCxnSpPr>
          <p:nvPr/>
        </p:nvCxnSpPr>
        <p:spPr>
          <a:xfrm>
            <a:off x="6084570" y="789236"/>
            <a:ext cx="0" cy="5377884"/>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pic>
        <p:nvPicPr>
          <p:cNvPr id="3" name="Picture 2" descr="Logo&#10;&#10;Description automatically generated">
            <a:extLst>
              <a:ext uri="{FF2B5EF4-FFF2-40B4-BE49-F238E27FC236}">
                <a16:creationId xmlns:a16="http://schemas.microsoft.com/office/drawing/2014/main" id="{D01809F6-3A2B-4116-9FFA-734C3841F90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85498" y="5115794"/>
            <a:ext cx="2562703" cy="1132741"/>
          </a:xfrm>
          <a:prstGeom prst="rect">
            <a:avLst/>
          </a:prstGeom>
        </p:spPr>
      </p:pic>
      <p:sp>
        <p:nvSpPr>
          <p:cNvPr id="40" name="TextBox 39">
            <a:extLst>
              <a:ext uri="{FF2B5EF4-FFF2-40B4-BE49-F238E27FC236}">
                <a16:creationId xmlns:a16="http://schemas.microsoft.com/office/drawing/2014/main" id="{44098854-29DA-45C8-A9D7-AD463897FD7D}"/>
              </a:ext>
            </a:extLst>
          </p:cNvPr>
          <p:cNvSpPr txBox="1"/>
          <p:nvPr/>
        </p:nvSpPr>
        <p:spPr>
          <a:xfrm>
            <a:off x="260459" y="1571231"/>
            <a:ext cx="5445016" cy="3693319"/>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The device used to develop the algorithm is DELL XPS15 equipped with Intel Core i7-10750H CPU (10th Generation) @ 2.60 GHz, 16 GB RAM DDR4, 1 TB SSD, and NVIDIA GeForce GTX 1650 </a:t>
            </a:r>
            <a:r>
              <a:rPr lang="en-US" dirty="0" err="1">
                <a:solidFill>
                  <a:srgbClr val="002060"/>
                </a:solidFill>
              </a:rPr>
              <a:t>Ti</a:t>
            </a:r>
            <a:r>
              <a:rPr lang="en-US" dirty="0">
                <a:solidFill>
                  <a:srgbClr val="002060"/>
                </a:solidFill>
              </a:rPr>
              <a:t> GPU.</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Another GPU been rented from Google Collaboratory with a cost of 9.99 $ / month to develop this project. In off-peak hours, access to T4 or P100 GPU will be available for usage. </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In addition, with this subscription, the user gets access to 25.46 GB RAM which is double the speed of the free Google </a:t>
            </a:r>
            <a:r>
              <a:rPr lang="en-US" dirty="0" err="1">
                <a:solidFill>
                  <a:srgbClr val="002060"/>
                </a:solidFill>
              </a:rPr>
              <a:t>Colab</a:t>
            </a:r>
            <a:r>
              <a:rPr lang="en-US" dirty="0">
                <a:solidFill>
                  <a:srgbClr val="002060"/>
                </a:solidFill>
              </a:rPr>
              <a:t> version.</a:t>
            </a:r>
          </a:p>
        </p:txBody>
      </p:sp>
      <p:sp>
        <p:nvSpPr>
          <p:cNvPr id="41" name="TextBox 40">
            <a:extLst>
              <a:ext uri="{FF2B5EF4-FFF2-40B4-BE49-F238E27FC236}">
                <a16:creationId xmlns:a16="http://schemas.microsoft.com/office/drawing/2014/main" id="{6BF176C1-47B3-40DF-9D94-4D707BF1A19A}"/>
              </a:ext>
            </a:extLst>
          </p:cNvPr>
          <p:cNvSpPr txBox="1"/>
          <p:nvPr/>
        </p:nvSpPr>
        <p:spPr>
          <a:xfrm>
            <a:off x="6547246" y="1571231"/>
            <a:ext cx="5135166" cy="4542910"/>
          </a:xfrm>
          <a:prstGeom prst="rect">
            <a:avLst/>
          </a:prstGeom>
          <a:noFill/>
        </p:spPr>
        <p:txBody>
          <a:bodyPr wrap="square">
            <a:spAutoFit/>
          </a:bodyPr>
          <a:lstStyle/>
          <a:p>
            <a:pPr algn="just"/>
            <a:r>
              <a:rPr lang="en-US" b="1" dirty="0">
                <a:solidFill>
                  <a:srgbClr val="002060"/>
                </a:solidFill>
              </a:rPr>
              <a:t>10 software's are required to be installed which are: </a:t>
            </a:r>
          </a:p>
          <a:p>
            <a:pPr algn="just"/>
            <a:endParaRPr lang="en-US" sz="400" dirty="0">
              <a:solidFill>
                <a:srgbClr val="002060"/>
              </a:solidFill>
            </a:endParaRPr>
          </a:p>
          <a:p>
            <a:pPr marL="342900" indent="-342900" algn="just">
              <a:lnSpc>
                <a:spcPct val="150000"/>
              </a:lnSpc>
              <a:buFont typeface="+mj-lt"/>
              <a:buAutoNum type="arabicPeriod"/>
            </a:pPr>
            <a:r>
              <a:rPr lang="en-US" dirty="0">
                <a:solidFill>
                  <a:srgbClr val="002060"/>
                </a:solidFill>
              </a:rPr>
              <a:t>Python</a:t>
            </a:r>
          </a:p>
          <a:p>
            <a:pPr marL="342900" indent="-342900" algn="just">
              <a:lnSpc>
                <a:spcPct val="150000"/>
              </a:lnSpc>
              <a:buFont typeface="+mj-lt"/>
              <a:buAutoNum type="arabicPeriod"/>
            </a:pPr>
            <a:r>
              <a:rPr lang="en-US" dirty="0">
                <a:solidFill>
                  <a:srgbClr val="002060"/>
                </a:solidFill>
              </a:rPr>
              <a:t>GIT</a:t>
            </a:r>
          </a:p>
          <a:p>
            <a:pPr marL="342900" indent="-342900" algn="just">
              <a:lnSpc>
                <a:spcPct val="150000"/>
              </a:lnSpc>
              <a:buFont typeface="+mj-lt"/>
              <a:buAutoNum type="arabicPeriod"/>
            </a:pPr>
            <a:r>
              <a:rPr lang="en-US" dirty="0" err="1">
                <a:solidFill>
                  <a:srgbClr val="002060"/>
                </a:solidFill>
              </a:rPr>
              <a:t>Cmake</a:t>
            </a:r>
            <a:endParaRPr lang="en-US" dirty="0">
              <a:solidFill>
                <a:srgbClr val="002060"/>
              </a:solidFill>
            </a:endParaRPr>
          </a:p>
          <a:p>
            <a:pPr marL="342900" indent="-342900" algn="just">
              <a:lnSpc>
                <a:spcPct val="150000"/>
              </a:lnSpc>
              <a:buFont typeface="+mj-lt"/>
              <a:buAutoNum type="arabicPeriod"/>
            </a:pPr>
            <a:r>
              <a:rPr lang="en-US" dirty="0">
                <a:solidFill>
                  <a:srgbClr val="002060"/>
                </a:solidFill>
              </a:rPr>
              <a:t>Visual Studio</a:t>
            </a:r>
          </a:p>
          <a:p>
            <a:pPr marL="342900" indent="-342900" algn="just">
              <a:lnSpc>
                <a:spcPct val="150000"/>
              </a:lnSpc>
              <a:buFont typeface="+mj-lt"/>
              <a:buAutoNum type="arabicPeriod"/>
            </a:pPr>
            <a:r>
              <a:rPr lang="en-US" dirty="0">
                <a:solidFill>
                  <a:srgbClr val="002060"/>
                </a:solidFill>
              </a:rPr>
              <a:t>GPU drivers latest update</a:t>
            </a:r>
          </a:p>
          <a:p>
            <a:pPr marL="342900" indent="-342900" algn="just">
              <a:lnSpc>
                <a:spcPct val="150000"/>
              </a:lnSpc>
              <a:buFont typeface="+mj-lt"/>
              <a:buAutoNum type="arabicPeriod"/>
            </a:pPr>
            <a:r>
              <a:rPr lang="en-US" dirty="0">
                <a:solidFill>
                  <a:srgbClr val="002060"/>
                </a:solidFill>
              </a:rPr>
              <a:t>CUDA</a:t>
            </a:r>
          </a:p>
          <a:p>
            <a:pPr marL="342900" indent="-342900" algn="just">
              <a:lnSpc>
                <a:spcPct val="150000"/>
              </a:lnSpc>
              <a:buFont typeface="+mj-lt"/>
              <a:buAutoNum type="arabicPeriod"/>
            </a:pPr>
            <a:r>
              <a:rPr lang="en-US" dirty="0" err="1">
                <a:solidFill>
                  <a:srgbClr val="002060"/>
                </a:solidFill>
              </a:rPr>
              <a:t>CuDNN</a:t>
            </a:r>
            <a:endParaRPr lang="en-US" dirty="0">
              <a:solidFill>
                <a:srgbClr val="002060"/>
              </a:solidFill>
            </a:endParaRPr>
          </a:p>
          <a:p>
            <a:pPr marL="342900" indent="-342900" algn="just">
              <a:lnSpc>
                <a:spcPct val="150000"/>
              </a:lnSpc>
              <a:buFont typeface="+mj-lt"/>
              <a:buAutoNum type="arabicPeriod"/>
            </a:pPr>
            <a:r>
              <a:rPr lang="en-US" dirty="0">
                <a:solidFill>
                  <a:srgbClr val="002060"/>
                </a:solidFill>
              </a:rPr>
              <a:t>OpenCV</a:t>
            </a:r>
          </a:p>
          <a:p>
            <a:pPr marL="342900" indent="-342900" algn="just">
              <a:lnSpc>
                <a:spcPct val="150000"/>
              </a:lnSpc>
              <a:buFont typeface="+mj-lt"/>
              <a:buAutoNum type="arabicPeriod"/>
            </a:pPr>
            <a:r>
              <a:rPr lang="en-US" dirty="0" err="1">
                <a:solidFill>
                  <a:srgbClr val="002060"/>
                </a:solidFill>
              </a:rPr>
              <a:t>Cmake</a:t>
            </a:r>
            <a:r>
              <a:rPr lang="en-US" dirty="0">
                <a:solidFill>
                  <a:srgbClr val="002060"/>
                </a:solidFill>
              </a:rPr>
              <a:t> Open CV configuration</a:t>
            </a:r>
          </a:p>
          <a:p>
            <a:pPr marL="342900" indent="-342900" algn="just">
              <a:lnSpc>
                <a:spcPct val="150000"/>
              </a:lnSpc>
              <a:buFont typeface="+mj-lt"/>
              <a:buAutoNum type="arabicPeriod"/>
            </a:pPr>
            <a:r>
              <a:rPr lang="en-US" dirty="0">
                <a:solidFill>
                  <a:srgbClr val="002060"/>
                </a:solidFill>
              </a:rPr>
              <a:t>Building OpenCV in visual Studio</a:t>
            </a:r>
          </a:p>
        </p:txBody>
      </p:sp>
      <p:sp>
        <p:nvSpPr>
          <p:cNvPr id="42" name="Text Box 329">
            <a:extLst>
              <a:ext uri="{FF2B5EF4-FFF2-40B4-BE49-F238E27FC236}">
                <a16:creationId xmlns:a16="http://schemas.microsoft.com/office/drawing/2014/main" id="{888D1DBE-651A-4BC1-9EBE-86AA80BB3061}"/>
              </a:ext>
            </a:extLst>
          </p:cNvPr>
          <p:cNvSpPr txBox="1"/>
          <p:nvPr/>
        </p:nvSpPr>
        <p:spPr>
          <a:xfrm>
            <a:off x="2064258" y="6131725"/>
            <a:ext cx="2680208" cy="19367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1</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2</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Google Collaboratory Logo</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67479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Algorithm Evaluation Metrics</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17 / 39</a:t>
            </a:r>
            <a:endParaRPr lang="en-US" sz="1400" dirty="0"/>
          </a:p>
        </p:txBody>
      </p:sp>
      <p:pic>
        <p:nvPicPr>
          <p:cNvPr id="32" name="Graphic 31" descr="Presentation with bar chart with solid fill">
            <a:extLst>
              <a:ext uri="{FF2B5EF4-FFF2-40B4-BE49-F238E27FC236}">
                <a16:creationId xmlns:a16="http://schemas.microsoft.com/office/drawing/2014/main" id="{FA413658-61C0-41D7-84BD-EC71558FB5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58915"/>
            <a:ext cx="720000" cy="720000"/>
          </a:xfrm>
          <a:prstGeom prst="rect">
            <a:avLst/>
          </a:prstGeom>
        </p:spPr>
      </p:pic>
      <p:sp>
        <p:nvSpPr>
          <p:cNvPr id="35" name="TextBox 34">
            <a:extLst>
              <a:ext uri="{FF2B5EF4-FFF2-40B4-BE49-F238E27FC236}">
                <a16:creationId xmlns:a16="http://schemas.microsoft.com/office/drawing/2014/main" id="{EEFF563A-D0F6-433D-A060-F35179F980F6}"/>
              </a:ext>
            </a:extLst>
          </p:cNvPr>
          <p:cNvSpPr txBox="1"/>
          <p:nvPr/>
        </p:nvSpPr>
        <p:spPr>
          <a:xfrm>
            <a:off x="1090614" y="834250"/>
            <a:ext cx="4800826" cy="369332"/>
          </a:xfrm>
          <a:prstGeom prst="rect">
            <a:avLst/>
          </a:prstGeom>
          <a:noFill/>
        </p:spPr>
        <p:txBody>
          <a:bodyPr wrap="square">
            <a:spAutoFit/>
          </a:bodyPr>
          <a:lstStyle/>
          <a:p>
            <a:pPr algn="just"/>
            <a:r>
              <a:rPr lang="en-US" b="1" u="sng" dirty="0">
                <a:solidFill>
                  <a:srgbClr val="002060"/>
                </a:solidFill>
              </a:rPr>
              <a:t>Evaluation Metrics:</a:t>
            </a:r>
            <a:endParaRPr lang="en-US" dirty="0">
              <a:solidFill>
                <a:srgbClr val="002060"/>
              </a:solidFill>
            </a:endParaRPr>
          </a:p>
        </p:txBody>
      </p:sp>
      <p:sp>
        <p:nvSpPr>
          <p:cNvPr id="19" name="TextBox 18">
            <a:extLst>
              <a:ext uri="{FF2B5EF4-FFF2-40B4-BE49-F238E27FC236}">
                <a16:creationId xmlns:a16="http://schemas.microsoft.com/office/drawing/2014/main" id="{DB131A15-25F3-42E2-ADBF-E93CE5270BAB}"/>
              </a:ext>
            </a:extLst>
          </p:cNvPr>
          <p:cNvSpPr txBox="1"/>
          <p:nvPr/>
        </p:nvSpPr>
        <p:spPr>
          <a:xfrm>
            <a:off x="1054894" y="1378915"/>
            <a:ext cx="9913144" cy="646331"/>
          </a:xfrm>
          <a:prstGeom prst="rect">
            <a:avLst/>
          </a:prstGeom>
          <a:noFill/>
        </p:spPr>
        <p:txBody>
          <a:bodyPr wrap="square">
            <a:spAutoFit/>
          </a:bodyPr>
          <a:lstStyle/>
          <a:p>
            <a:pPr algn="just"/>
            <a:r>
              <a:rPr lang="en-US" dirty="0">
                <a:solidFill>
                  <a:srgbClr val="002060"/>
                </a:solidFill>
              </a:rPr>
              <a:t>Several parameters will be used to evaluate the algorithms such as: Precision, recall, accuracy, confusion matrix, F-score, </a:t>
            </a:r>
            <a:r>
              <a:rPr lang="en-US" dirty="0" err="1">
                <a:solidFill>
                  <a:srgbClr val="002060"/>
                </a:solidFill>
              </a:rPr>
              <a:t>IoU</a:t>
            </a:r>
            <a:r>
              <a:rPr lang="en-US" dirty="0">
                <a:solidFill>
                  <a:srgbClr val="002060"/>
                </a:solidFill>
              </a:rPr>
              <a:t>, and </a:t>
            </a:r>
            <a:r>
              <a:rPr lang="en-US" dirty="0" err="1">
                <a:solidFill>
                  <a:srgbClr val="002060"/>
                </a:solidFill>
              </a:rPr>
              <a:t>mAP</a:t>
            </a:r>
            <a:r>
              <a:rPr lang="en-US" dirty="0">
                <a:solidFill>
                  <a:srgbClr val="002060"/>
                </a:solidFill>
              </a:rPr>
              <a:t> metrics. </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1FBF38B5-51C0-4446-84C2-DCB6B2A7E4A8}"/>
                  </a:ext>
                </a:extLst>
              </p:cNvPr>
              <p:cNvSpPr txBox="1"/>
              <p:nvPr/>
            </p:nvSpPr>
            <p:spPr>
              <a:xfrm>
                <a:off x="937151" y="2326278"/>
                <a:ext cx="10115550" cy="615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rPr>
                        <m:t>𝑃𝑟𝑒𝑐𝑖𝑠𝑖𝑜𝑛</m:t>
                      </m:r>
                      <m:r>
                        <a:rPr lang="en-US" i="0">
                          <a:solidFill>
                            <a:srgbClr val="002060"/>
                          </a:solidFill>
                          <a:latin typeface="Cambria Math" panose="02040503050406030204" pitchFamily="18" charset="0"/>
                        </a:rPr>
                        <m:t> </m:t>
                      </m:r>
                      <m:d>
                        <m:dPr>
                          <m:ctrlPr>
                            <a:rPr lang="en-US" i="1">
                              <a:solidFill>
                                <a:srgbClr val="002060"/>
                              </a:solidFill>
                              <a:latin typeface="Cambria Math" panose="02040503050406030204" pitchFamily="18" charset="0"/>
                            </a:rPr>
                          </m:ctrlPr>
                        </m:dPr>
                        <m:e>
                          <m:r>
                            <a:rPr lang="en-US" i="1">
                              <a:solidFill>
                                <a:srgbClr val="002060"/>
                              </a:solidFill>
                              <a:latin typeface="Cambria Math" panose="02040503050406030204" pitchFamily="18" charset="0"/>
                            </a:rPr>
                            <m:t>𝑃</m:t>
                          </m:r>
                        </m:e>
                      </m:d>
                      <m:r>
                        <a:rPr lang="en-US" i="0">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𝑇𝑃</m:t>
                          </m:r>
                        </m:num>
                        <m:den>
                          <m:r>
                            <a:rPr lang="en-US" i="1">
                              <a:solidFill>
                                <a:srgbClr val="002060"/>
                              </a:solidFill>
                              <a:latin typeface="Cambria Math" panose="02040503050406030204" pitchFamily="18" charset="0"/>
                            </a:rPr>
                            <m:t>𝑇𝑃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𝐹𝑃</m:t>
                          </m:r>
                        </m:den>
                      </m:f>
                      <m:r>
                        <a:rPr lang="en-US" i="0">
                          <a:solidFill>
                            <a:srgbClr val="002060"/>
                          </a:solidFill>
                          <a:latin typeface="Cambria Math" panose="02040503050406030204" pitchFamily="18" charset="0"/>
                        </a:rPr>
                        <m:t>                        ,                        </m:t>
                      </m:r>
                      <m:r>
                        <a:rPr lang="en-US" i="1">
                          <a:solidFill>
                            <a:srgbClr val="002060"/>
                          </a:solidFill>
                          <a:latin typeface="Cambria Math" panose="02040503050406030204" pitchFamily="18" charset="0"/>
                        </a:rPr>
                        <m:t>𝑅𝑒𝑐𝑎𝑙𝑙</m:t>
                      </m:r>
                      <m:r>
                        <a:rPr lang="en-US" i="0">
                          <a:solidFill>
                            <a:srgbClr val="002060"/>
                          </a:solidFill>
                          <a:latin typeface="Cambria Math" panose="02040503050406030204" pitchFamily="18" charset="0"/>
                        </a:rPr>
                        <m:t> </m:t>
                      </m:r>
                      <m:d>
                        <m:dPr>
                          <m:ctrlPr>
                            <a:rPr lang="en-US" i="1">
                              <a:solidFill>
                                <a:srgbClr val="002060"/>
                              </a:solidFill>
                              <a:latin typeface="Cambria Math" panose="02040503050406030204" pitchFamily="18" charset="0"/>
                            </a:rPr>
                          </m:ctrlPr>
                        </m:dPr>
                        <m:e>
                          <m:r>
                            <a:rPr lang="en-US" i="1">
                              <a:solidFill>
                                <a:srgbClr val="002060"/>
                              </a:solidFill>
                              <a:latin typeface="Cambria Math" panose="02040503050406030204" pitchFamily="18" charset="0"/>
                            </a:rPr>
                            <m:t>𝑅</m:t>
                          </m:r>
                        </m:e>
                      </m:d>
                      <m:r>
                        <a:rPr lang="en-US" i="0">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𝑇𝑃</m:t>
                          </m:r>
                        </m:num>
                        <m:den>
                          <m:r>
                            <a:rPr lang="en-US" i="1">
                              <a:solidFill>
                                <a:srgbClr val="002060"/>
                              </a:solidFill>
                              <a:latin typeface="Cambria Math" panose="02040503050406030204" pitchFamily="18" charset="0"/>
                            </a:rPr>
                            <m:t>𝑇𝑃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𝐹𝑁</m:t>
                          </m:r>
                        </m:den>
                      </m:f>
                    </m:oMath>
                  </m:oMathPara>
                </a14:m>
                <a:endParaRPr lang="en-US" dirty="0">
                  <a:solidFill>
                    <a:srgbClr val="002060"/>
                  </a:solidFill>
                </a:endParaRPr>
              </a:p>
            </p:txBody>
          </p:sp>
        </mc:Choice>
        <mc:Fallback xmlns="">
          <p:sp>
            <p:nvSpPr>
              <p:cNvPr id="27" name="TextBox 26">
                <a:extLst>
                  <a:ext uri="{FF2B5EF4-FFF2-40B4-BE49-F238E27FC236}">
                    <a16:creationId xmlns:a16="http://schemas.microsoft.com/office/drawing/2014/main" id="{1FBF38B5-51C0-4446-84C2-DCB6B2A7E4A8}"/>
                  </a:ext>
                </a:extLst>
              </p:cNvPr>
              <p:cNvSpPr txBox="1">
                <a:spLocks noRot="1" noChangeAspect="1" noMove="1" noResize="1" noEditPoints="1" noAdjustHandles="1" noChangeArrowheads="1" noChangeShapeType="1" noTextEdit="1"/>
              </p:cNvSpPr>
              <p:nvPr/>
            </p:nvSpPr>
            <p:spPr>
              <a:xfrm>
                <a:off x="937151" y="2326278"/>
                <a:ext cx="10115550" cy="615490"/>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2CAF7B3B-A9D0-4F88-B199-43F27C83E053}"/>
                  </a:ext>
                </a:extLst>
              </p:cNvPr>
              <p:cNvSpPr txBox="1"/>
              <p:nvPr/>
            </p:nvSpPr>
            <p:spPr>
              <a:xfrm>
                <a:off x="760933" y="3213240"/>
                <a:ext cx="10115550" cy="615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rPr>
                        <m:t>𝐴𝑐𝑐𝑢𝑟𝑎𝑐𝑦</m:t>
                      </m:r>
                      <m:r>
                        <a:rPr lang="en-US" i="0">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𝑇𝑃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𝑇𝑁</m:t>
                          </m:r>
                        </m:num>
                        <m:den>
                          <m:r>
                            <a:rPr lang="en-US" i="1">
                              <a:solidFill>
                                <a:srgbClr val="002060"/>
                              </a:solidFill>
                              <a:latin typeface="Cambria Math" panose="02040503050406030204" pitchFamily="18" charset="0"/>
                            </a:rPr>
                            <m:t>𝑇𝑃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𝑇𝑁</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𝐹𝑃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𝐹𝑁</m:t>
                          </m:r>
                        </m:den>
                      </m:f>
                      <m:r>
                        <a:rPr lang="en-US" i="0">
                          <a:solidFill>
                            <a:srgbClr val="002060"/>
                          </a:solidFill>
                          <a:latin typeface="Cambria Math" panose="02040503050406030204" pitchFamily="18" charset="0"/>
                        </a:rPr>
                        <m:t>            </m:t>
                      </m:r>
                      <m:r>
                        <a:rPr lang="en-US" i="0" smtClean="0">
                          <a:solidFill>
                            <a:srgbClr val="002060"/>
                          </a:solidFill>
                          <a:latin typeface="Cambria Math" panose="02040503050406030204" pitchFamily="18" charset="0"/>
                        </a:rPr>
                        <m:t> </m:t>
                      </m:r>
                      <m:r>
                        <a:rPr lang="en-US" i="0">
                          <a:solidFill>
                            <a:srgbClr val="002060"/>
                          </a:solidFill>
                          <a:latin typeface="Cambria Math" panose="02040503050406030204" pitchFamily="18" charset="0"/>
                        </a:rPr>
                        <m:t>  ,                     </m:t>
                      </m:r>
                      <m:r>
                        <a:rPr lang="en-US" i="1">
                          <a:solidFill>
                            <a:srgbClr val="002060"/>
                          </a:solidFill>
                          <a:latin typeface="Cambria Math" panose="02040503050406030204" pitchFamily="18" charset="0"/>
                        </a:rPr>
                        <m:t>𝐹</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𝑠𝑐𝑜𝑟𝑒</m:t>
                      </m:r>
                      <m:r>
                        <a:rPr lang="en-US" i="0">
                          <a:solidFill>
                            <a:srgbClr val="002060"/>
                          </a:solidFill>
                          <a:latin typeface="Cambria Math" panose="02040503050406030204" pitchFamily="18" charset="0"/>
                        </a:rPr>
                        <m:t>=2×</m:t>
                      </m:r>
                      <m:f>
                        <m:fPr>
                          <m:ctrlPr>
                            <a:rPr lang="en-US" i="1">
                              <a:solidFill>
                                <a:srgbClr val="002060"/>
                              </a:solidFill>
                              <a:latin typeface="Cambria Math" panose="02040503050406030204" pitchFamily="18" charset="0"/>
                            </a:rPr>
                          </m:ctrlPr>
                        </m:fPr>
                        <m:num>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𝑅</m:t>
                          </m:r>
                          <m:r>
                            <a:rPr lang="en-US" i="0">
                              <a:solidFill>
                                <a:srgbClr val="002060"/>
                              </a:solidFill>
                              <a:latin typeface="Cambria Math" panose="02040503050406030204" pitchFamily="18" charset="0"/>
                            </a:rPr>
                            <m:t> </m:t>
                          </m:r>
                        </m:num>
                        <m:den>
                          <m:r>
                            <a:rPr lang="en-US" i="1">
                              <a:solidFill>
                                <a:srgbClr val="002060"/>
                              </a:solidFill>
                              <a:latin typeface="Cambria Math" panose="02040503050406030204" pitchFamily="18" charset="0"/>
                            </a:rPr>
                            <m:t>𝑃</m:t>
                          </m:r>
                          <m:r>
                            <a:rPr lang="en-US" i="0">
                              <a:solidFill>
                                <a:srgbClr val="002060"/>
                              </a:solidFill>
                              <a:latin typeface="Cambria Math" panose="02040503050406030204" pitchFamily="18" charset="0"/>
                            </a:rPr>
                            <m:t>+</m:t>
                          </m:r>
                          <m:r>
                            <a:rPr lang="en-US" i="1">
                              <a:solidFill>
                                <a:srgbClr val="002060"/>
                              </a:solidFill>
                              <a:latin typeface="Cambria Math" panose="02040503050406030204" pitchFamily="18" charset="0"/>
                            </a:rPr>
                            <m:t>𝑅</m:t>
                          </m:r>
                        </m:den>
                      </m:f>
                    </m:oMath>
                  </m:oMathPara>
                </a14:m>
                <a:endParaRPr lang="en-US" dirty="0">
                  <a:solidFill>
                    <a:srgbClr val="002060"/>
                  </a:solidFill>
                </a:endParaRPr>
              </a:p>
            </p:txBody>
          </p:sp>
        </mc:Choice>
        <mc:Fallback xmlns="">
          <p:sp>
            <p:nvSpPr>
              <p:cNvPr id="29" name="TextBox 28">
                <a:extLst>
                  <a:ext uri="{FF2B5EF4-FFF2-40B4-BE49-F238E27FC236}">
                    <a16:creationId xmlns:a16="http://schemas.microsoft.com/office/drawing/2014/main" id="{2CAF7B3B-A9D0-4F88-B199-43F27C83E053}"/>
                  </a:ext>
                </a:extLst>
              </p:cNvPr>
              <p:cNvSpPr txBox="1">
                <a:spLocks noRot="1" noChangeAspect="1" noMove="1" noResize="1" noEditPoints="1" noAdjustHandles="1" noChangeArrowheads="1" noChangeShapeType="1" noTextEdit="1"/>
              </p:cNvSpPr>
              <p:nvPr/>
            </p:nvSpPr>
            <p:spPr>
              <a:xfrm>
                <a:off x="760933" y="3213240"/>
                <a:ext cx="10115550" cy="615490"/>
              </a:xfrm>
              <a:prstGeom prst="rect">
                <a:avLst/>
              </a:prstGeom>
              <a:blipFill>
                <a:blip r:embed="rId8"/>
                <a:stretch>
                  <a:fillRect/>
                </a:stretch>
              </a:blipFill>
            </p:spPr>
            <p:txBody>
              <a:bodyPr/>
              <a:lstStyle/>
              <a:p>
                <a:r>
                  <a:rPr lang="en-US">
                    <a:noFill/>
                  </a:rPr>
                  <a:t> </a:t>
                </a:r>
              </a:p>
            </p:txBody>
          </p:sp>
        </mc:Fallback>
      </mc:AlternateContent>
      <p:graphicFrame>
        <p:nvGraphicFramePr>
          <p:cNvPr id="10" name="Object 9">
            <a:extLst>
              <a:ext uri="{FF2B5EF4-FFF2-40B4-BE49-F238E27FC236}">
                <a16:creationId xmlns:a16="http://schemas.microsoft.com/office/drawing/2014/main" id="{0B83AD0C-C6E9-4702-B331-06198064A0D4}"/>
              </a:ext>
            </a:extLst>
          </p:cNvPr>
          <p:cNvGraphicFramePr>
            <a:graphicFrameLocks noChangeAspect="1"/>
          </p:cNvGraphicFramePr>
          <p:nvPr>
            <p:extLst>
              <p:ext uri="{D42A27DB-BD31-4B8C-83A1-F6EECF244321}">
                <p14:modId xmlns:p14="http://schemas.microsoft.com/office/powerpoint/2010/main" val="62912816"/>
              </p:ext>
            </p:extLst>
          </p:nvPr>
        </p:nvGraphicFramePr>
        <p:xfrm>
          <a:off x="-280988" y="4203700"/>
          <a:ext cx="8624888" cy="1409700"/>
        </p:xfrm>
        <a:graphic>
          <a:graphicData uri="http://schemas.openxmlformats.org/presentationml/2006/ole">
            <mc:AlternateContent xmlns:mc="http://schemas.openxmlformats.org/markup-compatibility/2006">
              <mc:Choice xmlns:v="urn:schemas-microsoft-com:vml" Requires="v">
                <p:oleObj name="Document" r:id="rId9" imgW="5713793" imgH="934818" progId="Word.Document.12">
                  <p:embed/>
                </p:oleObj>
              </mc:Choice>
              <mc:Fallback>
                <p:oleObj name="Document" r:id="rId9" imgW="5713793" imgH="934818" progId="Word.Document.12">
                  <p:embed/>
                  <p:pic>
                    <p:nvPicPr>
                      <p:cNvPr id="10" name="Object 9">
                        <a:extLst>
                          <a:ext uri="{FF2B5EF4-FFF2-40B4-BE49-F238E27FC236}">
                            <a16:creationId xmlns:a16="http://schemas.microsoft.com/office/drawing/2014/main" id="{0B83AD0C-C6E9-4702-B331-06198064A0D4}"/>
                          </a:ext>
                        </a:extLst>
                      </p:cNvPr>
                      <p:cNvPicPr/>
                      <p:nvPr/>
                    </p:nvPicPr>
                    <p:blipFill>
                      <a:blip r:embed="rId10"/>
                      <a:stretch>
                        <a:fillRect/>
                      </a:stretch>
                    </p:blipFill>
                    <p:spPr>
                      <a:xfrm>
                        <a:off x="-280988" y="4203700"/>
                        <a:ext cx="8624888" cy="140970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CF991993-D510-4691-9052-B6AA4498EB22}"/>
                  </a:ext>
                </a:extLst>
              </p:cNvPr>
              <p:cNvSpPr txBox="1"/>
              <p:nvPr/>
            </p:nvSpPr>
            <p:spPr>
              <a:xfrm>
                <a:off x="937151" y="5405072"/>
                <a:ext cx="6167438" cy="66749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i="1" smtClean="0">
                          <a:solidFill>
                            <a:srgbClr val="002060"/>
                          </a:solidFill>
                          <a:latin typeface="Cambria Math" panose="02040503050406030204" pitchFamily="18" charset="0"/>
                        </a:rPr>
                        <m:t>𝐼𝑜𝑈</m:t>
                      </m:r>
                      <m:r>
                        <a:rPr lang="en-US" i="0">
                          <a:solidFill>
                            <a:srgbClr val="002060"/>
                          </a:solidFill>
                          <a:latin typeface="Cambria Math" panose="02040503050406030204" pitchFamily="18" charset="0"/>
                        </a:rPr>
                        <m:t>=</m:t>
                      </m:r>
                      <m:f>
                        <m:fPr>
                          <m:ctrlPr>
                            <a:rPr lang="en-US" i="1">
                              <a:solidFill>
                                <a:srgbClr val="002060"/>
                              </a:solidFill>
                              <a:latin typeface="Cambria Math" panose="02040503050406030204" pitchFamily="18" charset="0"/>
                            </a:rPr>
                          </m:ctrlPr>
                        </m:fPr>
                        <m:num>
                          <m:r>
                            <a:rPr lang="en-US" i="1">
                              <a:solidFill>
                                <a:srgbClr val="002060"/>
                              </a:solidFill>
                              <a:latin typeface="Cambria Math" panose="02040503050406030204" pitchFamily="18" charset="0"/>
                            </a:rPr>
                            <m:t>𝐼𝑛𝑡𝑒𝑟𝑠𝑒𝑐𝑡𝑖𝑜𝑛</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𝑜𝑓</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𝑎𝑟𝑒𝑎𝑠</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𝑑𝑒𝑡𝑒𝑐𝑡𝑒𝑑</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𝑤𝑖𝑡h</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𝑔𝑟𝑜𝑢𝑛𝑑</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𝑡𝑟𝑢𝑡h</m:t>
                          </m:r>
                          <m:r>
                            <a:rPr lang="en-US" i="0">
                              <a:solidFill>
                                <a:srgbClr val="002060"/>
                              </a:solidFill>
                              <a:latin typeface="Cambria Math" panose="02040503050406030204" pitchFamily="18" charset="0"/>
                            </a:rPr>
                            <m:t> </m:t>
                          </m:r>
                        </m:num>
                        <m:den>
                          <m:r>
                            <a:rPr lang="en-US" i="1">
                              <a:solidFill>
                                <a:srgbClr val="002060"/>
                              </a:solidFill>
                              <a:latin typeface="Cambria Math" panose="02040503050406030204" pitchFamily="18" charset="0"/>
                            </a:rPr>
                            <m:t>𝑈𝑛𝑖𝑜𝑛</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𝑜𝑓</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𝑎𝑟𝑒𝑎𝑠</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𝑑𝑒𝑡𝑒𝑐𝑡𝑒𝑑</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𝑤𝑖𝑡h</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𝑔𝑟𝑜𝑢𝑛𝑑</m:t>
                          </m:r>
                          <m:r>
                            <a:rPr lang="en-US" i="0">
                              <a:solidFill>
                                <a:srgbClr val="002060"/>
                              </a:solidFill>
                              <a:latin typeface="Cambria Math" panose="02040503050406030204" pitchFamily="18" charset="0"/>
                            </a:rPr>
                            <m:t> </m:t>
                          </m:r>
                          <m:r>
                            <a:rPr lang="en-US" i="1">
                              <a:solidFill>
                                <a:srgbClr val="002060"/>
                              </a:solidFill>
                              <a:latin typeface="Cambria Math" panose="02040503050406030204" pitchFamily="18" charset="0"/>
                            </a:rPr>
                            <m:t>𝑡𝑟𝑢𝑡h</m:t>
                          </m:r>
                        </m:den>
                      </m:f>
                    </m:oMath>
                  </m:oMathPara>
                </a14:m>
                <a:endParaRPr lang="en-US" dirty="0">
                  <a:solidFill>
                    <a:srgbClr val="002060"/>
                  </a:solidFill>
                </a:endParaRPr>
              </a:p>
            </p:txBody>
          </p:sp>
        </mc:Choice>
        <mc:Fallback xmlns="">
          <p:sp>
            <p:nvSpPr>
              <p:cNvPr id="33" name="TextBox 32">
                <a:extLst>
                  <a:ext uri="{FF2B5EF4-FFF2-40B4-BE49-F238E27FC236}">
                    <a16:creationId xmlns:a16="http://schemas.microsoft.com/office/drawing/2014/main" id="{CF991993-D510-4691-9052-B6AA4498EB22}"/>
                  </a:ext>
                </a:extLst>
              </p:cNvPr>
              <p:cNvSpPr txBox="1">
                <a:spLocks noRot="1" noChangeAspect="1" noMove="1" noResize="1" noEditPoints="1" noAdjustHandles="1" noChangeArrowheads="1" noChangeShapeType="1" noTextEdit="1"/>
              </p:cNvSpPr>
              <p:nvPr/>
            </p:nvSpPr>
            <p:spPr>
              <a:xfrm>
                <a:off x="937151" y="5405072"/>
                <a:ext cx="6167438" cy="667490"/>
              </a:xfrm>
              <a:prstGeom prst="rect">
                <a:avLst/>
              </a:prstGeom>
              <a:blipFill>
                <a:blip r:embed="rId11"/>
                <a:stretch>
                  <a:fillRect/>
                </a:stretch>
              </a:blipFill>
            </p:spPr>
            <p:txBody>
              <a:bodyPr/>
              <a:lstStyle/>
              <a:p>
                <a:r>
                  <a:rPr lang="en-US">
                    <a:noFill/>
                  </a:rPr>
                  <a:t> </a:t>
                </a:r>
              </a:p>
            </p:txBody>
          </p:sp>
        </mc:Fallback>
      </mc:AlternateContent>
      <p:pic>
        <p:nvPicPr>
          <p:cNvPr id="43" name="Picture 42" descr="Chart, histogram&#10;&#10;Description automatically generated">
            <a:extLst>
              <a:ext uri="{FF2B5EF4-FFF2-40B4-BE49-F238E27FC236}">
                <a16:creationId xmlns:a16="http://schemas.microsoft.com/office/drawing/2014/main" id="{8EDB75D6-9615-46BC-8721-C2DF5BD67AFF}"/>
              </a:ext>
            </a:extLst>
          </p:cNvPr>
          <p:cNvPicPr/>
          <p:nvPr/>
        </p:nvPicPr>
        <p:blipFill>
          <a:blip r:embed="rId12">
            <a:extLst>
              <a:ext uri="{28A0092B-C50C-407E-A947-70E740481C1C}">
                <a14:useLocalDpi xmlns:a14="http://schemas.microsoft.com/office/drawing/2010/main" val="0"/>
              </a:ext>
            </a:extLst>
          </a:blip>
          <a:stretch>
            <a:fillRect/>
          </a:stretch>
        </p:blipFill>
        <p:spPr>
          <a:xfrm>
            <a:off x="7601476" y="3960970"/>
            <a:ext cx="2841625" cy="2073910"/>
          </a:xfrm>
          <a:prstGeom prst="rect">
            <a:avLst/>
          </a:prstGeom>
        </p:spPr>
      </p:pic>
      <p:sp>
        <p:nvSpPr>
          <p:cNvPr id="44" name="Text Box 254">
            <a:extLst>
              <a:ext uri="{FF2B5EF4-FFF2-40B4-BE49-F238E27FC236}">
                <a16:creationId xmlns:a16="http://schemas.microsoft.com/office/drawing/2014/main" id="{39CC414D-E749-4267-B8C4-DD40048E3CDC}"/>
              </a:ext>
            </a:extLst>
          </p:cNvPr>
          <p:cNvSpPr txBox="1"/>
          <p:nvPr/>
        </p:nvSpPr>
        <p:spPr>
          <a:xfrm>
            <a:off x="7601476" y="6101702"/>
            <a:ext cx="2841625" cy="22098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13: Precision-recall curve sample [13]</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1460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18 / 39</a:t>
            </a:r>
            <a:endParaRPr lang="en-US" sz="1400" dirty="0"/>
          </a:p>
        </p:txBody>
      </p:sp>
      <p:pic>
        <p:nvPicPr>
          <p:cNvPr id="18" name="Graphic 17" descr="Bar chart with solid fill">
            <a:extLst>
              <a:ext uri="{FF2B5EF4-FFF2-40B4-BE49-F238E27FC236}">
                <a16:creationId xmlns:a16="http://schemas.microsoft.com/office/drawing/2014/main" id="{BFDCA2BC-6E48-4B56-91A8-2C35CF7C5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783261"/>
            <a:ext cx="720000" cy="720000"/>
          </a:xfrm>
          <a:prstGeom prst="rect">
            <a:avLst/>
          </a:prstGeom>
        </p:spPr>
      </p:pic>
      <p:sp>
        <p:nvSpPr>
          <p:cNvPr id="20" name="TextBox 19">
            <a:extLst>
              <a:ext uri="{FF2B5EF4-FFF2-40B4-BE49-F238E27FC236}">
                <a16:creationId xmlns:a16="http://schemas.microsoft.com/office/drawing/2014/main" id="{03EA79B3-32B4-4FBA-AD08-A81806437B73}"/>
              </a:ext>
            </a:extLst>
          </p:cNvPr>
          <p:cNvSpPr txBox="1"/>
          <p:nvPr/>
        </p:nvSpPr>
        <p:spPr>
          <a:xfrm>
            <a:off x="1090839" y="721690"/>
            <a:ext cx="9737348" cy="923330"/>
          </a:xfrm>
          <a:prstGeom prst="rect">
            <a:avLst/>
          </a:prstGeom>
          <a:noFill/>
        </p:spPr>
        <p:txBody>
          <a:bodyPr wrap="square">
            <a:spAutoFit/>
          </a:bodyPr>
          <a:lstStyle/>
          <a:p>
            <a:pPr algn="just"/>
            <a:r>
              <a:rPr lang="en-US" dirty="0">
                <a:solidFill>
                  <a:srgbClr val="002060"/>
                </a:solidFill>
              </a:rPr>
              <a:t>A YOLOv4 algorithm been trained to detect construction vehicles by removing the classifier part and training new classifier. The </a:t>
            </a:r>
            <a:r>
              <a:rPr lang="en-US" b="1" dirty="0">
                <a:solidFill>
                  <a:srgbClr val="002060"/>
                </a:solidFill>
              </a:rPr>
              <a:t>training duration took 15 hours 18 minutes till reaching 4,300 iterations </a:t>
            </a:r>
            <a:r>
              <a:rPr lang="en-US" dirty="0">
                <a:solidFill>
                  <a:srgbClr val="002060"/>
                </a:solidFill>
              </a:rPr>
              <a:t>with 6 hours left to complete the training. </a:t>
            </a:r>
          </a:p>
        </p:txBody>
      </p:sp>
      <p:graphicFrame>
        <p:nvGraphicFramePr>
          <p:cNvPr id="21" name="Object 20">
            <a:extLst>
              <a:ext uri="{FF2B5EF4-FFF2-40B4-BE49-F238E27FC236}">
                <a16:creationId xmlns:a16="http://schemas.microsoft.com/office/drawing/2014/main" id="{FEA2A638-0D20-4D83-BD52-576377A76D9B}"/>
              </a:ext>
            </a:extLst>
          </p:cNvPr>
          <p:cNvGraphicFramePr>
            <a:graphicFrameLocks noChangeAspect="1"/>
          </p:cNvGraphicFramePr>
          <p:nvPr>
            <p:extLst>
              <p:ext uri="{D42A27DB-BD31-4B8C-83A1-F6EECF244321}">
                <p14:modId xmlns:p14="http://schemas.microsoft.com/office/powerpoint/2010/main" val="3560349988"/>
              </p:ext>
            </p:extLst>
          </p:nvPr>
        </p:nvGraphicFramePr>
        <p:xfrm>
          <a:off x="395288" y="1933574"/>
          <a:ext cx="6879183" cy="923329"/>
        </p:xfrm>
        <a:graphic>
          <a:graphicData uri="http://schemas.openxmlformats.org/presentationml/2006/ole">
            <mc:AlternateContent xmlns:mc="http://schemas.openxmlformats.org/markup-compatibility/2006">
              <mc:Choice xmlns:v="urn:schemas-microsoft-com:vml" Requires="v">
                <p:oleObj name="Document" r:id="rId7" imgW="5724948" imgH="768260" progId="Word.Document.12">
                  <p:embed/>
                </p:oleObj>
              </mc:Choice>
              <mc:Fallback>
                <p:oleObj name="Document" r:id="rId7" imgW="5724948" imgH="768260" progId="Word.Document.12">
                  <p:embed/>
                  <p:pic>
                    <p:nvPicPr>
                      <p:cNvPr id="21" name="Object 20">
                        <a:extLst>
                          <a:ext uri="{FF2B5EF4-FFF2-40B4-BE49-F238E27FC236}">
                            <a16:creationId xmlns:a16="http://schemas.microsoft.com/office/drawing/2014/main" id="{FEA2A638-0D20-4D83-BD52-576377A76D9B}"/>
                          </a:ext>
                        </a:extLst>
                      </p:cNvPr>
                      <p:cNvPicPr/>
                      <p:nvPr/>
                    </p:nvPicPr>
                    <p:blipFill>
                      <a:blip r:embed="rId8"/>
                      <a:stretch>
                        <a:fillRect/>
                      </a:stretch>
                    </p:blipFill>
                    <p:spPr>
                      <a:xfrm>
                        <a:off x="395288" y="1933574"/>
                        <a:ext cx="6879183" cy="923329"/>
                      </a:xfrm>
                      <a:prstGeom prst="rect">
                        <a:avLst/>
                      </a:prstGeom>
                    </p:spPr>
                  </p:pic>
                </p:oleObj>
              </mc:Fallback>
            </mc:AlternateContent>
          </a:graphicData>
        </a:graphic>
      </p:graphicFrame>
      <p:graphicFrame>
        <p:nvGraphicFramePr>
          <p:cNvPr id="22" name="Object 21">
            <a:extLst>
              <a:ext uri="{FF2B5EF4-FFF2-40B4-BE49-F238E27FC236}">
                <a16:creationId xmlns:a16="http://schemas.microsoft.com/office/drawing/2014/main" id="{AB6E95CD-8FF3-4E81-B808-CC398CC28455}"/>
              </a:ext>
            </a:extLst>
          </p:cNvPr>
          <p:cNvGraphicFramePr>
            <a:graphicFrameLocks noChangeAspect="1"/>
          </p:cNvGraphicFramePr>
          <p:nvPr>
            <p:extLst>
              <p:ext uri="{D42A27DB-BD31-4B8C-83A1-F6EECF244321}">
                <p14:modId xmlns:p14="http://schemas.microsoft.com/office/powerpoint/2010/main" val="2532294760"/>
              </p:ext>
            </p:extLst>
          </p:nvPr>
        </p:nvGraphicFramePr>
        <p:xfrm>
          <a:off x="395288" y="2655888"/>
          <a:ext cx="6910387" cy="2220912"/>
        </p:xfrm>
        <a:graphic>
          <a:graphicData uri="http://schemas.openxmlformats.org/presentationml/2006/ole">
            <mc:AlternateContent xmlns:mc="http://schemas.openxmlformats.org/markup-compatibility/2006">
              <mc:Choice xmlns:v="urn:schemas-microsoft-com:vml" Requires="v">
                <p:oleObj name="Document" r:id="rId9" imgW="5724948" imgH="1839714" progId="Word.Document.12">
                  <p:embed/>
                </p:oleObj>
              </mc:Choice>
              <mc:Fallback>
                <p:oleObj name="Document" r:id="rId9" imgW="5724948" imgH="1839714" progId="Word.Document.12">
                  <p:embed/>
                  <p:pic>
                    <p:nvPicPr>
                      <p:cNvPr id="22" name="Object 21">
                        <a:extLst>
                          <a:ext uri="{FF2B5EF4-FFF2-40B4-BE49-F238E27FC236}">
                            <a16:creationId xmlns:a16="http://schemas.microsoft.com/office/drawing/2014/main" id="{AB6E95CD-8FF3-4E81-B808-CC398CC28455}"/>
                          </a:ext>
                        </a:extLst>
                      </p:cNvPr>
                      <p:cNvPicPr/>
                      <p:nvPr/>
                    </p:nvPicPr>
                    <p:blipFill>
                      <a:blip r:embed="rId10"/>
                      <a:stretch>
                        <a:fillRect/>
                      </a:stretch>
                    </p:blipFill>
                    <p:spPr>
                      <a:xfrm>
                        <a:off x="395288" y="2655888"/>
                        <a:ext cx="6910387" cy="2220912"/>
                      </a:xfrm>
                      <a:prstGeom prst="rect">
                        <a:avLst/>
                      </a:prstGeom>
                    </p:spPr>
                  </p:pic>
                </p:oleObj>
              </mc:Fallback>
            </mc:AlternateContent>
          </a:graphicData>
        </a:graphic>
      </p:graphicFrame>
      <p:graphicFrame>
        <p:nvGraphicFramePr>
          <p:cNvPr id="24" name="Object 23">
            <a:extLst>
              <a:ext uri="{FF2B5EF4-FFF2-40B4-BE49-F238E27FC236}">
                <a16:creationId xmlns:a16="http://schemas.microsoft.com/office/drawing/2014/main" id="{C06EC670-64E5-43C4-A5F7-0DBC4B02DD38}"/>
              </a:ext>
            </a:extLst>
          </p:cNvPr>
          <p:cNvGraphicFramePr>
            <a:graphicFrameLocks noChangeAspect="1"/>
          </p:cNvGraphicFramePr>
          <p:nvPr>
            <p:extLst>
              <p:ext uri="{D42A27DB-BD31-4B8C-83A1-F6EECF244321}">
                <p14:modId xmlns:p14="http://schemas.microsoft.com/office/powerpoint/2010/main" val="800463729"/>
              </p:ext>
            </p:extLst>
          </p:nvPr>
        </p:nvGraphicFramePr>
        <p:xfrm>
          <a:off x="260350" y="4651375"/>
          <a:ext cx="7288213" cy="1555750"/>
        </p:xfrm>
        <a:graphic>
          <a:graphicData uri="http://schemas.openxmlformats.org/presentationml/2006/ole">
            <mc:AlternateContent xmlns:mc="http://schemas.openxmlformats.org/markup-compatibility/2006">
              <mc:Choice xmlns:v="urn:schemas-microsoft-com:vml" Requires="v">
                <p:oleObj name="Document" r:id="rId11" imgW="5839375" imgH="1246665" progId="Word.Document.12">
                  <p:embed/>
                </p:oleObj>
              </mc:Choice>
              <mc:Fallback>
                <p:oleObj name="Document" r:id="rId11" imgW="5839375" imgH="1246665" progId="Word.Document.12">
                  <p:embed/>
                  <p:pic>
                    <p:nvPicPr>
                      <p:cNvPr id="24" name="Object 23">
                        <a:extLst>
                          <a:ext uri="{FF2B5EF4-FFF2-40B4-BE49-F238E27FC236}">
                            <a16:creationId xmlns:a16="http://schemas.microsoft.com/office/drawing/2014/main" id="{C06EC670-64E5-43C4-A5F7-0DBC4B02DD38}"/>
                          </a:ext>
                        </a:extLst>
                      </p:cNvPr>
                      <p:cNvPicPr/>
                      <p:nvPr/>
                    </p:nvPicPr>
                    <p:blipFill>
                      <a:blip r:embed="rId12"/>
                      <a:stretch>
                        <a:fillRect/>
                      </a:stretch>
                    </p:blipFill>
                    <p:spPr>
                      <a:xfrm>
                        <a:off x="260350" y="4651375"/>
                        <a:ext cx="7288213" cy="1555750"/>
                      </a:xfrm>
                      <a:prstGeom prst="rect">
                        <a:avLst/>
                      </a:prstGeom>
                    </p:spPr>
                  </p:pic>
                </p:oleObj>
              </mc:Fallback>
            </mc:AlternateContent>
          </a:graphicData>
        </a:graphic>
      </p:graphicFrame>
      <p:grpSp>
        <p:nvGrpSpPr>
          <p:cNvPr id="25" name="Group 24">
            <a:extLst>
              <a:ext uri="{FF2B5EF4-FFF2-40B4-BE49-F238E27FC236}">
                <a16:creationId xmlns:a16="http://schemas.microsoft.com/office/drawing/2014/main" id="{7219C69F-A80B-41DA-BE16-DE28978EF0B8}"/>
              </a:ext>
            </a:extLst>
          </p:cNvPr>
          <p:cNvGrpSpPr/>
          <p:nvPr/>
        </p:nvGrpSpPr>
        <p:grpSpPr>
          <a:xfrm>
            <a:off x="7217994" y="1419771"/>
            <a:ext cx="4836846" cy="4788285"/>
            <a:chOff x="220227" y="0"/>
            <a:chExt cx="3935730" cy="3935730"/>
          </a:xfrm>
        </p:grpSpPr>
        <p:pic>
          <p:nvPicPr>
            <p:cNvPr id="30" name="Picture 29">
              <a:extLst>
                <a:ext uri="{FF2B5EF4-FFF2-40B4-BE49-F238E27FC236}">
                  <a16:creationId xmlns:a16="http://schemas.microsoft.com/office/drawing/2014/main" id="{D73538BD-529D-437C-9529-14242146B9A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220227" y="0"/>
              <a:ext cx="3935730" cy="3935730"/>
            </a:xfrm>
            <a:prstGeom prst="rect">
              <a:avLst/>
            </a:prstGeom>
          </p:spPr>
        </p:pic>
        <p:pic>
          <p:nvPicPr>
            <p:cNvPr id="28" name="Picture 27">
              <a:extLst>
                <a:ext uri="{FF2B5EF4-FFF2-40B4-BE49-F238E27FC236}">
                  <a16:creationId xmlns:a16="http://schemas.microsoft.com/office/drawing/2014/main" id="{674FFCD4-0ACB-4A07-A730-1F0493526ECB}"/>
                </a:ext>
              </a:extLst>
            </p:cNvPr>
            <p:cNvPicPr>
              <a:picLocks noChangeAspect="1"/>
            </p:cNvPicPr>
            <p:nvPr/>
          </p:nvPicPr>
          <p:blipFill rotWithShape="1">
            <a:blip r:embed="rId14">
              <a:extLst>
                <a:ext uri="{28A0092B-C50C-407E-A947-70E740481C1C}">
                  <a14:useLocalDpi xmlns:a14="http://schemas.microsoft.com/office/drawing/2010/main" val="0"/>
                </a:ext>
              </a:extLst>
            </a:blip>
            <a:srcRect l="622" r="1190"/>
            <a:stretch/>
          </p:blipFill>
          <p:spPr>
            <a:xfrm>
              <a:off x="947263" y="1606672"/>
              <a:ext cx="3126539" cy="982980"/>
            </a:xfrm>
            <a:prstGeom prst="rect">
              <a:avLst/>
            </a:prstGeom>
          </p:spPr>
        </p:pic>
      </p:grpSp>
      <p:pic>
        <p:nvPicPr>
          <p:cNvPr id="37" name="Picture 36" descr="Qr code&#10;&#10;Description automatically generated">
            <a:extLst>
              <a:ext uri="{FF2B5EF4-FFF2-40B4-BE49-F238E27FC236}">
                <a16:creationId xmlns:a16="http://schemas.microsoft.com/office/drawing/2014/main" id="{5D9F53FE-64FE-440C-A0A0-A07CE864A6FD}"/>
              </a:ext>
            </a:extLst>
          </p:cNvPr>
          <p:cNvPicPr/>
          <p:nvPr/>
        </p:nvPicPr>
        <p:blipFill>
          <a:blip r:embed="rId15" cstate="print">
            <a:extLst>
              <a:ext uri="{28A0092B-C50C-407E-A947-70E740481C1C}">
                <a14:useLocalDpi xmlns:a14="http://schemas.microsoft.com/office/drawing/2010/main" val="0"/>
              </a:ext>
            </a:extLst>
          </a:blip>
          <a:stretch>
            <a:fillRect/>
          </a:stretch>
        </p:blipFill>
        <p:spPr>
          <a:xfrm>
            <a:off x="4629051" y="4657722"/>
            <a:ext cx="812800" cy="1010920"/>
          </a:xfrm>
          <a:prstGeom prst="rect">
            <a:avLst/>
          </a:prstGeom>
        </p:spPr>
      </p:pic>
      <p:sp>
        <p:nvSpPr>
          <p:cNvPr id="38" name="Text Box 2">
            <a:extLst>
              <a:ext uri="{FF2B5EF4-FFF2-40B4-BE49-F238E27FC236}">
                <a16:creationId xmlns:a16="http://schemas.microsoft.com/office/drawing/2014/main" id="{07F21BF1-9223-4607-9D0A-2903BA5AA485}"/>
              </a:ext>
            </a:extLst>
          </p:cNvPr>
          <p:cNvSpPr txBox="1">
            <a:spLocks noChangeArrowheads="1"/>
          </p:cNvSpPr>
          <p:nvPr/>
        </p:nvSpPr>
        <p:spPr bwMode="auto">
          <a:xfrm>
            <a:off x="4071521" y="5732777"/>
            <a:ext cx="2898775" cy="65786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Scan the QR code to view a video of construction vehicles detection in Wadi Al Sail &amp; </a:t>
            </a:r>
            <a:r>
              <a:rPr lang="en-US" sz="1200" dirty="0">
                <a:solidFill>
                  <a:srgbClr val="C00000"/>
                </a:solidFill>
                <a:effectLst/>
                <a:latin typeface="Cambria" panose="02040503050406030204" pitchFamily="18" charset="0"/>
                <a:ea typeface="Calibri" panose="020F0502020204030204" pitchFamily="34" charset="0"/>
                <a:cs typeface="Arial" panose="020B0604020202020204" pitchFamily="34" charset="0"/>
              </a:rPr>
              <a:t>East </a:t>
            </a:r>
            <a:r>
              <a:rPr lang="en-US" sz="1200" dirty="0" err="1">
                <a:solidFill>
                  <a:srgbClr val="C00000"/>
                </a:solidFill>
                <a:effectLst/>
                <a:latin typeface="Cambria" panose="02040503050406030204" pitchFamily="18" charset="0"/>
                <a:ea typeface="Calibri" panose="020F0502020204030204" pitchFamily="34" charset="0"/>
                <a:cs typeface="Arial" panose="020B0604020202020204" pitchFamily="34" charset="0"/>
              </a:rPr>
              <a:t>Sitra</a:t>
            </a:r>
            <a:r>
              <a:rPr lang="en-US" sz="1200" dirty="0">
                <a:solidFill>
                  <a:srgbClr val="C00000"/>
                </a:solidFill>
                <a:effectLst/>
                <a:latin typeface="Cambria" panose="02040503050406030204" pitchFamily="18" charset="0"/>
                <a:ea typeface="Calibri" panose="020F0502020204030204" pitchFamily="34" charset="0"/>
                <a:cs typeface="Arial" panose="020B0604020202020204" pitchFamily="34" charset="0"/>
              </a:rPr>
              <a:t> </a:t>
            </a: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Housing Projects</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pic>
        <p:nvPicPr>
          <p:cNvPr id="39" name="Picture 38">
            <a:extLst>
              <a:ext uri="{FF2B5EF4-FFF2-40B4-BE49-F238E27FC236}">
                <a16:creationId xmlns:a16="http://schemas.microsoft.com/office/drawing/2014/main" id="{4CB73FDE-5ED7-46A9-AC83-6F0D09AF6A10}"/>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697121" y="4657722"/>
            <a:ext cx="812800" cy="1010285"/>
          </a:xfrm>
          <a:prstGeom prst="rect">
            <a:avLst/>
          </a:prstGeom>
        </p:spPr>
      </p:pic>
      <p:sp>
        <p:nvSpPr>
          <p:cNvPr id="40" name="Text Box 382">
            <a:extLst>
              <a:ext uri="{FF2B5EF4-FFF2-40B4-BE49-F238E27FC236}">
                <a16:creationId xmlns:a16="http://schemas.microsoft.com/office/drawing/2014/main" id="{E66DED72-5715-4CC2-B924-4BDB802C67F8}"/>
              </a:ext>
            </a:extLst>
          </p:cNvPr>
          <p:cNvSpPr txBox="1"/>
          <p:nvPr/>
        </p:nvSpPr>
        <p:spPr>
          <a:xfrm>
            <a:off x="7685989" y="6189144"/>
            <a:ext cx="4062730" cy="20002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14</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Learning curves of training loss and accuracy vs iteration</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95080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6406482"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Content</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 / 39</a:t>
            </a:r>
            <a:endParaRPr lang="en-US" sz="1400" dirty="0"/>
          </a:p>
        </p:txBody>
      </p:sp>
      <p:grpSp>
        <p:nvGrpSpPr>
          <p:cNvPr id="9" name="Group 8">
            <a:extLst>
              <a:ext uri="{FF2B5EF4-FFF2-40B4-BE49-F238E27FC236}">
                <a16:creationId xmlns:a16="http://schemas.microsoft.com/office/drawing/2014/main" id="{56DCC4E0-7894-43FB-B63C-D134A1DD5427}"/>
              </a:ext>
            </a:extLst>
          </p:cNvPr>
          <p:cNvGrpSpPr/>
          <p:nvPr/>
        </p:nvGrpSpPr>
        <p:grpSpPr>
          <a:xfrm>
            <a:off x="1671505" y="1151578"/>
            <a:ext cx="8848990" cy="4386698"/>
            <a:chOff x="1671505" y="1151578"/>
            <a:chExt cx="8848990" cy="4386698"/>
          </a:xfrm>
        </p:grpSpPr>
        <p:grpSp>
          <p:nvGrpSpPr>
            <p:cNvPr id="6" name="Group 5">
              <a:extLst>
                <a:ext uri="{FF2B5EF4-FFF2-40B4-BE49-F238E27FC236}">
                  <a16:creationId xmlns:a16="http://schemas.microsoft.com/office/drawing/2014/main" id="{AB55F4BA-D97F-4209-BFBC-368A06D39760}"/>
                </a:ext>
              </a:extLst>
            </p:cNvPr>
            <p:cNvGrpSpPr/>
            <p:nvPr/>
          </p:nvGrpSpPr>
          <p:grpSpPr>
            <a:xfrm>
              <a:off x="1671505" y="1151578"/>
              <a:ext cx="8848990" cy="1020044"/>
              <a:chOff x="1670749" y="1151578"/>
              <a:chExt cx="8848990" cy="1020044"/>
            </a:xfrm>
          </p:grpSpPr>
          <p:grpSp>
            <p:nvGrpSpPr>
              <p:cNvPr id="3" name="Group 2">
                <a:extLst>
                  <a:ext uri="{FF2B5EF4-FFF2-40B4-BE49-F238E27FC236}">
                    <a16:creationId xmlns:a16="http://schemas.microsoft.com/office/drawing/2014/main" id="{CAB5D6C9-CCFF-40AF-9D11-D4F418DFF705}"/>
                  </a:ext>
                </a:extLst>
              </p:cNvPr>
              <p:cNvGrpSpPr/>
              <p:nvPr/>
            </p:nvGrpSpPr>
            <p:grpSpPr>
              <a:xfrm>
                <a:off x="1976749" y="1451622"/>
                <a:ext cx="8542990" cy="720000"/>
                <a:chOff x="1041378" y="1191332"/>
                <a:chExt cx="8542990" cy="720000"/>
              </a:xfrm>
            </p:grpSpPr>
            <p:sp>
              <p:nvSpPr>
                <p:cNvPr id="11" name="Rectangle: Rounded Corners 10">
                  <a:extLst>
                    <a:ext uri="{FF2B5EF4-FFF2-40B4-BE49-F238E27FC236}">
                      <a16:creationId xmlns:a16="http://schemas.microsoft.com/office/drawing/2014/main" id="{D9554E6C-D30A-47A7-8CE8-E209E2D6864C}"/>
                    </a:ext>
                  </a:extLst>
                </p:cNvPr>
                <p:cNvSpPr/>
                <p:nvPr/>
              </p:nvSpPr>
              <p:spPr>
                <a:xfrm>
                  <a:off x="1041378" y="1191332"/>
                  <a:ext cx="3906002" cy="7200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AI in Construction, </a:t>
                  </a:r>
                </a:p>
                <a:p>
                  <a:pPr algn="ctr"/>
                  <a:r>
                    <a:rPr lang="en-GB" b="1" dirty="0">
                      <a:solidFill>
                        <a:srgbClr val="002060"/>
                      </a:solidFill>
                    </a:rPr>
                    <a:t>Current Practice &amp; Problem Definition</a:t>
                  </a:r>
                  <a:endParaRPr lang="en-US" dirty="0">
                    <a:solidFill>
                      <a:srgbClr val="002060"/>
                    </a:solidFill>
                  </a:endParaRPr>
                </a:p>
              </p:txBody>
            </p:sp>
            <p:sp>
              <p:nvSpPr>
                <p:cNvPr id="12" name="Rectangle: Rounded Corners 11">
                  <a:extLst>
                    <a:ext uri="{FF2B5EF4-FFF2-40B4-BE49-F238E27FC236}">
                      <a16:creationId xmlns:a16="http://schemas.microsoft.com/office/drawing/2014/main" id="{A9F42A4E-2FD3-422A-BD82-FBBF3D72660C}"/>
                    </a:ext>
                  </a:extLst>
                </p:cNvPr>
                <p:cNvSpPr/>
                <p:nvPr/>
              </p:nvSpPr>
              <p:spPr>
                <a:xfrm>
                  <a:off x="5679880" y="1191332"/>
                  <a:ext cx="3904488" cy="7200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You Only Look Once Algorithm</a:t>
                  </a:r>
                </a:p>
                <a:p>
                  <a:pPr algn="ctr"/>
                  <a:r>
                    <a:rPr lang="en-GB" b="1" dirty="0">
                      <a:solidFill>
                        <a:srgbClr val="002060"/>
                      </a:solidFill>
                    </a:rPr>
                    <a:t>YOLO Version 4</a:t>
                  </a:r>
                  <a:endParaRPr lang="en-US" dirty="0">
                    <a:solidFill>
                      <a:srgbClr val="002060"/>
                    </a:solidFill>
                  </a:endParaRPr>
                </a:p>
              </p:txBody>
            </p:sp>
          </p:grpSp>
          <p:grpSp>
            <p:nvGrpSpPr>
              <p:cNvPr id="10" name="Group 9">
                <a:extLst>
                  <a:ext uri="{FF2B5EF4-FFF2-40B4-BE49-F238E27FC236}">
                    <a16:creationId xmlns:a16="http://schemas.microsoft.com/office/drawing/2014/main" id="{66895D53-25C8-4931-B5F1-CECCF45DEF73}"/>
                  </a:ext>
                </a:extLst>
              </p:cNvPr>
              <p:cNvGrpSpPr/>
              <p:nvPr/>
            </p:nvGrpSpPr>
            <p:grpSpPr>
              <a:xfrm>
                <a:off x="1670749" y="1151578"/>
                <a:ext cx="612000" cy="612000"/>
                <a:chOff x="1539804" y="1077381"/>
                <a:chExt cx="612000" cy="612000"/>
              </a:xfrm>
            </p:grpSpPr>
            <p:sp>
              <p:nvSpPr>
                <p:cNvPr id="5" name="Oval 4">
                  <a:extLst>
                    <a:ext uri="{FF2B5EF4-FFF2-40B4-BE49-F238E27FC236}">
                      <a16:creationId xmlns:a16="http://schemas.microsoft.com/office/drawing/2014/main" id="{9FDBF849-907F-4F24-B75E-6F61659C65C9}"/>
                    </a:ext>
                  </a:extLst>
                </p:cNvPr>
                <p:cNvSpPr/>
                <p:nvPr/>
              </p:nvSpPr>
              <p:spPr>
                <a:xfrm>
                  <a:off x="1611804" y="1149381"/>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Graphic 6" descr="Badge 1 with solid fill">
                  <a:extLst>
                    <a:ext uri="{FF2B5EF4-FFF2-40B4-BE49-F238E27FC236}">
                      <a16:creationId xmlns:a16="http://schemas.microsoft.com/office/drawing/2014/main" id="{FBF741E4-5C98-4602-84E4-2EF46E201DE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39804" y="1077381"/>
                  <a:ext cx="612000" cy="612000"/>
                </a:xfrm>
                <a:prstGeom prst="rect">
                  <a:avLst/>
                </a:prstGeom>
              </p:spPr>
            </p:pic>
          </p:grpSp>
          <p:grpSp>
            <p:nvGrpSpPr>
              <p:cNvPr id="16" name="Group 15">
                <a:extLst>
                  <a:ext uri="{FF2B5EF4-FFF2-40B4-BE49-F238E27FC236}">
                    <a16:creationId xmlns:a16="http://schemas.microsoft.com/office/drawing/2014/main" id="{F574EA8A-8B00-41CD-87E0-A1E36B5BB20F}"/>
                  </a:ext>
                </a:extLst>
              </p:cNvPr>
              <p:cNvGrpSpPr/>
              <p:nvPr/>
            </p:nvGrpSpPr>
            <p:grpSpPr>
              <a:xfrm>
                <a:off x="6309250" y="1151578"/>
                <a:ext cx="612000" cy="612000"/>
                <a:chOff x="6158788" y="1054840"/>
                <a:chExt cx="612000" cy="612000"/>
              </a:xfrm>
            </p:grpSpPr>
            <p:sp>
              <p:nvSpPr>
                <p:cNvPr id="25" name="Oval 24">
                  <a:extLst>
                    <a:ext uri="{FF2B5EF4-FFF2-40B4-BE49-F238E27FC236}">
                      <a16:creationId xmlns:a16="http://schemas.microsoft.com/office/drawing/2014/main" id="{4D585422-3AE5-4FC0-AB9A-F8EBB3F0F736}"/>
                    </a:ext>
                  </a:extLst>
                </p:cNvPr>
                <p:cNvSpPr/>
                <p:nvPr/>
              </p:nvSpPr>
              <p:spPr>
                <a:xfrm>
                  <a:off x="6230788" y="1126840"/>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phic 25" descr="Badge with solid fill">
                  <a:extLst>
                    <a:ext uri="{FF2B5EF4-FFF2-40B4-BE49-F238E27FC236}">
                      <a16:creationId xmlns:a16="http://schemas.microsoft.com/office/drawing/2014/main" id="{A463C78E-A6E3-45E0-9E16-10F26758115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6158788" y="1054840"/>
                  <a:ext cx="612000" cy="612000"/>
                </a:xfrm>
                <a:prstGeom prst="rect">
                  <a:avLst/>
                </a:prstGeom>
              </p:spPr>
            </p:pic>
          </p:grpSp>
        </p:grpSp>
        <p:grpSp>
          <p:nvGrpSpPr>
            <p:cNvPr id="8" name="Group 7">
              <a:extLst>
                <a:ext uri="{FF2B5EF4-FFF2-40B4-BE49-F238E27FC236}">
                  <a16:creationId xmlns:a16="http://schemas.microsoft.com/office/drawing/2014/main" id="{51680DEC-EC2C-4BDF-8B93-8811EBE3C303}"/>
                </a:ext>
              </a:extLst>
            </p:cNvPr>
            <p:cNvGrpSpPr/>
            <p:nvPr/>
          </p:nvGrpSpPr>
          <p:grpSpPr>
            <a:xfrm>
              <a:off x="1671506" y="2815867"/>
              <a:ext cx="8848989" cy="1039082"/>
              <a:chOff x="1670749" y="2815867"/>
              <a:chExt cx="8848989" cy="1039082"/>
            </a:xfrm>
          </p:grpSpPr>
          <p:grpSp>
            <p:nvGrpSpPr>
              <p:cNvPr id="4" name="Group 3">
                <a:extLst>
                  <a:ext uri="{FF2B5EF4-FFF2-40B4-BE49-F238E27FC236}">
                    <a16:creationId xmlns:a16="http://schemas.microsoft.com/office/drawing/2014/main" id="{27C9495D-4BCC-4AFA-B8F3-8199ACDDE07C}"/>
                  </a:ext>
                </a:extLst>
              </p:cNvPr>
              <p:cNvGrpSpPr/>
              <p:nvPr/>
            </p:nvGrpSpPr>
            <p:grpSpPr>
              <a:xfrm>
                <a:off x="1976750" y="3134949"/>
                <a:ext cx="8542988" cy="720000"/>
                <a:chOff x="1041378" y="2828939"/>
                <a:chExt cx="8542988" cy="720000"/>
              </a:xfrm>
            </p:grpSpPr>
            <p:sp>
              <p:nvSpPr>
                <p:cNvPr id="13" name="Rectangle: Rounded Corners 12">
                  <a:extLst>
                    <a:ext uri="{FF2B5EF4-FFF2-40B4-BE49-F238E27FC236}">
                      <a16:creationId xmlns:a16="http://schemas.microsoft.com/office/drawing/2014/main" id="{BB5519AE-7991-4CF1-8121-D473E252B1FD}"/>
                    </a:ext>
                  </a:extLst>
                </p:cNvPr>
                <p:cNvSpPr/>
                <p:nvPr/>
              </p:nvSpPr>
              <p:spPr>
                <a:xfrm>
                  <a:off x="1041378" y="2828939"/>
                  <a:ext cx="3900396" cy="7200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Applications Detail</a:t>
                  </a:r>
                  <a:endParaRPr lang="en-US" dirty="0">
                    <a:solidFill>
                      <a:srgbClr val="002060"/>
                    </a:solidFill>
                  </a:endParaRPr>
                </a:p>
              </p:txBody>
            </p:sp>
            <p:sp>
              <p:nvSpPr>
                <p:cNvPr id="14" name="Rectangle: Rounded Corners 13">
                  <a:extLst>
                    <a:ext uri="{FF2B5EF4-FFF2-40B4-BE49-F238E27FC236}">
                      <a16:creationId xmlns:a16="http://schemas.microsoft.com/office/drawing/2014/main" id="{5E94D738-C6CB-48DC-80BD-6AF482C0AD43}"/>
                    </a:ext>
                  </a:extLst>
                </p:cNvPr>
                <p:cNvSpPr/>
                <p:nvPr/>
              </p:nvSpPr>
              <p:spPr>
                <a:xfrm>
                  <a:off x="5679878" y="2828939"/>
                  <a:ext cx="3904488" cy="7200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Discussion &amp; Results</a:t>
                  </a:r>
                  <a:endParaRPr lang="en-US" dirty="0">
                    <a:solidFill>
                      <a:srgbClr val="002060"/>
                    </a:solidFill>
                  </a:endParaRPr>
                </a:p>
              </p:txBody>
            </p:sp>
          </p:grpSp>
          <p:grpSp>
            <p:nvGrpSpPr>
              <p:cNvPr id="18" name="Group 17">
                <a:extLst>
                  <a:ext uri="{FF2B5EF4-FFF2-40B4-BE49-F238E27FC236}">
                    <a16:creationId xmlns:a16="http://schemas.microsoft.com/office/drawing/2014/main" id="{62A22802-8CEC-4380-9FFE-C5B84B25B5ED}"/>
                  </a:ext>
                </a:extLst>
              </p:cNvPr>
              <p:cNvGrpSpPr/>
              <p:nvPr/>
            </p:nvGrpSpPr>
            <p:grpSpPr>
              <a:xfrm>
                <a:off x="6314855" y="2815867"/>
                <a:ext cx="612000" cy="612000"/>
                <a:chOff x="5975195" y="2654260"/>
                <a:chExt cx="612000" cy="612000"/>
              </a:xfrm>
            </p:grpSpPr>
            <p:sp>
              <p:nvSpPr>
                <p:cNvPr id="28" name="Oval 27">
                  <a:extLst>
                    <a:ext uri="{FF2B5EF4-FFF2-40B4-BE49-F238E27FC236}">
                      <a16:creationId xmlns:a16="http://schemas.microsoft.com/office/drawing/2014/main" id="{CE64782F-6216-4841-A73E-E9FA91202183}"/>
                    </a:ext>
                  </a:extLst>
                </p:cNvPr>
                <p:cNvSpPr/>
                <p:nvPr/>
              </p:nvSpPr>
              <p:spPr>
                <a:xfrm>
                  <a:off x="6047195" y="2726260"/>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Badge 4 with solid fill">
                  <a:extLst>
                    <a:ext uri="{FF2B5EF4-FFF2-40B4-BE49-F238E27FC236}">
                      <a16:creationId xmlns:a16="http://schemas.microsoft.com/office/drawing/2014/main" id="{1BBE49C1-0C1A-4CC3-AB7E-42F979A139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5975195" y="2654260"/>
                  <a:ext cx="612000" cy="612000"/>
                </a:xfrm>
                <a:prstGeom prst="rect">
                  <a:avLst/>
                </a:prstGeom>
              </p:spPr>
            </p:pic>
          </p:grpSp>
          <p:grpSp>
            <p:nvGrpSpPr>
              <p:cNvPr id="17" name="Group 16">
                <a:extLst>
                  <a:ext uri="{FF2B5EF4-FFF2-40B4-BE49-F238E27FC236}">
                    <a16:creationId xmlns:a16="http://schemas.microsoft.com/office/drawing/2014/main" id="{7377A584-77E1-4A55-84B1-FD2A7FB6BB0D}"/>
                  </a:ext>
                </a:extLst>
              </p:cNvPr>
              <p:cNvGrpSpPr/>
              <p:nvPr/>
            </p:nvGrpSpPr>
            <p:grpSpPr>
              <a:xfrm>
                <a:off x="1670749" y="2825383"/>
                <a:ext cx="612000" cy="612000"/>
                <a:chOff x="1457023" y="2714144"/>
                <a:chExt cx="612000" cy="612000"/>
              </a:xfrm>
            </p:grpSpPr>
            <p:sp>
              <p:nvSpPr>
                <p:cNvPr id="32" name="Oval 31">
                  <a:extLst>
                    <a:ext uri="{FF2B5EF4-FFF2-40B4-BE49-F238E27FC236}">
                      <a16:creationId xmlns:a16="http://schemas.microsoft.com/office/drawing/2014/main" id="{51D60DD8-0C12-4800-8430-CD2CDCD0532D}"/>
                    </a:ext>
                  </a:extLst>
                </p:cNvPr>
                <p:cNvSpPr/>
                <p:nvPr/>
              </p:nvSpPr>
              <p:spPr>
                <a:xfrm>
                  <a:off x="1529023" y="2786144"/>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phic 32" descr="Badge 3 with solid fill">
                  <a:extLst>
                    <a:ext uri="{FF2B5EF4-FFF2-40B4-BE49-F238E27FC236}">
                      <a16:creationId xmlns:a16="http://schemas.microsoft.com/office/drawing/2014/main" id="{9658C70D-C32D-46C8-9833-C62C3DCD6D6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1457023" y="2714144"/>
                  <a:ext cx="612000" cy="612000"/>
                </a:xfrm>
                <a:prstGeom prst="rect">
                  <a:avLst/>
                </a:prstGeom>
              </p:spPr>
            </p:pic>
          </p:grpSp>
        </p:grpSp>
        <p:grpSp>
          <p:nvGrpSpPr>
            <p:cNvPr id="2" name="Group 1">
              <a:extLst>
                <a:ext uri="{FF2B5EF4-FFF2-40B4-BE49-F238E27FC236}">
                  <a16:creationId xmlns:a16="http://schemas.microsoft.com/office/drawing/2014/main" id="{7884CC3C-4DAD-4535-8C96-835273C5A629}"/>
                </a:ext>
              </a:extLst>
            </p:cNvPr>
            <p:cNvGrpSpPr/>
            <p:nvPr/>
          </p:nvGrpSpPr>
          <p:grpSpPr>
            <a:xfrm>
              <a:off x="3990756" y="4512276"/>
              <a:ext cx="4210488" cy="1026000"/>
              <a:chOff x="3990000" y="4512276"/>
              <a:chExt cx="4210488" cy="1026000"/>
            </a:xfrm>
          </p:grpSpPr>
          <p:sp>
            <p:nvSpPr>
              <p:cNvPr id="15" name="Rectangle: Rounded Corners 14">
                <a:extLst>
                  <a:ext uri="{FF2B5EF4-FFF2-40B4-BE49-F238E27FC236}">
                    <a16:creationId xmlns:a16="http://schemas.microsoft.com/office/drawing/2014/main" id="{5CE59133-E161-4568-8C60-96665F443F1A}"/>
                  </a:ext>
                </a:extLst>
              </p:cNvPr>
              <p:cNvSpPr/>
              <p:nvPr/>
            </p:nvSpPr>
            <p:spPr>
              <a:xfrm>
                <a:off x="4296000" y="4818276"/>
                <a:ext cx="3904488" cy="720000"/>
              </a:xfrm>
              <a:prstGeom prst="roundRect">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rPr>
                  <a:t>Conclusion &amp; Summary</a:t>
                </a:r>
                <a:endParaRPr lang="en-US" dirty="0">
                  <a:solidFill>
                    <a:srgbClr val="002060"/>
                  </a:solidFill>
                </a:endParaRPr>
              </a:p>
            </p:txBody>
          </p:sp>
          <p:grpSp>
            <p:nvGrpSpPr>
              <p:cNvPr id="19" name="Group 18">
                <a:extLst>
                  <a:ext uri="{FF2B5EF4-FFF2-40B4-BE49-F238E27FC236}">
                    <a16:creationId xmlns:a16="http://schemas.microsoft.com/office/drawing/2014/main" id="{B81E2A20-D307-4088-863F-5C2A9148869F}"/>
                  </a:ext>
                </a:extLst>
              </p:cNvPr>
              <p:cNvGrpSpPr/>
              <p:nvPr/>
            </p:nvGrpSpPr>
            <p:grpSpPr>
              <a:xfrm>
                <a:off x="3990000" y="4512276"/>
                <a:ext cx="612000" cy="612000"/>
                <a:chOff x="3837000" y="4378526"/>
                <a:chExt cx="612000" cy="612000"/>
              </a:xfrm>
            </p:grpSpPr>
            <p:sp>
              <p:nvSpPr>
                <p:cNvPr id="35" name="Oval 34">
                  <a:extLst>
                    <a:ext uri="{FF2B5EF4-FFF2-40B4-BE49-F238E27FC236}">
                      <a16:creationId xmlns:a16="http://schemas.microsoft.com/office/drawing/2014/main" id="{573085CB-F378-406B-92BE-BB769D34F53A}"/>
                    </a:ext>
                  </a:extLst>
                </p:cNvPr>
                <p:cNvSpPr/>
                <p:nvPr/>
              </p:nvSpPr>
              <p:spPr>
                <a:xfrm>
                  <a:off x="3909000" y="4450526"/>
                  <a:ext cx="468000" cy="468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Graphic 35" descr="Badge 5 with solid fill">
                  <a:extLst>
                    <a:ext uri="{FF2B5EF4-FFF2-40B4-BE49-F238E27FC236}">
                      <a16:creationId xmlns:a16="http://schemas.microsoft.com/office/drawing/2014/main" id="{0453FA34-DFB4-414C-BD34-27396068116D}"/>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3837000" y="4378526"/>
                  <a:ext cx="612000" cy="612000"/>
                </a:xfrm>
                <a:prstGeom prst="rect">
                  <a:avLst/>
                </a:prstGeom>
              </p:spPr>
            </p:pic>
          </p:grpSp>
        </p:grpSp>
      </p:grpSp>
    </p:spTree>
    <p:extLst>
      <p:ext uri="{BB962C8B-B14F-4D97-AF65-F5344CB8AC3E}">
        <p14:creationId xmlns:p14="http://schemas.microsoft.com/office/powerpoint/2010/main" val="1372888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19 / 39</a:t>
            </a:r>
            <a:endParaRPr lang="en-US" sz="1400" dirty="0"/>
          </a:p>
        </p:txBody>
      </p:sp>
      <p:grpSp>
        <p:nvGrpSpPr>
          <p:cNvPr id="45" name="Group 44">
            <a:extLst>
              <a:ext uri="{FF2B5EF4-FFF2-40B4-BE49-F238E27FC236}">
                <a16:creationId xmlns:a16="http://schemas.microsoft.com/office/drawing/2014/main" id="{15899E50-4A6E-4E33-8654-A5579807A35E}"/>
              </a:ext>
            </a:extLst>
          </p:cNvPr>
          <p:cNvGrpSpPr/>
          <p:nvPr/>
        </p:nvGrpSpPr>
        <p:grpSpPr>
          <a:xfrm>
            <a:off x="1891665" y="853440"/>
            <a:ext cx="8408670" cy="5151120"/>
            <a:chOff x="0" y="0"/>
            <a:chExt cx="8408670" cy="5151120"/>
          </a:xfrm>
        </p:grpSpPr>
        <p:grpSp>
          <p:nvGrpSpPr>
            <p:cNvPr id="47" name="Group 46">
              <a:extLst>
                <a:ext uri="{FF2B5EF4-FFF2-40B4-BE49-F238E27FC236}">
                  <a16:creationId xmlns:a16="http://schemas.microsoft.com/office/drawing/2014/main" id="{F5CB50C0-3809-4768-BDBD-46DC89F067C0}"/>
                </a:ext>
              </a:extLst>
            </p:cNvPr>
            <p:cNvGrpSpPr/>
            <p:nvPr/>
          </p:nvGrpSpPr>
          <p:grpSpPr>
            <a:xfrm>
              <a:off x="0" y="0"/>
              <a:ext cx="8408670" cy="2503170"/>
              <a:chOff x="0" y="0"/>
              <a:chExt cx="8408670" cy="2503170"/>
            </a:xfrm>
          </p:grpSpPr>
          <p:pic>
            <p:nvPicPr>
              <p:cNvPr id="54" name="Picture 53">
                <a:extLst>
                  <a:ext uri="{FF2B5EF4-FFF2-40B4-BE49-F238E27FC236}">
                    <a16:creationId xmlns:a16="http://schemas.microsoft.com/office/drawing/2014/main" id="{D3041199-2CB2-43CE-969C-B0AF91FE228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55" name="Picture 54">
                <a:extLst>
                  <a:ext uri="{FF2B5EF4-FFF2-40B4-BE49-F238E27FC236}">
                    <a16:creationId xmlns:a16="http://schemas.microsoft.com/office/drawing/2014/main" id="{66887699-A579-4F21-9217-B740B3BC69F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56" name="Picture 55">
                <a:extLst>
                  <a:ext uri="{FF2B5EF4-FFF2-40B4-BE49-F238E27FC236}">
                    <a16:creationId xmlns:a16="http://schemas.microsoft.com/office/drawing/2014/main" id="{07733D16-4388-490D-9DFB-521CE586B83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nvGrpSpPr>
            <p:cNvPr id="48" name="Group 47">
              <a:extLst>
                <a:ext uri="{FF2B5EF4-FFF2-40B4-BE49-F238E27FC236}">
                  <a16:creationId xmlns:a16="http://schemas.microsoft.com/office/drawing/2014/main" id="{237DC21E-81F2-4FD3-A4CA-5C5FC744408E}"/>
                </a:ext>
              </a:extLst>
            </p:cNvPr>
            <p:cNvGrpSpPr/>
            <p:nvPr/>
          </p:nvGrpSpPr>
          <p:grpSpPr>
            <a:xfrm>
              <a:off x="0" y="2647950"/>
              <a:ext cx="8408670" cy="2503170"/>
              <a:chOff x="0" y="0"/>
              <a:chExt cx="8408670" cy="2503170"/>
            </a:xfrm>
          </p:grpSpPr>
          <p:pic>
            <p:nvPicPr>
              <p:cNvPr id="49" name="Picture 48">
                <a:extLst>
                  <a:ext uri="{FF2B5EF4-FFF2-40B4-BE49-F238E27FC236}">
                    <a16:creationId xmlns:a16="http://schemas.microsoft.com/office/drawing/2014/main" id="{2708FD11-00B3-4C08-A5F6-FFEA3CC9A214}"/>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50" name="Picture 49">
                <a:extLst>
                  <a:ext uri="{FF2B5EF4-FFF2-40B4-BE49-F238E27FC236}">
                    <a16:creationId xmlns:a16="http://schemas.microsoft.com/office/drawing/2014/main" id="{B4251004-82F0-488E-8BC2-298F84D03AF1}"/>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53" name="Picture 52">
                <a:extLst>
                  <a:ext uri="{FF2B5EF4-FFF2-40B4-BE49-F238E27FC236}">
                    <a16:creationId xmlns:a16="http://schemas.microsoft.com/office/drawing/2014/main" id="{61D80FA9-9903-4D59-AC58-0D1A69B48EF5}"/>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58" name="Text Box 399">
            <a:extLst>
              <a:ext uri="{FF2B5EF4-FFF2-40B4-BE49-F238E27FC236}">
                <a16:creationId xmlns:a16="http://schemas.microsoft.com/office/drawing/2014/main" id="{86245962-E974-4A54-B691-0D9EC0B38D2F}"/>
              </a:ext>
            </a:extLst>
          </p:cNvPr>
          <p:cNvSpPr txBox="1"/>
          <p:nvPr/>
        </p:nvSpPr>
        <p:spPr>
          <a:xfrm>
            <a:off x="1891665" y="6080565"/>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15</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Concrete mixer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276027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20 / 39</a:t>
            </a:r>
            <a:endParaRPr lang="en-US" sz="1400" dirty="0"/>
          </a:p>
        </p:txBody>
      </p:sp>
      <p:grpSp>
        <p:nvGrpSpPr>
          <p:cNvPr id="11" name="Group 10">
            <a:extLst>
              <a:ext uri="{FF2B5EF4-FFF2-40B4-BE49-F238E27FC236}">
                <a16:creationId xmlns:a16="http://schemas.microsoft.com/office/drawing/2014/main" id="{5D090216-3A2B-4AD7-B931-81C4B20C2CB8}"/>
              </a:ext>
            </a:extLst>
          </p:cNvPr>
          <p:cNvGrpSpPr/>
          <p:nvPr/>
        </p:nvGrpSpPr>
        <p:grpSpPr>
          <a:xfrm>
            <a:off x="1891665" y="853440"/>
            <a:ext cx="8408670" cy="5151120"/>
            <a:chOff x="0" y="0"/>
            <a:chExt cx="8408670" cy="5151120"/>
          </a:xfrm>
        </p:grpSpPr>
        <p:grpSp>
          <p:nvGrpSpPr>
            <p:cNvPr id="13" name="Group 12">
              <a:extLst>
                <a:ext uri="{FF2B5EF4-FFF2-40B4-BE49-F238E27FC236}">
                  <a16:creationId xmlns:a16="http://schemas.microsoft.com/office/drawing/2014/main" id="{B52AA0AF-1B08-4523-8F32-AD3CDD059E06}"/>
                </a:ext>
              </a:extLst>
            </p:cNvPr>
            <p:cNvGrpSpPr/>
            <p:nvPr/>
          </p:nvGrpSpPr>
          <p:grpSpPr>
            <a:xfrm>
              <a:off x="0" y="0"/>
              <a:ext cx="8408670" cy="2503170"/>
              <a:chOff x="0" y="0"/>
              <a:chExt cx="8408670" cy="2503170"/>
            </a:xfrm>
          </p:grpSpPr>
          <p:pic>
            <p:nvPicPr>
              <p:cNvPr id="18" name="Picture 17">
                <a:extLst>
                  <a:ext uri="{FF2B5EF4-FFF2-40B4-BE49-F238E27FC236}">
                    <a16:creationId xmlns:a16="http://schemas.microsoft.com/office/drawing/2014/main" id="{03A488B6-B659-4C32-AB3D-4541E01D756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19" name="Picture 18">
                <a:extLst>
                  <a:ext uri="{FF2B5EF4-FFF2-40B4-BE49-F238E27FC236}">
                    <a16:creationId xmlns:a16="http://schemas.microsoft.com/office/drawing/2014/main" id="{A548962A-A016-46FD-928C-DAC597D4FCD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20" name="Picture 19">
                <a:extLst>
                  <a:ext uri="{FF2B5EF4-FFF2-40B4-BE49-F238E27FC236}">
                    <a16:creationId xmlns:a16="http://schemas.microsoft.com/office/drawing/2014/main" id="{2170C61A-77AB-4EBD-BA11-0FD680A65FB4}"/>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nvGrpSpPr>
            <p:cNvPr id="14" name="Group 13">
              <a:extLst>
                <a:ext uri="{FF2B5EF4-FFF2-40B4-BE49-F238E27FC236}">
                  <a16:creationId xmlns:a16="http://schemas.microsoft.com/office/drawing/2014/main" id="{222623C1-2AA9-4BDF-AE75-E361AC317953}"/>
                </a:ext>
              </a:extLst>
            </p:cNvPr>
            <p:cNvGrpSpPr/>
            <p:nvPr/>
          </p:nvGrpSpPr>
          <p:grpSpPr>
            <a:xfrm>
              <a:off x="0" y="2647950"/>
              <a:ext cx="8408670" cy="2503170"/>
              <a:chOff x="0" y="0"/>
              <a:chExt cx="8408670" cy="2503170"/>
            </a:xfrm>
          </p:grpSpPr>
          <p:pic>
            <p:nvPicPr>
              <p:cNvPr id="15" name="Picture 14">
                <a:extLst>
                  <a:ext uri="{FF2B5EF4-FFF2-40B4-BE49-F238E27FC236}">
                    <a16:creationId xmlns:a16="http://schemas.microsoft.com/office/drawing/2014/main" id="{EE14E862-CFD1-415E-9D41-99AEE0116D6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16" name="Picture 15">
                <a:extLst>
                  <a:ext uri="{FF2B5EF4-FFF2-40B4-BE49-F238E27FC236}">
                    <a16:creationId xmlns:a16="http://schemas.microsoft.com/office/drawing/2014/main" id="{F979E829-40A8-46B4-81B9-44109630E415}"/>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17" name="Picture 16">
                <a:extLst>
                  <a:ext uri="{FF2B5EF4-FFF2-40B4-BE49-F238E27FC236}">
                    <a16:creationId xmlns:a16="http://schemas.microsoft.com/office/drawing/2014/main" id="{6A4E09FA-751A-43F6-8DB6-BB5939BDF301}"/>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21" name="Text Box 231">
            <a:extLst>
              <a:ext uri="{FF2B5EF4-FFF2-40B4-BE49-F238E27FC236}">
                <a16:creationId xmlns:a16="http://schemas.microsoft.com/office/drawing/2014/main" id="{F9B56E5A-8FAB-4CEF-8495-1FED8418533F}"/>
              </a:ext>
            </a:extLst>
          </p:cNvPr>
          <p:cNvSpPr txBox="1"/>
          <p:nvPr/>
        </p:nvSpPr>
        <p:spPr>
          <a:xfrm>
            <a:off x="1891665" y="6093907"/>
            <a:ext cx="8408670" cy="18669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44546A"/>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44546A"/>
                </a:solidFill>
                <a:latin typeface="Cambria" panose="02040503050406030204" pitchFamily="18" charset="0"/>
                <a:ea typeface="Calibri" panose="020F0502020204030204" pitchFamily="34" charset="0"/>
                <a:cs typeface="Arial" panose="020B0604020202020204" pitchFamily="34" charset="0"/>
              </a:rPr>
              <a:t>16</a:t>
            </a:r>
            <a:r>
              <a:rPr lang="en-US" sz="1000" i="1" dirty="0">
                <a:solidFill>
                  <a:srgbClr val="44546A"/>
                </a:solidFill>
                <a:effectLst/>
                <a:latin typeface="Cambria" panose="02040503050406030204" pitchFamily="18" charset="0"/>
                <a:ea typeface="Calibri" panose="020F0502020204030204" pitchFamily="34" charset="0"/>
                <a:cs typeface="Arial" panose="020B0604020202020204" pitchFamily="34" charset="0"/>
              </a:rPr>
              <a:t>: Dump trucks detection images (Above picture classified twice)</a:t>
            </a:r>
            <a:endParaRPr lang="en-US" sz="900" i="1" dirty="0">
              <a:solidFill>
                <a:srgbClr val="44546A"/>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2827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21 / 39</a:t>
            </a:r>
            <a:endParaRPr lang="en-US" sz="1400" dirty="0"/>
          </a:p>
        </p:txBody>
      </p:sp>
      <p:grpSp>
        <p:nvGrpSpPr>
          <p:cNvPr id="20" name="Group 19">
            <a:extLst>
              <a:ext uri="{FF2B5EF4-FFF2-40B4-BE49-F238E27FC236}">
                <a16:creationId xmlns:a16="http://schemas.microsoft.com/office/drawing/2014/main" id="{9256E0BB-103F-4301-9B98-A78E3EE0661D}"/>
              </a:ext>
            </a:extLst>
          </p:cNvPr>
          <p:cNvGrpSpPr/>
          <p:nvPr/>
        </p:nvGrpSpPr>
        <p:grpSpPr>
          <a:xfrm>
            <a:off x="1891665" y="853440"/>
            <a:ext cx="8408670" cy="5151120"/>
            <a:chOff x="0" y="0"/>
            <a:chExt cx="8408670" cy="5151120"/>
          </a:xfrm>
        </p:grpSpPr>
        <p:grpSp>
          <p:nvGrpSpPr>
            <p:cNvPr id="22" name="Group 21">
              <a:extLst>
                <a:ext uri="{FF2B5EF4-FFF2-40B4-BE49-F238E27FC236}">
                  <a16:creationId xmlns:a16="http://schemas.microsoft.com/office/drawing/2014/main" id="{2A43F846-58DE-42BE-8280-170D3A7A5D5A}"/>
                </a:ext>
              </a:extLst>
            </p:cNvPr>
            <p:cNvGrpSpPr/>
            <p:nvPr/>
          </p:nvGrpSpPr>
          <p:grpSpPr>
            <a:xfrm>
              <a:off x="0" y="0"/>
              <a:ext cx="8408670" cy="2503170"/>
              <a:chOff x="0" y="0"/>
              <a:chExt cx="8408670" cy="2503170"/>
            </a:xfrm>
          </p:grpSpPr>
          <p:pic>
            <p:nvPicPr>
              <p:cNvPr id="28" name="Picture 27">
                <a:extLst>
                  <a:ext uri="{FF2B5EF4-FFF2-40B4-BE49-F238E27FC236}">
                    <a16:creationId xmlns:a16="http://schemas.microsoft.com/office/drawing/2014/main" id="{F05537EE-9874-4AAE-9FAF-12B2E2194C80}"/>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29" name="Picture 28">
                <a:extLst>
                  <a:ext uri="{FF2B5EF4-FFF2-40B4-BE49-F238E27FC236}">
                    <a16:creationId xmlns:a16="http://schemas.microsoft.com/office/drawing/2014/main" id="{ED87FFDC-F454-4B06-B910-91EA4BA90F5C}"/>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30" name="Picture 29">
                <a:extLst>
                  <a:ext uri="{FF2B5EF4-FFF2-40B4-BE49-F238E27FC236}">
                    <a16:creationId xmlns:a16="http://schemas.microsoft.com/office/drawing/2014/main" id="{6336D818-83B9-4FD4-BF66-FDD53C7DE5D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nvGrpSpPr>
            <p:cNvPr id="24" name="Group 23">
              <a:extLst>
                <a:ext uri="{FF2B5EF4-FFF2-40B4-BE49-F238E27FC236}">
                  <a16:creationId xmlns:a16="http://schemas.microsoft.com/office/drawing/2014/main" id="{4CB47321-61CA-4D6B-86B3-85A1A9E7AA50}"/>
                </a:ext>
              </a:extLst>
            </p:cNvPr>
            <p:cNvGrpSpPr/>
            <p:nvPr/>
          </p:nvGrpSpPr>
          <p:grpSpPr>
            <a:xfrm>
              <a:off x="0" y="2647950"/>
              <a:ext cx="8408670" cy="2503170"/>
              <a:chOff x="0" y="0"/>
              <a:chExt cx="8408670" cy="2503170"/>
            </a:xfrm>
          </p:grpSpPr>
          <p:pic>
            <p:nvPicPr>
              <p:cNvPr id="25" name="Picture 24">
                <a:extLst>
                  <a:ext uri="{FF2B5EF4-FFF2-40B4-BE49-F238E27FC236}">
                    <a16:creationId xmlns:a16="http://schemas.microsoft.com/office/drawing/2014/main" id="{685C1B39-61F4-4DCE-A40A-A1DFE65E728B}"/>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26" name="Picture 25">
                <a:extLst>
                  <a:ext uri="{FF2B5EF4-FFF2-40B4-BE49-F238E27FC236}">
                    <a16:creationId xmlns:a16="http://schemas.microsoft.com/office/drawing/2014/main" id="{95AE4BD7-A12F-4718-84D1-1265730D5EBF}"/>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27" name="Picture 26">
                <a:extLst>
                  <a:ext uri="{FF2B5EF4-FFF2-40B4-BE49-F238E27FC236}">
                    <a16:creationId xmlns:a16="http://schemas.microsoft.com/office/drawing/2014/main" id="{5BA3541C-7C98-44BE-8EB9-E98AF5DFEEF6}"/>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32" name="Text Box 422">
            <a:extLst>
              <a:ext uri="{FF2B5EF4-FFF2-40B4-BE49-F238E27FC236}">
                <a16:creationId xmlns:a16="http://schemas.microsoft.com/office/drawing/2014/main" id="{34A5BBDF-8902-475C-BB04-4990A28403DD}"/>
              </a:ext>
            </a:extLst>
          </p:cNvPr>
          <p:cNvSpPr txBox="1"/>
          <p:nvPr/>
        </p:nvSpPr>
        <p:spPr>
          <a:xfrm>
            <a:off x="1891665" y="6104890"/>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17</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Concrete mixer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5214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22 / 39</a:t>
            </a:r>
            <a:endParaRPr lang="en-US" sz="1400" dirty="0"/>
          </a:p>
        </p:txBody>
      </p:sp>
      <p:grpSp>
        <p:nvGrpSpPr>
          <p:cNvPr id="21" name="Group 20">
            <a:extLst>
              <a:ext uri="{FF2B5EF4-FFF2-40B4-BE49-F238E27FC236}">
                <a16:creationId xmlns:a16="http://schemas.microsoft.com/office/drawing/2014/main" id="{191104DD-EFD1-477D-A00C-0893132FB458}"/>
              </a:ext>
            </a:extLst>
          </p:cNvPr>
          <p:cNvGrpSpPr/>
          <p:nvPr/>
        </p:nvGrpSpPr>
        <p:grpSpPr>
          <a:xfrm>
            <a:off x="1891665" y="853440"/>
            <a:ext cx="8408670" cy="5151120"/>
            <a:chOff x="0" y="0"/>
            <a:chExt cx="8408670" cy="5151120"/>
          </a:xfrm>
        </p:grpSpPr>
        <p:grpSp>
          <p:nvGrpSpPr>
            <p:cNvPr id="33" name="Group 32">
              <a:extLst>
                <a:ext uri="{FF2B5EF4-FFF2-40B4-BE49-F238E27FC236}">
                  <a16:creationId xmlns:a16="http://schemas.microsoft.com/office/drawing/2014/main" id="{2B954B1A-CC81-4053-919F-C45A46D68E87}"/>
                </a:ext>
              </a:extLst>
            </p:cNvPr>
            <p:cNvGrpSpPr/>
            <p:nvPr/>
          </p:nvGrpSpPr>
          <p:grpSpPr>
            <a:xfrm>
              <a:off x="0" y="0"/>
              <a:ext cx="8408670" cy="2503170"/>
              <a:chOff x="0" y="0"/>
              <a:chExt cx="8408670" cy="2503170"/>
            </a:xfrm>
          </p:grpSpPr>
          <p:pic>
            <p:nvPicPr>
              <p:cNvPr id="39" name="Picture 38">
                <a:extLst>
                  <a:ext uri="{FF2B5EF4-FFF2-40B4-BE49-F238E27FC236}">
                    <a16:creationId xmlns:a16="http://schemas.microsoft.com/office/drawing/2014/main" id="{372EF635-4415-4754-84BD-340BCC1C162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40" name="Picture 39">
                <a:extLst>
                  <a:ext uri="{FF2B5EF4-FFF2-40B4-BE49-F238E27FC236}">
                    <a16:creationId xmlns:a16="http://schemas.microsoft.com/office/drawing/2014/main" id="{1265A6A8-6DB5-41AC-8D06-D1869536132A}"/>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41" name="Picture 40">
                <a:extLst>
                  <a:ext uri="{FF2B5EF4-FFF2-40B4-BE49-F238E27FC236}">
                    <a16:creationId xmlns:a16="http://schemas.microsoft.com/office/drawing/2014/main" id="{0D6DE084-63E3-4716-B572-748DFA96FF1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nvGrpSpPr>
            <p:cNvPr id="35" name="Group 34">
              <a:extLst>
                <a:ext uri="{FF2B5EF4-FFF2-40B4-BE49-F238E27FC236}">
                  <a16:creationId xmlns:a16="http://schemas.microsoft.com/office/drawing/2014/main" id="{BE10EF92-A17D-4D82-BB1B-E6535FD4F0CF}"/>
                </a:ext>
              </a:extLst>
            </p:cNvPr>
            <p:cNvGrpSpPr/>
            <p:nvPr/>
          </p:nvGrpSpPr>
          <p:grpSpPr>
            <a:xfrm>
              <a:off x="0" y="2647950"/>
              <a:ext cx="8408670" cy="2503170"/>
              <a:chOff x="0" y="0"/>
              <a:chExt cx="8408670" cy="2503170"/>
            </a:xfrm>
          </p:grpSpPr>
          <p:pic>
            <p:nvPicPr>
              <p:cNvPr id="36" name="Picture 35">
                <a:extLst>
                  <a:ext uri="{FF2B5EF4-FFF2-40B4-BE49-F238E27FC236}">
                    <a16:creationId xmlns:a16="http://schemas.microsoft.com/office/drawing/2014/main" id="{93EC22F9-E20F-45F5-9CE7-0B5ABFA3192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37" name="Picture 36">
                <a:extLst>
                  <a:ext uri="{FF2B5EF4-FFF2-40B4-BE49-F238E27FC236}">
                    <a16:creationId xmlns:a16="http://schemas.microsoft.com/office/drawing/2014/main" id="{BAF59AAF-2BA4-4216-B1DD-84BBDF898658}"/>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38" name="Picture 37">
                <a:extLst>
                  <a:ext uri="{FF2B5EF4-FFF2-40B4-BE49-F238E27FC236}">
                    <a16:creationId xmlns:a16="http://schemas.microsoft.com/office/drawing/2014/main" id="{7AA6477E-5046-4EF1-AFEE-A0362A069ECB}"/>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42" name="Text Box 433">
            <a:extLst>
              <a:ext uri="{FF2B5EF4-FFF2-40B4-BE49-F238E27FC236}">
                <a16:creationId xmlns:a16="http://schemas.microsoft.com/office/drawing/2014/main" id="{6A6358C2-1FCB-4FA0-84C8-7CDBCDC9ECD9}"/>
              </a:ext>
            </a:extLst>
          </p:cNvPr>
          <p:cNvSpPr txBox="1"/>
          <p:nvPr/>
        </p:nvSpPr>
        <p:spPr>
          <a:xfrm>
            <a:off x="1891665" y="6093753"/>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18</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Multiple class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76772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23 / 39</a:t>
            </a:r>
            <a:endParaRPr lang="en-US" sz="1400" dirty="0"/>
          </a:p>
        </p:txBody>
      </p:sp>
      <p:graphicFrame>
        <p:nvGraphicFramePr>
          <p:cNvPr id="19" name="Object 18">
            <a:extLst>
              <a:ext uri="{FF2B5EF4-FFF2-40B4-BE49-F238E27FC236}">
                <a16:creationId xmlns:a16="http://schemas.microsoft.com/office/drawing/2014/main" id="{289EBC4A-00B9-428B-A28F-C349285B329B}"/>
              </a:ext>
            </a:extLst>
          </p:cNvPr>
          <p:cNvGraphicFramePr>
            <a:graphicFrameLocks noChangeAspect="1"/>
          </p:cNvGraphicFramePr>
          <p:nvPr>
            <p:extLst>
              <p:ext uri="{D42A27DB-BD31-4B8C-83A1-F6EECF244321}">
                <p14:modId xmlns:p14="http://schemas.microsoft.com/office/powerpoint/2010/main" val="1535467131"/>
              </p:ext>
            </p:extLst>
          </p:nvPr>
        </p:nvGraphicFramePr>
        <p:xfrm>
          <a:off x="5105400" y="1109663"/>
          <a:ext cx="6896100" cy="2225675"/>
        </p:xfrm>
        <a:graphic>
          <a:graphicData uri="http://schemas.openxmlformats.org/presentationml/2006/ole">
            <mc:AlternateContent xmlns:mc="http://schemas.openxmlformats.org/markup-compatibility/2006">
              <mc:Choice xmlns:v="urn:schemas-microsoft-com:vml" Requires="v">
                <p:oleObj name="Document" r:id="rId5" imgW="5713793" imgH="1842598" progId="Word.Document.12">
                  <p:embed/>
                </p:oleObj>
              </mc:Choice>
              <mc:Fallback>
                <p:oleObj name="Document" r:id="rId5" imgW="5713793" imgH="1842598" progId="Word.Document.12">
                  <p:embed/>
                  <p:pic>
                    <p:nvPicPr>
                      <p:cNvPr id="19" name="Object 18">
                        <a:extLst>
                          <a:ext uri="{FF2B5EF4-FFF2-40B4-BE49-F238E27FC236}">
                            <a16:creationId xmlns:a16="http://schemas.microsoft.com/office/drawing/2014/main" id="{289EBC4A-00B9-428B-A28F-C349285B329B}"/>
                          </a:ext>
                        </a:extLst>
                      </p:cNvPr>
                      <p:cNvPicPr/>
                      <p:nvPr/>
                    </p:nvPicPr>
                    <p:blipFill>
                      <a:blip r:embed="rId6"/>
                      <a:stretch>
                        <a:fillRect/>
                      </a:stretch>
                    </p:blipFill>
                    <p:spPr>
                      <a:xfrm>
                        <a:off x="5105400" y="1109663"/>
                        <a:ext cx="6896100" cy="2225675"/>
                      </a:xfrm>
                      <a:prstGeom prst="rect">
                        <a:avLst/>
                      </a:prstGeom>
                    </p:spPr>
                  </p:pic>
                </p:oleObj>
              </mc:Fallback>
            </mc:AlternateContent>
          </a:graphicData>
        </a:graphic>
      </p:graphicFrame>
      <p:graphicFrame>
        <p:nvGraphicFramePr>
          <p:cNvPr id="2" name="Object 1">
            <a:extLst>
              <a:ext uri="{FF2B5EF4-FFF2-40B4-BE49-F238E27FC236}">
                <a16:creationId xmlns:a16="http://schemas.microsoft.com/office/drawing/2014/main" id="{8E96A8EC-067D-4851-AD31-5419D7B68BC6}"/>
              </a:ext>
            </a:extLst>
          </p:cNvPr>
          <p:cNvGraphicFramePr>
            <a:graphicFrameLocks noChangeAspect="1"/>
          </p:cNvGraphicFramePr>
          <p:nvPr>
            <p:extLst>
              <p:ext uri="{D42A27DB-BD31-4B8C-83A1-F6EECF244321}">
                <p14:modId xmlns:p14="http://schemas.microsoft.com/office/powerpoint/2010/main" val="36874393"/>
              </p:ext>
            </p:extLst>
          </p:nvPr>
        </p:nvGraphicFramePr>
        <p:xfrm>
          <a:off x="5105400" y="3006725"/>
          <a:ext cx="6445250" cy="2012950"/>
        </p:xfrm>
        <a:graphic>
          <a:graphicData uri="http://schemas.openxmlformats.org/presentationml/2006/ole">
            <mc:AlternateContent xmlns:mc="http://schemas.openxmlformats.org/markup-compatibility/2006">
              <mc:Choice xmlns:v="urn:schemas-microsoft-com:vml" Requires="v">
                <p:oleObj name="Document" r:id="rId7" imgW="5713793" imgH="1783834" progId="Word.Document.12">
                  <p:embed/>
                </p:oleObj>
              </mc:Choice>
              <mc:Fallback>
                <p:oleObj name="Document" r:id="rId7" imgW="5713793" imgH="1783834" progId="Word.Document.12">
                  <p:embed/>
                  <p:pic>
                    <p:nvPicPr>
                      <p:cNvPr id="2" name="Object 1">
                        <a:extLst>
                          <a:ext uri="{FF2B5EF4-FFF2-40B4-BE49-F238E27FC236}">
                            <a16:creationId xmlns:a16="http://schemas.microsoft.com/office/drawing/2014/main" id="{8E96A8EC-067D-4851-AD31-5419D7B68BC6}"/>
                          </a:ext>
                        </a:extLst>
                      </p:cNvPr>
                      <p:cNvPicPr/>
                      <p:nvPr/>
                    </p:nvPicPr>
                    <p:blipFill>
                      <a:blip r:embed="rId8"/>
                      <a:stretch>
                        <a:fillRect/>
                      </a:stretch>
                    </p:blipFill>
                    <p:spPr>
                      <a:xfrm>
                        <a:off x="5105400" y="3006725"/>
                        <a:ext cx="6445250" cy="2012950"/>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7A34B905-2166-4488-B1D4-D6857563AE29}"/>
              </a:ext>
            </a:extLst>
          </p:cNvPr>
          <p:cNvGraphicFramePr>
            <a:graphicFrameLocks noChangeAspect="1"/>
          </p:cNvGraphicFramePr>
          <p:nvPr>
            <p:extLst>
              <p:ext uri="{D42A27DB-BD31-4B8C-83A1-F6EECF244321}">
                <p14:modId xmlns:p14="http://schemas.microsoft.com/office/powerpoint/2010/main" val="1518630731"/>
              </p:ext>
            </p:extLst>
          </p:nvPr>
        </p:nvGraphicFramePr>
        <p:xfrm>
          <a:off x="5105400" y="4691063"/>
          <a:ext cx="6445250" cy="2014537"/>
        </p:xfrm>
        <a:graphic>
          <a:graphicData uri="http://schemas.openxmlformats.org/presentationml/2006/ole">
            <mc:AlternateContent xmlns:mc="http://schemas.openxmlformats.org/markup-compatibility/2006">
              <mc:Choice xmlns:v="urn:schemas-microsoft-com:vml" Requires="v">
                <p:oleObj name="Document" r:id="rId9" imgW="5713793" imgH="1783834" progId="Word.Document.12">
                  <p:embed/>
                </p:oleObj>
              </mc:Choice>
              <mc:Fallback>
                <p:oleObj name="Document" r:id="rId9" imgW="5713793" imgH="1783834" progId="Word.Document.12">
                  <p:embed/>
                  <p:pic>
                    <p:nvPicPr>
                      <p:cNvPr id="3" name="Object 2">
                        <a:extLst>
                          <a:ext uri="{FF2B5EF4-FFF2-40B4-BE49-F238E27FC236}">
                            <a16:creationId xmlns:a16="http://schemas.microsoft.com/office/drawing/2014/main" id="{7A34B905-2166-4488-B1D4-D6857563AE29}"/>
                          </a:ext>
                        </a:extLst>
                      </p:cNvPr>
                      <p:cNvPicPr/>
                      <p:nvPr/>
                    </p:nvPicPr>
                    <p:blipFill>
                      <a:blip r:embed="rId10"/>
                      <a:stretch>
                        <a:fillRect/>
                      </a:stretch>
                    </p:blipFill>
                    <p:spPr>
                      <a:xfrm>
                        <a:off x="5105400" y="4691063"/>
                        <a:ext cx="6445250" cy="2014537"/>
                      </a:xfrm>
                      <a:prstGeom prst="rect">
                        <a:avLst/>
                      </a:prstGeom>
                    </p:spPr>
                  </p:pic>
                </p:oleObj>
              </mc:Fallback>
            </mc:AlternateContent>
          </a:graphicData>
        </a:graphic>
      </p:graphicFrame>
      <p:pic>
        <p:nvPicPr>
          <p:cNvPr id="22" name="Graphic 21" descr="Bar chart with solid fill">
            <a:extLst>
              <a:ext uri="{FF2B5EF4-FFF2-40B4-BE49-F238E27FC236}">
                <a16:creationId xmlns:a16="http://schemas.microsoft.com/office/drawing/2014/main" id="{4CC271F0-E3D2-4C9B-A244-A7DF83B8B760}"/>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60459" y="783261"/>
            <a:ext cx="720000" cy="720000"/>
          </a:xfrm>
          <a:prstGeom prst="rect">
            <a:avLst/>
          </a:prstGeom>
        </p:spPr>
      </p:pic>
      <p:sp>
        <p:nvSpPr>
          <p:cNvPr id="24" name="TextBox 23">
            <a:extLst>
              <a:ext uri="{FF2B5EF4-FFF2-40B4-BE49-F238E27FC236}">
                <a16:creationId xmlns:a16="http://schemas.microsoft.com/office/drawing/2014/main" id="{EBE3A49B-51E3-46A4-9628-2922EA974C81}"/>
              </a:ext>
            </a:extLst>
          </p:cNvPr>
          <p:cNvSpPr txBox="1"/>
          <p:nvPr/>
        </p:nvSpPr>
        <p:spPr>
          <a:xfrm>
            <a:off x="345441" y="1774953"/>
            <a:ext cx="4338320" cy="3139321"/>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Although improved Faster R-CNN proposed by Fang, W. et al. [6] achieved 93% </a:t>
            </a:r>
            <a:r>
              <a:rPr lang="en-US" dirty="0" err="1">
                <a:solidFill>
                  <a:srgbClr val="002060"/>
                </a:solidFill>
              </a:rPr>
              <a:t>mAP</a:t>
            </a:r>
            <a:r>
              <a:rPr lang="en-US" dirty="0">
                <a:solidFill>
                  <a:srgbClr val="002060"/>
                </a:solidFill>
              </a:rPr>
              <a:t> result, almost similar to our algorithm, yet it suffers in FPS by scoring 9.9 FPS which is 40% less than our algorithm detection speed. </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This also shows that R-CNN algorithms suffer from low FPS against YOLO algorithm.</a:t>
            </a:r>
          </a:p>
        </p:txBody>
      </p:sp>
      <p:sp>
        <p:nvSpPr>
          <p:cNvPr id="25" name="TextBox 24">
            <a:extLst>
              <a:ext uri="{FF2B5EF4-FFF2-40B4-BE49-F238E27FC236}">
                <a16:creationId xmlns:a16="http://schemas.microsoft.com/office/drawing/2014/main" id="{1A091DB2-E0DA-426B-9EB1-2773A3E41703}"/>
              </a:ext>
            </a:extLst>
          </p:cNvPr>
          <p:cNvSpPr txBox="1"/>
          <p:nvPr/>
        </p:nvSpPr>
        <p:spPr>
          <a:xfrm>
            <a:off x="980459" y="1066350"/>
            <a:ext cx="1661141" cy="369332"/>
          </a:xfrm>
          <a:prstGeom prst="rect">
            <a:avLst/>
          </a:prstGeom>
          <a:noFill/>
        </p:spPr>
        <p:txBody>
          <a:bodyPr wrap="square">
            <a:spAutoFit/>
          </a:bodyPr>
          <a:lstStyle/>
          <a:p>
            <a:pPr algn="just"/>
            <a:r>
              <a:rPr lang="en-US" b="1" u="sng" dirty="0">
                <a:solidFill>
                  <a:srgbClr val="002060"/>
                </a:solidFill>
              </a:rPr>
              <a:t>Discussion:</a:t>
            </a:r>
          </a:p>
        </p:txBody>
      </p:sp>
    </p:spTree>
    <p:extLst>
      <p:ext uri="{BB962C8B-B14F-4D97-AF65-F5344CB8AC3E}">
        <p14:creationId xmlns:p14="http://schemas.microsoft.com/office/powerpoint/2010/main" val="587314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License Plate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graphicFrame>
        <p:nvGraphicFramePr>
          <p:cNvPr id="39" name="Object 38">
            <a:extLst>
              <a:ext uri="{FF2B5EF4-FFF2-40B4-BE49-F238E27FC236}">
                <a16:creationId xmlns:a16="http://schemas.microsoft.com/office/drawing/2014/main" id="{7AB7E591-F95B-4D22-97A5-E7FFF145CABB}"/>
              </a:ext>
            </a:extLst>
          </p:cNvPr>
          <p:cNvGraphicFramePr>
            <a:graphicFrameLocks noChangeAspect="1"/>
          </p:cNvGraphicFramePr>
          <p:nvPr>
            <p:extLst>
              <p:ext uri="{D42A27DB-BD31-4B8C-83A1-F6EECF244321}">
                <p14:modId xmlns:p14="http://schemas.microsoft.com/office/powerpoint/2010/main" val="330381471"/>
              </p:ext>
            </p:extLst>
          </p:nvPr>
        </p:nvGraphicFramePr>
        <p:xfrm>
          <a:off x="341313" y="4432300"/>
          <a:ext cx="6872287" cy="1778000"/>
        </p:xfrm>
        <a:graphic>
          <a:graphicData uri="http://schemas.openxmlformats.org/presentationml/2006/ole">
            <mc:AlternateContent xmlns:mc="http://schemas.openxmlformats.org/markup-compatibility/2006">
              <mc:Choice xmlns:v="urn:schemas-microsoft-com:vml" Requires="v">
                <p:oleObj name="Document" r:id="rId5" imgW="5839375" imgH="1511644" progId="Word.Document.12">
                  <p:embed/>
                </p:oleObj>
              </mc:Choice>
              <mc:Fallback>
                <p:oleObj name="Document" r:id="rId5" imgW="5839375" imgH="1511644" progId="Word.Document.12">
                  <p:embed/>
                  <p:pic>
                    <p:nvPicPr>
                      <p:cNvPr id="39" name="Object 38">
                        <a:extLst>
                          <a:ext uri="{FF2B5EF4-FFF2-40B4-BE49-F238E27FC236}">
                            <a16:creationId xmlns:a16="http://schemas.microsoft.com/office/drawing/2014/main" id="{7AB7E591-F95B-4D22-97A5-E7FFF145CABB}"/>
                          </a:ext>
                        </a:extLst>
                      </p:cNvPr>
                      <p:cNvPicPr/>
                      <p:nvPr/>
                    </p:nvPicPr>
                    <p:blipFill>
                      <a:blip r:embed="rId6"/>
                      <a:stretch>
                        <a:fillRect/>
                      </a:stretch>
                    </p:blipFill>
                    <p:spPr>
                      <a:xfrm>
                        <a:off x="341313" y="4432300"/>
                        <a:ext cx="6872287" cy="1778000"/>
                      </a:xfrm>
                      <a:prstGeom prst="rect">
                        <a:avLst/>
                      </a:prstGeom>
                    </p:spPr>
                  </p:pic>
                </p:oleObj>
              </mc:Fallback>
            </mc:AlternateContent>
          </a:graphicData>
        </a:graphic>
      </p:graphicFrame>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24 / 39</a:t>
            </a:r>
            <a:endParaRPr lang="en-US" sz="1400" dirty="0"/>
          </a:p>
        </p:txBody>
      </p:sp>
      <p:pic>
        <p:nvPicPr>
          <p:cNvPr id="18" name="Graphic 17" descr="Bar chart with solid fill">
            <a:extLst>
              <a:ext uri="{FF2B5EF4-FFF2-40B4-BE49-F238E27FC236}">
                <a16:creationId xmlns:a16="http://schemas.microsoft.com/office/drawing/2014/main" id="{BFDCA2BC-6E48-4B56-91A8-2C35CF7C5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60459" y="783261"/>
            <a:ext cx="720000" cy="720000"/>
          </a:xfrm>
          <a:prstGeom prst="rect">
            <a:avLst/>
          </a:prstGeom>
        </p:spPr>
      </p:pic>
      <p:sp>
        <p:nvSpPr>
          <p:cNvPr id="20" name="TextBox 19">
            <a:extLst>
              <a:ext uri="{FF2B5EF4-FFF2-40B4-BE49-F238E27FC236}">
                <a16:creationId xmlns:a16="http://schemas.microsoft.com/office/drawing/2014/main" id="{03EA79B3-32B4-4FBA-AD08-A81806437B73}"/>
              </a:ext>
            </a:extLst>
          </p:cNvPr>
          <p:cNvSpPr txBox="1"/>
          <p:nvPr/>
        </p:nvSpPr>
        <p:spPr>
          <a:xfrm>
            <a:off x="1090839" y="721690"/>
            <a:ext cx="9737348" cy="923330"/>
          </a:xfrm>
          <a:prstGeom prst="rect">
            <a:avLst/>
          </a:prstGeom>
          <a:noFill/>
        </p:spPr>
        <p:txBody>
          <a:bodyPr wrap="square">
            <a:spAutoFit/>
          </a:bodyPr>
          <a:lstStyle/>
          <a:p>
            <a:pPr algn="just"/>
            <a:r>
              <a:rPr lang="en-US" dirty="0">
                <a:solidFill>
                  <a:srgbClr val="002060"/>
                </a:solidFill>
              </a:rPr>
              <a:t>The license plate detection algorithm training was done on YOLOv4 with removing the classifier part and training new classifier. The </a:t>
            </a:r>
            <a:r>
              <a:rPr lang="en-US" b="1" dirty="0">
                <a:solidFill>
                  <a:srgbClr val="002060"/>
                </a:solidFill>
              </a:rPr>
              <a:t>training duration took 10 hours till reaching 2,060 iterations </a:t>
            </a:r>
            <a:r>
              <a:rPr lang="en-US" dirty="0">
                <a:solidFill>
                  <a:srgbClr val="002060"/>
                </a:solidFill>
              </a:rPr>
              <a:t>with 23 hours left to complete the training. </a:t>
            </a:r>
          </a:p>
        </p:txBody>
      </p:sp>
      <p:sp>
        <p:nvSpPr>
          <p:cNvPr id="40" name="Text Box 2">
            <a:extLst>
              <a:ext uri="{FF2B5EF4-FFF2-40B4-BE49-F238E27FC236}">
                <a16:creationId xmlns:a16="http://schemas.microsoft.com/office/drawing/2014/main" id="{4F428EAE-EF82-40DC-B1C4-6A71D923EFB4}"/>
              </a:ext>
            </a:extLst>
          </p:cNvPr>
          <p:cNvSpPr txBox="1">
            <a:spLocks noChangeArrowheads="1"/>
          </p:cNvSpPr>
          <p:nvPr/>
        </p:nvSpPr>
        <p:spPr bwMode="auto">
          <a:xfrm>
            <a:off x="4058920" y="5788121"/>
            <a:ext cx="3065604" cy="53672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Scan the QR code to view a video of license plate detection captured in Nuwaidrat</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sp>
        <p:nvSpPr>
          <p:cNvPr id="54" name="Text Box 47">
            <a:extLst>
              <a:ext uri="{FF2B5EF4-FFF2-40B4-BE49-F238E27FC236}">
                <a16:creationId xmlns:a16="http://schemas.microsoft.com/office/drawing/2014/main" id="{197D1103-36E3-4D43-9F3C-C254F99511DE}"/>
              </a:ext>
            </a:extLst>
          </p:cNvPr>
          <p:cNvSpPr txBox="1"/>
          <p:nvPr/>
        </p:nvSpPr>
        <p:spPr>
          <a:xfrm>
            <a:off x="7600482" y="6205233"/>
            <a:ext cx="3935730" cy="21717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19</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Learning curves of training loss and accuracy vs iteration</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grpSp>
        <p:nvGrpSpPr>
          <p:cNvPr id="33" name="Group 32">
            <a:extLst>
              <a:ext uri="{FF2B5EF4-FFF2-40B4-BE49-F238E27FC236}">
                <a16:creationId xmlns:a16="http://schemas.microsoft.com/office/drawing/2014/main" id="{0DD194DA-88EB-434D-B932-74B35F0FE81E}"/>
              </a:ext>
            </a:extLst>
          </p:cNvPr>
          <p:cNvGrpSpPr/>
          <p:nvPr/>
        </p:nvGrpSpPr>
        <p:grpSpPr>
          <a:xfrm>
            <a:off x="7124524" y="1381463"/>
            <a:ext cx="4887646" cy="4829152"/>
            <a:chOff x="0" y="0"/>
            <a:chExt cx="3935730" cy="3935730"/>
          </a:xfrm>
        </p:grpSpPr>
        <p:pic>
          <p:nvPicPr>
            <p:cNvPr id="35" name="Picture 34">
              <a:extLst>
                <a:ext uri="{FF2B5EF4-FFF2-40B4-BE49-F238E27FC236}">
                  <a16:creationId xmlns:a16="http://schemas.microsoft.com/office/drawing/2014/main" id="{B3167449-7B43-4C37-898D-50A6F4FCFD9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0" y="0"/>
              <a:ext cx="3935730" cy="3935730"/>
            </a:xfrm>
            <a:prstGeom prst="rect">
              <a:avLst/>
            </a:prstGeom>
          </p:spPr>
        </p:pic>
        <p:pic>
          <p:nvPicPr>
            <p:cNvPr id="36" name="Picture 35" descr="Text, letter&#10;&#10;Description automatically generated">
              <a:extLst>
                <a:ext uri="{FF2B5EF4-FFF2-40B4-BE49-F238E27FC236}">
                  <a16:creationId xmlns:a16="http://schemas.microsoft.com/office/drawing/2014/main" id="{45DE0853-7AC2-43C5-ABE2-25FA01E81D8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7250" y="1193007"/>
              <a:ext cx="3039110" cy="982980"/>
            </a:xfrm>
            <a:prstGeom prst="rect">
              <a:avLst/>
            </a:prstGeom>
          </p:spPr>
        </p:pic>
      </p:grpSp>
      <p:graphicFrame>
        <p:nvGraphicFramePr>
          <p:cNvPr id="37" name="Object 36">
            <a:extLst>
              <a:ext uri="{FF2B5EF4-FFF2-40B4-BE49-F238E27FC236}">
                <a16:creationId xmlns:a16="http://schemas.microsoft.com/office/drawing/2014/main" id="{F30AAFF9-AA25-4444-B04F-062A927836C5}"/>
              </a:ext>
            </a:extLst>
          </p:cNvPr>
          <p:cNvGraphicFramePr>
            <a:graphicFrameLocks noChangeAspect="1"/>
          </p:cNvGraphicFramePr>
          <p:nvPr>
            <p:extLst>
              <p:ext uri="{D42A27DB-BD31-4B8C-83A1-F6EECF244321}">
                <p14:modId xmlns:p14="http://schemas.microsoft.com/office/powerpoint/2010/main" val="2787466888"/>
              </p:ext>
            </p:extLst>
          </p:nvPr>
        </p:nvGraphicFramePr>
        <p:xfrm>
          <a:off x="401638" y="1869050"/>
          <a:ext cx="7361237" cy="2422525"/>
        </p:xfrm>
        <a:graphic>
          <a:graphicData uri="http://schemas.openxmlformats.org/presentationml/2006/ole">
            <mc:AlternateContent xmlns:mc="http://schemas.openxmlformats.org/markup-compatibility/2006">
              <mc:Choice xmlns:v="urn:schemas-microsoft-com:vml" Requires="v">
                <p:oleObj name="Document" r:id="rId11" imgW="5724948" imgH="1881173" progId="Word.Document.12">
                  <p:embed/>
                </p:oleObj>
              </mc:Choice>
              <mc:Fallback>
                <p:oleObj name="Document" r:id="rId11" imgW="5724948" imgH="1881173" progId="Word.Document.12">
                  <p:embed/>
                  <p:pic>
                    <p:nvPicPr>
                      <p:cNvPr id="37" name="Object 36">
                        <a:extLst>
                          <a:ext uri="{FF2B5EF4-FFF2-40B4-BE49-F238E27FC236}">
                            <a16:creationId xmlns:a16="http://schemas.microsoft.com/office/drawing/2014/main" id="{F30AAFF9-AA25-4444-B04F-062A927836C5}"/>
                          </a:ext>
                        </a:extLst>
                      </p:cNvPr>
                      <p:cNvPicPr/>
                      <p:nvPr/>
                    </p:nvPicPr>
                    <p:blipFill>
                      <a:blip r:embed="rId12"/>
                      <a:stretch>
                        <a:fillRect/>
                      </a:stretch>
                    </p:blipFill>
                    <p:spPr>
                      <a:xfrm>
                        <a:off x="401638" y="1869050"/>
                        <a:ext cx="7361237" cy="2422525"/>
                      </a:xfrm>
                      <a:prstGeom prst="rect">
                        <a:avLst/>
                      </a:prstGeom>
                    </p:spPr>
                  </p:pic>
                </p:oleObj>
              </mc:Fallback>
            </mc:AlternateContent>
          </a:graphicData>
        </a:graphic>
      </p:graphicFrame>
      <p:graphicFrame>
        <p:nvGraphicFramePr>
          <p:cNvPr id="38" name="Object 37">
            <a:extLst>
              <a:ext uri="{FF2B5EF4-FFF2-40B4-BE49-F238E27FC236}">
                <a16:creationId xmlns:a16="http://schemas.microsoft.com/office/drawing/2014/main" id="{3D2D6A61-860E-4600-AFFC-EEE02700E599}"/>
              </a:ext>
            </a:extLst>
          </p:cNvPr>
          <p:cNvGraphicFramePr>
            <a:graphicFrameLocks noChangeAspect="1"/>
          </p:cNvGraphicFramePr>
          <p:nvPr>
            <p:extLst>
              <p:ext uri="{D42A27DB-BD31-4B8C-83A1-F6EECF244321}">
                <p14:modId xmlns:p14="http://schemas.microsoft.com/office/powerpoint/2010/main" val="4046625993"/>
              </p:ext>
            </p:extLst>
          </p:nvPr>
        </p:nvGraphicFramePr>
        <p:xfrm>
          <a:off x="401638" y="3138854"/>
          <a:ext cx="7361391" cy="1467788"/>
        </p:xfrm>
        <a:graphic>
          <a:graphicData uri="http://schemas.openxmlformats.org/presentationml/2006/ole">
            <mc:AlternateContent xmlns:mc="http://schemas.openxmlformats.org/markup-compatibility/2006">
              <mc:Choice xmlns:v="urn:schemas-microsoft-com:vml" Requires="v">
                <p:oleObj name="Document" r:id="rId13" imgW="5724948" imgH="1141034" progId="Word.Document.12">
                  <p:embed/>
                </p:oleObj>
              </mc:Choice>
              <mc:Fallback>
                <p:oleObj name="Document" r:id="rId13" imgW="5724948" imgH="1141034" progId="Word.Document.12">
                  <p:embed/>
                  <p:pic>
                    <p:nvPicPr>
                      <p:cNvPr id="38" name="Object 37">
                        <a:extLst>
                          <a:ext uri="{FF2B5EF4-FFF2-40B4-BE49-F238E27FC236}">
                            <a16:creationId xmlns:a16="http://schemas.microsoft.com/office/drawing/2014/main" id="{3D2D6A61-860E-4600-AFFC-EEE02700E599}"/>
                          </a:ext>
                        </a:extLst>
                      </p:cNvPr>
                      <p:cNvPicPr/>
                      <p:nvPr/>
                    </p:nvPicPr>
                    <p:blipFill>
                      <a:blip r:embed="rId14"/>
                      <a:stretch>
                        <a:fillRect/>
                      </a:stretch>
                    </p:blipFill>
                    <p:spPr>
                      <a:xfrm>
                        <a:off x="401638" y="3138854"/>
                        <a:ext cx="7361391" cy="1467788"/>
                      </a:xfrm>
                      <a:prstGeom prst="rect">
                        <a:avLst/>
                      </a:prstGeom>
                    </p:spPr>
                  </p:pic>
                </p:oleObj>
              </mc:Fallback>
            </mc:AlternateContent>
          </a:graphicData>
        </a:graphic>
      </p:graphicFrame>
      <p:pic>
        <p:nvPicPr>
          <p:cNvPr id="44" name="Picture 43">
            <a:hlinkClick r:id="rId15" action="ppaction://hlinkfile"/>
            <a:extLst>
              <a:ext uri="{FF2B5EF4-FFF2-40B4-BE49-F238E27FC236}">
                <a16:creationId xmlns:a16="http://schemas.microsoft.com/office/drawing/2014/main" id="{F6A31128-6535-4658-B756-8021424F2485}"/>
              </a:ext>
            </a:extLst>
          </p:cNvPr>
          <p:cNvPicPr/>
          <p:nvPr/>
        </p:nvPicPr>
        <p:blipFill>
          <a:blip r:embed="rId16" cstate="print">
            <a:extLst>
              <a:ext uri="{28A0092B-C50C-407E-A947-70E740481C1C}">
                <a14:useLocalDpi xmlns:a14="http://schemas.microsoft.com/office/drawing/2010/main" val="0"/>
              </a:ext>
            </a:extLst>
          </a:blip>
          <a:stretch>
            <a:fillRect/>
          </a:stretch>
        </p:blipFill>
        <p:spPr>
          <a:xfrm>
            <a:off x="5185640" y="4646148"/>
            <a:ext cx="812165" cy="1009650"/>
          </a:xfrm>
          <a:prstGeom prst="rect">
            <a:avLst/>
          </a:prstGeom>
        </p:spPr>
      </p:pic>
    </p:spTree>
    <p:extLst>
      <p:ext uri="{BB962C8B-B14F-4D97-AF65-F5344CB8AC3E}">
        <p14:creationId xmlns:p14="http://schemas.microsoft.com/office/powerpoint/2010/main" val="1258327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Construction Vehicles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25 / 39</a:t>
            </a:r>
            <a:endParaRPr lang="en-US" sz="1400" dirty="0"/>
          </a:p>
        </p:txBody>
      </p:sp>
      <p:sp>
        <p:nvSpPr>
          <p:cNvPr id="42" name="Text Box 433">
            <a:extLst>
              <a:ext uri="{FF2B5EF4-FFF2-40B4-BE49-F238E27FC236}">
                <a16:creationId xmlns:a16="http://schemas.microsoft.com/office/drawing/2014/main" id="{6A6358C2-1FCB-4FA0-84C8-7CDBCDC9ECD9}"/>
              </a:ext>
            </a:extLst>
          </p:cNvPr>
          <p:cNvSpPr txBox="1"/>
          <p:nvPr/>
        </p:nvSpPr>
        <p:spPr>
          <a:xfrm>
            <a:off x="1891665" y="6093753"/>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20</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a:t>
            </a:r>
            <a:r>
              <a:rPr lang="en-US" sz="1000" i="1" dirty="0">
                <a:solidFill>
                  <a:srgbClr val="44546A"/>
                </a:solidFill>
                <a:effectLst/>
                <a:latin typeface="Cambria" panose="02040503050406030204" pitchFamily="18" charset="0"/>
                <a:ea typeface="Calibri" panose="020F0502020204030204" pitchFamily="34" charset="0"/>
                <a:cs typeface="Arial" panose="020B0604020202020204" pitchFamily="34" charset="0"/>
              </a:rPr>
              <a:t>License plate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grpSp>
        <p:nvGrpSpPr>
          <p:cNvPr id="45" name="Group 44">
            <a:extLst>
              <a:ext uri="{FF2B5EF4-FFF2-40B4-BE49-F238E27FC236}">
                <a16:creationId xmlns:a16="http://schemas.microsoft.com/office/drawing/2014/main" id="{59ED0C80-282D-425F-BE4E-C94B05DE5DB8}"/>
              </a:ext>
            </a:extLst>
          </p:cNvPr>
          <p:cNvGrpSpPr/>
          <p:nvPr/>
        </p:nvGrpSpPr>
        <p:grpSpPr>
          <a:xfrm>
            <a:off x="1891665" y="1081087"/>
            <a:ext cx="8408670" cy="4815551"/>
            <a:chOff x="0" y="298809"/>
            <a:chExt cx="8408670" cy="4548330"/>
          </a:xfrm>
        </p:grpSpPr>
        <p:grpSp>
          <p:nvGrpSpPr>
            <p:cNvPr id="47" name="Group 46">
              <a:extLst>
                <a:ext uri="{FF2B5EF4-FFF2-40B4-BE49-F238E27FC236}">
                  <a16:creationId xmlns:a16="http://schemas.microsoft.com/office/drawing/2014/main" id="{E1DEEE0F-3F64-49E3-BAB7-488587C79B9A}"/>
                </a:ext>
              </a:extLst>
            </p:cNvPr>
            <p:cNvGrpSpPr/>
            <p:nvPr/>
          </p:nvGrpSpPr>
          <p:grpSpPr>
            <a:xfrm>
              <a:off x="0" y="298809"/>
              <a:ext cx="8408670" cy="1905551"/>
              <a:chOff x="0" y="298809"/>
              <a:chExt cx="8408670" cy="1905551"/>
            </a:xfrm>
          </p:grpSpPr>
          <p:pic>
            <p:nvPicPr>
              <p:cNvPr id="54" name="Picture 53">
                <a:extLst>
                  <a:ext uri="{FF2B5EF4-FFF2-40B4-BE49-F238E27FC236}">
                    <a16:creationId xmlns:a16="http://schemas.microsoft.com/office/drawing/2014/main" id="{8257C6FB-3EEE-46B3-83E8-47A203AA85E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0" y="298809"/>
                <a:ext cx="2503170" cy="1905551"/>
              </a:xfrm>
              <a:prstGeom prst="rect">
                <a:avLst/>
              </a:prstGeom>
            </p:spPr>
          </p:pic>
          <p:pic>
            <p:nvPicPr>
              <p:cNvPr id="55" name="Picture 54">
                <a:extLst>
                  <a:ext uri="{FF2B5EF4-FFF2-40B4-BE49-F238E27FC236}">
                    <a16:creationId xmlns:a16="http://schemas.microsoft.com/office/drawing/2014/main" id="{F0BC3AEE-8129-4244-A8ED-68AEC8EFF0E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952750" y="513335"/>
                <a:ext cx="2503170" cy="1476499"/>
              </a:xfrm>
              <a:prstGeom prst="rect">
                <a:avLst/>
              </a:prstGeom>
            </p:spPr>
          </p:pic>
          <p:pic>
            <p:nvPicPr>
              <p:cNvPr id="56" name="Picture 55">
                <a:extLst>
                  <a:ext uri="{FF2B5EF4-FFF2-40B4-BE49-F238E27FC236}">
                    <a16:creationId xmlns:a16="http://schemas.microsoft.com/office/drawing/2014/main" id="{37BBF3DF-4962-4BFB-99DC-D6371F6411F2}"/>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905500" y="414194"/>
                <a:ext cx="2503170" cy="1674782"/>
              </a:xfrm>
              <a:prstGeom prst="rect">
                <a:avLst/>
              </a:prstGeom>
            </p:spPr>
          </p:pic>
        </p:grpSp>
        <p:grpSp>
          <p:nvGrpSpPr>
            <p:cNvPr id="48" name="Group 47">
              <a:extLst>
                <a:ext uri="{FF2B5EF4-FFF2-40B4-BE49-F238E27FC236}">
                  <a16:creationId xmlns:a16="http://schemas.microsoft.com/office/drawing/2014/main" id="{8C7209D1-704B-4499-89CA-381B9B6A0007}"/>
                </a:ext>
              </a:extLst>
            </p:cNvPr>
            <p:cNvGrpSpPr/>
            <p:nvPr/>
          </p:nvGrpSpPr>
          <p:grpSpPr>
            <a:xfrm>
              <a:off x="0" y="2951931"/>
              <a:ext cx="8408670" cy="1895208"/>
              <a:chOff x="0" y="303981"/>
              <a:chExt cx="8408670" cy="1895208"/>
            </a:xfrm>
          </p:grpSpPr>
          <p:pic>
            <p:nvPicPr>
              <p:cNvPr id="49" name="Picture 48">
                <a:extLst>
                  <a:ext uri="{FF2B5EF4-FFF2-40B4-BE49-F238E27FC236}">
                    <a16:creationId xmlns:a16="http://schemas.microsoft.com/office/drawing/2014/main" id="{7AD7EA81-0F3D-4C71-8D7C-E81B9FF81C8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0" y="364184"/>
                <a:ext cx="2503170" cy="1774801"/>
              </a:xfrm>
              <a:prstGeom prst="rect">
                <a:avLst/>
              </a:prstGeom>
            </p:spPr>
          </p:pic>
          <p:pic>
            <p:nvPicPr>
              <p:cNvPr id="50" name="Picture 49">
                <a:extLst>
                  <a:ext uri="{FF2B5EF4-FFF2-40B4-BE49-F238E27FC236}">
                    <a16:creationId xmlns:a16="http://schemas.microsoft.com/office/drawing/2014/main" id="{F1932C4B-6534-40E3-86F6-DB2E04D3E64D}"/>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952750" y="539674"/>
                <a:ext cx="2503170" cy="1423821"/>
              </a:xfrm>
              <a:prstGeom prst="rect">
                <a:avLst/>
              </a:prstGeom>
            </p:spPr>
          </p:pic>
          <p:pic>
            <p:nvPicPr>
              <p:cNvPr id="53" name="Picture 52">
                <a:extLst>
                  <a:ext uri="{FF2B5EF4-FFF2-40B4-BE49-F238E27FC236}">
                    <a16:creationId xmlns:a16="http://schemas.microsoft.com/office/drawing/2014/main" id="{BF37C64B-F398-4E54-963A-1DC8888BFDCF}"/>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5905500" y="303981"/>
                <a:ext cx="2503170" cy="1895208"/>
              </a:xfrm>
              <a:prstGeom prst="rect">
                <a:avLst/>
              </a:prstGeom>
            </p:spPr>
          </p:pic>
        </p:grpSp>
      </p:grpSp>
    </p:spTree>
    <p:extLst>
      <p:ext uri="{BB962C8B-B14F-4D97-AF65-F5344CB8AC3E}">
        <p14:creationId xmlns:p14="http://schemas.microsoft.com/office/powerpoint/2010/main" val="298123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graphicFrame>
        <p:nvGraphicFramePr>
          <p:cNvPr id="29" name="Object 28">
            <a:extLst>
              <a:ext uri="{FF2B5EF4-FFF2-40B4-BE49-F238E27FC236}">
                <a16:creationId xmlns:a16="http://schemas.microsoft.com/office/drawing/2014/main" id="{80910D03-3DB5-46F2-BB28-947F75113919}"/>
              </a:ext>
            </a:extLst>
          </p:cNvPr>
          <p:cNvGraphicFramePr>
            <a:graphicFrameLocks noChangeAspect="1"/>
          </p:cNvGraphicFramePr>
          <p:nvPr>
            <p:extLst>
              <p:ext uri="{D42A27DB-BD31-4B8C-83A1-F6EECF244321}">
                <p14:modId xmlns:p14="http://schemas.microsoft.com/office/powerpoint/2010/main" val="2266481884"/>
              </p:ext>
            </p:extLst>
          </p:nvPr>
        </p:nvGraphicFramePr>
        <p:xfrm>
          <a:off x="260350" y="4451458"/>
          <a:ext cx="7097713" cy="2701925"/>
        </p:xfrm>
        <a:graphic>
          <a:graphicData uri="http://schemas.openxmlformats.org/presentationml/2006/ole">
            <mc:AlternateContent xmlns:mc="http://schemas.openxmlformats.org/markup-compatibility/2006">
              <mc:Choice xmlns:v="urn:schemas-microsoft-com:vml" Requires="v">
                <p:oleObj name="Document" r:id="rId4" imgW="5839375" imgH="2220779" progId="Word.Document.12">
                  <p:embed/>
                </p:oleObj>
              </mc:Choice>
              <mc:Fallback>
                <p:oleObj name="Document" r:id="rId4" imgW="5839375" imgH="2220779" progId="Word.Document.12">
                  <p:embed/>
                  <p:pic>
                    <p:nvPicPr>
                      <p:cNvPr id="29" name="Object 28">
                        <a:extLst>
                          <a:ext uri="{FF2B5EF4-FFF2-40B4-BE49-F238E27FC236}">
                            <a16:creationId xmlns:a16="http://schemas.microsoft.com/office/drawing/2014/main" id="{80910D03-3DB5-46F2-BB28-947F75113919}"/>
                          </a:ext>
                        </a:extLst>
                      </p:cNvPr>
                      <p:cNvPicPr/>
                      <p:nvPr/>
                    </p:nvPicPr>
                    <p:blipFill>
                      <a:blip r:embed="rId5"/>
                      <a:stretch>
                        <a:fillRect/>
                      </a:stretch>
                    </p:blipFill>
                    <p:spPr>
                      <a:xfrm>
                        <a:off x="260350" y="4451458"/>
                        <a:ext cx="7097713" cy="2701925"/>
                      </a:xfrm>
                      <a:prstGeom prst="rect">
                        <a:avLst/>
                      </a:prstGeom>
                    </p:spPr>
                  </p:pic>
                </p:oleObj>
              </mc:Fallback>
            </mc:AlternateContent>
          </a:graphicData>
        </a:graphic>
      </p:graphicFrame>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Helmet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6"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26 / 39</a:t>
            </a:r>
            <a:endParaRPr lang="en-US" sz="1400" dirty="0"/>
          </a:p>
        </p:txBody>
      </p:sp>
      <p:pic>
        <p:nvPicPr>
          <p:cNvPr id="18" name="Graphic 17" descr="Bar chart with solid fill">
            <a:extLst>
              <a:ext uri="{FF2B5EF4-FFF2-40B4-BE49-F238E27FC236}">
                <a16:creationId xmlns:a16="http://schemas.microsoft.com/office/drawing/2014/main" id="{BFDCA2BC-6E48-4B56-91A8-2C35CF7C587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60459" y="783261"/>
            <a:ext cx="720000" cy="720000"/>
          </a:xfrm>
          <a:prstGeom prst="rect">
            <a:avLst/>
          </a:prstGeom>
        </p:spPr>
      </p:pic>
      <p:sp>
        <p:nvSpPr>
          <p:cNvPr id="20" name="TextBox 19">
            <a:extLst>
              <a:ext uri="{FF2B5EF4-FFF2-40B4-BE49-F238E27FC236}">
                <a16:creationId xmlns:a16="http://schemas.microsoft.com/office/drawing/2014/main" id="{03EA79B3-32B4-4FBA-AD08-A81806437B73}"/>
              </a:ext>
            </a:extLst>
          </p:cNvPr>
          <p:cNvSpPr txBox="1"/>
          <p:nvPr/>
        </p:nvSpPr>
        <p:spPr>
          <a:xfrm>
            <a:off x="1090839" y="721690"/>
            <a:ext cx="9737348" cy="923330"/>
          </a:xfrm>
          <a:prstGeom prst="rect">
            <a:avLst/>
          </a:prstGeom>
          <a:noFill/>
        </p:spPr>
        <p:txBody>
          <a:bodyPr wrap="square">
            <a:spAutoFit/>
          </a:bodyPr>
          <a:lstStyle/>
          <a:p>
            <a:pPr algn="just"/>
            <a:r>
              <a:rPr lang="en-US" dirty="0">
                <a:solidFill>
                  <a:srgbClr val="002060"/>
                </a:solidFill>
              </a:rPr>
              <a:t>The helmet detection algorithm training was done on YOLOv4 with removing the classifier part and training new classifier. The </a:t>
            </a:r>
            <a:r>
              <a:rPr lang="en-US" b="1" dirty="0">
                <a:solidFill>
                  <a:srgbClr val="002060"/>
                </a:solidFill>
              </a:rPr>
              <a:t>training duration took 12 hours 16 minutes till reaching 2,372 iterations </a:t>
            </a:r>
            <a:r>
              <a:rPr lang="en-US" dirty="0">
                <a:solidFill>
                  <a:srgbClr val="002060"/>
                </a:solidFill>
              </a:rPr>
              <a:t>with 19 hours left to complete the training. </a:t>
            </a:r>
          </a:p>
        </p:txBody>
      </p:sp>
      <p:graphicFrame>
        <p:nvGraphicFramePr>
          <p:cNvPr id="26" name="Object 25">
            <a:extLst>
              <a:ext uri="{FF2B5EF4-FFF2-40B4-BE49-F238E27FC236}">
                <a16:creationId xmlns:a16="http://schemas.microsoft.com/office/drawing/2014/main" id="{75967C05-BE44-4C5A-B461-AD7B1B24B93D}"/>
              </a:ext>
            </a:extLst>
          </p:cNvPr>
          <p:cNvGraphicFramePr>
            <a:graphicFrameLocks noChangeAspect="1"/>
          </p:cNvGraphicFramePr>
          <p:nvPr>
            <p:extLst>
              <p:ext uri="{D42A27DB-BD31-4B8C-83A1-F6EECF244321}">
                <p14:modId xmlns:p14="http://schemas.microsoft.com/office/powerpoint/2010/main" val="2190668831"/>
              </p:ext>
            </p:extLst>
          </p:nvPr>
        </p:nvGraphicFramePr>
        <p:xfrm>
          <a:off x="395288" y="1933573"/>
          <a:ext cx="7361746" cy="988099"/>
        </p:xfrm>
        <a:graphic>
          <a:graphicData uri="http://schemas.openxmlformats.org/presentationml/2006/ole">
            <mc:AlternateContent xmlns:mc="http://schemas.openxmlformats.org/markup-compatibility/2006">
              <mc:Choice xmlns:v="urn:schemas-microsoft-com:vml" Requires="v">
                <p:oleObj name="Document" r:id="rId9" imgW="5724948" imgH="768260" progId="Word.Document.12">
                  <p:embed/>
                </p:oleObj>
              </mc:Choice>
              <mc:Fallback>
                <p:oleObj name="Document" r:id="rId9" imgW="5724948" imgH="768260" progId="Word.Document.12">
                  <p:embed/>
                  <p:pic>
                    <p:nvPicPr>
                      <p:cNvPr id="26" name="Object 25">
                        <a:extLst>
                          <a:ext uri="{FF2B5EF4-FFF2-40B4-BE49-F238E27FC236}">
                            <a16:creationId xmlns:a16="http://schemas.microsoft.com/office/drawing/2014/main" id="{75967C05-BE44-4C5A-B461-AD7B1B24B93D}"/>
                          </a:ext>
                        </a:extLst>
                      </p:cNvPr>
                      <p:cNvPicPr/>
                      <p:nvPr/>
                    </p:nvPicPr>
                    <p:blipFill>
                      <a:blip r:embed="rId10"/>
                      <a:stretch>
                        <a:fillRect/>
                      </a:stretch>
                    </p:blipFill>
                    <p:spPr>
                      <a:xfrm>
                        <a:off x="395288" y="1933573"/>
                        <a:ext cx="7361746" cy="988099"/>
                      </a:xfrm>
                      <a:prstGeom prst="rect">
                        <a:avLst/>
                      </a:prstGeom>
                    </p:spPr>
                  </p:pic>
                </p:oleObj>
              </mc:Fallback>
            </mc:AlternateContent>
          </a:graphicData>
        </a:graphic>
      </p:graphicFrame>
      <p:graphicFrame>
        <p:nvGraphicFramePr>
          <p:cNvPr id="27" name="Object 26">
            <a:extLst>
              <a:ext uri="{FF2B5EF4-FFF2-40B4-BE49-F238E27FC236}">
                <a16:creationId xmlns:a16="http://schemas.microsoft.com/office/drawing/2014/main" id="{21251754-C842-48A5-BBE0-DD843F61AF0A}"/>
              </a:ext>
            </a:extLst>
          </p:cNvPr>
          <p:cNvGraphicFramePr>
            <a:graphicFrameLocks noChangeAspect="1"/>
          </p:cNvGraphicFramePr>
          <p:nvPr>
            <p:extLst>
              <p:ext uri="{D42A27DB-BD31-4B8C-83A1-F6EECF244321}">
                <p14:modId xmlns:p14="http://schemas.microsoft.com/office/powerpoint/2010/main" val="2036398995"/>
              </p:ext>
            </p:extLst>
          </p:nvPr>
        </p:nvGraphicFramePr>
        <p:xfrm>
          <a:off x="401638" y="2652713"/>
          <a:ext cx="7346950" cy="2287587"/>
        </p:xfrm>
        <a:graphic>
          <a:graphicData uri="http://schemas.openxmlformats.org/presentationml/2006/ole">
            <mc:AlternateContent xmlns:mc="http://schemas.openxmlformats.org/markup-compatibility/2006">
              <mc:Choice xmlns:v="urn:schemas-microsoft-com:vml" Requires="v">
                <p:oleObj name="Document" r:id="rId11" imgW="5713793" imgH="1778787" progId="Word.Document.12">
                  <p:embed/>
                </p:oleObj>
              </mc:Choice>
              <mc:Fallback>
                <p:oleObj name="Document" r:id="rId11" imgW="5713793" imgH="1778787" progId="Word.Document.12">
                  <p:embed/>
                  <p:pic>
                    <p:nvPicPr>
                      <p:cNvPr id="27" name="Object 26">
                        <a:extLst>
                          <a:ext uri="{FF2B5EF4-FFF2-40B4-BE49-F238E27FC236}">
                            <a16:creationId xmlns:a16="http://schemas.microsoft.com/office/drawing/2014/main" id="{21251754-C842-48A5-BBE0-DD843F61AF0A}"/>
                          </a:ext>
                        </a:extLst>
                      </p:cNvPr>
                      <p:cNvPicPr/>
                      <p:nvPr/>
                    </p:nvPicPr>
                    <p:blipFill>
                      <a:blip r:embed="rId12"/>
                      <a:stretch>
                        <a:fillRect/>
                      </a:stretch>
                    </p:blipFill>
                    <p:spPr>
                      <a:xfrm>
                        <a:off x="401638" y="2652713"/>
                        <a:ext cx="7346950" cy="2287587"/>
                      </a:xfrm>
                      <a:prstGeom prst="rect">
                        <a:avLst/>
                      </a:prstGeom>
                    </p:spPr>
                  </p:pic>
                </p:oleObj>
              </mc:Fallback>
            </mc:AlternateContent>
          </a:graphicData>
        </a:graphic>
      </p:graphicFrame>
      <p:sp>
        <p:nvSpPr>
          <p:cNvPr id="40" name="Text Box 2">
            <a:extLst>
              <a:ext uri="{FF2B5EF4-FFF2-40B4-BE49-F238E27FC236}">
                <a16:creationId xmlns:a16="http://schemas.microsoft.com/office/drawing/2014/main" id="{4F428EAE-EF82-40DC-B1C4-6A71D923EFB4}"/>
              </a:ext>
            </a:extLst>
          </p:cNvPr>
          <p:cNvSpPr txBox="1">
            <a:spLocks noChangeArrowheads="1"/>
          </p:cNvSpPr>
          <p:nvPr/>
        </p:nvSpPr>
        <p:spPr bwMode="auto">
          <a:xfrm>
            <a:off x="4058920" y="5788121"/>
            <a:ext cx="3065604" cy="536720"/>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Scan the QR code to view a video of helmet detection in Qalali</a:t>
            </a:r>
            <a:r>
              <a:rPr lang="en-US" sz="1200" dirty="0">
                <a:solidFill>
                  <a:srgbClr val="C00000"/>
                </a:solidFill>
                <a:effectLst/>
                <a:latin typeface="Cambria" panose="02040503050406030204" pitchFamily="18" charset="0"/>
                <a:ea typeface="Calibri" panose="020F0502020204030204" pitchFamily="34" charset="0"/>
                <a:cs typeface="Arial" panose="020B0604020202020204" pitchFamily="34" charset="0"/>
              </a:rPr>
              <a:t> </a:t>
            </a: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&amp;</a:t>
            </a:r>
            <a:r>
              <a:rPr lang="en-US" sz="1200" dirty="0">
                <a:solidFill>
                  <a:srgbClr val="C00000"/>
                </a:solidFill>
                <a:effectLst/>
                <a:latin typeface="Cambria" panose="02040503050406030204" pitchFamily="18" charset="0"/>
                <a:ea typeface="Calibri" panose="020F0502020204030204" pitchFamily="34" charset="0"/>
                <a:cs typeface="Arial" panose="020B0604020202020204" pitchFamily="34" charset="0"/>
              </a:rPr>
              <a:t> Tubli </a:t>
            </a: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Housing Projects</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grpSp>
        <p:nvGrpSpPr>
          <p:cNvPr id="41" name="Group 40">
            <a:extLst>
              <a:ext uri="{FF2B5EF4-FFF2-40B4-BE49-F238E27FC236}">
                <a16:creationId xmlns:a16="http://schemas.microsoft.com/office/drawing/2014/main" id="{6176D7F0-E7B0-41BE-9CEF-C338756A5C55}"/>
              </a:ext>
            </a:extLst>
          </p:cNvPr>
          <p:cNvGrpSpPr/>
          <p:nvPr/>
        </p:nvGrpSpPr>
        <p:grpSpPr>
          <a:xfrm>
            <a:off x="4650424" y="4697826"/>
            <a:ext cx="1882140" cy="1010285"/>
            <a:chOff x="119" y="0"/>
            <a:chExt cx="1882309" cy="1010285"/>
          </a:xfrm>
        </p:grpSpPr>
        <p:pic>
          <p:nvPicPr>
            <p:cNvPr id="42" name="Picture 41">
              <a:hlinkClick r:id="rId13" action="ppaction://hlinkfile"/>
              <a:extLst>
                <a:ext uri="{FF2B5EF4-FFF2-40B4-BE49-F238E27FC236}">
                  <a16:creationId xmlns:a16="http://schemas.microsoft.com/office/drawing/2014/main" id="{C0E8E9A6-7C05-40FC-B569-0AA543D796E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19" y="0"/>
              <a:ext cx="812561" cy="1010285"/>
            </a:xfrm>
            <a:prstGeom prst="rect">
              <a:avLst/>
            </a:prstGeom>
          </p:spPr>
        </p:pic>
        <p:pic>
          <p:nvPicPr>
            <p:cNvPr id="43" name="Picture 42">
              <a:hlinkClick r:id="rId15" action="ppaction://hlinkfile"/>
              <a:extLst>
                <a:ext uri="{FF2B5EF4-FFF2-40B4-BE49-F238E27FC236}">
                  <a16:creationId xmlns:a16="http://schemas.microsoft.com/office/drawing/2014/main" id="{164A51D9-C734-4771-A7EC-357BF53350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0263" y="0"/>
              <a:ext cx="812165" cy="1010285"/>
            </a:xfrm>
            <a:prstGeom prst="rect">
              <a:avLst/>
            </a:prstGeom>
          </p:spPr>
        </p:pic>
      </p:grpSp>
      <p:grpSp>
        <p:nvGrpSpPr>
          <p:cNvPr id="49" name="Group 48">
            <a:extLst>
              <a:ext uri="{FF2B5EF4-FFF2-40B4-BE49-F238E27FC236}">
                <a16:creationId xmlns:a16="http://schemas.microsoft.com/office/drawing/2014/main" id="{FA7E4A04-C665-4A21-86A7-70E8D8695AD6}"/>
              </a:ext>
            </a:extLst>
          </p:cNvPr>
          <p:cNvGrpSpPr/>
          <p:nvPr/>
        </p:nvGrpSpPr>
        <p:grpSpPr>
          <a:xfrm>
            <a:off x="7124524" y="1381464"/>
            <a:ext cx="4887646" cy="4846299"/>
            <a:chOff x="0" y="0"/>
            <a:chExt cx="3935730" cy="3935730"/>
          </a:xfrm>
        </p:grpSpPr>
        <p:pic>
          <p:nvPicPr>
            <p:cNvPr id="50" name="Picture 49">
              <a:extLst>
                <a:ext uri="{FF2B5EF4-FFF2-40B4-BE49-F238E27FC236}">
                  <a16:creationId xmlns:a16="http://schemas.microsoft.com/office/drawing/2014/main" id="{B078CE8D-6FD0-4BE2-B557-3A4401730D74}"/>
                </a:ext>
              </a:extLst>
            </p:cNvPr>
            <p:cNvPicPr>
              <a:picLocks noChangeAspect="1"/>
            </p:cNvPicPr>
            <p:nvPr/>
          </p:nvPicPr>
          <p:blipFill>
            <a:blip r:embed="rId17">
              <a:extLst>
                <a:ext uri="{28A0092B-C50C-407E-A947-70E740481C1C}">
                  <a14:useLocalDpi xmlns:a14="http://schemas.microsoft.com/office/drawing/2010/main" val="0"/>
                </a:ext>
              </a:extLst>
            </a:blip>
            <a:srcRect/>
            <a:stretch/>
          </p:blipFill>
          <p:spPr>
            <a:xfrm>
              <a:off x="0" y="0"/>
              <a:ext cx="3935730" cy="3935730"/>
            </a:xfrm>
            <a:prstGeom prst="rect">
              <a:avLst/>
            </a:prstGeom>
          </p:spPr>
        </p:pic>
        <p:pic>
          <p:nvPicPr>
            <p:cNvPr id="53" name="Picture 52">
              <a:extLst>
                <a:ext uri="{FF2B5EF4-FFF2-40B4-BE49-F238E27FC236}">
                  <a16:creationId xmlns:a16="http://schemas.microsoft.com/office/drawing/2014/main" id="{9B57FE66-E9C8-4CD5-9416-4268762EF526}"/>
                </a:ext>
              </a:extLst>
            </p:cNvPr>
            <p:cNvPicPr>
              <a:picLocks noChangeAspect="1"/>
            </p:cNvPicPr>
            <p:nvPr/>
          </p:nvPicPr>
          <p:blipFill>
            <a:blip r:embed="rId18" cstate="print">
              <a:extLst>
                <a:ext uri="{28A0092B-C50C-407E-A947-70E740481C1C}">
                  <a14:useLocalDpi xmlns:a14="http://schemas.microsoft.com/office/drawing/2010/main" val="0"/>
                </a:ext>
              </a:extLst>
            </a:blip>
            <a:srcRect t="606" b="606"/>
            <a:stretch/>
          </p:blipFill>
          <p:spPr>
            <a:xfrm>
              <a:off x="822960" y="1062990"/>
              <a:ext cx="3072130" cy="982980"/>
            </a:xfrm>
            <a:prstGeom prst="rect">
              <a:avLst/>
            </a:prstGeom>
          </p:spPr>
        </p:pic>
      </p:grpSp>
      <p:sp>
        <p:nvSpPr>
          <p:cNvPr id="54" name="Text Box 47">
            <a:extLst>
              <a:ext uri="{FF2B5EF4-FFF2-40B4-BE49-F238E27FC236}">
                <a16:creationId xmlns:a16="http://schemas.microsoft.com/office/drawing/2014/main" id="{197D1103-36E3-4D43-9F3C-C254F99511DE}"/>
              </a:ext>
            </a:extLst>
          </p:cNvPr>
          <p:cNvSpPr txBox="1"/>
          <p:nvPr/>
        </p:nvSpPr>
        <p:spPr>
          <a:xfrm>
            <a:off x="7600482" y="6205233"/>
            <a:ext cx="3935730" cy="21717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21</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Learning curves of training loss and accuracy vs iteration</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9433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Helmet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27 / 39</a:t>
            </a:r>
            <a:endParaRPr lang="en-US" sz="1400" dirty="0"/>
          </a:p>
        </p:txBody>
      </p:sp>
      <p:grpSp>
        <p:nvGrpSpPr>
          <p:cNvPr id="20" name="Group 19">
            <a:extLst>
              <a:ext uri="{FF2B5EF4-FFF2-40B4-BE49-F238E27FC236}">
                <a16:creationId xmlns:a16="http://schemas.microsoft.com/office/drawing/2014/main" id="{A6AD1D43-00AE-48A8-B0A3-381E03570672}"/>
              </a:ext>
            </a:extLst>
          </p:cNvPr>
          <p:cNvGrpSpPr/>
          <p:nvPr/>
        </p:nvGrpSpPr>
        <p:grpSpPr>
          <a:xfrm>
            <a:off x="1891665" y="853440"/>
            <a:ext cx="8408670" cy="5151120"/>
            <a:chOff x="0" y="0"/>
            <a:chExt cx="8408670" cy="5151120"/>
          </a:xfrm>
        </p:grpSpPr>
        <p:grpSp>
          <p:nvGrpSpPr>
            <p:cNvPr id="24" name="Group 23">
              <a:extLst>
                <a:ext uri="{FF2B5EF4-FFF2-40B4-BE49-F238E27FC236}">
                  <a16:creationId xmlns:a16="http://schemas.microsoft.com/office/drawing/2014/main" id="{482682AE-8339-4220-B672-AA8C77329284}"/>
                </a:ext>
              </a:extLst>
            </p:cNvPr>
            <p:cNvGrpSpPr/>
            <p:nvPr/>
          </p:nvGrpSpPr>
          <p:grpSpPr>
            <a:xfrm>
              <a:off x="0" y="0"/>
              <a:ext cx="8408670" cy="2503170"/>
              <a:chOff x="0" y="0"/>
              <a:chExt cx="8408670" cy="2503170"/>
            </a:xfrm>
          </p:grpSpPr>
          <p:pic>
            <p:nvPicPr>
              <p:cNvPr id="29" name="Picture 28">
                <a:extLst>
                  <a:ext uri="{FF2B5EF4-FFF2-40B4-BE49-F238E27FC236}">
                    <a16:creationId xmlns:a16="http://schemas.microsoft.com/office/drawing/2014/main" id="{DD090C37-D649-4588-B76F-6CFAABEBE532}"/>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0" y="2239"/>
                <a:ext cx="2503170" cy="2498692"/>
              </a:xfrm>
              <a:prstGeom prst="rect">
                <a:avLst/>
              </a:prstGeom>
            </p:spPr>
          </p:pic>
          <p:pic>
            <p:nvPicPr>
              <p:cNvPr id="30" name="Picture 29">
                <a:extLst>
                  <a:ext uri="{FF2B5EF4-FFF2-40B4-BE49-F238E27FC236}">
                    <a16:creationId xmlns:a16="http://schemas.microsoft.com/office/drawing/2014/main" id="{3A78634D-7E0F-4032-85A6-BED59A99F83D}"/>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32" name="Picture 31">
                <a:extLst>
                  <a:ext uri="{FF2B5EF4-FFF2-40B4-BE49-F238E27FC236}">
                    <a16:creationId xmlns:a16="http://schemas.microsoft.com/office/drawing/2014/main" id="{F2DA5AEE-685A-42A7-8443-4BDFBF166C5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5500" y="2239"/>
                <a:ext cx="2503170" cy="2498692"/>
              </a:xfrm>
              <a:prstGeom prst="rect">
                <a:avLst/>
              </a:prstGeom>
            </p:spPr>
          </p:pic>
        </p:grpSp>
        <p:grpSp>
          <p:nvGrpSpPr>
            <p:cNvPr id="25" name="Group 24">
              <a:extLst>
                <a:ext uri="{FF2B5EF4-FFF2-40B4-BE49-F238E27FC236}">
                  <a16:creationId xmlns:a16="http://schemas.microsoft.com/office/drawing/2014/main" id="{94839D52-14F3-4E4E-892F-7DAC1F3D929D}"/>
                </a:ext>
              </a:extLst>
            </p:cNvPr>
            <p:cNvGrpSpPr/>
            <p:nvPr/>
          </p:nvGrpSpPr>
          <p:grpSpPr>
            <a:xfrm>
              <a:off x="0" y="2647950"/>
              <a:ext cx="8408670" cy="2503170"/>
              <a:chOff x="0" y="0"/>
              <a:chExt cx="8408670" cy="2503170"/>
            </a:xfrm>
          </p:grpSpPr>
          <p:pic>
            <p:nvPicPr>
              <p:cNvPr id="26" name="Picture 25">
                <a:extLst>
                  <a:ext uri="{FF2B5EF4-FFF2-40B4-BE49-F238E27FC236}">
                    <a16:creationId xmlns:a16="http://schemas.microsoft.com/office/drawing/2014/main" id="{A2C3B093-B91A-42B3-BA8C-9E05F78CE84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27" name="Picture 26">
                <a:extLst>
                  <a:ext uri="{FF2B5EF4-FFF2-40B4-BE49-F238E27FC236}">
                    <a16:creationId xmlns:a16="http://schemas.microsoft.com/office/drawing/2014/main" id="{FCD84CA5-E81E-4DC8-A8E0-827C0DD8FDE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2952750" y="2239"/>
                <a:ext cx="2503170" cy="2498692"/>
              </a:xfrm>
              <a:prstGeom prst="rect">
                <a:avLst/>
              </a:prstGeom>
            </p:spPr>
          </p:pic>
          <p:pic>
            <p:nvPicPr>
              <p:cNvPr id="28" name="Picture 27">
                <a:extLst>
                  <a:ext uri="{FF2B5EF4-FFF2-40B4-BE49-F238E27FC236}">
                    <a16:creationId xmlns:a16="http://schemas.microsoft.com/office/drawing/2014/main" id="{EAFC539C-0220-4D62-BE88-D2E6CD52B8B9}"/>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42" name="Text Box 103">
            <a:extLst>
              <a:ext uri="{FF2B5EF4-FFF2-40B4-BE49-F238E27FC236}">
                <a16:creationId xmlns:a16="http://schemas.microsoft.com/office/drawing/2014/main" id="{EEE77CD4-499A-4F98-A719-98D83C68EF33}"/>
              </a:ext>
            </a:extLst>
          </p:cNvPr>
          <p:cNvSpPr txBox="1"/>
          <p:nvPr/>
        </p:nvSpPr>
        <p:spPr>
          <a:xfrm>
            <a:off x="1891665" y="6111888"/>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22</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Helmet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205396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Helmet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28 / 39</a:t>
            </a:r>
            <a:endParaRPr lang="en-US" sz="1400" dirty="0"/>
          </a:p>
        </p:txBody>
      </p:sp>
      <p:pic>
        <p:nvPicPr>
          <p:cNvPr id="21" name="Picture 20" descr="A picture containing person, standing, group, people&#10;&#10;Description automatically generated">
            <a:extLst>
              <a:ext uri="{FF2B5EF4-FFF2-40B4-BE49-F238E27FC236}">
                <a16:creationId xmlns:a16="http://schemas.microsoft.com/office/drawing/2014/main" id="{9BEC985E-3622-4108-8495-546E74D16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0958" y="774936"/>
            <a:ext cx="7030085" cy="5308128"/>
          </a:xfrm>
          <a:prstGeom prst="rect">
            <a:avLst/>
          </a:prstGeom>
        </p:spPr>
      </p:pic>
      <p:sp>
        <p:nvSpPr>
          <p:cNvPr id="33" name="Text Box 111">
            <a:extLst>
              <a:ext uri="{FF2B5EF4-FFF2-40B4-BE49-F238E27FC236}">
                <a16:creationId xmlns:a16="http://schemas.microsoft.com/office/drawing/2014/main" id="{6F2C25CA-B5B6-4B6B-8020-8F8015074A14}"/>
              </a:ext>
            </a:extLst>
          </p:cNvPr>
          <p:cNvSpPr txBox="1"/>
          <p:nvPr/>
        </p:nvSpPr>
        <p:spPr>
          <a:xfrm>
            <a:off x="2580957" y="6106794"/>
            <a:ext cx="7030085" cy="18224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23: Site inspection (Housing Foundation) in Wadi Al Sail Housing Project</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8257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6406482"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Introduction - </a:t>
            </a:r>
            <a:r>
              <a:rPr lang="en-GB" sz="2400" b="1" dirty="0">
                <a:solidFill>
                  <a:srgbClr val="002060"/>
                </a:solidFill>
              </a:rPr>
              <a:t>AI in Construction Industry</a:t>
            </a:r>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 </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 / 39</a:t>
            </a:r>
            <a:endParaRPr lang="en-US" sz="1400" dirty="0"/>
          </a:p>
        </p:txBody>
      </p:sp>
      <p:pic>
        <p:nvPicPr>
          <p:cNvPr id="37" name="Graphic 36" descr="Construction worker male with solid fill">
            <a:extLst>
              <a:ext uri="{FF2B5EF4-FFF2-40B4-BE49-F238E27FC236}">
                <a16:creationId xmlns:a16="http://schemas.microsoft.com/office/drawing/2014/main" id="{474834A8-EFDD-47BC-8877-FD43BFBDF80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413907" y="3768512"/>
            <a:ext cx="720000" cy="720000"/>
          </a:xfrm>
          <a:prstGeom prst="rect">
            <a:avLst/>
          </a:prstGeom>
        </p:spPr>
      </p:pic>
      <p:sp>
        <p:nvSpPr>
          <p:cNvPr id="2" name="TextBox 1">
            <a:extLst>
              <a:ext uri="{FF2B5EF4-FFF2-40B4-BE49-F238E27FC236}">
                <a16:creationId xmlns:a16="http://schemas.microsoft.com/office/drawing/2014/main" id="{F0A112A3-523E-496D-A606-3782C5B614C4}"/>
              </a:ext>
            </a:extLst>
          </p:cNvPr>
          <p:cNvSpPr txBox="1"/>
          <p:nvPr/>
        </p:nvSpPr>
        <p:spPr>
          <a:xfrm>
            <a:off x="1328738" y="3822840"/>
            <a:ext cx="10348912" cy="646331"/>
          </a:xfrm>
          <a:prstGeom prst="rect">
            <a:avLst/>
          </a:prstGeom>
          <a:noFill/>
        </p:spPr>
        <p:txBody>
          <a:bodyPr wrap="square" rtlCol="0">
            <a:spAutoFit/>
          </a:bodyPr>
          <a:lstStyle/>
          <a:p>
            <a:pPr algn="just"/>
            <a:r>
              <a:rPr lang="en-US" dirty="0">
                <a:solidFill>
                  <a:srgbClr val="002060"/>
                </a:solidFill>
              </a:rPr>
              <a:t>Efficiency, automation, optimization, and sustainability are the goals construction sector is interested in for a cost-effective project.</a:t>
            </a:r>
          </a:p>
        </p:txBody>
      </p:sp>
      <p:sp>
        <p:nvSpPr>
          <p:cNvPr id="41" name="TextBox 40">
            <a:extLst>
              <a:ext uri="{FF2B5EF4-FFF2-40B4-BE49-F238E27FC236}">
                <a16:creationId xmlns:a16="http://schemas.microsoft.com/office/drawing/2014/main" id="{6A1B1508-BCBD-4817-A8CB-47002259199C}"/>
              </a:ext>
            </a:extLst>
          </p:cNvPr>
          <p:cNvSpPr txBox="1"/>
          <p:nvPr/>
        </p:nvSpPr>
        <p:spPr>
          <a:xfrm>
            <a:off x="1328737" y="731679"/>
            <a:ext cx="10348911" cy="1200329"/>
          </a:xfrm>
          <a:prstGeom prst="rect">
            <a:avLst/>
          </a:prstGeom>
          <a:noFill/>
        </p:spPr>
        <p:txBody>
          <a:bodyPr wrap="square" rtlCol="0">
            <a:spAutoFit/>
          </a:bodyPr>
          <a:lstStyle/>
          <a:p>
            <a:pPr marL="285750" indent="-285750" algn="just">
              <a:buFont typeface="Arial" panose="020B0604020202020204" pitchFamily="34" charset="0"/>
              <a:buChar char="•"/>
            </a:pPr>
            <a:r>
              <a:rPr lang="en-US" dirty="0">
                <a:solidFill>
                  <a:srgbClr val="002060"/>
                </a:solidFill>
              </a:rPr>
              <a:t>Construction sector in 2020 contributed 7.7% to Bahrain GDP [1]. </a:t>
            </a: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A total of 330 million dinars construction projects were awarded during last year that are related to roads, housing, electricity, sewage, and telecommunication projects [1].</a:t>
            </a:r>
          </a:p>
        </p:txBody>
      </p:sp>
      <p:pic>
        <p:nvPicPr>
          <p:cNvPr id="42" name="Graphic 41" descr="Crane with solid fill">
            <a:extLst>
              <a:ext uri="{FF2B5EF4-FFF2-40B4-BE49-F238E27FC236}">
                <a16:creationId xmlns:a16="http://schemas.microsoft.com/office/drawing/2014/main" id="{5BDEA230-60C4-4522-82C2-EDE1727EB99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413907" y="935009"/>
            <a:ext cx="720000" cy="720000"/>
          </a:xfrm>
          <a:prstGeom prst="rect">
            <a:avLst/>
          </a:prstGeom>
        </p:spPr>
      </p:pic>
      <p:grpSp>
        <p:nvGrpSpPr>
          <p:cNvPr id="19" name="Group 18">
            <a:extLst>
              <a:ext uri="{FF2B5EF4-FFF2-40B4-BE49-F238E27FC236}">
                <a16:creationId xmlns:a16="http://schemas.microsoft.com/office/drawing/2014/main" id="{FF8B60E6-1ED5-4EF4-A14E-6FE3B464D0D3}"/>
              </a:ext>
            </a:extLst>
          </p:cNvPr>
          <p:cNvGrpSpPr/>
          <p:nvPr/>
        </p:nvGrpSpPr>
        <p:grpSpPr>
          <a:xfrm>
            <a:off x="840527" y="4649959"/>
            <a:ext cx="10510947" cy="1396352"/>
            <a:chOff x="840527" y="4649959"/>
            <a:chExt cx="10510947" cy="1396352"/>
          </a:xfrm>
        </p:grpSpPr>
        <p:grpSp>
          <p:nvGrpSpPr>
            <p:cNvPr id="30" name="Group 29">
              <a:extLst>
                <a:ext uri="{FF2B5EF4-FFF2-40B4-BE49-F238E27FC236}">
                  <a16:creationId xmlns:a16="http://schemas.microsoft.com/office/drawing/2014/main" id="{246FF9CC-F18C-49DE-9EBF-93EA99A1B9F9}"/>
                </a:ext>
              </a:extLst>
            </p:cNvPr>
            <p:cNvGrpSpPr/>
            <p:nvPr/>
          </p:nvGrpSpPr>
          <p:grpSpPr>
            <a:xfrm>
              <a:off x="840527" y="4649959"/>
              <a:ext cx="2684156" cy="1396352"/>
              <a:chOff x="502215" y="4507398"/>
              <a:chExt cx="2684156" cy="1396352"/>
            </a:xfrm>
          </p:grpSpPr>
          <p:grpSp>
            <p:nvGrpSpPr>
              <p:cNvPr id="9" name="Group 8">
                <a:extLst>
                  <a:ext uri="{FF2B5EF4-FFF2-40B4-BE49-F238E27FC236}">
                    <a16:creationId xmlns:a16="http://schemas.microsoft.com/office/drawing/2014/main" id="{619199F7-BC47-4C75-A4D1-757C430EB076}"/>
                  </a:ext>
                </a:extLst>
              </p:cNvPr>
              <p:cNvGrpSpPr/>
              <p:nvPr/>
            </p:nvGrpSpPr>
            <p:grpSpPr>
              <a:xfrm>
                <a:off x="1432813" y="4507398"/>
                <a:ext cx="822960" cy="822960"/>
                <a:chOff x="1904785" y="3548080"/>
                <a:chExt cx="822960" cy="822960"/>
              </a:xfrm>
            </p:grpSpPr>
            <p:sp>
              <p:nvSpPr>
                <p:cNvPr id="6" name="Oval 5">
                  <a:extLst>
                    <a:ext uri="{FF2B5EF4-FFF2-40B4-BE49-F238E27FC236}">
                      <a16:creationId xmlns:a16="http://schemas.microsoft.com/office/drawing/2014/main" id="{DC515D6E-6B51-48F7-A47F-B246DC309F39}"/>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Graphic 42" descr="Artificial Intelligence with solid fill">
                  <a:extLst>
                    <a:ext uri="{FF2B5EF4-FFF2-40B4-BE49-F238E27FC236}">
                      <a16:creationId xmlns:a16="http://schemas.microsoft.com/office/drawing/2014/main" id="{82B0E348-E516-41D8-A144-B7402E0C560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55" name="TextBox 54">
                <a:extLst>
                  <a:ext uri="{FF2B5EF4-FFF2-40B4-BE49-F238E27FC236}">
                    <a16:creationId xmlns:a16="http://schemas.microsoft.com/office/drawing/2014/main" id="{797EB48B-15B3-41D0-87C1-B015A78917B0}"/>
                  </a:ext>
                </a:extLst>
              </p:cNvPr>
              <p:cNvSpPr txBox="1"/>
              <p:nvPr/>
            </p:nvSpPr>
            <p:spPr>
              <a:xfrm>
                <a:off x="502215" y="5534418"/>
                <a:ext cx="2684156" cy="369332"/>
              </a:xfrm>
              <a:prstGeom prst="rect">
                <a:avLst/>
              </a:prstGeom>
              <a:noFill/>
            </p:spPr>
            <p:txBody>
              <a:bodyPr wrap="square">
                <a:spAutoFit/>
              </a:bodyPr>
              <a:lstStyle/>
              <a:p>
                <a:pPr algn="ctr"/>
                <a:r>
                  <a:rPr lang="en-US" dirty="0">
                    <a:solidFill>
                      <a:srgbClr val="002060"/>
                    </a:solidFill>
                  </a:rPr>
                  <a:t>Decision Support Systems</a:t>
                </a:r>
                <a:endParaRPr lang="en-US" dirty="0"/>
              </a:p>
            </p:txBody>
          </p:sp>
        </p:grpSp>
        <p:grpSp>
          <p:nvGrpSpPr>
            <p:cNvPr id="27" name="Group 26">
              <a:extLst>
                <a:ext uri="{FF2B5EF4-FFF2-40B4-BE49-F238E27FC236}">
                  <a16:creationId xmlns:a16="http://schemas.microsoft.com/office/drawing/2014/main" id="{95F8688D-5B2E-4295-A8C8-9A1B66BD2F3B}"/>
                </a:ext>
              </a:extLst>
            </p:cNvPr>
            <p:cNvGrpSpPr/>
            <p:nvPr/>
          </p:nvGrpSpPr>
          <p:grpSpPr>
            <a:xfrm>
              <a:off x="3921114" y="4649959"/>
              <a:ext cx="2100065" cy="1396352"/>
              <a:chOff x="3503600" y="4507398"/>
              <a:chExt cx="2100065" cy="1396352"/>
            </a:xfrm>
          </p:grpSpPr>
          <p:grpSp>
            <p:nvGrpSpPr>
              <p:cNvPr id="44" name="Group 43">
                <a:extLst>
                  <a:ext uri="{FF2B5EF4-FFF2-40B4-BE49-F238E27FC236}">
                    <a16:creationId xmlns:a16="http://schemas.microsoft.com/office/drawing/2014/main" id="{A05E60EF-B2E6-443B-9A50-E41FDAE2C133}"/>
                  </a:ext>
                </a:extLst>
              </p:cNvPr>
              <p:cNvGrpSpPr/>
              <p:nvPr/>
            </p:nvGrpSpPr>
            <p:grpSpPr>
              <a:xfrm>
                <a:off x="4142152" y="4507398"/>
                <a:ext cx="822960" cy="822960"/>
                <a:chOff x="1904785" y="3548080"/>
                <a:chExt cx="822960" cy="822960"/>
              </a:xfrm>
            </p:grpSpPr>
            <p:sp>
              <p:nvSpPr>
                <p:cNvPr id="45" name="Oval 44">
                  <a:extLst>
                    <a:ext uri="{FF2B5EF4-FFF2-40B4-BE49-F238E27FC236}">
                      <a16:creationId xmlns:a16="http://schemas.microsoft.com/office/drawing/2014/main" id="{F088D434-A9CD-4C3C-8FA2-2C53E31FF071}"/>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Graphic 45" descr="Dump truck with solid fill">
                  <a:extLst>
                    <a:ext uri="{FF2B5EF4-FFF2-40B4-BE49-F238E27FC236}">
                      <a16:creationId xmlns:a16="http://schemas.microsoft.com/office/drawing/2014/main" id="{09092F15-C837-48C4-B333-0187ACF2BA7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sp>
            <p:nvSpPr>
              <p:cNvPr id="56" name="TextBox 55">
                <a:extLst>
                  <a:ext uri="{FF2B5EF4-FFF2-40B4-BE49-F238E27FC236}">
                    <a16:creationId xmlns:a16="http://schemas.microsoft.com/office/drawing/2014/main" id="{60BF536F-D221-4D3C-A50E-1EE56D452AB4}"/>
                  </a:ext>
                </a:extLst>
              </p:cNvPr>
              <p:cNvSpPr txBox="1"/>
              <p:nvPr/>
            </p:nvSpPr>
            <p:spPr>
              <a:xfrm>
                <a:off x="3503600" y="5534418"/>
                <a:ext cx="2100065" cy="369332"/>
              </a:xfrm>
              <a:prstGeom prst="rect">
                <a:avLst/>
              </a:prstGeom>
              <a:noFill/>
            </p:spPr>
            <p:txBody>
              <a:bodyPr wrap="square">
                <a:spAutoFit/>
              </a:bodyPr>
              <a:lstStyle/>
              <a:p>
                <a:pPr algn="ctr"/>
                <a:r>
                  <a:rPr lang="en-US" dirty="0">
                    <a:solidFill>
                      <a:srgbClr val="002060"/>
                    </a:solidFill>
                  </a:rPr>
                  <a:t>Autonomous Trucks</a:t>
                </a:r>
                <a:endParaRPr lang="en-US" dirty="0"/>
              </a:p>
            </p:txBody>
          </p:sp>
        </p:grpSp>
        <p:grpSp>
          <p:nvGrpSpPr>
            <p:cNvPr id="24" name="Group 23">
              <a:extLst>
                <a:ext uri="{FF2B5EF4-FFF2-40B4-BE49-F238E27FC236}">
                  <a16:creationId xmlns:a16="http://schemas.microsoft.com/office/drawing/2014/main" id="{0C823B41-4F4E-4DA6-AA2F-4A833C0ACF86}"/>
                </a:ext>
              </a:extLst>
            </p:cNvPr>
            <p:cNvGrpSpPr/>
            <p:nvPr/>
          </p:nvGrpSpPr>
          <p:grpSpPr>
            <a:xfrm>
              <a:off x="6382442" y="4649959"/>
              <a:ext cx="2756972" cy="1396352"/>
              <a:chOff x="6372741" y="4507398"/>
              <a:chExt cx="2756972" cy="1396352"/>
            </a:xfrm>
          </p:grpSpPr>
          <p:grpSp>
            <p:nvGrpSpPr>
              <p:cNvPr id="47" name="Group 46">
                <a:extLst>
                  <a:ext uri="{FF2B5EF4-FFF2-40B4-BE49-F238E27FC236}">
                    <a16:creationId xmlns:a16="http://schemas.microsoft.com/office/drawing/2014/main" id="{FE13E40F-268E-4F17-8DDF-A6DC8ACD4FA1}"/>
                  </a:ext>
                </a:extLst>
              </p:cNvPr>
              <p:cNvGrpSpPr/>
              <p:nvPr/>
            </p:nvGrpSpPr>
            <p:grpSpPr>
              <a:xfrm>
                <a:off x="7339747" y="4507398"/>
                <a:ext cx="822960" cy="822960"/>
                <a:chOff x="1904785" y="3548080"/>
                <a:chExt cx="822960" cy="822960"/>
              </a:xfrm>
            </p:grpSpPr>
            <p:sp>
              <p:nvSpPr>
                <p:cNvPr id="48" name="Oval 47">
                  <a:extLst>
                    <a:ext uri="{FF2B5EF4-FFF2-40B4-BE49-F238E27FC236}">
                      <a16:creationId xmlns:a16="http://schemas.microsoft.com/office/drawing/2014/main" id="{73C73718-4695-4448-A2AA-63A1BA2BB85C}"/>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9" name="Graphic 48" descr="Quadcopter with solid fill">
                  <a:extLst>
                    <a:ext uri="{FF2B5EF4-FFF2-40B4-BE49-F238E27FC236}">
                      <a16:creationId xmlns:a16="http://schemas.microsoft.com/office/drawing/2014/main" id="{205744D3-85B9-4F85-ADC6-08745ACA7C54}"/>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41945" y="3685240"/>
                  <a:ext cx="548640" cy="548640"/>
                </a:xfrm>
                <a:prstGeom prst="rect">
                  <a:avLst/>
                </a:prstGeom>
              </p:spPr>
            </p:pic>
          </p:grpSp>
          <p:sp>
            <p:nvSpPr>
              <p:cNvPr id="62" name="TextBox 61">
                <a:extLst>
                  <a:ext uri="{FF2B5EF4-FFF2-40B4-BE49-F238E27FC236}">
                    <a16:creationId xmlns:a16="http://schemas.microsoft.com/office/drawing/2014/main" id="{DA6F0E99-180D-495C-848A-676CFC127739}"/>
                  </a:ext>
                </a:extLst>
              </p:cNvPr>
              <p:cNvSpPr txBox="1"/>
              <p:nvPr/>
            </p:nvSpPr>
            <p:spPr>
              <a:xfrm>
                <a:off x="6372741" y="5534418"/>
                <a:ext cx="2756972" cy="369332"/>
              </a:xfrm>
              <a:prstGeom prst="rect">
                <a:avLst/>
              </a:prstGeom>
              <a:noFill/>
            </p:spPr>
            <p:txBody>
              <a:bodyPr wrap="square">
                <a:spAutoFit/>
              </a:bodyPr>
              <a:lstStyle/>
              <a:p>
                <a:pPr algn="ctr"/>
                <a:r>
                  <a:rPr lang="en-US" dirty="0">
                    <a:solidFill>
                      <a:srgbClr val="002060"/>
                    </a:solidFill>
                  </a:rPr>
                  <a:t>Drones &amp; Computer Vision</a:t>
                </a:r>
                <a:endParaRPr lang="en-US" dirty="0"/>
              </a:p>
            </p:txBody>
          </p:sp>
        </p:grpSp>
        <p:grpSp>
          <p:nvGrpSpPr>
            <p:cNvPr id="22" name="Group 21">
              <a:extLst>
                <a:ext uri="{FF2B5EF4-FFF2-40B4-BE49-F238E27FC236}">
                  <a16:creationId xmlns:a16="http://schemas.microsoft.com/office/drawing/2014/main" id="{EA662070-3EBB-4D91-9ADD-6901C200CC85}"/>
                </a:ext>
              </a:extLst>
            </p:cNvPr>
            <p:cNvGrpSpPr/>
            <p:nvPr/>
          </p:nvGrpSpPr>
          <p:grpSpPr>
            <a:xfrm>
              <a:off x="9571013" y="4649959"/>
              <a:ext cx="1780461" cy="1396352"/>
              <a:chOff x="9589889" y="4507398"/>
              <a:chExt cx="1780461" cy="1396352"/>
            </a:xfrm>
          </p:grpSpPr>
          <p:grpSp>
            <p:nvGrpSpPr>
              <p:cNvPr id="50" name="Group 49">
                <a:extLst>
                  <a:ext uri="{FF2B5EF4-FFF2-40B4-BE49-F238E27FC236}">
                    <a16:creationId xmlns:a16="http://schemas.microsoft.com/office/drawing/2014/main" id="{B35F52C1-E3CE-4BE6-9B96-1BA26189D245}"/>
                  </a:ext>
                </a:extLst>
              </p:cNvPr>
              <p:cNvGrpSpPr/>
              <p:nvPr/>
            </p:nvGrpSpPr>
            <p:grpSpPr>
              <a:xfrm>
                <a:off x="10068639" y="4507398"/>
                <a:ext cx="822960" cy="822960"/>
                <a:chOff x="1904785" y="3548080"/>
                <a:chExt cx="822960" cy="822960"/>
              </a:xfrm>
            </p:grpSpPr>
            <p:sp>
              <p:nvSpPr>
                <p:cNvPr id="53" name="Oval 52">
                  <a:extLst>
                    <a:ext uri="{FF2B5EF4-FFF2-40B4-BE49-F238E27FC236}">
                      <a16:creationId xmlns:a16="http://schemas.microsoft.com/office/drawing/2014/main" id="{44BB9825-9F9D-4AC6-BB3E-ECC5AEFBB591}"/>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4" name="Graphic 53" descr="Robot Hand with solid fill">
                  <a:extLst>
                    <a:ext uri="{FF2B5EF4-FFF2-40B4-BE49-F238E27FC236}">
                      <a16:creationId xmlns:a16="http://schemas.microsoft.com/office/drawing/2014/main" id="{BA159778-0692-4ED8-B8BC-8DDD44133F16}"/>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041945" y="3685240"/>
                  <a:ext cx="548640" cy="548640"/>
                </a:xfrm>
                <a:prstGeom prst="rect">
                  <a:avLst/>
                </a:prstGeom>
              </p:spPr>
            </p:pic>
          </p:grpSp>
          <p:sp>
            <p:nvSpPr>
              <p:cNvPr id="63" name="TextBox 62">
                <a:extLst>
                  <a:ext uri="{FF2B5EF4-FFF2-40B4-BE49-F238E27FC236}">
                    <a16:creationId xmlns:a16="http://schemas.microsoft.com/office/drawing/2014/main" id="{20276D7F-CFAF-447B-812E-F324D43776BD}"/>
                  </a:ext>
                </a:extLst>
              </p:cNvPr>
              <p:cNvSpPr txBox="1"/>
              <p:nvPr/>
            </p:nvSpPr>
            <p:spPr>
              <a:xfrm>
                <a:off x="9589889" y="5534418"/>
                <a:ext cx="1780461" cy="369332"/>
              </a:xfrm>
              <a:prstGeom prst="rect">
                <a:avLst/>
              </a:prstGeom>
              <a:noFill/>
            </p:spPr>
            <p:txBody>
              <a:bodyPr wrap="square">
                <a:spAutoFit/>
              </a:bodyPr>
              <a:lstStyle/>
              <a:p>
                <a:pPr algn="ctr"/>
                <a:r>
                  <a:rPr lang="en-US" dirty="0">
                    <a:solidFill>
                      <a:srgbClr val="002060"/>
                    </a:solidFill>
                  </a:rPr>
                  <a:t>Robots</a:t>
                </a:r>
                <a:endParaRPr lang="en-US" dirty="0"/>
              </a:p>
            </p:txBody>
          </p:sp>
        </p:grpSp>
      </p:grpSp>
      <p:grpSp>
        <p:nvGrpSpPr>
          <p:cNvPr id="18" name="Group 17">
            <a:extLst>
              <a:ext uri="{FF2B5EF4-FFF2-40B4-BE49-F238E27FC236}">
                <a16:creationId xmlns:a16="http://schemas.microsoft.com/office/drawing/2014/main" id="{787ED997-0751-48FA-A3E3-61B4FFDB0290}"/>
              </a:ext>
            </a:extLst>
          </p:cNvPr>
          <p:cNvGrpSpPr/>
          <p:nvPr/>
        </p:nvGrpSpPr>
        <p:grpSpPr>
          <a:xfrm>
            <a:off x="1374406" y="2186357"/>
            <a:ext cx="10247941" cy="1303727"/>
            <a:chOff x="1374406" y="2059575"/>
            <a:chExt cx="10247941" cy="1303727"/>
          </a:xfrm>
        </p:grpSpPr>
        <p:grpSp>
          <p:nvGrpSpPr>
            <p:cNvPr id="12" name="Group 11">
              <a:extLst>
                <a:ext uri="{FF2B5EF4-FFF2-40B4-BE49-F238E27FC236}">
                  <a16:creationId xmlns:a16="http://schemas.microsoft.com/office/drawing/2014/main" id="{FAB54AE4-584C-4798-A68E-3CEB72DCDC9C}"/>
                </a:ext>
              </a:extLst>
            </p:cNvPr>
            <p:cNvGrpSpPr/>
            <p:nvPr/>
          </p:nvGrpSpPr>
          <p:grpSpPr>
            <a:xfrm>
              <a:off x="1374406" y="2112980"/>
              <a:ext cx="1616398" cy="1250322"/>
              <a:chOff x="1460086" y="2112980"/>
              <a:chExt cx="1616398" cy="1250322"/>
            </a:xfrm>
          </p:grpSpPr>
          <p:grpSp>
            <p:nvGrpSpPr>
              <p:cNvPr id="5" name="Group 4">
                <a:extLst>
                  <a:ext uri="{FF2B5EF4-FFF2-40B4-BE49-F238E27FC236}">
                    <a16:creationId xmlns:a16="http://schemas.microsoft.com/office/drawing/2014/main" id="{FD3CDF4F-308E-4023-AA0F-3867E2ABD36F}"/>
                  </a:ext>
                </a:extLst>
              </p:cNvPr>
              <p:cNvGrpSpPr/>
              <p:nvPr/>
            </p:nvGrpSpPr>
            <p:grpSpPr>
              <a:xfrm>
                <a:off x="1856805" y="2112980"/>
                <a:ext cx="822960" cy="822960"/>
                <a:chOff x="1856805" y="2112980"/>
                <a:chExt cx="822960" cy="822960"/>
              </a:xfrm>
            </p:grpSpPr>
            <p:sp>
              <p:nvSpPr>
                <p:cNvPr id="69" name="Oval 68">
                  <a:extLst>
                    <a:ext uri="{FF2B5EF4-FFF2-40B4-BE49-F238E27FC236}">
                      <a16:creationId xmlns:a16="http://schemas.microsoft.com/office/drawing/2014/main" id="{D35DE4C7-F674-4C25-9E12-FD87667B2BB9}"/>
                    </a:ext>
                  </a:extLst>
                </p:cNvPr>
                <p:cNvSpPr/>
                <p:nvPr/>
              </p:nvSpPr>
              <p:spPr>
                <a:xfrm>
                  <a:off x="1856805" y="21129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Airplane with solid fill">
                  <a:extLst>
                    <a:ext uri="{FF2B5EF4-FFF2-40B4-BE49-F238E27FC236}">
                      <a16:creationId xmlns:a16="http://schemas.microsoft.com/office/drawing/2014/main" id="{922B9693-0E1C-4288-BC7E-714608733DE9}"/>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1948245" y="2204420"/>
                  <a:ext cx="640080" cy="640080"/>
                </a:xfrm>
                <a:prstGeom prst="rect">
                  <a:avLst/>
                </a:prstGeom>
              </p:spPr>
            </p:pic>
          </p:grpSp>
          <p:sp>
            <p:nvSpPr>
              <p:cNvPr id="73" name="TextBox 72">
                <a:extLst>
                  <a:ext uri="{FF2B5EF4-FFF2-40B4-BE49-F238E27FC236}">
                    <a16:creationId xmlns:a16="http://schemas.microsoft.com/office/drawing/2014/main" id="{2DE42DA6-EC87-4539-ACD5-22E8A2AEE09A}"/>
                  </a:ext>
                </a:extLst>
              </p:cNvPr>
              <p:cNvSpPr txBox="1"/>
              <p:nvPr/>
            </p:nvSpPr>
            <p:spPr>
              <a:xfrm>
                <a:off x="1460086" y="2993970"/>
                <a:ext cx="1616398" cy="369332"/>
              </a:xfrm>
              <a:prstGeom prst="rect">
                <a:avLst/>
              </a:prstGeom>
              <a:noFill/>
            </p:spPr>
            <p:txBody>
              <a:bodyPr wrap="square">
                <a:spAutoFit/>
              </a:bodyPr>
              <a:lstStyle/>
              <a:p>
                <a:pPr algn="ctr"/>
                <a:r>
                  <a:rPr lang="en-US" dirty="0">
                    <a:solidFill>
                      <a:srgbClr val="002060"/>
                    </a:solidFill>
                  </a:rPr>
                  <a:t>Bahrain Airport</a:t>
                </a:r>
                <a:endParaRPr lang="en-US" dirty="0"/>
              </a:p>
            </p:txBody>
          </p:sp>
        </p:grpSp>
        <p:grpSp>
          <p:nvGrpSpPr>
            <p:cNvPr id="13" name="Group 12">
              <a:extLst>
                <a:ext uri="{FF2B5EF4-FFF2-40B4-BE49-F238E27FC236}">
                  <a16:creationId xmlns:a16="http://schemas.microsoft.com/office/drawing/2014/main" id="{96F60384-B83E-4C1C-A289-415E009102A1}"/>
                </a:ext>
              </a:extLst>
            </p:cNvPr>
            <p:cNvGrpSpPr/>
            <p:nvPr/>
          </p:nvGrpSpPr>
          <p:grpSpPr>
            <a:xfrm>
              <a:off x="4162947" y="2109248"/>
              <a:ext cx="1616398" cy="1254054"/>
              <a:chOff x="4137851" y="2109248"/>
              <a:chExt cx="1616398" cy="1254054"/>
            </a:xfrm>
          </p:grpSpPr>
          <p:grpSp>
            <p:nvGrpSpPr>
              <p:cNvPr id="7" name="Group 6">
                <a:extLst>
                  <a:ext uri="{FF2B5EF4-FFF2-40B4-BE49-F238E27FC236}">
                    <a16:creationId xmlns:a16="http://schemas.microsoft.com/office/drawing/2014/main" id="{03627C71-365E-46CA-AAE9-72ECC1189EEA}"/>
                  </a:ext>
                </a:extLst>
              </p:cNvPr>
              <p:cNvGrpSpPr/>
              <p:nvPr/>
            </p:nvGrpSpPr>
            <p:grpSpPr>
              <a:xfrm>
                <a:off x="4534570" y="2109248"/>
                <a:ext cx="822960" cy="822960"/>
                <a:chOff x="4512000" y="2109248"/>
                <a:chExt cx="822960" cy="822960"/>
              </a:xfrm>
            </p:grpSpPr>
            <p:sp>
              <p:nvSpPr>
                <p:cNvPr id="72" name="Oval 71">
                  <a:extLst>
                    <a:ext uri="{FF2B5EF4-FFF2-40B4-BE49-F238E27FC236}">
                      <a16:creationId xmlns:a16="http://schemas.microsoft.com/office/drawing/2014/main" id="{B2C4B8D1-5280-4638-8F76-74423EEA1F64}"/>
                    </a:ext>
                  </a:extLst>
                </p:cNvPr>
                <p:cNvSpPr/>
                <p:nvPr/>
              </p:nvSpPr>
              <p:spPr>
                <a:xfrm>
                  <a:off x="4512000" y="2109248"/>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phic 64" descr="Oil Rig with solid fill">
                  <a:extLst>
                    <a:ext uri="{FF2B5EF4-FFF2-40B4-BE49-F238E27FC236}">
                      <a16:creationId xmlns:a16="http://schemas.microsoft.com/office/drawing/2014/main" id="{AD913C39-8084-4C95-A98F-3ECDFCB4FDDD}"/>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4603440" y="2200688"/>
                  <a:ext cx="640080" cy="640080"/>
                </a:xfrm>
                <a:prstGeom prst="rect">
                  <a:avLst/>
                </a:prstGeom>
              </p:spPr>
            </p:pic>
          </p:grpSp>
          <p:sp>
            <p:nvSpPr>
              <p:cNvPr id="78" name="TextBox 77">
                <a:extLst>
                  <a:ext uri="{FF2B5EF4-FFF2-40B4-BE49-F238E27FC236}">
                    <a16:creationId xmlns:a16="http://schemas.microsoft.com/office/drawing/2014/main" id="{80E0954F-DD9D-43AA-B9CA-BFAA281843BB}"/>
                  </a:ext>
                </a:extLst>
              </p:cNvPr>
              <p:cNvSpPr txBox="1"/>
              <p:nvPr/>
            </p:nvSpPr>
            <p:spPr>
              <a:xfrm>
                <a:off x="4137851" y="2993970"/>
                <a:ext cx="1616398" cy="369332"/>
              </a:xfrm>
              <a:prstGeom prst="rect">
                <a:avLst/>
              </a:prstGeom>
              <a:noFill/>
            </p:spPr>
            <p:txBody>
              <a:bodyPr wrap="square">
                <a:spAutoFit/>
              </a:bodyPr>
              <a:lstStyle/>
              <a:p>
                <a:pPr algn="ctr"/>
                <a:r>
                  <a:rPr lang="en-US" dirty="0" err="1">
                    <a:solidFill>
                      <a:srgbClr val="002060"/>
                    </a:solidFill>
                  </a:rPr>
                  <a:t>Bapco</a:t>
                </a:r>
                <a:r>
                  <a:rPr lang="en-US" dirty="0">
                    <a:solidFill>
                      <a:srgbClr val="002060"/>
                    </a:solidFill>
                  </a:rPr>
                  <a:t> Refinery</a:t>
                </a:r>
                <a:endParaRPr lang="en-US" dirty="0"/>
              </a:p>
            </p:txBody>
          </p:sp>
        </p:grpSp>
        <p:grpSp>
          <p:nvGrpSpPr>
            <p:cNvPr id="15" name="Group 14">
              <a:extLst>
                <a:ext uri="{FF2B5EF4-FFF2-40B4-BE49-F238E27FC236}">
                  <a16:creationId xmlns:a16="http://schemas.microsoft.com/office/drawing/2014/main" id="{66CE18C9-0254-47FE-9AFA-D5AC0715156F}"/>
                </a:ext>
              </a:extLst>
            </p:cNvPr>
            <p:cNvGrpSpPr/>
            <p:nvPr/>
          </p:nvGrpSpPr>
          <p:grpSpPr>
            <a:xfrm>
              <a:off x="7049350" y="2059575"/>
              <a:ext cx="1423157" cy="1303727"/>
              <a:chOff x="6815616" y="2059575"/>
              <a:chExt cx="1423157" cy="1303727"/>
            </a:xfrm>
          </p:grpSpPr>
          <p:grpSp>
            <p:nvGrpSpPr>
              <p:cNvPr id="10" name="Group 9">
                <a:extLst>
                  <a:ext uri="{FF2B5EF4-FFF2-40B4-BE49-F238E27FC236}">
                    <a16:creationId xmlns:a16="http://schemas.microsoft.com/office/drawing/2014/main" id="{D693016D-38E1-4166-9AAA-58ABBAA09072}"/>
                  </a:ext>
                </a:extLst>
              </p:cNvPr>
              <p:cNvGrpSpPr/>
              <p:nvPr/>
            </p:nvGrpSpPr>
            <p:grpSpPr>
              <a:xfrm>
                <a:off x="7115714" y="2059575"/>
                <a:ext cx="822960" cy="822960"/>
                <a:chOff x="7044318" y="2059575"/>
                <a:chExt cx="822960" cy="822960"/>
              </a:xfrm>
            </p:grpSpPr>
            <p:sp>
              <p:nvSpPr>
                <p:cNvPr id="75" name="Oval 74">
                  <a:extLst>
                    <a:ext uri="{FF2B5EF4-FFF2-40B4-BE49-F238E27FC236}">
                      <a16:creationId xmlns:a16="http://schemas.microsoft.com/office/drawing/2014/main" id="{A268BE71-C4D0-4B28-9E57-A1E4FD5A4EAB}"/>
                    </a:ext>
                  </a:extLst>
                </p:cNvPr>
                <p:cNvSpPr/>
                <p:nvPr/>
              </p:nvSpPr>
              <p:spPr>
                <a:xfrm>
                  <a:off x="7044318" y="2059575"/>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6" name="Graphic 65" descr="Streetcar with solid fill">
                  <a:extLst>
                    <a:ext uri="{FF2B5EF4-FFF2-40B4-BE49-F238E27FC236}">
                      <a16:creationId xmlns:a16="http://schemas.microsoft.com/office/drawing/2014/main" id="{5AE0D887-34CA-4351-A162-535E7FB68A63}"/>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7135758" y="2151015"/>
                  <a:ext cx="640080" cy="640080"/>
                </a:xfrm>
                <a:prstGeom prst="rect">
                  <a:avLst/>
                </a:prstGeom>
              </p:spPr>
            </p:pic>
          </p:grpSp>
          <p:sp>
            <p:nvSpPr>
              <p:cNvPr id="79" name="TextBox 78">
                <a:extLst>
                  <a:ext uri="{FF2B5EF4-FFF2-40B4-BE49-F238E27FC236}">
                    <a16:creationId xmlns:a16="http://schemas.microsoft.com/office/drawing/2014/main" id="{DB294E8D-094B-4438-8C44-BA1BA3AED48D}"/>
                  </a:ext>
                </a:extLst>
              </p:cNvPr>
              <p:cNvSpPr txBox="1"/>
              <p:nvPr/>
            </p:nvSpPr>
            <p:spPr>
              <a:xfrm>
                <a:off x="6815616" y="2993970"/>
                <a:ext cx="1423157" cy="369332"/>
              </a:xfrm>
              <a:prstGeom prst="rect">
                <a:avLst/>
              </a:prstGeom>
              <a:noFill/>
            </p:spPr>
            <p:txBody>
              <a:bodyPr wrap="square">
                <a:spAutoFit/>
              </a:bodyPr>
              <a:lstStyle/>
              <a:p>
                <a:pPr algn="ctr"/>
                <a:r>
                  <a:rPr lang="en-US" dirty="0">
                    <a:solidFill>
                      <a:srgbClr val="002060"/>
                    </a:solidFill>
                  </a:rPr>
                  <a:t>Bahrain Tram</a:t>
                </a:r>
                <a:endParaRPr lang="en-US" dirty="0"/>
              </a:p>
            </p:txBody>
          </p:sp>
        </p:grpSp>
        <p:grpSp>
          <p:nvGrpSpPr>
            <p:cNvPr id="16" name="Group 15">
              <a:extLst>
                <a:ext uri="{FF2B5EF4-FFF2-40B4-BE49-F238E27FC236}">
                  <a16:creationId xmlns:a16="http://schemas.microsoft.com/office/drawing/2014/main" id="{7B80B954-62CE-47E2-B7A9-921D011292A5}"/>
                </a:ext>
              </a:extLst>
            </p:cNvPr>
            <p:cNvGrpSpPr/>
            <p:nvPr/>
          </p:nvGrpSpPr>
          <p:grpSpPr>
            <a:xfrm>
              <a:off x="9300139" y="2139031"/>
              <a:ext cx="2322208" cy="1224271"/>
              <a:chOff x="9300139" y="2139031"/>
              <a:chExt cx="2322208" cy="1224271"/>
            </a:xfrm>
          </p:grpSpPr>
          <p:grpSp>
            <p:nvGrpSpPr>
              <p:cNvPr id="11" name="Group 10">
                <a:extLst>
                  <a:ext uri="{FF2B5EF4-FFF2-40B4-BE49-F238E27FC236}">
                    <a16:creationId xmlns:a16="http://schemas.microsoft.com/office/drawing/2014/main" id="{6A85C998-4FAE-466D-80D9-EA683E6DCABD}"/>
                  </a:ext>
                </a:extLst>
              </p:cNvPr>
              <p:cNvGrpSpPr/>
              <p:nvPr/>
            </p:nvGrpSpPr>
            <p:grpSpPr>
              <a:xfrm>
                <a:off x="10049763" y="2139031"/>
                <a:ext cx="822960" cy="822960"/>
                <a:chOff x="10053946" y="2139031"/>
                <a:chExt cx="822960" cy="822960"/>
              </a:xfrm>
            </p:grpSpPr>
            <p:sp>
              <p:nvSpPr>
                <p:cNvPr id="77" name="Oval 76">
                  <a:extLst>
                    <a:ext uri="{FF2B5EF4-FFF2-40B4-BE49-F238E27FC236}">
                      <a16:creationId xmlns:a16="http://schemas.microsoft.com/office/drawing/2014/main" id="{1CD03341-7FC8-469B-87C8-4B420E2548CF}"/>
                    </a:ext>
                  </a:extLst>
                </p:cNvPr>
                <p:cNvSpPr/>
                <p:nvPr/>
              </p:nvSpPr>
              <p:spPr>
                <a:xfrm>
                  <a:off x="10053946" y="2139031"/>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Bridge scene with solid fill">
                  <a:extLst>
                    <a:ext uri="{FF2B5EF4-FFF2-40B4-BE49-F238E27FC236}">
                      <a16:creationId xmlns:a16="http://schemas.microsoft.com/office/drawing/2014/main" id="{13B079C0-E0A7-433E-B564-A68FB37CBB4F}"/>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p:blipFill>
              <p:spPr>
                <a:xfrm>
                  <a:off x="10145386" y="2173102"/>
                  <a:ext cx="640080" cy="640080"/>
                </a:xfrm>
                <a:prstGeom prst="rect">
                  <a:avLst/>
                </a:prstGeom>
              </p:spPr>
            </p:pic>
          </p:grpSp>
          <p:sp>
            <p:nvSpPr>
              <p:cNvPr id="80" name="TextBox 79">
                <a:extLst>
                  <a:ext uri="{FF2B5EF4-FFF2-40B4-BE49-F238E27FC236}">
                    <a16:creationId xmlns:a16="http://schemas.microsoft.com/office/drawing/2014/main" id="{6113FF24-BB97-4D34-9F29-3C7A7442917C}"/>
                  </a:ext>
                </a:extLst>
              </p:cNvPr>
              <p:cNvSpPr txBox="1"/>
              <p:nvPr/>
            </p:nvSpPr>
            <p:spPr>
              <a:xfrm>
                <a:off x="9300139" y="2993970"/>
                <a:ext cx="2322208" cy="369332"/>
              </a:xfrm>
              <a:prstGeom prst="rect">
                <a:avLst/>
              </a:prstGeom>
              <a:noFill/>
            </p:spPr>
            <p:txBody>
              <a:bodyPr wrap="square">
                <a:spAutoFit/>
              </a:bodyPr>
              <a:lstStyle/>
              <a:p>
                <a:pPr algn="ctr"/>
                <a:r>
                  <a:rPr lang="en-US" dirty="0">
                    <a:solidFill>
                      <a:srgbClr val="002060"/>
                    </a:solidFill>
                  </a:rPr>
                  <a:t>King Hamad Causeway</a:t>
                </a:r>
                <a:endParaRPr lang="en-US" dirty="0"/>
              </a:p>
            </p:txBody>
          </p:sp>
        </p:grpSp>
      </p:grpSp>
    </p:spTree>
    <p:extLst>
      <p:ext uri="{BB962C8B-B14F-4D97-AF65-F5344CB8AC3E}">
        <p14:creationId xmlns:p14="http://schemas.microsoft.com/office/powerpoint/2010/main" val="2963632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Helmet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29 / 39</a:t>
            </a:r>
            <a:endParaRPr lang="en-US" sz="1400" dirty="0"/>
          </a:p>
        </p:txBody>
      </p:sp>
      <p:pic>
        <p:nvPicPr>
          <p:cNvPr id="22" name="Graphic 21" descr="Bar chart with solid fill">
            <a:extLst>
              <a:ext uri="{FF2B5EF4-FFF2-40B4-BE49-F238E27FC236}">
                <a16:creationId xmlns:a16="http://schemas.microsoft.com/office/drawing/2014/main" id="{4CC271F0-E3D2-4C9B-A244-A7DF83B8B7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77710"/>
            <a:ext cx="720000" cy="720000"/>
          </a:xfrm>
          <a:prstGeom prst="rect">
            <a:avLst/>
          </a:prstGeom>
        </p:spPr>
      </p:pic>
      <p:sp>
        <p:nvSpPr>
          <p:cNvPr id="24" name="TextBox 23">
            <a:extLst>
              <a:ext uri="{FF2B5EF4-FFF2-40B4-BE49-F238E27FC236}">
                <a16:creationId xmlns:a16="http://schemas.microsoft.com/office/drawing/2014/main" id="{EBE3A49B-51E3-46A4-9628-2922EA974C81}"/>
              </a:ext>
            </a:extLst>
          </p:cNvPr>
          <p:cNvSpPr txBox="1"/>
          <p:nvPr/>
        </p:nvSpPr>
        <p:spPr>
          <a:xfrm>
            <a:off x="345440" y="1452224"/>
            <a:ext cx="4866640" cy="4893647"/>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It is noticed that not only the algorithm affects the detection speed, but also the video format and resolution.</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It should be highlighted that the algorithm was not able to detect “No Helmet” class if the person is wearing mask because it was trained to detect visible faces not wearing helmet and not masked faces not wearing helmet.</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it can be stated that the algorithm is relatively biased towards visible faces to determine the detection class.</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The reason behind this type of bias can be the unbalanced class images as the “No Helmet” class images amount was higher by 3 times than the “Helmet” class.</a:t>
            </a:r>
          </a:p>
        </p:txBody>
      </p:sp>
      <p:sp>
        <p:nvSpPr>
          <p:cNvPr id="25" name="TextBox 24">
            <a:extLst>
              <a:ext uri="{FF2B5EF4-FFF2-40B4-BE49-F238E27FC236}">
                <a16:creationId xmlns:a16="http://schemas.microsoft.com/office/drawing/2014/main" id="{1A091DB2-E0DA-426B-9EB1-2773A3E41703}"/>
              </a:ext>
            </a:extLst>
          </p:cNvPr>
          <p:cNvSpPr txBox="1"/>
          <p:nvPr/>
        </p:nvSpPr>
        <p:spPr>
          <a:xfrm>
            <a:off x="980459" y="960799"/>
            <a:ext cx="1661141" cy="369332"/>
          </a:xfrm>
          <a:prstGeom prst="rect">
            <a:avLst/>
          </a:prstGeom>
          <a:noFill/>
        </p:spPr>
        <p:txBody>
          <a:bodyPr wrap="square">
            <a:spAutoFit/>
          </a:bodyPr>
          <a:lstStyle/>
          <a:p>
            <a:pPr algn="just"/>
            <a:r>
              <a:rPr lang="en-US" b="1" u="sng" dirty="0">
                <a:solidFill>
                  <a:srgbClr val="002060"/>
                </a:solidFill>
              </a:rPr>
              <a:t>Discussion:</a:t>
            </a:r>
          </a:p>
        </p:txBody>
      </p:sp>
      <p:graphicFrame>
        <p:nvGraphicFramePr>
          <p:cNvPr id="17" name="Object 16">
            <a:extLst>
              <a:ext uri="{FF2B5EF4-FFF2-40B4-BE49-F238E27FC236}">
                <a16:creationId xmlns:a16="http://schemas.microsoft.com/office/drawing/2014/main" id="{6193CECF-9D5B-469E-9844-D1638ADF266F}"/>
              </a:ext>
            </a:extLst>
          </p:cNvPr>
          <p:cNvGraphicFramePr>
            <a:graphicFrameLocks noChangeAspect="1"/>
          </p:cNvGraphicFramePr>
          <p:nvPr>
            <p:extLst>
              <p:ext uri="{D42A27DB-BD31-4B8C-83A1-F6EECF244321}">
                <p14:modId xmlns:p14="http://schemas.microsoft.com/office/powerpoint/2010/main" val="1556242789"/>
              </p:ext>
            </p:extLst>
          </p:nvPr>
        </p:nvGraphicFramePr>
        <p:xfrm>
          <a:off x="5429250" y="1209675"/>
          <a:ext cx="7346950" cy="2286000"/>
        </p:xfrm>
        <a:graphic>
          <a:graphicData uri="http://schemas.openxmlformats.org/presentationml/2006/ole">
            <mc:AlternateContent xmlns:mc="http://schemas.openxmlformats.org/markup-compatibility/2006">
              <mc:Choice xmlns:v="urn:schemas-microsoft-com:vml" Requires="v">
                <p:oleObj name="Document" r:id="rId7" imgW="5713793" imgH="1778787" progId="Word.Document.12">
                  <p:embed/>
                </p:oleObj>
              </mc:Choice>
              <mc:Fallback>
                <p:oleObj name="Document" r:id="rId7" imgW="5713793" imgH="1778787" progId="Word.Document.12">
                  <p:embed/>
                  <p:pic>
                    <p:nvPicPr>
                      <p:cNvPr id="17" name="Object 16">
                        <a:extLst>
                          <a:ext uri="{FF2B5EF4-FFF2-40B4-BE49-F238E27FC236}">
                            <a16:creationId xmlns:a16="http://schemas.microsoft.com/office/drawing/2014/main" id="{6193CECF-9D5B-469E-9844-D1638ADF266F}"/>
                          </a:ext>
                        </a:extLst>
                      </p:cNvPr>
                      <p:cNvPicPr/>
                      <p:nvPr/>
                    </p:nvPicPr>
                    <p:blipFill>
                      <a:blip r:embed="rId8"/>
                      <a:stretch>
                        <a:fillRect/>
                      </a:stretch>
                    </p:blipFill>
                    <p:spPr>
                      <a:xfrm>
                        <a:off x="5429250" y="1209675"/>
                        <a:ext cx="7346950" cy="2286000"/>
                      </a:xfrm>
                      <a:prstGeom prst="rect">
                        <a:avLst/>
                      </a:prstGeom>
                    </p:spPr>
                  </p:pic>
                </p:oleObj>
              </mc:Fallback>
            </mc:AlternateContent>
          </a:graphicData>
        </a:graphic>
      </p:graphicFrame>
      <p:graphicFrame>
        <p:nvGraphicFramePr>
          <p:cNvPr id="20" name="Object 19">
            <a:extLst>
              <a:ext uri="{FF2B5EF4-FFF2-40B4-BE49-F238E27FC236}">
                <a16:creationId xmlns:a16="http://schemas.microsoft.com/office/drawing/2014/main" id="{CAC203F8-9C61-4BD4-A613-79FCC43AE127}"/>
              </a:ext>
            </a:extLst>
          </p:cNvPr>
          <p:cNvGraphicFramePr>
            <a:graphicFrameLocks noChangeAspect="1"/>
          </p:cNvGraphicFramePr>
          <p:nvPr>
            <p:extLst>
              <p:ext uri="{D42A27DB-BD31-4B8C-83A1-F6EECF244321}">
                <p14:modId xmlns:p14="http://schemas.microsoft.com/office/powerpoint/2010/main" val="1564704935"/>
              </p:ext>
            </p:extLst>
          </p:nvPr>
        </p:nvGraphicFramePr>
        <p:xfrm>
          <a:off x="5434013" y="3241675"/>
          <a:ext cx="6416675" cy="1797050"/>
        </p:xfrm>
        <a:graphic>
          <a:graphicData uri="http://schemas.openxmlformats.org/presentationml/2006/ole">
            <mc:AlternateContent xmlns:mc="http://schemas.openxmlformats.org/markup-compatibility/2006">
              <mc:Choice xmlns:v="urn:schemas-microsoft-com:vml" Requires="v">
                <p:oleObj name="Document" r:id="rId9" imgW="5713793" imgH="1601052" progId="Word.Document.12">
                  <p:embed/>
                </p:oleObj>
              </mc:Choice>
              <mc:Fallback>
                <p:oleObj name="Document" r:id="rId9" imgW="5713793" imgH="1601052" progId="Word.Document.12">
                  <p:embed/>
                  <p:pic>
                    <p:nvPicPr>
                      <p:cNvPr id="20" name="Object 19">
                        <a:extLst>
                          <a:ext uri="{FF2B5EF4-FFF2-40B4-BE49-F238E27FC236}">
                            <a16:creationId xmlns:a16="http://schemas.microsoft.com/office/drawing/2014/main" id="{CAC203F8-9C61-4BD4-A613-79FCC43AE127}"/>
                          </a:ext>
                        </a:extLst>
                      </p:cNvPr>
                      <p:cNvPicPr/>
                      <p:nvPr/>
                    </p:nvPicPr>
                    <p:blipFill>
                      <a:blip r:embed="rId10"/>
                      <a:stretch>
                        <a:fillRect/>
                      </a:stretch>
                    </p:blipFill>
                    <p:spPr>
                      <a:xfrm>
                        <a:off x="5434013" y="3241675"/>
                        <a:ext cx="6416675" cy="1797050"/>
                      </a:xfrm>
                      <a:prstGeom prst="rect">
                        <a:avLst/>
                      </a:prstGeom>
                    </p:spPr>
                  </p:pic>
                </p:oleObj>
              </mc:Fallback>
            </mc:AlternateContent>
          </a:graphicData>
        </a:graphic>
      </p:graphicFrame>
      <p:graphicFrame>
        <p:nvGraphicFramePr>
          <p:cNvPr id="21" name="Object 20">
            <a:extLst>
              <a:ext uri="{FF2B5EF4-FFF2-40B4-BE49-F238E27FC236}">
                <a16:creationId xmlns:a16="http://schemas.microsoft.com/office/drawing/2014/main" id="{26332F81-2058-4791-A8B2-807946605953}"/>
              </a:ext>
            </a:extLst>
          </p:cNvPr>
          <p:cNvGraphicFramePr>
            <a:graphicFrameLocks noChangeAspect="1"/>
          </p:cNvGraphicFramePr>
          <p:nvPr>
            <p:extLst>
              <p:ext uri="{D42A27DB-BD31-4B8C-83A1-F6EECF244321}">
                <p14:modId xmlns:p14="http://schemas.microsoft.com/office/powerpoint/2010/main" val="2560638477"/>
              </p:ext>
            </p:extLst>
          </p:nvPr>
        </p:nvGraphicFramePr>
        <p:xfrm>
          <a:off x="5429248" y="4785484"/>
          <a:ext cx="6445250" cy="1799880"/>
        </p:xfrm>
        <a:graphic>
          <a:graphicData uri="http://schemas.openxmlformats.org/presentationml/2006/ole">
            <mc:AlternateContent xmlns:mc="http://schemas.openxmlformats.org/markup-compatibility/2006">
              <mc:Choice xmlns:v="urn:schemas-microsoft-com:vml" Requires="v">
                <p:oleObj name="Document" r:id="rId11" imgW="5724948" imgH="1598529" progId="Word.Document.12">
                  <p:embed/>
                </p:oleObj>
              </mc:Choice>
              <mc:Fallback>
                <p:oleObj name="Document" r:id="rId11" imgW="5724948" imgH="1598529" progId="Word.Document.12">
                  <p:embed/>
                  <p:pic>
                    <p:nvPicPr>
                      <p:cNvPr id="21" name="Object 20">
                        <a:extLst>
                          <a:ext uri="{FF2B5EF4-FFF2-40B4-BE49-F238E27FC236}">
                            <a16:creationId xmlns:a16="http://schemas.microsoft.com/office/drawing/2014/main" id="{26332F81-2058-4791-A8B2-807946605953}"/>
                          </a:ext>
                        </a:extLst>
                      </p:cNvPr>
                      <p:cNvPicPr/>
                      <p:nvPr/>
                    </p:nvPicPr>
                    <p:blipFill>
                      <a:blip r:embed="rId12"/>
                      <a:stretch>
                        <a:fillRect/>
                      </a:stretch>
                    </p:blipFill>
                    <p:spPr>
                      <a:xfrm>
                        <a:off x="5429248" y="4785484"/>
                        <a:ext cx="6445250" cy="1799880"/>
                      </a:xfrm>
                      <a:prstGeom prst="rect">
                        <a:avLst/>
                      </a:prstGeom>
                    </p:spPr>
                  </p:pic>
                </p:oleObj>
              </mc:Fallback>
            </mc:AlternateContent>
          </a:graphicData>
        </a:graphic>
      </p:graphicFrame>
    </p:spTree>
    <p:extLst>
      <p:ext uri="{BB962C8B-B14F-4D97-AF65-F5344CB8AC3E}">
        <p14:creationId xmlns:p14="http://schemas.microsoft.com/office/powerpoint/2010/main" val="495314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Face Mask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30 / 39</a:t>
            </a:r>
            <a:endParaRPr lang="en-US" sz="1400" dirty="0"/>
          </a:p>
        </p:txBody>
      </p:sp>
      <p:pic>
        <p:nvPicPr>
          <p:cNvPr id="18" name="Graphic 17" descr="Bar chart with solid fill">
            <a:extLst>
              <a:ext uri="{FF2B5EF4-FFF2-40B4-BE49-F238E27FC236}">
                <a16:creationId xmlns:a16="http://schemas.microsoft.com/office/drawing/2014/main" id="{BFDCA2BC-6E48-4B56-91A8-2C35CF7C5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783261"/>
            <a:ext cx="720000" cy="720000"/>
          </a:xfrm>
          <a:prstGeom prst="rect">
            <a:avLst/>
          </a:prstGeom>
        </p:spPr>
      </p:pic>
      <p:sp>
        <p:nvSpPr>
          <p:cNvPr id="20" name="TextBox 19">
            <a:extLst>
              <a:ext uri="{FF2B5EF4-FFF2-40B4-BE49-F238E27FC236}">
                <a16:creationId xmlns:a16="http://schemas.microsoft.com/office/drawing/2014/main" id="{03EA79B3-32B4-4FBA-AD08-A81806437B73}"/>
              </a:ext>
            </a:extLst>
          </p:cNvPr>
          <p:cNvSpPr txBox="1"/>
          <p:nvPr/>
        </p:nvSpPr>
        <p:spPr>
          <a:xfrm>
            <a:off x="1090839" y="721690"/>
            <a:ext cx="9737348" cy="923330"/>
          </a:xfrm>
          <a:prstGeom prst="rect">
            <a:avLst/>
          </a:prstGeom>
          <a:noFill/>
        </p:spPr>
        <p:txBody>
          <a:bodyPr wrap="square">
            <a:spAutoFit/>
          </a:bodyPr>
          <a:lstStyle/>
          <a:p>
            <a:pPr algn="just"/>
            <a:r>
              <a:rPr lang="en-US" dirty="0">
                <a:solidFill>
                  <a:srgbClr val="002060"/>
                </a:solidFill>
              </a:rPr>
              <a:t>The face mask detection algorithm training was done on YOLOv4 with removing the classifier part and training new classifier. The </a:t>
            </a:r>
            <a:r>
              <a:rPr lang="en-US" b="1" dirty="0">
                <a:solidFill>
                  <a:srgbClr val="002060"/>
                </a:solidFill>
              </a:rPr>
              <a:t>training duration took 11 hours 43 minutes till reaching 2,200 iterations </a:t>
            </a:r>
            <a:r>
              <a:rPr lang="en-US" dirty="0">
                <a:solidFill>
                  <a:srgbClr val="002060"/>
                </a:solidFill>
              </a:rPr>
              <a:t>with 25 hours left to complete the training. </a:t>
            </a:r>
          </a:p>
        </p:txBody>
      </p:sp>
      <p:graphicFrame>
        <p:nvGraphicFramePr>
          <p:cNvPr id="24" name="Object 23">
            <a:extLst>
              <a:ext uri="{FF2B5EF4-FFF2-40B4-BE49-F238E27FC236}">
                <a16:creationId xmlns:a16="http://schemas.microsoft.com/office/drawing/2014/main" id="{9F10B36D-57B8-4054-9C18-764CE17A186B}"/>
              </a:ext>
            </a:extLst>
          </p:cNvPr>
          <p:cNvGraphicFramePr>
            <a:graphicFrameLocks noChangeAspect="1"/>
          </p:cNvGraphicFramePr>
          <p:nvPr>
            <p:extLst>
              <p:ext uri="{D42A27DB-BD31-4B8C-83A1-F6EECF244321}">
                <p14:modId xmlns:p14="http://schemas.microsoft.com/office/powerpoint/2010/main" val="1705466852"/>
              </p:ext>
            </p:extLst>
          </p:nvPr>
        </p:nvGraphicFramePr>
        <p:xfrm>
          <a:off x="395288" y="1933572"/>
          <a:ext cx="7448232" cy="999707"/>
        </p:xfrm>
        <a:graphic>
          <a:graphicData uri="http://schemas.openxmlformats.org/presentationml/2006/ole">
            <mc:AlternateContent xmlns:mc="http://schemas.openxmlformats.org/markup-compatibility/2006">
              <mc:Choice xmlns:v="urn:schemas-microsoft-com:vml" Requires="v">
                <p:oleObj name="Document" r:id="rId7" imgW="5724948" imgH="768260" progId="Word.Document.12">
                  <p:embed/>
                </p:oleObj>
              </mc:Choice>
              <mc:Fallback>
                <p:oleObj name="Document" r:id="rId7" imgW="5724948" imgH="768260" progId="Word.Document.12">
                  <p:embed/>
                  <p:pic>
                    <p:nvPicPr>
                      <p:cNvPr id="24" name="Object 23">
                        <a:extLst>
                          <a:ext uri="{FF2B5EF4-FFF2-40B4-BE49-F238E27FC236}">
                            <a16:creationId xmlns:a16="http://schemas.microsoft.com/office/drawing/2014/main" id="{9F10B36D-57B8-4054-9C18-764CE17A186B}"/>
                          </a:ext>
                        </a:extLst>
                      </p:cNvPr>
                      <p:cNvPicPr/>
                      <p:nvPr/>
                    </p:nvPicPr>
                    <p:blipFill>
                      <a:blip r:embed="rId8"/>
                      <a:stretch>
                        <a:fillRect/>
                      </a:stretch>
                    </p:blipFill>
                    <p:spPr>
                      <a:xfrm>
                        <a:off x="395288" y="1933572"/>
                        <a:ext cx="7448232" cy="999707"/>
                      </a:xfrm>
                      <a:prstGeom prst="rect">
                        <a:avLst/>
                      </a:prstGeom>
                    </p:spPr>
                  </p:pic>
                </p:oleObj>
              </mc:Fallback>
            </mc:AlternateContent>
          </a:graphicData>
        </a:graphic>
      </p:graphicFrame>
      <p:graphicFrame>
        <p:nvGraphicFramePr>
          <p:cNvPr id="25" name="Object 24">
            <a:extLst>
              <a:ext uri="{FF2B5EF4-FFF2-40B4-BE49-F238E27FC236}">
                <a16:creationId xmlns:a16="http://schemas.microsoft.com/office/drawing/2014/main" id="{BCF69CE8-B7C2-4C7F-84A3-3DA3F4BA2315}"/>
              </a:ext>
            </a:extLst>
          </p:cNvPr>
          <p:cNvGraphicFramePr>
            <a:graphicFrameLocks noChangeAspect="1"/>
          </p:cNvGraphicFramePr>
          <p:nvPr>
            <p:extLst>
              <p:ext uri="{D42A27DB-BD31-4B8C-83A1-F6EECF244321}">
                <p14:modId xmlns:p14="http://schemas.microsoft.com/office/powerpoint/2010/main" val="1380516491"/>
              </p:ext>
            </p:extLst>
          </p:nvPr>
        </p:nvGraphicFramePr>
        <p:xfrm>
          <a:off x="401638" y="2589725"/>
          <a:ext cx="7448232" cy="2557102"/>
        </p:xfrm>
        <a:graphic>
          <a:graphicData uri="http://schemas.openxmlformats.org/presentationml/2006/ole">
            <mc:AlternateContent xmlns:mc="http://schemas.openxmlformats.org/markup-compatibility/2006">
              <mc:Choice xmlns:v="urn:schemas-microsoft-com:vml" Requires="v">
                <p:oleObj name="Document" r:id="rId9" imgW="5724948" imgH="1964813" progId="Word.Document.12">
                  <p:embed/>
                </p:oleObj>
              </mc:Choice>
              <mc:Fallback>
                <p:oleObj name="Document" r:id="rId9" imgW="5724948" imgH="1964813" progId="Word.Document.12">
                  <p:embed/>
                  <p:pic>
                    <p:nvPicPr>
                      <p:cNvPr id="25" name="Object 24">
                        <a:extLst>
                          <a:ext uri="{FF2B5EF4-FFF2-40B4-BE49-F238E27FC236}">
                            <a16:creationId xmlns:a16="http://schemas.microsoft.com/office/drawing/2014/main" id="{BCF69CE8-B7C2-4C7F-84A3-3DA3F4BA2315}"/>
                          </a:ext>
                        </a:extLst>
                      </p:cNvPr>
                      <p:cNvPicPr/>
                      <p:nvPr/>
                    </p:nvPicPr>
                    <p:blipFill>
                      <a:blip r:embed="rId10"/>
                      <a:stretch>
                        <a:fillRect/>
                      </a:stretch>
                    </p:blipFill>
                    <p:spPr>
                      <a:xfrm>
                        <a:off x="401638" y="2589725"/>
                        <a:ext cx="7448232" cy="2557102"/>
                      </a:xfrm>
                      <a:prstGeom prst="rect">
                        <a:avLst/>
                      </a:prstGeom>
                    </p:spPr>
                  </p:pic>
                </p:oleObj>
              </mc:Fallback>
            </mc:AlternateContent>
          </a:graphicData>
        </a:graphic>
      </p:graphicFrame>
      <p:graphicFrame>
        <p:nvGraphicFramePr>
          <p:cNvPr id="4" name="Object 3">
            <a:extLst>
              <a:ext uri="{FF2B5EF4-FFF2-40B4-BE49-F238E27FC236}">
                <a16:creationId xmlns:a16="http://schemas.microsoft.com/office/drawing/2014/main" id="{38FB98B3-6F12-4571-8834-0EC68BEF9B59}"/>
              </a:ext>
            </a:extLst>
          </p:cNvPr>
          <p:cNvGraphicFramePr>
            <a:graphicFrameLocks noChangeAspect="1"/>
          </p:cNvGraphicFramePr>
          <p:nvPr>
            <p:extLst>
              <p:ext uri="{D42A27DB-BD31-4B8C-83A1-F6EECF244321}">
                <p14:modId xmlns:p14="http://schemas.microsoft.com/office/powerpoint/2010/main" val="3571384741"/>
              </p:ext>
            </p:extLst>
          </p:nvPr>
        </p:nvGraphicFramePr>
        <p:xfrm>
          <a:off x="395288" y="4859338"/>
          <a:ext cx="7575550" cy="1847850"/>
        </p:xfrm>
        <a:graphic>
          <a:graphicData uri="http://schemas.openxmlformats.org/presentationml/2006/ole">
            <mc:AlternateContent xmlns:mc="http://schemas.openxmlformats.org/markup-compatibility/2006">
              <mc:Choice xmlns:v="urn:schemas-microsoft-com:vml" Requires="v">
                <p:oleObj name="Document" r:id="rId11" imgW="5724948" imgH="1395918" progId="Word.Document.12">
                  <p:embed/>
                </p:oleObj>
              </mc:Choice>
              <mc:Fallback>
                <p:oleObj name="Document" r:id="rId11" imgW="5724948" imgH="1395918" progId="Word.Document.12">
                  <p:embed/>
                  <p:pic>
                    <p:nvPicPr>
                      <p:cNvPr id="4" name="Object 3">
                        <a:extLst>
                          <a:ext uri="{FF2B5EF4-FFF2-40B4-BE49-F238E27FC236}">
                            <a16:creationId xmlns:a16="http://schemas.microsoft.com/office/drawing/2014/main" id="{38FB98B3-6F12-4571-8834-0EC68BEF9B59}"/>
                          </a:ext>
                        </a:extLst>
                      </p:cNvPr>
                      <p:cNvPicPr/>
                      <p:nvPr/>
                    </p:nvPicPr>
                    <p:blipFill>
                      <a:blip r:embed="rId12"/>
                      <a:stretch>
                        <a:fillRect/>
                      </a:stretch>
                    </p:blipFill>
                    <p:spPr>
                      <a:xfrm>
                        <a:off x="395288" y="4859338"/>
                        <a:ext cx="7575550" cy="1847850"/>
                      </a:xfrm>
                      <a:prstGeom prst="rect">
                        <a:avLst/>
                      </a:prstGeom>
                    </p:spPr>
                  </p:pic>
                </p:oleObj>
              </mc:Fallback>
            </mc:AlternateContent>
          </a:graphicData>
        </a:graphic>
      </p:graphicFrame>
      <p:sp>
        <p:nvSpPr>
          <p:cNvPr id="28" name="Text Box 2">
            <a:extLst>
              <a:ext uri="{FF2B5EF4-FFF2-40B4-BE49-F238E27FC236}">
                <a16:creationId xmlns:a16="http://schemas.microsoft.com/office/drawing/2014/main" id="{312684FB-FB7E-4307-B2D5-7CCA10F4FDC4}"/>
              </a:ext>
            </a:extLst>
          </p:cNvPr>
          <p:cNvSpPr txBox="1">
            <a:spLocks noChangeArrowheads="1"/>
          </p:cNvSpPr>
          <p:nvPr/>
        </p:nvSpPr>
        <p:spPr bwMode="auto">
          <a:xfrm>
            <a:off x="4191000" y="5894961"/>
            <a:ext cx="2837004" cy="486244"/>
          </a:xfrm>
          <a:prstGeom prst="rect">
            <a:avLst/>
          </a:prstGeom>
          <a:noFill/>
          <a:ln w="9525">
            <a:noFill/>
            <a:miter lim="800000"/>
            <a:headEnd/>
            <a:tailEnd/>
          </a:ln>
        </p:spPr>
        <p:txBody>
          <a:bodyPr rot="0" vert="horz" wrap="square" lIns="91440" tIns="45720" rIns="91440" bIns="45720" anchor="t" anchorCtr="0">
            <a:noAutofit/>
          </a:bodyPr>
          <a:lstStyle/>
          <a:p>
            <a:pPr marL="0" marR="0" algn="ctr">
              <a:spcBef>
                <a:spcPts val="0"/>
              </a:spcBef>
              <a:spcAft>
                <a:spcPts val="0"/>
              </a:spcAft>
            </a:pP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Scan the QR code to view a video of face mask detection in Qalali</a:t>
            </a:r>
            <a:r>
              <a:rPr lang="en-US" sz="1200" dirty="0">
                <a:solidFill>
                  <a:srgbClr val="C00000"/>
                </a:solidFill>
                <a:effectLst/>
                <a:latin typeface="Cambria" panose="02040503050406030204" pitchFamily="18" charset="0"/>
                <a:ea typeface="Calibri" panose="020F0502020204030204" pitchFamily="34" charset="0"/>
                <a:cs typeface="Arial" panose="020B0604020202020204" pitchFamily="34" charset="0"/>
              </a:rPr>
              <a:t> </a:t>
            </a:r>
            <a:r>
              <a:rPr lang="en-US" sz="1200" dirty="0">
                <a:solidFill>
                  <a:srgbClr val="002060"/>
                </a:solidFill>
                <a:effectLst/>
                <a:latin typeface="Cambria" panose="02040503050406030204" pitchFamily="18" charset="0"/>
                <a:ea typeface="Calibri" panose="020F0502020204030204" pitchFamily="34" charset="0"/>
                <a:cs typeface="Arial" panose="020B0604020202020204" pitchFamily="34" charset="0"/>
              </a:rPr>
              <a:t>Housing Project</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pic>
        <p:nvPicPr>
          <p:cNvPr id="30" name="Picture 29">
            <a:hlinkClick r:id="rId13" action="ppaction://hlinkfile"/>
            <a:extLst>
              <a:ext uri="{FF2B5EF4-FFF2-40B4-BE49-F238E27FC236}">
                <a16:creationId xmlns:a16="http://schemas.microsoft.com/office/drawing/2014/main" id="{98B14701-7E3D-4E17-A43C-E81548E53085}"/>
              </a:ext>
            </a:extLst>
          </p:cNvPr>
          <p:cNvPicPr/>
          <p:nvPr/>
        </p:nvPicPr>
        <p:blipFill>
          <a:blip r:embed="rId14" cstate="print">
            <a:extLst>
              <a:ext uri="{28A0092B-C50C-407E-A947-70E740481C1C}">
                <a14:useLocalDpi xmlns:a14="http://schemas.microsoft.com/office/drawing/2010/main" val="0"/>
              </a:ext>
            </a:extLst>
          </a:blip>
          <a:stretch>
            <a:fillRect/>
          </a:stretch>
        </p:blipFill>
        <p:spPr>
          <a:xfrm>
            <a:off x="5239754" y="4812727"/>
            <a:ext cx="812165" cy="1010285"/>
          </a:xfrm>
          <a:prstGeom prst="rect">
            <a:avLst/>
          </a:prstGeom>
        </p:spPr>
      </p:pic>
      <p:grpSp>
        <p:nvGrpSpPr>
          <p:cNvPr id="38" name="Group 37">
            <a:extLst>
              <a:ext uri="{FF2B5EF4-FFF2-40B4-BE49-F238E27FC236}">
                <a16:creationId xmlns:a16="http://schemas.microsoft.com/office/drawing/2014/main" id="{F36042E8-A342-4775-AED3-9D6BACEF65A6}"/>
              </a:ext>
            </a:extLst>
          </p:cNvPr>
          <p:cNvGrpSpPr/>
          <p:nvPr/>
        </p:nvGrpSpPr>
        <p:grpSpPr>
          <a:xfrm>
            <a:off x="7176340" y="1358835"/>
            <a:ext cx="4807017" cy="4804222"/>
            <a:chOff x="0" y="0"/>
            <a:chExt cx="3935730" cy="3935730"/>
          </a:xfrm>
        </p:grpSpPr>
        <p:pic>
          <p:nvPicPr>
            <p:cNvPr id="39" name="Picture 38">
              <a:extLst>
                <a:ext uri="{FF2B5EF4-FFF2-40B4-BE49-F238E27FC236}">
                  <a16:creationId xmlns:a16="http://schemas.microsoft.com/office/drawing/2014/main" id="{CFE2B52E-2717-4021-867B-33AC386BA0E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0" y="0"/>
              <a:ext cx="3935730" cy="3935730"/>
            </a:xfrm>
            <a:prstGeom prst="rect">
              <a:avLst/>
            </a:prstGeom>
          </p:spPr>
        </p:pic>
        <p:pic>
          <p:nvPicPr>
            <p:cNvPr id="44" name="Picture 43" descr="Text, letter&#10;&#10;Description automatically generated">
              <a:extLst>
                <a:ext uri="{FF2B5EF4-FFF2-40B4-BE49-F238E27FC236}">
                  <a16:creationId xmlns:a16="http://schemas.microsoft.com/office/drawing/2014/main" id="{A8C0D2EA-52FD-4B33-A966-15911B2886D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88433" y="1025737"/>
              <a:ext cx="3297555" cy="860425"/>
            </a:xfrm>
            <a:prstGeom prst="rect">
              <a:avLst/>
            </a:prstGeom>
          </p:spPr>
        </p:pic>
      </p:grpSp>
      <p:sp>
        <p:nvSpPr>
          <p:cNvPr id="47" name="Text Box 116">
            <a:extLst>
              <a:ext uri="{FF2B5EF4-FFF2-40B4-BE49-F238E27FC236}">
                <a16:creationId xmlns:a16="http://schemas.microsoft.com/office/drawing/2014/main" id="{3BD4F3DE-8735-44CE-B81E-B3EC39E26B59}"/>
              </a:ext>
            </a:extLst>
          </p:cNvPr>
          <p:cNvSpPr txBox="1"/>
          <p:nvPr/>
        </p:nvSpPr>
        <p:spPr>
          <a:xfrm>
            <a:off x="7611983" y="6155360"/>
            <a:ext cx="3935730" cy="21717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24: Learning curves of training loss and accuracy vs iteration</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750280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Face Mask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31 / 39</a:t>
            </a:r>
            <a:endParaRPr lang="en-US" sz="1400" dirty="0"/>
          </a:p>
        </p:txBody>
      </p:sp>
      <p:grpSp>
        <p:nvGrpSpPr>
          <p:cNvPr id="21" name="Group 20">
            <a:extLst>
              <a:ext uri="{FF2B5EF4-FFF2-40B4-BE49-F238E27FC236}">
                <a16:creationId xmlns:a16="http://schemas.microsoft.com/office/drawing/2014/main" id="{F528EE10-C7AD-46FC-9E9B-0B1AD1B1FFD0}"/>
              </a:ext>
            </a:extLst>
          </p:cNvPr>
          <p:cNvGrpSpPr/>
          <p:nvPr/>
        </p:nvGrpSpPr>
        <p:grpSpPr>
          <a:xfrm>
            <a:off x="1891665" y="853440"/>
            <a:ext cx="8408670" cy="5151120"/>
            <a:chOff x="0" y="0"/>
            <a:chExt cx="8408670" cy="5151120"/>
          </a:xfrm>
        </p:grpSpPr>
        <p:grpSp>
          <p:nvGrpSpPr>
            <p:cNvPr id="33" name="Group 32">
              <a:extLst>
                <a:ext uri="{FF2B5EF4-FFF2-40B4-BE49-F238E27FC236}">
                  <a16:creationId xmlns:a16="http://schemas.microsoft.com/office/drawing/2014/main" id="{171F96C0-1F76-4DB0-A5B3-7712AAA4827B}"/>
                </a:ext>
              </a:extLst>
            </p:cNvPr>
            <p:cNvGrpSpPr/>
            <p:nvPr/>
          </p:nvGrpSpPr>
          <p:grpSpPr>
            <a:xfrm>
              <a:off x="2239" y="0"/>
              <a:ext cx="8404192" cy="2503170"/>
              <a:chOff x="2239" y="0"/>
              <a:chExt cx="8404192" cy="2503170"/>
            </a:xfrm>
          </p:grpSpPr>
          <p:pic>
            <p:nvPicPr>
              <p:cNvPr id="39" name="Picture 38">
                <a:extLst>
                  <a:ext uri="{FF2B5EF4-FFF2-40B4-BE49-F238E27FC236}">
                    <a16:creationId xmlns:a16="http://schemas.microsoft.com/office/drawing/2014/main" id="{5135DFB7-29F0-4C91-9F46-782170F126C9}"/>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2239" y="2239"/>
                <a:ext cx="2498692" cy="2498692"/>
              </a:xfrm>
              <a:prstGeom prst="rect">
                <a:avLst/>
              </a:prstGeom>
            </p:spPr>
          </p:pic>
          <p:pic>
            <p:nvPicPr>
              <p:cNvPr id="40" name="Picture 39">
                <a:extLst>
                  <a:ext uri="{FF2B5EF4-FFF2-40B4-BE49-F238E27FC236}">
                    <a16:creationId xmlns:a16="http://schemas.microsoft.com/office/drawing/2014/main" id="{1A5A8484-3EBC-4ADA-ACE2-1A5927DDE031}"/>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2952750" y="0"/>
                <a:ext cx="2503170" cy="2503170"/>
              </a:xfrm>
              <a:prstGeom prst="rect">
                <a:avLst/>
              </a:prstGeom>
            </p:spPr>
          </p:pic>
          <p:pic>
            <p:nvPicPr>
              <p:cNvPr id="41" name="Picture 40">
                <a:extLst>
                  <a:ext uri="{FF2B5EF4-FFF2-40B4-BE49-F238E27FC236}">
                    <a16:creationId xmlns:a16="http://schemas.microsoft.com/office/drawing/2014/main" id="{1D84A8F6-E5B6-4041-B8E5-0A0E64ADEABA}"/>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5907739" y="2239"/>
                <a:ext cx="2498692" cy="2498692"/>
              </a:xfrm>
              <a:prstGeom prst="rect">
                <a:avLst/>
              </a:prstGeom>
            </p:spPr>
          </p:pic>
        </p:grpSp>
        <p:grpSp>
          <p:nvGrpSpPr>
            <p:cNvPr id="35" name="Group 34">
              <a:extLst>
                <a:ext uri="{FF2B5EF4-FFF2-40B4-BE49-F238E27FC236}">
                  <a16:creationId xmlns:a16="http://schemas.microsoft.com/office/drawing/2014/main" id="{494E93A7-B11E-4C85-8049-7E342F674907}"/>
                </a:ext>
              </a:extLst>
            </p:cNvPr>
            <p:cNvGrpSpPr/>
            <p:nvPr/>
          </p:nvGrpSpPr>
          <p:grpSpPr>
            <a:xfrm>
              <a:off x="0" y="2647950"/>
              <a:ext cx="8408670" cy="2503170"/>
              <a:chOff x="0" y="0"/>
              <a:chExt cx="8408670" cy="2503170"/>
            </a:xfrm>
          </p:grpSpPr>
          <p:pic>
            <p:nvPicPr>
              <p:cNvPr id="36" name="Picture 35">
                <a:extLst>
                  <a:ext uri="{FF2B5EF4-FFF2-40B4-BE49-F238E27FC236}">
                    <a16:creationId xmlns:a16="http://schemas.microsoft.com/office/drawing/2014/main" id="{EE9626B1-A4BF-4BE8-982B-49484E6F378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0" y="0"/>
                <a:ext cx="2503170" cy="2503170"/>
              </a:xfrm>
              <a:prstGeom prst="rect">
                <a:avLst/>
              </a:prstGeom>
            </p:spPr>
          </p:pic>
          <p:pic>
            <p:nvPicPr>
              <p:cNvPr id="37" name="Picture 36">
                <a:extLst>
                  <a:ext uri="{FF2B5EF4-FFF2-40B4-BE49-F238E27FC236}">
                    <a16:creationId xmlns:a16="http://schemas.microsoft.com/office/drawing/2014/main" id="{705FD68E-F7C1-43AC-9D81-EEDC435D30CB}"/>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2952750" y="410158"/>
                <a:ext cx="2503170" cy="1682854"/>
              </a:xfrm>
              <a:prstGeom prst="rect">
                <a:avLst/>
              </a:prstGeom>
            </p:spPr>
          </p:pic>
          <p:pic>
            <p:nvPicPr>
              <p:cNvPr id="38" name="Picture 37">
                <a:extLst>
                  <a:ext uri="{FF2B5EF4-FFF2-40B4-BE49-F238E27FC236}">
                    <a16:creationId xmlns:a16="http://schemas.microsoft.com/office/drawing/2014/main" id="{D0FA3F8F-1877-4349-9B70-4FDB468AF5AA}"/>
                  </a:ext>
                </a:extLst>
              </p:cNvPr>
              <p:cNvPicPr>
                <a:picLocks noChangeAspect="1"/>
              </p:cNvPicPr>
              <p:nvPr/>
            </p:nvPicPr>
            <p:blipFill>
              <a:blip r:embed="rId10">
                <a:extLst>
                  <a:ext uri="{28A0092B-C50C-407E-A947-70E740481C1C}">
                    <a14:useLocalDpi xmlns:a14="http://schemas.microsoft.com/office/drawing/2010/main" val="0"/>
                  </a:ext>
                </a:extLst>
              </a:blip>
              <a:srcRect/>
              <a:stretch/>
            </p:blipFill>
            <p:spPr>
              <a:xfrm>
                <a:off x="5905500" y="0"/>
                <a:ext cx="2503170" cy="2503170"/>
              </a:xfrm>
              <a:prstGeom prst="rect">
                <a:avLst/>
              </a:prstGeom>
            </p:spPr>
          </p:pic>
        </p:grpSp>
      </p:grpSp>
      <p:sp>
        <p:nvSpPr>
          <p:cNvPr id="42" name="Text Box 218">
            <a:extLst>
              <a:ext uri="{FF2B5EF4-FFF2-40B4-BE49-F238E27FC236}">
                <a16:creationId xmlns:a16="http://schemas.microsoft.com/office/drawing/2014/main" id="{55FE6DAC-EC54-4228-8298-B435CAE0E7D5}"/>
              </a:ext>
            </a:extLst>
          </p:cNvPr>
          <p:cNvSpPr txBox="1"/>
          <p:nvPr/>
        </p:nvSpPr>
        <p:spPr>
          <a:xfrm>
            <a:off x="1891665" y="6070453"/>
            <a:ext cx="8408670" cy="18415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25: Face mask detection images</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56458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Face Mask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32 / 39</a:t>
            </a:r>
            <a:endParaRPr lang="en-US" sz="1400" dirty="0"/>
          </a:p>
        </p:txBody>
      </p:sp>
      <p:pic>
        <p:nvPicPr>
          <p:cNvPr id="20" name="Picture 19" descr="A group of people posing for a photo&#10;&#10;Description automatically generated with medium confidence">
            <a:extLst>
              <a:ext uri="{FF2B5EF4-FFF2-40B4-BE49-F238E27FC236}">
                <a16:creationId xmlns:a16="http://schemas.microsoft.com/office/drawing/2014/main" id="{41D36EDD-FA98-4922-B186-8AD6FC4A64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64335" y="951230"/>
            <a:ext cx="8863330" cy="4955540"/>
          </a:xfrm>
          <a:prstGeom prst="rect">
            <a:avLst/>
          </a:prstGeom>
        </p:spPr>
      </p:pic>
      <p:sp>
        <p:nvSpPr>
          <p:cNvPr id="24" name="Text Box 220">
            <a:extLst>
              <a:ext uri="{FF2B5EF4-FFF2-40B4-BE49-F238E27FC236}">
                <a16:creationId xmlns:a16="http://schemas.microsoft.com/office/drawing/2014/main" id="{49949EF0-3131-4D51-BA5B-1204FEFABBE9}"/>
              </a:ext>
            </a:extLst>
          </p:cNvPr>
          <p:cNvSpPr txBox="1"/>
          <p:nvPr/>
        </p:nvSpPr>
        <p:spPr>
          <a:xfrm>
            <a:off x="1664335" y="5942777"/>
            <a:ext cx="8863330" cy="21209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26</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H.E. Minister of Housing visit to East </a:t>
            </a:r>
            <a:r>
              <a:rPr lang="en-US" sz="1000" i="1" dirty="0" err="1">
                <a:solidFill>
                  <a:srgbClr val="002060"/>
                </a:solidFill>
                <a:effectLst/>
                <a:latin typeface="Cambria" panose="02040503050406030204" pitchFamily="18" charset="0"/>
                <a:ea typeface="Calibri" panose="020F0502020204030204" pitchFamily="34" charset="0"/>
                <a:cs typeface="Arial" panose="020B0604020202020204" pitchFamily="34" charset="0"/>
              </a:rPr>
              <a:t>Sitra</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Housing Project</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243323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74371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Face Mask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pic>
        <p:nvPicPr>
          <p:cNvPr id="22" name="Graphic 21" descr="Bar chart with solid fill">
            <a:extLst>
              <a:ext uri="{FF2B5EF4-FFF2-40B4-BE49-F238E27FC236}">
                <a16:creationId xmlns:a16="http://schemas.microsoft.com/office/drawing/2014/main" id="{4CC271F0-E3D2-4C9B-A244-A7DF83B8B76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77710"/>
            <a:ext cx="720000" cy="720000"/>
          </a:xfrm>
          <a:prstGeom prst="rect">
            <a:avLst/>
          </a:prstGeom>
        </p:spPr>
      </p:pic>
      <p:sp>
        <p:nvSpPr>
          <p:cNvPr id="24" name="TextBox 23">
            <a:extLst>
              <a:ext uri="{FF2B5EF4-FFF2-40B4-BE49-F238E27FC236}">
                <a16:creationId xmlns:a16="http://schemas.microsoft.com/office/drawing/2014/main" id="{EBE3A49B-51E3-46A4-9628-2922EA974C81}"/>
              </a:ext>
            </a:extLst>
          </p:cNvPr>
          <p:cNvSpPr txBox="1"/>
          <p:nvPr/>
        </p:nvSpPr>
        <p:spPr>
          <a:xfrm>
            <a:off x="137160" y="1452224"/>
            <a:ext cx="4135120" cy="4739759"/>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Our results were the lowest against several other algorithms results retrieved from literature due to the following reasons:</a:t>
            </a:r>
          </a:p>
          <a:p>
            <a:pPr marL="285750" indent="-285750" algn="just">
              <a:buFont typeface="Arial" panose="020B0604020202020204" pitchFamily="34" charset="0"/>
              <a:buChar char="•"/>
            </a:pPr>
            <a:endParaRPr lang="en-US" sz="1400" dirty="0">
              <a:solidFill>
                <a:srgbClr val="002060"/>
              </a:solidFill>
            </a:endParaRPr>
          </a:p>
          <a:p>
            <a:pPr marL="342900" indent="-342900" algn="just">
              <a:buFont typeface="+mj-lt"/>
              <a:buAutoNum type="arabicPeriod"/>
            </a:pPr>
            <a:r>
              <a:rPr lang="en-US" dirty="0">
                <a:solidFill>
                  <a:srgbClr val="002060"/>
                </a:solidFill>
              </a:rPr>
              <a:t>The literature algorithms been trained on different datasets that are larger than our dataset reaching to 13 times large.</a:t>
            </a:r>
          </a:p>
          <a:p>
            <a:pPr marL="342900" indent="-342900" algn="just">
              <a:buFont typeface="+mj-lt"/>
              <a:buAutoNum type="arabicPeriod"/>
            </a:pPr>
            <a:endParaRPr lang="en-US" dirty="0">
              <a:solidFill>
                <a:srgbClr val="002060"/>
              </a:solidFill>
            </a:endParaRPr>
          </a:p>
          <a:p>
            <a:pPr marL="342900" indent="-342900" algn="just">
              <a:buFont typeface="+mj-lt"/>
              <a:buAutoNum type="arabicPeriod"/>
            </a:pPr>
            <a:r>
              <a:rPr lang="en-US" dirty="0">
                <a:solidFill>
                  <a:srgbClr val="002060"/>
                </a:solidFill>
              </a:rPr>
              <a:t>Our dataset images are more limited to similar environment. i.e., they are less variant compared to other datasets that were collected from various environments and backgrounds. Thus, it has less capability to generalize.</a:t>
            </a:r>
            <a:endParaRPr lang="en-US" sz="1400" dirty="0">
              <a:solidFill>
                <a:srgbClr val="002060"/>
              </a:solidFill>
            </a:endParaRPr>
          </a:p>
        </p:txBody>
      </p:sp>
      <p:sp>
        <p:nvSpPr>
          <p:cNvPr id="25" name="TextBox 24">
            <a:extLst>
              <a:ext uri="{FF2B5EF4-FFF2-40B4-BE49-F238E27FC236}">
                <a16:creationId xmlns:a16="http://schemas.microsoft.com/office/drawing/2014/main" id="{1A091DB2-E0DA-426B-9EB1-2773A3E41703}"/>
              </a:ext>
            </a:extLst>
          </p:cNvPr>
          <p:cNvSpPr txBox="1"/>
          <p:nvPr/>
        </p:nvSpPr>
        <p:spPr>
          <a:xfrm>
            <a:off x="980459" y="960799"/>
            <a:ext cx="1661141" cy="369332"/>
          </a:xfrm>
          <a:prstGeom prst="rect">
            <a:avLst/>
          </a:prstGeom>
          <a:noFill/>
        </p:spPr>
        <p:txBody>
          <a:bodyPr wrap="square">
            <a:spAutoFit/>
          </a:bodyPr>
          <a:lstStyle/>
          <a:p>
            <a:pPr algn="just"/>
            <a:r>
              <a:rPr lang="en-US" b="1" u="sng" dirty="0">
                <a:solidFill>
                  <a:srgbClr val="002060"/>
                </a:solidFill>
              </a:rPr>
              <a:t>Discussion:</a:t>
            </a:r>
          </a:p>
        </p:txBody>
      </p:sp>
      <p:graphicFrame>
        <p:nvGraphicFramePr>
          <p:cNvPr id="18" name="Object 17">
            <a:extLst>
              <a:ext uri="{FF2B5EF4-FFF2-40B4-BE49-F238E27FC236}">
                <a16:creationId xmlns:a16="http://schemas.microsoft.com/office/drawing/2014/main" id="{F7DB07F2-D329-409E-A70C-EB3511CABA04}"/>
              </a:ext>
            </a:extLst>
          </p:cNvPr>
          <p:cNvGraphicFramePr>
            <a:graphicFrameLocks noChangeAspect="1"/>
          </p:cNvGraphicFramePr>
          <p:nvPr>
            <p:extLst>
              <p:ext uri="{D42A27DB-BD31-4B8C-83A1-F6EECF244321}">
                <p14:modId xmlns:p14="http://schemas.microsoft.com/office/powerpoint/2010/main" val="830515494"/>
              </p:ext>
            </p:extLst>
          </p:nvPr>
        </p:nvGraphicFramePr>
        <p:xfrm>
          <a:off x="4570411" y="616444"/>
          <a:ext cx="7386529" cy="2535919"/>
        </p:xfrm>
        <a:graphic>
          <a:graphicData uri="http://schemas.openxmlformats.org/presentationml/2006/ole">
            <mc:AlternateContent xmlns:mc="http://schemas.openxmlformats.org/markup-compatibility/2006">
              <mc:Choice xmlns:v="urn:schemas-microsoft-com:vml" Requires="v">
                <p:oleObj name="Document" r:id="rId7" imgW="5724948" imgH="1964813" progId="Word.Document.12">
                  <p:embed/>
                </p:oleObj>
              </mc:Choice>
              <mc:Fallback>
                <p:oleObj name="Document" r:id="rId7" imgW="5724948" imgH="1964813" progId="Word.Document.12">
                  <p:embed/>
                  <p:pic>
                    <p:nvPicPr>
                      <p:cNvPr id="18" name="Object 17">
                        <a:extLst>
                          <a:ext uri="{FF2B5EF4-FFF2-40B4-BE49-F238E27FC236}">
                            <a16:creationId xmlns:a16="http://schemas.microsoft.com/office/drawing/2014/main" id="{F7DB07F2-D329-409E-A70C-EB3511CABA04}"/>
                          </a:ext>
                        </a:extLst>
                      </p:cNvPr>
                      <p:cNvPicPr/>
                      <p:nvPr/>
                    </p:nvPicPr>
                    <p:blipFill>
                      <a:blip r:embed="rId8"/>
                      <a:stretch>
                        <a:fillRect/>
                      </a:stretch>
                    </p:blipFill>
                    <p:spPr>
                      <a:xfrm>
                        <a:off x="4570411" y="616444"/>
                        <a:ext cx="7386529" cy="2535919"/>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7030EB55-D2CE-435D-B4C2-846D889B8AB5}"/>
              </a:ext>
            </a:extLst>
          </p:cNvPr>
          <p:cNvGraphicFramePr>
            <a:graphicFrameLocks noChangeAspect="1"/>
          </p:cNvGraphicFramePr>
          <p:nvPr>
            <p:extLst>
              <p:ext uri="{D42A27DB-BD31-4B8C-83A1-F6EECF244321}">
                <p14:modId xmlns:p14="http://schemas.microsoft.com/office/powerpoint/2010/main" val="3600738233"/>
              </p:ext>
            </p:extLst>
          </p:nvPr>
        </p:nvGraphicFramePr>
        <p:xfrm>
          <a:off x="4570413" y="2742768"/>
          <a:ext cx="6404271" cy="2198693"/>
        </p:xfrm>
        <a:graphic>
          <a:graphicData uri="http://schemas.openxmlformats.org/presentationml/2006/ole">
            <mc:AlternateContent xmlns:mc="http://schemas.openxmlformats.org/markup-compatibility/2006">
              <mc:Choice xmlns:v="urn:schemas-microsoft-com:vml" Requires="v">
                <p:oleObj name="Document" r:id="rId9" imgW="5724948" imgH="1964813" progId="Word.Document.12">
                  <p:embed/>
                </p:oleObj>
              </mc:Choice>
              <mc:Fallback>
                <p:oleObj name="Document" r:id="rId9" imgW="5724948" imgH="1964813" progId="Word.Document.12">
                  <p:embed/>
                  <p:pic>
                    <p:nvPicPr>
                      <p:cNvPr id="19" name="Object 18">
                        <a:extLst>
                          <a:ext uri="{FF2B5EF4-FFF2-40B4-BE49-F238E27FC236}">
                            <a16:creationId xmlns:a16="http://schemas.microsoft.com/office/drawing/2014/main" id="{7030EB55-D2CE-435D-B4C2-846D889B8AB5}"/>
                          </a:ext>
                        </a:extLst>
                      </p:cNvPr>
                      <p:cNvPicPr/>
                      <p:nvPr/>
                    </p:nvPicPr>
                    <p:blipFill>
                      <a:blip r:embed="rId10"/>
                      <a:stretch>
                        <a:fillRect/>
                      </a:stretch>
                    </p:blipFill>
                    <p:spPr>
                      <a:xfrm>
                        <a:off x="4570413" y="2742768"/>
                        <a:ext cx="6404271" cy="2198693"/>
                      </a:xfrm>
                      <a:prstGeom prst="rect">
                        <a:avLst/>
                      </a:prstGeom>
                    </p:spPr>
                  </p:pic>
                </p:oleObj>
              </mc:Fallback>
            </mc:AlternateContent>
          </a:graphicData>
        </a:graphic>
      </p:graphicFrame>
      <p:graphicFrame>
        <p:nvGraphicFramePr>
          <p:cNvPr id="26" name="Object 25">
            <a:extLst>
              <a:ext uri="{FF2B5EF4-FFF2-40B4-BE49-F238E27FC236}">
                <a16:creationId xmlns:a16="http://schemas.microsoft.com/office/drawing/2014/main" id="{86AFC54E-83F3-4FFE-8846-9632F946DE6C}"/>
              </a:ext>
            </a:extLst>
          </p:cNvPr>
          <p:cNvGraphicFramePr>
            <a:graphicFrameLocks noChangeAspect="1"/>
          </p:cNvGraphicFramePr>
          <p:nvPr>
            <p:extLst>
              <p:ext uri="{D42A27DB-BD31-4B8C-83A1-F6EECF244321}">
                <p14:modId xmlns:p14="http://schemas.microsoft.com/office/powerpoint/2010/main" val="4042752369"/>
              </p:ext>
            </p:extLst>
          </p:nvPr>
        </p:nvGraphicFramePr>
        <p:xfrm>
          <a:off x="4570412" y="4592825"/>
          <a:ext cx="6404259" cy="2198689"/>
        </p:xfrm>
        <a:graphic>
          <a:graphicData uri="http://schemas.openxmlformats.org/presentationml/2006/ole">
            <mc:AlternateContent xmlns:mc="http://schemas.openxmlformats.org/markup-compatibility/2006">
              <mc:Choice xmlns:v="urn:schemas-microsoft-com:vml" Requires="v">
                <p:oleObj name="Document" r:id="rId11" imgW="5724948" imgH="1964813" progId="Word.Document.12">
                  <p:embed/>
                </p:oleObj>
              </mc:Choice>
              <mc:Fallback>
                <p:oleObj name="Document" r:id="rId11" imgW="5724948" imgH="1964813" progId="Word.Document.12">
                  <p:embed/>
                  <p:pic>
                    <p:nvPicPr>
                      <p:cNvPr id="26" name="Object 25">
                        <a:extLst>
                          <a:ext uri="{FF2B5EF4-FFF2-40B4-BE49-F238E27FC236}">
                            <a16:creationId xmlns:a16="http://schemas.microsoft.com/office/drawing/2014/main" id="{86AFC54E-83F3-4FFE-8846-9632F946DE6C}"/>
                          </a:ext>
                        </a:extLst>
                      </p:cNvPr>
                      <p:cNvPicPr/>
                      <p:nvPr/>
                    </p:nvPicPr>
                    <p:blipFill>
                      <a:blip r:embed="rId12"/>
                      <a:stretch>
                        <a:fillRect/>
                      </a:stretch>
                    </p:blipFill>
                    <p:spPr>
                      <a:xfrm>
                        <a:off x="4570412" y="4592825"/>
                        <a:ext cx="6404259" cy="2198689"/>
                      </a:xfrm>
                      <a:prstGeom prst="rect">
                        <a:avLst/>
                      </a:prstGeom>
                    </p:spPr>
                  </p:pic>
                </p:oleObj>
              </mc:Fallback>
            </mc:AlternateContent>
          </a:graphicData>
        </a:graphic>
      </p:graphicFrame>
      <p:sp>
        <p:nvSpPr>
          <p:cNvPr id="17" name="TextBox 16">
            <a:extLst>
              <a:ext uri="{FF2B5EF4-FFF2-40B4-BE49-F238E27FC236}">
                <a16:creationId xmlns:a16="http://schemas.microsoft.com/office/drawing/2014/main" id="{0A829478-5248-42AB-A219-8241884ECFD8}"/>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33 / 39</a:t>
            </a:r>
            <a:endParaRPr lang="en-US" sz="1400" dirty="0"/>
          </a:p>
        </p:txBody>
      </p:sp>
    </p:spTree>
    <p:extLst>
      <p:ext uri="{BB962C8B-B14F-4D97-AF65-F5344CB8AC3E}">
        <p14:creationId xmlns:p14="http://schemas.microsoft.com/office/powerpoint/2010/main" val="361779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Concrete Crack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pic>
        <p:nvPicPr>
          <p:cNvPr id="18" name="Graphic 17" descr="Bar chart with solid fill">
            <a:extLst>
              <a:ext uri="{FF2B5EF4-FFF2-40B4-BE49-F238E27FC236}">
                <a16:creationId xmlns:a16="http://schemas.microsoft.com/office/drawing/2014/main" id="{BFDCA2BC-6E48-4B56-91A8-2C35CF7C587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66115"/>
            <a:ext cx="720000" cy="720000"/>
          </a:xfrm>
          <a:prstGeom prst="rect">
            <a:avLst/>
          </a:prstGeom>
        </p:spPr>
      </p:pic>
      <p:sp>
        <p:nvSpPr>
          <p:cNvPr id="20" name="TextBox 19">
            <a:extLst>
              <a:ext uri="{FF2B5EF4-FFF2-40B4-BE49-F238E27FC236}">
                <a16:creationId xmlns:a16="http://schemas.microsoft.com/office/drawing/2014/main" id="{03EA79B3-32B4-4FBA-AD08-A81806437B73}"/>
              </a:ext>
            </a:extLst>
          </p:cNvPr>
          <p:cNvSpPr txBox="1"/>
          <p:nvPr/>
        </p:nvSpPr>
        <p:spPr>
          <a:xfrm>
            <a:off x="1090839" y="702950"/>
            <a:ext cx="9737348" cy="646331"/>
          </a:xfrm>
          <a:prstGeom prst="rect">
            <a:avLst/>
          </a:prstGeom>
          <a:noFill/>
        </p:spPr>
        <p:txBody>
          <a:bodyPr wrap="square">
            <a:spAutoFit/>
          </a:bodyPr>
          <a:lstStyle/>
          <a:p>
            <a:pPr algn="just"/>
            <a:r>
              <a:rPr lang="en-US" dirty="0">
                <a:solidFill>
                  <a:srgbClr val="002060"/>
                </a:solidFill>
              </a:rPr>
              <a:t>Crack classification results were obtained from 8 model configurations. Each model developed had an additional feature that the previous model did not have. </a:t>
            </a:r>
          </a:p>
        </p:txBody>
      </p:sp>
      <p:graphicFrame>
        <p:nvGraphicFramePr>
          <p:cNvPr id="9" name="Object 8">
            <a:extLst>
              <a:ext uri="{FF2B5EF4-FFF2-40B4-BE49-F238E27FC236}">
                <a16:creationId xmlns:a16="http://schemas.microsoft.com/office/drawing/2014/main" id="{7C7FC5A7-7C47-4B37-891F-FA44958D731D}"/>
              </a:ext>
            </a:extLst>
          </p:cNvPr>
          <p:cNvGraphicFramePr>
            <a:graphicFrameLocks noChangeAspect="1"/>
          </p:cNvGraphicFramePr>
          <p:nvPr>
            <p:extLst>
              <p:ext uri="{D42A27DB-BD31-4B8C-83A1-F6EECF244321}">
                <p14:modId xmlns:p14="http://schemas.microsoft.com/office/powerpoint/2010/main" val="3110429683"/>
              </p:ext>
            </p:extLst>
          </p:nvPr>
        </p:nvGraphicFramePr>
        <p:xfrm>
          <a:off x="1211263" y="4154488"/>
          <a:ext cx="9626600" cy="2871787"/>
        </p:xfrm>
        <a:graphic>
          <a:graphicData uri="http://schemas.openxmlformats.org/presentationml/2006/ole">
            <mc:AlternateContent xmlns:mc="http://schemas.openxmlformats.org/markup-compatibility/2006">
              <mc:Choice xmlns:v="urn:schemas-microsoft-com:vml" Requires="v">
                <p:oleObj name="Document" r:id="rId7" imgW="8874720" imgH="2646360" progId="Word.Document.12">
                  <p:embed/>
                </p:oleObj>
              </mc:Choice>
              <mc:Fallback>
                <p:oleObj name="Document" r:id="rId7" imgW="8874720" imgH="2646360" progId="Word.Document.12">
                  <p:embed/>
                  <p:pic>
                    <p:nvPicPr>
                      <p:cNvPr id="9" name="Object 8">
                        <a:extLst>
                          <a:ext uri="{FF2B5EF4-FFF2-40B4-BE49-F238E27FC236}">
                            <a16:creationId xmlns:a16="http://schemas.microsoft.com/office/drawing/2014/main" id="{7C7FC5A7-7C47-4B37-891F-FA44958D731D}"/>
                          </a:ext>
                        </a:extLst>
                      </p:cNvPr>
                      <p:cNvPicPr/>
                      <p:nvPr/>
                    </p:nvPicPr>
                    <p:blipFill>
                      <a:blip r:embed="rId8"/>
                      <a:stretch>
                        <a:fillRect/>
                      </a:stretch>
                    </p:blipFill>
                    <p:spPr>
                      <a:xfrm>
                        <a:off x="1211263" y="4154488"/>
                        <a:ext cx="9626600" cy="2871787"/>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10FEB039-F287-4C09-A67D-D719E8106725}"/>
              </a:ext>
            </a:extLst>
          </p:cNvPr>
          <p:cNvGraphicFramePr>
            <a:graphicFrameLocks noChangeAspect="1"/>
          </p:cNvGraphicFramePr>
          <p:nvPr>
            <p:extLst>
              <p:ext uri="{D42A27DB-BD31-4B8C-83A1-F6EECF244321}">
                <p14:modId xmlns:p14="http://schemas.microsoft.com/office/powerpoint/2010/main" val="1534373043"/>
              </p:ext>
            </p:extLst>
          </p:nvPr>
        </p:nvGraphicFramePr>
        <p:xfrm>
          <a:off x="1216574" y="1516921"/>
          <a:ext cx="9617877" cy="4477791"/>
        </p:xfrm>
        <a:graphic>
          <a:graphicData uri="http://schemas.openxmlformats.org/presentationml/2006/ole">
            <mc:AlternateContent xmlns:mc="http://schemas.openxmlformats.org/markup-compatibility/2006">
              <mc:Choice xmlns:v="urn:schemas-microsoft-com:vml" Requires="v">
                <p:oleObj name="Document" r:id="rId9" imgW="8875907" imgH="4131966" progId="Word.Document.12">
                  <p:embed/>
                </p:oleObj>
              </mc:Choice>
              <mc:Fallback>
                <p:oleObj name="Document" r:id="rId9" imgW="8875907" imgH="4131966" progId="Word.Document.12">
                  <p:embed/>
                  <p:pic>
                    <p:nvPicPr>
                      <p:cNvPr id="10" name="Object 9">
                        <a:extLst>
                          <a:ext uri="{FF2B5EF4-FFF2-40B4-BE49-F238E27FC236}">
                            <a16:creationId xmlns:a16="http://schemas.microsoft.com/office/drawing/2014/main" id="{10FEB039-F287-4C09-A67D-D719E8106725}"/>
                          </a:ext>
                        </a:extLst>
                      </p:cNvPr>
                      <p:cNvPicPr/>
                      <p:nvPr/>
                    </p:nvPicPr>
                    <p:blipFill>
                      <a:blip r:embed="rId10"/>
                      <a:stretch>
                        <a:fillRect/>
                      </a:stretch>
                    </p:blipFill>
                    <p:spPr>
                      <a:xfrm>
                        <a:off x="1216574" y="1516921"/>
                        <a:ext cx="9617877" cy="4477791"/>
                      </a:xfrm>
                      <a:prstGeom prst="rect">
                        <a:avLst/>
                      </a:prstGeom>
                    </p:spPr>
                  </p:pic>
                </p:oleObj>
              </mc:Fallback>
            </mc:AlternateContent>
          </a:graphicData>
        </a:graphic>
      </p:graphicFrame>
      <p:sp>
        <p:nvSpPr>
          <p:cNvPr id="14" name="TextBox 13">
            <a:extLst>
              <a:ext uri="{FF2B5EF4-FFF2-40B4-BE49-F238E27FC236}">
                <a16:creationId xmlns:a16="http://schemas.microsoft.com/office/drawing/2014/main" id="{69883ECB-45AF-4C9E-8F36-6FB101C4D43D}"/>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34 / 39</a:t>
            </a:r>
            <a:endParaRPr lang="en-US" sz="1400" dirty="0"/>
          </a:p>
        </p:txBody>
      </p:sp>
    </p:spTree>
    <p:extLst>
      <p:ext uri="{BB962C8B-B14F-4D97-AF65-F5344CB8AC3E}">
        <p14:creationId xmlns:p14="http://schemas.microsoft.com/office/powerpoint/2010/main" val="1859407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Concrete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35 / 39</a:t>
            </a:r>
            <a:endParaRPr lang="en-US" sz="1400" dirty="0"/>
          </a:p>
        </p:txBody>
      </p:sp>
      <p:pic>
        <p:nvPicPr>
          <p:cNvPr id="3" name="Picture 2">
            <a:extLst>
              <a:ext uri="{FF2B5EF4-FFF2-40B4-BE49-F238E27FC236}">
                <a16:creationId xmlns:a16="http://schemas.microsoft.com/office/drawing/2014/main" id="{8180ACE1-32E9-4209-8641-8B2001333445}"/>
              </a:ext>
            </a:extLst>
          </p:cNvPr>
          <p:cNvPicPr>
            <a:picLocks noChangeAspect="1"/>
          </p:cNvPicPr>
          <p:nvPr/>
        </p:nvPicPr>
        <p:blipFill>
          <a:blip r:embed="rId5"/>
          <a:stretch>
            <a:fillRect/>
          </a:stretch>
        </p:blipFill>
        <p:spPr>
          <a:xfrm>
            <a:off x="494454" y="658463"/>
            <a:ext cx="4834547" cy="1444877"/>
          </a:xfrm>
          <a:prstGeom prst="rect">
            <a:avLst/>
          </a:prstGeom>
        </p:spPr>
      </p:pic>
      <p:pic>
        <p:nvPicPr>
          <p:cNvPr id="4" name="Picture 3">
            <a:extLst>
              <a:ext uri="{FF2B5EF4-FFF2-40B4-BE49-F238E27FC236}">
                <a16:creationId xmlns:a16="http://schemas.microsoft.com/office/drawing/2014/main" id="{EE247956-4FFF-45F4-9DEC-11BB1E408C03}"/>
              </a:ext>
            </a:extLst>
          </p:cNvPr>
          <p:cNvPicPr>
            <a:picLocks noChangeAspect="1"/>
          </p:cNvPicPr>
          <p:nvPr/>
        </p:nvPicPr>
        <p:blipFill>
          <a:blip r:embed="rId6"/>
          <a:stretch>
            <a:fillRect/>
          </a:stretch>
        </p:blipFill>
        <p:spPr>
          <a:xfrm>
            <a:off x="494454" y="2155730"/>
            <a:ext cx="4834547" cy="1438781"/>
          </a:xfrm>
          <a:prstGeom prst="rect">
            <a:avLst/>
          </a:prstGeom>
        </p:spPr>
      </p:pic>
      <p:pic>
        <p:nvPicPr>
          <p:cNvPr id="5" name="Picture 4">
            <a:extLst>
              <a:ext uri="{FF2B5EF4-FFF2-40B4-BE49-F238E27FC236}">
                <a16:creationId xmlns:a16="http://schemas.microsoft.com/office/drawing/2014/main" id="{528F16DD-6677-4762-9D79-848002940B40}"/>
              </a:ext>
            </a:extLst>
          </p:cNvPr>
          <p:cNvPicPr>
            <a:picLocks noChangeAspect="1"/>
          </p:cNvPicPr>
          <p:nvPr/>
        </p:nvPicPr>
        <p:blipFill>
          <a:blip r:embed="rId7"/>
          <a:stretch>
            <a:fillRect/>
          </a:stretch>
        </p:blipFill>
        <p:spPr>
          <a:xfrm>
            <a:off x="500550" y="3572152"/>
            <a:ext cx="4822354" cy="1444877"/>
          </a:xfrm>
          <a:prstGeom prst="rect">
            <a:avLst/>
          </a:prstGeom>
        </p:spPr>
      </p:pic>
      <p:pic>
        <p:nvPicPr>
          <p:cNvPr id="6" name="Picture 5">
            <a:extLst>
              <a:ext uri="{FF2B5EF4-FFF2-40B4-BE49-F238E27FC236}">
                <a16:creationId xmlns:a16="http://schemas.microsoft.com/office/drawing/2014/main" id="{8D17EF70-EF00-447A-9691-6FDBE284D5D1}"/>
              </a:ext>
            </a:extLst>
          </p:cNvPr>
          <p:cNvPicPr>
            <a:picLocks noChangeAspect="1"/>
          </p:cNvPicPr>
          <p:nvPr/>
        </p:nvPicPr>
        <p:blipFill>
          <a:blip r:embed="rId8"/>
          <a:stretch>
            <a:fillRect/>
          </a:stretch>
        </p:blipFill>
        <p:spPr>
          <a:xfrm>
            <a:off x="500550" y="4940390"/>
            <a:ext cx="4822354" cy="1444877"/>
          </a:xfrm>
          <a:prstGeom prst="rect">
            <a:avLst/>
          </a:prstGeom>
        </p:spPr>
      </p:pic>
      <p:pic>
        <p:nvPicPr>
          <p:cNvPr id="8" name="Picture 7">
            <a:extLst>
              <a:ext uri="{FF2B5EF4-FFF2-40B4-BE49-F238E27FC236}">
                <a16:creationId xmlns:a16="http://schemas.microsoft.com/office/drawing/2014/main" id="{A2AC886F-7FF7-464B-B043-20BB8B54DCBC}"/>
              </a:ext>
            </a:extLst>
          </p:cNvPr>
          <p:cNvPicPr>
            <a:picLocks noChangeAspect="1"/>
          </p:cNvPicPr>
          <p:nvPr/>
        </p:nvPicPr>
        <p:blipFill>
          <a:blip r:embed="rId9"/>
          <a:stretch>
            <a:fillRect/>
          </a:stretch>
        </p:blipFill>
        <p:spPr>
          <a:xfrm>
            <a:off x="5954647" y="2155730"/>
            <a:ext cx="4834547" cy="1438781"/>
          </a:xfrm>
          <a:prstGeom prst="rect">
            <a:avLst/>
          </a:prstGeom>
        </p:spPr>
      </p:pic>
      <p:pic>
        <p:nvPicPr>
          <p:cNvPr id="9" name="Picture 8">
            <a:extLst>
              <a:ext uri="{FF2B5EF4-FFF2-40B4-BE49-F238E27FC236}">
                <a16:creationId xmlns:a16="http://schemas.microsoft.com/office/drawing/2014/main" id="{9D953703-0A09-43D7-9C55-01AF49DEA8BA}"/>
              </a:ext>
            </a:extLst>
          </p:cNvPr>
          <p:cNvPicPr>
            <a:picLocks noChangeAspect="1"/>
          </p:cNvPicPr>
          <p:nvPr/>
        </p:nvPicPr>
        <p:blipFill>
          <a:blip r:embed="rId10"/>
          <a:stretch>
            <a:fillRect/>
          </a:stretch>
        </p:blipFill>
        <p:spPr>
          <a:xfrm>
            <a:off x="5954647" y="3572152"/>
            <a:ext cx="4834547" cy="1444877"/>
          </a:xfrm>
          <a:prstGeom prst="rect">
            <a:avLst/>
          </a:prstGeom>
        </p:spPr>
      </p:pic>
      <p:pic>
        <p:nvPicPr>
          <p:cNvPr id="10" name="Picture 9">
            <a:extLst>
              <a:ext uri="{FF2B5EF4-FFF2-40B4-BE49-F238E27FC236}">
                <a16:creationId xmlns:a16="http://schemas.microsoft.com/office/drawing/2014/main" id="{D03CA9CA-C565-4739-907A-3A38C1A37497}"/>
              </a:ext>
            </a:extLst>
          </p:cNvPr>
          <p:cNvPicPr>
            <a:picLocks noChangeAspect="1"/>
          </p:cNvPicPr>
          <p:nvPr/>
        </p:nvPicPr>
        <p:blipFill>
          <a:blip r:embed="rId11"/>
          <a:stretch>
            <a:fillRect/>
          </a:stretch>
        </p:blipFill>
        <p:spPr>
          <a:xfrm>
            <a:off x="5951598" y="4940390"/>
            <a:ext cx="4840644" cy="1444877"/>
          </a:xfrm>
          <a:prstGeom prst="rect">
            <a:avLst/>
          </a:prstGeom>
        </p:spPr>
      </p:pic>
      <p:pic>
        <p:nvPicPr>
          <p:cNvPr id="7" name="Picture 6">
            <a:extLst>
              <a:ext uri="{FF2B5EF4-FFF2-40B4-BE49-F238E27FC236}">
                <a16:creationId xmlns:a16="http://schemas.microsoft.com/office/drawing/2014/main" id="{8325F358-9379-498B-B04A-47CACD995A41}"/>
              </a:ext>
            </a:extLst>
          </p:cNvPr>
          <p:cNvPicPr>
            <a:picLocks noChangeAspect="1"/>
          </p:cNvPicPr>
          <p:nvPr/>
        </p:nvPicPr>
        <p:blipFill>
          <a:blip r:embed="rId12"/>
          <a:stretch>
            <a:fillRect/>
          </a:stretch>
        </p:blipFill>
        <p:spPr>
          <a:xfrm>
            <a:off x="5954647" y="658463"/>
            <a:ext cx="4834547" cy="1444877"/>
          </a:xfrm>
          <a:prstGeom prst="rect">
            <a:avLst/>
          </a:prstGeom>
        </p:spPr>
      </p:pic>
    </p:spTree>
    <p:extLst>
      <p:ext uri="{BB962C8B-B14F-4D97-AF65-F5344CB8AC3E}">
        <p14:creationId xmlns:p14="http://schemas.microsoft.com/office/powerpoint/2010/main" val="2452381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Concrete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36 / 39</a:t>
            </a:r>
            <a:endParaRPr lang="en-US" sz="1400" dirty="0"/>
          </a:p>
        </p:txBody>
      </p:sp>
      <p:pic>
        <p:nvPicPr>
          <p:cNvPr id="3" name="Picture 2">
            <a:extLst>
              <a:ext uri="{FF2B5EF4-FFF2-40B4-BE49-F238E27FC236}">
                <a16:creationId xmlns:a16="http://schemas.microsoft.com/office/drawing/2014/main" id="{8180ACE1-32E9-4209-8641-8B2001333445}"/>
              </a:ext>
            </a:extLst>
          </p:cNvPr>
          <p:cNvPicPr>
            <a:picLocks noChangeAspect="1"/>
          </p:cNvPicPr>
          <p:nvPr/>
        </p:nvPicPr>
        <p:blipFill>
          <a:blip r:embed="rId5">
            <a:lum bright="70000" contrast="-70000"/>
          </a:blip>
          <a:stretch>
            <a:fillRect/>
          </a:stretch>
        </p:blipFill>
        <p:spPr>
          <a:xfrm>
            <a:off x="494454" y="658463"/>
            <a:ext cx="4834547" cy="1444877"/>
          </a:xfrm>
          <a:prstGeom prst="rect">
            <a:avLst/>
          </a:prstGeom>
        </p:spPr>
      </p:pic>
      <p:pic>
        <p:nvPicPr>
          <p:cNvPr id="4" name="Picture 3">
            <a:extLst>
              <a:ext uri="{FF2B5EF4-FFF2-40B4-BE49-F238E27FC236}">
                <a16:creationId xmlns:a16="http://schemas.microsoft.com/office/drawing/2014/main" id="{EE247956-4FFF-45F4-9DEC-11BB1E408C03}"/>
              </a:ext>
            </a:extLst>
          </p:cNvPr>
          <p:cNvPicPr>
            <a:picLocks noChangeAspect="1"/>
          </p:cNvPicPr>
          <p:nvPr/>
        </p:nvPicPr>
        <p:blipFill>
          <a:blip r:embed="rId6">
            <a:lum bright="70000" contrast="-70000"/>
          </a:blip>
          <a:stretch>
            <a:fillRect/>
          </a:stretch>
        </p:blipFill>
        <p:spPr>
          <a:xfrm>
            <a:off x="494454" y="2155730"/>
            <a:ext cx="4834547" cy="1438781"/>
          </a:xfrm>
          <a:prstGeom prst="rect">
            <a:avLst/>
          </a:prstGeom>
        </p:spPr>
      </p:pic>
      <p:pic>
        <p:nvPicPr>
          <p:cNvPr id="5" name="Picture 4">
            <a:extLst>
              <a:ext uri="{FF2B5EF4-FFF2-40B4-BE49-F238E27FC236}">
                <a16:creationId xmlns:a16="http://schemas.microsoft.com/office/drawing/2014/main" id="{528F16DD-6677-4762-9D79-848002940B40}"/>
              </a:ext>
            </a:extLst>
          </p:cNvPr>
          <p:cNvPicPr>
            <a:picLocks noChangeAspect="1"/>
          </p:cNvPicPr>
          <p:nvPr/>
        </p:nvPicPr>
        <p:blipFill>
          <a:blip r:embed="rId7">
            <a:lum bright="70000" contrast="-70000"/>
          </a:blip>
          <a:stretch>
            <a:fillRect/>
          </a:stretch>
        </p:blipFill>
        <p:spPr>
          <a:xfrm>
            <a:off x="500550" y="3572152"/>
            <a:ext cx="4822354" cy="1444877"/>
          </a:xfrm>
          <a:prstGeom prst="rect">
            <a:avLst/>
          </a:prstGeom>
        </p:spPr>
      </p:pic>
      <p:pic>
        <p:nvPicPr>
          <p:cNvPr id="6" name="Picture 5">
            <a:extLst>
              <a:ext uri="{FF2B5EF4-FFF2-40B4-BE49-F238E27FC236}">
                <a16:creationId xmlns:a16="http://schemas.microsoft.com/office/drawing/2014/main" id="{8D17EF70-EF00-447A-9691-6FDBE284D5D1}"/>
              </a:ext>
            </a:extLst>
          </p:cNvPr>
          <p:cNvPicPr>
            <a:picLocks noChangeAspect="1"/>
          </p:cNvPicPr>
          <p:nvPr/>
        </p:nvPicPr>
        <p:blipFill>
          <a:blip r:embed="rId8">
            <a:lum bright="70000" contrast="-70000"/>
          </a:blip>
          <a:stretch>
            <a:fillRect/>
          </a:stretch>
        </p:blipFill>
        <p:spPr>
          <a:xfrm>
            <a:off x="500550" y="4940390"/>
            <a:ext cx="4822354" cy="1444877"/>
          </a:xfrm>
          <a:prstGeom prst="rect">
            <a:avLst/>
          </a:prstGeom>
        </p:spPr>
      </p:pic>
      <p:pic>
        <p:nvPicPr>
          <p:cNvPr id="8" name="Picture 7">
            <a:extLst>
              <a:ext uri="{FF2B5EF4-FFF2-40B4-BE49-F238E27FC236}">
                <a16:creationId xmlns:a16="http://schemas.microsoft.com/office/drawing/2014/main" id="{A2AC886F-7FF7-464B-B043-20BB8B54DCBC}"/>
              </a:ext>
            </a:extLst>
          </p:cNvPr>
          <p:cNvPicPr>
            <a:picLocks noChangeAspect="1"/>
          </p:cNvPicPr>
          <p:nvPr/>
        </p:nvPicPr>
        <p:blipFill>
          <a:blip r:embed="rId9">
            <a:lum bright="70000" contrast="-70000"/>
          </a:blip>
          <a:stretch>
            <a:fillRect/>
          </a:stretch>
        </p:blipFill>
        <p:spPr>
          <a:xfrm>
            <a:off x="5954647" y="2155730"/>
            <a:ext cx="4834547" cy="1438781"/>
          </a:xfrm>
          <a:prstGeom prst="rect">
            <a:avLst/>
          </a:prstGeom>
        </p:spPr>
      </p:pic>
      <p:pic>
        <p:nvPicPr>
          <p:cNvPr id="9" name="Picture 8">
            <a:extLst>
              <a:ext uri="{FF2B5EF4-FFF2-40B4-BE49-F238E27FC236}">
                <a16:creationId xmlns:a16="http://schemas.microsoft.com/office/drawing/2014/main" id="{9D953703-0A09-43D7-9C55-01AF49DEA8BA}"/>
              </a:ext>
            </a:extLst>
          </p:cNvPr>
          <p:cNvPicPr>
            <a:picLocks noChangeAspect="1"/>
          </p:cNvPicPr>
          <p:nvPr/>
        </p:nvPicPr>
        <p:blipFill>
          <a:blip r:embed="rId10">
            <a:lum bright="70000" contrast="-70000"/>
          </a:blip>
          <a:stretch>
            <a:fillRect/>
          </a:stretch>
        </p:blipFill>
        <p:spPr>
          <a:xfrm>
            <a:off x="5954647" y="3572152"/>
            <a:ext cx="4834547" cy="1444877"/>
          </a:xfrm>
          <a:prstGeom prst="rect">
            <a:avLst/>
          </a:prstGeom>
        </p:spPr>
      </p:pic>
      <p:pic>
        <p:nvPicPr>
          <p:cNvPr id="10" name="Picture 9">
            <a:extLst>
              <a:ext uri="{FF2B5EF4-FFF2-40B4-BE49-F238E27FC236}">
                <a16:creationId xmlns:a16="http://schemas.microsoft.com/office/drawing/2014/main" id="{D03CA9CA-C565-4739-907A-3A38C1A37497}"/>
              </a:ext>
            </a:extLst>
          </p:cNvPr>
          <p:cNvPicPr>
            <a:picLocks noChangeAspect="1"/>
          </p:cNvPicPr>
          <p:nvPr/>
        </p:nvPicPr>
        <p:blipFill>
          <a:blip r:embed="rId11">
            <a:lum bright="70000" contrast="-70000"/>
          </a:blip>
          <a:stretch>
            <a:fillRect/>
          </a:stretch>
        </p:blipFill>
        <p:spPr>
          <a:xfrm>
            <a:off x="5951598" y="4940390"/>
            <a:ext cx="4840644" cy="1444877"/>
          </a:xfrm>
          <a:prstGeom prst="rect">
            <a:avLst/>
          </a:prstGeom>
        </p:spPr>
      </p:pic>
      <p:pic>
        <p:nvPicPr>
          <p:cNvPr id="7" name="Picture 6">
            <a:extLst>
              <a:ext uri="{FF2B5EF4-FFF2-40B4-BE49-F238E27FC236}">
                <a16:creationId xmlns:a16="http://schemas.microsoft.com/office/drawing/2014/main" id="{8325F358-9379-498B-B04A-47CACD995A41}"/>
              </a:ext>
            </a:extLst>
          </p:cNvPr>
          <p:cNvPicPr>
            <a:picLocks noChangeAspect="1"/>
          </p:cNvPicPr>
          <p:nvPr/>
        </p:nvPicPr>
        <p:blipFill>
          <a:blip r:embed="rId12"/>
          <a:stretch>
            <a:fillRect/>
          </a:stretch>
        </p:blipFill>
        <p:spPr>
          <a:xfrm>
            <a:off x="797997" y="1845612"/>
            <a:ext cx="10596007" cy="3166776"/>
          </a:xfrm>
          <a:prstGeom prst="rect">
            <a:avLst/>
          </a:prstGeom>
        </p:spPr>
      </p:pic>
    </p:spTree>
    <p:extLst>
      <p:ext uri="{BB962C8B-B14F-4D97-AF65-F5344CB8AC3E}">
        <p14:creationId xmlns:p14="http://schemas.microsoft.com/office/powerpoint/2010/main" val="8357113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Concrete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37 / 39</a:t>
            </a:r>
            <a:endParaRPr lang="en-US" sz="1400" dirty="0"/>
          </a:p>
        </p:txBody>
      </p:sp>
      <p:pic>
        <p:nvPicPr>
          <p:cNvPr id="3" name="Picture 2">
            <a:extLst>
              <a:ext uri="{FF2B5EF4-FFF2-40B4-BE49-F238E27FC236}">
                <a16:creationId xmlns:a16="http://schemas.microsoft.com/office/drawing/2014/main" id="{8180ACE1-32E9-4209-8641-8B2001333445}"/>
              </a:ext>
            </a:extLst>
          </p:cNvPr>
          <p:cNvPicPr>
            <a:picLocks noChangeAspect="1"/>
          </p:cNvPicPr>
          <p:nvPr/>
        </p:nvPicPr>
        <p:blipFill>
          <a:blip r:embed="rId5">
            <a:lum bright="70000" contrast="-70000"/>
          </a:blip>
          <a:stretch>
            <a:fillRect/>
          </a:stretch>
        </p:blipFill>
        <p:spPr>
          <a:xfrm>
            <a:off x="494454" y="658463"/>
            <a:ext cx="4834547" cy="1444877"/>
          </a:xfrm>
          <a:prstGeom prst="rect">
            <a:avLst/>
          </a:prstGeom>
        </p:spPr>
      </p:pic>
      <p:pic>
        <p:nvPicPr>
          <p:cNvPr id="4" name="Picture 3">
            <a:extLst>
              <a:ext uri="{FF2B5EF4-FFF2-40B4-BE49-F238E27FC236}">
                <a16:creationId xmlns:a16="http://schemas.microsoft.com/office/drawing/2014/main" id="{EE247956-4FFF-45F4-9DEC-11BB1E408C03}"/>
              </a:ext>
            </a:extLst>
          </p:cNvPr>
          <p:cNvPicPr>
            <a:picLocks noChangeAspect="1"/>
          </p:cNvPicPr>
          <p:nvPr/>
        </p:nvPicPr>
        <p:blipFill>
          <a:blip r:embed="rId6">
            <a:lum bright="70000" contrast="-70000"/>
          </a:blip>
          <a:stretch>
            <a:fillRect/>
          </a:stretch>
        </p:blipFill>
        <p:spPr>
          <a:xfrm>
            <a:off x="494454" y="2155730"/>
            <a:ext cx="4834547" cy="1438781"/>
          </a:xfrm>
          <a:prstGeom prst="rect">
            <a:avLst/>
          </a:prstGeom>
        </p:spPr>
      </p:pic>
      <p:pic>
        <p:nvPicPr>
          <p:cNvPr id="5" name="Picture 4">
            <a:extLst>
              <a:ext uri="{FF2B5EF4-FFF2-40B4-BE49-F238E27FC236}">
                <a16:creationId xmlns:a16="http://schemas.microsoft.com/office/drawing/2014/main" id="{528F16DD-6677-4762-9D79-848002940B40}"/>
              </a:ext>
            </a:extLst>
          </p:cNvPr>
          <p:cNvPicPr>
            <a:picLocks noChangeAspect="1"/>
          </p:cNvPicPr>
          <p:nvPr/>
        </p:nvPicPr>
        <p:blipFill>
          <a:blip r:embed="rId7">
            <a:lum bright="70000" contrast="-70000"/>
          </a:blip>
          <a:stretch>
            <a:fillRect/>
          </a:stretch>
        </p:blipFill>
        <p:spPr>
          <a:xfrm>
            <a:off x="500550" y="3572152"/>
            <a:ext cx="4822354" cy="1444877"/>
          </a:xfrm>
          <a:prstGeom prst="rect">
            <a:avLst/>
          </a:prstGeom>
        </p:spPr>
      </p:pic>
      <p:pic>
        <p:nvPicPr>
          <p:cNvPr id="8" name="Picture 7">
            <a:extLst>
              <a:ext uri="{FF2B5EF4-FFF2-40B4-BE49-F238E27FC236}">
                <a16:creationId xmlns:a16="http://schemas.microsoft.com/office/drawing/2014/main" id="{A2AC886F-7FF7-464B-B043-20BB8B54DCBC}"/>
              </a:ext>
            </a:extLst>
          </p:cNvPr>
          <p:cNvPicPr>
            <a:picLocks noChangeAspect="1"/>
          </p:cNvPicPr>
          <p:nvPr/>
        </p:nvPicPr>
        <p:blipFill>
          <a:blip r:embed="rId8">
            <a:lum bright="70000" contrast="-70000"/>
          </a:blip>
          <a:stretch>
            <a:fillRect/>
          </a:stretch>
        </p:blipFill>
        <p:spPr>
          <a:xfrm>
            <a:off x="5954647" y="2155730"/>
            <a:ext cx="4834547" cy="1438781"/>
          </a:xfrm>
          <a:prstGeom prst="rect">
            <a:avLst/>
          </a:prstGeom>
        </p:spPr>
      </p:pic>
      <p:pic>
        <p:nvPicPr>
          <p:cNvPr id="9" name="Picture 8">
            <a:extLst>
              <a:ext uri="{FF2B5EF4-FFF2-40B4-BE49-F238E27FC236}">
                <a16:creationId xmlns:a16="http://schemas.microsoft.com/office/drawing/2014/main" id="{9D953703-0A09-43D7-9C55-01AF49DEA8BA}"/>
              </a:ext>
            </a:extLst>
          </p:cNvPr>
          <p:cNvPicPr>
            <a:picLocks noChangeAspect="1"/>
          </p:cNvPicPr>
          <p:nvPr/>
        </p:nvPicPr>
        <p:blipFill>
          <a:blip r:embed="rId9">
            <a:lum bright="70000" contrast="-70000"/>
          </a:blip>
          <a:stretch>
            <a:fillRect/>
          </a:stretch>
        </p:blipFill>
        <p:spPr>
          <a:xfrm>
            <a:off x="5954647" y="3572152"/>
            <a:ext cx="4834547" cy="1444877"/>
          </a:xfrm>
          <a:prstGeom prst="rect">
            <a:avLst/>
          </a:prstGeom>
        </p:spPr>
      </p:pic>
      <p:pic>
        <p:nvPicPr>
          <p:cNvPr id="10" name="Picture 9">
            <a:extLst>
              <a:ext uri="{FF2B5EF4-FFF2-40B4-BE49-F238E27FC236}">
                <a16:creationId xmlns:a16="http://schemas.microsoft.com/office/drawing/2014/main" id="{D03CA9CA-C565-4739-907A-3A38C1A37497}"/>
              </a:ext>
            </a:extLst>
          </p:cNvPr>
          <p:cNvPicPr>
            <a:picLocks noChangeAspect="1"/>
          </p:cNvPicPr>
          <p:nvPr/>
        </p:nvPicPr>
        <p:blipFill>
          <a:blip r:embed="rId10">
            <a:lum bright="70000" contrast="-70000"/>
          </a:blip>
          <a:stretch>
            <a:fillRect/>
          </a:stretch>
        </p:blipFill>
        <p:spPr>
          <a:xfrm>
            <a:off x="5951598" y="4940390"/>
            <a:ext cx="4840644" cy="1444877"/>
          </a:xfrm>
          <a:prstGeom prst="rect">
            <a:avLst/>
          </a:prstGeom>
        </p:spPr>
      </p:pic>
      <p:pic>
        <p:nvPicPr>
          <p:cNvPr id="7" name="Picture 6">
            <a:extLst>
              <a:ext uri="{FF2B5EF4-FFF2-40B4-BE49-F238E27FC236}">
                <a16:creationId xmlns:a16="http://schemas.microsoft.com/office/drawing/2014/main" id="{8325F358-9379-498B-B04A-47CACD995A41}"/>
              </a:ext>
            </a:extLst>
          </p:cNvPr>
          <p:cNvPicPr>
            <a:picLocks noChangeAspect="1"/>
          </p:cNvPicPr>
          <p:nvPr/>
        </p:nvPicPr>
        <p:blipFill>
          <a:blip r:embed="rId11">
            <a:lum bright="70000" contrast="-70000"/>
          </a:blip>
          <a:stretch>
            <a:fillRect/>
          </a:stretch>
        </p:blipFill>
        <p:spPr>
          <a:xfrm>
            <a:off x="5954647" y="658463"/>
            <a:ext cx="4834547" cy="1444877"/>
          </a:xfrm>
          <a:prstGeom prst="rect">
            <a:avLst/>
          </a:prstGeom>
        </p:spPr>
      </p:pic>
      <p:pic>
        <p:nvPicPr>
          <p:cNvPr id="6" name="Picture 5">
            <a:extLst>
              <a:ext uri="{FF2B5EF4-FFF2-40B4-BE49-F238E27FC236}">
                <a16:creationId xmlns:a16="http://schemas.microsoft.com/office/drawing/2014/main" id="{8D17EF70-EF00-447A-9691-6FDBE284D5D1}"/>
              </a:ext>
            </a:extLst>
          </p:cNvPr>
          <p:cNvPicPr>
            <a:picLocks noChangeAspect="1"/>
          </p:cNvPicPr>
          <p:nvPr/>
        </p:nvPicPr>
        <p:blipFill>
          <a:blip r:embed="rId12"/>
          <a:stretch>
            <a:fillRect/>
          </a:stretch>
        </p:blipFill>
        <p:spPr>
          <a:xfrm>
            <a:off x="1010495" y="1905278"/>
            <a:ext cx="10171010" cy="3047445"/>
          </a:xfrm>
          <a:prstGeom prst="rect">
            <a:avLst/>
          </a:prstGeom>
        </p:spPr>
      </p:pic>
    </p:spTree>
    <p:extLst>
      <p:ext uri="{BB962C8B-B14F-4D97-AF65-F5344CB8AC3E}">
        <p14:creationId xmlns:p14="http://schemas.microsoft.com/office/powerpoint/2010/main" val="27082871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&amp; Discussion – Concrete Classification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38 / 39</a:t>
            </a:r>
            <a:endParaRPr lang="en-US" sz="1400" dirty="0"/>
          </a:p>
        </p:txBody>
      </p:sp>
      <p:pic>
        <p:nvPicPr>
          <p:cNvPr id="18" name="Graphic 17" descr="Bar chart with solid fill">
            <a:extLst>
              <a:ext uri="{FF2B5EF4-FFF2-40B4-BE49-F238E27FC236}">
                <a16:creationId xmlns:a16="http://schemas.microsoft.com/office/drawing/2014/main" id="{F9CFC0D1-654F-4664-834D-C59546B070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77710"/>
            <a:ext cx="720000" cy="720000"/>
          </a:xfrm>
          <a:prstGeom prst="rect">
            <a:avLst/>
          </a:prstGeom>
        </p:spPr>
      </p:pic>
      <p:sp>
        <p:nvSpPr>
          <p:cNvPr id="19" name="TextBox 18">
            <a:extLst>
              <a:ext uri="{FF2B5EF4-FFF2-40B4-BE49-F238E27FC236}">
                <a16:creationId xmlns:a16="http://schemas.microsoft.com/office/drawing/2014/main" id="{8958DC09-2E5B-4AB8-BDEE-45E9CC11704F}"/>
              </a:ext>
            </a:extLst>
          </p:cNvPr>
          <p:cNvSpPr txBox="1"/>
          <p:nvPr/>
        </p:nvSpPr>
        <p:spPr>
          <a:xfrm>
            <a:off x="137160" y="1452224"/>
            <a:ext cx="4135120" cy="5078313"/>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The best model achieved 98.90% accuracy in testing and 100% accuracy in training. It utilized the transfer learning from a VGG16 model.</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The only change done is that the classifier part (2 FCN) and 3 feature extraction layers been removed and replaced with 2 FCN layers having 512 neurons &amp; 2 neurons, respectively. </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The worst model surprisingly achieved 55.16% in testing and 98.20% in training. </a:t>
            </a:r>
          </a:p>
          <a:p>
            <a:pPr marL="285750" indent="-285750" algn="just">
              <a:buFont typeface="Arial" panose="020B0604020202020204" pitchFamily="34" charset="0"/>
              <a:buChar char="•"/>
            </a:pPr>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The low results cause seems to be due to introducing normalization. As this trend was also noticed in model no.4.</a:t>
            </a:r>
          </a:p>
        </p:txBody>
      </p:sp>
      <p:sp>
        <p:nvSpPr>
          <p:cNvPr id="20" name="TextBox 19">
            <a:extLst>
              <a:ext uri="{FF2B5EF4-FFF2-40B4-BE49-F238E27FC236}">
                <a16:creationId xmlns:a16="http://schemas.microsoft.com/office/drawing/2014/main" id="{FD24B7DB-5567-45F2-8584-544F4DB0D2F6}"/>
              </a:ext>
            </a:extLst>
          </p:cNvPr>
          <p:cNvSpPr txBox="1"/>
          <p:nvPr/>
        </p:nvSpPr>
        <p:spPr>
          <a:xfrm>
            <a:off x="980459" y="960799"/>
            <a:ext cx="1661141" cy="369332"/>
          </a:xfrm>
          <a:prstGeom prst="rect">
            <a:avLst/>
          </a:prstGeom>
          <a:noFill/>
        </p:spPr>
        <p:txBody>
          <a:bodyPr wrap="square">
            <a:spAutoFit/>
          </a:bodyPr>
          <a:lstStyle/>
          <a:p>
            <a:pPr algn="just"/>
            <a:r>
              <a:rPr lang="en-US" b="1" u="sng" dirty="0">
                <a:solidFill>
                  <a:srgbClr val="002060"/>
                </a:solidFill>
              </a:rPr>
              <a:t>Discussion:</a:t>
            </a:r>
          </a:p>
        </p:txBody>
      </p:sp>
      <p:grpSp>
        <p:nvGrpSpPr>
          <p:cNvPr id="21" name="Group 20">
            <a:extLst>
              <a:ext uri="{FF2B5EF4-FFF2-40B4-BE49-F238E27FC236}">
                <a16:creationId xmlns:a16="http://schemas.microsoft.com/office/drawing/2014/main" id="{4949F142-37E9-46FC-BE4A-D22E130E2FAB}"/>
              </a:ext>
            </a:extLst>
          </p:cNvPr>
          <p:cNvGrpSpPr/>
          <p:nvPr/>
        </p:nvGrpSpPr>
        <p:grpSpPr>
          <a:xfrm>
            <a:off x="4774884" y="1359451"/>
            <a:ext cx="6736715" cy="4474870"/>
            <a:chOff x="0" y="-41325"/>
            <a:chExt cx="5894070" cy="3882729"/>
          </a:xfrm>
        </p:grpSpPr>
        <p:grpSp>
          <p:nvGrpSpPr>
            <p:cNvPr id="22" name="Group 21">
              <a:extLst>
                <a:ext uri="{FF2B5EF4-FFF2-40B4-BE49-F238E27FC236}">
                  <a16:creationId xmlns:a16="http://schemas.microsoft.com/office/drawing/2014/main" id="{5FF3A589-0937-4BBC-B085-DC998F181915}"/>
                </a:ext>
              </a:extLst>
            </p:cNvPr>
            <p:cNvGrpSpPr/>
            <p:nvPr/>
          </p:nvGrpSpPr>
          <p:grpSpPr>
            <a:xfrm>
              <a:off x="0" y="838200"/>
              <a:ext cx="5894070" cy="3003204"/>
              <a:chOff x="0" y="0"/>
              <a:chExt cx="5894070" cy="3003204"/>
            </a:xfrm>
          </p:grpSpPr>
          <p:grpSp>
            <p:nvGrpSpPr>
              <p:cNvPr id="56" name="Group 55">
                <a:extLst>
                  <a:ext uri="{FF2B5EF4-FFF2-40B4-BE49-F238E27FC236}">
                    <a16:creationId xmlns:a16="http://schemas.microsoft.com/office/drawing/2014/main" id="{EFC4D5AF-21BB-4ACD-A4F8-9281317B4F7C}"/>
                  </a:ext>
                </a:extLst>
              </p:cNvPr>
              <p:cNvGrpSpPr/>
              <p:nvPr/>
            </p:nvGrpSpPr>
            <p:grpSpPr>
              <a:xfrm>
                <a:off x="0" y="0"/>
                <a:ext cx="5894070" cy="2220083"/>
                <a:chOff x="0" y="0"/>
                <a:chExt cx="5894138" cy="2220083"/>
              </a:xfrm>
            </p:grpSpPr>
            <p:pic>
              <p:nvPicPr>
                <p:cNvPr id="60" name="Picture 59" descr="A picture containing outdoor, weapon, hydrozoan&#10;&#10;Description automatically generated">
                  <a:extLst>
                    <a:ext uri="{FF2B5EF4-FFF2-40B4-BE49-F238E27FC236}">
                      <a16:creationId xmlns:a16="http://schemas.microsoft.com/office/drawing/2014/main" id="{5895A434-C029-4F5D-925D-A814474366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2161540" cy="2162175"/>
                </a:xfrm>
                <a:prstGeom prst="rect">
                  <a:avLst/>
                </a:prstGeom>
                <a:scene3d>
                  <a:camera prst="isometricOffAxis2Right"/>
                  <a:lightRig rig="threePt" dir="t"/>
                </a:scene3d>
              </p:spPr>
            </p:pic>
            <p:sp>
              <p:nvSpPr>
                <p:cNvPr id="62" name="Rectangle 61">
                  <a:extLst>
                    <a:ext uri="{FF2B5EF4-FFF2-40B4-BE49-F238E27FC236}">
                      <a16:creationId xmlns:a16="http://schemas.microsoft.com/office/drawing/2014/main" id="{7528B204-ADD1-458D-88F3-83C4627BA871}"/>
                    </a:ext>
                  </a:extLst>
                </p:cNvPr>
                <p:cNvSpPr/>
                <p:nvPr/>
              </p:nvSpPr>
              <p:spPr>
                <a:xfrm>
                  <a:off x="775030" y="222297"/>
                  <a:ext cx="1716405" cy="1977390"/>
                </a:xfrm>
                <a:prstGeom prst="rect">
                  <a:avLst/>
                </a:prstGeom>
                <a:solidFill>
                  <a:srgbClr val="00B0F0"/>
                </a:solidFill>
                <a:ln>
                  <a:solidFill>
                    <a:srgbClr val="00B0F0"/>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3" name="Rectangle 62">
                  <a:extLst>
                    <a:ext uri="{FF2B5EF4-FFF2-40B4-BE49-F238E27FC236}">
                      <a16:creationId xmlns:a16="http://schemas.microsoft.com/office/drawing/2014/main" id="{4032CFF9-E78E-4C51-AF57-3CBE17ADB8E7}"/>
                    </a:ext>
                  </a:extLst>
                </p:cNvPr>
                <p:cNvSpPr/>
                <p:nvPr/>
              </p:nvSpPr>
              <p:spPr>
                <a:xfrm>
                  <a:off x="934795" y="242693"/>
                  <a:ext cx="1716405" cy="1977390"/>
                </a:xfrm>
                <a:prstGeom prst="rect">
                  <a:avLst/>
                </a:prstGeom>
                <a:solidFill>
                  <a:srgbClr val="00B0F0"/>
                </a:solidFill>
                <a:ln>
                  <a:solidFill>
                    <a:srgbClr val="00B0F0"/>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4" name="Rectangle 63">
                  <a:extLst>
                    <a:ext uri="{FF2B5EF4-FFF2-40B4-BE49-F238E27FC236}">
                      <a16:creationId xmlns:a16="http://schemas.microsoft.com/office/drawing/2014/main" id="{3D608C25-BDDC-4CCC-ABC8-F97F320D91E1}"/>
                    </a:ext>
                  </a:extLst>
                </p:cNvPr>
                <p:cNvSpPr/>
                <p:nvPr/>
              </p:nvSpPr>
              <p:spPr>
                <a:xfrm>
                  <a:off x="1369900" y="576457"/>
                  <a:ext cx="1188085" cy="1280160"/>
                </a:xfrm>
                <a:prstGeom prst="rect">
                  <a:avLst/>
                </a:prstGeom>
                <a:solidFill>
                  <a:schemeClr val="accent4">
                    <a:lumMod val="60000"/>
                    <a:lumOff val="40000"/>
                  </a:schemeClr>
                </a:solidFill>
                <a:ln>
                  <a:solidFill>
                    <a:schemeClr val="accent4">
                      <a:lumMod val="60000"/>
                      <a:lumOff val="4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5" name="Rectangle 64">
                  <a:extLst>
                    <a:ext uri="{FF2B5EF4-FFF2-40B4-BE49-F238E27FC236}">
                      <a16:creationId xmlns:a16="http://schemas.microsoft.com/office/drawing/2014/main" id="{72C5E3E6-0DEA-4C4A-B0B8-C1E3494989A2}"/>
                    </a:ext>
                  </a:extLst>
                </p:cNvPr>
                <p:cNvSpPr/>
                <p:nvPr/>
              </p:nvSpPr>
              <p:spPr>
                <a:xfrm>
                  <a:off x="1553460" y="600252"/>
                  <a:ext cx="1188085" cy="1280160"/>
                </a:xfrm>
                <a:prstGeom prst="rect">
                  <a:avLst/>
                </a:prstGeom>
                <a:solidFill>
                  <a:schemeClr val="accent2"/>
                </a:solidFill>
                <a:ln>
                  <a:solidFill>
                    <a:schemeClr val="accent2"/>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6" name="Rectangle 65">
                  <a:extLst>
                    <a:ext uri="{FF2B5EF4-FFF2-40B4-BE49-F238E27FC236}">
                      <a16:creationId xmlns:a16="http://schemas.microsoft.com/office/drawing/2014/main" id="{EC46CF43-C494-40C2-BE89-76399BF2146D}"/>
                    </a:ext>
                  </a:extLst>
                </p:cNvPr>
                <p:cNvSpPr/>
                <p:nvPr/>
              </p:nvSpPr>
              <p:spPr>
                <a:xfrm>
                  <a:off x="1726822" y="620647"/>
                  <a:ext cx="1188085" cy="1280160"/>
                </a:xfrm>
                <a:prstGeom prst="rect">
                  <a:avLst/>
                </a:prstGeom>
                <a:solidFill>
                  <a:schemeClr val="accent2"/>
                </a:solidFill>
                <a:ln>
                  <a:solidFill>
                    <a:schemeClr val="accent2"/>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7" name="Rectangle 66">
                  <a:extLst>
                    <a:ext uri="{FF2B5EF4-FFF2-40B4-BE49-F238E27FC236}">
                      <a16:creationId xmlns:a16="http://schemas.microsoft.com/office/drawing/2014/main" id="{7F05D2AF-13FE-4FF5-A118-0EB1AFF26667}"/>
                    </a:ext>
                  </a:extLst>
                </p:cNvPr>
                <p:cNvSpPr/>
                <p:nvPr/>
              </p:nvSpPr>
              <p:spPr>
                <a:xfrm>
                  <a:off x="2206117" y="843582"/>
                  <a:ext cx="639445" cy="731520"/>
                </a:xfrm>
                <a:prstGeom prst="rect">
                  <a:avLst/>
                </a:prstGeom>
                <a:solidFill>
                  <a:schemeClr val="accent4">
                    <a:lumMod val="60000"/>
                    <a:lumOff val="40000"/>
                  </a:schemeClr>
                </a:solidFill>
                <a:ln>
                  <a:solidFill>
                    <a:schemeClr val="accent4">
                      <a:lumMod val="60000"/>
                      <a:lumOff val="4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8" name="Rectangle 67">
                  <a:extLst>
                    <a:ext uri="{FF2B5EF4-FFF2-40B4-BE49-F238E27FC236}">
                      <a16:creationId xmlns:a16="http://schemas.microsoft.com/office/drawing/2014/main" id="{2BBB92B8-BFF5-4E1E-B110-CFAEF0C40836}"/>
                    </a:ext>
                  </a:extLst>
                </p:cNvPr>
                <p:cNvSpPr/>
                <p:nvPr/>
              </p:nvSpPr>
              <p:spPr>
                <a:xfrm>
                  <a:off x="2393076" y="867377"/>
                  <a:ext cx="639445" cy="731520"/>
                </a:xfrm>
                <a:prstGeom prst="rect">
                  <a:avLst/>
                </a:prstGeom>
                <a:solidFill>
                  <a:srgbClr val="7030A0"/>
                </a:solidFill>
                <a:ln>
                  <a:solidFill>
                    <a:srgbClr val="7030A0"/>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69" name="Rectangle 68">
                  <a:extLst>
                    <a:ext uri="{FF2B5EF4-FFF2-40B4-BE49-F238E27FC236}">
                      <a16:creationId xmlns:a16="http://schemas.microsoft.com/office/drawing/2014/main" id="{593115F2-1ECD-477A-BD73-912603205E2D}"/>
                    </a:ext>
                  </a:extLst>
                </p:cNvPr>
                <p:cNvSpPr/>
                <p:nvPr/>
              </p:nvSpPr>
              <p:spPr>
                <a:xfrm>
                  <a:off x="2549442" y="894571"/>
                  <a:ext cx="639445" cy="731520"/>
                </a:xfrm>
                <a:prstGeom prst="rect">
                  <a:avLst/>
                </a:prstGeom>
                <a:solidFill>
                  <a:srgbClr val="7030A0"/>
                </a:solidFill>
                <a:ln>
                  <a:solidFill>
                    <a:srgbClr val="7030A0"/>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0" name="Rectangle 69">
                  <a:extLst>
                    <a:ext uri="{FF2B5EF4-FFF2-40B4-BE49-F238E27FC236}">
                      <a16:creationId xmlns:a16="http://schemas.microsoft.com/office/drawing/2014/main" id="{FD44A917-2354-4BEE-9578-209BCF5AD2BD}"/>
                    </a:ext>
                  </a:extLst>
                </p:cNvPr>
                <p:cNvSpPr/>
                <p:nvPr/>
              </p:nvSpPr>
              <p:spPr>
                <a:xfrm>
                  <a:off x="2705808" y="914966"/>
                  <a:ext cx="639445" cy="731520"/>
                </a:xfrm>
                <a:prstGeom prst="rect">
                  <a:avLst/>
                </a:prstGeom>
                <a:solidFill>
                  <a:srgbClr val="7030A0"/>
                </a:solidFill>
                <a:ln>
                  <a:solidFill>
                    <a:srgbClr val="7030A0"/>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1" name="Rectangle 70">
                  <a:extLst>
                    <a:ext uri="{FF2B5EF4-FFF2-40B4-BE49-F238E27FC236}">
                      <a16:creationId xmlns:a16="http://schemas.microsoft.com/office/drawing/2014/main" id="{D4B90FCF-F071-492D-982C-304CC8BF1062}"/>
                    </a:ext>
                  </a:extLst>
                </p:cNvPr>
                <p:cNvSpPr/>
                <p:nvPr/>
              </p:nvSpPr>
              <p:spPr>
                <a:xfrm>
                  <a:off x="3017902" y="1106670"/>
                  <a:ext cx="365125" cy="365760"/>
                </a:xfrm>
                <a:prstGeom prst="rect">
                  <a:avLst/>
                </a:prstGeom>
                <a:solidFill>
                  <a:schemeClr val="accent4">
                    <a:lumMod val="60000"/>
                    <a:lumOff val="40000"/>
                  </a:schemeClr>
                </a:solidFill>
                <a:ln>
                  <a:solidFill>
                    <a:schemeClr val="accent4">
                      <a:lumMod val="60000"/>
                      <a:lumOff val="4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2" name="Rectangle 71">
                  <a:extLst>
                    <a:ext uri="{FF2B5EF4-FFF2-40B4-BE49-F238E27FC236}">
                      <a16:creationId xmlns:a16="http://schemas.microsoft.com/office/drawing/2014/main" id="{C50C63AE-2FBB-4F32-9633-6B76378847F8}"/>
                    </a:ext>
                  </a:extLst>
                </p:cNvPr>
                <p:cNvSpPr/>
                <p:nvPr/>
              </p:nvSpPr>
              <p:spPr>
                <a:xfrm>
                  <a:off x="3177667" y="1140663"/>
                  <a:ext cx="365125" cy="365760"/>
                </a:xfrm>
                <a:prstGeom prst="rect">
                  <a:avLst/>
                </a:prstGeom>
                <a:solidFill>
                  <a:schemeClr val="bg1">
                    <a:lumMod val="50000"/>
                  </a:schemeClr>
                </a:solidFill>
                <a:ln>
                  <a:solidFill>
                    <a:schemeClr val="bg1">
                      <a:lumMod val="5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3" name="Rectangle 72">
                  <a:extLst>
                    <a:ext uri="{FF2B5EF4-FFF2-40B4-BE49-F238E27FC236}">
                      <a16:creationId xmlns:a16="http://schemas.microsoft.com/office/drawing/2014/main" id="{E29B9ACF-8D5B-4EF4-8785-226A34AD56B5}"/>
                    </a:ext>
                  </a:extLst>
                </p:cNvPr>
                <p:cNvSpPr/>
                <p:nvPr/>
              </p:nvSpPr>
              <p:spPr>
                <a:xfrm>
                  <a:off x="3337432" y="1167857"/>
                  <a:ext cx="365125" cy="365760"/>
                </a:xfrm>
                <a:prstGeom prst="rect">
                  <a:avLst/>
                </a:prstGeom>
                <a:solidFill>
                  <a:schemeClr val="bg1">
                    <a:lumMod val="50000"/>
                  </a:schemeClr>
                </a:solidFill>
                <a:ln>
                  <a:solidFill>
                    <a:schemeClr val="bg1">
                      <a:lumMod val="5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4" name="Rectangle 73">
                  <a:extLst>
                    <a:ext uri="{FF2B5EF4-FFF2-40B4-BE49-F238E27FC236}">
                      <a16:creationId xmlns:a16="http://schemas.microsoft.com/office/drawing/2014/main" id="{CC9BA9B2-5449-430F-90FD-5D2532CC65DB}"/>
                    </a:ext>
                  </a:extLst>
                </p:cNvPr>
                <p:cNvSpPr/>
                <p:nvPr/>
              </p:nvSpPr>
              <p:spPr>
                <a:xfrm>
                  <a:off x="3493798" y="1198450"/>
                  <a:ext cx="365125" cy="365760"/>
                </a:xfrm>
                <a:prstGeom prst="rect">
                  <a:avLst/>
                </a:prstGeom>
                <a:solidFill>
                  <a:schemeClr val="bg1">
                    <a:lumMod val="50000"/>
                  </a:schemeClr>
                </a:solidFill>
                <a:ln>
                  <a:solidFill>
                    <a:schemeClr val="bg1">
                      <a:lumMod val="5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5" name="Rectangle 74">
                  <a:extLst>
                    <a:ext uri="{FF2B5EF4-FFF2-40B4-BE49-F238E27FC236}">
                      <a16:creationId xmlns:a16="http://schemas.microsoft.com/office/drawing/2014/main" id="{F15DBEA0-7B52-4DBF-BCC1-2FAADA152DCD}"/>
                    </a:ext>
                  </a:extLst>
                </p:cNvPr>
                <p:cNvSpPr/>
                <p:nvPr/>
              </p:nvSpPr>
              <p:spPr>
                <a:xfrm>
                  <a:off x="3697116" y="1362960"/>
                  <a:ext cx="182245" cy="91440"/>
                </a:xfrm>
                <a:prstGeom prst="rect">
                  <a:avLst/>
                </a:prstGeom>
                <a:solidFill>
                  <a:schemeClr val="accent4">
                    <a:lumMod val="60000"/>
                    <a:lumOff val="40000"/>
                  </a:schemeClr>
                </a:solidFill>
                <a:ln>
                  <a:solidFill>
                    <a:schemeClr val="accent4">
                      <a:lumMod val="60000"/>
                      <a:lumOff val="40000"/>
                    </a:schemeClr>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6" name="Rectangle 75">
                  <a:extLst>
                    <a:ext uri="{FF2B5EF4-FFF2-40B4-BE49-F238E27FC236}">
                      <a16:creationId xmlns:a16="http://schemas.microsoft.com/office/drawing/2014/main" id="{3BDCA234-7CA3-469D-A9F5-5AC944DBAB25}"/>
                    </a:ext>
                  </a:extLst>
                </p:cNvPr>
                <p:cNvSpPr/>
                <p:nvPr/>
              </p:nvSpPr>
              <p:spPr>
                <a:xfrm>
                  <a:off x="3863680" y="1386755"/>
                  <a:ext cx="182245" cy="91440"/>
                </a:xfrm>
                <a:prstGeom prst="rect">
                  <a:avLst/>
                </a:prstGeom>
                <a:solidFill>
                  <a:schemeClr val="accent6"/>
                </a:solidFill>
                <a:ln>
                  <a:solidFill>
                    <a:schemeClr val="accent6"/>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7" name="Rectangle 76">
                  <a:extLst>
                    <a:ext uri="{FF2B5EF4-FFF2-40B4-BE49-F238E27FC236}">
                      <a16:creationId xmlns:a16="http://schemas.microsoft.com/office/drawing/2014/main" id="{8BA83209-B7E4-4643-A97B-C4331CAF9779}"/>
                    </a:ext>
                  </a:extLst>
                </p:cNvPr>
                <p:cNvSpPr/>
                <p:nvPr/>
              </p:nvSpPr>
              <p:spPr>
                <a:xfrm>
                  <a:off x="4030243" y="1410550"/>
                  <a:ext cx="182245" cy="91440"/>
                </a:xfrm>
                <a:prstGeom prst="rect">
                  <a:avLst/>
                </a:prstGeom>
                <a:solidFill>
                  <a:schemeClr val="accent6"/>
                </a:solidFill>
                <a:ln>
                  <a:solidFill>
                    <a:schemeClr val="accent6"/>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8" name="Rectangle 77">
                  <a:extLst>
                    <a:ext uri="{FF2B5EF4-FFF2-40B4-BE49-F238E27FC236}">
                      <a16:creationId xmlns:a16="http://schemas.microsoft.com/office/drawing/2014/main" id="{9E5BA184-F8B2-4B0D-B6DB-419C12A4727D}"/>
                    </a:ext>
                  </a:extLst>
                </p:cNvPr>
                <p:cNvSpPr/>
                <p:nvPr/>
              </p:nvSpPr>
              <p:spPr>
                <a:xfrm>
                  <a:off x="4186609" y="1441143"/>
                  <a:ext cx="182245" cy="91440"/>
                </a:xfrm>
                <a:prstGeom prst="rect">
                  <a:avLst/>
                </a:prstGeom>
                <a:solidFill>
                  <a:schemeClr val="accent6"/>
                </a:solidFill>
                <a:ln>
                  <a:solidFill>
                    <a:schemeClr val="accent6"/>
                  </a:solidFill>
                </a:ln>
                <a:scene3d>
                  <a:camera prst="isometricOffAxis2Right"/>
                  <a:lightRig rig="threePt" dir="t"/>
                </a:scene3d>
                <a:sp3d z="6350" extrusionH="120650" prstMaterial="matte">
                  <a:bevelT w="0" h="0"/>
                  <a:bevelB w="0" h="6350"/>
                </a:sp3d>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cxnSp>
              <p:nvCxnSpPr>
                <p:cNvPr id="79" name="Straight Connector 78">
                  <a:extLst>
                    <a:ext uri="{FF2B5EF4-FFF2-40B4-BE49-F238E27FC236}">
                      <a16:creationId xmlns:a16="http://schemas.microsoft.com/office/drawing/2014/main" id="{69563AE3-3081-4E86-A56D-2A461686B1F0}"/>
                    </a:ext>
                  </a:extLst>
                </p:cNvPr>
                <p:cNvCxnSpPr/>
                <p:nvPr/>
              </p:nvCxnSpPr>
              <p:spPr>
                <a:xfrm>
                  <a:off x="4290570" y="1505021"/>
                  <a:ext cx="522605" cy="80010"/>
                </a:xfrm>
                <a:prstGeom prst="line">
                  <a:avLst/>
                </a:prstGeom>
                <a:ln>
                  <a:solidFill>
                    <a:srgbClr val="CC0099"/>
                  </a:solidFill>
                </a:ln>
                <a:scene3d>
                  <a:camera prst="isometricOffAxis2Top">
                    <a:rot lat="17405577" lon="1780525" rev="19436738"/>
                  </a:camera>
                  <a:lightRig rig="threePt" dir="t"/>
                </a:scene3d>
                <a:sp3d extrusionH="25400"/>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1324819-69BA-47B1-A55F-F49A3194DEAF}"/>
                    </a:ext>
                  </a:extLst>
                </p:cNvPr>
                <p:cNvCxnSpPr/>
                <p:nvPr/>
              </p:nvCxnSpPr>
              <p:spPr>
                <a:xfrm>
                  <a:off x="4827652" y="1610398"/>
                  <a:ext cx="522605" cy="80010"/>
                </a:xfrm>
                <a:prstGeom prst="line">
                  <a:avLst/>
                </a:prstGeom>
                <a:ln>
                  <a:solidFill>
                    <a:srgbClr val="66FF33"/>
                  </a:solidFill>
                </a:ln>
                <a:scene3d>
                  <a:camera prst="isometricOffAxis2Top">
                    <a:rot lat="17405577" lon="1780525" rev="19436738"/>
                  </a:camera>
                  <a:lightRig rig="threePt" dir="t"/>
                </a:scene3d>
                <a:sp3d extrusionH="25400"/>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3157B4B-5572-4C6E-B369-84ADB83E9715}"/>
                    </a:ext>
                  </a:extLst>
                </p:cNvPr>
                <p:cNvCxnSpPr/>
                <p:nvPr/>
              </p:nvCxnSpPr>
              <p:spPr>
                <a:xfrm>
                  <a:off x="5371533" y="1712375"/>
                  <a:ext cx="522605" cy="80010"/>
                </a:xfrm>
                <a:prstGeom prst="line">
                  <a:avLst/>
                </a:prstGeom>
                <a:ln>
                  <a:solidFill>
                    <a:srgbClr val="00FFFF"/>
                  </a:solidFill>
                </a:ln>
                <a:scene3d>
                  <a:camera prst="isometricOffAxis2Top">
                    <a:rot lat="17405577" lon="1780525" rev="19436738"/>
                  </a:camera>
                  <a:lightRig rig="threePt" dir="t"/>
                </a:scene3d>
                <a:sp3d extrusionH="25400"/>
              </p:spPr>
              <p:style>
                <a:lnRef idx="1">
                  <a:schemeClr val="accent1"/>
                </a:lnRef>
                <a:fillRef idx="0">
                  <a:schemeClr val="accent1"/>
                </a:fillRef>
                <a:effectRef idx="0">
                  <a:schemeClr val="accent1"/>
                </a:effectRef>
                <a:fontRef idx="minor">
                  <a:schemeClr val="tx1"/>
                </a:fontRef>
              </p:style>
            </p:cxnSp>
          </p:grpSp>
          <p:sp>
            <p:nvSpPr>
              <p:cNvPr id="58" name="Text Box 326">
                <a:extLst>
                  <a:ext uri="{FF2B5EF4-FFF2-40B4-BE49-F238E27FC236}">
                    <a16:creationId xmlns:a16="http://schemas.microsoft.com/office/drawing/2014/main" id="{FB460FBF-9B0B-465C-8E68-404811AED2CF}"/>
                  </a:ext>
                </a:extLst>
              </p:cNvPr>
              <p:cNvSpPr txBox="1"/>
              <p:nvPr/>
            </p:nvSpPr>
            <p:spPr>
              <a:xfrm>
                <a:off x="1393825" y="2781300"/>
                <a:ext cx="3103905" cy="221904"/>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44546A"/>
                    </a:solidFill>
                    <a:effectLst/>
                    <a:latin typeface="Cambria" panose="02040503050406030204" pitchFamily="18" charset="0"/>
                    <a:ea typeface="Calibri" panose="020F0502020204030204" pitchFamily="34" charset="0"/>
                    <a:cs typeface="Arial" panose="020B0604020202020204" pitchFamily="34" charset="0"/>
                  </a:rPr>
                  <a:t>Figure 37: Model 6 Classification algorithm architecture</a:t>
                </a:r>
                <a:endParaRPr lang="en-US" sz="900" i="1" dirty="0">
                  <a:solidFill>
                    <a:srgbClr val="44546A"/>
                  </a:solidFill>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24" name="Group 23">
              <a:extLst>
                <a:ext uri="{FF2B5EF4-FFF2-40B4-BE49-F238E27FC236}">
                  <a16:creationId xmlns:a16="http://schemas.microsoft.com/office/drawing/2014/main" id="{5F775484-9913-4D1F-9425-B99640CE46B6}"/>
                </a:ext>
              </a:extLst>
            </p:cNvPr>
            <p:cNvGrpSpPr/>
            <p:nvPr/>
          </p:nvGrpSpPr>
          <p:grpSpPr>
            <a:xfrm>
              <a:off x="4140200" y="-41325"/>
              <a:ext cx="1592144" cy="1999614"/>
              <a:chOff x="0" y="-41325"/>
              <a:chExt cx="1592144" cy="1999614"/>
            </a:xfrm>
          </p:grpSpPr>
          <p:grpSp>
            <p:nvGrpSpPr>
              <p:cNvPr id="25" name="Group 24">
                <a:extLst>
                  <a:ext uri="{FF2B5EF4-FFF2-40B4-BE49-F238E27FC236}">
                    <a16:creationId xmlns:a16="http://schemas.microsoft.com/office/drawing/2014/main" id="{CD3CD539-89DF-4763-BB41-43D4471711E4}"/>
                  </a:ext>
                </a:extLst>
              </p:cNvPr>
              <p:cNvGrpSpPr/>
              <p:nvPr/>
            </p:nvGrpSpPr>
            <p:grpSpPr>
              <a:xfrm>
                <a:off x="0" y="-41325"/>
                <a:ext cx="1592144" cy="234315"/>
                <a:chOff x="0" y="-41325"/>
                <a:chExt cx="1592144" cy="234315"/>
              </a:xfrm>
            </p:grpSpPr>
            <p:sp>
              <p:nvSpPr>
                <p:cNvPr id="54" name="Rectangle 53">
                  <a:extLst>
                    <a:ext uri="{FF2B5EF4-FFF2-40B4-BE49-F238E27FC236}">
                      <a16:creationId xmlns:a16="http://schemas.microsoft.com/office/drawing/2014/main" id="{3E81DDC7-52CD-4337-8903-336C10A7A95F}"/>
                    </a:ext>
                  </a:extLst>
                </p:cNvPr>
                <p:cNvSpPr/>
                <p:nvPr/>
              </p:nvSpPr>
              <p:spPr>
                <a:xfrm>
                  <a:off x="1250950" y="57150"/>
                  <a:ext cx="341194" cy="116006"/>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5" name="Text Box 2">
                  <a:extLst>
                    <a:ext uri="{FF2B5EF4-FFF2-40B4-BE49-F238E27FC236}">
                      <a16:creationId xmlns:a16="http://schemas.microsoft.com/office/drawing/2014/main" id="{0F43115E-1ADB-4C55-8CE7-01CBD4A76046}"/>
                    </a:ext>
                  </a:extLst>
                </p:cNvPr>
                <p:cNvSpPr txBox="1">
                  <a:spLocks noChangeArrowheads="1"/>
                </p:cNvSpPr>
                <p:nvPr/>
              </p:nvSpPr>
              <p:spPr bwMode="auto">
                <a:xfrm>
                  <a:off x="0" y="-41325"/>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dirty="0">
                      <a:effectLst/>
                      <a:latin typeface="Cambria" panose="02040503050406030204" pitchFamily="18" charset="0"/>
                      <a:ea typeface="Calibri" panose="020F0502020204030204" pitchFamily="34" charset="0"/>
                      <a:cs typeface="Arial" panose="020B0604020202020204" pitchFamily="34" charset="0"/>
                    </a:rPr>
                    <a:t>3 x 3 CONV. 64</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26" name="Group 25">
                <a:extLst>
                  <a:ext uri="{FF2B5EF4-FFF2-40B4-BE49-F238E27FC236}">
                    <a16:creationId xmlns:a16="http://schemas.microsoft.com/office/drawing/2014/main" id="{FF42B796-8F4B-4946-B584-08FD4998D00A}"/>
                  </a:ext>
                </a:extLst>
              </p:cNvPr>
              <p:cNvGrpSpPr/>
              <p:nvPr/>
            </p:nvGrpSpPr>
            <p:grpSpPr>
              <a:xfrm>
                <a:off x="0" y="180926"/>
                <a:ext cx="1591945" cy="234315"/>
                <a:chOff x="0" y="-41324"/>
                <a:chExt cx="1591945" cy="234315"/>
              </a:xfrm>
            </p:grpSpPr>
            <p:sp>
              <p:nvSpPr>
                <p:cNvPr id="50" name="Rectangle 49">
                  <a:extLst>
                    <a:ext uri="{FF2B5EF4-FFF2-40B4-BE49-F238E27FC236}">
                      <a16:creationId xmlns:a16="http://schemas.microsoft.com/office/drawing/2014/main" id="{BF09CFC4-27A8-4E35-BCFE-2B0E249FCFAC}"/>
                    </a:ext>
                  </a:extLst>
                </p:cNvPr>
                <p:cNvSpPr/>
                <p:nvPr/>
              </p:nvSpPr>
              <p:spPr>
                <a:xfrm>
                  <a:off x="1250950" y="57150"/>
                  <a:ext cx="340995" cy="1155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53" name="Text Box 2">
                  <a:extLst>
                    <a:ext uri="{FF2B5EF4-FFF2-40B4-BE49-F238E27FC236}">
                      <a16:creationId xmlns:a16="http://schemas.microsoft.com/office/drawing/2014/main" id="{9CC24EE2-FAFE-4FAC-AC03-0ADDC90911A8}"/>
                    </a:ext>
                  </a:extLst>
                </p:cNvPr>
                <p:cNvSpPr txBox="1">
                  <a:spLocks noChangeArrowheads="1"/>
                </p:cNvSpPr>
                <p:nvPr/>
              </p:nvSpPr>
              <p:spPr bwMode="auto">
                <a:xfrm>
                  <a:off x="0" y="-41324"/>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3 x 3 CONV. 128</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27" name="Group 26">
                <a:extLst>
                  <a:ext uri="{FF2B5EF4-FFF2-40B4-BE49-F238E27FC236}">
                    <a16:creationId xmlns:a16="http://schemas.microsoft.com/office/drawing/2014/main" id="{07A311A4-1FA6-46B1-9D5C-E8EA06718B6C}"/>
                  </a:ext>
                </a:extLst>
              </p:cNvPr>
              <p:cNvGrpSpPr/>
              <p:nvPr/>
            </p:nvGrpSpPr>
            <p:grpSpPr>
              <a:xfrm>
                <a:off x="0" y="403175"/>
                <a:ext cx="1591945" cy="234315"/>
                <a:chOff x="0" y="-41325"/>
                <a:chExt cx="1591945" cy="234315"/>
              </a:xfrm>
            </p:grpSpPr>
            <p:sp>
              <p:nvSpPr>
                <p:cNvPr id="48" name="Rectangle 47">
                  <a:extLst>
                    <a:ext uri="{FF2B5EF4-FFF2-40B4-BE49-F238E27FC236}">
                      <a16:creationId xmlns:a16="http://schemas.microsoft.com/office/drawing/2014/main" id="{316D9118-4C16-4425-BD08-C9C1E3148779}"/>
                    </a:ext>
                  </a:extLst>
                </p:cNvPr>
                <p:cNvSpPr/>
                <p:nvPr/>
              </p:nvSpPr>
              <p:spPr>
                <a:xfrm>
                  <a:off x="1250950" y="63500"/>
                  <a:ext cx="340995" cy="11557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9" name="Text Box 2">
                  <a:extLst>
                    <a:ext uri="{FF2B5EF4-FFF2-40B4-BE49-F238E27FC236}">
                      <a16:creationId xmlns:a16="http://schemas.microsoft.com/office/drawing/2014/main" id="{9097D1B3-D89E-4520-A343-F799868432BA}"/>
                    </a:ext>
                  </a:extLst>
                </p:cNvPr>
                <p:cNvSpPr txBox="1">
                  <a:spLocks noChangeArrowheads="1"/>
                </p:cNvSpPr>
                <p:nvPr/>
              </p:nvSpPr>
              <p:spPr bwMode="auto">
                <a:xfrm>
                  <a:off x="0" y="-41325"/>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3 x 3 CONV. 256</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28" name="Group 27">
                <a:extLst>
                  <a:ext uri="{FF2B5EF4-FFF2-40B4-BE49-F238E27FC236}">
                    <a16:creationId xmlns:a16="http://schemas.microsoft.com/office/drawing/2014/main" id="{343085BD-897E-4B65-89C5-D2AD663E7A11}"/>
                  </a:ext>
                </a:extLst>
              </p:cNvPr>
              <p:cNvGrpSpPr/>
              <p:nvPr/>
            </p:nvGrpSpPr>
            <p:grpSpPr>
              <a:xfrm>
                <a:off x="0" y="619074"/>
                <a:ext cx="1591945" cy="234315"/>
                <a:chOff x="0" y="-41326"/>
                <a:chExt cx="1591945" cy="234315"/>
              </a:xfrm>
            </p:grpSpPr>
            <p:sp>
              <p:nvSpPr>
                <p:cNvPr id="46" name="Rectangle 45">
                  <a:extLst>
                    <a:ext uri="{FF2B5EF4-FFF2-40B4-BE49-F238E27FC236}">
                      <a16:creationId xmlns:a16="http://schemas.microsoft.com/office/drawing/2014/main" id="{BFB10719-03B2-409D-AADC-6A17F66BCB16}"/>
                    </a:ext>
                  </a:extLst>
                </p:cNvPr>
                <p:cNvSpPr/>
                <p:nvPr/>
              </p:nvSpPr>
              <p:spPr>
                <a:xfrm>
                  <a:off x="1250950" y="63500"/>
                  <a:ext cx="340995" cy="115570"/>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7" name="Text Box 2">
                  <a:extLst>
                    <a:ext uri="{FF2B5EF4-FFF2-40B4-BE49-F238E27FC236}">
                      <a16:creationId xmlns:a16="http://schemas.microsoft.com/office/drawing/2014/main" id="{9A46AACF-95BE-4379-A774-B76EC579AEE6}"/>
                    </a:ext>
                  </a:extLst>
                </p:cNvPr>
                <p:cNvSpPr txBox="1">
                  <a:spLocks noChangeArrowheads="1"/>
                </p:cNvSpPr>
                <p:nvPr/>
              </p:nvSpPr>
              <p:spPr bwMode="auto">
                <a:xfrm>
                  <a:off x="0" y="-41326"/>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3 x 3 CONV. 512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29" name="Group 28">
                <a:extLst>
                  <a:ext uri="{FF2B5EF4-FFF2-40B4-BE49-F238E27FC236}">
                    <a16:creationId xmlns:a16="http://schemas.microsoft.com/office/drawing/2014/main" id="{98423956-F22B-473C-8F33-E26032BAEBFF}"/>
                  </a:ext>
                </a:extLst>
              </p:cNvPr>
              <p:cNvGrpSpPr/>
              <p:nvPr/>
            </p:nvGrpSpPr>
            <p:grpSpPr>
              <a:xfrm>
                <a:off x="0" y="841326"/>
                <a:ext cx="1591945" cy="234315"/>
                <a:chOff x="0" y="-41324"/>
                <a:chExt cx="1591945" cy="234315"/>
              </a:xfrm>
            </p:grpSpPr>
            <p:sp>
              <p:nvSpPr>
                <p:cNvPr id="44" name="Rectangle 43">
                  <a:extLst>
                    <a:ext uri="{FF2B5EF4-FFF2-40B4-BE49-F238E27FC236}">
                      <a16:creationId xmlns:a16="http://schemas.microsoft.com/office/drawing/2014/main" id="{1CF6D208-5443-4C93-BF7A-94619F9BCF47}"/>
                    </a:ext>
                  </a:extLst>
                </p:cNvPr>
                <p:cNvSpPr/>
                <p:nvPr/>
              </p:nvSpPr>
              <p:spPr>
                <a:xfrm>
                  <a:off x="1250950" y="63500"/>
                  <a:ext cx="340995" cy="11557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5" name="Text Box 2">
                  <a:extLst>
                    <a:ext uri="{FF2B5EF4-FFF2-40B4-BE49-F238E27FC236}">
                      <a16:creationId xmlns:a16="http://schemas.microsoft.com/office/drawing/2014/main" id="{92C92297-B88B-4ACA-8000-33ECAF36B9FC}"/>
                    </a:ext>
                  </a:extLst>
                </p:cNvPr>
                <p:cNvSpPr txBox="1">
                  <a:spLocks noChangeArrowheads="1"/>
                </p:cNvSpPr>
                <p:nvPr/>
              </p:nvSpPr>
              <p:spPr bwMode="auto">
                <a:xfrm>
                  <a:off x="0" y="-41324"/>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3 x 3 CONV. 512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30" name="Group 29">
                <a:extLst>
                  <a:ext uri="{FF2B5EF4-FFF2-40B4-BE49-F238E27FC236}">
                    <a16:creationId xmlns:a16="http://schemas.microsoft.com/office/drawing/2014/main" id="{1EEBCA1E-9DA4-4CA9-A720-B7BB3101948A}"/>
                  </a:ext>
                </a:extLst>
              </p:cNvPr>
              <p:cNvGrpSpPr/>
              <p:nvPr/>
            </p:nvGrpSpPr>
            <p:grpSpPr>
              <a:xfrm>
                <a:off x="0" y="1063574"/>
                <a:ext cx="1591945" cy="234315"/>
                <a:chOff x="0" y="-41326"/>
                <a:chExt cx="1591945" cy="234315"/>
              </a:xfrm>
            </p:grpSpPr>
            <p:sp>
              <p:nvSpPr>
                <p:cNvPr id="42" name="Rectangle 41">
                  <a:extLst>
                    <a:ext uri="{FF2B5EF4-FFF2-40B4-BE49-F238E27FC236}">
                      <a16:creationId xmlns:a16="http://schemas.microsoft.com/office/drawing/2014/main" id="{18C55367-5868-46D1-852A-D06E981582AD}"/>
                    </a:ext>
                  </a:extLst>
                </p:cNvPr>
                <p:cNvSpPr/>
                <p:nvPr/>
              </p:nvSpPr>
              <p:spPr>
                <a:xfrm>
                  <a:off x="1250950" y="57150"/>
                  <a:ext cx="340995" cy="11557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3" name="Text Box 2">
                  <a:extLst>
                    <a:ext uri="{FF2B5EF4-FFF2-40B4-BE49-F238E27FC236}">
                      <a16:creationId xmlns:a16="http://schemas.microsoft.com/office/drawing/2014/main" id="{11EC18B2-26BC-4219-92C4-DC9EFBD134CE}"/>
                    </a:ext>
                  </a:extLst>
                </p:cNvPr>
                <p:cNvSpPr txBox="1">
                  <a:spLocks noChangeArrowheads="1"/>
                </p:cNvSpPr>
                <p:nvPr/>
              </p:nvSpPr>
              <p:spPr bwMode="auto">
                <a:xfrm>
                  <a:off x="0" y="-41326"/>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Max Pooling / 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2D20978D-EF9A-44EC-857F-B228908DDD02}"/>
                  </a:ext>
                </a:extLst>
              </p:cNvPr>
              <p:cNvGrpSpPr/>
              <p:nvPr/>
            </p:nvGrpSpPr>
            <p:grpSpPr>
              <a:xfrm>
                <a:off x="0" y="1285825"/>
                <a:ext cx="1591945" cy="234315"/>
                <a:chOff x="0" y="-41325"/>
                <a:chExt cx="1591945" cy="234315"/>
              </a:xfrm>
            </p:grpSpPr>
            <p:sp>
              <p:nvSpPr>
                <p:cNvPr id="40" name="Rectangle 39">
                  <a:extLst>
                    <a:ext uri="{FF2B5EF4-FFF2-40B4-BE49-F238E27FC236}">
                      <a16:creationId xmlns:a16="http://schemas.microsoft.com/office/drawing/2014/main" id="{2E7E6187-E544-408D-B6B7-EEB2266918B8}"/>
                    </a:ext>
                  </a:extLst>
                </p:cNvPr>
                <p:cNvSpPr/>
                <p:nvPr/>
              </p:nvSpPr>
              <p:spPr>
                <a:xfrm>
                  <a:off x="1250950" y="107950"/>
                  <a:ext cx="340995" cy="27305"/>
                </a:xfrm>
                <a:prstGeom prst="rect">
                  <a:avLst/>
                </a:prstGeom>
                <a:solidFill>
                  <a:srgbClr val="CC009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1" name="Text Box 2">
                  <a:extLst>
                    <a:ext uri="{FF2B5EF4-FFF2-40B4-BE49-F238E27FC236}">
                      <a16:creationId xmlns:a16="http://schemas.microsoft.com/office/drawing/2014/main" id="{4DED52BF-0D4C-481C-9E0E-3C4C78CBD85C}"/>
                    </a:ext>
                  </a:extLst>
                </p:cNvPr>
                <p:cNvSpPr txBox="1">
                  <a:spLocks noChangeArrowheads="1"/>
                </p:cNvSpPr>
                <p:nvPr/>
              </p:nvSpPr>
              <p:spPr bwMode="auto">
                <a:xfrm>
                  <a:off x="0" y="-41325"/>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Avg. Pooling 512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33" name="Group 32">
                <a:extLst>
                  <a:ext uri="{FF2B5EF4-FFF2-40B4-BE49-F238E27FC236}">
                    <a16:creationId xmlns:a16="http://schemas.microsoft.com/office/drawing/2014/main" id="{592B1B4A-5C04-4893-9711-E96B17FACB8C}"/>
                  </a:ext>
                </a:extLst>
              </p:cNvPr>
              <p:cNvGrpSpPr/>
              <p:nvPr/>
            </p:nvGrpSpPr>
            <p:grpSpPr>
              <a:xfrm>
                <a:off x="0" y="1508074"/>
                <a:ext cx="1591945" cy="234315"/>
                <a:chOff x="0" y="-41326"/>
                <a:chExt cx="1591945" cy="234315"/>
              </a:xfrm>
            </p:grpSpPr>
            <p:sp>
              <p:nvSpPr>
                <p:cNvPr id="38" name="Rectangle 37">
                  <a:extLst>
                    <a:ext uri="{FF2B5EF4-FFF2-40B4-BE49-F238E27FC236}">
                      <a16:creationId xmlns:a16="http://schemas.microsoft.com/office/drawing/2014/main" id="{9320610C-654A-4E73-ABA3-17F4D1BA21D7}"/>
                    </a:ext>
                  </a:extLst>
                </p:cNvPr>
                <p:cNvSpPr/>
                <p:nvPr/>
              </p:nvSpPr>
              <p:spPr>
                <a:xfrm>
                  <a:off x="1250950" y="101600"/>
                  <a:ext cx="340995" cy="27305"/>
                </a:xfrm>
                <a:prstGeom prst="rect">
                  <a:avLst/>
                </a:prstGeom>
                <a:solidFill>
                  <a:srgbClr val="66FF3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9" name="Text Box 2">
                  <a:extLst>
                    <a:ext uri="{FF2B5EF4-FFF2-40B4-BE49-F238E27FC236}">
                      <a16:creationId xmlns:a16="http://schemas.microsoft.com/office/drawing/2014/main" id="{97B705C0-B76E-4299-9CF6-A90B3B25172F}"/>
                    </a:ext>
                  </a:extLst>
                </p:cNvPr>
                <p:cNvSpPr txBox="1">
                  <a:spLocks noChangeArrowheads="1"/>
                </p:cNvSpPr>
                <p:nvPr/>
              </p:nvSpPr>
              <p:spPr bwMode="auto">
                <a:xfrm>
                  <a:off x="0" y="-41326"/>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FC. 512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nvGrpSpPr>
              <p:cNvPr id="35" name="Group 34">
                <a:extLst>
                  <a:ext uri="{FF2B5EF4-FFF2-40B4-BE49-F238E27FC236}">
                    <a16:creationId xmlns:a16="http://schemas.microsoft.com/office/drawing/2014/main" id="{98D5AF5E-6830-410B-B97E-134540A993AB}"/>
                  </a:ext>
                </a:extLst>
              </p:cNvPr>
              <p:cNvGrpSpPr/>
              <p:nvPr/>
            </p:nvGrpSpPr>
            <p:grpSpPr>
              <a:xfrm>
                <a:off x="0" y="1723974"/>
                <a:ext cx="1592144" cy="234315"/>
                <a:chOff x="0" y="-41326"/>
                <a:chExt cx="1592144" cy="234315"/>
              </a:xfrm>
            </p:grpSpPr>
            <p:sp>
              <p:nvSpPr>
                <p:cNvPr id="36" name="Rectangle 35">
                  <a:extLst>
                    <a:ext uri="{FF2B5EF4-FFF2-40B4-BE49-F238E27FC236}">
                      <a16:creationId xmlns:a16="http://schemas.microsoft.com/office/drawing/2014/main" id="{FF34951A-DED9-4771-926D-CD53403D9A87}"/>
                    </a:ext>
                  </a:extLst>
                </p:cNvPr>
                <p:cNvSpPr/>
                <p:nvPr/>
              </p:nvSpPr>
              <p:spPr>
                <a:xfrm>
                  <a:off x="1250950" y="101600"/>
                  <a:ext cx="341194" cy="27432"/>
                </a:xfrm>
                <a:prstGeom prst="rect">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Text Box 2">
                  <a:extLst>
                    <a:ext uri="{FF2B5EF4-FFF2-40B4-BE49-F238E27FC236}">
                      <a16:creationId xmlns:a16="http://schemas.microsoft.com/office/drawing/2014/main" id="{298353EA-DC81-48BA-AFE2-E5C233548DFA}"/>
                    </a:ext>
                  </a:extLst>
                </p:cNvPr>
                <p:cNvSpPr txBox="1">
                  <a:spLocks noChangeArrowheads="1"/>
                </p:cNvSpPr>
                <p:nvPr/>
              </p:nvSpPr>
              <p:spPr bwMode="auto">
                <a:xfrm>
                  <a:off x="0" y="-41326"/>
                  <a:ext cx="1158240" cy="234315"/>
                </a:xfrm>
                <a:prstGeom prst="rect">
                  <a:avLst/>
                </a:prstGeom>
                <a:noFill/>
                <a:ln w="9525">
                  <a:noFill/>
                  <a:miter lim="800000"/>
                  <a:headEnd/>
                  <a:tailEnd/>
                </a:ln>
              </p:spPr>
              <p:txBody>
                <a:bodyPr rot="0" vert="horz" wrap="square" lIns="91440" tIns="45720" rIns="91440" bIns="45720" anchor="t" anchorCtr="0">
                  <a:spAutoFit/>
                </a:bodyPr>
                <a:lstStyle/>
                <a:p>
                  <a:pPr marL="0" marR="0" algn="ctr">
                    <a:lnSpc>
                      <a:spcPct val="150000"/>
                    </a:lnSpc>
                    <a:spcBef>
                      <a:spcPts val="0"/>
                    </a:spcBef>
                    <a:spcAft>
                      <a:spcPts val="0"/>
                    </a:spcAft>
                  </a:pPr>
                  <a:r>
                    <a:rPr lang="en-US" sz="900">
                      <a:effectLst/>
                      <a:latin typeface="Cambria" panose="02040503050406030204" pitchFamily="18" charset="0"/>
                      <a:ea typeface="Calibri" panose="020F0502020204030204" pitchFamily="34" charset="0"/>
                      <a:cs typeface="Arial" panose="020B0604020202020204" pitchFamily="34" charset="0"/>
                    </a:rPr>
                    <a:t>SoftMax 2</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grpSp>
        </p:grpSp>
      </p:grpSp>
    </p:spTree>
    <p:extLst>
      <p:ext uri="{BB962C8B-B14F-4D97-AF65-F5344CB8AC3E}">
        <p14:creationId xmlns:p14="http://schemas.microsoft.com/office/powerpoint/2010/main" val="1696817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Introduction – </a:t>
            </a:r>
            <a:r>
              <a:rPr lang="en-US" sz="2400" b="1" dirty="0">
                <a:solidFill>
                  <a:srgbClr val="002060"/>
                </a:solidFill>
              </a:rPr>
              <a:t>Current Practice &amp; Problem Definition</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 / 39</a:t>
            </a:r>
            <a:endParaRPr lang="en-US" sz="1400" dirty="0"/>
          </a:p>
        </p:txBody>
      </p:sp>
      <p:pic>
        <p:nvPicPr>
          <p:cNvPr id="67" name="Graphic 66" descr="Construction Barricade with solid fill">
            <a:extLst>
              <a:ext uri="{FF2B5EF4-FFF2-40B4-BE49-F238E27FC236}">
                <a16:creationId xmlns:a16="http://schemas.microsoft.com/office/drawing/2014/main" id="{4DA45273-39C8-4AA1-90E0-662E75BCB8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6954" y="1717386"/>
            <a:ext cx="720000" cy="720000"/>
          </a:xfrm>
          <a:prstGeom prst="rect">
            <a:avLst/>
          </a:prstGeom>
        </p:spPr>
      </p:pic>
      <p:sp>
        <p:nvSpPr>
          <p:cNvPr id="68" name="TextBox 67">
            <a:extLst>
              <a:ext uri="{FF2B5EF4-FFF2-40B4-BE49-F238E27FC236}">
                <a16:creationId xmlns:a16="http://schemas.microsoft.com/office/drawing/2014/main" id="{3E952696-1F38-4CB4-AA1D-D613C7B7B763}"/>
              </a:ext>
            </a:extLst>
          </p:cNvPr>
          <p:cNvSpPr txBox="1"/>
          <p:nvPr/>
        </p:nvSpPr>
        <p:spPr>
          <a:xfrm>
            <a:off x="1092603" y="771327"/>
            <a:ext cx="4824412" cy="5632311"/>
          </a:xfrm>
          <a:prstGeom prst="rect">
            <a:avLst/>
          </a:prstGeom>
          <a:noFill/>
        </p:spPr>
        <p:txBody>
          <a:bodyPr wrap="square" rtlCol="0">
            <a:spAutoFit/>
          </a:bodyPr>
          <a:lstStyle/>
          <a:p>
            <a:pPr algn="just"/>
            <a:r>
              <a:rPr lang="en-US" b="1" u="sng" dirty="0">
                <a:solidFill>
                  <a:srgbClr val="002060"/>
                </a:solidFill>
              </a:rPr>
              <a:t>Site Access Control: (Problem No.1)</a:t>
            </a: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Construction sites security and access control is an essential part of construction management.</a:t>
            </a: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Proper site access mechanism is required to monitor visitors access, material delivery to site, machinery access, and labor deployment.</a:t>
            </a:r>
          </a:p>
          <a:p>
            <a:pPr marL="285750" indent="-285750" algn="just">
              <a:buFont typeface="Arial" panose="020B0604020202020204" pitchFamily="34" charset="0"/>
              <a:buChar char="•"/>
            </a:pPr>
            <a:endParaRPr lang="en-US" dirty="0">
              <a:solidFill>
                <a:srgbClr val="002060"/>
              </a:solidFill>
            </a:endParaRPr>
          </a:p>
          <a:p>
            <a:pPr algn="just"/>
            <a:r>
              <a:rPr lang="en-US" b="1" u="sng" dirty="0">
                <a:solidFill>
                  <a:srgbClr val="002060"/>
                </a:solidFill>
              </a:rPr>
              <a:t>Health, Safety &amp; Quality Control: (Problem No.2)</a:t>
            </a:r>
          </a:p>
          <a:p>
            <a:pPr algn="just"/>
            <a:endParaRPr lang="en-US" b="1" u="sng" dirty="0">
              <a:solidFill>
                <a:srgbClr val="002060"/>
              </a:solidFill>
            </a:endParaRPr>
          </a:p>
          <a:p>
            <a:pPr marL="285750" indent="-285750" algn="just">
              <a:buFont typeface="Arial" panose="020B0604020202020204" pitchFamily="34" charset="0"/>
              <a:buChar char="•"/>
            </a:pPr>
            <a:r>
              <a:rPr lang="en-US" dirty="0">
                <a:solidFill>
                  <a:srgbClr val="002060"/>
                </a:solidFill>
              </a:rPr>
              <a:t>48% of falls from height in construction sites lead to serious injuries and 30% lead to death [3].</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In Bahrain and according to Social Insurance Organization, “45” falls from height accidents been registered in Q4 of 2020, none of them resulted death [4]. </a:t>
            </a:r>
          </a:p>
        </p:txBody>
      </p:sp>
      <p:pic>
        <p:nvPicPr>
          <p:cNvPr id="70" name="Graphic 69" descr="Medical with solid fill">
            <a:extLst>
              <a:ext uri="{FF2B5EF4-FFF2-40B4-BE49-F238E27FC236}">
                <a16:creationId xmlns:a16="http://schemas.microsoft.com/office/drawing/2014/main" id="{BF402369-CEA5-4ACA-BC64-25FA6C5FF13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6954" y="4458434"/>
            <a:ext cx="720000" cy="720000"/>
          </a:xfrm>
          <a:prstGeom prst="rect">
            <a:avLst/>
          </a:prstGeom>
        </p:spPr>
      </p:pic>
      <p:pic>
        <p:nvPicPr>
          <p:cNvPr id="76" name="Picture 75" descr="Text&#10;&#10;Description automatically generated with low confidence">
            <a:extLst>
              <a:ext uri="{FF2B5EF4-FFF2-40B4-BE49-F238E27FC236}">
                <a16:creationId xmlns:a16="http://schemas.microsoft.com/office/drawing/2014/main" id="{880CCED4-27D6-4827-B957-E67810818C0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6335" y="709426"/>
            <a:ext cx="1044473" cy="1044473"/>
          </a:xfrm>
          <a:prstGeom prst="rect">
            <a:avLst/>
          </a:prstGeom>
        </p:spPr>
      </p:pic>
      <p:sp>
        <p:nvSpPr>
          <p:cNvPr id="77" name="TextBox 76">
            <a:extLst>
              <a:ext uri="{FF2B5EF4-FFF2-40B4-BE49-F238E27FC236}">
                <a16:creationId xmlns:a16="http://schemas.microsoft.com/office/drawing/2014/main" id="{9632BE67-00E2-4787-85D8-34AA952B8EEA}"/>
              </a:ext>
            </a:extLst>
          </p:cNvPr>
          <p:cNvSpPr txBox="1"/>
          <p:nvPr/>
        </p:nvSpPr>
        <p:spPr>
          <a:xfrm>
            <a:off x="6274706" y="1967751"/>
            <a:ext cx="5607732" cy="4247317"/>
          </a:xfrm>
          <a:prstGeom prst="rect">
            <a:avLst/>
          </a:prstGeom>
          <a:noFill/>
        </p:spPr>
        <p:txBody>
          <a:bodyPr wrap="square">
            <a:spAutoFit/>
          </a:bodyPr>
          <a:lstStyle/>
          <a:p>
            <a:pPr algn="ctr"/>
            <a:r>
              <a:rPr lang="en-US" b="1" u="sng" dirty="0">
                <a:solidFill>
                  <a:srgbClr val="002060"/>
                </a:solidFill>
              </a:rPr>
              <a:t>Current Practice in Ministry of Housing</a:t>
            </a:r>
          </a:p>
          <a:p>
            <a:pPr algn="just"/>
            <a:endParaRPr lang="en-US" b="1" u="sng" dirty="0">
              <a:solidFill>
                <a:srgbClr val="002060"/>
              </a:solidFill>
            </a:endParaRPr>
          </a:p>
          <a:p>
            <a:pPr marL="285750" indent="-285750" algn="just">
              <a:buFont typeface="Arial" panose="020B0604020202020204" pitchFamily="34" charset="0"/>
              <a:buChar char="•"/>
            </a:pPr>
            <a:r>
              <a:rPr lang="en-US" dirty="0">
                <a:solidFill>
                  <a:srgbClr val="002060"/>
                </a:solidFill>
              </a:rPr>
              <a:t>Manual site access monitoring mechanism is being implemented through appointing specialized security contractor to control site access with providing patrols to roam the site for any violations or intruders. The cost of deploying “4” security personals for 12 hours shift, 7 days a week is 1,300 BD/month/project.</a:t>
            </a:r>
          </a:p>
          <a:p>
            <a:pPr marL="285750" indent="-285750" algn="just">
              <a:buFont typeface="Arial" panose="020B0604020202020204" pitchFamily="34" charset="0"/>
              <a:buChar char="•"/>
            </a:pPr>
            <a:endParaRPr lang="en-US" dirty="0">
              <a:solidFill>
                <a:srgbClr val="002060"/>
              </a:solidFill>
            </a:endParaRP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Deploying of human safety officers to roam the site on daily basis to evaluate contractor workmanship and measures from health &amp; safety point of view. The health &amp; safety officer deployment costs around 1000 BD/month/project.</a:t>
            </a:r>
          </a:p>
        </p:txBody>
      </p:sp>
      <p:cxnSp>
        <p:nvCxnSpPr>
          <p:cNvPr id="25" name="Straight Connector 24">
            <a:extLst>
              <a:ext uri="{FF2B5EF4-FFF2-40B4-BE49-F238E27FC236}">
                <a16:creationId xmlns:a16="http://schemas.microsoft.com/office/drawing/2014/main" id="{E94ECDE9-E4ED-4095-ADAA-60A8001C6B4B}"/>
              </a:ext>
            </a:extLst>
          </p:cNvPr>
          <p:cNvCxnSpPr>
            <a:cxnSpLocks/>
          </p:cNvCxnSpPr>
          <p:nvPr/>
        </p:nvCxnSpPr>
        <p:spPr>
          <a:xfrm>
            <a:off x="6096000" y="929190"/>
            <a:ext cx="0" cy="5225501"/>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697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Conclusion</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39 / 39</a:t>
            </a:r>
            <a:endParaRPr lang="en-US" sz="1400" dirty="0"/>
          </a:p>
        </p:txBody>
      </p:sp>
      <p:pic>
        <p:nvPicPr>
          <p:cNvPr id="82" name="Graphic 81" descr="Books with solid fill">
            <a:extLst>
              <a:ext uri="{FF2B5EF4-FFF2-40B4-BE49-F238E27FC236}">
                <a16:creationId xmlns:a16="http://schemas.microsoft.com/office/drawing/2014/main" id="{26A8CAA1-87A5-4981-8604-7C34CA87CB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77710"/>
            <a:ext cx="720000" cy="720000"/>
          </a:xfrm>
          <a:prstGeom prst="rect">
            <a:avLst/>
          </a:prstGeom>
        </p:spPr>
      </p:pic>
      <p:sp>
        <p:nvSpPr>
          <p:cNvPr id="84" name="TextBox 83">
            <a:extLst>
              <a:ext uri="{FF2B5EF4-FFF2-40B4-BE49-F238E27FC236}">
                <a16:creationId xmlns:a16="http://schemas.microsoft.com/office/drawing/2014/main" id="{D0B524D2-E430-44FD-966D-9C290B701314}"/>
              </a:ext>
            </a:extLst>
          </p:cNvPr>
          <p:cNvSpPr txBox="1"/>
          <p:nvPr/>
        </p:nvSpPr>
        <p:spPr>
          <a:xfrm>
            <a:off x="1202581" y="767345"/>
            <a:ext cx="9683859" cy="5632311"/>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The developed applications proved that utilization of deep learning in construction sites can enhance site management and reduce efforts of day-to-day activities.</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The labors adherence to health and safety protocol can be evaluated intelligently and simultaneously monitored on a wide scale area covering the whole project without the need to deploy health &amp; safety officers on daily bases at every construction project.</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The security personal can be replaced with intelligent license plate detection algorithm to automate the gate access control.</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It can enhance the supervision team control on contractor performance.</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All these merits will be achieved with savings in cost, time, efforts, reducing manpower requirement, improving safety, and productivity.</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The future research can be done in integrating and deploying the developed algorithms on camera devices distributed over construction sites. </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In addition, developed algorithms can be integrated with report generation system to produce daily reports automatically showing the number of manpower and machinery attended site.</a:t>
            </a:r>
          </a:p>
        </p:txBody>
      </p:sp>
      <p:grpSp>
        <p:nvGrpSpPr>
          <p:cNvPr id="85" name="Group 84">
            <a:extLst>
              <a:ext uri="{FF2B5EF4-FFF2-40B4-BE49-F238E27FC236}">
                <a16:creationId xmlns:a16="http://schemas.microsoft.com/office/drawing/2014/main" id="{4E746F8A-8C85-4959-88F4-7952ECB60BDE}"/>
              </a:ext>
            </a:extLst>
          </p:cNvPr>
          <p:cNvGrpSpPr/>
          <p:nvPr/>
        </p:nvGrpSpPr>
        <p:grpSpPr>
          <a:xfrm>
            <a:off x="1174380" y="785474"/>
            <a:ext cx="360000" cy="360000"/>
            <a:chOff x="294257" y="1013750"/>
            <a:chExt cx="360000" cy="360000"/>
          </a:xfrm>
        </p:grpSpPr>
        <p:sp>
          <p:nvSpPr>
            <p:cNvPr id="86" name="Oval 85">
              <a:extLst>
                <a:ext uri="{FF2B5EF4-FFF2-40B4-BE49-F238E27FC236}">
                  <a16:creationId xmlns:a16="http://schemas.microsoft.com/office/drawing/2014/main" id="{8C12F95E-1912-4A84-B7D5-733019B1E6A5}"/>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7" name="Graphic 86" descr="Badge 1 with solid fill">
              <a:extLst>
                <a:ext uri="{FF2B5EF4-FFF2-40B4-BE49-F238E27FC236}">
                  <a16:creationId xmlns:a16="http://schemas.microsoft.com/office/drawing/2014/main" id="{A0BF4129-DE0F-4D12-A16A-5292342ECAF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257" y="1013750"/>
              <a:ext cx="360000" cy="360000"/>
            </a:xfrm>
            <a:prstGeom prst="rect">
              <a:avLst/>
            </a:prstGeom>
          </p:spPr>
        </p:pic>
      </p:grpSp>
      <p:grpSp>
        <p:nvGrpSpPr>
          <p:cNvPr id="88" name="Group 87">
            <a:extLst>
              <a:ext uri="{FF2B5EF4-FFF2-40B4-BE49-F238E27FC236}">
                <a16:creationId xmlns:a16="http://schemas.microsoft.com/office/drawing/2014/main" id="{E3B1FCD0-88CF-4CA1-926B-16C57C4DC946}"/>
              </a:ext>
            </a:extLst>
          </p:cNvPr>
          <p:cNvGrpSpPr/>
          <p:nvPr/>
        </p:nvGrpSpPr>
        <p:grpSpPr>
          <a:xfrm>
            <a:off x="1174380" y="1617888"/>
            <a:ext cx="360000" cy="360000"/>
            <a:chOff x="294257" y="1013750"/>
            <a:chExt cx="360000" cy="360000"/>
          </a:xfrm>
        </p:grpSpPr>
        <p:sp>
          <p:nvSpPr>
            <p:cNvPr id="89" name="Oval 88">
              <a:extLst>
                <a:ext uri="{FF2B5EF4-FFF2-40B4-BE49-F238E27FC236}">
                  <a16:creationId xmlns:a16="http://schemas.microsoft.com/office/drawing/2014/main" id="{410CE376-FA2E-4AF9-AF5B-AF56195EFEB7}"/>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descr="Badge with solid fill">
              <a:extLst>
                <a:ext uri="{FF2B5EF4-FFF2-40B4-BE49-F238E27FC236}">
                  <a16:creationId xmlns:a16="http://schemas.microsoft.com/office/drawing/2014/main" id="{B89409E2-EB88-4A9D-B64D-D6D3EDB9E2A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94257" y="1013750"/>
              <a:ext cx="360000" cy="360000"/>
            </a:xfrm>
            <a:prstGeom prst="rect">
              <a:avLst/>
            </a:prstGeom>
          </p:spPr>
        </p:pic>
      </p:grpSp>
      <p:grpSp>
        <p:nvGrpSpPr>
          <p:cNvPr id="91" name="Group 90">
            <a:extLst>
              <a:ext uri="{FF2B5EF4-FFF2-40B4-BE49-F238E27FC236}">
                <a16:creationId xmlns:a16="http://schemas.microsoft.com/office/drawing/2014/main" id="{04AE8F2F-F2E6-4B94-82AB-CB70EA4D398B}"/>
              </a:ext>
            </a:extLst>
          </p:cNvPr>
          <p:cNvGrpSpPr/>
          <p:nvPr/>
        </p:nvGrpSpPr>
        <p:grpSpPr>
          <a:xfrm>
            <a:off x="1174380" y="2706716"/>
            <a:ext cx="360000" cy="360000"/>
            <a:chOff x="294257" y="1013750"/>
            <a:chExt cx="360000" cy="360000"/>
          </a:xfrm>
        </p:grpSpPr>
        <p:sp>
          <p:nvSpPr>
            <p:cNvPr id="92" name="Oval 91">
              <a:extLst>
                <a:ext uri="{FF2B5EF4-FFF2-40B4-BE49-F238E27FC236}">
                  <a16:creationId xmlns:a16="http://schemas.microsoft.com/office/drawing/2014/main" id="{4685394E-3853-4018-BD91-9745C12281D6}"/>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3" name="Graphic 92" descr="Badge 3 with solid fill">
              <a:extLst>
                <a:ext uri="{FF2B5EF4-FFF2-40B4-BE49-F238E27FC236}">
                  <a16:creationId xmlns:a16="http://schemas.microsoft.com/office/drawing/2014/main" id="{9007EE86-F4A3-41C6-B5DF-2B3888659C2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94257" y="1013750"/>
              <a:ext cx="360000" cy="360000"/>
            </a:xfrm>
            <a:prstGeom prst="rect">
              <a:avLst/>
            </a:prstGeom>
          </p:spPr>
        </p:pic>
      </p:grpSp>
      <p:grpSp>
        <p:nvGrpSpPr>
          <p:cNvPr id="94" name="Group 93">
            <a:extLst>
              <a:ext uri="{FF2B5EF4-FFF2-40B4-BE49-F238E27FC236}">
                <a16:creationId xmlns:a16="http://schemas.microsoft.com/office/drawing/2014/main" id="{B410E0D4-2780-4B24-A08D-2933595240A9}"/>
              </a:ext>
            </a:extLst>
          </p:cNvPr>
          <p:cNvGrpSpPr/>
          <p:nvPr/>
        </p:nvGrpSpPr>
        <p:grpSpPr>
          <a:xfrm>
            <a:off x="1174380" y="3505617"/>
            <a:ext cx="360000" cy="360000"/>
            <a:chOff x="294257" y="1013750"/>
            <a:chExt cx="360000" cy="360000"/>
          </a:xfrm>
        </p:grpSpPr>
        <p:sp>
          <p:nvSpPr>
            <p:cNvPr id="95" name="Oval 94">
              <a:extLst>
                <a:ext uri="{FF2B5EF4-FFF2-40B4-BE49-F238E27FC236}">
                  <a16:creationId xmlns:a16="http://schemas.microsoft.com/office/drawing/2014/main" id="{9C4093E5-975D-41D0-92E3-91A3C7F17B03}"/>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6" name="Graphic 95" descr="Badge 4 with solid fill">
              <a:extLst>
                <a:ext uri="{FF2B5EF4-FFF2-40B4-BE49-F238E27FC236}">
                  <a16:creationId xmlns:a16="http://schemas.microsoft.com/office/drawing/2014/main" id="{5033813C-DC58-40F3-9171-02438D79D49E}"/>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94257" y="1013750"/>
              <a:ext cx="360000" cy="360000"/>
            </a:xfrm>
            <a:prstGeom prst="rect">
              <a:avLst/>
            </a:prstGeom>
          </p:spPr>
        </p:pic>
      </p:grpSp>
      <p:grpSp>
        <p:nvGrpSpPr>
          <p:cNvPr id="97" name="Group 96">
            <a:extLst>
              <a:ext uri="{FF2B5EF4-FFF2-40B4-BE49-F238E27FC236}">
                <a16:creationId xmlns:a16="http://schemas.microsoft.com/office/drawing/2014/main" id="{51966319-D69F-405D-B19B-BEF68D824230}"/>
              </a:ext>
            </a:extLst>
          </p:cNvPr>
          <p:cNvGrpSpPr/>
          <p:nvPr/>
        </p:nvGrpSpPr>
        <p:grpSpPr>
          <a:xfrm>
            <a:off x="1174380" y="4052247"/>
            <a:ext cx="360000" cy="360000"/>
            <a:chOff x="294257" y="1013750"/>
            <a:chExt cx="360000" cy="360000"/>
          </a:xfrm>
        </p:grpSpPr>
        <p:sp>
          <p:nvSpPr>
            <p:cNvPr id="98" name="Oval 97">
              <a:extLst>
                <a:ext uri="{FF2B5EF4-FFF2-40B4-BE49-F238E27FC236}">
                  <a16:creationId xmlns:a16="http://schemas.microsoft.com/office/drawing/2014/main" id="{60882472-9FD0-4609-AA94-3E3FD9BDCF26}"/>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Graphic 98" descr="Badge 5 with solid fill">
              <a:extLst>
                <a:ext uri="{FF2B5EF4-FFF2-40B4-BE49-F238E27FC236}">
                  <a16:creationId xmlns:a16="http://schemas.microsoft.com/office/drawing/2014/main" id="{1124F7E7-6BFD-42B9-892F-40669D564663}"/>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94257" y="1013750"/>
              <a:ext cx="360000" cy="360000"/>
            </a:xfrm>
            <a:prstGeom prst="rect">
              <a:avLst/>
            </a:prstGeom>
          </p:spPr>
        </p:pic>
      </p:grpSp>
      <p:grpSp>
        <p:nvGrpSpPr>
          <p:cNvPr id="100" name="Group 99">
            <a:extLst>
              <a:ext uri="{FF2B5EF4-FFF2-40B4-BE49-F238E27FC236}">
                <a16:creationId xmlns:a16="http://schemas.microsoft.com/office/drawing/2014/main" id="{AA299523-D6F2-4609-A39B-A11918F12593}"/>
              </a:ext>
            </a:extLst>
          </p:cNvPr>
          <p:cNvGrpSpPr/>
          <p:nvPr/>
        </p:nvGrpSpPr>
        <p:grpSpPr>
          <a:xfrm>
            <a:off x="1174380" y="4865951"/>
            <a:ext cx="360000" cy="360000"/>
            <a:chOff x="294257" y="1013750"/>
            <a:chExt cx="360000" cy="360000"/>
          </a:xfrm>
        </p:grpSpPr>
        <p:sp>
          <p:nvSpPr>
            <p:cNvPr id="101" name="Oval 100">
              <a:extLst>
                <a:ext uri="{FF2B5EF4-FFF2-40B4-BE49-F238E27FC236}">
                  <a16:creationId xmlns:a16="http://schemas.microsoft.com/office/drawing/2014/main" id="{D44EF396-980A-4B25-AF3C-D7BCDEAD2A99}"/>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 name="Graphic 101" descr="Badge 6 with solid fill">
              <a:extLst>
                <a:ext uri="{FF2B5EF4-FFF2-40B4-BE49-F238E27FC236}">
                  <a16:creationId xmlns:a16="http://schemas.microsoft.com/office/drawing/2014/main" id="{0CA9E15A-55B2-494C-8CAF-B895C9C3F5C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94257" y="1013750"/>
              <a:ext cx="360000" cy="360000"/>
            </a:xfrm>
            <a:prstGeom prst="rect">
              <a:avLst/>
            </a:prstGeom>
          </p:spPr>
        </p:pic>
      </p:grpSp>
      <p:grpSp>
        <p:nvGrpSpPr>
          <p:cNvPr id="103" name="Group 102">
            <a:extLst>
              <a:ext uri="{FF2B5EF4-FFF2-40B4-BE49-F238E27FC236}">
                <a16:creationId xmlns:a16="http://schemas.microsoft.com/office/drawing/2014/main" id="{A72B9280-F7D3-4172-ADE0-86ACA8B83125}"/>
              </a:ext>
            </a:extLst>
          </p:cNvPr>
          <p:cNvGrpSpPr/>
          <p:nvPr/>
        </p:nvGrpSpPr>
        <p:grpSpPr>
          <a:xfrm>
            <a:off x="1174380" y="5712653"/>
            <a:ext cx="360000" cy="360000"/>
            <a:chOff x="294257" y="1013750"/>
            <a:chExt cx="360000" cy="360000"/>
          </a:xfrm>
        </p:grpSpPr>
        <p:sp>
          <p:nvSpPr>
            <p:cNvPr id="104" name="Oval 103">
              <a:extLst>
                <a:ext uri="{FF2B5EF4-FFF2-40B4-BE49-F238E27FC236}">
                  <a16:creationId xmlns:a16="http://schemas.microsoft.com/office/drawing/2014/main" id="{1F9D4C9E-98CC-43EC-A223-8CDCBA533221}"/>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5" name="Graphic 104" descr="Badge 7 with solid fill">
              <a:extLst>
                <a:ext uri="{FF2B5EF4-FFF2-40B4-BE49-F238E27FC236}">
                  <a16:creationId xmlns:a16="http://schemas.microsoft.com/office/drawing/2014/main" id="{8D1702FB-1715-4490-ABA0-134CDA5FD6C0}"/>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294257" y="1013750"/>
              <a:ext cx="360000" cy="360000"/>
            </a:xfrm>
            <a:prstGeom prst="rect">
              <a:avLst/>
            </a:prstGeom>
          </p:spPr>
        </p:pic>
      </p:grpSp>
    </p:spTree>
    <p:extLst>
      <p:ext uri="{BB962C8B-B14F-4D97-AF65-F5344CB8AC3E}">
        <p14:creationId xmlns:p14="http://schemas.microsoft.com/office/powerpoint/2010/main" val="354694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Results Summary</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177308" y="6505133"/>
            <a:ext cx="1837384"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Results Summary</a:t>
            </a:r>
            <a:endParaRPr lang="en-US" sz="1400" dirty="0"/>
          </a:p>
        </p:txBody>
      </p:sp>
      <p:pic>
        <p:nvPicPr>
          <p:cNvPr id="82" name="Graphic 81" descr="Presentation with pie chart with solid fill">
            <a:extLst>
              <a:ext uri="{FF2B5EF4-FFF2-40B4-BE49-F238E27FC236}">
                <a16:creationId xmlns:a16="http://schemas.microsoft.com/office/drawing/2014/main" id="{26A8CAA1-87A5-4981-8604-7C34CA87CB9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60459" y="677710"/>
            <a:ext cx="720000" cy="720000"/>
          </a:xfrm>
          <a:prstGeom prst="rect">
            <a:avLst/>
          </a:prstGeom>
        </p:spPr>
      </p:pic>
      <p:graphicFrame>
        <p:nvGraphicFramePr>
          <p:cNvPr id="2" name="Object 1">
            <a:extLst>
              <a:ext uri="{FF2B5EF4-FFF2-40B4-BE49-F238E27FC236}">
                <a16:creationId xmlns:a16="http://schemas.microsoft.com/office/drawing/2014/main" id="{A4ACF6B7-EE48-434D-99F2-549EB0680C8F}"/>
              </a:ext>
            </a:extLst>
          </p:cNvPr>
          <p:cNvGraphicFramePr>
            <a:graphicFrameLocks noChangeAspect="1"/>
          </p:cNvGraphicFramePr>
          <p:nvPr>
            <p:extLst>
              <p:ext uri="{D42A27DB-BD31-4B8C-83A1-F6EECF244321}">
                <p14:modId xmlns:p14="http://schemas.microsoft.com/office/powerpoint/2010/main" val="1899313934"/>
              </p:ext>
            </p:extLst>
          </p:nvPr>
        </p:nvGraphicFramePr>
        <p:xfrm>
          <a:off x="986196" y="1406818"/>
          <a:ext cx="10219608" cy="4587948"/>
        </p:xfrm>
        <a:graphic>
          <a:graphicData uri="http://schemas.openxmlformats.org/presentationml/2006/ole">
            <mc:AlternateContent xmlns:mc="http://schemas.openxmlformats.org/markup-compatibility/2006">
              <mc:Choice xmlns:v="urn:schemas-microsoft-com:vml" Requires="v">
                <p:oleObj name="Document" r:id="rId7" imgW="8875907" imgH="3984434" progId="Word.Document.12">
                  <p:embed/>
                </p:oleObj>
              </mc:Choice>
              <mc:Fallback>
                <p:oleObj name="Document" r:id="rId7" imgW="8875907" imgH="3984434" progId="Word.Document.12">
                  <p:embed/>
                  <p:pic>
                    <p:nvPicPr>
                      <p:cNvPr id="2" name="Object 1">
                        <a:extLst>
                          <a:ext uri="{FF2B5EF4-FFF2-40B4-BE49-F238E27FC236}">
                            <a16:creationId xmlns:a16="http://schemas.microsoft.com/office/drawing/2014/main" id="{A4ACF6B7-EE48-434D-99F2-549EB0680C8F}"/>
                          </a:ext>
                        </a:extLst>
                      </p:cNvPr>
                      <p:cNvPicPr/>
                      <p:nvPr/>
                    </p:nvPicPr>
                    <p:blipFill>
                      <a:blip r:embed="rId8"/>
                      <a:stretch>
                        <a:fillRect/>
                      </a:stretch>
                    </p:blipFill>
                    <p:spPr>
                      <a:xfrm>
                        <a:off x="986196" y="1406818"/>
                        <a:ext cx="10219608" cy="4587948"/>
                      </a:xfrm>
                      <a:prstGeom prst="rect">
                        <a:avLst/>
                      </a:prstGeom>
                    </p:spPr>
                  </p:pic>
                </p:oleObj>
              </mc:Fallback>
            </mc:AlternateContent>
          </a:graphicData>
        </a:graphic>
      </p:graphicFrame>
      <p:graphicFrame>
        <p:nvGraphicFramePr>
          <p:cNvPr id="3" name="Object 2">
            <a:extLst>
              <a:ext uri="{FF2B5EF4-FFF2-40B4-BE49-F238E27FC236}">
                <a16:creationId xmlns:a16="http://schemas.microsoft.com/office/drawing/2014/main" id="{15AD53B1-AAC6-44FF-A105-7493EA1AF95E}"/>
              </a:ext>
            </a:extLst>
          </p:cNvPr>
          <p:cNvGraphicFramePr>
            <a:graphicFrameLocks noChangeAspect="1"/>
          </p:cNvGraphicFramePr>
          <p:nvPr>
            <p:extLst>
              <p:ext uri="{D42A27DB-BD31-4B8C-83A1-F6EECF244321}">
                <p14:modId xmlns:p14="http://schemas.microsoft.com/office/powerpoint/2010/main" val="1378804564"/>
              </p:ext>
            </p:extLst>
          </p:nvPr>
        </p:nvGraphicFramePr>
        <p:xfrm>
          <a:off x="980459" y="4658677"/>
          <a:ext cx="10231082" cy="1668887"/>
        </p:xfrm>
        <a:graphic>
          <a:graphicData uri="http://schemas.openxmlformats.org/presentationml/2006/ole">
            <mc:AlternateContent xmlns:mc="http://schemas.openxmlformats.org/markup-compatibility/2006">
              <mc:Choice xmlns:v="urn:schemas-microsoft-com:vml" Requires="v">
                <p:oleObj name="Document" r:id="rId9" imgW="8875907" imgH="1447250" progId="Word.Document.12">
                  <p:embed/>
                </p:oleObj>
              </mc:Choice>
              <mc:Fallback>
                <p:oleObj name="Document" r:id="rId9" imgW="8875907" imgH="1447250" progId="Word.Document.12">
                  <p:embed/>
                  <p:pic>
                    <p:nvPicPr>
                      <p:cNvPr id="3" name="Object 2">
                        <a:extLst>
                          <a:ext uri="{FF2B5EF4-FFF2-40B4-BE49-F238E27FC236}">
                            <a16:creationId xmlns:a16="http://schemas.microsoft.com/office/drawing/2014/main" id="{15AD53B1-AAC6-44FF-A105-7493EA1AF95E}"/>
                          </a:ext>
                        </a:extLst>
                      </p:cNvPr>
                      <p:cNvPicPr/>
                      <p:nvPr/>
                    </p:nvPicPr>
                    <p:blipFill>
                      <a:blip r:embed="rId10"/>
                      <a:stretch>
                        <a:fillRect/>
                      </a:stretch>
                    </p:blipFill>
                    <p:spPr>
                      <a:xfrm>
                        <a:off x="980459" y="4658677"/>
                        <a:ext cx="10231082" cy="1668887"/>
                      </a:xfrm>
                      <a:prstGeom prst="rect">
                        <a:avLst/>
                      </a:prstGeom>
                    </p:spPr>
                  </p:pic>
                </p:oleObj>
              </mc:Fallback>
            </mc:AlternateContent>
          </a:graphicData>
        </a:graphic>
      </p:graphicFrame>
    </p:spTree>
    <p:extLst>
      <p:ext uri="{BB962C8B-B14F-4D97-AF65-F5344CB8AC3E}">
        <p14:creationId xmlns:p14="http://schemas.microsoft.com/office/powerpoint/2010/main" val="75086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group of people on a construction site&#10;&#10;Description automatically generated with low confidence">
            <a:extLst>
              <a:ext uri="{FF2B5EF4-FFF2-40B4-BE49-F238E27FC236}">
                <a16:creationId xmlns:a16="http://schemas.microsoft.com/office/drawing/2014/main" id="{36A4132F-2544-4F50-BF7C-5E952235A04D}"/>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10" name="Straight Connector 9">
            <a:extLst>
              <a:ext uri="{FF2B5EF4-FFF2-40B4-BE49-F238E27FC236}">
                <a16:creationId xmlns:a16="http://schemas.microsoft.com/office/drawing/2014/main" id="{483A0569-B6C3-4EB1-85E4-EB1B900F0348}"/>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D30A58-77BF-453B-82C3-FACF34B43E2C}"/>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8" y="49730"/>
            <a:ext cx="10399223"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References</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2" name="TextBox 1">
            <a:extLst>
              <a:ext uri="{FF2B5EF4-FFF2-40B4-BE49-F238E27FC236}">
                <a16:creationId xmlns:a16="http://schemas.microsoft.com/office/drawing/2014/main" id="{7EC07DC5-2CC4-4F3E-A4F6-9CAD30D459ED}"/>
              </a:ext>
            </a:extLst>
          </p:cNvPr>
          <p:cNvSpPr txBox="1"/>
          <p:nvPr/>
        </p:nvSpPr>
        <p:spPr>
          <a:xfrm>
            <a:off x="260459" y="792894"/>
            <a:ext cx="10681861" cy="5478423"/>
          </a:xfrm>
          <a:prstGeom prst="rect">
            <a:avLst/>
          </a:prstGeom>
          <a:noFill/>
        </p:spPr>
        <p:txBody>
          <a:bodyPr wrap="square" numCol="2" rtlCol="0">
            <a:spAutoFit/>
          </a:bodyPr>
          <a:lstStyle/>
          <a:p>
            <a:pPr marL="342900" indent="-342900"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Ministry of Finance &amp; National Economy, "Bahrain Economic Quarterly Report," </a:t>
            </a:r>
            <a:r>
              <a:rPr lang="en-US" sz="1400" i="1" dirty="0">
                <a:solidFill>
                  <a:srgbClr val="002060"/>
                </a:solidFill>
                <a:effectLst/>
                <a:ea typeface="Calibri" panose="020F0502020204030204" pitchFamily="34" charset="0"/>
                <a:cs typeface="Arial" panose="020B0604020202020204" pitchFamily="34" charset="0"/>
              </a:rPr>
              <a:t>Ministry of Finance &amp; National Economy</a:t>
            </a:r>
            <a:r>
              <a:rPr lang="en-US" sz="1400" dirty="0">
                <a:solidFill>
                  <a:srgbClr val="002060"/>
                </a:solidFill>
                <a:effectLst/>
                <a:ea typeface="Calibri" panose="020F0502020204030204" pitchFamily="34" charset="0"/>
                <a:cs typeface="Arial" panose="020B0604020202020204" pitchFamily="34" charset="0"/>
              </a:rPr>
              <a:t>, April 2021. [Online]. Available: https://cutt.ly/xnsJvpX [Accessed 02 May 2021].</a:t>
            </a:r>
          </a:p>
          <a:p>
            <a:pPr marL="342900" indent="-342900" algn="just">
              <a:buFont typeface="+mj-lt"/>
              <a:buAutoNum type="arabicPeriod"/>
            </a:pPr>
            <a:endParaRPr lang="en-US" sz="1400" dirty="0">
              <a:solidFill>
                <a:srgbClr val="002060"/>
              </a:solidFill>
              <a:effectLst/>
              <a:ea typeface="Calibri" panose="020F0502020204030204" pitchFamily="34" charset="0"/>
              <a:cs typeface="Arial" panose="020B0604020202020204" pitchFamily="34" charset="0"/>
            </a:endParaRPr>
          </a:p>
          <a:p>
            <a:pPr marL="342900" indent="-342900"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A. A. Saeed, "3 Billion Dollars King Hamad Causeway Construction Cost," </a:t>
            </a:r>
            <a:r>
              <a:rPr lang="en-US" sz="1400" i="1" dirty="0">
                <a:solidFill>
                  <a:srgbClr val="002060"/>
                </a:solidFill>
                <a:effectLst/>
                <a:ea typeface="Calibri" panose="020F0502020204030204" pitchFamily="34" charset="0"/>
                <a:cs typeface="Arial" panose="020B0604020202020204" pitchFamily="34" charset="0"/>
              </a:rPr>
              <a:t>Al </a:t>
            </a:r>
            <a:r>
              <a:rPr lang="en-US" sz="1400" i="1" dirty="0" err="1">
                <a:solidFill>
                  <a:srgbClr val="002060"/>
                </a:solidFill>
                <a:effectLst/>
                <a:ea typeface="Calibri" panose="020F0502020204030204" pitchFamily="34" charset="0"/>
                <a:cs typeface="Arial" panose="020B0604020202020204" pitchFamily="34" charset="0"/>
              </a:rPr>
              <a:t>Ayam</a:t>
            </a:r>
            <a:r>
              <a:rPr lang="en-US" sz="1400" i="1" dirty="0">
                <a:solidFill>
                  <a:srgbClr val="002060"/>
                </a:solidFill>
                <a:effectLst/>
                <a:ea typeface="Calibri" panose="020F0502020204030204" pitchFamily="34" charset="0"/>
                <a:cs typeface="Arial" panose="020B0604020202020204" pitchFamily="34" charset="0"/>
              </a:rPr>
              <a:t> Newspaper</a:t>
            </a:r>
            <a:r>
              <a:rPr lang="en-US" sz="1400" dirty="0">
                <a:solidFill>
                  <a:srgbClr val="002060"/>
                </a:solidFill>
                <a:effectLst/>
                <a:ea typeface="Calibri" panose="020F0502020204030204" pitchFamily="34" charset="0"/>
                <a:cs typeface="Arial" panose="020B0604020202020204" pitchFamily="34" charset="0"/>
              </a:rPr>
              <a:t>, 14 September 2018. [Online]. Available: https://cutt.ly/xnsH6Tl [Accessed 01 May 2021].</a:t>
            </a:r>
          </a:p>
          <a:p>
            <a:pPr marL="342900" indent="-342900"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a:pPr>
            <a:r>
              <a:rPr lang="en-US" sz="1400" dirty="0" err="1">
                <a:solidFill>
                  <a:srgbClr val="002060"/>
                </a:solidFill>
                <a:effectLst/>
                <a:ea typeface="Calibri" panose="020F0502020204030204" pitchFamily="34" charset="0"/>
                <a:cs typeface="Arial" panose="020B0604020202020204" pitchFamily="34" charset="0"/>
              </a:rPr>
              <a:t>Dji</a:t>
            </a:r>
            <a:r>
              <a:rPr lang="en-US" sz="1400" dirty="0">
                <a:solidFill>
                  <a:srgbClr val="002060"/>
                </a:solidFill>
                <a:effectLst/>
                <a:ea typeface="Calibri" panose="020F0502020204030204" pitchFamily="34" charset="0"/>
                <a:cs typeface="Arial" panose="020B0604020202020204" pitchFamily="34" charset="0"/>
              </a:rPr>
              <a:t> Enterprise, "Aerial </a:t>
            </a:r>
            <a:r>
              <a:rPr lang="en-US" sz="1400" dirty="0" err="1">
                <a:solidFill>
                  <a:srgbClr val="002060"/>
                </a:solidFill>
                <a:effectLst/>
                <a:ea typeface="Calibri" panose="020F0502020204030204" pitchFamily="34" charset="0"/>
                <a:cs typeface="Arial" panose="020B0604020202020204" pitchFamily="34" charset="0"/>
              </a:rPr>
              <a:t>Surveing</a:t>
            </a:r>
            <a:r>
              <a:rPr lang="en-US" sz="1400" dirty="0">
                <a:solidFill>
                  <a:srgbClr val="002060"/>
                </a:solidFill>
                <a:effectLst/>
                <a:ea typeface="Calibri" panose="020F0502020204030204" pitchFamily="34" charset="0"/>
                <a:cs typeface="Arial" panose="020B0604020202020204" pitchFamily="34" charset="0"/>
              </a:rPr>
              <a:t> and AEC," </a:t>
            </a:r>
            <a:r>
              <a:rPr lang="en-US" sz="1400" i="1" dirty="0" err="1">
                <a:solidFill>
                  <a:srgbClr val="002060"/>
                </a:solidFill>
                <a:effectLst/>
                <a:ea typeface="Calibri" panose="020F0502020204030204" pitchFamily="34" charset="0"/>
                <a:cs typeface="Arial" panose="020B0604020202020204" pitchFamily="34" charset="0"/>
              </a:rPr>
              <a:t>Dji</a:t>
            </a:r>
            <a:r>
              <a:rPr lang="en-US" sz="1400" i="1" dirty="0">
                <a:solidFill>
                  <a:srgbClr val="002060"/>
                </a:solidFill>
                <a:effectLst/>
                <a:ea typeface="Calibri" panose="020F0502020204030204" pitchFamily="34" charset="0"/>
                <a:cs typeface="Arial" panose="020B0604020202020204" pitchFamily="34" charset="0"/>
              </a:rPr>
              <a:t> Enterprise</a:t>
            </a:r>
            <a:r>
              <a:rPr lang="en-US" sz="1400" dirty="0">
                <a:solidFill>
                  <a:srgbClr val="002060"/>
                </a:solidFill>
                <a:effectLst/>
                <a:ea typeface="Calibri" panose="020F0502020204030204" pitchFamily="34" charset="0"/>
                <a:cs typeface="Arial" panose="020B0604020202020204" pitchFamily="34" charset="0"/>
              </a:rPr>
              <a:t>, 2021. [Online]. Available: https://enterprise.dji.com/surveying [Accessed 10 May 2021].</a:t>
            </a:r>
          </a:p>
          <a:p>
            <a:pPr marL="342900" indent="-342900"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Fang, Q., Li, H., Luo, X., Ding, L., Luo, H., Rose, T. M., &amp; An, W., "Detecting non-hardhat-use by a deep learning method from far-field surveillance videos," </a:t>
            </a:r>
            <a:r>
              <a:rPr lang="en-US" sz="1400" b="1" i="1" dirty="0">
                <a:solidFill>
                  <a:srgbClr val="002060"/>
                </a:solidFill>
                <a:effectLst/>
                <a:ea typeface="Calibri" panose="020F0502020204030204" pitchFamily="34" charset="0"/>
                <a:cs typeface="Arial" panose="020B0604020202020204" pitchFamily="34" charset="0"/>
              </a:rPr>
              <a:t>Elsevier</a:t>
            </a:r>
            <a:r>
              <a:rPr lang="en-US" sz="1400" i="1" dirty="0">
                <a:solidFill>
                  <a:srgbClr val="002060"/>
                </a:solidFill>
                <a:effectLst/>
                <a:ea typeface="Calibri" panose="020F0502020204030204" pitchFamily="34" charset="0"/>
                <a:cs typeface="Arial" panose="020B0604020202020204" pitchFamily="34" charset="0"/>
              </a:rPr>
              <a:t> Automation in Construction</a:t>
            </a:r>
            <a:r>
              <a:rPr lang="en-US" sz="1400" dirty="0">
                <a:solidFill>
                  <a:srgbClr val="002060"/>
                </a:solidFill>
                <a:effectLst/>
                <a:ea typeface="Calibri" panose="020F0502020204030204" pitchFamily="34" charset="0"/>
                <a:cs typeface="Arial" panose="020B0604020202020204" pitchFamily="34" charset="0"/>
              </a:rPr>
              <a:t>, no. 85, pp. 1-8, 2018. </a:t>
            </a:r>
          </a:p>
          <a:p>
            <a:pPr marL="342900" indent="-342900"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Fang, W., Ding, L., Luo, H., &amp; Love, P. E., "Falls from heights: A computer vision-based approach for safety harness detection," </a:t>
            </a:r>
            <a:r>
              <a:rPr lang="en-US" sz="1400" b="1" i="1" dirty="0">
                <a:solidFill>
                  <a:srgbClr val="002060"/>
                </a:solidFill>
                <a:effectLst/>
                <a:ea typeface="Calibri" panose="020F0502020204030204" pitchFamily="34" charset="0"/>
                <a:cs typeface="Arial" panose="020B0604020202020204" pitchFamily="34" charset="0"/>
              </a:rPr>
              <a:t>Elsevier</a:t>
            </a:r>
            <a:r>
              <a:rPr lang="en-US" sz="1400" i="1" dirty="0">
                <a:solidFill>
                  <a:srgbClr val="002060"/>
                </a:solidFill>
                <a:effectLst/>
                <a:ea typeface="Calibri" panose="020F0502020204030204" pitchFamily="34" charset="0"/>
                <a:cs typeface="Arial" panose="020B0604020202020204" pitchFamily="34" charset="0"/>
              </a:rPr>
              <a:t> Automation in Construction</a:t>
            </a:r>
            <a:r>
              <a:rPr lang="en-US" sz="1400" dirty="0">
                <a:solidFill>
                  <a:srgbClr val="002060"/>
                </a:solidFill>
                <a:effectLst/>
                <a:ea typeface="Calibri" panose="020F0502020204030204" pitchFamily="34" charset="0"/>
                <a:cs typeface="Arial" panose="020B0604020202020204" pitchFamily="34" charset="0"/>
              </a:rPr>
              <a:t>, vol. 91, pp. 1-8, 2018. </a:t>
            </a:r>
          </a:p>
          <a:p>
            <a:pPr marL="342900" indent="-342900"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Social Insurance Organization, "Statistical Report - 2020 Quarter 4," </a:t>
            </a:r>
            <a:r>
              <a:rPr lang="en-US" sz="1400" i="1" dirty="0">
                <a:solidFill>
                  <a:srgbClr val="002060"/>
                </a:solidFill>
                <a:effectLst/>
                <a:ea typeface="Calibri" panose="020F0502020204030204" pitchFamily="34" charset="0"/>
                <a:cs typeface="Arial" panose="020B0604020202020204" pitchFamily="34" charset="0"/>
              </a:rPr>
              <a:t>Social Insurance Organization</a:t>
            </a:r>
            <a:r>
              <a:rPr lang="en-US" sz="1400" dirty="0">
                <a:solidFill>
                  <a:srgbClr val="002060"/>
                </a:solidFill>
                <a:effectLst/>
                <a:ea typeface="Calibri" panose="020F0502020204030204" pitchFamily="34" charset="0"/>
                <a:cs typeface="Arial" panose="020B0604020202020204" pitchFamily="34" charset="0"/>
              </a:rPr>
              <a:t>, Manama, 2020. [Online]. Available: https://cutt.ly/MnsJOp6 [Accessed 02 May 2021].</a:t>
            </a:r>
          </a:p>
          <a:p>
            <a:pPr marL="685800" indent="-339725"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Xiang, X., </a:t>
            </a:r>
            <a:r>
              <a:rPr lang="en-US" sz="1400" dirty="0" err="1">
                <a:solidFill>
                  <a:srgbClr val="002060"/>
                </a:solidFill>
                <a:effectLst/>
                <a:ea typeface="Calibri" panose="020F0502020204030204" pitchFamily="34" charset="0"/>
                <a:cs typeface="Arial" panose="020B0604020202020204" pitchFamily="34" charset="0"/>
              </a:rPr>
              <a:t>Lv</a:t>
            </a:r>
            <a:r>
              <a:rPr lang="en-US" sz="1400" dirty="0">
                <a:solidFill>
                  <a:srgbClr val="002060"/>
                </a:solidFill>
                <a:effectLst/>
                <a:ea typeface="Calibri" panose="020F0502020204030204" pitchFamily="34" charset="0"/>
                <a:cs typeface="Arial" panose="020B0604020202020204" pitchFamily="34" charset="0"/>
              </a:rPr>
              <a:t>, N., Guo, X., Wang, S., &amp; El </a:t>
            </a:r>
            <a:r>
              <a:rPr lang="en-US" sz="1400" dirty="0" err="1">
                <a:solidFill>
                  <a:srgbClr val="002060"/>
                </a:solidFill>
                <a:effectLst/>
                <a:ea typeface="Calibri" panose="020F0502020204030204" pitchFamily="34" charset="0"/>
                <a:cs typeface="Arial" panose="020B0604020202020204" pitchFamily="34" charset="0"/>
              </a:rPr>
              <a:t>Saddik</a:t>
            </a:r>
            <a:r>
              <a:rPr lang="en-US" sz="1400" dirty="0">
                <a:solidFill>
                  <a:srgbClr val="002060"/>
                </a:solidFill>
                <a:effectLst/>
                <a:ea typeface="Calibri" panose="020F0502020204030204" pitchFamily="34" charset="0"/>
                <a:cs typeface="Arial" panose="020B0604020202020204" pitchFamily="34" charset="0"/>
              </a:rPr>
              <a:t>, A., "Engineering vehicles detection based on modified faster R-CNN for power grid surveillance," </a:t>
            </a:r>
            <a:r>
              <a:rPr lang="en-US" sz="1400" b="1" i="1" dirty="0">
                <a:solidFill>
                  <a:srgbClr val="002060"/>
                </a:solidFill>
                <a:effectLst/>
                <a:ea typeface="Calibri" panose="020F0502020204030204" pitchFamily="34" charset="0"/>
                <a:cs typeface="Arial" panose="020B0604020202020204" pitchFamily="34" charset="0"/>
              </a:rPr>
              <a:t>MDPI</a:t>
            </a:r>
            <a:r>
              <a:rPr lang="en-US" sz="1400" i="1" dirty="0">
                <a:solidFill>
                  <a:srgbClr val="002060"/>
                </a:solidFill>
                <a:effectLst/>
                <a:ea typeface="Calibri" panose="020F0502020204030204" pitchFamily="34" charset="0"/>
                <a:cs typeface="Arial" panose="020B0604020202020204" pitchFamily="34" charset="0"/>
              </a:rPr>
              <a:t> Sensors</a:t>
            </a:r>
            <a:r>
              <a:rPr lang="en-US" sz="1400" dirty="0">
                <a:solidFill>
                  <a:srgbClr val="002060"/>
                </a:solidFill>
                <a:effectLst/>
                <a:ea typeface="Calibri" panose="020F0502020204030204" pitchFamily="34" charset="0"/>
                <a:cs typeface="Arial" panose="020B0604020202020204" pitchFamily="34" charset="0"/>
              </a:rPr>
              <a:t>, vol. 18, no. 7, pp. 1-13, 2018. </a:t>
            </a:r>
          </a:p>
          <a:p>
            <a:pPr marL="685800" indent="-339725"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Fang, W., Ding, L., Zhong, B., Love, P. E., &amp; Luo, H., "Automated detection of workers and heavy equipment on construction sites: A convolutional neural network approach," </a:t>
            </a:r>
            <a:r>
              <a:rPr lang="en-US" sz="1400" b="1" i="1" dirty="0">
                <a:solidFill>
                  <a:srgbClr val="002060"/>
                </a:solidFill>
                <a:effectLst/>
                <a:ea typeface="Calibri" panose="020F0502020204030204" pitchFamily="34" charset="0"/>
                <a:cs typeface="Arial" panose="020B0604020202020204" pitchFamily="34" charset="0"/>
              </a:rPr>
              <a:t>Elsevier</a:t>
            </a:r>
            <a:r>
              <a:rPr lang="en-US" sz="1400" i="1" dirty="0">
                <a:solidFill>
                  <a:srgbClr val="002060"/>
                </a:solidFill>
                <a:effectLst/>
                <a:ea typeface="Calibri" panose="020F0502020204030204" pitchFamily="34" charset="0"/>
                <a:cs typeface="Arial" panose="020B0604020202020204" pitchFamily="34" charset="0"/>
              </a:rPr>
              <a:t> Advanced Engineering Informatics</a:t>
            </a:r>
            <a:r>
              <a:rPr lang="en-US" sz="1400" dirty="0">
                <a:solidFill>
                  <a:srgbClr val="002060"/>
                </a:solidFill>
                <a:effectLst/>
                <a:ea typeface="Calibri" panose="020F0502020204030204" pitchFamily="34" charset="0"/>
                <a:cs typeface="Arial" panose="020B0604020202020204" pitchFamily="34" charset="0"/>
              </a:rPr>
              <a:t>, vol. 37, pp. 1-4, p. 6, pp. 8-10, 2018. </a:t>
            </a:r>
          </a:p>
          <a:p>
            <a:pPr marL="685800" indent="-339725"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Xiao, B., &amp; Kang, S. C., "Development of an Image Data Set of Construction Machines for Deep Learning Object Detection.," </a:t>
            </a:r>
            <a:r>
              <a:rPr lang="en-US" sz="1400" b="1" i="1" dirty="0">
                <a:solidFill>
                  <a:srgbClr val="002060"/>
                </a:solidFill>
                <a:effectLst/>
                <a:ea typeface="Calibri" panose="020F0502020204030204" pitchFamily="34" charset="0"/>
                <a:cs typeface="Arial" panose="020B0604020202020204" pitchFamily="34" charset="0"/>
              </a:rPr>
              <a:t>ASCE</a:t>
            </a:r>
            <a:r>
              <a:rPr lang="en-US" sz="1400" i="1" dirty="0">
                <a:solidFill>
                  <a:srgbClr val="002060"/>
                </a:solidFill>
                <a:effectLst/>
                <a:ea typeface="Calibri" panose="020F0502020204030204" pitchFamily="34" charset="0"/>
                <a:cs typeface="Arial" panose="020B0604020202020204" pitchFamily="34" charset="0"/>
              </a:rPr>
              <a:t> Journal of Computing in Civil Engineering</a:t>
            </a:r>
            <a:r>
              <a:rPr lang="en-US" sz="1400" dirty="0">
                <a:solidFill>
                  <a:srgbClr val="002060"/>
                </a:solidFill>
                <a:effectLst/>
                <a:ea typeface="Calibri" panose="020F0502020204030204" pitchFamily="34" charset="0"/>
                <a:cs typeface="Arial" panose="020B0604020202020204" pitchFamily="34" charset="0"/>
              </a:rPr>
              <a:t>, vol. 35, no. 2, pp. 1-16, 2021. </a:t>
            </a:r>
          </a:p>
          <a:p>
            <a:pPr marL="685800" indent="-339725"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a:pPr>
            <a:r>
              <a:rPr lang="en-US" sz="1400" dirty="0">
                <a:solidFill>
                  <a:srgbClr val="002060"/>
                </a:solidFill>
                <a:effectLst/>
                <a:ea typeface="Calibri" panose="020F0502020204030204" pitchFamily="34" charset="0"/>
                <a:cs typeface="Arial" panose="020B0604020202020204" pitchFamily="34" charset="0"/>
              </a:rPr>
              <a:t>Chen, S., Tang, W., Ji, T., Zhu, H., Ouyang, Y., &amp; Wang, W., "Detection of Safety Helmet Wearing Based on Improved Faster R-CNN," in </a:t>
            </a:r>
            <a:r>
              <a:rPr lang="en-US" sz="1400" b="1" i="1" dirty="0">
                <a:solidFill>
                  <a:srgbClr val="002060"/>
                </a:solidFill>
                <a:effectLst/>
                <a:ea typeface="Calibri" panose="020F0502020204030204" pitchFamily="34" charset="0"/>
                <a:cs typeface="Arial" panose="020B0604020202020204" pitchFamily="34" charset="0"/>
              </a:rPr>
              <a:t>IEEE</a:t>
            </a:r>
            <a:r>
              <a:rPr lang="en-US" sz="1400" i="1" dirty="0">
                <a:solidFill>
                  <a:srgbClr val="002060"/>
                </a:solidFill>
                <a:effectLst/>
                <a:ea typeface="Calibri" panose="020F0502020204030204" pitchFamily="34" charset="0"/>
                <a:cs typeface="Arial" panose="020B0604020202020204" pitchFamily="34" charset="0"/>
              </a:rPr>
              <a:t> 2020 International Joint Conference on Neural Networks (IJCNN</a:t>
            </a:r>
            <a:r>
              <a:rPr lang="en-US" sz="1400" dirty="0">
                <a:solidFill>
                  <a:srgbClr val="002060"/>
                </a:solidFill>
                <a:effectLst/>
                <a:ea typeface="Calibri" panose="020F0502020204030204" pitchFamily="34" charset="0"/>
                <a:cs typeface="Arial" panose="020B0604020202020204" pitchFamily="34" charset="0"/>
              </a:rPr>
              <a:t>), pp. 1-2, pp. 5-6, 2020. </a:t>
            </a:r>
          </a:p>
          <a:p>
            <a:pPr marL="685800" indent="-339725" algn="just">
              <a:buFont typeface="+mj-lt"/>
              <a:buAutoNum type="arabicPeriod"/>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a:pPr>
            <a:r>
              <a:rPr lang="en-US" sz="1400" dirty="0" err="1">
                <a:solidFill>
                  <a:srgbClr val="002060"/>
                </a:solidFill>
                <a:effectLst/>
                <a:ea typeface="Calibri" panose="020F0502020204030204" pitchFamily="34" charset="0"/>
                <a:cs typeface="Arial" panose="020B0604020202020204" pitchFamily="34" charset="0"/>
              </a:rPr>
              <a:t>Nagrath</a:t>
            </a:r>
            <a:r>
              <a:rPr lang="en-US" sz="1400" dirty="0">
                <a:solidFill>
                  <a:srgbClr val="002060"/>
                </a:solidFill>
                <a:effectLst/>
                <a:ea typeface="Calibri" panose="020F0502020204030204" pitchFamily="34" charset="0"/>
                <a:cs typeface="Arial" panose="020B0604020202020204" pitchFamily="34" charset="0"/>
              </a:rPr>
              <a:t>, P., Jain, R., Madan, A., Arora, R., </a:t>
            </a:r>
            <a:r>
              <a:rPr lang="en-US" sz="1400" dirty="0" err="1">
                <a:solidFill>
                  <a:srgbClr val="002060"/>
                </a:solidFill>
                <a:effectLst/>
                <a:ea typeface="Calibri" panose="020F0502020204030204" pitchFamily="34" charset="0"/>
                <a:cs typeface="Arial" panose="020B0604020202020204" pitchFamily="34" charset="0"/>
              </a:rPr>
              <a:t>Kataria</a:t>
            </a:r>
            <a:r>
              <a:rPr lang="en-US" sz="1400" dirty="0">
                <a:solidFill>
                  <a:srgbClr val="002060"/>
                </a:solidFill>
                <a:effectLst/>
                <a:ea typeface="Calibri" panose="020F0502020204030204" pitchFamily="34" charset="0"/>
                <a:cs typeface="Arial" panose="020B0604020202020204" pitchFamily="34" charset="0"/>
              </a:rPr>
              <a:t>, P., &amp; Hemanth, J., "SSDMNV2: A real time DNN-based face mask detection system using single shot </a:t>
            </a:r>
            <a:r>
              <a:rPr lang="en-US" sz="1400" dirty="0" err="1">
                <a:solidFill>
                  <a:srgbClr val="002060"/>
                </a:solidFill>
                <a:effectLst/>
                <a:ea typeface="Calibri" panose="020F0502020204030204" pitchFamily="34" charset="0"/>
                <a:cs typeface="Arial" panose="020B0604020202020204" pitchFamily="34" charset="0"/>
              </a:rPr>
              <a:t>multibox</a:t>
            </a:r>
            <a:r>
              <a:rPr lang="en-US" sz="1400" dirty="0">
                <a:solidFill>
                  <a:srgbClr val="002060"/>
                </a:solidFill>
                <a:effectLst/>
                <a:ea typeface="Calibri" panose="020F0502020204030204" pitchFamily="34" charset="0"/>
                <a:cs typeface="Arial" panose="020B0604020202020204" pitchFamily="34" charset="0"/>
              </a:rPr>
              <a:t> detector and MobileNetV2," </a:t>
            </a:r>
            <a:r>
              <a:rPr lang="en-US" sz="1400" b="1" i="1" dirty="0">
                <a:solidFill>
                  <a:srgbClr val="002060"/>
                </a:solidFill>
                <a:effectLst/>
                <a:ea typeface="Calibri" panose="020F0502020204030204" pitchFamily="34" charset="0"/>
                <a:cs typeface="Arial" panose="020B0604020202020204" pitchFamily="34" charset="0"/>
              </a:rPr>
              <a:t>Elsevier</a:t>
            </a:r>
            <a:r>
              <a:rPr lang="en-US" sz="1400" i="1" dirty="0">
                <a:solidFill>
                  <a:srgbClr val="002060"/>
                </a:solidFill>
                <a:effectLst/>
                <a:ea typeface="Calibri" panose="020F0502020204030204" pitchFamily="34" charset="0"/>
                <a:cs typeface="Arial" panose="020B0604020202020204" pitchFamily="34" charset="0"/>
              </a:rPr>
              <a:t> Sustainable cities and society</a:t>
            </a:r>
            <a:r>
              <a:rPr lang="en-US" sz="1400" dirty="0">
                <a:solidFill>
                  <a:srgbClr val="002060"/>
                </a:solidFill>
                <a:effectLst/>
                <a:ea typeface="Calibri" panose="020F0502020204030204" pitchFamily="34" charset="0"/>
                <a:cs typeface="Arial" panose="020B0604020202020204" pitchFamily="34" charset="0"/>
              </a:rPr>
              <a:t>, no. 66, pp. 1-5, pp.7-10, 2021. </a:t>
            </a:r>
          </a:p>
        </p:txBody>
      </p:sp>
      <p:sp>
        <p:nvSpPr>
          <p:cNvPr id="14" name="TextBox 13">
            <a:extLst>
              <a:ext uri="{FF2B5EF4-FFF2-40B4-BE49-F238E27FC236}">
                <a16:creationId xmlns:a16="http://schemas.microsoft.com/office/drawing/2014/main" id="{75F19A8A-3820-4FAD-B66D-AF7A8AECA615}"/>
              </a:ext>
            </a:extLst>
          </p:cNvPr>
          <p:cNvSpPr txBox="1"/>
          <p:nvPr/>
        </p:nvSpPr>
        <p:spPr>
          <a:xfrm>
            <a:off x="5202708" y="6505133"/>
            <a:ext cx="1786584"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References 1 / 2</a:t>
            </a:r>
            <a:endParaRPr lang="en-US" sz="1400" dirty="0"/>
          </a:p>
        </p:txBody>
      </p:sp>
    </p:spTree>
    <p:extLst>
      <p:ext uri="{BB962C8B-B14F-4D97-AF65-F5344CB8AC3E}">
        <p14:creationId xmlns:p14="http://schemas.microsoft.com/office/powerpoint/2010/main" val="41416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group of people on a construction site&#10;&#10;Description automatically generated with low confidence">
            <a:extLst>
              <a:ext uri="{FF2B5EF4-FFF2-40B4-BE49-F238E27FC236}">
                <a16:creationId xmlns:a16="http://schemas.microsoft.com/office/drawing/2014/main" id="{400FE2A7-F029-4720-A67D-498B6E06A725}"/>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2"/>
            <a:ext cx="12191999" cy="8132063"/>
          </a:xfrm>
          <a:prstGeom prst="rect">
            <a:avLst/>
          </a:prstGeom>
        </p:spPr>
      </p:pic>
      <p:cxnSp>
        <p:nvCxnSpPr>
          <p:cNvPr id="10" name="Straight Connector 9">
            <a:extLst>
              <a:ext uri="{FF2B5EF4-FFF2-40B4-BE49-F238E27FC236}">
                <a16:creationId xmlns:a16="http://schemas.microsoft.com/office/drawing/2014/main" id="{483A0569-B6C3-4EB1-85E4-EB1B900F0348}"/>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6D30A58-77BF-453B-82C3-FACF34B43E2C}"/>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8" y="49730"/>
            <a:ext cx="10399223"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References</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2" name="TextBox 1">
            <a:extLst>
              <a:ext uri="{FF2B5EF4-FFF2-40B4-BE49-F238E27FC236}">
                <a16:creationId xmlns:a16="http://schemas.microsoft.com/office/drawing/2014/main" id="{7EC07DC5-2CC4-4F3E-A4F6-9CAD30D459ED}"/>
              </a:ext>
            </a:extLst>
          </p:cNvPr>
          <p:cNvSpPr txBox="1"/>
          <p:nvPr/>
        </p:nvSpPr>
        <p:spPr>
          <a:xfrm>
            <a:off x="260459" y="792894"/>
            <a:ext cx="10681861" cy="4832092"/>
          </a:xfrm>
          <a:prstGeom prst="rect">
            <a:avLst/>
          </a:prstGeom>
          <a:noFill/>
        </p:spPr>
        <p:txBody>
          <a:bodyPr wrap="square" numCol="2" rtlCol="0">
            <a:spAutoFit/>
          </a:bodyPr>
          <a:lstStyle/>
          <a:p>
            <a:pPr marL="342900" indent="-342900"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Yu, J., &amp; Zhang, W., "Face mask wearing detection algorithm based on improved YOLO-v4," </a:t>
            </a:r>
            <a:r>
              <a:rPr lang="en-US" sz="1400" b="1" i="1" dirty="0">
                <a:solidFill>
                  <a:srgbClr val="002060"/>
                </a:solidFill>
                <a:effectLst/>
                <a:ea typeface="Calibri" panose="020F0502020204030204" pitchFamily="34" charset="0"/>
                <a:cs typeface="Arial" panose="020B0604020202020204" pitchFamily="34" charset="0"/>
              </a:rPr>
              <a:t>MDPI Sensors</a:t>
            </a:r>
            <a:r>
              <a:rPr lang="en-US" sz="1400" dirty="0">
                <a:solidFill>
                  <a:srgbClr val="002060"/>
                </a:solidFill>
                <a:effectLst/>
                <a:ea typeface="Calibri" panose="020F0502020204030204" pitchFamily="34" charset="0"/>
                <a:cs typeface="Arial" panose="020B0604020202020204" pitchFamily="34" charset="0"/>
              </a:rPr>
              <a:t>, vol. 21, no. 9, pp. 1-2, p. 11, pp. 13-14, pp. 16-19, 2021. </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M. </a:t>
            </a:r>
            <a:r>
              <a:rPr lang="en-US" sz="1400" dirty="0" err="1">
                <a:solidFill>
                  <a:srgbClr val="002060"/>
                </a:solidFill>
                <a:effectLst/>
                <a:ea typeface="Calibri" panose="020F0502020204030204" pitchFamily="34" charset="0"/>
                <a:cs typeface="Arial" panose="020B0604020202020204" pitchFamily="34" charset="0"/>
              </a:rPr>
              <a:t>Elgendy</a:t>
            </a:r>
            <a:r>
              <a:rPr lang="en-US" sz="1400" dirty="0">
                <a:solidFill>
                  <a:srgbClr val="002060"/>
                </a:solidFill>
                <a:effectLst/>
                <a:ea typeface="Calibri" panose="020F0502020204030204" pitchFamily="34" charset="0"/>
                <a:cs typeface="Arial" panose="020B0604020202020204" pitchFamily="34" charset="0"/>
              </a:rPr>
              <a:t>, CNN architecture, New York: </a:t>
            </a:r>
            <a:r>
              <a:rPr lang="en-US" sz="1400" b="1" i="1" dirty="0">
                <a:solidFill>
                  <a:srgbClr val="002060"/>
                </a:solidFill>
                <a:effectLst/>
                <a:ea typeface="Calibri" panose="020F0502020204030204" pitchFamily="34" charset="0"/>
                <a:cs typeface="Arial" panose="020B0604020202020204" pitchFamily="34" charset="0"/>
              </a:rPr>
              <a:t>Manning Publications Co.</a:t>
            </a:r>
            <a:r>
              <a:rPr lang="en-US" sz="1400" dirty="0">
                <a:solidFill>
                  <a:srgbClr val="002060"/>
                </a:solidFill>
                <a:effectLst/>
                <a:ea typeface="Calibri" panose="020F0502020204030204" pitchFamily="34" charset="0"/>
                <a:cs typeface="Arial" panose="020B0604020202020204" pitchFamily="34" charset="0"/>
              </a:rPr>
              <a:t>, pp, 240-337 2020.</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Redmon, J., </a:t>
            </a:r>
            <a:r>
              <a:rPr lang="en-US" sz="1400" dirty="0" err="1">
                <a:solidFill>
                  <a:srgbClr val="002060"/>
                </a:solidFill>
                <a:effectLst/>
                <a:ea typeface="Calibri" panose="020F0502020204030204" pitchFamily="34" charset="0"/>
                <a:cs typeface="Arial" panose="020B0604020202020204" pitchFamily="34" charset="0"/>
              </a:rPr>
              <a:t>Divvala</a:t>
            </a:r>
            <a:r>
              <a:rPr lang="en-US" sz="1400" dirty="0">
                <a:solidFill>
                  <a:srgbClr val="002060"/>
                </a:solidFill>
                <a:effectLst/>
                <a:ea typeface="Calibri" panose="020F0502020204030204" pitchFamily="34" charset="0"/>
                <a:cs typeface="Arial" panose="020B0604020202020204" pitchFamily="34" charset="0"/>
              </a:rPr>
              <a:t>, S., </a:t>
            </a:r>
            <a:r>
              <a:rPr lang="en-US" sz="1400" dirty="0" err="1">
                <a:solidFill>
                  <a:srgbClr val="002060"/>
                </a:solidFill>
                <a:effectLst/>
                <a:ea typeface="Calibri" panose="020F0502020204030204" pitchFamily="34" charset="0"/>
                <a:cs typeface="Arial" panose="020B0604020202020204" pitchFamily="34" charset="0"/>
              </a:rPr>
              <a:t>Girshick</a:t>
            </a:r>
            <a:r>
              <a:rPr lang="en-US" sz="1400" dirty="0">
                <a:solidFill>
                  <a:srgbClr val="002060"/>
                </a:solidFill>
                <a:effectLst/>
                <a:ea typeface="Calibri" panose="020F0502020204030204" pitchFamily="34" charset="0"/>
                <a:cs typeface="Arial" panose="020B0604020202020204" pitchFamily="34" charset="0"/>
              </a:rPr>
              <a:t>, R., &amp; Farhadi, A., "You only look once: Unified, real-time object detection," in In Proceedings of the </a:t>
            </a:r>
            <a:r>
              <a:rPr lang="en-US" sz="1400" b="1" i="1" dirty="0">
                <a:solidFill>
                  <a:srgbClr val="002060"/>
                </a:solidFill>
                <a:effectLst/>
                <a:ea typeface="Calibri" panose="020F0502020204030204" pitchFamily="34" charset="0"/>
                <a:cs typeface="Arial" panose="020B0604020202020204" pitchFamily="34" charset="0"/>
              </a:rPr>
              <a:t>IEEE </a:t>
            </a:r>
            <a:r>
              <a:rPr lang="en-US" sz="1400" i="1" dirty="0">
                <a:solidFill>
                  <a:srgbClr val="002060"/>
                </a:solidFill>
                <a:effectLst/>
                <a:ea typeface="Calibri" panose="020F0502020204030204" pitchFamily="34" charset="0"/>
                <a:cs typeface="Arial" panose="020B0604020202020204" pitchFamily="34" charset="0"/>
              </a:rPr>
              <a:t>conference on computer vision and pattern recognition</a:t>
            </a:r>
            <a:r>
              <a:rPr lang="en-US" sz="1400" dirty="0">
                <a:solidFill>
                  <a:srgbClr val="002060"/>
                </a:solidFill>
                <a:effectLst/>
                <a:ea typeface="Calibri" panose="020F0502020204030204" pitchFamily="34" charset="0"/>
                <a:cs typeface="Arial" panose="020B0604020202020204" pitchFamily="34" charset="0"/>
              </a:rPr>
              <a:t>, pp.1-8, 2016.</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Redmon, J., &amp; Farhadi, A., "YOLO9000: better, faster, stronger," in Proceedings of the </a:t>
            </a:r>
            <a:r>
              <a:rPr lang="en-US" sz="1400" b="1" i="1" dirty="0">
                <a:solidFill>
                  <a:srgbClr val="002060"/>
                </a:solidFill>
                <a:effectLst/>
                <a:ea typeface="Calibri" panose="020F0502020204030204" pitchFamily="34" charset="0"/>
                <a:cs typeface="Arial" panose="020B0604020202020204" pitchFamily="34" charset="0"/>
              </a:rPr>
              <a:t>IEEE </a:t>
            </a:r>
            <a:r>
              <a:rPr lang="en-US" sz="1400" i="1" dirty="0">
                <a:solidFill>
                  <a:srgbClr val="002060"/>
                </a:solidFill>
                <a:effectLst/>
                <a:ea typeface="Calibri" panose="020F0502020204030204" pitchFamily="34" charset="0"/>
                <a:cs typeface="Arial" panose="020B0604020202020204" pitchFamily="34" charset="0"/>
              </a:rPr>
              <a:t>conference on computer vision and pattern recognition</a:t>
            </a:r>
            <a:r>
              <a:rPr lang="en-US" sz="1400" dirty="0">
                <a:solidFill>
                  <a:srgbClr val="002060"/>
                </a:solidFill>
                <a:effectLst/>
                <a:ea typeface="Calibri" panose="020F0502020204030204" pitchFamily="34" charset="0"/>
                <a:cs typeface="Arial" panose="020B0604020202020204" pitchFamily="34" charset="0"/>
              </a:rPr>
              <a:t>, pp.1-8, 2017.</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Redmon, J., &amp; Farhadi, A., "Yolov3: An incremental improvement," </a:t>
            </a:r>
            <a:r>
              <a:rPr lang="en-US" sz="1400" b="1" i="1" dirty="0" err="1">
                <a:solidFill>
                  <a:srgbClr val="002060"/>
                </a:solidFill>
                <a:effectLst/>
                <a:ea typeface="Calibri" panose="020F0502020204030204" pitchFamily="34" charset="0"/>
                <a:cs typeface="Arial" panose="020B0604020202020204" pitchFamily="34" charset="0"/>
              </a:rPr>
              <a:t>arXiv</a:t>
            </a:r>
            <a:r>
              <a:rPr lang="en-US" sz="1400" dirty="0">
                <a:solidFill>
                  <a:srgbClr val="002060"/>
                </a:solidFill>
                <a:effectLst/>
                <a:ea typeface="Calibri" panose="020F0502020204030204" pitchFamily="34" charset="0"/>
                <a:cs typeface="Arial" panose="020B0604020202020204" pitchFamily="34" charset="0"/>
              </a:rPr>
              <a:t>, pp. 1-5, 2018.</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r>
              <a:rPr lang="en-US" sz="1400" dirty="0" err="1">
                <a:solidFill>
                  <a:srgbClr val="002060"/>
                </a:solidFill>
                <a:effectLst/>
                <a:ea typeface="Calibri" panose="020F0502020204030204" pitchFamily="34" charset="0"/>
                <a:cs typeface="Arial" panose="020B0604020202020204" pitchFamily="34" charset="0"/>
              </a:rPr>
              <a:t>Bochkovskiy</a:t>
            </a:r>
            <a:r>
              <a:rPr lang="en-US" sz="1400" dirty="0">
                <a:solidFill>
                  <a:srgbClr val="002060"/>
                </a:solidFill>
                <a:effectLst/>
                <a:ea typeface="Calibri" panose="020F0502020204030204" pitchFamily="34" charset="0"/>
                <a:cs typeface="Arial" panose="020B0604020202020204" pitchFamily="34" charset="0"/>
              </a:rPr>
              <a:t>, A., Wang, C. Y., &amp; Liao, H. Y. M., "YOLOv4: Optimal Speed and Accuracy of Object Detection," </a:t>
            </a:r>
            <a:r>
              <a:rPr lang="en-US" sz="1400" b="1" i="1" dirty="0">
                <a:solidFill>
                  <a:srgbClr val="002060"/>
                </a:solidFill>
                <a:effectLst/>
                <a:ea typeface="Calibri" panose="020F0502020204030204" pitchFamily="34" charset="0"/>
                <a:cs typeface="Arial" panose="020B0604020202020204" pitchFamily="34" charset="0"/>
              </a:rPr>
              <a:t>Computer Vision and Pattern Recognition</a:t>
            </a:r>
            <a:r>
              <a:rPr lang="en-US" sz="1400" dirty="0">
                <a:solidFill>
                  <a:srgbClr val="002060"/>
                </a:solidFill>
                <a:effectLst/>
                <a:ea typeface="Calibri" panose="020F0502020204030204" pitchFamily="34" charset="0"/>
                <a:cs typeface="Arial" panose="020B0604020202020204" pitchFamily="34" charset="0"/>
              </a:rPr>
              <a:t>, pp. 1-11, 2020.</a:t>
            </a:r>
          </a:p>
          <a:p>
            <a:pPr marL="685800" indent="-339725"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Du, Y., Pan, N., Xu, Z., Deng, F., Shen, Y., &amp; Kang, H., "Pavement distress detection and classification based on YOLO network," </a:t>
            </a:r>
            <a:r>
              <a:rPr lang="en-US" sz="1400" b="1" i="1" dirty="0">
                <a:solidFill>
                  <a:srgbClr val="002060"/>
                </a:solidFill>
                <a:effectLst/>
                <a:ea typeface="Calibri" panose="020F0502020204030204" pitchFamily="34" charset="0"/>
                <a:cs typeface="Arial" panose="020B0604020202020204" pitchFamily="34" charset="0"/>
              </a:rPr>
              <a:t>International Journal of Pavement Engineering</a:t>
            </a:r>
            <a:r>
              <a:rPr lang="en-US" sz="1400" dirty="0">
                <a:solidFill>
                  <a:srgbClr val="002060"/>
                </a:solidFill>
                <a:effectLst/>
                <a:ea typeface="Calibri" panose="020F0502020204030204" pitchFamily="34" charset="0"/>
                <a:cs typeface="Arial" panose="020B0604020202020204" pitchFamily="34" charset="0"/>
              </a:rPr>
              <a:t>, pp. 1-7, pp. 11-13, 2020.</a:t>
            </a:r>
          </a:p>
          <a:p>
            <a:pPr marL="685800" indent="-339725"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startAt="12"/>
            </a:pPr>
            <a:r>
              <a:rPr lang="en-US" sz="1400" dirty="0">
                <a:solidFill>
                  <a:srgbClr val="002060"/>
                </a:solidFill>
                <a:effectLst/>
                <a:ea typeface="Calibri" panose="020F0502020204030204" pitchFamily="34" charset="0"/>
                <a:cs typeface="Arial" panose="020B0604020202020204" pitchFamily="34" charset="0"/>
              </a:rPr>
              <a:t>Silva, L. A., Sanchez San Blas, H., Peral García, D. P., Sales Mendes, A. S., &amp; </a:t>
            </a:r>
            <a:r>
              <a:rPr lang="en-US" sz="1400" dirty="0" err="1">
                <a:solidFill>
                  <a:srgbClr val="002060"/>
                </a:solidFill>
                <a:effectLst/>
                <a:ea typeface="Calibri" panose="020F0502020204030204" pitchFamily="34" charset="0"/>
                <a:cs typeface="Arial" panose="020B0604020202020204" pitchFamily="34" charset="0"/>
              </a:rPr>
              <a:t>Villarubia</a:t>
            </a:r>
            <a:r>
              <a:rPr lang="en-US" sz="1400" dirty="0">
                <a:solidFill>
                  <a:srgbClr val="002060"/>
                </a:solidFill>
                <a:effectLst/>
                <a:ea typeface="Calibri" panose="020F0502020204030204" pitchFamily="34" charset="0"/>
                <a:cs typeface="Arial" panose="020B0604020202020204" pitchFamily="34" charset="0"/>
              </a:rPr>
              <a:t> González, G. V., "An Architectural Multi-Agent System for a Pavement Monitoring System with Pothole Recognition in UAV Images," </a:t>
            </a:r>
            <a:r>
              <a:rPr lang="en-US" sz="1400" b="1" i="1" dirty="0">
                <a:solidFill>
                  <a:srgbClr val="002060"/>
                </a:solidFill>
                <a:effectLst/>
                <a:ea typeface="Calibri" panose="020F0502020204030204" pitchFamily="34" charset="0"/>
                <a:cs typeface="Arial" panose="020B0604020202020204" pitchFamily="34" charset="0"/>
              </a:rPr>
              <a:t>MDPI Sensors</a:t>
            </a:r>
            <a:r>
              <a:rPr lang="en-US" sz="1400" dirty="0">
                <a:solidFill>
                  <a:srgbClr val="002060"/>
                </a:solidFill>
                <a:effectLst/>
                <a:ea typeface="Calibri" panose="020F0502020204030204" pitchFamily="34" charset="0"/>
                <a:cs typeface="Arial" panose="020B0604020202020204" pitchFamily="34" charset="0"/>
              </a:rPr>
              <a:t>, vol. 20, no. 21, pp. 1-6, pp. 9-18, 2020.</a:t>
            </a:r>
          </a:p>
          <a:p>
            <a:pPr marL="685800" indent="-339725"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startAt="12"/>
            </a:pPr>
            <a:r>
              <a:rPr lang="en-US" sz="1400" dirty="0" err="1">
                <a:solidFill>
                  <a:srgbClr val="002060"/>
                </a:solidFill>
                <a:effectLst/>
                <a:ea typeface="Calibri" panose="020F0502020204030204" pitchFamily="34" charset="0"/>
                <a:cs typeface="Arial" panose="020B0604020202020204" pitchFamily="34" charset="0"/>
              </a:rPr>
              <a:t>Majidifard</a:t>
            </a:r>
            <a:r>
              <a:rPr lang="en-US" sz="1400" dirty="0">
                <a:solidFill>
                  <a:srgbClr val="002060"/>
                </a:solidFill>
                <a:effectLst/>
                <a:ea typeface="Calibri" panose="020F0502020204030204" pitchFamily="34" charset="0"/>
                <a:cs typeface="Arial" panose="020B0604020202020204" pitchFamily="34" charset="0"/>
              </a:rPr>
              <a:t>, H., </a:t>
            </a:r>
            <a:r>
              <a:rPr lang="en-US" sz="1400" dirty="0" err="1">
                <a:solidFill>
                  <a:srgbClr val="002060"/>
                </a:solidFill>
                <a:effectLst/>
                <a:ea typeface="Calibri" panose="020F0502020204030204" pitchFamily="34" charset="0"/>
                <a:cs typeface="Arial" panose="020B0604020202020204" pitchFamily="34" charset="0"/>
              </a:rPr>
              <a:t>Jin</a:t>
            </a:r>
            <a:r>
              <a:rPr lang="en-US" sz="1400" dirty="0">
                <a:solidFill>
                  <a:srgbClr val="002060"/>
                </a:solidFill>
                <a:effectLst/>
                <a:ea typeface="Calibri" panose="020F0502020204030204" pitchFamily="34" charset="0"/>
                <a:cs typeface="Arial" panose="020B0604020202020204" pitchFamily="34" charset="0"/>
              </a:rPr>
              <a:t>, P., Adu-Gyamfi, Y., &amp; </a:t>
            </a:r>
            <a:r>
              <a:rPr lang="en-US" sz="1400" dirty="0" err="1">
                <a:solidFill>
                  <a:srgbClr val="002060"/>
                </a:solidFill>
                <a:effectLst/>
                <a:ea typeface="Calibri" panose="020F0502020204030204" pitchFamily="34" charset="0"/>
                <a:cs typeface="Arial" panose="020B0604020202020204" pitchFamily="34" charset="0"/>
              </a:rPr>
              <a:t>Buttlar</a:t>
            </a:r>
            <a:r>
              <a:rPr lang="en-US" sz="1400" dirty="0">
                <a:solidFill>
                  <a:srgbClr val="002060"/>
                </a:solidFill>
                <a:effectLst/>
                <a:ea typeface="Calibri" panose="020F0502020204030204" pitchFamily="34" charset="0"/>
                <a:cs typeface="Arial" panose="020B0604020202020204" pitchFamily="34" charset="0"/>
              </a:rPr>
              <a:t>, W. G., "Pavement image datasets: A new benchmark dataset to classify and densify pavement distresses.," </a:t>
            </a:r>
            <a:r>
              <a:rPr lang="en-US" sz="1400" b="1" i="1" dirty="0">
                <a:solidFill>
                  <a:srgbClr val="002060"/>
                </a:solidFill>
                <a:effectLst/>
                <a:ea typeface="Calibri" panose="020F0502020204030204" pitchFamily="34" charset="0"/>
                <a:cs typeface="Arial" panose="020B0604020202020204" pitchFamily="34" charset="0"/>
              </a:rPr>
              <a:t>Transportation Research Record</a:t>
            </a:r>
            <a:r>
              <a:rPr lang="en-US" sz="1400" dirty="0">
                <a:solidFill>
                  <a:srgbClr val="002060"/>
                </a:solidFill>
                <a:effectLst/>
                <a:ea typeface="Calibri" panose="020F0502020204030204" pitchFamily="34" charset="0"/>
                <a:cs typeface="Arial" panose="020B0604020202020204" pitchFamily="34" charset="0"/>
              </a:rPr>
              <a:t>, vol. 2674, no. 2, pp. 1-9, 2020.</a:t>
            </a:r>
          </a:p>
          <a:p>
            <a:pPr marL="685800" indent="-339725"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685800" indent="-339725" algn="just">
              <a:buFont typeface="+mj-lt"/>
              <a:buAutoNum type="arabicPeriod" startAt="12"/>
            </a:pPr>
            <a:r>
              <a:rPr lang="en-US" sz="1400" dirty="0" err="1">
                <a:solidFill>
                  <a:srgbClr val="002060"/>
                </a:solidFill>
                <a:effectLst/>
                <a:ea typeface="Calibri" panose="020F0502020204030204" pitchFamily="34" charset="0"/>
                <a:cs typeface="Arial" panose="020B0604020202020204" pitchFamily="34" charset="0"/>
              </a:rPr>
              <a:t>Nie</a:t>
            </a:r>
            <a:r>
              <a:rPr lang="en-US" sz="1400" dirty="0">
                <a:solidFill>
                  <a:srgbClr val="002060"/>
                </a:solidFill>
                <a:effectLst/>
                <a:ea typeface="Calibri" panose="020F0502020204030204" pitchFamily="34" charset="0"/>
                <a:cs typeface="Arial" panose="020B0604020202020204" pitchFamily="34" charset="0"/>
              </a:rPr>
              <a:t>, M., &amp; Wang, C., "Pavement Crack Detection based on yolo v3," in </a:t>
            </a:r>
            <a:r>
              <a:rPr lang="en-US" sz="1400" b="1" i="1" dirty="0">
                <a:solidFill>
                  <a:srgbClr val="002060"/>
                </a:solidFill>
                <a:effectLst/>
                <a:ea typeface="Calibri" panose="020F0502020204030204" pitchFamily="34" charset="0"/>
                <a:cs typeface="Arial" panose="020B0604020202020204" pitchFamily="34" charset="0"/>
              </a:rPr>
              <a:t>IEEE </a:t>
            </a:r>
            <a:r>
              <a:rPr lang="en-US" sz="1400" i="1" dirty="0">
                <a:solidFill>
                  <a:srgbClr val="002060"/>
                </a:solidFill>
                <a:effectLst/>
                <a:ea typeface="Calibri" panose="020F0502020204030204" pitchFamily="34" charset="0"/>
                <a:cs typeface="Arial" panose="020B0604020202020204" pitchFamily="34" charset="0"/>
              </a:rPr>
              <a:t>2nd International Conference on Safety Produce Informatization (IICSPI)</a:t>
            </a:r>
            <a:r>
              <a:rPr lang="en-US" sz="1400" dirty="0">
                <a:solidFill>
                  <a:srgbClr val="002060"/>
                </a:solidFill>
                <a:effectLst/>
                <a:ea typeface="Calibri" panose="020F0502020204030204" pitchFamily="34" charset="0"/>
                <a:cs typeface="Arial" panose="020B0604020202020204" pitchFamily="34" charset="0"/>
              </a:rPr>
              <a:t>, pp. 1-3, 2019.</a:t>
            </a:r>
          </a:p>
          <a:p>
            <a:pPr marL="342900" indent="-342900" algn="just">
              <a:buFont typeface="+mj-lt"/>
              <a:buAutoNum type="arabicPeriod" startAt="12"/>
            </a:pPr>
            <a:endParaRPr lang="en-US" sz="1400" dirty="0">
              <a:solidFill>
                <a:srgbClr val="002060"/>
              </a:solidFill>
              <a:ea typeface="Calibri" panose="020F0502020204030204" pitchFamily="34" charset="0"/>
              <a:cs typeface="Arial" panose="020B0604020202020204" pitchFamily="34" charset="0"/>
            </a:endParaRPr>
          </a:p>
          <a:p>
            <a:pPr marL="342900" indent="-342900" algn="just">
              <a:buFont typeface="+mj-lt"/>
              <a:buAutoNum type="arabicPeriod" startAt="12"/>
            </a:pPr>
            <a:endParaRPr lang="en-US" sz="1400" dirty="0">
              <a:solidFill>
                <a:srgbClr val="002060"/>
              </a:solidFill>
              <a:effectLst/>
              <a:ea typeface="Calibri" panose="020F050202020403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83B5EAC6-853D-42D3-98FD-A11C41167097}"/>
              </a:ext>
            </a:extLst>
          </p:cNvPr>
          <p:cNvSpPr txBox="1"/>
          <p:nvPr/>
        </p:nvSpPr>
        <p:spPr>
          <a:xfrm>
            <a:off x="5202708" y="6505133"/>
            <a:ext cx="1786584"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References 2 / 2</a:t>
            </a:r>
            <a:endParaRPr lang="en-US" sz="1400" dirty="0"/>
          </a:p>
        </p:txBody>
      </p:sp>
    </p:spTree>
    <p:extLst>
      <p:ext uri="{BB962C8B-B14F-4D97-AF65-F5344CB8AC3E}">
        <p14:creationId xmlns:p14="http://schemas.microsoft.com/office/powerpoint/2010/main" val="4256436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Introduction – </a:t>
            </a:r>
            <a:r>
              <a:rPr lang="en-US" sz="2400" b="1" dirty="0">
                <a:solidFill>
                  <a:srgbClr val="002060"/>
                </a:solidFill>
              </a:rPr>
              <a:t>Current Practice &amp; Problem Definition</a:t>
            </a:r>
            <a:endPar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endParaRP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4 / 39</a:t>
            </a:r>
            <a:endParaRPr lang="en-US" sz="1400" dirty="0"/>
          </a:p>
        </p:txBody>
      </p:sp>
      <p:pic>
        <p:nvPicPr>
          <p:cNvPr id="67" name="Graphic 66" descr="Warning with solid fill">
            <a:extLst>
              <a:ext uri="{FF2B5EF4-FFF2-40B4-BE49-F238E27FC236}">
                <a16:creationId xmlns:a16="http://schemas.microsoft.com/office/drawing/2014/main" id="{4DA45273-39C8-4AA1-90E0-662E75BCB8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06954" y="839535"/>
            <a:ext cx="720000" cy="720000"/>
          </a:xfrm>
          <a:prstGeom prst="rect">
            <a:avLst/>
          </a:prstGeom>
        </p:spPr>
      </p:pic>
      <p:sp>
        <p:nvSpPr>
          <p:cNvPr id="68" name="TextBox 67">
            <a:extLst>
              <a:ext uri="{FF2B5EF4-FFF2-40B4-BE49-F238E27FC236}">
                <a16:creationId xmlns:a16="http://schemas.microsoft.com/office/drawing/2014/main" id="{3E952696-1F38-4CB4-AA1D-D613C7B7B763}"/>
              </a:ext>
            </a:extLst>
          </p:cNvPr>
          <p:cNvSpPr txBox="1"/>
          <p:nvPr/>
        </p:nvSpPr>
        <p:spPr>
          <a:xfrm>
            <a:off x="1092603" y="771327"/>
            <a:ext cx="10289772" cy="5620128"/>
          </a:xfrm>
          <a:prstGeom prst="rect">
            <a:avLst/>
          </a:prstGeom>
          <a:noFill/>
        </p:spPr>
        <p:txBody>
          <a:bodyPr wrap="square" rtlCol="0">
            <a:spAutoFit/>
          </a:bodyPr>
          <a:lstStyle/>
          <a:p>
            <a:pPr algn="just"/>
            <a:r>
              <a:rPr lang="en-US" b="1" u="sng" dirty="0">
                <a:solidFill>
                  <a:srgbClr val="002060"/>
                </a:solidFill>
              </a:rPr>
              <a:t>Problem Definition:</a:t>
            </a:r>
          </a:p>
          <a:p>
            <a:pPr algn="just"/>
            <a:endParaRPr lang="en-US" sz="1400" dirty="0">
              <a:solidFill>
                <a:srgbClr val="002060"/>
              </a:solidFill>
            </a:endParaRPr>
          </a:p>
          <a:p>
            <a:pPr marL="285750" indent="-285750" algn="just">
              <a:buFont typeface="Arial" panose="020B0604020202020204" pitchFamily="34" charset="0"/>
              <a:buChar char="•"/>
            </a:pPr>
            <a:r>
              <a:rPr lang="en-US" dirty="0">
                <a:solidFill>
                  <a:srgbClr val="002060"/>
                </a:solidFill>
              </a:rPr>
              <a:t>Current site access control and H&amp;S officer deployment practice is inefficient, costly, time consuming, and requires human personal to be deployed on site.</a:t>
            </a:r>
          </a:p>
          <a:p>
            <a:pPr algn="just"/>
            <a:endParaRPr lang="en-US" sz="1400" dirty="0">
              <a:solidFill>
                <a:srgbClr val="002060"/>
              </a:solidFill>
            </a:endParaRPr>
          </a:p>
          <a:p>
            <a:pPr algn="just"/>
            <a:r>
              <a:rPr lang="en-US" b="1" u="sng" dirty="0">
                <a:solidFill>
                  <a:srgbClr val="002060"/>
                </a:solidFill>
              </a:rPr>
              <a:t>Motivation:</a:t>
            </a:r>
          </a:p>
          <a:p>
            <a:pPr algn="just"/>
            <a:endParaRPr lang="en-US" sz="1400" b="1" u="sng" dirty="0">
              <a:solidFill>
                <a:srgbClr val="002060"/>
              </a:solidFill>
            </a:endParaRPr>
          </a:p>
          <a:p>
            <a:pPr marL="285750" indent="-285750" algn="just">
              <a:buFont typeface="Arial" panose="020B0604020202020204" pitchFamily="34" charset="0"/>
              <a:buChar char="•"/>
            </a:pPr>
            <a:r>
              <a:rPr lang="en-US" dirty="0">
                <a:solidFill>
                  <a:srgbClr val="002060"/>
                </a:solidFill>
              </a:rPr>
              <a:t>To utilize computer vision and deep learning in developing algorithms to enhance project management, quality monitoring, and control. Minimize the need for human security &amp; safety officers.</a:t>
            </a:r>
          </a:p>
          <a:p>
            <a:pPr algn="just"/>
            <a:endParaRPr lang="en-US" sz="1400" dirty="0">
              <a:solidFill>
                <a:srgbClr val="002060"/>
              </a:solidFill>
            </a:endParaRPr>
          </a:p>
          <a:p>
            <a:pPr algn="just"/>
            <a:r>
              <a:rPr lang="en-US" b="1" u="sng" dirty="0">
                <a:solidFill>
                  <a:srgbClr val="002060"/>
                </a:solidFill>
              </a:rPr>
              <a:t>Objectives:</a:t>
            </a:r>
          </a:p>
          <a:p>
            <a:pPr algn="just"/>
            <a:endParaRPr lang="en-US" sz="1400" b="1" u="sng" dirty="0">
              <a:solidFill>
                <a:srgbClr val="002060"/>
              </a:solidFill>
            </a:endParaRPr>
          </a:p>
          <a:p>
            <a:pPr marL="285750" indent="-285750" algn="just">
              <a:lnSpc>
                <a:spcPct val="150000"/>
              </a:lnSpc>
              <a:buFont typeface="Arial" panose="020B0604020202020204" pitchFamily="34" charset="0"/>
              <a:buChar char="•"/>
            </a:pPr>
            <a:r>
              <a:rPr lang="en-US" dirty="0">
                <a:solidFill>
                  <a:srgbClr val="002060"/>
                </a:solidFill>
              </a:rPr>
              <a:t>To develop CNN based algorithm for real time automatic construction vehicles detection.</a:t>
            </a:r>
          </a:p>
          <a:p>
            <a:pPr marL="285750" indent="-285750" algn="just">
              <a:lnSpc>
                <a:spcPct val="150000"/>
              </a:lnSpc>
              <a:buFont typeface="Arial" panose="020B0604020202020204" pitchFamily="34" charset="0"/>
              <a:buChar char="•"/>
            </a:pPr>
            <a:r>
              <a:rPr lang="en-US" dirty="0">
                <a:solidFill>
                  <a:srgbClr val="002060"/>
                </a:solidFill>
              </a:rPr>
              <a:t>To develop CNN based algorithm for real time automatic detection of vehicle license plate.</a:t>
            </a:r>
          </a:p>
          <a:p>
            <a:pPr marL="285750" indent="-285750" algn="just">
              <a:lnSpc>
                <a:spcPct val="150000"/>
              </a:lnSpc>
              <a:buFont typeface="Arial" panose="020B0604020202020204" pitchFamily="34" charset="0"/>
              <a:buChar char="•"/>
            </a:pPr>
            <a:r>
              <a:rPr lang="en-US" dirty="0">
                <a:solidFill>
                  <a:srgbClr val="002060"/>
                </a:solidFill>
              </a:rPr>
              <a:t>To develop CNN based algorithm for real time helmet wearing detection for workers.</a:t>
            </a:r>
          </a:p>
          <a:p>
            <a:pPr marL="285750" indent="-285750" algn="just">
              <a:lnSpc>
                <a:spcPct val="150000"/>
              </a:lnSpc>
              <a:buFont typeface="Arial" panose="020B0604020202020204" pitchFamily="34" charset="0"/>
              <a:buChar char="•"/>
            </a:pPr>
            <a:r>
              <a:rPr lang="en-US" dirty="0">
                <a:solidFill>
                  <a:srgbClr val="002060"/>
                </a:solidFill>
              </a:rPr>
              <a:t>To develop CNN based algorithm for real time face mask wearing detection for workers.</a:t>
            </a:r>
          </a:p>
          <a:p>
            <a:pPr marL="285750" indent="-285750" algn="just">
              <a:lnSpc>
                <a:spcPct val="150000"/>
              </a:lnSpc>
              <a:buFont typeface="Arial" panose="020B0604020202020204" pitchFamily="34" charset="0"/>
              <a:buChar char="•"/>
            </a:pPr>
            <a:r>
              <a:rPr lang="en-US" dirty="0">
                <a:solidFill>
                  <a:srgbClr val="002060"/>
                </a:solidFill>
              </a:rPr>
              <a:t>To develop classification algorithm for crack images classification.</a:t>
            </a:r>
          </a:p>
          <a:p>
            <a:pPr marL="285750" indent="-285750" algn="just">
              <a:lnSpc>
                <a:spcPct val="150000"/>
              </a:lnSpc>
              <a:buFont typeface="Arial" panose="020B0604020202020204" pitchFamily="34" charset="0"/>
              <a:buChar char="•"/>
            </a:pPr>
            <a:r>
              <a:rPr lang="en-US" dirty="0">
                <a:solidFill>
                  <a:srgbClr val="002060"/>
                </a:solidFill>
              </a:rPr>
              <a:t>To evaluate &amp; compare the results of the developed deep learning models with literature.</a:t>
            </a:r>
          </a:p>
        </p:txBody>
      </p:sp>
      <p:pic>
        <p:nvPicPr>
          <p:cNvPr id="16" name="Graphic 15" descr="Bullseye with solid fill">
            <a:extLst>
              <a:ext uri="{FF2B5EF4-FFF2-40B4-BE49-F238E27FC236}">
                <a16:creationId xmlns:a16="http://schemas.microsoft.com/office/drawing/2014/main" id="{64A49688-4728-4D3C-A071-8B5945286B8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6954" y="3336131"/>
            <a:ext cx="720000" cy="720000"/>
          </a:xfrm>
          <a:prstGeom prst="rect">
            <a:avLst/>
          </a:prstGeom>
        </p:spPr>
      </p:pic>
      <p:pic>
        <p:nvPicPr>
          <p:cNvPr id="19" name="Graphic 18" descr="Good Idea with solid fill">
            <a:extLst>
              <a:ext uri="{FF2B5EF4-FFF2-40B4-BE49-F238E27FC236}">
                <a16:creationId xmlns:a16="http://schemas.microsoft.com/office/drawing/2014/main" id="{0FA50CF9-D5A8-4384-B47C-DD1BE5BEE46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6954" y="2151697"/>
            <a:ext cx="720000" cy="720000"/>
          </a:xfrm>
          <a:prstGeom prst="rect">
            <a:avLst/>
          </a:prstGeom>
        </p:spPr>
      </p:pic>
      <p:grpSp>
        <p:nvGrpSpPr>
          <p:cNvPr id="20" name="Group 19">
            <a:extLst>
              <a:ext uri="{FF2B5EF4-FFF2-40B4-BE49-F238E27FC236}">
                <a16:creationId xmlns:a16="http://schemas.microsoft.com/office/drawing/2014/main" id="{B17DB241-17C1-4941-9170-4C649044CDA8}"/>
              </a:ext>
            </a:extLst>
          </p:cNvPr>
          <p:cNvGrpSpPr/>
          <p:nvPr/>
        </p:nvGrpSpPr>
        <p:grpSpPr>
          <a:xfrm>
            <a:off x="994178" y="3837584"/>
            <a:ext cx="360000" cy="360000"/>
            <a:chOff x="294257" y="1013750"/>
            <a:chExt cx="360000" cy="360000"/>
          </a:xfrm>
        </p:grpSpPr>
        <p:sp>
          <p:nvSpPr>
            <p:cNvPr id="21" name="Oval 20">
              <a:extLst>
                <a:ext uri="{FF2B5EF4-FFF2-40B4-BE49-F238E27FC236}">
                  <a16:creationId xmlns:a16="http://schemas.microsoft.com/office/drawing/2014/main" id="{F399754C-D36B-4C47-ADF5-D578727508F5}"/>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Graphic 21" descr="Badge 1 with solid fill">
              <a:extLst>
                <a:ext uri="{FF2B5EF4-FFF2-40B4-BE49-F238E27FC236}">
                  <a16:creationId xmlns:a16="http://schemas.microsoft.com/office/drawing/2014/main" id="{2C16E905-3BA4-4900-B533-9CF2949C011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94257" y="1013750"/>
              <a:ext cx="360000" cy="360000"/>
            </a:xfrm>
            <a:prstGeom prst="rect">
              <a:avLst/>
            </a:prstGeom>
          </p:spPr>
        </p:pic>
      </p:grpSp>
      <p:grpSp>
        <p:nvGrpSpPr>
          <p:cNvPr id="24" name="Group 23">
            <a:extLst>
              <a:ext uri="{FF2B5EF4-FFF2-40B4-BE49-F238E27FC236}">
                <a16:creationId xmlns:a16="http://schemas.microsoft.com/office/drawing/2014/main" id="{4A1A0881-AB2C-439C-911C-90A4384E10A1}"/>
              </a:ext>
            </a:extLst>
          </p:cNvPr>
          <p:cNvGrpSpPr/>
          <p:nvPr/>
        </p:nvGrpSpPr>
        <p:grpSpPr>
          <a:xfrm>
            <a:off x="994178" y="4256249"/>
            <a:ext cx="360000" cy="360000"/>
            <a:chOff x="294257" y="1013750"/>
            <a:chExt cx="360000" cy="360000"/>
          </a:xfrm>
        </p:grpSpPr>
        <p:sp>
          <p:nvSpPr>
            <p:cNvPr id="26" name="Oval 25">
              <a:extLst>
                <a:ext uri="{FF2B5EF4-FFF2-40B4-BE49-F238E27FC236}">
                  <a16:creationId xmlns:a16="http://schemas.microsoft.com/office/drawing/2014/main" id="{FC913302-BB8F-44CC-9F59-A4FEB76A86EA}"/>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phic 26" descr="Badge with solid fill">
              <a:extLst>
                <a:ext uri="{FF2B5EF4-FFF2-40B4-BE49-F238E27FC236}">
                  <a16:creationId xmlns:a16="http://schemas.microsoft.com/office/drawing/2014/main" id="{5984ABE5-07AA-49D9-9D52-00FB4DB787B8}"/>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94257" y="1013750"/>
              <a:ext cx="360000" cy="360000"/>
            </a:xfrm>
            <a:prstGeom prst="rect">
              <a:avLst/>
            </a:prstGeom>
          </p:spPr>
        </p:pic>
      </p:grpSp>
      <p:grpSp>
        <p:nvGrpSpPr>
          <p:cNvPr id="28" name="Group 27">
            <a:extLst>
              <a:ext uri="{FF2B5EF4-FFF2-40B4-BE49-F238E27FC236}">
                <a16:creationId xmlns:a16="http://schemas.microsoft.com/office/drawing/2014/main" id="{C60BEFAA-60BC-495B-9B4B-9227CBEAA5E5}"/>
              </a:ext>
            </a:extLst>
          </p:cNvPr>
          <p:cNvGrpSpPr/>
          <p:nvPr/>
        </p:nvGrpSpPr>
        <p:grpSpPr>
          <a:xfrm>
            <a:off x="994178" y="4674914"/>
            <a:ext cx="360000" cy="360000"/>
            <a:chOff x="294257" y="1013750"/>
            <a:chExt cx="360000" cy="360000"/>
          </a:xfrm>
        </p:grpSpPr>
        <p:sp>
          <p:nvSpPr>
            <p:cNvPr id="29" name="Oval 28">
              <a:extLst>
                <a:ext uri="{FF2B5EF4-FFF2-40B4-BE49-F238E27FC236}">
                  <a16:creationId xmlns:a16="http://schemas.microsoft.com/office/drawing/2014/main" id="{39FEFE9C-FD82-44B8-8302-826D817F1356}"/>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adge 3 with solid fill">
              <a:extLst>
                <a:ext uri="{FF2B5EF4-FFF2-40B4-BE49-F238E27FC236}">
                  <a16:creationId xmlns:a16="http://schemas.microsoft.com/office/drawing/2014/main" id="{35BB5E33-854D-4D0A-9D43-13C0663CE89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94257" y="1013750"/>
              <a:ext cx="360000" cy="360000"/>
            </a:xfrm>
            <a:prstGeom prst="rect">
              <a:avLst/>
            </a:prstGeom>
          </p:spPr>
        </p:pic>
      </p:grpSp>
      <p:grpSp>
        <p:nvGrpSpPr>
          <p:cNvPr id="32" name="Group 31">
            <a:extLst>
              <a:ext uri="{FF2B5EF4-FFF2-40B4-BE49-F238E27FC236}">
                <a16:creationId xmlns:a16="http://schemas.microsoft.com/office/drawing/2014/main" id="{B3627C2D-E16F-45C8-A626-E98A20668A15}"/>
              </a:ext>
            </a:extLst>
          </p:cNvPr>
          <p:cNvGrpSpPr/>
          <p:nvPr/>
        </p:nvGrpSpPr>
        <p:grpSpPr>
          <a:xfrm>
            <a:off x="994178" y="5093579"/>
            <a:ext cx="360000" cy="360000"/>
            <a:chOff x="294257" y="1013750"/>
            <a:chExt cx="360000" cy="360000"/>
          </a:xfrm>
        </p:grpSpPr>
        <p:sp>
          <p:nvSpPr>
            <p:cNvPr id="33" name="Oval 32">
              <a:extLst>
                <a:ext uri="{FF2B5EF4-FFF2-40B4-BE49-F238E27FC236}">
                  <a16:creationId xmlns:a16="http://schemas.microsoft.com/office/drawing/2014/main" id="{AE988108-AD5E-4CB9-9DD4-8A4AEE41F5E4}"/>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adge 4 with solid fill">
              <a:extLst>
                <a:ext uri="{FF2B5EF4-FFF2-40B4-BE49-F238E27FC236}">
                  <a16:creationId xmlns:a16="http://schemas.microsoft.com/office/drawing/2014/main" id="{FAA50228-64CB-45D6-B698-62622687E2D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94257" y="1013750"/>
              <a:ext cx="360000" cy="360000"/>
            </a:xfrm>
            <a:prstGeom prst="rect">
              <a:avLst/>
            </a:prstGeom>
          </p:spPr>
        </p:pic>
      </p:grpSp>
      <p:grpSp>
        <p:nvGrpSpPr>
          <p:cNvPr id="36" name="Group 35">
            <a:extLst>
              <a:ext uri="{FF2B5EF4-FFF2-40B4-BE49-F238E27FC236}">
                <a16:creationId xmlns:a16="http://schemas.microsoft.com/office/drawing/2014/main" id="{B602F6B0-DAB2-4BF0-B042-8EE88A7D3579}"/>
              </a:ext>
            </a:extLst>
          </p:cNvPr>
          <p:cNvGrpSpPr/>
          <p:nvPr/>
        </p:nvGrpSpPr>
        <p:grpSpPr>
          <a:xfrm>
            <a:off x="994178" y="5512244"/>
            <a:ext cx="360000" cy="360000"/>
            <a:chOff x="294257" y="1013750"/>
            <a:chExt cx="360000" cy="360000"/>
          </a:xfrm>
        </p:grpSpPr>
        <p:sp>
          <p:nvSpPr>
            <p:cNvPr id="37" name="Oval 36">
              <a:extLst>
                <a:ext uri="{FF2B5EF4-FFF2-40B4-BE49-F238E27FC236}">
                  <a16:creationId xmlns:a16="http://schemas.microsoft.com/office/drawing/2014/main" id="{26ABCCB4-9810-4F73-A29A-4B0D16B8242E}"/>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8" name="Graphic 37" descr="Badge 5 with solid fill">
              <a:extLst>
                <a:ext uri="{FF2B5EF4-FFF2-40B4-BE49-F238E27FC236}">
                  <a16:creationId xmlns:a16="http://schemas.microsoft.com/office/drawing/2014/main" id="{19BEB8D5-871B-4F71-BCFC-1A853883136E}"/>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294257" y="1013750"/>
              <a:ext cx="360000" cy="360000"/>
            </a:xfrm>
            <a:prstGeom prst="rect">
              <a:avLst/>
            </a:prstGeom>
          </p:spPr>
        </p:pic>
      </p:grpSp>
      <p:grpSp>
        <p:nvGrpSpPr>
          <p:cNvPr id="39" name="Group 38">
            <a:extLst>
              <a:ext uri="{FF2B5EF4-FFF2-40B4-BE49-F238E27FC236}">
                <a16:creationId xmlns:a16="http://schemas.microsoft.com/office/drawing/2014/main" id="{37D7AF09-9CBC-46DC-AAC6-9CC0DCA3907E}"/>
              </a:ext>
            </a:extLst>
          </p:cNvPr>
          <p:cNvGrpSpPr/>
          <p:nvPr/>
        </p:nvGrpSpPr>
        <p:grpSpPr>
          <a:xfrm>
            <a:off x="994178" y="5930908"/>
            <a:ext cx="360000" cy="360000"/>
            <a:chOff x="294257" y="1013750"/>
            <a:chExt cx="360000" cy="360000"/>
          </a:xfrm>
        </p:grpSpPr>
        <p:sp>
          <p:nvSpPr>
            <p:cNvPr id="40" name="Oval 39">
              <a:extLst>
                <a:ext uri="{FF2B5EF4-FFF2-40B4-BE49-F238E27FC236}">
                  <a16:creationId xmlns:a16="http://schemas.microsoft.com/office/drawing/2014/main" id="{C4C20350-E775-4157-9A18-3B4EA7394A10}"/>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 name="Graphic 40" descr="Badge 6 with solid fill">
              <a:extLst>
                <a:ext uri="{FF2B5EF4-FFF2-40B4-BE49-F238E27FC236}">
                  <a16:creationId xmlns:a16="http://schemas.microsoft.com/office/drawing/2014/main" id="{96A86E2D-9D8C-4581-A613-4CFF3AD048A0}"/>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p:blipFill>
          <p:spPr>
            <a:xfrm>
              <a:off x="294257" y="1013750"/>
              <a:ext cx="360000" cy="360000"/>
            </a:xfrm>
            <a:prstGeom prst="rect">
              <a:avLst/>
            </a:prstGeom>
          </p:spPr>
        </p:pic>
      </p:grpSp>
    </p:spTree>
    <p:extLst>
      <p:ext uri="{BB962C8B-B14F-4D97-AF65-F5344CB8AC3E}">
        <p14:creationId xmlns:p14="http://schemas.microsoft.com/office/powerpoint/2010/main" val="339246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You Only Look Once – Object Detection Algorithm</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5 / 39</a:t>
            </a:r>
            <a:endParaRPr lang="en-US" sz="1400" dirty="0"/>
          </a:p>
        </p:txBody>
      </p:sp>
      <p:pic>
        <p:nvPicPr>
          <p:cNvPr id="42" name="Graphic 41" descr="Zoom in with solid fill">
            <a:extLst>
              <a:ext uri="{FF2B5EF4-FFF2-40B4-BE49-F238E27FC236}">
                <a16:creationId xmlns:a16="http://schemas.microsoft.com/office/drawing/2014/main" id="{9E613ED3-913D-4116-AE10-B92C7EE264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76841" y="812155"/>
            <a:ext cx="720000" cy="720000"/>
          </a:xfrm>
          <a:prstGeom prst="rect">
            <a:avLst/>
          </a:prstGeom>
        </p:spPr>
      </p:pic>
      <p:sp>
        <p:nvSpPr>
          <p:cNvPr id="43" name="TextBox 42">
            <a:extLst>
              <a:ext uri="{FF2B5EF4-FFF2-40B4-BE49-F238E27FC236}">
                <a16:creationId xmlns:a16="http://schemas.microsoft.com/office/drawing/2014/main" id="{CB331746-BCB8-41FB-B5CD-6988D9DED86A}"/>
              </a:ext>
            </a:extLst>
          </p:cNvPr>
          <p:cNvSpPr txBox="1"/>
          <p:nvPr/>
        </p:nvSpPr>
        <p:spPr>
          <a:xfrm>
            <a:off x="1257300" y="848990"/>
            <a:ext cx="8792307" cy="646331"/>
          </a:xfrm>
          <a:prstGeom prst="rect">
            <a:avLst/>
          </a:prstGeom>
          <a:noFill/>
        </p:spPr>
        <p:txBody>
          <a:bodyPr wrap="square">
            <a:spAutoFit/>
          </a:bodyPr>
          <a:lstStyle/>
          <a:p>
            <a:pPr algn="just"/>
            <a:r>
              <a:rPr lang="en-US" b="1" dirty="0">
                <a:solidFill>
                  <a:srgbClr val="002060"/>
                </a:solidFill>
              </a:rPr>
              <a:t>You Only Look Once </a:t>
            </a:r>
            <a:r>
              <a:rPr lang="en-US" dirty="0">
                <a:solidFill>
                  <a:srgbClr val="002060"/>
                </a:solidFill>
              </a:rPr>
              <a:t>object detection algorithm was proposed in 2016 by Joseph Redmon. The authors called it as </a:t>
            </a:r>
            <a:r>
              <a:rPr lang="en-US" b="1" dirty="0" err="1">
                <a:solidFill>
                  <a:srgbClr val="002060"/>
                </a:solidFill>
              </a:rPr>
              <a:t>DarkNet</a:t>
            </a:r>
            <a:r>
              <a:rPr lang="en-US" dirty="0">
                <a:solidFill>
                  <a:srgbClr val="002060"/>
                </a:solidFill>
              </a:rPr>
              <a:t> [11].</a:t>
            </a:r>
          </a:p>
        </p:txBody>
      </p:sp>
      <p:sp>
        <p:nvSpPr>
          <p:cNvPr id="44" name="TextBox 43">
            <a:extLst>
              <a:ext uri="{FF2B5EF4-FFF2-40B4-BE49-F238E27FC236}">
                <a16:creationId xmlns:a16="http://schemas.microsoft.com/office/drawing/2014/main" id="{AE1E67D8-9859-43FE-8FDB-2C3EA685358F}"/>
              </a:ext>
            </a:extLst>
          </p:cNvPr>
          <p:cNvSpPr txBox="1"/>
          <p:nvPr/>
        </p:nvSpPr>
        <p:spPr>
          <a:xfrm>
            <a:off x="232411" y="1836944"/>
            <a:ext cx="6062980" cy="4247317"/>
          </a:xfrm>
          <a:prstGeom prst="rect">
            <a:avLst/>
          </a:prstGeom>
          <a:noFill/>
        </p:spPr>
        <p:txBody>
          <a:bodyPr wrap="square">
            <a:spAutoFit/>
          </a:bodyPr>
          <a:lstStyle/>
          <a:p>
            <a:pPr algn="just"/>
            <a:r>
              <a:rPr lang="en-US" b="1" dirty="0">
                <a:solidFill>
                  <a:srgbClr val="002060"/>
                </a:solidFill>
              </a:rPr>
              <a:t>YOLO object detection algorithm is preferred over the other algorithms such as: R-CNN and SSD for the following reasons:</a:t>
            </a:r>
          </a:p>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YOLO achieves high object detection frames per second reaching 45 FPS in traditional YOLO algorithm version 1 [11].</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YOLO doesn’t use the window sliding concept used in R-CNN as it analyzes the features of the whole image simultaneously during training. Leading to less false positives [11] and enabling a better feature context understanding.</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YOLO algorithm results are considered more generalized compared to other algorithms as it can be applied on new domains and perform well [11].</a:t>
            </a:r>
          </a:p>
        </p:txBody>
      </p:sp>
      <p:cxnSp>
        <p:nvCxnSpPr>
          <p:cNvPr id="45" name="Straight Connector 44">
            <a:extLst>
              <a:ext uri="{FF2B5EF4-FFF2-40B4-BE49-F238E27FC236}">
                <a16:creationId xmlns:a16="http://schemas.microsoft.com/office/drawing/2014/main" id="{9E1BB45C-4C60-478D-90B7-3D40189E8AFC}"/>
              </a:ext>
            </a:extLst>
          </p:cNvPr>
          <p:cNvCxnSpPr>
            <a:cxnSpLocks/>
          </p:cNvCxnSpPr>
          <p:nvPr/>
        </p:nvCxnSpPr>
        <p:spPr>
          <a:xfrm>
            <a:off x="6527800" y="1686560"/>
            <a:ext cx="0" cy="4468131"/>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258DD73D-DAAA-42A8-843B-785FEA7F56BD}"/>
              </a:ext>
            </a:extLst>
          </p:cNvPr>
          <p:cNvSpPr txBox="1"/>
          <p:nvPr/>
        </p:nvSpPr>
        <p:spPr>
          <a:xfrm>
            <a:off x="6760210" y="1836944"/>
            <a:ext cx="5199378" cy="1754326"/>
          </a:xfrm>
          <a:prstGeom prst="rect">
            <a:avLst/>
          </a:prstGeom>
          <a:noFill/>
        </p:spPr>
        <p:txBody>
          <a:bodyPr wrap="square">
            <a:spAutoFit/>
          </a:bodyPr>
          <a:lstStyle/>
          <a:p>
            <a:pPr algn="just"/>
            <a:r>
              <a:rPr lang="en-US" b="1" u="sng" dirty="0">
                <a:solidFill>
                  <a:srgbClr val="002060"/>
                </a:solidFill>
              </a:rPr>
              <a:t>YOLO Version 4:</a:t>
            </a:r>
            <a:endParaRPr lang="en-US" dirty="0">
              <a:solidFill>
                <a:srgbClr val="002060"/>
              </a:solidFill>
            </a:endParaRPr>
          </a:p>
          <a:p>
            <a:pPr algn="just"/>
            <a:endParaRPr lang="en-US" sz="1400" b="1" u="sng" dirty="0">
              <a:solidFill>
                <a:srgbClr val="002060"/>
              </a:solidFill>
            </a:endParaRPr>
          </a:p>
          <a:p>
            <a:pPr marL="285750" indent="-285750" algn="just">
              <a:buFont typeface="Arial" panose="020B0604020202020204" pitchFamily="34" charset="0"/>
              <a:buChar char="•"/>
            </a:pPr>
            <a:r>
              <a:rPr lang="en-US" dirty="0">
                <a:solidFill>
                  <a:srgbClr val="002060"/>
                </a:solidFill>
              </a:rPr>
              <a:t>In 2020, YOLOv4 was released by Alexey </a:t>
            </a:r>
            <a:r>
              <a:rPr lang="en-US" dirty="0" err="1">
                <a:solidFill>
                  <a:srgbClr val="002060"/>
                </a:solidFill>
              </a:rPr>
              <a:t>Bochkovskiy</a:t>
            </a:r>
            <a:r>
              <a:rPr lang="en-US" dirty="0">
                <a:solidFill>
                  <a:srgbClr val="002060"/>
                </a:solidFill>
              </a:rPr>
              <a:t> et al [14], which can achieve 10% better </a:t>
            </a:r>
            <a:r>
              <a:rPr lang="en-US" dirty="0" err="1">
                <a:solidFill>
                  <a:srgbClr val="002060"/>
                </a:solidFill>
              </a:rPr>
              <a:t>mAP</a:t>
            </a:r>
            <a:r>
              <a:rPr lang="en-US" dirty="0">
                <a:solidFill>
                  <a:srgbClr val="002060"/>
                </a:solidFill>
              </a:rPr>
              <a:t> results and 12% better FPS results compared to YOLOv3.</a:t>
            </a:r>
          </a:p>
        </p:txBody>
      </p:sp>
      <p:pic>
        <p:nvPicPr>
          <p:cNvPr id="47" name="Picture 46">
            <a:extLst>
              <a:ext uri="{FF2B5EF4-FFF2-40B4-BE49-F238E27FC236}">
                <a16:creationId xmlns:a16="http://schemas.microsoft.com/office/drawing/2014/main" id="{BF794D2A-54B3-41A4-AE5A-A769D36D4003}"/>
              </a:ext>
            </a:extLst>
          </p:cNvPr>
          <p:cNvPicPr/>
          <p:nvPr/>
        </p:nvPicPr>
        <p:blipFill rotWithShape="1">
          <a:blip r:embed="rId7" cstate="print">
            <a:extLst>
              <a:ext uri="{28A0092B-C50C-407E-A947-70E740481C1C}">
                <a14:useLocalDpi xmlns:a14="http://schemas.microsoft.com/office/drawing/2010/main" val="0"/>
              </a:ext>
            </a:extLst>
          </a:blip>
          <a:srcRect l="1556" t="10531" r="1386" b="2262"/>
          <a:stretch/>
        </p:blipFill>
        <p:spPr>
          <a:xfrm>
            <a:off x="7656194" y="3591270"/>
            <a:ext cx="3702686" cy="2454077"/>
          </a:xfrm>
          <a:prstGeom prst="rect">
            <a:avLst/>
          </a:prstGeom>
        </p:spPr>
      </p:pic>
      <p:sp>
        <p:nvSpPr>
          <p:cNvPr id="16" name="Text Box 34">
            <a:extLst>
              <a:ext uri="{FF2B5EF4-FFF2-40B4-BE49-F238E27FC236}">
                <a16:creationId xmlns:a16="http://schemas.microsoft.com/office/drawing/2014/main" id="{44A70782-217A-41C0-97FC-844138948F3D}"/>
              </a:ext>
            </a:extLst>
          </p:cNvPr>
          <p:cNvSpPr txBox="1"/>
          <p:nvPr/>
        </p:nvSpPr>
        <p:spPr>
          <a:xfrm>
            <a:off x="8079104" y="6125411"/>
            <a:ext cx="2856865" cy="20574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1: YOLO version 4 performance [17]</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673588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You Only Look Once Version 4 Architecture</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6 / 39</a:t>
            </a:r>
            <a:endParaRPr lang="en-US" sz="1400" dirty="0"/>
          </a:p>
        </p:txBody>
      </p:sp>
      <p:pic>
        <p:nvPicPr>
          <p:cNvPr id="16" name="Graphic 15" descr="Decision char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6200000">
            <a:off x="276841" y="759403"/>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257300" y="796238"/>
            <a:ext cx="9664700" cy="646331"/>
          </a:xfrm>
          <a:prstGeom prst="rect">
            <a:avLst/>
          </a:prstGeom>
          <a:noFill/>
        </p:spPr>
        <p:txBody>
          <a:bodyPr wrap="square">
            <a:spAutoFit/>
          </a:bodyPr>
          <a:lstStyle/>
          <a:p>
            <a:pPr algn="just"/>
            <a:r>
              <a:rPr lang="en-US" dirty="0">
                <a:solidFill>
                  <a:srgbClr val="002060"/>
                </a:solidFill>
              </a:rPr>
              <a:t>YOLOv4 architecture is divided to 4 parts which are: Backbone, Neck, Dense Prediction, and Sparse Prediction [14]. </a:t>
            </a:r>
          </a:p>
        </p:txBody>
      </p:sp>
      <p:pic>
        <p:nvPicPr>
          <p:cNvPr id="25" name="Picture 24" descr="Graphical user interface&#10;&#10;Description automatically generated with medium confidence">
            <a:extLst>
              <a:ext uri="{FF2B5EF4-FFF2-40B4-BE49-F238E27FC236}">
                <a16:creationId xmlns:a16="http://schemas.microsoft.com/office/drawing/2014/main" id="{25502986-C94F-4638-AD35-A0E0EF8A9D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00861" y="1495818"/>
            <a:ext cx="7590279" cy="2171808"/>
          </a:xfrm>
          <a:prstGeom prst="rect">
            <a:avLst/>
          </a:prstGeom>
        </p:spPr>
      </p:pic>
      <p:sp>
        <p:nvSpPr>
          <p:cNvPr id="27" name="TextBox 26">
            <a:extLst>
              <a:ext uri="{FF2B5EF4-FFF2-40B4-BE49-F238E27FC236}">
                <a16:creationId xmlns:a16="http://schemas.microsoft.com/office/drawing/2014/main" id="{DB8D096C-684A-42D3-A5CC-E77A0096370B}"/>
              </a:ext>
            </a:extLst>
          </p:cNvPr>
          <p:cNvSpPr txBox="1"/>
          <p:nvPr/>
        </p:nvSpPr>
        <p:spPr>
          <a:xfrm>
            <a:off x="371476" y="4061329"/>
            <a:ext cx="5481637" cy="2031325"/>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The backbone of YOLOv4 is concerned with image features extraction. It is based on CSPDarknet53 architecture.</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The neck purpose is to increase the information aggregated in the feature extraction part by collecting feature maps at different backbone stages. </a:t>
            </a:r>
          </a:p>
        </p:txBody>
      </p:sp>
      <p:cxnSp>
        <p:nvCxnSpPr>
          <p:cNvPr id="28" name="Straight Connector 27">
            <a:extLst>
              <a:ext uri="{FF2B5EF4-FFF2-40B4-BE49-F238E27FC236}">
                <a16:creationId xmlns:a16="http://schemas.microsoft.com/office/drawing/2014/main" id="{2E66D8A9-5F5A-4A2F-8507-65EF9AF1895D}"/>
              </a:ext>
            </a:extLst>
          </p:cNvPr>
          <p:cNvCxnSpPr>
            <a:cxnSpLocks/>
          </p:cNvCxnSpPr>
          <p:nvPr/>
        </p:nvCxnSpPr>
        <p:spPr>
          <a:xfrm>
            <a:off x="6096000" y="4061329"/>
            <a:ext cx="0" cy="2187712"/>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A6C5921F-C177-482D-A857-8591085815ED}"/>
              </a:ext>
            </a:extLst>
          </p:cNvPr>
          <p:cNvSpPr txBox="1"/>
          <p:nvPr/>
        </p:nvSpPr>
        <p:spPr>
          <a:xfrm>
            <a:off x="6338888" y="4061329"/>
            <a:ext cx="5481637" cy="1754326"/>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2060"/>
                </a:solidFill>
              </a:rPr>
              <a:t>The one stage object detector is called Dense Prediction which is used to localize the bounding boxes and classify the objects identified.</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Sparse Prediction is used to improve the object detection &amp; classification results.</a:t>
            </a:r>
          </a:p>
        </p:txBody>
      </p:sp>
      <p:sp>
        <p:nvSpPr>
          <p:cNvPr id="18" name="Text Box 28">
            <a:extLst>
              <a:ext uri="{FF2B5EF4-FFF2-40B4-BE49-F238E27FC236}">
                <a16:creationId xmlns:a16="http://schemas.microsoft.com/office/drawing/2014/main" id="{85B37C4F-4F04-4D3C-81C7-D1DB3299F056}"/>
              </a:ext>
            </a:extLst>
          </p:cNvPr>
          <p:cNvSpPr txBox="1"/>
          <p:nvPr/>
        </p:nvSpPr>
        <p:spPr>
          <a:xfrm>
            <a:off x="3232467" y="3698398"/>
            <a:ext cx="5727065" cy="193675"/>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2: YOLO version 4 architecture [17]</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09387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637031"/>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You Only Look Once Version 4 Architecture</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7 / 39</a:t>
            </a:r>
            <a:endParaRPr lang="en-US" sz="1400" dirty="0"/>
          </a:p>
        </p:txBody>
      </p:sp>
      <p:pic>
        <p:nvPicPr>
          <p:cNvPr id="16" name="Graphic 15" descr="Present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276841" y="962387"/>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135428" y="727937"/>
            <a:ext cx="10479209" cy="1200329"/>
          </a:xfrm>
          <a:prstGeom prst="rect">
            <a:avLst/>
          </a:prstGeom>
          <a:noFill/>
        </p:spPr>
        <p:txBody>
          <a:bodyPr wrap="square">
            <a:spAutoFit/>
          </a:bodyPr>
          <a:lstStyle/>
          <a:p>
            <a:r>
              <a:rPr lang="en-US" b="1" u="sng" dirty="0">
                <a:solidFill>
                  <a:srgbClr val="002060"/>
                </a:solidFill>
              </a:rPr>
              <a:t>Bag of Freebies (</a:t>
            </a:r>
            <a:r>
              <a:rPr lang="en-US" b="1" u="sng" dirty="0" err="1">
                <a:solidFill>
                  <a:srgbClr val="002060"/>
                </a:solidFill>
              </a:rPr>
              <a:t>BoF</a:t>
            </a:r>
            <a:r>
              <a:rPr lang="en-US" b="1" u="sng" dirty="0">
                <a:solidFill>
                  <a:srgbClr val="002060"/>
                </a:solidFill>
              </a:rPr>
              <a:t>):</a:t>
            </a:r>
            <a:endParaRPr lang="en-US" dirty="0">
              <a:solidFill>
                <a:srgbClr val="002060"/>
              </a:solidFill>
            </a:endParaRPr>
          </a:p>
          <a:p>
            <a:endParaRPr lang="en-US" b="1" u="sng" dirty="0">
              <a:solidFill>
                <a:srgbClr val="002060"/>
              </a:solidFill>
            </a:endParaRPr>
          </a:p>
          <a:p>
            <a:pPr algn="just"/>
            <a:r>
              <a:rPr lang="en-US" dirty="0">
                <a:solidFill>
                  <a:srgbClr val="002060"/>
                </a:solidFill>
              </a:rPr>
              <a:t>Combination of training strategies and techniques that aim to improve the algorithm performance without increasing the computational cost. </a:t>
            </a:r>
          </a:p>
        </p:txBody>
      </p:sp>
      <p:grpSp>
        <p:nvGrpSpPr>
          <p:cNvPr id="7" name="Group 6">
            <a:extLst>
              <a:ext uri="{FF2B5EF4-FFF2-40B4-BE49-F238E27FC236}">
                <a16:creationId xmlns:a16="http://schemas.microsoft.com/office/drawing/2014/main" id="{1171F3AA-0095-4BF8-ACD0-94A873AA9FAF}"/>
              </a:ext>
            </a:extLst>
          </p:cNvPr>
          <p:cNvGrpSpPr/>
          <p:nvPr/>
        </p:nvGrpSpPr>
        <p:grpSpPr>
          <a:xfrm>
            <a:off x="1135429" y="2137257"/>
            <a:ext cx="1616398" cy="1546012"/>
            <a:chOff x="1135429" y="2408261"/>
            <a:chExt cx="1616398" cy="1546012"/>
          </a:xfrm>
        </p:grpSpPr>
        <p:grpSp>
          <p:nvGrpSpPr>
            <p:cNvPr id="42" name="Group 41">
              <a:extLst>
                <a:ext uri="{FF2B5EF4-FFF2-40B4-BE49-F238E27FC236}">
                  <a16:creationId xmlns:a16="http://schemas.microsoft.com/office/drawing/2014/main" id="{8862C35F-0374-452E-BEDF-115B3C009DF5}"/>
                </a:ext>
              </a:extLst>
            </p:cNvPr>
            <p:cNvGrpSpPr/>
            <p:nvPr/>
          </p:nvGrpSpPr>
          <p:grpSpPr>
            <a:xfrm>
              <a:off x="1532148" y="2408261"/>
              <a:ext cx="822960" cy="822960"/>
              <a:chOff x="1904785" y="3548080"/>
              <a:chExt cx="822960" cy="822960"/>
            </a:xfrm>
          </p:grpSpPr>
          <p:sp>
            <p:nvSpPr>
              <p:cNvPr id="44" name="Oval 43">
                <a:extLst>
                  <a:ext uri="{FF2B5EF4-FFF2-40B4-BE49-F238E27FC236}">
                    <a16:creationId xmlns:a16="http://schemas.microsoft.com/office/drawing/2014/main" id="{F2FFA325-CFB4-4E72-A9A8-48D30B71FF14}"/>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Graphic 44" descr="Sparkler with solid fill">
                <a:extLst>
                  <a:ext uri="{FF2B5EF4-FFF2-40B4-BE49-F238E27FC236}">
                    <a16:creationId xmlns:a16="http://schemas.microsoft.com/office/drawing/2014/main" id="{1869963E-0827-435D-B6DD-0B77B813E60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2041945" y="3685240"/>
                <a:ext cx="548640" cy="548640"/>
              </a:xfrm>
              <a:prstGeom prst="rect">
                <a:avLst/>
              </a:prstGeom>
            </p:spPr>
          </p:pic>
        </p:grpSp>
        <p:sp>
          <p:nvSpPr>
            <p:cNvPr id="43" name="TextBox 42">
              <a:extLst>
                <a:ext uri="{FF2B5EF4-FFF2-40B4-BE49-F238E27FC236}">
                  <a16:creationId xmlns:a16="http://schemas.microsoft.com/office/drawing/2014/main" id="{20C9CC00-C78C-4469-A8BF-B5710CC8AA66}"/>
                </a:ext>
              </a:extLst>
            </p:cNvPr>
            <p:cNvSpPr txBox="1"/>
            <p:nvPr/>
          </p:nvSpPr>
          <p:spPr>
            <a:xfrm>
              <a:off x="1135429" y="3307942"/>
              <a:ext cx="1616398" cy="646331"/>
            </a:xfrm>
            <a:prstGeom prst="rect">
              <a:avLst/>
            </a:prstGeom>
            <a:noFill/>
          </p:spPr>
          <p:txBody>
            <a:bodyPr wrap="square">
              <a:spAutoFit/>
            </a:bodyPr>
            <a:lstStyle/>
            <a:p>
              <a:pPr algn="ctr"/>
              <a:r>
                <a:rPr lang="en-US" dirty="0">
                  <a:solidFill>
                    <a:srgbClr val="002060"/>
                  </a:solidFill>
                </a:rPr>
                <a:t>Photometric Distortion </a:t>
              </a:r>
              <a:endParaRPr lang="en-US" dirty="0"/>
            </a:p>
          </p:txBody>
        </p:sp>
      </p:grpSp>
      <p:grpSp>
        <p:nvGrpSpPr>
          <p:cNvPr id="6" name="Group 5">
            <a:extLst>
              <a:ext uri="{FF2B5EF4-FFF2-40B4-BE49-F238E27FC236}">
                <a16:creationId xmlns:a16="http://schemas.microsoft.com/office/drawing/2014/main" id="{A1BAB2AE-AA45-4ECE-B540-5E8913B113AD}"/>
              </a:ext>
            </a:extLst>
          </p:cNvPr>
          <p:cNvGrpSpPr/>
          <p:nvPr/>
        </p:nvGrpSpPr>
        <p:grpSpPr>
          <a:xfrm>
            <a:off x="3280195" y="2137257"/>
            <a:ext cx="1616398" cy="1546012"/>
            <a:chOff x="3280195" y="2408261"/>
            <a:chExt cx="1616398" cy="1546012"/>
          </a:xfrm>
        </p:grpSpPr>
        <p:grpSp>
          <p:nvGrpSpPr>
            <p:cNvPr id="77" name="Group 76">
              <a:extLst>
                <a:ext uri="{FF2B5EF4-FFF2-40B4-BE49-F238E27FC236}">
                  <a16:creationId xmlns:a16="http://schemas.microsoft.com/office/drawing/2014/main" id="{23FA2A2E-FDC1-4C3A-971A-5011ADA799FE}"/>
                </a:ext>
              </a:extLst>
            </p:cNvPr>
            <p:cNvGrpSpPr/>
            <p:nvPr/>
          </p:nvGrpSpPr>
          <p:grpSpPr>
            <a:xfrm>
              <a:off x="3676914" y="2408261"/>
              <a:ext cx="822960" cy="822960"/>
              <a:chOff x="1904785" y="3548080"/>
              <a:chExt cx="822960" cy="822960"/>
            </a:xfrm>
          </p:grpSpPr>
          <p:sp>
            <p:nvSpPr>
              <p:cNvPr id="79" name="Oval 78">
                <a:extLst>
                  <a:ext uri="{FF2B5EF4-FFF2-40B4-BE49-F238E27FC236}">
                    <a16:creationId xmlns:a16="http://schemas.microsoft.com/office/drawing/2014/main" id="{01B3E22C-0E1B-4894-ABF0-0D9BD9972886}"/>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Pyramid Shape with solid fill">
                <a:extLst>
                  <a:ext uri="{FF2B5EF4-FFF2-40B4-BE49-F238E27FC236}">
                    <a16:creationId xmlns:a16="http://schemas.microsoft.com/office/drawing/2014/main" id="{DBC970B4-E2DA-4231-98CD-56C03D4AF12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041945" y="3685240"/>
                <a:ext cx="548640" cy="548640"/>
              </a:xfrm>
              <a:prstGeom prst="rect">
                <a:avLst/>
              </a:prstGeom>
            </p:spPr>
          </p:pic>
        </p:grpSp>
        <p:sp>
          <p:nvSpPr>
            <p:cNvPr id="78" name="TextBox 77">
              <a:extLst>
                <a:ext uri="{FF2B5EF4-FFF2-40B4-BE49-F238E27FC236}">
                  <a16:creationId xmlns:a16="http://schemas.microsoft.com/office/drawing/2014/main" id="{CAE02062-B595-4CF7-94FF-32A3FB7C30EE}"/>
                </a:ext>
              </a:extLst>
            </p:cNvPr>
            <p:cNvSpPr txBox="1"/>
            <p:nvPr/>
          </p:nvSpPr>
          <p:spPr>
            <a:xfrm>
              <a:off x="3280195" y="3307942"/>
              <a:ext cx="1616398" cy="646331"/>
            </a:xfrm>
            <a:prstGeom prst="rect">
              <a:avLst/>
            </a:prstGeom>
            <a:noFill/>
          </p:spPr>
          <p:txBody>
            <a:bodyPr wrap="square">
              <a:spAutoFit/>
            </a:bodyPr>
            <a:lstStyle/>
            <a:p>
              <a:pPr algn="ctr"/>
              <a:r>
                <a:rPr lang="en-US" dirty="0">
                  <a:solidFill>
                    <a:srgbClr val="002060"/>
                  </a:solidFill>
                </a:rPr>
                <a:t>Geometric Distortion </a:t>
              </a:r>
              <a:endParaRPr lang="en-US" dirty="0"/>
            </a:p>
          </p:txBody>
        </p:sp>
      </p:grpSp>
      <p:grpSp>
        <p:nvGrpSpPr>
          <p:cNvPr id="5" name="Group 4">
            <a:extLst>
              <a:ext uri="{FF2B5EF4-FFF2-40B4-BE49-F238E27FC236}">
                <a16:creationId xmlns:a16="http://schemas.microsoft.com/office/drawing/2014/main" id="{01AA3311-82D8-414D-A9FE-74F40332ECDF}"/>
              </a:ext>
            </a:extLst>
          </p:cNvPr>
          <p:cNvGrpSpPr/>
          <p:nvPr/>
        </p:nvGrpSpPr>
        <p:grpSpPr>
          <a:xfrm>
            <a:off x="5424961" y="2137257"/>
            <a:ext cx="1616398" cy="1407512"/>
            <a:chOff x="5424961" y="2408261"/>
            <a:chExt cx="1616398" cy="1407512"/>
          </a:xfrm>
        </p:grpSpPr>
        <p:grpSp>
          <p:nvGrpSpPr>
            <p:cNvPr id="82" name="Group 81">
              <a:extLst>
                <a:ext uri="{FF2B5EF4-FFF2-40B4-BE49-F238E27FC236}">
                  <a16:creationId xmlns:a16="http://schemas.microsoft.com/office/drawing/2014/main" id="{725AB928-E190-4584-88FD-0B8F2659B011}"/>
                </a:ext>
              </a:extLst>
            </p:cNvPr>
            <p:cNvGrpSpPr/>
            <p:nvPr/>
          </p:nvGrpSpPr>
          <p:grpSpPr>
            <a:xfrm>
              <a:off x="5821680" y="2408261"/>
              <a:ext cx="822960" cy="822960"/>
              <a:chOff x="1904785" y="3548080"/>
              <a:chExt cx="822960" cy="822960"/>
            </a:xfrm>
          </p:grpSpPr>
          <p:sp>
            <p:nvSpPr>
              <p:cNvPr id="84" name="Oval 83">
                <a:extLst>
                  <a:ext uri="{FF2B5EF4-FFF2-40B4-BE49-F238E27FC236}">
                    <a16:creationId xmlns:a16="http://schemas.microsoft.com/office/drawing/2014/main" id="{F7A5F497-EADE-4093-A5D1-88A00EFFD46A}"/>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5" name="Graphic 84" descr="Cut with solid fill">
                <a:extLst>
                  <a:ext uri="{FF2B5EF4-FFF2-40B4-BE49-F238E27FC236}">
                    <a16:creationId xmlns:a16="http://schemas.microsoft.com/office/drawing/2014/main" id="{5F509EC3-4D1B-4333-A796-63B8BDB31DA7}"/>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041945" y="3685240"/>
                <a:ext cx="548640" cy="548640"/>
              </a:xfrm>
              <a:prstGeom prst="rect">
                <a:avLst/>
              </a:prstGeom>
            </p:spPr>
          </p:pic>
        </p:grpSp>
        <p:sp>
          <p:nvSpPr>
            <p:cNvPr id="83" name="TextBox 82">
              <a:extLst>
                <a:ext uri="{FF2B5EF4-FFF2-40B4-BE49-F238E27FC236}">
                  <a16:creationId xmlns:a16="http://schemas.microsoft.com/office/drawing/2014/main" id="{E13A980B-D6A1-44DA-B4B5-AA450D361852}"/>
                </a:ext>
              </a:extLst>
            </p:cNvPr>
            <p:cNvSpPr txBox="1"/>
            <p:nvPr/>
          </p:nvSpPr>
          <p:spPr>
            <a:xfrm>
              <a:off x="5424961" y="3446441"/>
              <a:ext cx="1616398" cy="369332"/>
            </a:xfrm>
            <a:prstGeom prst="rect">
              <a:avLst/>
            </a:prstGeom>
            <a:noFill/>
          </p:spPr>
          <p:txBody>
            <a:bodyPr wrap="square">
              <a:spAutoFit/>
            </a:bodyPr>
            <a:lstStyle/>
            <a:p>
              <a:pPr algn="ctr"/>
              <a:r>
                <a:rPr lang="en-US" dirty="0" err="1">
                  <a:solidFill>
                    <a:srgbClr val="002060"/>
                  </a:solidFill>
                </a:rPr>
                <a:t>CutOut</a:t>
              </a:r>
              <a:endParaRPr lang="en-US" dirty="0"/>
            </a:p>
          </p:txBody>
        </p:sp>
      </p:grpSp>
      <p:grpSp>
        <p:nvGrpSpPr>
          <p:cNvPr id="4" name="Group 3">
            <a:extLst>
              <a:ext uri="{FF2B5EF4-FFF2-40B4-BE49-F238E27FC236}">
                <a16:creationId xmlns:a16="http://schemas.microsoft.com/office/drawing/2014/main" id="{7390E624-C9A7-48BD-B52E-02251CE2A8D7}"/>
              </a:ext>
            </a:extLst>
          </p:cNvPr>
          <p:cNvGrpSpPr/>
          <p:nvPr/>
        </p:nvGrpSpPr>
        <p:grpSpPr>
          <a:xfrm>
            <a:off x="7569727" y="2137257"/>
            <a:ext cx="1616398" cy="1407512"/>
            <a:chOff x="7569727" y="2408261"/>
            <a:chExt cx="1616398" cy="1407512"/>
          </a:xfrm>
        </p:grpSpPr>
        <p:grpSp>
          <p:nvGrpSpPr>
            <p:cNvPr id="87" name="Group 86">
              <a:extLst>
                <a:ext uri="{FF2B5EF4-FFF2-40B4-BE49-F238E27FC236}">
                  <a16:creationId xmlns:a16="http://schemas.microsoft.com/office/drawing/2014/main" id="{5DF20F1D-887B-4882-A365-5A0F7F513258}"/>
                </a:ext>
              </a:extLst>
            </p:cNvPr>
            <p:cNvGrpSpPr/>
            <p:nvPr/>
          </p:nvGrpSpPr>
          <p:grpSpPr>
            <a:xfrm>
              <a:off x="7966446" y="2408261"/>
              <a:ext cx="822960" cy="822960"/>
              <a:chOff x="1904785" y="3548080"/>
              <a:chExt cx="822960" cy="822960"/>
            </a:xfrm>
          </p:grpSpPr>
          <p:sp>
            <p:nvSpPr>
              <p:cNvPr id="89" name="Oval 88">
                <a:extLst>
                  <a:ext uri="{FF2B5EF4-FFF2-40B4-BE49-F238E27FC236}">
                    <a16:creationId xmlns:a16="http://schemas.microsoft.com/office/drawing/2014/main" id="{8B2B0590-3152-4D81-B566-FE182EE833C5}"/>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0" name="Graphic 89" descr="Eraser with solid fill">
                <a:extLst>
                  <a:ext uri="{FF2B5EF4-FFF2-40B4-BE49-F238E27FC236}">
                    <a16:creationId xmlns:a16="http://schemas.microsoft.com/office/drawing/2014/main" id="{0ABA8067-9C06-4304-AC9D-EFE1474AEAA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041945" y="3685240"/>
                <a:ext cx="548640" cy="548640"/>
              </a:xfrm>
              <a:prstGeom prst="rect">
                <a:avLst/>
              </a:prstGeom>
            </p:spPr>
          </p:pic>
        </p:grpSp>
        <p:sp>
          <p:nvSpPr>
            <p:cNvPr id="88" name="TextBox 87">
              <a:extLst>
                <a:ext uri="{FF2B5EF4-FFF2-40B4-BE49-F238E27FC236}">
                  <a16:creationId xmlns:a16="http://schemas.microsoft.com/office/drawing/2014/main" id="{9371619B-2664-4467-B9A0-06CE4CF7511D}"/>
                </a:ext>
              </a:extLst>
            </p:cNvPr>
            <p:cNvSpPr txBox="1"/>
            <p:nvPr/>
          </p:nvSpPr>
          <p:spPr>
            <a:xfrm>
              <a:off x="7569727" y="3446441"/>
              <a:ext cx="1616398" cy="369332"/>
            </a:xfrm>
            <a:prstGeom prst="rect">
              <a:avLst/>
            </a:prstGeom>
            <a:noFill/>
          </p:spPr>
          <p:txBody>
            <a:bodyPr wrap="square">
              <a:spAutoFit/>
            </a:bodyPr>
            <a:lstStyle/>
            <a:p>
              <a:pPr algn="ctr"/>
              <a:r>
                <a:rPr lang="en-US" dirty="0" err="1">
                  <a:solidFill>
                    <a:srgbClr val="002060"/>
                  </a:solidFill>
                </a:rPr>
                <a:t>DropBlock</a:t>
              </a:r>
              <a:endParaRPr lang="en-US" dirty="0"/>
            </a:p>
          </p:txBody>
        </p:sp>
      </p:grpSp>
      <p:grpSp>
        <p:nvGrpSpPr>
          <p:cNvPr id="3" name="Group 2">
            <a:extLst>
              <a:ext uri="{FF2B5EF4-FFF2-40B4-BE49-F238E27FC236}">
                <a16:creationId xmlns:a16="http://schemas.microsoft.com/office/drawing/2014/main" id="{7032E371-46E8-4B6C-8AAF-71893652D9C4}"/>
              </a:ext>
            </a:extLst>
          </p:cNvPr>
          <p:cNvGrpSpPr/>
          <p:nvPr/>
        </p:nvGrpSpPr>
        <p:grpSpPr>
          <a:xfrm>
            <a:off x="9714493" y="2137257"/>
            <a:ext cx="1616398" cy="1407512"/>
            <a:chOff x="9714493" y="2408261"/>
            <a:chExt cx="1616398" cy="1407512"/>
          </a:xfrm>
        </p:grpSpPr>
        <p:grpSp>
          <p:nvGrpSpPr>
            <p:cNvPr id="92" name="Group 91">
              <a:extLst>
                <a:ext uri="{FF2B5EF4-FFF2-40B4-BE49-F238E27FC236}">
                  <a16:creationId xmlns:a16="http://schemas.microsoft.com/office/drawing/2014/main" id="{311AA996-0203-4BEB-ACDA-AD7ABE7344EC}"/>
                </a:ext>
              </a:extLst>
            </p:cNvPr>
            <p:cNvGrpSpPr/>
            <p:nvPr/>
          </p:nvGrpSpPr>
          <p:grpSpPr>
            <a:xfrm>
              <a:off x="10111212" y="2408261"/>
              <a:ext cx="822960" cy="822960"/>
              <a:chOff x="1904785" y="3548080"/>
              <a:chExt cx="822960" cy="822960"/>
            </a:xfrm>
          </p:grpSpPr>
          <p:sp>
            <p:nvSpPr>
              <p:cNvPr id="94" name="Oval 93">
                <a:extLst>
                  <a:ext uri="{FF2B5EF4-FFF2-40B4-BE49-F238E27FC236}">
                    <a16:creationId xmlns:a16="http://schemas.microsoft.com/office/drawing/2014/main" id="{7F347F9C-46D9-42B5-B714-A0465134C274}"/>
                  </a:ext>
                </a:extLst>
              </p:cNvPr>
              <p:cNvSpPr/>
              <p:nvPr/>
            </p:nvSpPr>
            <p:spPr>
              <a:xfrm>
                <a:off x="1904785" y="3548080"/>
                <a:ext cx="822960" cy="822960"/>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5" name="Graphic 94" descr="Shuffle with solid fill">
                <a:extLst>
                  <a:ext uri="{FF2B5EF4-FFF2-40B4-BE49-F238E27FC236}">
                    <a16:creationId xmlns:a16="http://schemas.microsoft.com/office/drawing/2014/main" id="{04AF8FCC-C774-4471-B9EC-ED44A3A715B7}"/>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041945" y="3685240"/>
                <a:ext cx="548640" cy="548640"/>
              </a:xfrm>
              <a:prstGeom prst="rect">
                <a:avLst/>
              </a:prstGeom>
            </p:spPr>
          </p:pic>
        </p:grpSp>
        <p:sp>
          <p:nvSpPr>
            <p:cNvPr id="93" name="TextBox 92">
              <a:extLst>
                <a:ext uri="{FF2B5EF4-FFF2-40B4-BE49-F238E27FC236}">
                  <a16:creationId xmlns:a16="http://schemas.microsoft.com/office/drawing/2014/main" id="{AC087B94-0274-4D11-A060-4C0CD479315E}"/>
                </a:ext>
              </a:extLst>
            </p:cNvPr>
            <p:cNvSpPr txBox="1"/>
            <p:nvPr/>
          </p:nvSpPr>
          <p:spPr>
            <a:xfrm>
              <a:off x="9714493" y="3446441"/>
              <a:ext cx="1616398" cy="369332"/>
            </a:xfrm>
            <a:prstGeom prst="rect">
              <a:avLst/>
            </a:prstGeom>
            <a:noFill/>
          </p:spPr>
          <p:txBody>
            <a:bodyPr wrap="square">
              <a:spAutoFit/>
            </a:bodyPr>
            <a:lstStyle/>
            <a:p>
              <a:pPr algn="ctr"/>
              <a:r>
                <a:rPr lang="en-US" dirty="0" err="1">
                  <a:solidFill>
                    <a:srgbClr val="002060"/>
                  </a:solidFill>
                </a:rPr>
                <a:t>Mosiac</a:t>
              </a:r>
              <a:endParaRPr lang="en-US" dirty="0"/>
            </a:p>
          </p:txBody>
        </p:sp>
      </p:grpSp>
      <p:pic>
        <p:nvPicPr>
          <p:cNvPr id="96" name="Graphic 95" descr="Wreath with solid fill">
            <a:extLst>
              <a:ext uri="{FF2B5EF4-FFF2-40B4-BE49-F238E27FC236}">
                <a16:creationId xmlns:a16="http://schemas.microsoft.com/office/drawing/2014/main" id="{951FE550-1765-402B-AF92-2F5C9F749ABC}"/>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276841" y="3908288"/>
            <a:ext cx="720000" cy="720000"/>
          </a:xfrm>
          <a:prstGeom prst="rect">
            <a:avLst/>
          </a:prstGeom>
        </p:spPr>
      </p:pic>
      <p:sp>
        <p:nvSpPr>
          <p:cNvPr id="97" name="TextBox 96">
            <a:extLst>
              <a:ext uri="{FF2B5EF4-FFF2-40B4-BE49-F238E27FC236}">
                <a16:creationId xmlns:a16="http://schemas.microsoft.com/office/drawing/2014/main" id="{4F38E9B3-E94E-46BE-BD95-729318AA6FDD}"/>
              </a:ext>
            </a:extLst>
          </p:cNvPr>
          <p:cNvSpPr txBox="1"/>
          <p:nvPr/>
        </p:nvSpPr>
        <p:spPr>
          <a:xfrm>
            <a:off x="1100262" y="3900369"/>
            <a:ext cx="4638183" cy="2308324"/>
          </a:xfrm>
          <a:prstGeom prst="rect">
            <a:avLst/>
          </a:prstGeom>
          <a:noFill/>
        </p:spPr>
        <p:txBody>
          <a:bodyPr wrap="square">
            <a:spAutoFit/>
          </a:bodyPr>
          <a:lstStyle/>
          <a:p>
            <a:r>
              <a:rPr lang="en-US" b="1" u="sng" dirty="0">
                <a:solidFill>
                  <a:srgbClr val="002060"/>
                </a:solidFill>
              </a:rPr>
              <a:t>Bag of Specials (</a:t>
            </a:r>
            <a:r>
              <a:rPr lang="en-US" b="1" u="sng" dirty="0" err="1">
                <a:solidFill>
                  <a:srgbClr val="002060"/>
                </a:solidFill>
              </a:rPr>
              <a:t>BoS</a:t>
            </a:r>
            <a:r>
              <a:rPr lang="en-US" b="1" u="sng" dirty="0">
                <a:solidFill>
                  <a:srgbClr val="002060"/>
                </a:solidFill>
              </a:rPr>
              <a:t>):</a:t>
            </a:r>
            <a:endParaRPr lang="en-US" dirty="0">
              <a:solidFill>
                <a:srgbClr val="002060"/>
              </a:solidFill>
            </a:endParaRPr>
          </a:p>
          <a:p>
            <a:endParaRPr lang="en-US" b="1" u="sng" dirty="0">
              <a:solidFill>
                <a:srgbClr val="002060"/>
              </a:solidFill>
            </a:endParaRPr>
          </a:p>
          <a:p>
            <a:pPr algn="just"/>
            <a:r>
              <a:rPr lang="en-US" dirty="0">
                <a:solidFill>
                  <a:srgbClr val="002060"/>
                </a:solidFill>
              </a:rPr>
              <a:t>Combination of plugins and post processing techniques that enhance the algorithm performance with an increase in the prediction computation cost that is less than the performance improvement in terms of percentage. Ex. Non-Maximum Suppression.</a:t>
            </a:r>
          </a:p>
        </p:txBody>
      </p:sp>
      <p:cxnSp>
        <p:nvCxnSpPr>
          <p:cNvPr id="39" name="Straight Connector 38">
            <a:extLst>
              <a:ext uri="{FF2B5EF4-FFF2-40B4-BE49-F238E27FC236}">
                <a16:creationId xmlns:a16="http://schemas.microsoft.com/office/drawing/2014/main" id="{809F6415-9882-4DA4-8EFC-C86E02CE9475}"/>
              </a:ext>
            </a:extLst>
          </p:cNvPr>
          <p:cNvCxnSpPr>
            <a:cxnSpLocks/>
          </p:cNvCxnSpPr>
          <p:nvPr/>
        </p:nvCxnSpPr>
        <p:spPr>
          <a:xfrm>
            <a:off x="6096000" y="3908288"/>
            <a:ext cx="0" cy="2292487"/>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53D9A8E-7CB0-46ED-A875-D9978DA76F9C}"/>
              </a:ext>
            </a:extLst>
          </p:cNvPr>
          <p:cNvSpPr txBox="1"/>
          <p:nvPr/>
        </p:nvSpPr>
        <p:spPr>
          <a:xfrm>
            <a:off x="7073413" y="3900369"/>
            <a:ext cx="4548738" cy="2308324"/>
          </a:xfrm>
          <a:prstGeom prst="rect">
            <a:avLst/>
          </a:prstGeom>
          <a:noFill/>
        </p:spPr>
        <p:txBody>
          <a:bodyPr wrap="square">
            <a:spAutoFit/>
          </a:bodyPr>
          <a:lstStyle/>
          <a:p>
            <a:r>
              <a:rPr lang="en-US" b="1" u="sng" dirty="0">
                <a:solidFill>
                  <a:srgbClr val="002060"/>
                </a:solidFill>
              </a:rPr>
              <a:t>Algorithm Selection:</a:t>
            </a:r>
            <a:endParaRPr lang="en-US" dirty="0">
              <a:solidFill>
                <a:srgbClr val="002060"/>
              </a:solidFill>
            </a:endParaRPr>
          </a:p>
          <a:p>
            <a:endParaRPr lang="en-US" b="1" u="sng" dirty="0">
              <a:solidFill>
                <a:srgbClr val="002060"/>
              </a:solidFill>
            </a:endParaRPr>
          </a:p>
          <a:p>
            <a:pPr algn="just"/>
            <a:r>
              <a:rPr lang="en-US" dirty="0">
                <a:solidFill>
                  <a:srgbClr val="002060"/>
                </a:solidFill>
              </a:rPr>
              <a:t>Based on above analysis and our intended projects, we have decided to develop the object detection algorithms using a YOLOv4 with utilizing transfer learning merits and removing the classification part to train a new classifier neural network as per our objectives. </a:t>
            </a:r>
          </a:p>
        </p:txBody>
      </p:sp>
      <p:pic>
        <p:nvPicPr>
          <p:cNvPr id="47" name="Graphic 46" descr="Right pointing backhand index with solid fill">
            <a:extLst>
              <a:ext uri="{FF2B5EF4-FFF2-40B4-BE49-F238E27FC236}">
                <a16:creationId xmlns:a16="http://schemas.microsoft.com/office/drawing/2014/main" id="{62EAC6DA-3D18-444D-9CFE-053E73D54BD9}"/>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p:blipFill>
        <p:spPr>
          <a:xfrm>
            <a:off x="6254574" y="3908288"/>
            <a:ext cx="720000" cy="720000"/>
          </a:xfrm>
          <a:prstGeom prst="rect">
            <a:avLst/>
          </a:prstGeom>
        </p:spPr>
      </p:pic>
    </p:spTree>
    <p:extLst>
      <p:ext uri="{BB962C8B-B14F-4D97-AF65-F5344CB8AC3E}">
        <p14:creationId xmlns:p14="http://schemas.microsoft.com/office/powerpoint/2010/main" val="5693431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descr="A group of people on a construction site&#10;&#10;Description automatically generated with low confidence">
            <a:extLst>
              <a:ext uri="{FF2B5EF4-FFF2-40B4-BE49-F238E27FC236}">
                <a16:creationId xmlns:a16="http://schemas.microsoft.com/office/drawing/2014/main" id="{30CDE5E8-2291-4DE4-AEFD-A8654B3DD63C}"/>
              </a:ext>
            </a:extLst>
          </p:cNvPr>
          <p:cNvPicPr>
            <a:picLocks noChangeAspect="1"/>
          </p:cNvPicPr>
          <p:nvPr/>
        </p:nvPicPr>
        <p:blipFill>
          <a:blip r:embed="rId3">
            <a:alphaModFix amt="5000"/>
            <a:extLst>
              <a:ext uri="{28A0092B-C50C-407E-A947-70E740481C1C}">
                <a14:useLocalDpi xmlns:a14="http://schemas.microsoft.com/office/drawing/2010/main" val="0"/>
              </a:ext>
            </a:extLst>
          </a:blip>
          <a:stretch>
            <a:fillRect/>
          </a:stretch>
        </p:blipFill>
        <p:spPr>
          <a:xfrm>
            <a:off x="1" y="-729352"/>
            <a:ext cx="12191999" cy="8132063"/>
          </a:xfrm>
          <a:prstGeom prst="rect">
            <a:avLst/>
          </a:prstGeom>
        </p:spPr>
      </p:pic>
      <p:cxnSp>
        <p:nvCxnSpPr>
          <p:cNvPr id="51" name="Straight Connector 50">
            <a:extLst>
              <a:ext uri="{FF2B5EF4-FFF2-40B4-BE49-F238E27FC236}">
                <a16:creationId xmlns:a16="http://schemas.microsoft.com/office/drawing/2014/main" id="{592EC2BA-5608-429B-A349-4B49D3A2B6F5}"/>
              </a:ext>
            </a:extLst>
          </p:cNvPr>
          <p:cNvCxnSpPr/>
          <p:nvPr/>
        </p:nvCxnSpPr>
        <p:spPr>
          <a:xfrm>
            <a:off x="0" y="6420938"/>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D9A9F7B-19B4-4420-80CD-F7E5BBC2A28D}"/>
              </a:ext>
            </a:extLst>
          </p:cNvPr>
          <p:cNvCxnSpPr/>
          <p:nvPr/>
        </p:nvCxnSpPr>
        <p:spPr>
          <a:xfrm>
            <a:off x="0" y="568960"/>
            <a:ext cx="12192000" cy="0"/>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9D8D862-40BC-4D0A-B806-F00BB5C9FAF1}"/>
              </a:ext>
            </a:extLst>
          </p:cNvPr>
          <p:cNvSpPr txBox="1"/>
          <p:nvPr/>
        </p:nvSpPr>
        <p:spPr>
          <a:xfrm>
            <a:off x="91439" y="49730"/>
            <a:ext cx="9995536" cy="461665"/>
          </a:xfrm>
          <a:prstGeom prst="rect">
            <a:avLst/>
          </a:prstGeom>
          <a:noFill/>
        </p:spPr>
        <p:txBody>
          <a:bodyPr wrap="square" rtlCol="0">
            <a:spAutoFit/>
          </a:bodyPr>
          <a:lstStyle/>
          <a:p>
            <a:r>
              <a:rPr lang="en-US" sz="2400" b="1" dirty="0">
                <a:solidFill>
                  <a:srgbClr val="002060"/>
                </a:solidFill>
                <a:latin typeface="Arial" panose="020B0604020202020204" pitchFamily="34" charset="0"/>
                <a:ea typeface="Cambria" panose="02040503050406030204" pitchFamily="18" charset="0"/>
                <a:cs typeface="Arial" panose="020B0604020202020204" pitchFamily="34" charset="0"/>
              </a:rPr>
              <a:t>Applications Details – Algorithms Framework</a:t>
            </a:r>
          </a:p>
        </p:txBody>
      </p:sp>
      <p:sp>
        <p:nvSpPr>
          <p:cNvPr id="57" name="Rectangle: Rounded Corners 56">
            <a:extLst>
              <a:ext uri="{FF2B5EF4-FFF2-40B4-BE49-F238E27FC236}">
                <a16:creationId xmlns:a16="http://schemas.microsoft.com/office/drawing/2014/main" id="{35C8FA02-A750-47CD-B6CA-945DBDD075D0}"/>
              </a:ext>
            </a:extLst>
          </p:cNvPr>
          <p:cNvSpPr/>
          <p:nvPr/>
        </p:nvSpPr>
        <p:spPr>
          <a:xfrm>
            <a:off x="11052701" y="-197908"/>
            <a:ext cx="878840" cy="1178555"/>
          </a:xfrm>
          <a:prstGeom prst="roundRect">
            <a:avLst/>
          </a:prstGeom>
          <a:solidFill>
            <a:srgbClr val="002060"/>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9" name="Picture 58" descr="Logo&#10;&#10;Description automatically generated">
            <a:extLst>
              <a:ext uri="{FF2B5EF4-FFF2-40B4-BE49-F238E27FC236}">
                <a16:creationId xmlns:a16="http://schemas.microsoft.com/office/drawing/2014/main" id="{52B49F3F-AF05-44FC-B83E-A8AB0512C497}"/>
              </a:ext>
            </a:extLst>
          </p:cNvPr>
          <p:cNvPicPr/>
          <p:nvPr/>
        </p:nvPicPr>
        <p:blipFill rotWithShape="1">
          <a:blip r:embed="rId4" cstate="print">
            <a:extLst>
              <a:ext uri="{28A0092B-C50C-407E-A947-70E740481C1C}">
                <a14:useLocalDpi xmlns:a14="http://schemas.microsoft.com/office/drawing/2010/main" val="0"/>
              </a:ext>
            </a:extLst>
          </a:blip>
          <a:srcRect r="7526" b="7390"/>
          <a:stretch/>
        </p:blipFill>
        <p:spPr bwMode="auto">
          <a:xfrm>
            <a:off x="11163081" y="40509"/>
            <a:ext cx="658079" cy="838116"/>
          </a:xfrm>
          <a:prstGeom prst="rect">
            <a:avLst/>
          </a:prstGeom>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61" name="TextBox 60">
            <a:extLst>
              <a:ext uri="{FF2B5EF4-FFF2-40B4-BE49-F238E27FC236}">
                <a16:creationId xmlns:a16="http://schemas.microsoft.com/office/drawing/2014/main" id="{30CFCA62-F7E3-49C3-B56A-B9744D027776}"/>
              </a:ext>
            </a:extLst>
          </p:cNvPr>
          <p:cNvSpPr txBox="1"/>
          <p:nvPr/>
        </p:nvSpPr>
        <p:spPr>
          <a:xfrm>
            <a:off x="91440" y="6478969"/>
            <a:ext cx="11963400" cy="307777"/>
          </a:xfrm>
          <a:prstGeom prst="rect">
            <a:avLst/>
          </a:prstGeom>
          <a:noFill/>
        </p:spPr>
        <p:txBody>
          <a:bodyPr wrap="square" rtlCol="0">
            <a:spAutoFit/>
          </a:bodyPr>
          <a:lstStyle/>
          <a:p>
            <a:r>
              <a:rPr lang="en-US" sz="1400" b="1" dirty="0">
                <a:solidFill>
                  <a:srgbClr val="002060"/>
                </a:solidFill>
                <a:latin typeface="Arial" panose="020B0604020202020204" pitchFamily="34" charset="0"/>
                <a:cs typeface="Arial" panose="020B0604020202020204" pitchFamily="34" charset="0"/>
              </a:rPr>
              <a:t>AIE604 Deep Learning – Final Project			              			        	       	             ID: 20112926</a:t>
            </a:r>
          </a:p>
        </p:txBody>
      </p:sp>
      <p:sp>
        <p:nvSpPr>
          <p:cNvPr id="31" name="TextBox 30">
            <a:extLst>
              <a:ext uri="{FF2B5EF4-FFF2-40B4-BE49-F238E27FC236}">
                <a16:creationId xmlns:a16="http://schemas.microsoft.com/office/drawing/2014/main" id="{300C6F2C-0868-43D7-B135-3EE71FB9B2C0}"/>
              </a:ext>
            </a:extLst>
          </p:cNvPr>
          <p:cNvSpPr txBox="1"/>
          <p:nvPr/>
        </p:nvSpPr>
        <p:spPr>
          <a:xfrm>
            <a:off x="5493056" y="6505133"/>
            <a:ext cx="1205888" cy="307777"/>
          </a:xfrm>
          <a:prstGeom prst="rect">
            <a:avLst/>
          </a:prstGeom>
          <a:noFill/>
        </p:spPr>
        <p:txBody>
          <a:bodyPr wrap="square">
            <a:spAutoFit/>
          </a:bodyPr>
          <a:lstStyle/>
          <a:p>
            <a:pPr algn="ctr"/>
            <a:r>
              <a:rPr lang="en-US" sz="1400" b="1" dirty="0">
                <a:solidFill>
                  <a:srgbClr val="002060"/>
                </a:solidFill>
                <a:latin typeface="Arial" panose="020B0604020202020204" pitchFamily="34" charset="0"/>
                <a:cs typeface="Arial" panose="020B0604020202020204" pitchFamily="34" charset="0"/>
              </a:rPr>
              <a:t>Slide 8 / 39</a:t>
            </a:r>
            <a:endParaRPr lang="en-US" sz="1400" dirty="0"/>
          </a:p>
        </p:txBody>
      </p:sp>
      <p:pic>
        <p:nvPicPr>
          <p:cNvPr id="16" name="Graphic 15" descr="Network diagram with solid fill">
            <a:extLst>
              <a:ext uri="{FF2B5EF4-FFF2-40B4-BE49-F238E27FC236}">
                <a16:creationId xmlns:a16="http://schemas.microsoft.com/office/drawing/2014/main" id="{940FA846-C87D-4920-AB38-CCAD3CCC190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rot="16200000">
            <a:off x="276841" y="1028327"/>
            <a:ext cx="720000" cy="720000"/>
          </a:xfrm>
          <a:prstGeom prst="rect">
            <a:avLst/>
          </a:prstGeom>
        </p:spPr>
      </p:pic>
      <p:sp>
        <p:nvSpPr>
          <p:cNvPr id="17" name="TextBox 16">
            <a:extLst>
              <a:ext uri="{FF2B5EF4-FFF2-40B4-BE49-F238E27FC236}">
                <a16:creationId xmlns:a16="http://schemas.microsoft.com/office/drawing/2014/main" id="{DD873572-E618-4E03-9752-3C35370D1D17}"/>
              </a:ext>
            </a:extLst>
          </p:cNvPr>
          <p:cNvSpPr txBox="1"/>
          <p:nvPr/>
        </p:nvSpPr>
        <p:spPr>
          <a:xfrm>
            <a:off x="1135429" y="793877"/>
            <a:ext cx="9664700" cy="1138773"/>
          </a:xfrm>
          <a:prstGeom prst="rect">
            <a:avLst/>
          </a:prstGeom>
          <a:noFill/>
        </p:spPr>
        <p:txBody>
          <a:bodyPr wrap="square">
            <a:spAutoFit/>
          </a:bodyPr>
          <a:lstStyle/>
          <a:p>
            <a:r>
              <a:rPr lang="en-US" b="1" u="sng" dirty="0">
                <a:solidFill>
                  <a:srgbClr val="002060"/>
                </a:solidFill>
              </a:rPr>
              <a:t>Object Detection Algorithms Framework:</a:t>
            </a:r>
            <a:endParaRPr lang="en-US" dirty="0">
              <a:solidFill>
                <a:srgbClr val="002060"/>
              </a:solidFill>
            </a:endParaRPr>
          </a:p>
          <a:p>
            <a:endParaRPr lang="en-US" sz="1200" b="1" u="sng" dirty="0">
              <a:solidFill>
                <a:srgbClr val="002060"/>
              </a:solidFill>
            </a:endParaRPr>
          </a:p>
          <a:p>
            <a:pPr algn="just"/>
            <a:r>
              <a:rPr lang="en-US" dirty="0">
                <a:solidFill>
                  <a:srgbClr val="002060"/>
                </a:solidFill>
              </a:rPr>
              <a:t>Every object detection problem shown in this research will be developed using Python language on Google Collaboratory Pro platform and will follow a pre-defined structured framework.</a:t>
            </a:r>
          </a:p>
        </p:txBody>
      </p:sp>
      <p:grpSp>
        <p:nvGrpSpPr>
          <p:cNvPr id="48" name="Group 47">
            <a:extLst>
              <a:ext uri="{FF2B5EF4-FFF2-40B4-BE49-F238E27FC236}">
                <a16:creationId xmlns:a16="http://schemas.microsoft.com/office/drawing/2014/main" id="{FA5D08A0-C307-4C84-A763-91A6B4C00D2C}"/>
              </a:ext>
            </a:extLst>
          </p:cNvPr>
          <p:cNvGrpSpPr/>
          <p:nvPr/>
        </p:nvGrpSpPr>
        <p:grpSpPr>
          <a:xfrm>
            <a:off x="442597" y="2065331"/>
            <a:ext cx="5709285" cy="3868059"/>
            <a:chOff x="0" y="0"/>
            <a:chExt cx="5709285" cy="3868403"/>
          </a:xfrm>
        </p:grpSpPr>
        <p:sp>
          <p:nvSpPr>
            <p:cNvPr id="49" name="Rectangle: Rounded Corners 48">
              <a:extLst>
                <a:ext uri="{FF2B5EF4-FFF2-40B4-BE49-F238E27FC236}">
                  <a16:creationId xmlns:a16="http://schemas.microsoft.com/office/drawing/2014/main" id="{AFD5B671-8433-4C66-A699-430C253B2B1D}"/>
                </a:ext>
              </a:extLst>
            </p:cNvPr>
            <p:cNvSpPr/>
            <p:nvPr/>
          </p:nvSpPr>
          <p:spPr>
            <a:xfrm>
              <a:off x="2085340" y="0"/>
              <a:ext cx="1558925" cy="52115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Data Collection</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sp>
          <p:nvSpPr>
            <p:cNvPr id="50" name="Rectangle: Rounded Corners 49">
              <a:extLst>
                <a:ext uri="{FF2B5EF4-FFF2-40B4-BE49-F238E27FC236}">
                  <a16:creationId xmlns:a16="http://schemas.microsoft.com/office/drawing/2014/main" id="{D220E93F-3ECB-4180-8648-A2A52CFD9398}"/>
                </a:ext>
              </a:extLst>
            </p:cNvPr>
            <p:cNvSpPr/>
            <p:nvPr/>
          </p:nvSpPr>
          <p:spPr>
            <a:xfrm>
              <a:off x="2085340" y="817880"/>
              <a:ext cx="1558925" cy="521151"/>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Data Preprocessing</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sp>
          <p:nvSpPr>
            <p:cNvPr id="53" name="Rectangle: Rounded Corners 52">
              <a:extLst>
                <a:ext uri="{FF2B5EF4-FFF2-40B4-BE49-F238E27FC236}">
                  <a16:creationId xmlns:a16="http://schemas.microsoft.com/office/drawing/2014/main" id="{871A4DFF-7B96-448A-9F94-411590210C30}"/>
                </a:ext>
              </a:extLst>
            </p:cNvPr>
            <p:cNvSpPr/>
            <p:nvPr/>
          </p:nvSpPr>
          <p:spPr>
            <a:xfrm>
              <a:off x="4150360" y="1630680"/>
              <a:ext cx="1558925" cy="5238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latin typeface="Cambria" panose="02040503050406030204" pitchFamily="18" charset="0"/>
                  <a:ea typeface="Calibri" panose="020F0502020204030204" pitchFamily="34" charset="0"/>
                  <a:cs typeface="Arial" panose="020B0604020202020204" pitchFamily="34" charset="0"/>
                </a:rPr>
                <a:t>Image resizing &amp; augmentation</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sp>
          <p:nvSpPr>
            <p:cNvPr id="54" name="Rectangle: Rounded Corners 53">
              <a:extLst>
                <a:ext uri="{FF2B5EF4-FFF2-40B4-BE49-F238E27FC236}">
                  <a16:creationId xmlns:a16="http://schemas.microsoft.com/office/drawing/2014/main" id="{3F9BEBB1-C083-48BC-9453-45D50B91E42F}"/>
                </a:ext>
              </a:extLst>
            </p:cNvPr>
            <p:cNvSpPr/>
            <p:nvPr/>
          </p:nvSpPr>
          <p:spPr>
            <a:xfrm>
              <a:off x="1905000" y="1651000"/>
              <a:ext cx="1920240" cy="5238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dirty="0">
                  <a:solidFill>
                    <a:srgbClr val="000000"/>
                  </a:solidFill>
                  <a:effectLst/>
                  <a:latin typeface="Cambria" panose="02040503050406030204" pitchFamily="18" charset="0"/>
                  <a:ea typeface="Calibri" panose="020F0502020204030204" pitchFamily="34" charset="0"/>
                  <a:cs typeface="Arial" panose="020B0604020202020204" pitchFamily="34" charset="0"/>
                </a:rPr>
                <a:t>Converting labeling format to text format</a:t>
              </a:r>
              <a:endParaRPr lang="en-US" sz="1200" dirty="0">
                <a:effectLst/>
                <a:latin typeface="Cambria" panose="02040503050406030204" pitchFamily="18" charset="0"/>
                <a:ea typeface="Calibri" panose="020F0502020204030204" pitchFamily="34" charset="0"/>
                <a:cs typeface="Arial" panose="020B0604020202020204" pitchFamily="34" charset="0"/>
              </a:endParaRPr>
            </a:p>
          </p:txBody>
        </p:sp>
        <p:cxnSp>
          <p:nvCxnSpPr>
            <p:cNvPr id="55" name="Straight Arrow Connector 54">
              <a:extLst>
                <a:ext uri="{FF2B5EF4-FFF2-40B4-BE49-F238E27FC236}">
                  <a16:creationId xmlns:a16="http://schemas.microsoft.com/office/drawing/2014/main" id="{F5D16F3B-07B7-4313-BA14-6B19634EEBDC}"/>
                </a:ext>
              </a:extLst>
            </p:cNvPr>
            <p:cNvCxnSpPr/>
            <p:nvPr/>
          </p:nvCxnSpPr>
          <p:spPr>
            <a:xfrm>
              <a:off x="2865120" y="520700"/>
              <a:ext cx="0" cy="2966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Connector: Elbow 55">
              <a:extLst>
                <a:ext uri="{FF2B5EF4-FFF2-40B4-BE49-F238E27FC236}">
                  <a16:creationId xmlns:a16="http://schemas.microsoft.com/office/drawing/2014/main" id="{7B5F56EB-0F51-409F-85BF-CCD9920A0170}"/>
                </a:ext>
              </a:extLst>
            </p:cNvPr>
            <p:cNvCxnSpPr/>
            <p:nvPr/>
          </p:nvCxnSpPr>
          <p:spPr>
            <a:xfrm>
              <a:off x="3644900" y="1079500"/>
              <a:ext cx="1283018" cy="5526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Connector: Elbow 57">
              <a:extLst>
                <a:ext uri="{FF2B5EF4-FFF2-40B4-BE49-F238E27FC236}">
                  <a16:creationId xmlns:a16="http://schemas.microsoft.com/office/drawing/2014/main" id="{9E86B893-9DC6-44DE-A14E-0DE8022E4BDD}"/>
                </a:ext>
              </a:extLst>
            </p:cNvPr>
            <p:cNvCxnSpPr/>
            <p:nvPr/>
          </p:nvCxnSpPr>
          <p:spPr>
            <a:xfrm rot="10800000" flipV="1">
              <a:off x="779780" y="1079500"/>
              <a:ext cx="1305877" cy="55264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Rectangle: Rounded Corners 59">
              <a:extLst>
                <a:ext uri="{FF2B5EF4-FFF2-40B4-BE49-F238E27FC236}">
                  <a16:creationId xmlns:a16="http://schemas.microsoft.com/office/drawing/2014/main" id="{56D5D0F6-5490-4369-B8A9-4B2E13763865}"/>
                </a:ext>
              </a:extLst>
            </p:cNvPr>
            <p:cNvSpPr/>
            <p:nvPr/>
          </p:nvSpPr>
          <p:spPr>
            <a:xfrm>
              <a:off x="0" y="1630680"/>
              <a:ext cx="1558925" cy="52381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latin typeface="Cambria" panose="02040503050406030204" pitchFamily="18" charset="0"/>
                  <a:ea typeface="Calibri" panose="020F0502020204030204" pitchFamily="34" charset="0"/>
                  <a:cs typeface="Arial" panose="020B0604020202020204" pitchFamily="34" charset="0"/>
                </a:rPr>
                <a:t>Labeling</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cxnSp>
          <p:nvCxnSpPr>
            <p:cNvPr id="62" name="Straight Arrow Connector 61">
              <a:extLst>
                <a:ext uri="{FF2B5EF4-FFF2-40B4-BE49-F238E27FC236}">
                  <a16:creationId xmlns:a16="http://schemas.microsoft.com/office/drawing/2014/main" id="{C1DE324C-B341-46E8-9083-2FE149312CD5}"/>
                </a:ext>
              </a:extLst>
            </p:cNvPr>
            <p:cNvCxnSpPr/>
            <p:nvPr/>
          </p:nvCxnSpPr>
          <p:spPr>
            <a:xfrm>
              <a:off x="2865120" y="1338580"/>
              <a:ext cx="317" cy="31238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Straight Arrow Connector 62">
              <a:extLst>
                <a:ext uri="{FF2B5EF4-FFF2-40B4-BE49-F238E27FC236}">
                  <a16:creationId xmlns:a16="http://schemas.microsoft.com/office/drawing/2014/main" id="{BD7A7A38-6AEC-4FC8-B0C9-38A662527DB1}"/>
                </a:ext>
              </a:extLst>
            </p:cNvPr>
            <p:cNvCxnSpPr/>
            <p:nvPr/>
          </p:nvCxnSpPr>
          <p:spPr>
            <a:xfrm>
              <a:off x="2867660" y="2176780"/>
              <a:ext cx="0" cy="30667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Connector: Elbow 63">
              <a:extLst>
                <a:ext uri="{FF2B5EF4-FFF2-40B4-BE49-F238E27FC236}">
                  <a16:creationId xmlns:a16="http://schemas.microsoft.com/office/drawing/2014/main" id="{47E178DD-BAB1-4A73-B057-69F01901C5F2}"/>
                </a:ext>
              </a:extLst>
            </p:cNvPr>
            <p:cNvCxnSpPr/>
            <p:nvPr/>
          </p:nvCxnSpPr>
          <p:spPr>
            <a:xfrm rot="16200000" flipH="1">
              <a:off x="1073468" y="1860867"/>
              <a:ext cx="588898" cy="1177607"/>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A4B29BFB-BCB8-4B65-B975-A494B52204BB}"/>
                </a:ext>
              </a:extLst>
            </p:cNvPr>
            <p:cNvSpPr/>
            <p:nvPr/>
          </p:nvSpPr>
          <p:spPr>
            <a:xfrm>
              <a:off x="2085340" y="3345163"/>
              <a:ext cx="1558925" cy="523240"/>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latin typeface="Cambria" panose="02040503050406030204" pitchFamily="18" charset="0"/>
                  <a:ea typeface="Calibri" panose="020F0502020204030204" pitchFamily="34" charset="0"/>
                  <a:cs typeface="Arial" panose="020B0604020202020204" pitchFamily="34" charset="0"/>
                </a:rPr>
                <a:t>Results Evaluation</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cxnSp>
          <p:nvCxnSpPr>
            <p:cNvPr id="66" name="Straight Arrow Connector 65">
              <a:extLst>
                <a:ext uri="{FF2B5EF4-FFF2-40B4-BE49-F238E27FC236}">
                  <a16:creationId xmlns:a16="http://schemas.microsoft.com/office/drawing/2014/main" id="{5F1A37F1-A029-4307-B03A-B7F390C3D90A}"/>
                </a:ext>
              </a:extLst>
            </p:cNvPr>
            <p:cNvCxnSpPr/>
            <p:nvPr/>
          </p:nvCxnSpPr>
          <p:spPr>
            <a:xfrm flipH="1">
              <a:off x="2864803" y="3007939"/>
              <a:ext cx="1587" cy="33722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Rectangle: Rounded Corners 66">
              <a:extLst>
                <a:ext uri="{FF2B5EF4-FFF2-40B4-BE49-F238E27FC236}">
                  <a16:creationId xmlns:a16="http://schemas.microsoft.com/office/drawing/2014/main" id="{B93C9A5D-3256-4AE6-B6F5-96D58152E2CB}"/>
                </a:ext>
              </a:extLst>
            </p:cNvPr>
            <p:cNvSpPr/>
            <p:nvPr/>
          </p:nvSpPr>
          <p:spPr>
            <a:xfrm>
              <a:off x="1958340" y="2484120"/>
              <a:ext cx="1816100" cy="523818"/>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marL="0" marR="0" algn="ctr">
                <a:spcBef>
                  <a:spcPts val="0"/>
                </a:spcBef>
                <a:spcAft>
                  <a:spcPts val="0"/>
                </a:spcAft>
              </a:pPr>
              <a:r>
                <a:rPr lang="en-US" sz="1200">
                  <a:solidFill>
                    <a:srgbClr val="000000"/>
                  </a:solidFill>
                  <a:effectLst/>
                  <a:latin typeface="Cambria" panose="02040503050406030204" pitchFamily="18" charset="0"/>
                  <a:ea typeface="Calibri" panose="020F0502020204030204" pitchFamily="34" charset="0"/>
                  <a:cs typeface="Arial" panose="020B0604020202020204" pitchFamily="34" charset="0"/>
                </a:rPr>
                <a:t>Modeling</a:t>
              </a:r>
              <a:endParaRPr lang="en-US" sz="1200">
                <a:effectLst/>
                <a:latin typeface="Cambria" panose="02040503050406030204" pitchFamily="18" charset="0"/>
                <a:ea typeface="Calibri" panose="020F0502020204030204" pitchFamily="34" charset="0"/>
                <a:cs typeface="Arial" panose="020B0604020202020204" pitchFamily="34" charset="0"/>
              </a:endParaRPr>
            </a:p>
          </p:txBody>
        </p:sp>
        <p:cxnSp>
          <p:nvCxnSpPr>
            <p:cNvPr id="68" name="Connector: Elbow 67">
              <a:extLst>
                <a:ext uri="{FF2B5EF4-FFF2-40B4-BE49-F238E27FC236}">
                  <a16:creationId xmlns:a16="http://schemas.microsoft.com/office/drawing/2014/main" id="{F2508D49-6DC3-4BC1-914E-3D30DF08B907}"/>
                </a:ext>
              </a:extLst>
            </p:cNvPr>
            <p:cNvCxnSpPr/>
            <p:nvPr/>
          </p:nvCxnSpPr>
          <p:spPr>
            <a:xfrm rot="5400000">
              <a:off x="4056063" y="1874202"/>
              <a:ext cx="588898" cy="115411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29" name="TextBox 28">
            <a:extLst>
              <a:ext uri="{FF2B5EF4-FFF2-40B4-BE49-F238E27FC236}">
                <a16:creationId xmlns:a16="http://schemas.microsoft.com/office/drawing/2014/main" id="{9771B163-AB06-4663-AE79-14851BFDDAFC}"/>
              </a:ext>
            </a:extLst>
          </p:cNvPr>
          <p:cNvSpPr txBox="1"/>
          <p:nvPr/>
        </p:nvSpPr>
        <p:spPr>
          <a:xfrm>
            <a:off x="7113281" y="2827733"/>
            <a:ext cx="4582742" cy="3139321"/>
          </a:xfrm>
          <a:prstGeom prst="rect">
            <a:avLst/>
          </a:prstGeom>
          <a:noFill/>
        </p:spPr>
        <p:txBody>
          <a:bodyPr wrap="square">
            <a:spAutoFit/>
          </a:bodyPr>
          <a:lstStyle/>
          <a:p>
            <a:pPr algn="just"/>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Development of construction vehicles detection algorithm.</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Development of vehicle license plate detection algorithm.</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Development Helmet detection algorithms.</a:t>
            </a:r>
          </a:p>
          <a:p>
            <a:pPr marL="285750" indent="-285750" algn="just">
              <a:buFont typeface="Arial" panose="020B0604020202020204" pitchFamily="34" charset="0"/>
              <a:buChar char="•"/>
            </a:pPr>
            <a:endParaRPr lang="en-US" dirty="0">
              <a:solidFill>
                <a:srgbClr val="002060"/>
              </a:solidFill>
            </a:endParaRPr>
          </a:p>
          <a:p>
            <a:pPr marL="285750" indent="-285750" algn="just">
              <a:buFont typeface="Arial" panose="020B0604020202020204" pitchFamily="34" charset="0"/>
              <a:buChar char="•"/>
            </a:pPr>
            <a:r>
              <a:rPr lang="en-US" dirty="0">
                <a:solidFill>
                  <a:srgbClr val="002060"/>
                </a:solidFill>
              </a:rPr>
              <a:t>Development of Face Mask Detection algorithm.</a:t>
            </a:r>
          </a:p>
        </p:txBody>
      </p:sp>
      <p:cxnSp>
        <p:nvCxnSpPr>
          <p:cNvPr id="30" name="Straight Connector 29">
            <a:extLst>
              <a:ext uri="{FF2B5EF4-FFF2-40B4-BE49-F238E27FC236}">
                <a16:creationId xmlns:a16="http://schemas.microsoft.com/office/drawing/2014/main" id="{931DAB00-C794-4251-96C6-6733DC08F9C5}"/>
              </a:ext>
            </a:extLst>
          </p:cNvPr>
          <p:cNvCxnSpPr>
            <a:cxnSpLocks/>
          </p:cNvCxnSpPr>
          <p:nvPr/>
        </p:nvCxnSpPr>
        <p:spPr>
          <a:xfrm>
            <a:off x="6522720" y="2282756"/>
            <a:ext cx="0" cy="3742124"/>
          </a:xfrm>
          <a:prstGeom prst="line">
            <a:avLst/>
          </a:prstGeom>
          <a:ln w="28575">
            <a:solidFill>
              <a:srgbClr val="002060"/>
            </a:solidFill>
            <a:prstDash val="dashDot"/>
          </a:ln>
        </p:spPr>
        <p:style>
          <a:lnRef idx="1">
            <a:schemeClr val="accent1"/>
          </a:lnRef>
          <a:fillRef idx="0">
            <a:schemeClr val="accent1"/>
          </a:fillRef>
          <a:effectRef idx="0">
            <a:schemeClr val="accent1"/>
          </a:effectRef>
          <a:fontRef idx="minor">
            <a:schemeClr val="tx1"/>
          </a:fontRef>
        </p:style>
      </p:cxnSp>
      <p:sp>
        <p:nvSpPr>
          <p:cNvPr id="32" name="Text Box 222">
            <a:extLst>
              <a:ext uri="{FF2B5EF4-FFF2-40B4-BE49-F238E27FC236}">
                <a16:creationId xmlns:a16="http://schemas.microsoft.com/office/drawing/2014/main" id="{CAE38653-220B-422F-8D43-6A664D9B0687}"/>
              </a:ext>
            </a:extLst>
          </p:cNvPr>
          <p:cNvSpPr txBox="1"/>
          <p:nvPr/>
        </p:nvSpPr>
        <p:spPr>
          <a:xfrm>
            <a:off x="2004523" y="6086103"/>
            <a:ext cx="2585432" cy="201930"/>
          </a:xfrm>
          <a:prstGeom prst="rect">
            <a:avLst/>
          </a:prstGeom>
          <a:no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lgn="ctr">
              <a:spcBef>
                <a:spcPts val="0"/>
              </a:spcBef>
              <a:spcAft>
                <a:spcPts val="1000"/>
              </a:spcAft>
            </a:pP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Figure </a:t>
            </a:r>
            <a:r>
              <a:rPr lang="en-US" sz="1000" i="1" dirty="0">
                <a:solidFill>
                  <a:srgbClr val="002060"/>
                </a:solidFill>
                <a:latin typeface="Cambria" panose="02040503050406030204" pitchFamily="18" charset="0"/>
                <a:ea typeface="Calibri" panose="020F0502020204030204" pitchFamily="34" charset="0"/>
                <a:cs typeface="Arial" panose="020B0604020202020204" pitchFamily="34" charset="0"/>
              </a:rPr>
              <a:t>3</a:t>
            </a:r>
            <a:r>
              <a:rPr lang="en-US" sz="1000" i="1" dirty="0">
                <a:solidFill>
                  <a:srgbClr val="002060"/>
                </a:solidFill>
                <a:effectLst/>
                <a:latin typeface="Cambria" panose="02040503050406030204" pitchFamily="18" charset="0"/>
                <a:ea typeface="Calibri" panose="020F0502020204030204" pitchFamily="34" charset="0"/>
                <a:cs typeface="Arial" panose="020B0604020202020204" pitchFamily="34" charset="0"/>
              </a:rPr>
              <a:t>: Object Detection Modeling Framework</a:t>
            </a:r>
            <a:endParaRPr lang="en-US" sz="900" i="1" dirty="0">
              <a:solidFill>
                <a:srgbClr val="002060"/>
              </a:solidFill>
              <a:effectLst/>
              <a:latin typeface="Cambria" panose="02040503050406030204" pitchFamily="18" charset="0"/>
              <a:ea typeface="Calibri" panose="020F0502020204030204" pitchFamily="34" charset="0"/>
              <a:cs typeface="Arial" panose="020B0604020202020204" pitchFamily="34" charset="0"/>
            </a:endParaRPr>
          </a:p>
        </p:txBody>
      </p:sp>
      <p:grpSp>
        <p:nvGrpSpPr>
          <p:cNvPr id="72" name="Group 71">
            <a:extLst>
              <a:ext uri="{FF2B5EF4-FFF2-40B4-BE49-F238E27FC236}">
                <a16:creationId xmlns:a16="http://schemas.microsoft.com/office/drawing/2014/main" id="{A8C03D37-2FD7-4F55-93ED-D33A55F95408}"/>
              </a:ext>
            </a:extLst>
          </p:cNvPr>
          <p:cNvGrpSpPr/>
          <p:nvPr/>
        </p:nvGrpSpPr>
        <p:grpSpPr>
          <a:xfrm>
            <a:off x="7033548" y="3139514"/>
            <a:ext cx="360000" cy="360000"/>
            <a:chOff x="294257" y="1013750"/>
            <a:chExt cx="360000" cy="360000"/>
          </a:xfrm>
        </p:grpSpPr>
        <p:sp>
          <p:nvSpPr>
            <p:cNvPr id="73" name="Oval 72">
              <a:extLst>
                <a:ext uri="{FF2B5EF4-FFF2-40B4-BE49-F238E27FC236}">
                  <a16:creationId xmlns:a16="http://schemas.microsoft.com/office/drawing/2014/main" id="{3F4A5450-EF15-4057-92AC-9C3B7F0BC527}"/>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4" name="Graphic 73" descr="Badge 1 with solid fill">
              <a:extLst>
                <a:ext uri="{FF2B5EF4-FFF2-40B4-BE49-F238E27FC236}">
                  <a16:creationId xmlns:a16="http://schemas.microsoft.com/office/drawing/2014/main" id="{9B666EB4-7D9D-491E-A4E6-B668CEE4A4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94257" y="1013750"/>
              <a:ext cx="360000" cy="360000"/>
            </a:xfrm>
            <a:prstGeom prst="rect">
              <a:avLst/>
            </a:prstGeom>
          </p:spPr>
        </p:pic>
      </p:grpSp>
      <p:grpSp>
        <p:nvGrpSpPr>
          <p:cNvPr id="75" name="Group 74">
            <a:extLst>
              <a:ext uri="{FF2B5EF4-FFF2-40B4-BE49-F238E27FC236}">
                <a16:creationId xmlns:a16="http://schemas.microsoft.com/office/drawing/2014/main" id="{B002E8E3-727F-4E1D-A87B-706CE95AC557}"/>
              </a:ext>
            </a:extLst>
          </p:cNvPr>
          <p:cNvGrpSpPr/>
          <p:nvPr/>
        </p:nvGrpSpPr>
        <p:grpSpPr>
          <a:xfrm>
            <a:off x="7033548" y="3929096"/>
            <a:ext cx="360000" cy="360000"/>
            <a:chOff x="294257" y="1013750"/>
            <a:chExt cx="360000" cy="360000"/>
          </a:xfrm>
        </p:grpSpPr>
        <p:sp>
          <p:nvSpPr>
            <p:cNvPr id="76" name="Oval 75">
              <a:extLst>
                <a:ext uri="{FF2B5EF4-FFF2-40B4-BE49-F238E27FC236}">
                  <a16:creationId xmlns:a16="http://schemas.microsoft.com/office/drawing/2014/main" id="{D2CA6CB4-5416-4DEF-94EC-39706CF201D6}"/>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Badge with solid fill">
              <a:extLst>
                <a:ext uri="{FF2B5EF4-FFF2-40B4-BE49-F238E27FC236}">
                  <a16:creationId xmlns:a16="http://schemas.microsoft.com/office/drawing/2014/main" id="{A0D5158F-2D52-460E-98BA-8FBC93A2772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p:blipFill>
          <p:spPr>
            <a:xfrm>
              <a:off x="294257" y="1013750"/>
              <a:ext cx="360000" cy="360000"/>
            </a:xfrm>
            <a:prstGeom prst="rect">
              <a:avLst/>
            </a:prstGeom>
          </p:spPr>
        </p:pic>
      </p:grpSp>
      <p:grpSp>
        <p:nvGrpSpPr>
          <p:cNvPr id="78" name="Group 77">
            <a:extLst>
              <a:ext uri="{FF2B5EF4-FFF2-40B4-BE49-F238E27FC236}">
                <a16:creationId xmlns:a16="http://schemas.microsoft.com/office/drawing/2014/main" id="{11C3D8E0-AA00-44D6-A51D-A068745A924A}"/>
              </a:ext>
            </a:extLst>
          </p:cNvPr>
          <p:cNvGrpSpPr/>
          <p:nvPr/>
        </p:nvGrpSpPr>
        <p:grpSpPr>
          <a:xfrm>
            <a:off x="7033548" y="4774028"/>
            <a:ext cx="360000" cy="360000"/>
            <a:chOff x="294257" y="1013750"/>
            <a:chExt cx="360000" cy="360000"/>
          </a:xfrm>
        </p:grpSpPr>
        <p:sp>
          <p:nvSpPr>
            <p:cNvPr id="79" name="Oval 78">
              <a:extLst>
                <a:ext uri="{FF2B5EF4-FFF2-40B4-BE49-F238E27FC236}">
                  <a16:creationId xmlns:a16="http://schemas.microsoft.com/office/drawing/2014/main" id="{B9DA68D4-8BCA-4744-94B8-B96B0E17551D}"/>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Graphic 79" descr="Badge 3 with solid fill">
              <a:extLst>
                <a:ext uri="{FF2B5EF4-FFF2-40B4-BE49-F238E27FC236}">
                  <a16:creationId xmlns:a16="http://schemas.microsoft.com/office/drawing/2014/main" id="{51D2163F-307A-455F-831F-1F93E65583D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294257" y="1013750"/>
              <a:ext cx="360000" cy="360000"/>
            </a:xfrm>
            <a:prstGeom prst="rect">
              <a:avLst/>
            </a:prstGeom>
          </p:spPr>
        </p:pic>
      </p:grpSp>
      <p:grpSp>
        <p:nvGrpSpPr>
          <p:cNvPr id="81" name="Group 80">
            <a:extLst>
              <a:ext uri="{FF2B5EF4-FFF2-40B4-BE49-F238E27FC236}">
                <a16:creationId xmlns:a16="http://schemas.microsoft.com/office/drawing/2014/main" id="{D4FAF8F7-4757-46EA-9123-983AA6224DF8}"/>
              </a:ext>
            </a:extLst>
          </p:cNvPr>
          <p:cNvGrpSpPr/>
          <p:nvPr/>
        </p:nvGrpSpPr>
        <p:grpSpPr>
          <a:xfrm>
            <a:off x="7033548" y="5308766"/>
            <a:ext cx="360000" cy="360000"/>
            <a:chOff x="294257" y="1013750"/>
            <a:chExt cx="360000" cy="360000"/>
          </a:xfrm>
        </p:grpSpPr>
        <p:sp>
          <p:nvSpPr>
            <p:cNvPr id="82" name="Oval 81">
              <a:extLst>
                <a:ext uri="{FF2B5EF4-FFF2-40B4-BE49-F238E27FC236}">
                  <a16:creationId xmlns:a16="http://schemas.microsoft.com/office/drawing/2014/main" id="{29BABA11-3279-440C-A6C3-7B8221D2ED4C}"/>
                </a:ext>
              </a:extLst>
            </p:cNvPr>
            <p:cNvSpPr/>
            <p:nvPr/>
          </p:nvSpPr>
          <p:spPr>
            <a:xfrm>
              <a:off x="366257" y="1085750"/>
              <a:ext cx="216000" cy="2160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3" name="Graphic 82" descr="Badge 4 with solid fill">
              <a:extLst>
                <a:ext uri="{FF2B5EF4-FFF2-40B4-BE49-F238E27FC236}">
                  <a16:creationId xmlns:a16="http://schemas.microsoft.com/office/drawing/2014/main" id="{F91273CF-6D64-4A39-A07A-B5653BEC7AFB}"/>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p:blipFill>
          <p:spPr>
            <a:xfrm>
              <a:off x="294257" y="1013750"/>
              <a:ext cx="360000" cy="360000"/>
            </a:xfrm>
            <a:prstGeom prst="rect">
              <a:avLst/>
            </a:prstGeom>
          </p:spPr>
        </p:pic>
      </p:grpSp>
      <p:sp>
        <p:nvSpPr>
          <p:cNvPr id="84" name="TextBox 83">
            <a:extLst>
              <a:ext uri="{FF2B5EF4-FFF2-40B4-BE49-F238E27FC236}">
                <a16:creationId xmlns:a16="http://schemas.microsoft.com/office/drawing/2014/main" id="{C0B2E290-F86C-4F99-8D61-FB158F622EC3}"/>
              </a:ext>
            </a:extLst>
          </p:cNvPr>
          <p:cNvSpPr txBox="1"/>
          <p:nvPr/>
        </p:nvSpPr>
        <p:spPr>
          <a:xfrm>
            <a:off x="7394579" y="2373849"/>
            <a:ext cx="4301444" cy="646331"/>
          </a:xfrm>
          <a:prstGeom prst="rect">
            <a:avLst/>
          </a:prstGeom>
          <a:noFill/>
        </p:spPr>
        <p:txBody>
          <a:bodyPr wrap="square">
            <a:spAutoFit/>
          </a:bodyPr>
          <a:lstStyle/>
          <a:p>
            <a:pPr algn="just"/>
            <a:r>
              <a:rPr lang="en-US" b="1" u="sng" dirty="0">
                <a:solidFill>
                  <a:srgbClr val="002060"/>
                </a:solidFill>
              </a:rPr>
              <a:t>The object detection projects that will be developed are:</a:t>
            </a:r>
          </a:p>
        </p:txBody>
      </p:sp>
      <p:pic>
        <p:nvPicPr>
          <p:cNvPr id="85" name="Graphic 84" descr="Security camera with solid fill">
            <a:extLst>
              <a:ext uri="{FF2B5EF4-FFF2-40B4-BE49-F238E27FC236}">
                <a16:creationId xmlns:a16="http://schemas.microsoft.com/office/drawing/2014/main" id="{CF06BF94-E1E8-401E-AD40-F1B08E4468ED}"/>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6634713" y="2283237"/>
            <a:ext cx="720000" cy="720000"/>
          </a:xfrm>
          <a:prstGeom prst="rect">
            <a:avLst/>
          </a:prstGeom>
        </p:spPr>
      </p:pic>
    </p:spTree>
    <p:extLst>
      <p:ext uri="{BB962C8B-B14F-4D97-AF65-F5344CB8AC3E}">
        <p14:creationId xmlns:p14="http://schemas.microsoft.com/office/powerpoint/2010/main" val="696715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1B116D40A0A1F4795FB2F8A79B02869" ma:contentTypeVersion="5" ma:contentTypeDescription="Create a new document." ma:contentTypeScope="" ma:versionID="9d5c321758e6aa653f9a4cfeb49e8d00">
  <xsd:schema xmlns:xsd="http://www.w3.org/2001/XMLSchema" xmlns:xs="http://www.w3.org/2001/XMLSchema" xmlns:p="http://schemas.microsoft.com/office/2006/metadata/properties" xmlns:ns2="661d1037-4bb5-4f95-a0a8-b356cd6e26c9" targetNamespace="http://schemas.microsoft.com/office/2006/metadata/properties" ma:root="true" ma:fieldsID="69755fa44382990cf5515b403dd2a736" ns2:_="">
    <xsd:import namespace="661d1037-4bb5-4f95-a0a8-b356cd6e26c9"/>
    <xsd:element name="properties">
      <xsd:complexType>
        <xsd:sequence>
          <xsd:element name="documentManagement">
            <xsd:complexType>
              <xsd:all>
                <xsd:element ref="ns2:ReferenceId" minOccurs="0"/>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1d1037-4bb5-4f95-a0a8-b356cd6e26c9" elementFormDefault="qualified">
    <xsd:import namespace="http://schemas.microsoft.com/office/2006/documentManagement/types"/>
    <xsd:import namespace="http://schemas.microsoft.com/office/infopath/2007/PartnerControls"/>
    <xsd:element name="ReferenceId" ma:index="8" nillable="true" ma:displayName="ReferenceId" ma:indexed="true" ma:internalName="ReferenceId">
      <xsd:simpleType>
        <xsd:restriction base="dms:Text"/>
      </xsd:simpleType>
    </xsd:element>
    <xsd:element name="MediaServiceMetadata" ma:index="9" nillable="true" ma:displayName="MediaServiceMetadata" ma:hidden="true" ma:internalName="MediaServiceMetadata" ma:readOnly="true">
      <xsd:simpleType>
        <xsd:restriction base="dms:Note"/>
      </xsd:simpleType>
    </xsd:element>
    <xsd:element name="MediaServiceFastMetadata" ma:index="10" nillable="true" ma:displayName="MediaServiceFastMetadata" ma:hidden="true" ma:internalName="MediaServiceFastMetadata" ma:readOnly="true">
      <xsd:simpleType>
        <xsd:restriction base="dms:Note"/>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ReferenceId xmlns="661d1037-4bb5-4f95-a0a8-b356cd6e26c9" xsi:nil="true"/>
  </documentManagement>
</p:properties>
</file>

<file path=customXml/itemProps1.xml><?xml version="1.0" encoding="utf-8"?>
<ds:datastoreItem xmlns:ds="http://schemas.openxmlformats.org/officeDocument/2006/customXml" ds:itemID="{9DD9AF39-F39A-448A-8911-5AA449C8D9CA}"/>
</file>

<file path=customXml/itemProps2.xml><?xml version="1.0" encoding="utf-8"?>
<ds:datastoreItem xmlns:ds="http://schemas.openxmlformats.org/officeDocument/2006/customXml" ds:itemID="{AEF7247B-766B-4619-A032-93B51283AF07}"/>
</file>

<file path=customXml/itemProps3.xml><?xml version="1.0" encoding="utf-8"?>
<ds:datastoreItem xmlns:ds="http://schemas.openxmlformats.org/officeDocument/2006/customXml" ds:itemID="{DAED9472-06A3-4485-8FB8-9EBDDF4DB810}"/>
</file>

<file path=docProps/app.xml><?xml version="1.0" encoding="utf-8"?>
<Properties xmlns="http://schemas.openxmlformats.org/officeDocument/2006/extended-properties" xmlns:vt="http://schemas.openxmlformats.org/officeDocument/2006/docPropsVTypes">
  <Template/>
  <TotalTime>16310</TotalTime>
  <Words>4934</Words>
  <Application>Microsoft Office PowerPoint</Application>
  <PresentationFormat>Widescreen</PresentationFormat>
  <Paragraphs>478</Paragraphs>
  <Slides>43</Slides>
  <Notes>43</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43</vt:i4>
      </vt:variant>
    </vt:vector>
  </HeadingPairs>
  <TitlesOfParts>
    <vt:vector size="51" baseType="lpstr">
      <vt:lpstr>Arial</vt:lpstr>
      <vt:lpstr>Calibri</vt:lpstr>
      <vt:lpstr>Calibri Light</vt:lpstr>
      <vt:lpstr>Cambria</vt:lpstr>
      <vt:lpstr>Cambria Math</vt:lpstr>
      <vt:lpstr>Office Theme</vt:lpstr>
      <vt:lpstr>Document</vt:lpstr>
      <vt:lpstr>Microsoft Word Document</vt:lpstr>
      <vt:lpstr>AIE604 DEEP LEARNING FINAL PROJECT CONSTRUCTION QUALITY CONTROL CLASSIFICATION &amp; DETECTION APPLICATIONS USING DEEP LEARNING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SEMINAR 1 IOT MASSIVE WIRELESS CONNECTION TECHNONLOGIES</dc:title>
  <dc:creator>Abdulaziz</dc:creator>
  <cp:lastModifiedBy>Abdulaziz Qambar</cp:lastModifiedBy>
  <cp:revision>12</cp:revision>
  <dcterms:created xsi:type="dcterms:W3CDTF">2020-11-12T17:54:41Z</dcterms:created>
  <dcterms:modified xsi:type="dcterms:W3CDTF">2021-06-08T07:00:13Z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0x01010051B116D40A0A1F4795FB2F8A79B02869</vt:lpwstr>
  </property>
</Properties>
</file>