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60" r:id="rId4"/>
  </p:sldMasterIdLst>
  <p:notesMasterIdLst>
    <p:notesMasterId r:id="rId31"/>
  </p:notesMasterIdLst>
  <p:sldIdLst>
    <p:sldId id="256" r:id="rId5"/>
    <p:sldId id="290" r:id="rId6"/>
    <p:sldId id="291" r:id="rId7"/>
    <p:sldId id="304" r:id="rId8"/>
    <p:sldId id="305" r:id="rId9"/>
    <p:sldId id="297" r:id="rId10"/>
    <p:sldId id="307" r:id="rId11"/>
    <p:sldId id="310" r:id="rId12"/>
    <p:sldId id="298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299" r:id="rId21"/>
    <p:sldId id="320" r:id="rId22"/>
    <p:sldId id="319" r:id="rId23"/>
    <p:sldId id="300" r:id="rId24"/>
    <p:sldId id="322" r:id="rId25"/>
    <p:sldId id="325" r:id="rId26"/>
    <p:sldId id="327" r:id="rId27"/>
    <p:sldId id="328" r:id="rId28"/>
    <p:sldId id="301" r:id="rId29"/>
    <p:sldId id="306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ira Sans" panose="020B0503050000020004" pitchFamily="34" charset="0"/>
      <p:regular r:id="rId36"/>
      <p:bold r:id="rId37"/>
      <p:italic r:id="rId38"/>
      <p:boldItalic r:id="rId39"/>
    </p:embeddedFont>
    <p:embeddedFont>
      <p:font typeface="Fira Sans Black" panose="020F0502020204030204" pitchFamily="34" charset="0"/>
      <p:bold r:id="rId40"/>
      <p:italic r:id="rId41"/>
      <p:boldItalic r:id="rId42"/>
    </p:embeddedFont>
    <p:embeddedFont>
      <p:font typeface="Fira Sans Medium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94E"/>
    <a:srgbClr val="EEEEE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5C4BF-8971-614B-A53B-3B19FF04EE45}" v="51" dt="2022-06-07T06:38:02.501"/>
    <p1510:client id="{4EEAA6A0-2798-46E8-AFC0-7ADEF132DE93}" v="905" dt="2022-06-06T20:36:19.704"/>
  </p1510:revLst>
</p1510:revInfo>
</file>

<file path=ppt/tableStyles.xml><?xml version="1.0" encoding="utf-8"?>
<a:tblStyleLst xmlns:a="http://schemas.openxmlformats.org/drawingml/2006/main" def="{CC3D5B7B-EF63-4D39-89C6-48FDD55CDA53}">
  <a:tblStyle styleId="{CC3D5B7B-EF63-4D39-89C6-48FDD55CDA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EMA ABDULJABBAR JAWAD ABDULLA SARHAN" userId="3d832b0d-5391-4798-8b9c-0d0f97df42ad" providerId="ADAL" clId="{0165C4BF-8971-614B-A53B-3B19FF04EE45}"/>
    <pc:docChg chg="addSld delSld modSld">
      <pc:chgData name="FATEMA ABDULJABBAR JAWAD ABDULLA SARHAN" userId="3d832b0d-5391-4798-8b9c-0d0f97df42ad" providerId="ADAL" clId="{0165C4BF-8971-614B-A53B-3B19FF04EE45}" dt="2022-06-07T06:43:07.340" v="84" actId="1076"/>
      <pc:docMkLst>
        <pc:docMk/>
      </pc:docMkLst>
      <pc:sldChg chg="modSp mod">
        <pc:chgData name="FATEMA ABDULJABBAR JAWAD ABDULLA SARHAN" userId="3d832b0d-5391-4798-8b9c-0d0f97df42ad" providerId="ADAL" clId="{0165C4BF-8971-614B-A53B-3B19FF04EE45}" dt="2022-06-07T06:00:20.404" v="6" actId="20577"/>
        <pc:sldMkLst>
          <pc:docMk/>
          <pc:sldMk cId="2870491439" sldId="290"/>
        </pc:sldMkLst>
        <pc:spChg chg="mod">
          <ac:chgData name="FATEMA ABDULJABBAR JAWAD ABDULLA SARHAN" userId="3d832b0d-5391-4798-8b9c-0d0f97df42ad" providerId="ADAL" clId="{0165C4BF-8971-614B-A53B-3B19FF04EE45}" dt="2022-06-07T06:00:15.089" v="4" actId="20577"/>
          <ac:spMkLst>
            <pc:docMk/>
            <pc:sldMk cId="2870491439" sldId="290"/>
            <ac:spMk id="3922" creationId="{00000000-0000-0000-0000-000000000000}"/>
          </ac:spMkLst>
        </pc:spChg>
        <pc:spChg chg="mod">
          <ac:chgData name="FATEMA ABDULJABBAR JAWAD ABDULLA SARHAN" userId="3d832b0d-5391-4798-8b9c-0d0f97df42ad" providerId="ADAL" clId="{0165C4BF-8971-614B-A53B-3B19FF04EE45}" dt="2022-06-07T06:00:20.404" v="6" actId="20577"/>
          <ac:spMkLst>
            <pc:docMk/>
            <pc:sldMk cId="2870491439" sldId="290"/>
            <ac:spMk id="3926" creationId="{00000000-0000-0000-0000-000000000000}"/>
          </ac:spMkLst>
        </pc:spChg>
      </pc:sldChg>
      <pc:sldChg chg="modSp mod">
        <pc:chgData name="FATEMA ABDULJABBAR JAWAD ABDULLA SARHAN" userId="3d832b0d-5391-4798-8b9c-0d0f97df42ad" providerId="ADAL" clId="{0165C4BF-8971-614B-A53B-3B19FF04EE45}" dt="2022-06-07T06:00:50.593" v="8" actId="20577"/>
        <pc:sldMkLst>
          <pc:docMk/>
          <pc:sldMk cId="2937360991" sldId="325"/>
        </pc:sldMkLst>
        <pc:spChg chg="mod">
          <ac:chgData name="FATEMA ABDULJABBAR JAWAD ABDULLA SARHAN" userId="3d832b0d-5391-4798-8b9c-0d0f97df42ad" providerId="ADAL" clId="{0165C4BF-8971-614B-A53B-3B19FF04EE45}" dt="2022-06-07T06:00:50.593" v="8" actId="20577"/>
          <ac:spMkLst>
            <pc:docMk/>
            <pc:sldMk cId="2937360991" sldId="325"/>
            <ac:spMk id="208" creationId="{31833A39-645A-6B82-35FB-28E7F64CF29E}"/>
          </ac:spMkLst>
        </pc:spChg>
      </pc:sldChg>
      <pc:sldChg chg="modSp mod">
        <pc:chgData name="FATEMA ABDULJABBAR JAWAD ABDULLA SARHAN" userId="3d832b0d-5391-4798-8b9c-0d0f97df42ad" providerId="ADAL" clId="{0165C4BF-8971-614B-A53B-3B19FF04EE45}" dt="2022-06-07T06:01:02.820" v="25" actId="20577"/>
        <pc:sldMkLst>
          <pc:docMk/>
          <pc:sldMk cId="3145481793" sldId="327"/>
        </pc:sldMkLst>
        <pc:spChg chg="mod">
          <ac:chgData name="FATEMA ABDULJABBAR JAWAD ABDULLA SARHAN" userId="3d832b0d-5391-4798-8b9c-0d0f97df42ad" providerId="ADAL" clId="{0165C4BF-8971-614B-A53B-3B19FF04EE45}" dt="2022-06-07T06:01:02.820" v="25" actId="20577"/>
          <ac:spMkLst>
            <pc:docMk/>
            <pc:sldMk cId="3145481793" sldId="327"/>
            <ac:spMk id="672" creationId="{00000000-0000-0000-0000-000000000000}"/>
          </ac:spMkLst>
        </pc:spChg>
      </pc:sldChg>
      <pc:sldChg chg="new del">
        <pc:chgData name="FATEMA ABDULJABBAR JAWAD ABDULLA SARHAN" userId="3d832b0d-5391-4798-8b9c-0d0f97df42ad" providerId="ADAL" clId="{0165C4BF-8971-614B-A53B-3B19FF04EE45}" dt="2022-06-07T06:01:09.798" v="27" actId="2696"/>
        <pc:sldMkLst>
          <pc:docMk/>
          <pc:sldMk cId="1100184301" sldId="328"/>
        </pc:sldMkLst>
      </pc:sldChg>
      <pc:sldChg chg="modSp add mod">
        <pc:chgData name="FATEMA ABDULJABBAR JAWAD ABDULLA SARHAN" userId="3d832b0d-5391-4798-8b9c-0d0f97df42ad" providerId="ADAL" clId="{0165C4BF-8971-614B-A53B-3B19FF04EE45}" dt="2022-06-07T06:43:07.340" v="84" actId="1076"/>
        <pc:sldMkLst>
          <pc:docMk/>
          <pc:sldMk cId="1775481914" sldId="328"/>
        </pc:sldMkLst>
        <pc:spChg chg="mod">
          <ac:chgData name="FATEMA ABDULJABBAR JAWAD ABDULLA SARHAN" userId="3d832b0d-5391-4798-8b9c-0d0f97df42ad" providerId="ADAL" clId="{0165C4BF-8971-614B-A53B-3B19FF04EE45}" dt="2022-06-07T06:43:07.340" v="84" actId="1076"/>
          <ac:spMkLst>
            <pc:docMk/>
            <pc:sldMk cId="1775481914" sldId="328"/>
            <ac:spMk id="208" creationId="{31833A39-645A-6B82-35FB-28E7F64CF29E}"/>
          </ac:spMkLst>
        </pc:spChg>
        <pc:spChg chg="mod">
          <ac:chgData name="FATEMA ABDULJABBAR JAWAD ABDULLA SARHAN" userId="3d832b0d-5391-4798-8b9c-0d0f97df42ad" providerId="ADAL" clId="{0165C4BF-8971-614B-A53B-3B19FF04EE45}" dt="2022-06-07T06:01:22.057" v="41" actId="20577"/>
          <ac:spMkLst>
            <pc:docMk/>
            <pc:sldMk cId="1775481914" sldId="328"/>
            <ac:spMk id="672" creationId="{00000000-0000-0000-0000-000000000000}"/>
          </ac:spMkLst>
        </pc:spChg>
      </pc:sldChg>
    </pc:docChg>
  </pc:docChgLst>
  <pc:docChgLst>
    <pc:chgData name="FATEMA ABDULJABBAR JAWAD ABDULLA SARHAN" userId="3d832b0d-5391-4798-8b9c-0d0f97df42ad" providerId="ADAL" clId="{4EEAA6A0-2798-46E8-AFC0-7ADEF132DE93}"/>
    <pc:docChg chg="undo redo custSel addSld delSld modSld sldOrd delMainMaster">
      <pc:chgData name="FATEMA ABDULJABBAR JAWAD ABDULLA SARHAN" userId="3d832b0d-5391-4798-8b9c-0d0f97df42ad" providerId="ADAL" clId="{4EEAA6A0-2798-46E8-AFC0-7ADEF132DE93}" dt="2022-06-06T20:36:19.704" v="3515"/>
      <pc:docMkLst>
        <pc:docMk/>
      </pc:docMkLst>
      <pc:sldChg chg="addSp delSp modSp mod modTransition modNotes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0" sldId="256"/>
        </pc:sldMkLst>
        <pc:spChg chg="add del">
          <ac:chgData name="FATEMA ABDULJABBAR JAWAD ABDULLA SARHAN" userId="3d832b0d-5391-4798-8b9c-0d0f97df42ad" providerId="ADAL" clId="{4EEAA6A0-2798-46E8-AFC0-7ADEF132DE93}" dt="2022-06-06T11:37:12.508" v="10" actId="478"/>
          <ac:spMkLst>
            <pc:docMk/>
            <pc:sldMk cId="0" sldId="256"/>
            <ac:spMk id="2" creationId="{901C8B1F-36A3-9F94-BA89-768EC50040E6}"/>
          </ac:spMkLst>
        </pc:spChg>
        <pc:spChg chg="add mod">
          <ac:chgData name="FATEMA ABDULJABBAR JAWAD ABDULLA SARHAN" userId="3d832b0d-5391-4798-8b9c-0d0f97df42ad" providerId="ADAL" clId="{4EEAA6A0-2798-46E8-AFC0-7ADEF132DE93}" dt="2022-06-06T11:57:53.662" v="387" actId="1076"/>
          <ac:spMkLst>
            <pc:docMk/>
            <pc:sldMk cId="0" sldId="256"/>
            <ac:spMk id="3" creationId="{82F2056C-9FF1-A71B-ECC4-DF692AA2C3CC}"/>
          </ac:spMkLst>
        </pc:spChg>
        <pc:spChg chg="mod">
          <ac:chgData name="FATEMA ABDULJABBAR JAWAD ABDULLA SARHAN" userId="3d832b0d-5391-4798-8b9c-0d0f97df42ad" providerId="ADAL" clId="{4EEAA6A0-2798-46E8-AFC0-7ADEF132DE93}" dt="2022-06-06T11:38:14.340" v="41" actId="1076"/>
          <ac:spMkLst>
            <pc:docMk/>
            <pc:sldMk cId="0" sldId="256"/>
            <ac:spMk id="54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38:59.276" v="63" actId="404"/>
          <ac:spMkLst>
            <pc:docMk/>
            <pc:sldMk cId="0" sldId="256"/>
            <ac:spMk id="55" creationId="{00000000-0000-0000-0000-000000000000}"/>
          </ac:spMkLst>
        </pc:spChg>
        <pc:picChg chg="add mod">
          <ac:chgData name="FATEMA ABDULJABBAR JAWAD ABDULLA SARHAN" userId="3d832b0d-5391-4798-8b9c-0d0f97df42ad" providerId="ADAL" clId="{4EEAA6A0-2798-46E8-AFC0-7ADEF132DE93}" dt="2022-06-06T11:38:19.906" v="43" actId="1076"/>
          <ac:picMkLst>
            <pc:docMk/>
            <pc:sldMk cId="0" sldId="256"/>
            <ac:picMk id="2049" creationId="{41832939-BF3E-41AF-FA66-A1FC538F88E4}"/>
          </ac:picMkLst>
        </pc:picChg>
      </pc:sldChg>
      <pc:sldChg chg="modSp del mod modTransition">
        <pc:chgData name="FATEMA ABDULJABBAR JAWAD ABDULLA SARHAN" userId="3d832b0d-5391-4798-8b9c-0d0f97df42ad" providerId="ADAL" clId="{4EEAA6A0-2798-46E8-AFC0-7ADEF132DE93}" dt="2022-06-06T20:09:23.317" v="3173" actId="47"/>
        <pc:sldMkLst>
          <pc:docMk/>
          <pc:sldMk cId="0" sldId="257"/>
        </pc:sldMkLst>
        <pc:spChg chg="mod">
          <ac:chgData name="FATEMA ABDULJABBAR JAWAD ABDULLA SARHAN" userId="3d832b0d-5391-4798-8b9c-0d0f97df42ad" providerId="ADAL" clId="{4EEAA6A0-2798-46E8-AFC0-7ADEF132DE93}" dt="2022-06-06T11:40:36.247" v="75" actId="20577"/>
          <ac:spMkLst>
            <pc:docMk/>
            <pc:sldMk cId="0" sldId="257"/>
            <ac:spMk id="69" creationId="{00000000-0000-0000-0000-000000000000}"/>
          </ac:spMkLst>
        </pc:spChg>
      </pc:sldChg>
      <pc:sldChg chg="del modTransition">
        <pc:chgData name="FATEMA ABDULJABBAR JAWAD ABDULLA SARHAN" userId="3d832b0d-5391-4798-8b9c-0d0f97df42ad" providerId="ADAL" clId="{4EEAA6A0-2798-46E8-AFC0-7ADEF132DE93}" dt="2022-06-06T20:09:24.450" v="3174" actId="47"/>
        <pc:sldMkLst>
          <pc:docMk/>
          <pc:sldMk cId="0" sldId="258"/>
        </pc:sldMkLst>
      </pc:sldChg>
      <pc:sldChg chg="modSp del mod ord modTransition modNotes">
        <pc:chgData name="FATEMA ABDULJABBAR JAWAD ABDULLA SARHAN" userId="3d832b0d-5391-4798-8b9c-0d0f97df42ad" providerId="ADAL" clId="{4EEAA6A0-2798-46E8-AFC0-7ADEF132DE93}" dt="2022-06-06T20:09:22.445" v="3172" actId="47"/>
        <pc:sldMkLst>
          <pc:docMk/>
          <pc:sldMk cId="0" sldId="259"/>
        </pc:sldMkLst>
        <pc:spChg chg="mod">
          <ac:chgData name="FATEMA ABDULJABBAR JAWAD ABDULLA SARHAN" userId="3d832b0d-5391-4798-8b9c-0d0f97df42ad" providerId="ADAL" clId="{4EEAA6A0-2798-46E8-AFC0-7ADEF132DE93}" dt="2022-06-06T11:41:04.935" v="83" actId="20577"/>
          <ac:spMkLst>
            <pc:docMk/>
            <pc:sldMk cId="0" sldId="259"/>
            <ac:spMk id="294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41:17.544" v="97" actId="20577"/>
          <ac:spMkLst>
            <pc:docMk/>
            <pc:sldMk cId="0" sldId="259"/>
            <ac:spMk id="305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41:45.524" v="99" actId="404"/>
          <ac:spMkLst>
            <pc:docMk/>
            <pc:sldMk cId="0" sldId="259"/>
            <ac:spMk id="306" creationId="{00000000-0000-0000-0000-000000000000}"/>
          </ac:spMkLst>
        </pc:spChg>
      </pc:sldChg>
      <pc:sldChg chg="del modTransition">
        <pc:chgData name="FATEMA ABDULJABBAR JAWAD ABDULLA SARHAN" userId="3d832b0d-5391-4798-8b9c-0d0f97df42ad" providerId="ADAL" clId="{4EEAA6A0-2798-46E8-AFC0-7ADEF132DE93}" dt="2022-06-06T20:09:25.431" v="3175" actId="47"/>
        <pc:sldMkLst>
          <pc:docMk/>
          <pc:sldMk cId="0" sldId="260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26.372" v="3176" actId="47"/>
        <pc:sldMkLst>
          <pc:docMk/>
          <pc:sldMk cId="0" sldId="261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27.042" v="3177" actId="47"/>
        <pc:sldMkLst>
          <pc:docMk/>
          <pc:sldMk cId="0" sldId="262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27.943" v="3178" actId="47"/>
        <pc:sldMkLst>
          <pc:docMk/>
          <pc:sldMk cId="0" sldId="263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28.823" v="3179" actId="47"/>
        <pc:sldMkLst>
          <pc:docMk/>
          <pc:sldMk cId="0" sldId="264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29.462" v="3180" actId="47"/>
        <pc:sldMkLst>
          <pc:docMk/>
          <pc:sldMk cId="0" sldId="265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0.500" v="3181" actId="47"/>
        <pc:sldMkLst>
          <pc:docMk/>
          <pc:sldMk cId="0" sldId="266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1.500" v="3182" actId="47"/>
        <pc:sldMkLst>
          <pc:docMk/>
          <pc:sldMk cId="0" sldId="267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2.133" v="3183" actId="47"/>
        <pc:sldMkLst>
          <pc:docMk/>
          <pc:sldMk cId="0" sldId="268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2.719" v="3184" actId="47"/>
        <pc:sldMkLst>
          <pc:docMk/>
          <pc:sldMk cId="0" sldId="269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3.236" v="3185" actId="47"/>
        <pc:sldMkLst>
          <pc:docMk/>
          <pc:sldMk cId="0" sldId="270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3.920" v="3186" actId="47"/>
        <pc:sldMkLst>
          <pc:docMk/>
          <pc:sldMk cId="0" sldId="271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4.382" v="3187" actId="47"/>
        <pc:sldMkLst>
          <pc:docMk/>
          <pc:sldMk cId="0" sldId="272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4.852" v="3188" actId="47"/>
        <pc:sldMkLst>
          <pc:docMk/>
          <pc:sldMk cId="0" sldId="273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5.216" v="3189" actId="47"/>
        <pc:sldMkLst>
          <pc:docMk/>
          <pc:sldMk cId="0" sldId="274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5.733" v="3190" actId="47"/>
        <pc:sldMkLst>
          <pc:docMk/>
          <pc:sldMk cId="0" sldId="275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6.134" v="3191" actId="47"/>
        <pc:sldMkLst>
          <pc:docMk/>
          <pc:sldMk cId="0" sldId="276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6.771" v="3192" actId="47"/>
        <pc:sldMkLst>
          <pc:docMk/>
          <pc:sldMk cId="0" sldId="277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7.605" v="3193" actId="47"/>
        <pc:sldMkLst>
          <pc:docMk/>
          <pc:sldMk cId="0" sldId="278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8.191" v="3194" actId="47"/>
        <pc:sldMkLst>
          <pc:docMk/>
          <pc:sldMk cId="0" sldId="279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8.723" v="3195" actId="47"/>
        <pc:sldMkLst>
          <pc:docMk/>
          <pc:sldMk cId="0" sldId="280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9.479" v="3196" actId="47"/>
        <pc:sldMkLst>
          <pc:docMk/>
          <pc:sldMk cId="0" sldId="281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39.980" v="3197" actId="47"/>
        <pc:sldMkLst>
          <pc:docMk/>
          <pc:sldMk cId="0" sldId="282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40.466" v="3198" actId="47"/>
        <pc:sldMkLst>
          <pc:docMk/>
          <pc:sldMk cId="0" sldId="283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41.100" v="3199" actId="47"/>
        <pc:sldMkLst>
          <pc:docMk/>
          <pc:sldMk cId="0" sldId="284"/>
        </pc:sldMkLst>
      </pc:sldChg>
      <pc:sldChg chg="modSp del mod modTransition">
        <pc:chgData name="FATEMA ABDULJABBAR JAWAD ABDULLA SARHAN" userId="3d832b0d-5391-4798-8b9c-0d0f97df42ad" providerId="ADAL" clId="{4EEAA6A0-2798-46E8-AFC0-7ADEF132DE93}" dt="2022-06-06T20:09:41.663" v="3200" actId="47"/>
        <pc:sldMkLst>
          <pc:docMk/>
          <pc:sldMk cId="0" sldId="285"/>
        </pc:sldMkLst>
        <pc:grpChg chg="mod">
          <ac:chgData name="FATEMA ABDULJABBAR JAWAD ABDULLA SARHAN" userId="3d832b0d-5391-4798-8b9c-0d0f97df42ad" providerId="ADAL" clId="{4EEAA6A0-2798-46E8-AFC0-7ADEF132DE93}" dt="2022-06-06T11:47:43.257" v="208" actId="1076"/>
          <ac:grpSpMkLst>
            <pc:docMk/>
            <pc:sldMk cId="0" sldId="285"/>
            <ac:grpSpMk id="4224" creationId="{00000000-0000-0000-0000-000000000000}"/>
          </ac:grpSpMkLst>
        </pc:grpChg>
      </pc:sldChg>
      <pc:sldChg chg="del modTransition">
        <pc:chgData name="FATEMA ABDULJABBAR JAWAD ABDULLA SARHAN" userId="3d832b0d-5391-4798-8b9c-0d0f97df42ad" providerId="ADAL" clId="{4EEAA6A0-2798-46E8-AFC0-7ADEF132DE93}" dt="2022-06-06T20:09:42.118" v="3201" actId="47"/>
        <pc:sldMkLst>
          <pc:docMk/>
          <pc:sldMk cId="0" sldId="286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42.550" v="3202" actId="47"/>
        <pc:sldMkLst>
          <pc:docMk/>
          <pc:sldMk cId="0" sldId="287"/>
        </pc:sldMkLst>
      </pc:sldChg>
      <pc:sldChg chg="del modTransition">
        <pc:chgData name="FATEMA ABDULJABBAR JAWAD ABDULLA SARHAN" userId="3d832b0d-5391-4798-8b9c-0d0f97df42ad" providerId="ADAL" clId="{4EEAA6A0-2798-46E8-AFC0-7ADEF132DE93}" dt="2022-06-06T20:09:43.166" v="3203" actId="47"/>
        <pc:sldMkLst>
          <pc:docMk/>
          <pc:sldMk cId="0" sldId="288"/>
        </pc:sldMkLst>
      </pc:sldChg>
      <pc:sldChg chg="new del">
        <pc:chgData name="FATEMA ABDULJABBAR JAWAD ABDULLA SARHAN" userId="3d832b0d-5391-4798-8b9c-0d0f97df42ad" providerId="ADAL" clId="{4EEAA6A0-2798-46E8-AFC0-7ADEF132DE93}" dt="2022-06-06T11:42:00.961" v="103" actId="47"/>
        <pc:sldMkLst>
          <pc:docMk/>
          <pc:sldMk cId="2463015582" sldId="289"/>
        </pc:sldMkLst>
      </pc:sldChg>
      <pc:sldChg chg="addSp delSp modSp new del mod ord modTransition">
        <pc:chgData name="FATEMA ABDULJABBAR JAWAD ABDULLA SARHAN" userId="3d832b0d-5391-4798-8b9c-0d0f97df42ad" providerId="ADAL" clId="{4EEAA6A0-2798-46E8-AFC0-7ADEF132DE93}" dt="2022-06-06T11:52:34.615" v="359" actId="47"/>
        <pc:sldMkLst>
          <pc:docMk/>
          <pc:sldMk cId="2700539675" sldId="289"/>
        </pc:sldMkLst>
        <pc:spChg chg="del">
          <ac:chgData name="FATEMA ABDULJABBAR JAWAD ABDULLA SARHAN" userId="3d832b0d-5391-4798-8b9c-0d0f97df42ad" providerId="ADAL" clId="{4EEAA6A0-2798-46E8-AFC0-7ADEF132DE93}" dt="2022-06-06T11:44:38.710" v="191" actId="478"/>
          <ac:spMkLst>
            <pc:docMk/>
            <pc:sldMk cId="2700539675" sldId="289"/>
            <ac:spMk id="2" creationId="{BA1AE445-806F-CC6C-7A99-6CC5C5A0F6D0}"/>
          </ac:spMkLst>
        </pc:spChg>
        <pc:spChg chg="add mod">
          <ac:chgData name="FATEMA ABDULJABBAR JAWAD ABDULLA SARHAN" userId="3d832b0d-5391-4798-8b9c-0d0f97df42ad" providerId="ADAL" clId="{4EEAA6A0-2798-46E8-AFC0-7ADEF132DE93}" dt="2022-06-06T11:45:19.952" v="196"/>
          <ac:spMkLst>
            <pc:docMk/>
            <pc:sldMk cId="2700539675" sldId="289"/>
            <ac:spMk id="4" creationId="{462D5EE0-33E0-67E8-B3C5-E53370DE883C}"/>
          </ac:spMkLst>
        </pc:spChg>
        <pc:graphicFrameChg chg="add mod modGraphic">
          <ac:chgData name="FATEMA ABDULJABBAR JAWAD ABDULLA SARHAN" userId="3d832b0d-5391-4798-8b9c-0d0f97df42ad" providerId="ADAL" clId="{4EEAA6A0-2798-46E8-AFC0-7ADEF132DE93}" dt="2022-06-06T11:46:03.580" v="203" actId="12100"/>
          <ac:graphicFrameMkLst>
            <pc:docMk/>
            <pc:sldMk cId="2700539675" sldId="289"/>
            <ac:graphicFrameMk id="3" creationId="{80C588E0-B6B7-2804-A4F9-DBA2B71433CB}"/>
          </ac:graphicFrameMkLst>
        </pc:graphicFrameChg>
      </pc:sldChg>
      <pc:sldChg chg="new del">
        <pc:chgData name="FATEMA ABDULJABBAR JAWAD ABDULLA SARHAN" userId="3d832b0d-5391-4798-8b9c-0d0f97df42ad" providerId="ADAL" clId="{4EEAA6A0-2798-46E8-AFC0-7ADEF132DE93}" dt="2022-06-06T11:41:58.821" v="102" actId="47"/>
        <pc:sldMkLst>
          <pc:docMk/>
          <pc:sldMk cId="801377043" sldId="290"/>
        </pc:sldMkLst>
      </pc:sldChg>
      <pc:sldChg chg="modSp add del mod">
        <pc:chgData name="FATEMA ABDULJABBAR JAWAD ABDULLA SARHAN" userId="3d832b0d-5391-4798-8b9c-0d0f97df42ad" providerId="ADAL" clId="{4EEAA6A0-2798-46E8-AFC0-7ADEF132DE93}" dt="2022-06-06T11:48:04.422" v="214"/>
        <pc:sldMkLst>
          <pc:docMk/>
          <pc:sldMk cId="2348221956" sldId="290"/>
        </pc:sldMkLst>
        <pc:spChg chg="mod">
          <ac:chgData name="FATEMA ABDULJABBAR JAWAD ABDULLA SARHAN" userId="3d832b0d-5391-4798-8b9c-0d0f97df42ad" providerId="ADAL" clId="{4EEAA6A0-2798-46E8-AFC0-7ADEF132DE93}" dt="2022-06-06T11:48:03.921" v="213" actId="20577"/>
          <ac:spMkLst>
            <pc:docMk/>
            <pc:sldMk cId="2348221956" sldId="290"/>
            <ac:spMk id="3916" creationId="{00000000-0000-0000-0000-000000000000}"/>
          </ac:spMkLst>
        </pc:spChg>
      </pc:sldChg>
      <pc:sldChg chg="addSp delSp modSp add mod modTransition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870491439" sldId="290"/>
        </pc:sldMkLst>
        <pc:spChg chg="add del">
          <ac:chgData name="FATEMA ABDULJABBAR JAWAD ABDULLA SARHAN" userId="3d832b0d-5391-4798-8b9c-0d0f97df42ad" providerId="ADAL" clId="{4EEAA6A0-2798-46E8-AFC0-7ADEF132DE93}" dt="2022-06-06T11:58:13.027" v="389" actId="22"/>
          <ac:spMkLst>
            <pc:docMk/>
            <pc:sldMk cId="2870491439" sldId="290"/>
            <ac:spMk id="147" creationId="{BBB662F3-69FE-EB8D-BCB3-29D17B116038}"/>
          </ac:spMkLst>
        </pc:spChg>
        <pc:spChg chg="mod">
          <ac:chgData name="FATEMA ABDULJABBAR JAWAD ABDULLA SARHAN" userId="3d832b0d-5391-4798-8b9c-0d0f97df42ad" providerId="ADAL" clId="{4EEAA6A0-2798-46E8-AFC0-7ADEF132DE93}" dt="2022-06-06T11:50:12.632" v="340" actId="20577"/>
          <ac:spMkLst>
            <pc:docMk/>
            <pc:sldMk cId="2870491439" sldId="290"/>
            <ac:spMk id="3786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02:29.080" v="509" actId="108"/>
          <ac:spMkLst>
            <pc:docMk/>
            <pc:sldMk cId="2870491439" sldId="290"/>
            <ac:spMk id="3787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02:43.369" v="510" actId="108"/>
          <ac:spMkLst>
            <pc:docMk/>
            <pc:sldMk cId="2870491439" sldId="290"/>
            <ac:spMk id="3788" creationId="{00000000-0000-0000-0000-000000000000}"/>
          </ac:spMkLst>
        </pc:spChg>
        <pc:spChg chg="del mod">
          <ac:chgData name="FATEMA ABDULJABBAR JAWAD ABDULLA SARHAN" userId="3d832b0d-5391-4798-8b9c-0d0f97df42ad" providerId="ADAL" clId="{4EEAA6A0-2798-46E8-AFC0-7ADEF132DE93}" dt="2022-06-06T11:54:53.855" v="368" actId="478"/>
          <ac:spMkLst>
            <pc:docMk/>
            <pc:sldMk cId="2870491439" sldId="290"/>
            <ac:spMk id="3792" creationId="{00000000-0000-0000-0000-000000000000}"/>
          </ac:spMkLst>
        </pc:spChg>
        <pc:spChg chg="mod ord">
          <ac:chgData name="FATEMA ABDULJABBAR JAWAD ABDULLA SARHAN" userId="3d832b0d-5391-4798-8b9c-0d0f97df42ad" providerId="ADAL" clId="{4EEAA6A0-2798-46E8-AFC0-7ADEF132DE93}" dt="2022-06-06T11:56:44.335" v="382" actId="1038"/>
          <ac:spMkLst>
            <pc:docMk/>
            <pc:sldMk cId="2870491439" sldId="290"/>
            <ac:spMk id="3793" creationId="{00000000-0000-0000-0000-000000000000}"/>
          </ac:spMkLst>
        </pc:spChg>
        <pc:spChg chg="mod ord">
          <ac:chgData name="FATEMA ABDULJABBAR JAWAD ABDULLA SARHAN" userId="3d832b0d-5391-4798-8b9c-0d0f97df42ad" providerId="ADAL" clId="{4EEAA6A0-2798-46E8-AFC0-7ADEF132DE93}" dt="2022-06-06T12:01:45.907" v="507" actId="1037"/>
          <ac:spMkLst>
            <pc:docMk/>
            <pc:sldMk cId="2870491439" sldId="290"/>
            <ac:spMk id="3794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02:15.279" v="508" actId="108"/>
          <ac:spMkLst>
            <pc:docMk/>
            <pc:sldMk cId="2870491439" sldId="290"/>
            <ac:spMk id="3841" creationId="{00000000-0000-0000-0000-000000000000}"/>
          </ac:spMkLst>
        </pc:spChg>
        <pc:spChg chg="add del">
          <ac:chgData name="FATEMA ABDULJABBAR JAWAD ABDULLA SARHAN" userId="3d832b0d-5391-4798-8b9c-0d0f97df42ad" providerId="ADAL" clId="{4EEAA6A0-2798-46E8-AFC0-7ADEF132DE93}" dt="2022-06-06T11:55:00.188" v="370" actId="478"/>
          <ac:spMkLst>
            <pc:docMk/>
            <pc:sldMk cId="2870491439" sldId="290"/>
            <ac:spMk id="3842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51:15.692" v="353" actId="14100"/>
          <ac:spMkLst>
            <pc:docMk/>
            <pc:sldMk cId="2870491439" sldId="290"/>
            <ac:spMk id="3913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37:54.634" v="956" actId="1076"/>
          <ac:spMkLst>
            <pc:docMk/>
            <pc:sldMk cId="2870491439" sldId="290"/>
            <ac:spMk id="3914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49:16.953" v="238" actId="20577"/>
          <ac:spMkLst>
            <pc:docMk/>
            <pc:sldMk cId="2870491439" sldId="290"/>
            <ac:spMk id="3916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37:19.136" v="951" actId="20577"/>
          <ac:spMkLst>
            <pc:docMk/>
            <pc:sldMk cId="2870491439" sldId="290"/>
            <ac:spMk id="3917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49:23.763" v="254" actId="20577"/>
          <ac:spMkLst>
            <pc:docMk/>
            <pc:sldMk cId="2870491439" sldId="290"/>
            <ac:spMk id="3919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37:43.200" v="954" actId="1076"/>
          <ac:spMkLst>
            <pc:docMk/>
            <pc:sldMk cId="2870491439" sldId="290"/>
            <ac:spMk id="3920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51:43.791" v="357"/>
          <ac:spMkLst>
            <pc:docMk/>
            <pc:sldMk cId="2870491439" sldId="290"/>
            <ac:spMk id="3922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50:06.547" v="334"/>
          <ac:spMkLst>
            <pc:docMk/>
            <pc:sldMk cId="2870491439" sldId="290"/>
            <ac:spMk id="3923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50:04.154" v="333" actId="313"/>
          <ac:spMkLst>
            <pc:docMk/>
            <pc:sldMk cId="2870491439" sldId="290"/>
            <ac:spMk id="3925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1:52:26.197" v="358"/>
          <ac:spMkLst>
            <pc:docMk/>
            <pc:sldMk cId="2870491439" sldId="290"/>
            <ac:spMk id="3926" creationId="{00000000-0000-0000-0000-000000000000}"/>
          </ac:spMkLst>
        </pc:spChg>
        <pc:grpChg chg="mod">
          <ac:chgData name="FATEMA ABDULJABBAR JAWAD ABDULLA SARHAN" userId="3d832b0d-5391-4798-8b9c-0d0f97df42ad" providerId="ADAL" clId="{4EEAA6A0-2798-46E8-AFC0-7ADEF132DE93}" dt="2022-06-06T11:49:46.974" v="308" actId="1038"/>
          <ac:grpSpMkLst>
            <pc:docMk/>
            <pc:sldMk cId="2870491439" sldId="290"/>
            <ac:grpSpMk id="3789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49:46.974" v="308" actId="1038"/>
          <ac:grpSpMkLst>
            <pc:docMk/>
            <pc:sldMk cId="2870491439" sldId="290"/>
            <ac:grpSpMk id="3795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49:46.974" v="308" actId="1038"/>
          <ac:grpSpMkLst>
            <pc:docMk/>
            <pc:sldMk cId="2870491439" sldId="290"/>
            <ac:grpSpMk id="3814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49:46.974" v="308" actId="1038"/>
          <ac:grpSpMkLst>
            <pc:docMk/>
            <pc:sldMk cId="2870491439" sldId="290"/>
            <ac:grpSpMk id="3839" creationId="{00000000-0000-0000-0000-000000000000}"/>
          </ac:grpSpMkLst>
        </pc:grpChg>
        <pc:grpChg chg="add del">
          <ac:chgData name="FATEMA ABDULJABBAR JAWAD ABDULLA SARHAN" userId="3d832b0d-5391-4798-8b9c-0d0f97df42ad" providerId="ADAL" clId="{4EEAA6A0-2798-46E8-AFC0-7ADEF132DE93}" dt="2022-06-06T11:55:00.188" v="370" actId="478"/>
          <ac:grpSpMkLst>
            <pc:docMk/>
            <pc:sldMk cId="2870491439" sldId="290"/>
            <ac:grpSpMk id="3840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49:46.974" v="308" actId="1038"/>
          <ac:grpSpMkLst>
            <pc:docMk/>
            <pc:sldMk cId="2870491439" sldId="290"/>
            <ac:grpSpMk id="3866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1:48:58.661" v="224" actId="478"/>
          <ac:grpSpMkLst>
            <pc:docMk/>
            <pc:sldMk cId="2870491439" sldId="290"/>
            <ac:grpSpMk id="3876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49:46.974" v="308" actId="1038"/>
          <ac:grpSpMkLst>
            <pc:docMk/>
            <pc:sldMk cId="2870491439" sldId="290"/>
            <ac:grpSpMk id="3892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51:23.140" v="354" actId="1076"/>
          <ac:grpSpMkLst>
            <pc:docMk/>
            <pc:sldMk cId="2870491439" sldId="290"/>
            <ac:grpSpMk id="3912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49:46.974" v="308" actId="1038"/>
          <ac:grpSpMkLst>
            <pc:docMk/>
            <pc:sldMk cId="2870491439" sldId="290"/>
            <ac:grpSpMk id="3915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53:10.603" v="362" actId="1076"/>
          <ac:grpSpMkLst>
            <pc:docMk/>
            <pc:sldMk cId="2870491439" sldId="290"/>
            <ac:grpSpMk id="3918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49:46.974" v="308" actId="1038"/>
          <ac:grpSpMkLst>
            <pc:docMk/>
            <pc:sldMk cId="2870491439" sldId="290"/>
            <ac:grpSpMk id="3921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1:53:20.536" v="363" actId="1076"/>
          <ac:grpSpMkLst>
            <pc:docMk/>
            <pc:sldMk cId="2870491439" sldId="290"/>
            <ac:grpSpMk id="3924" creationId="{00000000-0000-0000-0000-000000000000}"/>
          </ac:grpSpMkLst>
        </pc:grpChg>
        <pc:grpChg chg="del mod">
          <ac:chgData name="FATEMA ABDULJABBAR JAWAD ABDULLA SARHAN" userId="3d832b0d-5391-4798-8b9c-0d0f97df42ad" providerId="ADAL" clId="{4EEAA6A0-2798-46E8-AFC0-7ADEF132DE93}" dt="2022-06-06T11:49:08.685" v="226" actId="478"/>
          <ac:grpSpMkLst>
            <pc:docMk/>
            <pc:sldMk cId="2870491439" sldId="290"/>
            <ac:grpSpMk id="3927" creationId="{00000000-0000-0000-0000-000000000000}"/>
          </ac:grpSpMkLst>
        </pc:grpChg>
      </pc:sldChg>
      <pc:sldChg chg="addSp delSp modSp add mod modTransition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043607677" sldId="291"/>
        </pc:sldMkLst>
        <pc:spChg chg="del">
          <ac:chgData name="FATEMA ABDULJABBAR JAWAD ABDULLA SARHAN" userId="3d832b0d-5391-4798-8b9c-0d0f97df42ad" providerId="ADAL" clId="{4EEAA6A0-2798-46E8-AFC0-7ADEF132DE93}" dt="2022-06-06T11:58:29.212" v="396" actId="478"/>
          <ac:spMkLst>
            <pc:docMk/>
            <pc:sldMk cId="2043607677" sldId="291"/>
            <ac:spMk id="3" creationId="{82F2056C-9FF1-A71B-ECC4-DF692AA2C3CC}"/>
          </ac:spMkLst>
        </pc:spChg>
        <pc:spChg chg="add del mod">
          <ac:chgData name="FATEMA ABDULJABBAR JAWAD ABDULLA SARHAN" userId="3d832b0d-5391-4798-8b9c-0d0f97df42ad" providerId="ADAL" clId="{4EEAA6A0-2798-46E8-AFC0-7ADEF132DE93}" dt="2022-06-06T11:58:36.068" v="398" actId="478"/>
          <ac:spMkLst>
            <pc:docMk/>
            <pc:sldMk cId="2043607677" sldId="291"/>
            <ac:spMk id="4" creationId="{AD41A828-DE96-A3F6-C408-D6571822A42E}"/>
          </ac:spMkLst>
        </pc:spChg>
        <pc:spChg chg="mod">
          <ac:chgData name="FATEMA ABDULJABBAR JAWAD ABDULLA SARHAN" userId="3d832b0d-5391-4798-8b9c-0d0f97df42ad" providerId="ADAL" clId="{4EEAA6A0-2798-46E8-AFC0-7ADEF132DE93}" dt="2022-06-06T11:59:18.227" v="418" actId="403"/>
          <ac:spMkLst>
            <pc:docMk/>
            <pc:sldMk cId="2043607677" sldId="291"/>
            <ac:spMk id="54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1:58:32.356" v="397" actId="478"/>
          <ac:spMkLst>
            <pc:docMk/>
            <pc:sldMk cId="2043607677" sldId="291"/>
            <ac:spMk id="55" creationId="{00000000-0000-0000-0000-000000000000}"/>
          </ac:spMkLst>
        </pc:spChg>
        <pc:picChg chg="del">
          <ac:chgData name="FATEMA ABDULJABBAR JAWAD ABDULLA SARHAN" userId="3d832b0d-5391-4798-8b9c-0d0f97df42ad" providerId="ADAL" clId="{4EEAA6A0-2798-46E8-AFC0-7ADEF132DE93}" dt="2022-06-06T11:58:29.212" v="396" actId="478"/>
          <ac:picMkLst>
            <pc:docMk/>
            <pc:sldMk cId="2043607677" sldId="291"/>
            <ac:picMk id="2049" creationId="{41832939-BF3E-41AF-FA66-A1FC538F88E4}"/>
          </ac:picMkLst>
        </pc:picChg>
      </pc:sldChg>
      <pc:sldChg chg="add del">
        <pc:chgData name="FATEMA ABDULJABBAR JAWAD ABDULLA SARHAN" userId="3d832b0d-5391-4798-8b9c-0d0f97df42ad" providerId="ADAL" clId="{4EEAA6A0-2798-46E8-AFC0-7ADEF132DE93}" dt="2022-06-06T11:59:28.470" v="423" actId="47"/>
        <pc:sldMkLst>
          <pc:docMk/>
          <pc:sldMk cId="2982735962" sldId="292"/>
        </pc:sldMkLst>
      </pc:sldChg>
      <pc:sldChg chg="add del">
        <pc:chgData name="FATEMA ABDULJABBAR JAWAD ABDULLA SARHAN" userId="3d832b0d-5391-4798-8b9c-0d0f97df42ad" providerId="ADAL" clId="{4EEAA6A0-2798-46E8-AFC0-7ADEF132DE93}" dt="2022-06-06T11:59:28.887" v="424" actId="47"/>
        <pc:sldMkLst>
          <pc:docMk/>
          <pc:sldMk cId="4128399635" sldId="293"/>
        </pc:sldMkLst>
      </pc:sldChg>
      <pc:sldChg chg="add del">
        <pc:chgData name="FATEMA ABDULJABBAR JAWAD ABDULLA SARHAN" userId="3d832b0d-5391-4798-8b9c-0d0f97df42ad" providerId="ADAL" clId="{4EEAA6A0-2798-46E8-AFC0-7ADEF132DE93}" dt="2022-06-06T11:59:29.436" v="425" actId="47"/>
        <pc:sldMkLst>
          <pc:docMk/>
          <pc:sldMk cId="150816963" sldId="294"/>
        </pc:sldMkLst>
      </pc:sldChg>
      <pc:sldChg chg="add del">
        <pc:chgData name="FATEMA ABDULJABBAR JAWAD ABDULLA SARHAN" userId="3d832b0d-5391-4798-8b9c-0d0f97df42ad" providerId="ADAL" clId="{4EEAA6A0-2798-46E8-AFC0-7ADEF132DE93}" dt="2022-06-06T11:59:29.952" v="426" actId="47"/>
        <pc:sldMkLst>
          <pc:docMk/>
          <pc:sldMk cId="3317872061" sldId="295"/>
        </pc:sldMkLst>
      </pc:sldChg>
      <pc:sldChg chg="add del">
        <pc:chgData name="FATEMA ABDULJABBAR JAWAD ABDULLA SARHAN" userId="3d832b0d-5391-4798-8b9c-0d0f97df42ad" providerId="ADAL" clId="{4EEAA6A0-2798-46E8-AFC0-7ADEF132DE93}" dt="2022-06-06T11:59:30.522" v="427" actId="47"/>
        <pc:sldMkLst>
          <pc:docMk/>
          <pc:sldMk cId="887991950" sldId="296"/>
        </pc:sldMkLst>
      </pc:sldChg>
      <pc:sldChg chg="modSp add mod modTransition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24222703" sldId="297"/>
        </pc:sldMkLst>
        <pc:spChg chg="mod">
          <ac:chgData name="FATEMA ABDULJABBAR JAWAD ABDULLA SARHAN" userId="3d832b0d-5391-4798-8b9c-0d0f97df42ad" providerId="ADAL" clId="{4EEAA6A0-2798-46E8-AFC0-7ADEF132DE93}" dt="2022-06-06T11:59:37.122" v="439" actId="20577"/>
          <ac:spMkLst>
            <pc:docMk/>
            <pc:sldMk cId="224222703" sldId="297"/>
            <ac:spMk id="54" creationId="{00000000-0000-0000-0000-000000000000}"/>
          </ac:spMkLst>
        </pc:spChg>
      </pc:sldChg>
      <pc:sldChg chg="modSp add mod modTransition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3951771787" sldId="298"/>
        </pc:sldMkLst>
        <pc:spChg chg="mod">
          <ac:chgData name="FATEMA ABDULJABBAR JAWAD ABDULLA SARHAN" userId="3d832b0d-5391-4798-8b9c-0d0f97df42ad" providerId="ADAL" clId="{4EEAA6A0-2798-46E8-AFC0-7ADEF132DE93}" dt="2022-06-06T11:59:43.214" v="453" actId="20577"/>
          <ac:spMkLst>
            <pc:docMk/>
            <pc:sldMk cId="3951771787" sldId="298"/>
            <ac:spMk id="54" creationId="{00000000-0000-0000-0000-000000000000}"/>
          </ac:spMkLst>
        </pc:spChg>
      </pc:sldChg>
      <pc:sldChg chg="modSp add mod modTransition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156227220" sldId="299"/>
        </pc:sldMkLst>
        <pc:spChg chg="mod">
          <ac:chgData name="FATEMA ABDULJABBAR JAWAD ABDULLA SARHAN" userId="3d832b0d-5391-4798-8b9c-0d0f97df42ad" providerId="ADAL" clId="{4EEAA6A0-2798-46E8-AFC0-7ADEF132DE93}" dt="2022-06-06T12:00:20.576" v="495" actId="404"/>
          <ac:spMkLst>
            <pc:docMk/>
            <pc:sldMk cId="2156227220" sldId="299"/>
            <ac:spMk id="54" creationId="{00000000-0000-0000-0000-000000000000}"/>
          </ac:spMkLst>
        </pc:spChg>
      </pc:sldChg>
      <pc:sldChg chg="modSp add mod modTransition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213392637" sldId="300"/>
        </pc:sldMkLst>
        <pc:spChg chg="mod">
          <ac:chgData name="FATEMA ABDULJABBAR JAWAD ABDULLA SARHAN" userId="3d832b0d-5391-4798-8b9c-0d0f97df42ad" providerId="ADAL" clId="{4EEAA6A0-2798-46E8-AFC0-7ADEF132DE93}" dt="2022-06-06T11:59:56.438" v="488" actId="20577"/>
          <ac:spMkLst>
            <pc:docMk/>
            <pc:sldMk cId="2213392637" sldId="300"/>
            <ac:spMk id="54" creationId="{00000000-0000-0000-0000-000000000000}"/>
          </ac:spMkLst>
        </pc:spChg>
      </pc:sldChg>
      <pc:sldChg chg="modSp add mod modTransition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548315003" sldId="301"/>
        </pc:sldMkLst>
        <pc:spChg chg="mod">
          <ac:chgData name="FATEMA ABDULJABBAR JAWAD ABDULLA SARHAN" userId="3d832b0d-5391-4798-8b9c-0d0f97df42ad" providerId="ADAL" clId="{4EEAA6A0-2798-46E8-AFC0-7ADEF132DE93}" dt="2022-06-06T12:00:28.976" v="506" actId="20577"/>
          <ac:spMkLst>
            <pc:docMk/>
            <pc:sldMk cId="2548315003" sldId="301"/>
            <ac:spMk id="54" creationId="{00000000-0000-0000-0000-000000000000}"/>
          </ac:spMkLst>
        </pc:spChg>
      </pc:sldChg>
      <pc:sldChg chg="addSp delSp modSp new del mod">
        <pc:chgData name="FATEMA ABDULJABBAR JAWAD ABDULLA SARHAN" userId="3d832b0d-5391-4798-8b9c-0d0f97df42ad" providerId="ADAL" clId="{4EEAA6A0-2798-46E8-AFC0-7ADEF132DE93}" dt="2022-06-06T12:56:13.612" v="1020" actId="47"/>
        <pc:sldMkLst>
          <pc:docMk/>
          <pc:sldMk cId="1879088351" sldId="302"/>
        </pc:sldMkLst>
        <pc:spChg chg="del">
          <ac:chgData name="FATEMA ABDULJABBAR JAWAD ABDULLA SARHAN" userId="3d832b0d-5391-4798-8b9c-0d0f97df42ad" providerId="ADAL" clId="{4EEAA6A0-2798-46E8-AFC0-7ADEF132DE93}" dt="2022-06-06T12:03:02.010" v="513" actId="478"/>
          <ac:spMkLst>
            <pc:docMk/>
            <pc:sldMk cId="1879088351" sldId="302"/>
            <ac:spMk id="2" creationId="{2DD105B9-B997-56AF-EB53-63181FA4E561}"/>
          </ac:spMkLst>
        </pc:spChg>
        <pc:spChg chg="del">
          <ac:chgData name="FATEMA ABDULJABBAR JAWAD ABDULLA SARHAN" userId="3d832b0d-5391-4798-8b9c-0d0f97df42ad" providerId="ADAL" clId="{4EEAA6A0-2798-46E8-AFC0-7ADEF132DE93}" dt="2022-06-06T12:02:59.920" v="512" actId="478"/>
          <ac:spMkLst>
            <pc:docMk/>
            <pc:sldMk cId="1879088351" sldId="302"/>
            <ac:spMk id="3" creationId="{214A7945-0572-1DB6-F172-2E825E9153CE}"/>
          </ac:spMkLst>
        </pc:spChg>
        <pc:spChg chg="add mod">
          <ac:chgData name="FATEMA ABDULJABBAR JAWAD ABDULLA SARHAN" userId="3d832b0d-5391-4798-8b9c-0d0f97df42ad" providerId="ADAL" clId="{4EEAA6A0-2798-46E8-AFC0-7ADEF132DE93}" dt="2022-06-06T12:07:58.168" v="772" actId="20577"/>
          <ac:spMkLst>
            <pc:docMk/>
            <pc:sldMk cId="1879088351" sldId="302"/>
            <ac:spMk id="5" creationId="{42C65503-7DFA-914D-823D-22387B777688}"/>
          </ac:spMkLst>
        </pc:spChg>
      </pc:sldChg>
      <pc:sldChg chg="addSp modSp add del">
        <pc:chgData name="FATEMA ABDULJABBAR JAWAD ABDULLA SARHAN" userId="3d832b0d-5391-4798-8b9c-0d0f97df42ad" providerId="ADAL" clId="{4EEAA6A0-2798-46E8-AFC0-7ADEF132DE93}" dt="2022-06-06T12:15:02.296" v="817" actId="47"/>
        <pc:sldMkLst>
          <pc:docMk/>
          <pc:sldMk cId="693448738" sldId="303"/>
        </pc:sldMkLst>
        <pc:spChg chg="add mod">
          <ac:chgData name="FATEMA ABDULJABBAR JAWAD ABDULLA SARHAN" userId="3d832b0d-5391-4798-8b9c-0d0f97df42ad" providerId="ADAL" clId="{4EEAA6A0-2798-46E8-AFC0-7ADEF132DE93}" dt="2022-06-06T12:09:00.037" v="774"/>
          <ac:spMkLst>
            <pc:docMk/>
            <pc:sldMk cId="693448738" sldId="303"/>
            <ac:spMk id="172" creationId="{D20CAB26-685B-7C4E-6A74-889F811316C7}"/>
          </ac:spMkLst>
        </pc:spChg>
      </pc:sldChg>
      <pc:sldChg chg="addSp delSp modSp add mod modTransition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548139922" sldId="304"/>
        </pc:sldMkLst>
        <pc:spChg chg="add del mod">
          <ac:chgData name="FATEMA ABDULJABBAR JAWAD ABDULLA SARHAN" userId="3d832b0d-5391-4798-8b9c-0d0f97df42ad" providerId="ADAL" clId="{4EEAA6A0-2798-46E8-AFC0-7ADEF132DE93}" dt="2022-06-06T12:10:43.085" v="787" actId="478"/>
          <ac:spMkLst>
            <pc:docMk/>
            <pc:sldMk cId="2548139922" sldId="304"/>
            <ac:spMk id="50" creationId="{348681A0-39BD-4F35-FE0F-ED960CB6DA1A}"/>
          </ac:spMkLst>
        </pc:spChg>
        <pc:spChg chg="add del mod">
          <ac:chgData name="FATEMA ABDULJABBAR JAWAD ABDULLA SARHAN" userId="3d832b0d-5391-4798-8b9c-0d0f97df42ad" providerId="ADAL" clId="{4EEAA6A0-2798-46E8-AFC0-7ADEF132DE93}" dt="2022-06-06T12:12:13.344" v="803"/>
          <ac:spMkLst>
            <pc:docMk/>
            <pc:sldMk cId="2548139922" sldId="304"/>
            <ac:spMk id="51" creationId="{3755377C-269F-0970-F1B3-7C16A2CF02F3}"/>
          </ac:spMkLst>
        </pc:spChg>
        <pc:spChg chg="mod">
          <ac:chgData name="FATEMA ABDULJABBAR JAWAD ABDULLA SARHAN" userId="3d832b0d-5391-4798-8b9c-0d0f97df42ad" providerId="ADAL" clId="{4EEAA6A0-2798-46E8-AFC0-7ADEF132DE93}" dt="2022-06-06T12:18:26.434" v="834" actId="20577"/>
          <ac:spMkLst>
            <pc:docMk/>
            <pc:sldMk cId="2548139922" sldId="304"/>
            <ac:spMk id="447" creationId="{00000000-0000-0000-0000-000000000000}"/>
          </ac:spMkLst>
        </pc:spChg>
        <pc:grpChg chg="del">
          <ac:chgData name="FATEMA ABDULJABBAR JAWAD ABDULLA SARHAN" userId="3d832b0d-5391-4798-8b9c-0d0f97df42ad" providerId="ADAL" clId="{4EEAA6A0-2798-46E8-AFC0-7ADEF132DE93}" dt="2022-06-06T12:14:26.312" v="809" actId="478"/>
          <ac:grpSpMkLst>
            <pc:docMk/>
            <pc:sldMk cId="2548139922" sldId="304"/>
            <ac:grpSpMk id="464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2:14:28.505" v="810" actId="478"/>
          <ac:grpSpMkLst>
            <pc:docMk/>
            <pc:sldMk cId="2548139922" sldId="304"/>
            <ac:grpSpMk id="471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2:14:24.777" v="808" actId="478"/>
          <ac:grpSpMkLst>
            <pc:docMk/>
            <pc:sldMk cId="2548139922" sldId="304"/>
            <ac:grpSpMk id="480" creationId="{00000000-0000-0000-0000-000000000000}"/>
          </ac:grpSpMkLst>
        </pc:grpChg>
        <pc:grpChg chg="add del">
          <ac:chgData name="FATEMA ABDULJABBAR JAWAD ABDULLA SARHAN" userId="3d832b0d-5391-4798-8b9c-0d0f97df42ad" providerId="ADAL" clId="{4EEAA6A0-2798-46E8-AFC0-7ADEF132DE93}" dt="2022-06-06T12:14:30.241" v="811" actId="478"/>
          <ac:grpSpMkLst>
            <pc:docMk/>
            <pc:sldMk cId="2548139922" sldId="304"/>
            <ac:grpSpMk id="483" creationId="{00000000-0000-0000-0000-000000000000}"/>
          </ac:grpSpMkLst>
        </pc:grpChg>
        <pc:graphicFrameChg chg="mod modGraphic">
          <ac:chgData name="FATEMA ABDULJABBAR JAWAD ABDULLA SARHAN" userId="3d832b0d-5391-4798-8b9c-0d0f97df42ad" providerId="ADAL" clId="{4EEAA6A0-2798-46E8-AFC0-7ADEF132DE93}" dt="2022-06-06T12:14:49.074" v="816" actId="403"/>
          <ac:graphicFrameMkLst>
            <pc:docMk/>
            <pc:sldMk cId="2548139922" sldId="304"/>
            <ac:graphicFrameMk id="446" creationId="{00000000-0000-0000-0000-000000000000}"/>
          </ac:graphicFrameMkLst>
        </pc:graphicFrameChg>
      </pc:sldChg>
      <pc:sldChg chg="addSp delSp modSp add mod modTransition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986676343" sldId="305"/>
        </pc:sldMkLst>
        <pc:spChg chg="add mod">
          <ac:chgData name="FATEMA ABDULJABBAR JAWAD ABDULLA SARHAN" userId="3d832b0d-5391-4798-8b9c-0d0f97df42ad" providerId="ADAL" clId="{4EEAA6A0-2798-46E8-AFC0-7ADEF132DE93}" dt="2022-06-06T12:31:35.382" v="889" actId="1076"/>
          <ac:spMkLst>
            <pc:docMk/>
            <pc:sldMk cId="986676343" sldId="305"/>
            <ac:spMk id="96" creationId="{458FB5A9-B1A7-2C84-E972-8A7F204FA4FD}"/>
          </ac:spMkLst>
        </pc:spChg>
        <pc:spChg chg="add mod">
          <ac:chgData name="FATEMA ABDULJABBAR JAWAD ABDULLA SARHAN" userId="3d832b0d-5391-4798-8b9c-0d0f97df42ad" providerId="ADAL" clId="{4EEAA6A0-2798-46E8-AFC0-7ADEF132DE93}" dt="2022-06-06T12:32:31.989" v="897" actId="1076"/>
          <ac:spMkLst>
            <pc:docMk/>
            <pc:sldMk cId="986676343" sldId="305"/>
            <ac:spMk id="97" creationId="{A3342347-FCDE-860B-5DA0-BD7C9C1EB9A2}"/>
          </ac:spMkLst>
        </pc:spChg>
        <pc:spChg chg="mod">
          <ac:chgData name="FATEMA ABDULJABBAR JAWAD ABDULLA SARHAN" userId="3d832b0d-5391-4798-8b9c-0d0f97df42ad" providerId="ADAL" clId="{4EEAA6A0-2798-46E8-AFC0-7ADEF132DE93}" dt="2022-06-06T12:36:57.150" v="926" actId="20577"/>
          <ac:spMkLst>
            <pc:docMk/>
            <pc:sldMk cId="986676343" sldId="305"/>
            <ac:spMk id="3356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46:34.789" v="988" actId="404"/>
          <ac:spMkLst>
            <pc:docMk/>
            <pc:sldMk cId="986676343" sldId="305"/>
            <ac:spMk id="3358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47:18.287" v="1006" actId="1037"/>
          <ac:spMkLst>
            <pc:docMk/>
            <pc:sldMk cId="986676343" sldId="305"/>
            <ac:spMk id="3359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45:40.366" v="983" actId="404"/>
          <ac:spMkLst>
            <pc:docMk/>
            <pc:sldMk cId="986676343" sldId="305"/>
            <ac:spMk id="3361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47:13.482" v="1000" actId="1037"/>
          <ac:spMkLst>
            <pc:docMk/>
            <pc:sldMk cId="986676343" sldId="305"/>
            <ac:spMk id="3362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43:27.081" v="969" actId="14100"/>
          <ac:spMkLst>
            <pc:docMk/>
            <pc:sldMk cId="986676343" sldId="305"/>
            <ac:spMk id="3364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47:08.974" v="994" actId="1037"/>
          <ac:spMkLst>
            <pc:docMk/>
            <pc:sldMk cId="986676343" sldId="305"/>
            <ac:spMk id="3365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2:51:17.578" v="1012" actId="21"/>
          <ac:spMkLst>
            <pc:docMk/>
            <pc:sldMk cId="986676343" sldId="305"/>
            <ac:spMk id="3366" creationId="{00000000-0000-0000-0000-000000000000}"/>
          </ac:spMkLst>
        </pc:spChg>
        <pc:spChg chg="ord">
          <ac:chgData name="FATEMA ABDULJABBAR JAWAD ABDULLA SARHAN" userId="3d832b0d-5391-4798-8b9c-0d0f97df42ad" providerId="ADAL" clId="{4EEAA6A0-2798-46E8-AFC0-7ADEF132DE93}" dt="2022-06-06T12:32:24.317" v="895" actId="166"/>
          <ac:spMkLst>
            <pc:docMk/>
            <pc:sldMk cId="986676343" sldId="305"/>
            <ac:spMk id="3412" creationId="{00000000-0000-0000-0000-000000000000}"/>
          </ac:spMkLst>
        </pc:spChg>
        <pc:spChg chg="add del">
          <ac:chgData name="FATEMA ABDULJABBAR JAWAD ABDULLA SARHAN" userId="3d832b0d-5391-4798-8b9c-0d0f97df42ad" providerId="ADAL" clId="{4EEAA6A0-2798-46E8-AFC0-7ADEF132DE93}" dt="2022-06-06T12:28:01.454" v="852" actId="478"/>
          <ac:spMkLst>
            <pc:docMk/>
            <pc:sldMk cId="986676343" sldId="305"/>
            <ac:spMk id="3421" creationId="{00000000-0000-0000-0000-000000000000}"/>
          </ac:spMkLst>
        </pc:spChg>
        <pc:spChg chg="ord">
          <ac:chgData name="FATEMA ABDULJABBAR JAWAD ABDULLA SARHAN" userId="3d832b0d-5391-4798-8b9c-0d0f97df42ad" providerId="ADAL" clId="{4EEAA6A0-2798-46E8-AFC0-7ADEF132DE93}" dt="2022-06-06T12:31:11.190" v="884" actId="166"/>
          <ac:spMkLst>
            <pc:docMk/>
            <pc:sldMk cId="986676343" sldId="305"/>
            <ac:spMk id="3422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2:27:54.040" v="849" actId="478"/>
          <ac:spMkLst>
            <pc:docMk/>
            <pc:sldMk cId="986676343" sldId="305"/>
            <ac:spMk id="3430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2:27:57.149" v="850" actId="478"/>
          <ac:spMkLst>
            <pc:docMk/>
            <pc:sldMk cId="986676343" sldId="305"/>
            <ac:spMk id="3431" creationId="{00000000-0000-0000-0000-000000000000}"/>
          </ac:spMkLst>
        </pc:spChg>
        <pc:grpChg chg="add mod">
          <ac:chgData name="FATEMA ABDULJABBAR JAWAD ABDULLA SARHAN" userId="3d832b0d-5391-4798-8b9c-0d0f97df42ad" providerId="ADAL" clId="{4EEAA6A0-2798-46E8-AFC0-7ADEF132DE93}" dt="2022-06-06T12:31:01.788" v="882" actId="164"/>
          <ac:grpSpMkLst>
            <pc:docMk/>
            <pc:sldMk cId="986676343" sldId="305"/>
            <ac:grpSpMk id="4" creationId="{787E2690-8C98-923A-591D-518C00411391}"/>
          </ac:grpSpMkLst>
        </pc:grpChg>
        <pc:grpChg chg="mod">
          <ac:chgData name="FATEMA ABDULJABBAR JAWAD ABDULLA SARHAN" userId="3d832b0d-5391-4798-8b9c-0d0f97df42ad" providerId="ADAL" clId="{4EEAA6A0-2798-46E8-AFC0-7ADEF132DE93}" dt="2022-06-06T12:43:10.295" v="964" actId="14100"/>
          <ac:grpSpMkLst>
            <pc:docMk/>
            <pc:sldMk cId="986676343" sldId="305"/>
            <ac:grpSpMk id="3357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2:43:10.295" v="964" actId="14100"/>
          <ac:grpSpMkLst>
            <pc:docMk/>
            <pc:sldMk cId="986676343" sldId="305"/>
            <ac:grpSpMk id="3360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2:43:36.034" v="971" actId="14100"/>
          <ac:grpSpMkLst>
            <pc:docMk/>
            <pc:sldMk cId="986676343" sldId="305"/>
            <ac:grpSpMk id="3363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2:31:01.788" v="882" actId="164"/>
          <ac:grpSpMkLst>
            <pc:docMk/>
            <pc:sldMk cId="986676343" sldId="305"/>
            <ac:grpSpMk id="3367" creationId="{00000000-0000-0000-0000-000000000000}"/>
          </ac:grpSpMkLst>
        </pc:grpChg>
        <pc:picChg chg="add mod ord">
          <ac:chgData name="FATEMA ABDULJABBAR JAWAD ABDULLA SARHAN" userId="3d832b0d-5391-4798-8b9c-0d0f97df42ad" providerId="ADAL" clId="{4EEAA6A0-2798-46E8-AFC0-7ADEF132DE93}" dt="2022-06-06T12:32:15.691" v="894" actId="14100"/>
          <ac:picMkLst>
            <pc:docMk/>
            <pc:sldMk cId="986676343" sldId="305"/>
            <ac:picMk id="3" creationId="{3E190DD4-5421-64E3-FDA3-46095BAF4989}"/>
          </ac:picMkLst>
        </pc:picChg>
        <pc:picChg chg="add del">
          <ac:chgData name="FATEMA ABDULJABBAR JAWAD ABDULLA SARHAN" userId="3d832b0d-5391-4798-8b9c-0d0f97df42ad" providerId="ADAL" clId="{4EEAA6A0-2798-46E8-AFC0-7ADEF132DE93}" dt="2022-06-06T12:31:18.733" v="886" actId="22"/>
          <ac:picMkLst>
            <pc:docMk/>
            <pc:sldMk cId="986676343" sldId="305"/>
            <ac:picMk id="6" creationId="{49ECACBF-C96C-48C5-FD6C-2F4DBC449419}"/>
          </ac:picMkLst>
        </pc:picChg>
      </pc:sldChg>
      <pc:sldChg chg="addSp delSp modSp new mod modTransition modAnim">
        <pc:chgData name="FATEMA ABDULJABBAR JAWAD ABDULLA SARHAN" userId="3d832b0d-5391-4798-8b9c-0d0f97df42ad" providerId="ADAL" clId="{4EEAA6A0-2798-46E8-AFC0-7ADEF132DE93}" dt="2022-06-06T20:22:04.253" v="3252" actId="20577"/>
        <pc:sldMkLst>
          <pc:docMk/>
          <pc:sldMk cId="1611846186" sldId="306"/>
        </pc:sldMkLst>
        <pc:spChg chg="mod">
          <ac:chgData name="FATEMA ABDULJABBAR JAWAD ABDULLA SARHAN" userId="3d832b0d-5391-4798-8b9c-0d0f97df42ad" providerId="ADAL" clId="{4EEAA6A0-2798-46E8-AFC0-7ADEF132DE93}" dt="2022-06-06T20:20:23.539" v="3227" actId="20577"/>
          <ac:spMkLst>
            <pc:docMk/>
            <pc:sldMk cId="1611846186" sldId="306"/>
            <ac:spMk id="2" creationId="{3700ADBE-6D08-C8D1-9E48-DEF76B33A8D7}"/>
          </ac:spMkLst>
        </pc:spChg>
        <pc:spChg chg="del mod">
          <ac:chgData name="FATEMA ABDULJABBAR JAWAD ABDULLA SARHAN" userId="3d832b0d-5391-4798-8b9c-0d0f97df42ad" providerId="ADAL" clId="{4EEAA6A0-2798-46E8-AFC0-7ADEF132DE93}" dt="2022-06-06T20:19:58.592" v="3205" actId="478"/>
          <ac:spMkLst>
            <pc:docMk/>
            <pc:sldMk cId="1611846186" sldId="306"/>
            <ac:spMk id="3" creationId="{BF34973A-F181-C06A-DEBF-D82450807B09}"/>
          </ac:spMkLst>
        </pc:spChg>
        <pc:spChg chg="add mod">
          <ac:chgData name="FATEMA ABDULJABBAR JAWAD ABDULLA SARHAN" userId="3d832b0d-5391-4798-8b9c-0d0f97df42ad" providerId="ADAL" clId="{4EEAA6A0-2798-46E8-AFC0-7ADEF132DE93}" dt="2022-06-06T20:22:04.253" v="3252" actId="20577"/>
          <ac:spMkLst>
            <pc:docMk/>
            <pc:sldMk cId="1611846186" sldId="306"/>
            <ac:spMk id="5" creationId="{0A3007FB-EB44-9554-8CBB-A4532F89AD78}"/>
          </ac:spMkLst>
        </pc:spChg>
        <pc:spChg chg="add del mod">
          <ac:chgData name="FATEMA ABDULJABBAR JAWAD ABDULLA SARHAN" userId="3d832b0d-5391-4798-8b9c-0d0f97df42ad" providerId="ADAL" clId="{4EEAA6A0-2798-46E8-AFC0-7ADEF132DE93}" dt="2022-06-06T20:20:00.019" v="3206" actId="478"/>
          <ac:spMkLst>
            <pc:docMk/>
            <pc:sldMk cId="1611846186" sldId="306"/>
            <ac:spMk id="7" creationId="{E5EA3FA8-71D1-81BB-6C2C-93D85F21F326}"/>
          </ac:spMkLst>
        </pc:spChg>
      </pc:sldChg>
      <pc:sldChg chg="addSp delSp modSp new mod modTransition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1410192023" sldId="307"/>
        </pc:sldMkLst>
        <pc:spChg chg="mod">
          <ac:chgData name="FATEMA ABDULJABBAR JAWAD ABDULLA SARHAN" userId="3d832b0d-5391-4798-8b9c-0d0f97df42ad" providerId="ADAL" clId="{4EEAA6A0-2798-46E8-AFC0-7ADEF132DE93}" dt="2022-06-06T13:19:06.247" v="1187" actId="6549"/>
          <ac:spMkLst>
            <pc:docMk/>
            <pc:sldMk cId="1410192023" sldId="307"/>
            <ac:spMk id="2" creationId="{6760F912-DF33-FFA8-CA98-672513B46E4A}"/>
          </ac:spMkLst>
        </pc:spChg>
        <pc:spChg chg="del">
          <ac:chgData name="FATEMA ABDULJABBAR JAWAD ABDULLA SARHAN" userId="3d832b0d-5391-4798-8b9c-0d0f97df42ad" providerId="ADAL" clId="{4EEAA6A0-2798-46E8-AFC0-7ADEF132DE93}" dt="2022-06-06T12:58:46.646" v="1026"/>
          <ac:spMkLst>
            <pc:docMk/>
            <pc:sldMk cId="1410192023" sldId="307"/>
            <ac:spMk id="3" creationId="{FDA91A04-7C96-D2F3-C663-4DEC6401F4B2}"/>
          </ac:spMkLst>
        </pc:spChg>
        <pc:spChg chg="add mod">
          <ac:chgData name="FATEMA ABDULJABBAR JAWAD ABDULLA SARHAN" userId="3d832b0d-5391-4798-8b9c-0d0f97df42ad" providerId="ADAL" clId="{4EEAA6A0-2798-46E8-AFC0-7ADEF132DE93}" dt="2022-06-06T13:21:49.810" v="1210" actId="255"/>
          <ac:spMkLst>
            <pc:docMk/>
            <pc:sldMk cId="1410192023" sldId="307"/>
            <ac:spMk id="4" creationId="{81AA3710-0F9B-0771-FCBB-0FAFB12FD151}"/>
          </ac:spMkLst>
        </pc:spChg>
        <pc:spChg chg="add mod">
          <ac:chgData name="FATEMA ABDULJABBAR JAWAD ABDULLA SARHAN" userId="3d832b0d-5391-4798-8b9c-0d0f97df42ad" providerId="ADAL" clId="{4EEAA6A0-2798-46E8-AFC0-7ADEF132DE93}" dt="2022-06-06T13:24:13.782" v="1246" actId="1076"/>
          <ac:spMkLst>
            <pc:docMk/>
            <pc:sldMk cId="1410192023" sldId="307"/>
            <ac:spMk id="19" creationId="{58CCA4B7-EDAD-4484-5DB3-E0CFBCE7345F}"/>
          </ac:spMkLst>
        </pc:spChg>
        <pc:picChg chg="add del mod ord">
          <ac:chgData name="FATEMA ABDULJABBAR JAWAD ABDULLA SARHAN" userId="3d832b0d-5391-4798-8b9c-0d0f97df42ad" providerId="ADAL" clId="{4EEAA6A0-2798-46E8-AFC0-7ADEF132DE93}" dt="2022-06-06T13:22:50.053" v="1230" actId="14100"/>
          <ac:picMkLst>
            <pc:docMk/>
            <pc:sldMk cId="1410192023" sldId="307"/>
            <ac:picMk id="6" creationId="{A8125A9C-6234-EDBA-7051-78DEF7C1C96C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3:19:35.299" v="1192" actId="478"/>
          <ac:picMkLst>
            <pc:docMk/>
            <pc:sldMk cId="1410192023" sldId="307"/>
            <ac:picMk id="8" creationId="{87318F02-EF33-9A66-4A5C-070585095CB1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3:19:34.644" v="1191" actId="478"/>
          <ac:picMkLst>
            <pc:docMk/>
            <pc:sldMk cId="1410192023" sldId="307"/>
            <ac:picMk id="10" creationId="{C9AB6E97-3BC3-5812-133E-E79C29B3BA6B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3:19:33.824" v="1190" actId="478"/>
          <ac:picMkLst>
            <pc:docMk/>
            <pc:sldMk cId="1410192023" sldId="307"/>
            <ac:picMk id="12" creationId="{5141D432-B32C-1446-01DD-BC1748169B84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3:11:08.077" v="1119" actId="478"/>
          <ac:picMkLst>
            <pc:docMk/>
            <pc:sldMk cId="1410192023" sldId="307"/>
            <ac:picMk id="14" creationId="{E65468F1-EB0F-B793-8218-EC9B37E47381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3:19:38.210" v="1193" actId="478"/>
          <ac:picMkLst>
            <pc:docMk/>
            <pc:sldMk cId="1410192023" sldId="307"/>
            <ac:picMk id="16" creationId="{EB7E300E-0FAF-F4AA-9BC9-CC7DB3331236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3:22:44.906" v="1228" actId="1076"/>
          <ac:picMkLst>
            <pc:docMk/>
            <pc:sldMk cId="1410192023" sldId="307"/>
            <ac:picMk id="17" creationId="{9DCC1FE9-C69A-8AC1-68E3-03B736F43E06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3:24:15.919" v="1247" actId="1076"/>
          <ac:picMkLst>
            <pc:docMk/>
            <pc:sldMk cId="1410192023" sldId="307"/>
            <ac:picMk id="18" creationId="{75A1CB2F-4E29-89D2-9E34-68E84EF6D214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3:26:13.160" v="1266" actId="1076"/>
          <ac:picMkLst>
            <pc:docMk/>
            <pc:sldMk cId="1410192023" sldId="307"/>
            <ac:picMk id="20" creationId="{E6C0CEE6-023B-3E22-84B0-4239446343D7}"/>
          </ac:picMkLst>
        </pc:picChg>
      </pc:sldChg>
      <pc:sldChg chg="addSp delSp modSp add del mod">
        <pc:chgData name="FATEMA ABDULJABBAR JAWAD ABDULLA SARHAN" userId="3d832b0d-5391-4798-8b9c-0d0f97df42ad" providerId="ADAL" clId="{4EEAA6A0-2798-46E8-AFC0-7ADEF132DE93}" dt="2022-06-06T13:28:40.508" v="1293" actId="47"/>
        <pc:sldMkLst>
          <pc:docMk/>
          <pc:sldMk cId="750545424" sldId="308"/>
        </pc:sldMkLst>
        <pc:spChg chg="add del mod">
          <ac:chgData name="FATEMA ABDULJABBAR JAWAD ABDULLA SARHAN" userId="3d832b0d-5391-4798-8b9c-0d0f97df42ad" providerId="ADAL" clId="{4EEAA6A0-2798-46E8-AFC0-7ADEF132DE93}" dt="2022-06-06T12:58:44.796" v="1025" actId="21"/>
          <ac:spMkLst>
            <pc:docMk/>
            <pc:sldMk cId="750545424" sldId="308"/>
            <ac:spMk id="65" creationId="{BC96C3CE-FDB1-A1C5-89DE-11E7E1551429}"/>
          </ac:spMkLst>
        </pc:spChg>
      </pc:sldChg>
      <pc:sldChg chg="addSp delSp modSp add del mod">
        <pc:chgData name="FATEMA ABDULJABBAR JAWAD ABDULLA SARHAN" userId="3d832b0d-5391-4798-8b9c-0d0f97df42ad" providerId="ADAL" clId="{4EEAA6A0-2798-46E8-AFC0-7ADEF132DE93}" dt="2022-06-06T13:28:38.472" v="1292" actId="47"/>
        <pc:sldMkLst>
          <pc:docMk/>
          <pc:sldMk cId="3737922223" sldId="309"/>
        </pc:sldMkLst>
        <pc:spChg chg="add del">
          <ac:chgData name="FATEMA ABDULJABBAR JAWAD ABDULLA SARHAN" userId="3d832b0d-5391-4798-8b9c-0d0f97df42ad" providerId="ADAL" clId="{4EEAA6A0-2798-46E8-AFC0-7ADEF132DE93}" dt="2022-06-06T13:17:23.900" v="1159" actId="478"/>
          <ac:spMkLst>
            <pc:docMk/>
            <pc:sldMk cId="3737922223" sldId="309"/>
            <ac:spMk id="300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3:17:36.227" v="1161" actId="478"/>
          <ac:spMkLst>
            <pc:docMk/>
            <pc:sldMk cId="3737922223" sldId="309"/>
            <ac:spMk id="301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3:17:42.502" v="1163" actId="478"/>
          <ac:spMkLst>
            <pc:docMk/>
            <pc:sldMk cId="3737922223" sldId="309"/>
            <ac:spMk id="302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3:17:38.672" v="1162" actId="478"/>
          <ac:spMkLst>
            <pc:docMk/>
            <pc:sldMk cId="3737922223" sldId="309"/>
            <ac:spMk id="303" creationId="{00000000-0000-0000-0000-000000000000}"/>
          </ac:spMkLst>
        </pc:spChg>
        <pc:picChg chg="add mod">
          <ac:chgData name="FATEMA ABDULJABBAR JAWAD ABDULLA SARHAN" userId="3d832b0d-5391-4798-8b9c-0d0f97df42ad" providerId="ADAL" clId="{4EEAA6A0-2798-46E8-AFC0-7ADEF132DE93}" dt="2022-06-06T13:17:53.775" v="1165" actId="1076"/>
          <ac:picMkLst>
            <pc:docMk/>
            <pc:sldMk cId="3737922223" sldId="309"/>
            <ac:picMk id="70" creationId="{7B595445-6D03-9C2C-B2A9-60752FEFBDB7}"/>
          </ac:picMkLst>
        </pc:picChg>
      </pc:sldChg>
      <pc:sldChg chg="delSp modSp add mod modTransition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374458810" sldId="310"/>
        </pc:sldMkLst>
        <pc:spChg chg="mod">
          <ac:chgData name="FATEMA ABDULJABBAR JAWAD ABDULLA SARHAN" userId="3d832b0d-5391-4798-8b9c-0d0f97df42ad" providerId="ADAL" clId="{4EEAA6A0-2798-46E8-AFC0-7ADEF132DE93}" dt="2022-06-06T13:27:45.983" v="1286" actId="1076"/>
          <ac:spMkLst>
            <pc:docMk/>
            <pc:sldMk cId="2374458810" sldId="310"/>
            <ac:spMk id="4" creationId="{81AA3710-0F9B-0771-FCBB-0FAFB12FD151}"/>
          </ac:spMkLst>
        </pc:spChg>
        <pc:picChg chg="del">
          <ac:chgData name="FATEMA ABDULJABBAR JAWAD ABDULLA SARHAN" userId="3d832b0d-5391-4798-8b9c-0d0f97df42ad" providerId="ADAL" clId="{4EEAA6A0-2798-46E8-AFC0-7ADEF132DE93}" dt="2022-06-06T13:21:56.511" v="1212" actId="478"/>
          <ac:picMkLst>
            <pc:docMk/>
            <pc:sldMk cId="2374458810" sldId="310"/>
            <ac:picMk id="6" creationId="{A8125A9C-6234-EDBA-7051-78DEF7C1C96C}"/>
          </ac:picMkLst>
        </pc:picChg>
        <pc:picChg chg="del mod">
          <ac:chgData name="FATEMA ABDULJABBAR JAWAD ABDULLA SARHAN" userId="3d832b0d-5391-4798-8b9c-0d0f97df42ad" providerId="ADAL" clId="{4EEAA6A0-2798-46E8-AFC0-7ADEF132DE93}" dt="2022-06-06T13:22:00.514" v="1214" actId="21"/>
          <ac:picMkLst>
            <pc:docMk/>
            <pc:sldMk cId="2374458810" sldId="310"/>
            <ac:picMk id="8" creationId="{87318F02-EF33-9A66-4A5C-070585095CB1}"/>
          </ac:picMkLst>
        </pc:picChg>
        <pc:picChg chg="del">
          <ac:chgData name="FATEMA ABDULJABBAR JAWAD ABDULLA SARHAN" userId="3d832b0d-5391-4798-8b9c-0d0f97df42ad" providerId="ADAL" clId="{4EEAA6A0-2798-46E8-AFC0-7ADEF132DE93}" dt="2022-06-06T13:23:28.989" v="1235" actId="21"/>
          <ac:picMkLst>
            <pc:docMk/>
            <pc:sldMk cId="2374458810" sldId="310"/>
            <ac:picMk id="10" creationId="{C9AB6E97-3BC3-5812-133E-E79C29B3BA6B}"/>
          </ac:picMkLst>
        </pc:picChg>
        <pc:picChg chg="del mod">
          <ac:chgData name="FATEMA ABDULJABBAR JAWAD ABDULLA SARHAN" userId="3d832b0d-5391-4798-8b9c-0d0f97df42ad" providerId="ADAL" clId="{4EEAA6A0-2798-46E8-AFC0-7ADEF132DE93}" dt="2022-06-06T13:25:05.226" v="1250" actId="21"/>
          <ac:picMkLst>
            <pc:docMk/>
            <pc:sldMk cId="2374458810" sldId="310"/>
            <ac:picMk id="12" creationId="{5141D432-B32C-1446-01DD-BC1748169B84}"/>
          </ac:picMkLst>
        </pc:picChg>
        <pc:picChg chg="mod">
          <ac:chgData name="FATEMA ABDULJABBAR JAWAD ABDULLA SARHAN" userId="3d832b0d-5391-4798-8b9c-0d0f97df42ad" providerId="ADAL" clId="{4EEAA6A0-2798-46E8-AFC0-7ADEF132DE93}" dt="2022-06-06T13:27:51.464" v="1289" actId="1076"/>
          <ac:picMkLst>
            <pc:docMk/>
            <pc:sldMk cId="2374458810" sldId="310"/>
            <ac:picMk id="16" creationId="{EB7E300E-0FAF-F4AA-9BC9-CC7DB3331236}"/>
          </ac:picMkLst>
        </pc:picChg>
      </pc:sldChg>
      <pc:sldChg chg="addSp delSp modSp add mod modTransition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4017925881" sldId="311"/>
        </pc:sldMkLst>
        <pc:spChg chg="add mod">
          <ac:chgData name="FATEMA ABDULJABBAR JAWAD ABDULLA SARHAN" userId="3d832b0d-5391-4798-8b9c-0d0f97df42ad" providerId="ADAL" clId="{4EEAA6A0-2798-46E8-AFC0-7ADEF132DE93}" dt="2022-06-06T14:11:27.947" v="1642" actId="208"/>
          <ac:spMkLst>
            <pc:docMk/>
            <pc:sldMk cId="4017925881" sldId="311"/>
            <ac:spMk id="7" creationId="{79A6D46F-7322-5FD3-F49B-CB5B91813CE5}"/>
          </ac:spMkLst>
        </pc:spChg>
        <pc:spChg chg="add mod">
          <ac:chgData name="FATEMA ABDULJABBAR JAWAD ABDULLA SARHAN" userId="3d832b0d-5391-4798-8b9c-0d0f97df42ad" providerId="ADAL" clId="{4EEAA6A0-2798-46E8-AFC0-7ADEF132DE93}" dt="2022-06-06T14:12:57.214" v="1670" actId="208"/>
          <ac:spMkLst>
            <pc:docMk/>
            <pc:sldMk cId="4017925881" sldId="311"/>
            <ac:spMk id="8" creationId="{6427BF6E-FFF0-F441-8FFC-A1D71873F57D}"/>
          </ac:spMkLst>
        </pc:spChg>
        <pc:spChg chg="add mod">
          <ac:chgData name="FATEMA ABDULJABBAR JAWAD ABDULLA SARHAN" userId="3d832b0d-5391-4798-8b9c-0d0f97df42ad" providerId="ADAL" clId="{4EEAA6A0-2798-46E8-AFC0-7ADEF132DE93}" dt="2022-06-06T14:09:21.790" v="1606" actId="1076"/>
          <ac:spMkLst>
            <pc:docMk/>
            <pc:sldMk cId="4017925881" sldId="311"/>
            <ac:spMk id="160" creationId="{ACBDA781-B26C-B379-F225-713D34D60CFE}"/>
          </ac:spMkLst>
        </pc:spChg>
        <pc:spChg chg="add mod">
          <ac:chgData name="FATEMA ABDULJABBAR JAWAD ABDULLA SARHAN" userId="3d832b0d-5391-4798-8b9c-0d0f97df42ad" providerId="ADAL" clId="{4EEAA6A0-2798-46E8-AFC0-7ADEF132DE93}" dt="2022-06-06T14:09:27.739" v="1608" actId="14100"/>
          <ac:spMkLst>
            <pc:docMk/>
            <pc:sldMk cId="4017925881" sldId="311"/>
            <ac:spMk id="165" creationId="{94FDF429-52D4-A4B9-AF72-DB669DE36F33}"/>
          </ac:spMkLst>
        </pc:spChg>
        <pc:spChg chg="add mod">
          <ac:chgData name="FATEMA ABDULJABBAR JAWAD ABDULLA SARHAN" userId="3d832b0d-5391-4798-8b9c-0d0f97df42ad" providerId="ADAL" clId="{4EEAA6A0-2798-46E8-AFC0-7ADEF132DE93}" dt="2022-06-06T14:13:14.888" v="1676" actId="14100"/>
          <ac:spMkLst>
            <pc:docMk/>
            <pc:sldMk cId="4017925881" sldId="311"/>
            <ac:spMk id="171" creationId="{41661BD9-B35D-6A8E-AC7D-8D0B0E2F5615}"/>
          </ac:spMkLst>
        </pc:spChg>
        <pc:spChg chg="mod">
          <ac:chgData name="FATEMA ABDULJABBAR JAWAD ABDULLA SARHAN" userId="3d832b0d-5391-4798-8b9c-0d0f97df42ad" providerId="ADAL" clId="{4EEAA6A0-2798-46E8-AFC0-7ADEF132DE93}" dt="2022-06-06T13:41:52.484" v="1352" actId="1076"/>
          <ac:spMkLst>
            <pc:docMk/>
            <pc:sldMk cId="4017925881" sldId="311"/>
            <ac:spMk id="2334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3:43:01.089" v="1371" actId="14100"/>
          <ac:spMkLst>
            <pc:docMk/>
            <pc:sldMk cId="4017925881" sldId="311"/>
            <ac:spMk id="2407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3:43:29.153" v="1382" actId="1076"/>
          <ac:spMkLst>
            <pc:docMk/>
            <pc:sldMk cId="4017925881" sldId="311"/>
            <ac:spMk id="2409" creationId="{00000000-0000-0000-0000-000000000000}"/>
          </ac:spMkLst>
        </pc:spChg>
        <pc:spChg chg="del mod">
          <ac:chgData name="FATEMA ABDULJABBAR JAWAD ABDULLA SARHAN" userId="3d832b0d-5391-4798-8b9c-0d0f97df42ad" providerId="ADAL" clId="{4EEAA6A0-2798-46E8-AFC0-7ADEF132DE93}" dt="2022-06-06T13:44:52.037" v="1391" actId="478"/>
          <ac:spMkLst>
            <pc:docMk/>
            <pc:sldMk cId="4017925881" sldId="311"/>
            <ac:spMk id="2410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3:44:58.951" v="1393" actId="478"/>
          <ac:spMkLst>
            <pc:docMk/>
            <pc:sldMk cId="4017925881" sldId="311"/>
            <ac:spMk id="2412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3:44:55.044" v="1392" actId="478"/>
          <ac:spMkLst>
            <pc:docMk/>
            <pc:sldMk cId="4017925881" sldId="311"/>
            <ac:spMk id="2413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3:45:01.710" v="1394" actId="478"/>
          <ac:spMkLst>
            <pc:docMk/>
            <pc:sldMk cId="4017925881" sldId="311"/>
            <ac:spMk id="2414" creationId="{00000000-0000-0000-0000-000000000000}"/>
          </ac:spMkLst>
        </pc:spChg>
        <pc:spChg chg="del mod">
          <ac:chgData name="FATEMA ABDULJABBAR JAWAD ABDULLA SARHAN" userId="3d832b0d-5391-4798-8b9c-0d0f97df42ad" providerId="ADAL" clId="{4EEAA6A0-2798-46E8-AFC0-7ADEF132DE93}" dt="2022-06-06T13:45:05.233" v="1395" actId="478"/>
          <ac:spMkLst>
            <pc:docMk/>
            <pc:sldMk cId="4017925881" sldId="311"/>
            <ac:spMk id="2415" creationId="{00000000-0000-0000-0000-000000000000}"/>
          </ac:spMkLst>
        </pc:spChg>
        <pc:spChg chg="del">
          <ac:chgData name="FATEMA ABDULJABBAR JAWAD ABDULLA SARHAN" userId="3d832b0d-5391-4798-8b9c-0d0f97df42ad" providerId="ADAL" clId="{4EEAA6A0-2798-46E8-AFC0-7ADEF132DE93}" dt="2022-06-06T13:45:09.312" v="1396" actId="478"/>
          <ac:spMkLst>
            <pc:docMk/>
            <pc:sldMk cId="4017925881" sldId="311"/>
            <ac:spMk id="2416" creationId="{00000000-0000-0000-0000-000000000000}"/>
          </ac:spMkLst>
        </pc:spChg>
        <pc:spChg chg="del mod">
          <ac:chgData name="FATEMA ABDULJABBAR JAWAD ABDULLA SARHAN" userId="3d832b0d-5391-4798-8b9c-0d0f97df42ad" providerId="ADAL" clId="{4EEAA6A0-2798-46E8-AFC0-7ADEF132DE93}" dt="2022-06-06T13:44:47.127" v="1390" actId="478"/>
          <ac:spMkLst>
            <pc:docMk/>
            <pc:sldMk cId="4017925881" sldId="311"/>
            <ac:spMk id="2417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4:06:55.365" v="1591" actId="6549"/>
          <ac:spMkLst>
            <pc:docMk/>
            <pc:sldMk cId="4017925881" sldId="311"/>
            <ac:spMk id="2446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3:43:09.003" v="1374" actId="403"/>
          <ac:spMkLst>
            <pc:docMk/>
            <pc:sldMk cId="4017925881" sldId="311"/>
            <ac:spMk id="2447" creationId="{00000000-0000-0000-0000-000000000000}"/>
          </ac:spMkLst>
        </pc:spChg>
        <pc:spChg chg="del topLvl">
          <ac:chgData name="FATEMA ABDULJABBAR JAWAD ABDULLA SARHAN" userId="3d832b0d-5391-4798-8b9c-0d0f97df42ad" providerId="ADAL" clId="{4EEAA6A0-2798-46E8-AFC0-7ADEF132DE93}" dt="2022-06-06T13:46:28.735" v="1420" actId="478"/>
          <ac:spMkLst>
            <pc:docMk/>
            <pc:sldMk cId="4017925881" sldId="311"/>
            <ac:spMk id="2452" creationId="{00000000-0000-0000-0000-000000000000}"/>
          </ac:spMkLst>
        </pc:spChg>
        <pc:spChg chg="mod topLvl">
          <ac:chgData name="FATEMA ABDULJABBAR JAWAD ABDULLA SARHAN" userId="3d832b0d-5391-4798-8b9c-0d0f97df42ad" providerId="ADAL" clId="{4EEAA6A0-2798-46E8-AFC0-7ADEF132DE93}" dt="2022-06-06T14:09:40.692" v="1610" actId="1076"/>
          <ac:spMkLst>
            <pc:docMk/>
            <pc:sldMk cId="4017925881" sldId="311"/>
            <ac:spMk id="2453" creationId="{00000000-0000-0000-0000-000000000000}"/>
          </ac:spMkLst>
        </pc:spChg>
        <pc:grpChg chg="del">
          <ac:chgData name="FATEMA ABDULJABBAR JAWAD ABDULLA SARHAN" userId="3d832b0d-5391-4798-8b9c-0d0f97df42ad" providerId="ADAL" clId="{4EEAA6A0-2798-46E8-AFC0-7ADEF132DE93}" dt="2022-06-06T13:42:06.390" v="1356" actId="478"/>
          <ac:grpSpMkLst>
            <pc:docMk/>
            <pc:sldMk cId="4017925881" sldId="311"/>
            <ac:grpSpMk id="2303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1:55.891" v="1353" actId="478"/>
          <ac:grpSpMkLst>
            <pc:docMk/>
            <pc:sldMk cId="4017925881" sldId="311"/>
            <ac:grpSpMk id="2318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2:08.093" v="1357" actId="478"/>
          <ac:grpSpMkLst>
            <pc:docMk/>
            <pc:sldMk cId="4017925881" sldId="311"/>
            <ac:grpSpMk id="2328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1:55.891" v="1353" actId="478"/>
          <ac:grpSpMkLst>
            <pc:docMk/>
            <pc:sldMk cId="4017925881" sldId="311"/>
            <ac:grpSpMk id="2331" creationId="{00000000-0000-0000-0000-000000000000}"/>
          </ac:grpSpMkLst>
        </pc:grpChg>
        <pc:grpChg chg="del mod">
          <ac:chgData name="FATEMA ABDULJABBAR JAWAD ABDULLA SARHAN" userId="3d832b0d-5391-4798-8b9c-0d0f97df42ad" providerId="ADAL" clId="{4EEAA6A0-2798-46E8-AFC0-7ADEF132DE93}" dt="2022-06-06T14:09:13.363" v="1605" actId="478"/>
          <ac:grpSpMkLst>
            <pc:docMk/>
            <pc:sldMk cId="4017925881" sldId="311"/>
            <ac:grpSpMk id="2335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5:45.789" v="1404" actId="478"/>
          <ac:grpSpMkLst>
            <pc:docMk/>
            <pc:sldMk cId="4017925881" sldId="311"/>
            <ac:grpSpMk id="2393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3:43:59.639" v="1385" actId="1076"/>
          <ac:grpSpMkLst>
            <pc:docMk/>
            <pc:sldMk cId="4017925881" sldId="311"/>
            <ac:grpSpMk id="2406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5:09.312" v="1396" actId="478"/>
          <ac:grpSpMkLst>
            <pc:docMk/>
            <pc:sldMk cId="4017925881" sldId="311"/>
            <ac:grpSpMk id="2408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4:58.951" v="1393" actId="478"/>
          <ac:grpSpMkLst>
            <pc:docMk/>
            <pc:sldMk cId="4017925881" sldId="311"/>
            <ac:grpSpMk id="2411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1:55.891" v="1353" actId="478"/>
          <ac:grpSpMkLst>
            <pc:docMk/>
            <pc:sldMk cId="4017925881" sldId="311"/>
            <ac:grpSpMk id="2418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1:55.891" v="1353" actId="478"/>
          <ac:grpSpMkLst>
            <pc:docMk/>
            <pc:sldMk cId="4017925881" sldId="311"/>
            <ac:grpSpMk id="2430" creationId="{00000000-0000-0000-0000-000000000000}"/>
          </ac:grpSpMkLst>
        </pc:grpChg>
        <pc:grpChg chg="mod">
          <ac:chgData name="FATEMA ABDULJABBAR JAWAD ABDULLA SARHAN" userId="3d832b0d-5391-4798-8b9c-0d0f97df42ad" providerId="ADAL" clId="{4EEAA6A0-2798-46E8-AFC0-7ADEF132DE93}" dt="2022-06-06T13:46:20.198" v="1415" actId="14100"/>
          <ac:grpSpMkLst>
            <pc:docMk/>
            <pc:sldMk cId="4017925881" sldId="311"/>
            <ac:grpSpMk id="2445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1:55.891" v="1353" actId="478"/>
          <ac:grpSpMkLst>
            <pc:docMk/>
            <pc:sldMk cId="4017925881" sldId="311"/>
            <ac:grpSpMk id="2448" creationId="{00000000-0000-0000-0000-000000000000}"/>
          </ac:grpSpMkLst>
        </pc:grpChg>
        <pc:grpChg chg="add del mod">
          <ac:chgData name="FATEMA ABDULJABBAR JAWAD ABDULLA SARHAN" userId="3d832b0d-5391-4798-8b9c-0d0f97df42ad" providerId="ADAL" clId="{4EEAA6A0-2798-46E8-AFC0-7ADEF132DE93}" dt="2022-06-06T13:46:28.735" v="1420" actId="478"/>
          <ac:grpSpMkLst>
            <pc:docMk/>
            <pc:sldMk cId="4017925881" sldId="311"/>
            <ac:grpSpMk id="2451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13:41:55.891" v="1353" actId="478"/>
          <ac:grpSpMkLst>
            <pc:docMk/>
            <pc:sldMk cId="4017925881" sldId="311"/>
            <ac:grpSpMk id="2454" creationId="{00000000-0000-0000-0000-000000000000}"/>
          </ac:grpSpMkLst>
        </pc:grpChg>
        <pc:picChg chg="add mod">
          <ac:chgData name="FATEMA ABDULJABBAR JAWAD ABDULLA SARHAN" userId="3d832b0d-5391-4798-8b9c-0d0f97df42ad" providerId="ADAL" clId="{4EEAA6A0-2798-46E8-AFC0-7ADEF132DE93}" dt="2022-06-06T13:51:05.176" v="1456" actId="1076"/>
          <ac:picMkLst>
            <pc:docMk/>
            <pc:sldMk cId="4017925881" sldId="311"/>
            <ac:picMk id="3" creationId="{07E6F8A7-F4DC-34AC-2E95-AF94218331FB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10:31.829" v="1628" actId="1076"/>
          <ac:picMkLst>
            <pc:docMk/>
            <pc:sldMk cId="4017925881" sldId="311"/>
            <ac:picMk id="6" creationId="{A6DE8169-49B0-9249-79FA-4C8BCCB78967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11:33.960" v="1645" actId="1076"/>
          <ac:picMkLst>
            <pc:docMk/>
            <pc:sldMk cId="4017925881" sldId="311"/>
            <ac:picMk id="156" creationId="{28CD19CC-847A-DC73-41D8-C0C272CAFB72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11:34.925" v="1646" actId="1076"/>
          <ac:picMkLst>
            <pc:docMk/>
            <pc:sldMk cId="4017925881" sldId="311"/>
            <ac:picMk id="157" creationId="{374BC641-E6E2-EA82-E897-8E9E6739E255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12:36.421" v="1664" actId="1076"/>
          <ac:picMkLst>
            <pc:docMk/>
            <pc:sldMk cId="4017925881" sldId="311"/>
            <ac:picMk id="161" creationId="{1F704481-E9A4-2B33-B7B8-26F229241E5E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12:40.176" v="1665" actId="1076"/>
          <ac:picMkLst>
            <pc:docMk/>
            <pc:sldMk cId="4017925881" sldId="311"/>
            <ac:picMk id="162" creationId="{BE8006CF-A723-B52B-3839-D6F3F4392425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12:32.664" v="1663" actId="1076"/>
          <ac:picMkLst>
            <pc:docMk/>
            <pc:sldMk cId="4017925881" sldId="311"/>
            <ac:picMk id="163" creationId="{42658FCA-238D-17C5-D389-EF8FED01FD9C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13:24.872" v="1681" actId="1076"/>
          <ac:picMkLst>
            <pc:docMk/>
            <pc:sldMk cId="4017925881" sldId="311"/>
            <ac:picMk id="166" creationId="{5F180D97-7B7D-D168-FD48-F3EDEC1BEA87}"/>
          </ac:picMkLst>
        </pc:picChg>
      </pc:sldChg>
      <pc:sldChg chg="add del">
        <pc:chgData name="FATEMA ABDULJABBAR JAWAD ABDULLA SARHAN" userId="3d832b0d-5391-4798-8b9c-0d0f97df42ad" providerId="ADAL" clId="{4EEAA6A0-2798-46E8-AFC0-7ADEF132DE93}" dt="2022-06-06T13:36:43.749" v="1303"/>
        <pc:sldMkLst>
          <pc:docMk/>
          <pc:sldMk cId="952611461" sldId="312"/>
        </pc:sldMkLst>
      </pc:sldChg>
      <pc:sldChg chg="addSp delSp modSp new mod modTransition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3833861141" sldId="312"/>
        </pc:sldMkLst>
        <pc:spChg chg="del">
          <ac:chgData name="FATEMA ABDULJABBAR JAWAD ABDULLA SARHAN" userId="3d832b0d-5391-4798-8b9c-0d0f97df42ad" providerId="ADAL" clId="{4EEAA6A0-2798-46E8-AFC0-7ADEF132DE93}" dt="2022-06-06T13:50:28.101" v="1451" actId="478"/>
          <ac:spMkLst>
            <pc:docMk/>
            <pc:sldMk cId="3833861141" sldId="312"/>
            <ac:spMk id="2" creationId="{13599CF0-3292-13A2-77BC-5CC0405B8E94}"/>
          </ac:spMkLst>
        </pc:spChg>
        <pc:spChg chg="add mod">
          <ac:chgData name="FATEMA ABDULJABBAR JAWAD ABDULLA SARHAN" userId="3d832b0d-5391-4798-8b9c-0d0f97df42ad" providerId="ADAL" clId="{4EEAA6A0-2798-46E8-AFC0-7ADEF132DE93}" dt="2022-06-06T13:51:55.895" v="1484" actId="20577"/>
          <ac:spMkLst>
            <pc:docMk/>
            <pc:sldMk cId="3833861141" sldId="312"/>
            <ac:spMk id="4" creationId="{89203D5A-B347-A922-5686-D3681AFD8318}"/>
          </ac:spMkLst>
        </pc:spChg>
        <pc:spChg chg="mod">
          <ac:chgData name="FATEMA ABDULJABBAR JAWAD ABDULLA SARHAN" userId="3d832b0d-5391-4798-8b9c-0d0f97df42ad" providerId="ADAL" clId="{4EEAA6A0-2798-46E8-AFC0-7ADEF132DE93}" dt="2022-06-06T13:50:21.403" v="1449"/>
          <ac:spMkLst>
            <pc:docMk/>
            <pc:sldMk cId="3833861141" sldId="312"/>
            <ac:spMk id="6" creationId="{EB005391-2B98-F43A-E1E5-F09CE1D3C48C}"/>
          </ac:spMkLst>
        </pc:spChg>
        <pc:spChg chg="mod">
          <ac:chgData name="FATEMA ABDULJABBAR JAWAD ABDULLA SARHAN" userId="3d832b0d-5391-4798-8b9c-0d0f97df42ad" providerId="ADAL" clId="{4EEAA6A0-2798-46E8-AFC0-7ADEF132DE93}" dt="2022-06-06T13:50:21.403" v="1449"/>
          <ac:spMkLst>
            <pc:docMk/>
            <pc:sldMk cId="3833861141" sldId="312"/>
            <ac:spMk id="7" creationId="{4A17D652-D247-BD85-170E-93E7AEF2E6AE}"/>
          </ac:spMkLst>
        </pc:spChg>
        <pc:spChg chg="mod topLvl">
          <ac:chgData name="FATEMA ABDULJABBAR JAWAD ABDULLA SARHAN" userId="3d832b0d-5391-4798-8b9c-0d0f97df42ad" providerId="ADAL" clId="{4EEAA6A0-2798-46E8-AFC0-7ADEF132DE93}" dt="2022-06-06T14:06:59.427" v="1592" actId="6549"/>
          <ac:spMkLst>
            <pc:docMk/>
            <pc:sldMk cId="3833861141" sldId="312"/>
            <ac:spMk id="9" creationId="{08C246D9-32DA-1848-EEF6-064210F59406}"/>
          </ac:spMkLst>
        </pc:spChg>
        <pc:spChg chg="add del mod topLvl">
          <ac:chgData name="FATEMA ABDULJABBAR JAWAD ABDULLA SARHAN" userId="3d832b0d-5391-4798-8b9c-0d0f97df42ad" providerId="ADAL" clId="{4EEAA6A0-2798-46E8-AFC0-7ADEF132DE93}" dt="2022-06-06T13:55:17.322" v="1506" actId="207"/>
          <ac:spMkLst>
            <pc:docMk/>
            <pc:sldMk cId="3833861141" sldId="312"/>
            <ac:spMk id="10" creationId="{FC6BDA36-6396-F550-8DA6-6C08B198E758}"/>
          </ac:spMkLst>
        </pc:spChg>
        <pc:spChg chg="add del mod">
          <ac:chgData name="FATEMA ABDULJABBAR JAWAD ABDULLA SARHAN" userId="3d832b0d-5391-4798-8b9c-0d0f97df42ad" providerId="ADAL" clId="{4EEAA6A0-2798-46E8-AFC0-7ADEF132DE93}" dt="2022-06-06T13:51:20.191" v="1458" actId="478"/>
          <ac:spMkLst>
            <pc:docMk/>
            <pc:sldMk cId="3833861141" sldId="312"/>
            <ac:spMk id="11" creationId="{872A0021-94F6-B66A-03A6-C82D326BA23F}"/>
          </ac:spMkLst>
        </pc:spChg>
        <pc:spChg chg="add del mod">
          <ac:chgData name="FATEMA ABDULJABBAR JAWAD ABDULLA SARHAN" userId="3d832b0d-5391-4798-8b9c-0d0f97df42ad" providerId="ADAL" clId="{4EEAA6A0-2798-46E8-AFC0-7ADEF132DE93}" dt="2022-06-06T13:51:18.872" v="1457" actId="478"/>
          <ac:spMkLst>
            <pc:docMk/>
            <pc:sldMk cId="3833861141" sldId="312"/>
            <ac:spMk id="13" creationId="{DCE23936-3D62-7870-0BF4-A650C2DA890D}"/>
          </ac:spMkLst>
        </pc:spChg>
        <pc:spChg chg="add mod">
          <ac:chgData name="FATEMA ABDULJABBAR JAWAD ABDULLA SARHAN" userId="3d832b0d-5391-4798-8b9c-0d0f97df42ad" providerId="ADAL" clId="{4EEAA6A0-2798-46E8-AFC0-7ADEF132DE93}" dt="2022-06-06T14:04:36.128" v="1566" actId="1076"/>
          <ac:spMkLst>
            <pc:docMk/>
            <pc:sldMk cId="3833861141" sldId="312"/>
            <ac:spMk id="17" creationId="{0B09392D-2854-FF9C-D967-E179B95D11C9}"/>
          </ac:spMkLst>
        </pc:spChg>
        <pc:spChg chg="add mod">
          <ac:chgData name="FATEMA ABDULJABBAR JAWAD ABDULLA SARHAN" userId="3d832b0d-5391-4798-8b9c-0d0f97df42ad" providerId="ADAL" clId="{4EEAA6A0-2798-46E8-AFC0-7ADEF132DE93}" dt="2022-06-06T14:05:19.404" v="1568" actId="1076"/>
          <ac:spMkLst>
            <pc:docMk/>
            <pc:sldMk cId="3833861141" sldId="312"/>
            <ac:spMk id="20" creationId="{BD2E16BC-A586-E319-63D9-270508280474}"/>
          </ac:spMkLst>
        </pc:spChg>
        <pc:spChg chg="add mod">
          <ac:chgData name="FATEMA ABDULJABBAR JAWAD ABDULLA SARHAN" userId="3d832b0d-5391-4798-8b9c-0d0f97df42ad" providerId="ADAL" clId="{4EEAA6A0-2798-46E8-AFC0-7ADEF132DE93}" dt="2022-06-06T14:05:25.333" v="1569" actId="1076"/>
          <ac:spMkLst>
            <pc:docMk/>
            <pc:sldMk cId="3833861141" sldId="312"/>
            <ac:spMk id="23" creationId="{EBB60EC4-14A6-35EC-6265-91E9704CDE57}"/>
          </ac:spMkLst>
        </pc:spChg>
        <pc:grpChg chg="add mod">
          <ac:chgData name="FATEMA ABDULJABBAR JAWAD ABDULLA SARHAN" userId="3d832b0d-5391-4798-8b9c-0d0f97df42ad" providerId="ADAL" clId="{4EEAA6A0-2798-46E8-AFC0-7ADEF132DE93}" dt="2022-06-06T13:50:21.403" v="1449"/>
          <ac:grpSpMkLst>
            <pc:docMk/>
            <pc:sldMk cId="3833861141" sldId="312"/>
            <ac:grpSpMk id="5" creationId="{DD7A781B-8EE2-BCEA-47FC-0C3EC2A3B9F1}"/>
          </ac:grpSpMkLst>
        </pc:grpChg>
        <pc:grpChg chg="add del mod">
          <ac:chgData name="FATEMA ABDULJABBAR JAWAD ABDULLA SARHAN" userId="3d832b0d-5391-4798-8b9c-0d0f97df42ad" providerId="ADAL" clId="{4EEAA6A0-2798-46E8-AFC0-7ADEF132DE93}" dt="2022-06-06T13:51:24.750" v="1460" actId="478"/>
          <ac:grpSpMkLst>
            <pc:docMk/>
            <pc:sldMk cId="3833861141" sldId="312"/>
            <ac:grpSpMk id="8" creationId="{7F6E70E6-BDBC-CE22-A28D-AEDBF6BD9591}"/>
          </ac:grpSpMkLst>
        </pc:grpChg>
        <pc:picChg chg="add mod">
          <ac:chgData name="FATEMA ABDULJABBAR JAWAD ABDULLA SARHAN" userId="3d832b0d-5391-4798-8b9c-0d0f97df42ad" providerId="ADAL" clId="{4EEAA6A0-2798-46E8-AFC0-7ADEF132DE93}" dt="2022-06-06T13:56:50.392" v="1527" actId="1076"/>
          <ac:picMkLst>
            <pc:docMk/>
            <pc:sldMk cId="3833861141" sldId="312"/>
            <ac:picMk id="3" creationId="{9A07C235-7783-1E55-1521-19AD479BF22B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3:53:59.352" v="1496" actId="478"/>
          <ac:picMkLst>
            <pc:docMk/>
            <pc:sldMk cId="3833861141" sldId="312"/>
            <ac:picMk id="12" creationId="{C2BC46CA-7BB4-4033-FC3C-FEEC62CEC126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3:53:57.493" v="1495" actId="1076"/>
          <ac:picMkLst>
            <pc:docMk/>
            <pc:sldMk cId="3833861141" sldId="312"/>
            <ac:picMk id="15" creationId="{55970EA2-6794-1EC9-F262-896E4B9C95BB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4:05:30.987" v="1570" actId="1076"/>
          <ac:picMkLst>
            <pc:docMk/>
            <pc:sldMk cId="3833861141" sldId="312"/>
            <ac:picMk id="18" creationId="{02EEE82B-CFFE-54C8-C6AA-B2AD41E8741A}"/>
          </ac:picMkLst>
        </pc:picChg>
        <pc:picChg chg="add mod modCrop">
          <ac:chgData name="FATEMA ABDULJABBAR JAWAD ABDULLA SARHAN" userId="3d832b0d-5391-4798-8b9c-0d0f97df42ad" providerId="ADAL" clId="{4EEAA6A0-2798-46E8-AFC0-7ADEF132DE93}" dt="2022-06-06T14:05:52.729" v="1578" actId="14100"/>
          <ac:picMkLst>
            <pc:docMk/>
            <pc:sldMk cId="3833861141" sldId="312"/>
            <ac:picMk id="21" creationId="{9B0969A0-44D0-2A7D-4A5E-B4CB04376AE3}"/>
          </ac:picMkLst>
        </pc:picChg>
        <pc:picChg chg="add mod modCrop">
          <ac:chgData name="FATEMA ABDULJABBAR JAWAD ABDULLA SARHAN" userId="3d832b0d-5391-4798-8b9c-0d0f97df42ad" providerId="ADAL" clId="{4EEAA6A0-2798-46E8-AFC0-7ADEF132DE93}" dt="2022-06-06T14:06:23.384" v="1584" actId="14100"/>
          <ac:picMkLst>
            <pc:docMk/>
            <pc:sldMk cId="3833861141" sldId="312"/>
            <ac:picMk id="24" creationId="{9C4ADB63-17C7-31F3-FBD0-278E665B90E5}"/>
          </ac:picMkLst>
        </pc:picChg>
      </pc:sldChg>
      <pc:sldChg chg="addSp delSp modSp add mod modTransition delAnim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574464726" sldId="313"/>
        </pc:sldMkLst>
        <pc:spChg chg="mod">
          <ac:chgData name="FATEMA ABDULJABBAR JAWAD ABDULLA SARHAN" userId="3d832b0d-5391-4798-8b9c-0d0f97df42ad" providerId="ADAL" clId="{4EEAA6A0-2798-46E8-AFC0-7ADEF132DE93}" dt="2022-06-06T14:16:09.707" v="1705" actId="20577"/>
          <ac:spMkLst>
            <pc:docMk/>
            <pc:sldMk cId="574464726" sldId="313"/>
            <ac:spMk id="4" creationId="{89203D5A-B347-A922-5686-D3681AFD8318}"/>
          </ac:spMkLst>
        </pc:spChg>
        <pc:spChg chg="topLvl">
          <ac:chgData name="FATEMA ABDULJABBAR JAWAD ABDULLA SARHAN" userId="3d832b0d-5391-4798-8b9c-0d0f97df42ad" providerId="ADAL" clId="{4EEAA6A0-2798-46E8-AFC0-7ADEF132DE93}" dt="2022-06-06T14:16:01.890" v="1691" actId="478"/>
          <ac:spMkLst>
            <pc:docMk/>
            <pc:sldMk cId="574464726" sldId="313"/>
            <ac:spMk id="9" creationId="{08C246D9-32DA-1848-EEF6-064210F59406}"/>
          </ac:spMkLst>
        </pc:spChg>
        <pc:spChg chg="del topLvl">
          <ac:chgData name="FATEMA ABDULJABBAR JAWAD ABDULLA SARHAN" userId="3d832b0d-5391-4798-8b9c-0d0f97df42ad" providerId="ADAL" clId="{4EEAA6A0-2798-46E8-AFC0-7ADEF132DE93}" dt="2022-06-06T14:16:01.890" v="1691" actId="478"/>
          <ac:spMkLst>
            <pc:docMk/>
            <pc:sldMk cId="574464726" sldId="313"/>
            <ac:spMk id="10" creationId="{FC6BDA36-6396-F550-8DA6-6C08B198E758}"/>
          </ac:spMkLst>
        </pc:spChg>
        <pc:spChg chg="del">
          <ac:chgData name="FATEMA ABDULJABBAR JAWAD ABDULLA SARHAN" userId="3d832b0d-5391-4798-8b9c-0d0f97df42ad" providerId="ADAL" clId="{4EEAA6A0-2798-46E8-AFC0-7ADEF132DE93}" dt="2022-06-06T14:15:58.352" v="1690" actId="478"/>
          <ac:spMkLst>
            <pc:docMk/>
            <pc:sldMk cId="574464726" sldId="313"/>
            <ac:spMk id="17" creationId="{0B09392D-2854-FF9C-D967-E179B95D11C9}"/>
          </ac:spMkLst>
        </pc:spChg>
        <pc:spChg chg="add mod">
          <ac:chgData name="FATEMA ABDULJABBAR JAWAD ABDULLA SARHAN" userId="3d832b0d-5391-4798-8b9c-0d0f97df42ad" providerId="ADAL" clId="{4EEAA6A0-2798-46E8-AFC0-7ADEF132DE93}" dt="2022-06-06T14:17:02.818" v="1718" actId="1076"/>
          <ac:spMkLst>
            <pc:docMk/>
            <pc:sldMk cId="574464726" sldId="313"/>
            <ac:spMk id="19" creationId="{9D4705FA-DE1C-D61A-A718-F890D3F6E7ED}"/>
          </ac:spMkLst>
        </pc:spChg>
        <pc:spChg chg="del">
          <ac:chgData name="FATEMA ABDULJABBAR JAWAD ABDULLA SARHAN" userId="3d832b0d-5391-4798-8b9c-0d0f97df42ad" providerId="ADAL" clId="{4EEAA6A0-2798-46E8-AFC0-7ADEF132DE93}" dt="2022-06-06T14:15:55.011" v="1689" actId="478"/>
          <ac:spMkLst>
            <pc:docMk/>
            <pc:sldMk cId="574464726" sldId="313"/>
            <ac:spMk id="20" creationId="{BD2E16BC-A586-E319-63D9-270508280474}"/>
          </ac:spMkLst>
        </pc:spChg>
        <pc:spChg chg="del">
          <ac:chgData name="FATEMA ABDULJABBAR JAWAD ABDULLA SARHAN" userId="3d832b0d-5391-4798-8b9c-0d0f97df42ad" providerId="ADAL" clId="{4EEAA6A0-2798-46E8-AFC0-7ADEF132DE93}" dt="2022-06-06T14:15:53.647" v="1688" actId="478"/>
          <ac:spMkLst>
            <pc:docMk/>
            <pc:sldMk cId="574464726" sldId="313"/>
            <ac:spMk id="23" creationId="{EBB60EC4-14A6-35EC-6265-91E9704CDE57}"/>
          </ac:spMkLst>
        </pc:spChg>
        <pc:spChg chg="add mod">
          <ac:chgData name="FATEMA ABDULJABBAR JAWAD ABDULLA SARHAN" userId="3d832b0d-5391-4798-8b9c-0d0f97df42ad" providerId="ADAL" clId="{4EEAA6A0-2798-46E8-AFC0-7ADEF132DE93}" dt="2022-06-06T14:18:57.747" v="1739" actId="14100"/>
          <ac:spMkLst>
            <pc:docMk/>
            <pc:sldMk cId="574464726" sldId="313"/>
            <ac:spMk id="26" creationId="{99D5E2E5-EF27-8357-A0C6-56D2E7EDFBFE}"/>
          </ac:spMkLst>
        </pc:spChg>
        <pc:spChg chg="add mod">
          <ac:chgData name="FATEMA ABDULJABBAR JAWAD ABDULLA SARHAN" userId="3d832b0d-5391-4798-8b9c-0d0f97df42ad" providerId="ADAL" clId="{4EEAA6A0-2798-46E8-AFC0-7ADEF132DE93}" dt="2022-06-06T14:18:46.988" v="1736" actId="404"/>
          <ac:spMkLst>
            <pc:docMk/>
            <pc:sldMk cId="574464726" sldId="313"/>
            <ac:spMk id="27" creationId="{9EE60CEA-A7A3-2F22-57DD-4102F5D240F0}"/>
          </ac:spMkLst>
        </pc:spChg>
        <pc:grpChg chg="del">
          <ac:chgData name="FATEMA ABDULJABBAR JAWAD ABDULLA SARHAN" userId="3d832b0d-5391-4798-8b9c-0d0f97df42ad" providerId="ADAL" clId="{4EEAA6A0-2798-46E8-AFC0-7ADEF132DE93}" dt="2022-06-06T14:16:01.890" v="1691" actId="478"/>
          <ac:grpSpMkLst>
            <pc:docMk/>
            <pc:sldMk cId="574464726" sldId="313"/>
            <ac:grpSpMk id="8" creationId="{7F6E70E6-BDBC-CE22-A28D-AEDBF6BD9591}"/>
          </ac:grpSpMkLst>
        </pc:grpChg>
        <pc:picChg chg="del">
          <ac:chgData name="FATEMA ABDULJABBAR JAWAD ABDULLA SARHAN" userId="3d832b0d-5391-4798-8b9c-0d0f97df42ad" providerId="ADAL" clId="{4EEAA6A0-2798-46E8-AFC0-7ADEF132DE93}" dt="2022-06-06T14:15:49.624" v="1687" actId="478"/>
          <ac:picMkLst>
            <pc:docMk/>
            <pc:sldMk cId="574464726" sldId="313"/>
            <ac:picMk id="3" creationId="{9A07C235-7783-1E55-1521-19AD479BF22B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4:21:38.994" v="1749" actId="108"/>
          <ac:picMkLst>
            <pc:docMk/>
            <pc:sldMk cId="574464726" sldId="313"/>
            <ac:picMk id="13" creationId="{ED1BC9EB-50C8-0659-B8D0-EE144931171B}"/>
          </ac:picMkLst>
        </pc:picChg>
        <pc:picChg chg="del">
          <ac:chgData name="FATEMA ABDULJABBAR JAWAD ABDULLA SARHAN" userId="3d832b0d-5391-4798-8b9c-0d0f97df42ad" providerId="ADAL" clId="{4EEAA6A0-2798-46E8-AFC0-7ADEF132DE93}" dt="2022-06-06T14:20:43.448" v="1744" actId="478"/>
          <ac:picMkLst>
            <pc:docMk/>
            <pc:sldMk cId="574464726" sldId="313"/>
            <ac:picMk id="15" creationId="{55970EA2-6794-1EC9-F262-896E4B9C95BB}"/>
          </ac:picMkLst>
        </pc:picChg>
        <pc:picChg chg="del">
          <ac:chgData name="FATEMA ABDULJABBAR JAWAD ABDULLA SARHAN" userId="3d832b0d-5391-4798-8b9c-0d0f97df42ad" providerId="ADAL" clId="{4EEAA6A0-2798-46E8-AFC0-7ADEF132DE93}" dt="2022-06-06T14:15:46.654" v="1686" actId="478"/>
          <ac:picMkLst>
            <pc:docMk/>
            <pc:sldMk cId="574464726" sldId="313"/>
            <ac:picMk id="18" creationId="{02EEE82B-CFFE-54C8-C6AA-B2AD41E8741A}"/>
          </ac:picMkLst>
        </pc:picChg>
        <pc:picChg chg="del mod">
          <ac:chgData name="FATEMA ABDULJABBAR JAWAD ABDULLA SARHAN" userId="3d832b0d-5391-4798-8b9c-0d0f97df42ad" providerId="ADAL" clId="{4EEAA6A0-2798-46E8-AFC0-7ADEF132DE93}" dt="2022-06-06T14:15:45.951" v="1685" actId="478"/>
          <ac:picMkLst>
            <pc:docMk/>
            <pc:sldMk cId="574464726" sldId="313"/>
            <ac:picMk id="21" creationId="{9B0969A0-44D0-2A7D-4A5E-B4CB04376AE3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4:17:06.433" v="1720" actId="14100"/>
          <ac:picMkLst>
            <pc:docMk/>
            <pc:sldMk cId="574464726" sldId="313"/>
            <ac:picMk id="22" creationId="{A3F7EAA2-6C67-3FD6-8A7F-E4B80FA97CD9}"/>
          </ac:picMkLst>
        </pc:picChg>
        <pc:picChg chg="del">
          <ac:chgData name="FATEMA ABDULJABBAR JAWAD ABDULLA SARHAN" userId="3d832b0d-5391-4798-8b9c-0d0f97df42ad" providerId="ADAL" clId="{4EEAA6A0-2798-46E8-AFC0-7ADEF132DE93}" dt="2022-06-06T14:15:44.995" v="1683" actId="478"/>
          <ac:picMkLst>
            <pc:docMk/>
            <pc:sldMk cId="574464726" sldId="313"/>
            <ac:picMk id="24" creationId="{9C4ADB63-17C7-31F3-FBD0-278E665B90E5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19:01.725" v="1742" actId="1076"/>
          <ac:picMkLst>
            <pc:docMk/>
            <pc:sldMk cId="574464726" sldId="313"/>
            <ac:picMk id="25" creationId="{65FFD115-5D1F-1BDE-1795-0BCDDA00D669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4:21:40.275" v="1750" actId="478"/>
          <ac:picMkLst>
            <pc:docMk/>
            <pc:sldMk cId="574464726" sldId="313"/>
            <ac:picMk id="28" creationId="{6F6CE495-5932-C4F6-0024-3FB1932AA943}"/>
          </ac:picMkLst>
        </pc:picChg>
      </pc:sldChg>
      <pc:sldChg chg="addSp delSp modSp new mod ord modTransition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3346406624" sldId="314"/>
        </pc:sldMkLst>
        <pc:spChg chg="mod">
          <ac:chgData name="FATEMA ABDULJABBAR JAWAD ABDULLA SARHAN" userId="3d832b0d-5391-4798-8b9c-0d0f97df42ad" providerId="ADAL" clId="{4EEAA6A0-2798-46E8-AFC0-7ADEF132DE93}" dt="2022-06-06T14:23:08.624" v="1759" actId="20577"/>
          <ac:spMkLst>
            <pc:docMk/>
            <pc:sldMk cId="3346406624" sldId="314"/>
            <ac:spMk id="2" creationId="{5D25964F-E0D2-D54F-F2EC-5AF253BF9D18}"/>
          </ac:spMkLst>
        </pc:spChg>
        <pc:spChg chg="mod">
          <ac:chgData name="FATEMA ABDULJABBAR JAWAD ABDULLA SARHAN" userId="3d832b0d-5391-4798-8b9c-0d0f97df42ad" providerId="ADAL" clId="{4EEAA6A0-2798-46E8-AFC0-7ADEF132DE93}" dt="2022-06-06T14:23:17.158" v="1760"/>
          <ac:spMkLst>
            <pc:docMk/>
            <pc:sldMk cId="3346406624" sldId="314"/>
            <ac:spMk id="4" creationId="{7C24A401-F68C-2D5D-158F-85E214455C2A}"/>
          </ac:spMkLst>
        </pc:spChg>
        <pc:spChg chg="mod">
          <ac:chgData name="FATEMA ABDULJABBAR JAWAD ABDULLA SARHAN" userId="3d832b0d-5391-4798-8b9c-0d0f97df42ad" providerId="ADAL" clId="{4EEAA6A0-2798-46E8-AFC0-7ADEF132DE93}" dt="2022-06-06T14:23:17.158" v="1760"/>
          <ac:spMkLst>
            <pc:docMk/>
            <pc:sldMk cId="3346406624" sldId="314"/>
            <ac:spMk id="5" creationId="{F52C236A-5E7F-CE44-6711-17BB345F1DED}"/>
          </ac:spMkLst>
        </pc:spChg>
        <pc:spChg chg="add mod">
          <ac:chgData name="FATEMA ABDULJABBAR JAWAD ABDULLA SARHAN" userId="3d832b0d-5391-4798-8b9c-0d0f97df42ad" providerId="ADAL" clId="{4EEAA6A0-2798-46E8-AFC0-7ADEF132DE93}" dt="2022-06-06T14:23:25.165" v="1761"/>
          <ac:spMkLst>
            <pc:docMk/>
            <pc:sldMk cId="3346406624" sldId="314"/>
            <ac:spMk id="6" creationId="{8D2AE68D-EF0E-31D1-F5B8-0B230D329FF0}"/>
          </ac:spMkLst>
        </pc:spChg>
        <pc:spChg chg="add mod">
          <ac:chgData name="FATEMA ABDULJABBAR JAWAD ABDULLA SARHAN" userId="3d832b0d-5391-4798-8b9c-0d0f97df42ad" providerId="ADAL" clId="{4EEAA6A0-2798-46E8-AFC0-7ADEF132DE93}" dt="2022-06-06T14:28:31.295" v="1893" actId="20577"/>
          <ac:spMkLst>
            <pc:docMk/>
            <pc:sldMk cId="3346406624" sldId="314"/>
            <ac:spMk id="7" creationId="{CD9EAB0C-5688-6AAE-3EE6-CF455B29EA6A}"/>
          </ac:spMkLst>
        </pc:spChg>
        <pc:grpChg chg="add mod">
          <ac:chgData name="FATEMA ABDULJABBAR JAWAD ABDULLA SARHAN" userId="3d832b0d-5391-4798-8b9c-0d0f97df42ad" providerId="ADAL" clId="{4EEAA6A0-2798-46E8-AFC0-7ADEF132DE93}" dt="2022-06-06T14:23:17.158" v="1760"/>
          <ac:grpSpMkLst>
            <pc:docMk/>
            <pc:sldMk cId="3346406624" sldId="314"/>
            <ac:grpSpMk id="3" creationId="{DCE9BCFA-8D60-FAF6-4331-27B9650CA5B1}"/>
          </ac:grpSpMkLst>
        </pc:grpChg>
        <pc:picChg chg="add del mod">
          <ac:chgData name="FATEMA ABDULJABBAR JAWAD ABDULLA SARHAN" userId="3d832b0d-5391-4798-8b9c-0d0f97df42ad" providerId="ADAL" clId="{4EEAA6A0-2798-46E8-AFC0-7ADEF132DE93}" dt="2022-06-06T14:25:13.470" v="1770" actId="478"/>
          <ac:picMkLst>
            <pc:docMk/>
            <pc:sldMk cId="3346406624" sldId="314"/>
            <ac:picMk id="9" creationId="{BD22A2A9-CDCF-82CC-E9C1-2319EB29B292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4:25:22.893" v="1773" actId="478"/>
          <ac:picMkLst>
            <pc:docMk/>
            <pc:sldMk cId="3346406624" sldId="314"/>
            <ac:picMk id="10" creationId="{EBE80D42-065A-0003-8AF8-0C1EE9FCAFB1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4:25:21.775" v="1772" actId="1076"/>
          <ac:picMkLst>
            <pc:docMk/>
            <pc:sldMk cId="3346406624" sldId="314"/>
            <ac:picMk id="12" creationId="{51C6518B-CF11-6B75-645F-24C6C87359E2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4:28:33.785" v="1894" actId="1076"/>
          <ac:picMkLst>
            <pc:docMk/>
            <pc:sldMk cId="3346406624" sldId="314"/>
            <ac:picMk id="13" creationId="{CF598513-23CF-4F41-606A-6DD071F5F1B5}"/>
          </ac:picMkLst>
        </pc:picChg>
      </pc:sldChg>
      <pc:sldChg chg="addSp delSp modSp add mod modTransition addAnim delAnim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1003319923" sldId="315"/>
        </pc:sldMkLst>
        <pc:spChg chg="mod">
          <ac:chgData name="FATEMA ABDULJABBAR JAWAD ABDULLA SARHAN" userId="3d832b0d-5391-4798-8b9c-0d0f97df42ad" providerId="ADAL" clId="{4EEAA6A0-2798-46E8-AFC0-7ADEF132DE93}" dt="2022-06-06T14:29:39.244" v="1916" actId="20577"/>
          <ac:spMkLst>
            <pc:docMk/>
            <pc:sldMk cId="1003319923" sldId="315"/>
            <ac:spMk id="2" creationId="{5D25964F-E0D2-D54F-F2EC-5AF253BF9D18}"/>
          </ac:spMkLst>
        </pc:spChg>
        <pc:spChg chg="mod">
          <ac:chgData name="FATEMA ABDULJABBAR JAWAD ABDULLA SARHAN" userId="3d832b0d-5391-4798-8b9c-0d0f97df42ad" providerId="ADAL" clId="{4EEAA6A0-2798-46E8-AFC0-7ADEF132DE93}" dt="2022-06-06T14:33:09.439" v="1931"/>
          <ac:spMkLst>
            <pc:docMk/>
            <pc:sldMk cId="1003319923" sldId="315"/>
            <ac:spMk id="7" creationId="{CD9EAB0C-5688-6AAE-3EE6-CF455B29EA6A}"/>
          </ac:spMkLst>
        </pc:spChg>
        <pc:spChg chg="add mod">
          <ac:chgData name="FATEMA ABDULJABBAR JAWAD ABDULLA SARHAN" userId="3d832b0d-5391-4798-8b9c-0d0f97df42ad" providerId="ADAL" clId="{4EEAA6A0-2798-46E8-AFC0-7ADEF132DE93}" dt="2022-06-06T14:40:59.662" v="2021" actId="14100"/>
          <ac:spMkLst>
            <pc:docMk/>
            <pc:sldMk cId="1003319923" sldId="315"/>
            <ac:spMk id="10" creationId="{08FCB747-DD84-73D4-5A26-76E1F8C4EFF9}"/>
          </ac:spMkLst>
        </pc:spChg>
        <pc:spChg chg="add mod">
          <ac:chgData name="FATEMA ABDULJABBAR JAWAD ABDULLA SARHAN" userId="3d832b0d-5391-4798-8b9c-0d0f97df42ad" providerId="ADAL" clId="{4EEAA6A0-2798-46E8-AFC0-7ADEF132DE93}" dt="2022-06-06T14:34:47.089" v="1984" actId="1076"/>
          <ac:spMkLst>
            <pc:docMk/>
            <pc:sldMk cId="1003319923" sldId="315"/>
            <ac:spMk id="15" creationId="{1912F2DD-211D-A2CD-40E8-9F6DC7EA61BD}"/>
          </ac:spMkLst>
        </pc:spChg>
        <pc:spChg chg="add mod">
          <ac:chgData name="FATEMA ABDULJABBAR JAWAD ABDULLA SARHAN" userId="3d832b0d-5391-4798-8b9c-0d0f97df42ad" providerId="ADAL" clId="{4EEAA6A0-2798-46E8-AFC0-7ADEF132DE93}" dt="2022-06-06T14:41:26.060" v="2029" actId="20577"/>
          <ac:spMkLst>
            <pc:docMk/>
            <pc:sldMk cId="1003319923" sldId="315"/>
            <ac:spMk id="18" creationId="{BBE7061E-9BA1-B998-09C2-8297EAB5496D}"/>
          </ac:spMkLst>
        </pc:spChg>
        <pc:picChg chg="add mod">
          <ac:chgData name="FATEMA ABDULJABBAR JAWAD ABDULLA SARHAN" userId="3d832b0d-5391-4798-8b9c-0d0f97df42ad" providerId="ADAL" clId="{4EEAA6A0-2798-46E8-AFC0-7ADEF132DE93}" dt="2022-06-06T14:32:33.090" v="1930" actId="1038"/>
          <ac:picMkLst>
            <pc:docMk/>
            <pc:sldMk cId="1003319923" sldId="315"/>
            <ac:picMk id="9" creationId="{E22F4EEA-1F04-EE22-209C-1EAB4CB2025E}"/>
          </ac:picMkLst>
        </pc:picChg>
        <pc:picChg chg="add del">
          <ac:chgData name="FATEMA ABDULJABBAR JAWAD ABDULLA SARHAN" userId="3d832b0d-5391-4798-8b9c-0d0f97df42ad" providerId="ADAL" clId="{4EEAA6A0-2798-46E8-AFC0-7ADEF132DE93}" dt="2022-06-06T14:32:20.906" v="1927" actId="478"/>
          <ac:picMkLst>
            <pc:docMk/>
            <pc:sldMk cId="1003319923" sldId="315"/>
            <ac:picMk id="12" creationId="{51C6518B-CF11-6B75-645F-24C6C87359E2}"/>
          </ac:picMkLst>
        </pc:picChg>
        <pc:picChg chg="add del">
          <ac:chgData name="FATEMA ABDULJABBAR JAWAD ABDULLA SARHAN" userId="3d832b0d-5391-4798-8b9c-0d0f97df42ad" providerId="ADAL" clId="{4EEAA6A0-2798-46E8-AFC0-7ADEF132DE93}" dt="2022-06-06T14:29:53.229" v="1923" actId="478"/>
          <ac:picMkLst>
            <pc:docMk/>
            <pc:sldMk cId="1003319923" sldId="315"/>
            <ac:picMk id="13" creationId="{CF598513-23CF-4F41-606A-6DD071F5F1B5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4:40:05.117" v="2008" actId="1076"/>
          <ac:picMkLst>
            <pc:docMk/>
            <pc:sldMk cId="1003319923" sldId="315"/>
            <ac:picMk id="14" creationId="{84985C21-3292-F757-652C-D68047519D5C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4:40:01.844" v="2006" actId="1076"/>
          <ac:picMkLst>
            <pc:docMk/>
            <pc:sldMk cId="1003319923" sldId="315"/>
            <ac:picMk id="16" creationId="{D44A9425-4DCB-82D5-7C57-3899B081705B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4:41:06.118" v="2024" actId="1076"/>
          <ac:picMkLst>
            <pc:docMk/>
            <pc:sldMk cId="1003319923" sldId="315"/>
            <ac:picMk id="17" creationId="{A4DCF517-60EC-CCEE-2427-B911CA0DC5DE}"/>
          </ac:picMkLst>
        </pc:picChg>
      </pc:sldChg>
      <pc:sldChg chg="addSp delSp modSp add mod modTransition delAnim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3426843919" sldId="316"/>
        </pc:sldMkLst>
        <pc:spChg chg="mod">
          <ac:chgData name="FATEMA ABDULJABBAR JAWAD ABDULLA SARHAN" userId="3d832b0d-5391-4798-8b9c-0d0f97df42ad" providerId="ADAL" clId="{4EEAA6A0-2798-46E8-AFC0-7ADEF132DE93}" dt="2022-06-06T14:49:54.763" v="2039" actId="20577"/>
          <ac:spMkLst>
            <pc:docMk/>
            <pc:sldMk cId="3426843919" sldId="316"/>
            <ac:spMk id="2" creationId="{5D25964F-E0D2-D54F-F2EC-5AF253BF9D18}"/>
          </ac:spMkLst>
        </pc:spChg>
        <pc:spChg chg="mod">
          <ac:chgData name="FATEMA ABDULJABBAR JAWAD ABDULLA SARHAN" userId="3d832b0d-5391-4798-8b9c-0d0f97df42ad" providerId="ADAL" clId="{4EEAA6A0-2798-46E8-AFC0-7ADEF132DE93}" dt="2022-06-06T14:53:43.903" v="2247" actId="20577"/>
          <ac:spMkLst>
            <pc:docMk/>
            <pc:sldMk cId="3426843919" sldId="316"/>
            <ac:spMk id="7" creationId="{CD9EAB0C-5688-6AAE-3EE6-CF455B29EA6A}"/>
          </ac:spMkLst>
        </pc:spChg>
        <pc:spChg chg="del">
          <ac:chgData name="FATEMA ABDULJABBAR JAWAD ABDULLA SARHAN" userId="3d832b0d-5391-4798-8b9c-0d0f97df42ad" providerId="ADAL" clId="{4EEAA6A0-2798-46E8-AFC0-7ADEF132DE93}" dt="2022-06-06T14:51:43.102" v="2042" actId="478"/>
          <ac:spMkLst>
            <pc:docMk/>
            <pc:sldMk cId="3426843919" sldId="316"/>
            <ac:spMk id="10" creationId="{08FCB747-DD84-73D4-5A26-76E1F8C4EFF9}"/>
          </ac:spMkLst>
        </pc:spChg>
        <pc:spChg chg="del">
          <ac:chgData name="FATEMA ABDULJABBAR JAWAD ABDULLA SARHAN" userId="3d832b0d-5391-4798-8b9c-0d0f97df42ad" providerId="ADAL" clId="{4EEAA6A0-2798-46E8-AFC0-7ADEF132DE93}" dt="2022-06-06T14:51:49.151" v="2045" actId="478"/>
          <ac:spMkLst>
            <pc:docMk/>
            <pc:sldMk cId="3426843919" sldId="316"/>
            <ac:spMk id="15" creationId="{1912F2DD-211D-A2CD-40E8-9F6DC7EA61BD}"/>
          </ac:spMkLst>
        </pc:spChg>
        <pc:spChg chg="del">
          <ac:chgData name="FATEMA ABDULJABBAR JAWAD ABDULLA SARHAN" userId="3d832b0d-5391-4798-8b9c-0d0f97df42ad" providerId="ADAL" clId="{4EEAA6A0-2798-46E8-AFC0-7ADEF132DE93}" dt="2022-06-06T14:51:40.234" v="2040" actId="478"/>
          <ac:spMkLst>
            <pc:docMk/>
            <pc:sldMk cId="3426843919" sldId="316"/>
            <ac:spMk id="18" creationId="{BBE7061E-9BA1-B998-09C2-8297EAB5496D}"/>
          </ac:spMkLst>
        </pc:spChg>
        <pc:spChg chg="add mod">
          <ac:chgData name="FATEMA ABDULJABBAR JAWAD ABDULLA SARHAN" userId="3d832b0d-5391-4798-8b9c-0d0f97df42ad" providerId="ADAL" clId="{4EEAA6A0-2798-46E8-AFC0-7ADEF132DE93}" dt="2022-06-06T14:55:28.871" v="2271" actId="20577"/>
          <ac:spMkLst>
            <pc:docMk/>
            <pc:sldMk cId="3426843919" sldId="316"/>
            <ac:spMk id="21" creationId="{C411DF30-E461-DEFA-CC1A-B39A40CEFC1D}"/>
          </ac:spMkLst>
        </pc:spChg>
        <pc:picChg chg="del">
          <ac:chgData name="FATEMA ABDULJABBAR JAWAD ABDULLA SARHAN" userId="3d832b0d-5391-4798-8b9c-0d0f97df42ad" providerId="ADAL" clId="{4EEAA6A0-2798-46E8-AFC0-7ADEF132DE93}" dt="2022-06-06T15:36:36.213" v="2567" actId="478"/>
          <ac:picMkLst>
            <pc:docMk/>
            <pc:sldMk cId="3426843919" sldId="316"/>
            <ac:picMk id="9" creationId="{E22F4EEA-1F04-EE22-209C-1EAB4CB2025E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5:36:41.693" v="2568" actId="1076"/>
          <ac:picMkLst>
            <pc:docMk/>
            <pc:sldMk cId="3426843919" sldId="316"/>
            <ac:picMk id="12" creationId="{FB270F87-225A-DF96-EC19-A53A280855A5}"/>
          </ac:picMkLst>
        </pc:picChg>
        <pc:picChg chg="del">
          <ac:chgData name="FATEMA ABDULJABBAR JAWAD ABDULLA SARHAN" userId="3d832b0d-5391-4798-8b9c-0d0f97df42ad" providerId="ADAL" clId="{4EEAA6A0-2798-46E8-AFC0-7ADEF132DE93}" dt="2022-06-06T14:51:44.614" v="2043" actId="478"/>
          <ac:picMkLst>
            <pc:docMk/>
            <pc:sldMk cId="3426843919" sldId="316"/>
            <ac:picMk id="14" creationId="{84985C21-3292-F757-652C-D68047519D5C}"/>
          </ac:picMkLst>
        </pc:picChg>
        <pc:picChg chg="del">
          <ac:chgData name="FATEMA ABDULJABBAR JAWAD ABDULLA SARHAN" userId="3d832b0d-5391-4798-8b9c-0d0f97df42ad" providerId="ADAL" clId="{4EEAA6A0-2798-46E8-AFC0-7ADEF132DE93}" dt="2022-06-06T14:51:46.448" v="2044" actId="478"/>
          <ac:picMkLst>
            <pc:docMk/>
            <pc:sldMk cId="3426843919" sldId="316"/>
            <ac:picMk id="16" creationId="{D44A9425-4DCB-82D5-7C57-3899B081705B}"/>
          </ac:picMkLst>
        </pc:picChg>
        <pc:picChg chg="del">
          <ac:chgData name="FATEMA ABDULJABBAR JAWAD ABDULLA SARHAN" userId="3d832b0d-5391-4798-8b9c-0d0f97df42ad" providerId="ADAL" clId="{4EEAA6A0-2798-46E8-AFC0-7ADEF132DE93}" dt="2022-06-06T14:51:41.736" v="2041" actId="478"/>
          <ac:picMkLst>
            <pc:docMk/>
            <pc:sldMk cId="3426843919" sldId="316"/>
            <ac:picMk id="17" creationId="{A4DCF517-60EC-CCEE-2427-B911CA0DC5DE}"/>
          </ac:picMkLst>
        </pc:picChg>
        <pc:picChg chg="add mod modCrop">
          <ac:chgData name="FATEMA ABDULJABBAR JAWAD ABDULLA SARHAN" userId="3d832b0d-5391-4798-8b9c-0d0f97df42ad" providerId="ADAL" clId="{4EEAA6A0-2798-46E8-AFC0-7ADEF132DE93}" dt="2022-06-06T14:54:14.576" v="2252" actId="14100"/>
          <ac:picMkLst>
            <pc:docMk/>
            <pc:sldMk cId="3426843919" sldId="316"/>
            <ac:picMk id="19" creationId="{A9BEDAC5-AE92-4620-0D6E-F0B41B8C1698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4:54:34.962" v="2257" actId="1076"/>
          <ac:picMkLst>
            <pc:docMk/>
            <pc:sldMk cId="3426843919" sldId="316"/>
            <ac:picMk id="20" creationId="{9333B7B3-B031-5817-3375-639A40EF6000}"/>
          </ac:picMkLst>
        </pc:picChg>
      </pc:sldChg>
      <pc:sldChg chg="new del">
        <pc:chgData name="FATEMA ABDULJABBAR JAWAD ABDULLA SARHAN" userId="3d832b0d-5391-4798-8b9c-0d0f97df42ad" providerId="ADAL" clId="{4EEAA6A0-2798-46E8-AFC0-7ADEF132DE93}" dt="2022-06-06T15:28:43.336" v="2509" actId="47"/>
        <pc:sldMkLst>
          <pc:docMk/>
          <pc:sldMk cId="2999050394" sldId="317"/>
        </pc:sldMkLst>
      </pc:sldChg>
      <pc:sldChg chg="addSp delSp modSp add mod modTransition addAnim delAnim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653457144" sldId="318"/>
        </pc:sldMkLst>
        <pc:spChg chg="mod">
          <ac:chgData name="FATEMA ABDULJABBAR JAWAD ABDULLA SARHAN" userId="3d832b0d-5391-4798-8b9c-0d0f97df42ad" providerId="ADAL" clId="{4EEAA6A0-2798-46E8-AFC0-7ADEF132DE93}" dt="2022-06-06T14:56:29.348" v="2280" actId="20577"/>
          <ac:spMkLst>
            <pc:docMk/>
            <pc:sldMk cId="653457144" sldId="318"/>
            <ac:spMk id="2" creationId="{5D25964F-E0D2-D54F-F2EC-5AF253BF9D18}"/>
          </ac:spMkLst>
        </pc:spChg>
        <pc:spChg chg="add del mod ord">
          <ac:chgData name="FATEMA ABDULJABBAR JAWAD ABDULLA SARHAN" userId="3d832b0d-5391-4798-8b9c-0d0f97df42ad" providerId="ADAL" clId="{4EEAA6A0-2798-46E8-AFC0-7ADEF132DE93}" dt="2022-06-06T15:28:01.909" v="2503" actId="1076"/>
          <ac:spMkLst>
            <pc:docMk/>
            <pc:sldMk cId="653457144" sldId="318"/>
            <ac:spMk id="7" creationId="{CD9EAB0C-5688-6AAE-3EE6-CF455B29EA6A}"/>
          </ac:spMkLst>
        </pc:spChg>
        <pc:spChg chg="add mod">
          <ac:chgData name="FATEMA ABDULJABBAR JAWAD ABDULLA SARHAN" userId="3d832b0d-5391-4798-8b9c-0d0f97df42ad" providerId="ADAL" clId="{4EEAA6A0-2798-46E8-AFC0-7ADEF132DE93}" dt="2022-06-06T15:33:00.023" v="2557" actId="1076"/>
          <ac:spMkLst>
            <pc:docMk/>
            <pc:sldMk cId="653457144" sldId="318"/>
            <ac:spMk id="14" creationId="{3806D6CC-085D-3B20-5F32-534E3B2E747B}"/>
          </ac:spMkLst>
        </pc:spChg>
        <pc:spChg chg="add del mod">
          <ac:chgData name="FATEMA ABDULJABBAR JAWAD ABDULLA SARHAN" userId="3d832b0d-5391-4798-8b9c-0d0f97df42ad" providerId="ADAL" clId="{4EEAA6A0-2798-46E8-AFC0-7ADEF132DE93}" dt="2022-06-06T15:24:46.092" v="2444"/>
          <ac:spMkLst>
            <pc:docMk/>
            <pc:sldMk cId="653457144" sldId="318"/>
            <ac:spMk id="16" creationId="{EC6A5C22-4E71-FC06-B561-9F2472978DA5}"/>
          </ac:spMkLst>
        </pc:spChg>
        <pc:spChg chg="del">
          <ac:chgData name="FATEMA ABDULJABBAR JAWAD ABDULLA SARHAN" userId="3d832b0d-5391-4798-8b9c-0d0f97df42ad" providerId="ADAL" clId="{4EEAA6A0-2798-46E8-AFC0-7ADEF132DE93}" dt="2022-06-06T14:59:05.770" v="2286" actId="478"/>
          <ac:spMkLst>
            <pc:docMk/>
            <pc:sldMk cId="653457144" sldId="318"/>
            <ac:spMk id="21" creationId="{C411DF30-E461-DEFA-CC1A-B39A40CEFC1D}"/>
          </ac:spMkLst>
        </pc:spChg>
        <pc:spChg chg="add del mod">
          <ac:chgData name="FATEMA ABDULJABBAR JAWAD ABDULLA SARHAN" userId="3d832b0d-5391-4798-8b9c-0d0f97df42ad" providerId="ADAL" clId="{4EEAA6A0-2798-46E8-AFC0-7ADEF132DE93}" dt="2022-06-06T15:24:46.092" v="2442" actId="478"/>
          <ac:spMkLst>
            <pc:docMk/>
            <pc:sldMk cId="653457144" sldId="318"/>
            <ac:spMk id="22" creationId="{8E9A376A-20F7-9EB1-05CF-4D4BFA8817F7}"/>
          </ac:spMkLst>
        </pc:spChg>
        <pc:spChg chg="add mod">
          <ac:chgData name="FATEMA ABDULJABBAR JAWAD ABDULLA SARHAN" userId="3d832b0d-5391-4798-8b9c-0d0f97df42ad" providerId="ADAL" clId="{4EEAA6A0-2798-46E8-AFC0-7ADEF132DE93}" dt="2022-06-06T15:28:48.014" v="2511" actId="1076"/>
          <ac:spMkLst>
            <pc:docMk/>
            <pc:sldMk cId="653457144" sldId="318"/>
            <ac:spMk id="23" creationId="{6F4E8F8C-9B20-3A77-CBD0-DDA7F86B3B05}"/>
          </ac:spMkLst>
        </pc:spChg>
        <pc:spChg chg="add mod ord">
          <ac:chgData name="FATEMA ABDULJABBAR JAWAD ABDULLA SARHAN" userId="3d832b0d-5391-4798-8b9c-0d0f97df42ad" providerId="ADAL" clId="{4EEAA6A0-2798-46E8-AFC0-7ADEF132DE93}" dt="2022-06-06T15:27:09.524" v="2486" actId="20577"/>
          <ac:spMkLst>
            <pc:docMk/>
            <pc:sldMk cId="653457144" sldId="318"/>
            <ac:spMk id="24" creationId="{2A2148BC-56E9-0F37-A6F7-ED9616CA2566}"/>
          </ac:spMkLst>
        </pc:spChg>
        <pc:spChg chg="add mod ord">
          <ac:chgData name="FATEMA ABDULJABBAR JAWAD ABDULLA SARHAN" userId="3d832b0d-5391-4798-8b9c-0d0f97df42ad" providerId="ADAL" clId="{4EEAA6A0-2798-46E8-AFC0-7ADEF132DE93}" dt="2022-06-06T15:25:44.380" v="2460" actId="1076"/>
          <ac:spMkLst>
            <pc:docMk/>
            <pc:sldMk cId="653457144" sldId="318"/>
            <ac:spMk id="25" creationId="{A9A4580E-E4DB-B8A4-01BF-B900C702DBC4}"/>
          </ac:spMkLst>
        </pc:spChg>
        <pc:spChg chg="add mod ord">
          <ac:chgData name="FATEMA ABDULJABBAR JAWAD ABDULLA SARHAN" userId="3d832b0d-5391-4798-8b9c-0d0f97df42ad" providerId="ADAL" clId="{4EEAA6A0-2798-46E8-AFC0-7ADEF132DE93}" dt="2022-06-06T15:25:33.493" v="2456" actId="1076"/>
          <ac:spMkLst>
            <pc:docMk/>
            <pc:sldMk cId="653457144" sldId="318"/>
            <ac:spMk id="26" creationId="{260A2327-972C-0DA7-1C89-AB651B0C6304}"/>
          </ac:spMkLst>
        </pc:spChg>
        <pc:spChg chg="add mod">
          <ac:chgData name="FATEMA ABDULJABBAR JAWAD ABDULLA SARHAN" userId="3d832b0d-5391-4798-8b9c-0d0f97df42ad" providerId="ADAL" clId="{4EEAA6A0-2798-46E8-AFC0-7ADEF132DE93}" dt="2022-06-06T15:23:33.285" v="2409" actId="1076"/>
          <ac:spMkLst>
            <pc:docMk/>
            <pc:sldMk cId="653457144" sldId="318"/>
            <ac:spMk id="27" creationId="{9BE45847-4937-1AB3-8C2A-68B7084FABB7}"/>
          </ac:spMkLst>
        </pc:spChg>
        <pc:spChg chg="add mod">
          <ac:chgData name="FATEMA ABDULJABBAR JAWAD ABDULLA SARHAN" userId="3d832b0d-5391-4798-8b9c-0d0f97df42ad" providerId="ADAL" clId="{4EEAA6A0-2798-46E8-AFC0-7ADEF132DE93}" dt="2022-06-06T15:33:31.858" v="2562" actId="1076"/>
          <ac:spMkLst>
            <pc:docMk/>
            <pc:sldMk cId="653457144" sldId="318"/>
            <ac:spMk id="28" creationId="{793098AB-F870-BF95-13FE-32EB57EB354A}"/>
          </ac:spMkLst>
        </pc:spChg>
        <pc:spChg chg="add mod">
          <ac:chgData name="FATEMA ABDULJABBAR JAWAD ABDULLA SARHAN" userId="3d832b0d-5391-4798-8b9c-0d0f97df42ad" providerId="ADAL" clId="{4EEAA6A0-2798-46E8-AFC0-7ADEF132DE93}" dt="2022-06-06T15:32:20.430" v="2553" actId="1076"/>
          <ac:spMkLst>
            <pc:docMk/>
            <pc:sldMk cId="653457144" sldId="318"/>
            <ac:spMk id="29" creationId="{2598E724-F654-9293-7C82-223BA0B9103B}"/>
          </ac:spMkLst>
        </pc:spChg>
        <pc:picChg chg="del">
          <ac:chgData name="FATEMA ABDULJABBAR JAWAD ABDULLA SARHAN" userId="3d832b0d-5391-4798-8b9c-0d0f97df42ad" providerId="ADAL" clId="{4EEAA6A0-2798-46E8-AFC0-7ADEF132DE93}" dt="2022-06-06T15:37:04.554" v="2572" actId="478"/>
          <ac:picMkLst>
            <pc:docMk/>
            <pc:sldMk cId="653457144" sldId="318"/>
            <ac:picMk id="9" creationId="{E22F4EEA-1F04-EE22-209C-1EAB4CB2025E}"/>
          </ac:picMkLst>
        </pc:picChg>
        <pc:picChg chg="add mod modCrop">
          <ac:chgData name="FATEMA ABDULJABBAR JAWAD ABDULLA SARHAN" userId="3d832b0d-5391-4798-8b9c-0d0f97df42ad" providerId="ADAL" clId="{4EEAA6A0-2798-46E8-AFC0-7ADEF132DE93}" dt="2022-06-06T15:23:42.799" v="2412" actId="1076"/>
          <ac:picMkLst>
            <pc:docMk/>
            <pc:sldMk cId="653457144" sldId="318"/>
            <ac:picMk id="12" creationId="{FFD90EB5-A494-F0AB-D93C-8A705B62920D}"/>
          </ac:picMkLst>
        </pc:picChg>
        <pc:picChg chg="add mod modCrop">
          <ac:chgData name="FATEMA ABDULJABBAR JAWAD ABDULLA SARHAN" userId="3d832b0d-5391-4798-8b9c-0d0f97df42ad" providerId="ADAL" clId="{4EEAA6A0-2798-46E8-AFC0-7ADEF132DE93}" dt="2022-06-06T15:24:02.020" v="2421" actId="14100"/>
          <ac:picMkLst>
            <pc:docMk/>
            <pc:sldMk cId="653457144" sldId="318"/>
            <ac:picMk id="13" creationId="{88078088-46F2-282A-727F-996001EA8B65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6:03:02.197" v="2579" actId="1076"/>
          <ac:picMkLst>
            <pc:docMk/>
            <pc:sldMk cId="653457144" sldId="318"/>
            <ac:picMk id="17" creationId="{0345CF89-2E70-DC66-0744-F10342F22D05}"/>
          </ac:picMkLst>
        </pc:picChg>
        <pc:picChg chg="del">
          <ac:chgData name="FATEMA ABDULJABBAR JAWAD ABDULLA SARHAN" userId="3d832b0d-5391-4798-8b9c-0d0f97df42ad" providerId="ADAL" clId="{4EEAA6A0-2798-46E8-AFC0-7ADEF132DE93}" dt="2022-06-06T14:59:02.444" v="2285" actId="478"/>
          <ac:picMkLst>
            <pc:docMk/>
            <pc:sldMk cId="653457144" sldId="318"/>
            <ac:picMk id="19" creationId="{A9BEDAC5-AE92-4620-0D6E-F0B41B8C1698}"/>
          </ac:picMkLst>
        </pc:picChg>
        <pc:picChg chg="del">
          <ac:chgData name="FATEMA ABDULJABBAR JAWAD ABDULLA SARHAN" userId="3d832b0d-5391-4798-8b9c-0d0f97df42ad" providerId="ADAL" clId="{4EEAA6A0-2798-46E8-AFC0-7ADEF132DE93}" dt="2022-06-06T14:59:00.427" v="2284" actId="478"/>
          <ac:picMkLst>
            <pc:docMk/>
            <pc:sldMk cId="653457144" sldId="318"/>
            <ac:picMk id="20" creationId="{9333B7B3-B031-5817-3375-639A40EF6000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5:33:31.858" v="2562" actId="1076"/>
          <ac:picMkLst>
            <pc:docMk/>
            <pc:sldMk cId="653457144" sldId="318"/>
            <ac:picMk id="3074" creationId="{9D259E4F-429B-C4D0-EC99-4A9DA4A18B69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5:33:25.150" v="2561" actId="1076"/>
          <ac:picMkLst>
            <pc:docMk/>
            <pc:sldMk cId="653457144" sldId="318"/>
            <ac:picMk id="3076" creationId="{15736409-E7C2-AA64-15CE-C2E39758AF93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5:32:20.430" v="2553" actId="1076"/>
          <ac:picMkLst>
            <pc:docMk/>
            <pc:sldMk cId="653457144" sldId="318"/>
            <ac:picMk id="3078" creationId="{1FAC0CD0-7861-B0CA-DC90-C8051A56F4E1}"/>
          </ac:picMkLst>
        </pc:picChg>
      </pc:sldChg>
      <pc:sldChg chg="addSp delSp modSp add del mod modTransition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1590230615" sldId="319"/>
        </pc:sldMkLst>
        <pc:spChg chg="add del mod">
          <ac:chgData name="FATEMA ABDULJABBAR JAWAD ABDULLA SARHAN" userId="3d832b0d-5391-4798-8b9c-0d0f97df42ad" providerId="ADAL" clId="{4EEAA6A0-2798-46E8-AFC0-7ADEF132DE93}" dt="2022-06-06T16:08:29.225" v="2650" actId="478"/>
          <ac:spMkLst>
            <pc:docMk/>
            <pc:sldMk cId="1590230615" sldId="319"/>
            <ac:spMk id="2" creationId="{384266BF-C593-FF4F-1570-17A341D0BE1C}"/>
          </ac:spMkLst>
        </pc:spChg>
        <pc:spChg chg="mod">
          <ac:chgData name="FATEMA ABDULJABBAR JAWAD ABDULLA SARHAN" userId="3d832b0d-5391-4798-8b9c-0d0f97df42ad" providerId="ADAL" clId="{4EEAA6A0-2798-46E8-AFC0-7ADEF132DE93}" dt="2022-06-06T16:14:27.749" v="2689" actId="20577"/>
          <ac:spMkLst>
            <pc:docMk/>
            <pc:sldMk cId="1590230615" sldId="319"/>
            <ac:spMk id="655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6:03:25.988" v="2592" actId="5793"/>
          <ac:spMkLst>
            <pc:docMk/>
            <pc:sldMk cId="1590230615" sldId="319"/>
            <ac:spMk id="657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6:07:02.490" v="2641" actId="20577"/>
          <ac:spMkLst>
            <pc:docMk/>
            <pc:sldMk cId="1590230615" sldId="319"/>
            <ac:spMk id="658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6:03:36.780" v="2605" actId="20577"/>
          <ac:spMkLst>
            <pc:docMk/>
            <pc:sldMk cId="1590230615" sldId="319"/>
            <ac:spMk id="660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6:13:27.951" v="2658" actId="20577"/>
          <ac:spMkLst>
            <pc:docMk/>
            <pc:sldMk cId="1590230615" sldId="319"/>
            <ac:spMk id="661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6:03:56.404" v="2617" actId="20577"/>
          <ac:spMkLst>
            <pc:docMk/>
            <pc:sldMk cId="1590230615" sldId="319"/>
            <ac:spMk id="663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6:13:47.003" v="2666" actId="20577"/>
          <ac:spMkLst>
            <pc:docMk/>
            <pc:sldMk cId="1590230615" sldId="319"/>
            <ac:spMk id="664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6:05:37.275" v="2633" actId="20577"/>
          <ac:spMkLst>
            <pc:docMk/>
            <pc:sldMk cId="1590230615" sldId="319"/>
            <ac:spMk id="666" creationId="{00000000-0000-0000-0000-000000000000}"/>
          </ac:spMkLst>
        </pc:spChg>
        <pc:spChg chg="mod">
          <ac:chgData name="FATEMA ABDULJABBAR JAWAD ABDULLA SARHAN" userId="3d832b0d-5391-4798-8b9c-0d0f97df42ad" providerId="ADAL" clId="{4EEAA6A0-2798-46E8-AFC0-7ADEF132DE93}" dt="2022-06-06T16:14:05.043" v="2676" actId="20577"/>
          <ac:spMkLst>
            <pc:docMk/>
            <pc:sldMk cId="1590230615" sldId="319"/>
            <ac:spMk id="667" creationId="{00000000-0000-0000-0000-000000000000}"/>
          </ac:spMkLst>
        </pc:spChg>
        <pc:grpChg chg="mod">
          <ac:chgData name="FATEMA ABDULJABBAR JAWAD ABDULLA SARHAN" userId="3d832b0d-5391-4798-8b9c-0d0f97df42ad" providerId="ADAL" clId="{4EEAA6A0-2798-46E8-AFC0-7ADEF132DE93}" dt="2022-06-06T16:02:52.773" v="2576" actId="14100"/>
          <ac:grpSpMkLst>
            <pc:docMk/>
            <pc:sldMk cId="1590230615" sldId="319"/>
            <ac:grpSpMk id="656" creationId="{00000000-0000-0000-0000-000000000000}"/>
          </ac:grpSpMkLst>
        </pc:grpChg>
        <pc:picChg chg="add mod">
          <ac:chgData name="FATEMA ABDULJABBAR JAWAD ABDULLA SARHAN" userId="3d832b0d-5391-4798-8b9c-0d0f97df42ad" providerId="ADAL" clId="{4EEAA6A0-2798-46E8-AFC0-7ADEF132DE93}" dt="2022-06-06T16:38:24.869" v="2691" actId="1076"/>
          <ac:picMkLst>
            <pc:docMk/>
            <pc:sldMk cId="1590230615" sldId="319"/>
            <ac:picMk id="4" creationId="{0E72C1F3-A857-DCF8-E9D9-BEB49B34E42F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6:06:38.163" v="2635"/>
          <ac:picMkLst>
            <pc:docMk/>
            <pc:sldMk cId="1590230615" sldId="319"/>
            <ac:picMk id="172" creationId="{C6CB9362-0BAC-6CE7-F36F-9EF93BA12C8B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6:14:15.896" v="2679" actId="478"/>
          <ac:picMkLst>
            <pc:docMk/>
            <pc:sldMk cId="1590230615" sldId="319"/>
            <ac:picMk id="173" creationId="{13E69680-D629-1FD1-1F3C-3AA0044BD677}"/>
          </ac:picMkLst>
        </pc:picChg>
        <pc:picChg chg="add del mod">
          <ac:chgData name="FATEMA ABDULJABBAR JAWAD ABDULLA SARHAN" userId="3d832b0d-5391-4798-8b9c-0d0f97df42ad" providerId="ADAL" clId="{4EEAA6A0-2798-46E8-AFC0-7ADEF132DE93}" dt="2022-06-06T16:09:34.010" v="2652" actId="478"/>
          <ac:picMkLst>
            <pc:docMk/>
            <pc:sldMk cId="1590230615" sldId="319"/>
            <ac:picMk id="175" creationId="{47287E78-E12A-F958-D850-30DA3A448B51}"/>
          </ac:picMkLst>
        </pc:picChg>
      </pc:sldChg>
      <pc:sldChg chg="new del">
        <pc:chgData name="FATEMA ABDULJABBAR JAWAD ABDULLA SARHAN" userId="3d832b0d-5391-4798-8b9c-0d0f97df42ad" providerId="ADAL" clId="{4EEAA6A0-2798-46E8-AFC0-7ADEF132DE93}" dt="2022-06-06T16:39:34.904" v="2695" actId="47"/>
        <pc:sldMkLst>
          <pc:docMk/>
          <pc:sldMk cId="1954124879" sldId="320"/>
        </pc:sldMkLst>
      </pc:sldChg>
      <pc:sldChg chg="addSp delSp modSp new mod modTransition delAnim modAnim">
        <pc:chgData name="FATEMA ABDULJABBAR JAWAD ABDULLA SARHAN" userId="3d832b0d-5391-4798-8b9c-0d0f97df42ad" providerId="ADAL" clId="{4EEAA6A0-2798-46E8-AFC0-7ADEF132DE93}" dt="2022-06-06T20:21:31.826" v="3232"/>
        <pc:sldMkLst>
          <pc:docMk/>
          <pc:sldMk cId="2480753864" sldId="320"/>
        </pc:sldMkLst>
        <pc:spChg chg="mod">
          <ac:chgData name="FATEMA ABDULJABBAR JAWAD ABDULLA SARHAN" userId="3d832b0d-5391-4798-8b9c-0d0f97df42ad" providerId="ADAL" clId="{4EEAA6A0-2798-46E8-AFC0-7ADEF132DE93}" dt="2022-06-06T19:18:24.361" v="2788" actId="20577"/>
          <ac:spMkLst>
            <pc:docMk/>
            <pc:sldMk cId="2480753864" sldId="320"/>
            <ac:spMk id="2" creationId="{49BB1665-1412-A4C6-ED65-8E2FF0FE06E5}"/>
          </ac:spMkLst>
        </pc:spChg>
        <pc:spChg chg="del mod">
          <ac:chgData name="FATEMA ABDULJABBAR JAWAD ABDULLA SARHAN" userId="3d832b0d-5391-4798-8b9c-0d0f97df42ad" providerId="ADAL" clId="{4EEAA6A0-2798-46E8-AFC0-7ADEF132DE93}" dt="2022-06-06T19:18:41.035" v="2816" actId="478"/>
          <ac:spMkLst>
            <pc:docMk/>
            <pc:sldMk cId="2480753864" sldId="320"/>
            <ac:spMk id="3" creationId="{D5CE6A89-2D23-3346-BFFA-4DEA3D0889C8}"/>
          </ac:spMkLst>
        </pc:spChg>
        <pc:spChg chg="mod">
          <ac:chgData name="FATEMA ABDULJABBAR JAWAD ABDULLA SARHAN" userId="3d832b0d-5391-4798-8b9c-0d0f97df42ad" providerId="ADAL" clId="{4EEAA6A0-2798-46E8-AFC0-7ADEF132DE93}" dt="2022-06-06T19:18:14.658" v="2781" actId="14100"/>
          <ac:spMkLst>
            <pc:docMk/>
            <pc:sldMk cId="2480753864" sldId="320"/>
            <ac:spMk id="5" creationId="{6B0968FE-A4DB-4168-6226-55C3D5E9D7CC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7" creationId="{7BD8C751-0FC5-5A59-5A7E-B8ADA4257B95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8" creationId="{9FC05709-5054-5166-86D4-D8D7E006B993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9" creationId="{E504F683-C041-A68F-B60A-37ABDD388E9F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0" creationId="{D98C5AB3-B17B-1ABD-A044-F6913940A187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1" creationId="{5852CA41-3AF4-00CD-55E8-53FCEDD6E187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2" creationId="{3520C62E-0840-5004-4518-20630FBF37DF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3" creationId="{C22201E7-CE27-8473-337E-FFBDBC0FDC23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4" creationId="{81BE783A-156E-994F-00EE-140D7EECB56E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5" creationId="{254066CD-1922-724B-33C8-5BC15F804C00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6" creationId="{3435D51C-A802-A40D-DFDD-1B3E6FD7D5B9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7" creationId="{18C6F277-66C0-E77C-9E86-70D71A38BAB2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8" creationId="{C912BE8F-3E34-A7F9-ECCA-366CC89B8F1B}"/>
          </ac:spMkLst>
        </pc:spChg>
        <pc:spChg chg="mod">
          <ac:chgData name="FATEMA ABDULJABBAR JAWAD ABDULLA SARHAN" userId="3d832b0d-5391-4798-8b9c-0d0f97df42ad" providerId="ADAL" clId="{4EEAA6A0-2798-46E8-AFC0-7ADEF132DE93}" dt="2022-06-06T19:18:04.724" v="2778"/>
          <ac:spMkLst>
            <pc:docMk/>
            <pc:sldMk cId="2480753864" sldId="320"/>
            <ac:spMk id="19" creationId="{33E992D8-DA77-00A5-9C56-1E116D4318DA}"/>
          </ac:spMkLst>
        </pc:spChg>
        <pc:spChg chg="mod">
          <ac:chgData name="FATEMA ABDULJABBAR JAWAD ABDULLA SARHAN" userId="3d832b0d-5391-4798-8b9c-0d0f97df42ad" providerId="ADAL" clId="{4EEAA6A0-2798-46E8-AFC0-7ADEF132DE93}" dt="2022-06-06T19:19:01.741" v="2837" actId="20577"/>
          <ac:spMkLst>
            <pc:docMk/>
            <pc:sldMk cId="2480753864" sldId="320"/>
            <ac:spMk id="21" creationId="{43CA474C-5D52-2F4D-E323-F133C40E1AEF}"/>
          </ac:spMkLst>
        </pc:spChg>
        <pc:spChg chg="mod">
          <ac:chgData name="FATEMA ABDULJABBAR JAWAD ABDULLA SARHAN" userId="3d832b0d-5391-4798-8b9c-0d0f97df42ad" providerId="ADAL" clId="{4EEAA6A0-2798-46E8-AFC0-7ADEF132DE93}" dt="2022-06-06T19:23:33.414" v="2903" actId="20577"/>
          <ac:spMkLst>
            <pc:docMk/>
            <pc:sldMk cId="2480753864" sldId="320"/>
            <ac:spMk id="22" creationId="{C4E2F692-532F-636E-3DBF-65DCB38856F9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24" creationId="{602FC8CC-7F15-633F-D71E-F115D1F17CC7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26" creationId="{2E66B4CB-49FB-D98A-C8DF-41936C10565D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27" creationId="{7115CA0A-99DA-5587-EBE7-EFEF7D8DA67F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28" creationId="{83F24B39-C9B4-326F-0DAF-D7AED5FD2889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29" creationId="{85B7B149-DFA0-BB31-C85D-270C1E386091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0" creationId="{D41D4DD5-3238-E2C4-828F-6313AB5124AF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1" creationId="{1B0524C5-528C-B1EF-115F-3AE22ED5364A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2" creationId="{09676DFB-6D9E-0845-D074-A07CD387B666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3" creationId="{D8F32D11-4D3D-FBAD-FFB2-D06B8EDF6F87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4" creationId="{F41BD7FC-50CA-A3C0-4E16-C934C7A0C2EB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5" creationId="{1F474D96-6DAD-45FF-116F-7D357AD032C0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6" creationId="{9488DA24-B9AC-A14B-9ABC-531A3240F127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7" creationId="{B9C87066-7986-A050-A28A-8CAEF862919B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38" creationId="{C12F080E-5BB0-A4CD-11AA-0B08A209CBD4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40" creationId="{2DC87103-8A1D-A856-57BE-51116BB74066}"/>
          </ac:spMkLst>
        </pc:spChg>
        <pc:spChg chg="mod">
          <ac:chgData name="FATEMA ABDULJABBAR JAWAD ABDULLA SARHAN" userId="3d832b0d-5391-4798-8b9c-0d0f97df42ad" providerId="ADAL" clId="{4EEAA6A0-2798-46E8-AFC0-7ADEF132DE93}" dt="2022-06-06T19:19:16.154" v="2838"/>
          <ac:spMkLst>
            <pc:docMk/>
            <pc:sldMk cId="2480753864" sldId="320"/>
            <ac:spMk id="41" creationId="{B00CB7FC-B5EA-6671-E7D2-410FC9EE2307}"/>
          </ac:spMkLst>
        </pc:spChg>
        <pc:spChg chg="add mod">
          <ac:chgData name="FATEMA ABDULJABBAR JAWAD ABDULLA SARHAN" userId="3d832b0d-5391-4798-8b9c-0d0f97df42ad" providerId="ADAL" clId="{4EEAA6A0-2798-46E8-AFC0-7ADEF132DE93}" dt="2022-06-06T19:20:35.257" v="2871" actId="1038"/>
          <ac:spMkLst>
            <pc:docMk/>
            <pc:sldMk cId="2480753864" sldId="320"/>
            <ac:spMk id="43" creationId="{4293ACFC-E1D6-3DB0-5DF8-357BF753C9DB}"/>
          </ac:spMkLst>
        </pc:spChg>
        <pc:spChg chg="mod">
          <ac:chgData name="FATEMA ABDULJABBAR JAWAD ABDULLA SARHAN" userId="3d832b0d-5391-4798-8b9c-0d0f97df42ad" providerId="ADAL" clId="{4EEAA6A0-2798-46E8-AFC0-7ADEF132DE93}" dt="2022-06-06T19:23:57.892" v="2915" actId="14100"/>
          <ac:spMkLst>
            <pc:docMk/>
            <pc:sldMk cId="2480753864" sldId="320"/>
            <ac:spMk id="45" creationId="{6A38B006-60D6-3AA6-EE99-3658098D063F}"/>
          </ac:spMkLst>
        </pc:spChg>
        <pc:spChg chg="mod">
          <ac:chgData name="FATEMA ABDULJABBAR JAWAD ABDULLA SARHAN" userId="3d832b0d-5391-4798-8b9c-0d0f97df42ad" providerId="ADAL" clId="{4EEAA6A0-2798-46E8-AFC0-7ADEF132DE93}" dt="2022-06-06T19:26:11.122" v="2939" actId="108"/>
          <ac:spMkLst>
            <pc:docMk/>
            <pc:sldMk cId="2480753864" sldId="320"/>
            <ac:spMk id="46" creationId="{AE973EC1-E568-DBC3-5B08-39C4A1D954FB}"/>
          </ac:spMkLst>
        </pc:spChg>
        <pc:spChg chg="add mod">
          <ac:chgData name="FATEMA ABDULJABBAR JAWAD ABDULLA SARHAN" userId="3d832b0d-5391-4798-8b9c-0d0f97df42ad" providerId="ADAL" clId="{4EEAA6A0-2798-46E8-AFC0-7ADEF132DE93}" dt="2022-06-06T19:25:32.798" v="2933" actId="1076"/>
          <ac:spMkLst>
            <pc:docMk/>
            <pc:sldMk cId="2480753864" sldId="320"/>
            <ac:spMk id="48" creationId="{9D1A18C0-EE74-C12E-C42C-BDFC5BD45267}"/>
          </ac:spMkLst>
        </pc:spChg>
        <pc:spChg chg="add mod">
          <ac:chgData name="FATEMA ABDULJABBAR JAWAD ABDULLA SARHAN" userId="3d832b0d-5391-4798-8b9c-0d0f97df42ad" providerId="ADAL" clId="{4EEAA6A0-2798-46E8-AFC0-7ADEF132DE93}" dt="2022-06-06T19:26:26.381" v="2942" actId="1076"/>
          <ac:spMkLst>
            <pc:docMk/>
            <pc:sldMk cId="2480753864" sldId="320"/>
            <ac:spMk id="50" creationId="{C91098B5-34D0-317E-4B15-8FB60708C0AA}"/>
          </ac:spMkLst>
        </pc:spChg>
        <pc:spChg chg="add mod">
          <ac:chgData name="FATEMA ABDULJABBAR JAWAD ABDULLA SARHAN" userId="3d832b0d-5391-4798-8b9c-0d0f97df42ad" providerId="ADAL" clId="{4EEAA6A0-2798-46E8-AFC0-7ADEF132DE93}" dt="2022-06-06T19:31:13.609" v="3009"/>
          <ac:spMkLst>
            <pc:docMk/>
            <pc:sldMk cId="2480753864" sldId="320"/>
            <ac:spMk id="52" creationId="{0A3E963B-56A6-B58F-4D78-EE347E8E9741}"/>
          </ac:spMkLst>
        </pc:spChg>
        <pc:spChg chg="add mod ord">
          <ac:chgData name="FATEMA ABDULJABBAR JAWAD ABDULLA SARHAN" userId="3d832b0d-5391-4798-8b9c-0d0f97df42ad" providerId="ADAL" clId="{4EEAA6A0-2798-46E8-AFC0-7ADEF132DE93}" dt="2022-06-06T19:34:36.551" v="3047" actId="33524"/>
          <ac:spMkLst>
            <pc:docMk/>
            <pc:sldMk cId="2480753864" sldId="320"/>
            <ac:spMk id="55" creationId="{DECF0030-87BE-60BB-1794-431E7B7CCFA7}"/>
          </ac:spMkLst>
        </pc:spChg>
        <pc:spChg chg="mod">
          <ac:chgData name="FATEMA ABDULJABBAR JAWAD ABDULLA SARHAN" userId="3d832b0d-5391-4798-8b9c-0d0f97df42ad" providerId="ADAL" clId="{4EEAA6A0-2798-46E8-AFC0-7ADEF132DE93}" dt="2022-06-06T19:31:08.199" v="3008" actId="20577"/>
          <ac:spMkLst>
            <pc:docMk/>
            <pc:sldMk cId="2480753864" sldId="320"/>
            <ac:spMk id="57" creationId="{16D2ECB1-0AF9-EF95-A6A1-7371C0A58B36}"/>
          </ac:spMkLst>
        </pc:spChg>
        <pc:spChg chg="mod">
          <ac:chgData name="FATEMA ABDULJABBAR JAWAD ABDULLA SARHAN" userId="3d832b0d-5391-4798-8b9c-0d0f97df42ad" providerId="ADAL" clId="{4EEAA6A0-2798-46E8-AFC0-7ADEF132DE93}" dt="2022-06-06T19:30:51.959" v="3000"/>
          <ac:spMkLst>
            <pc:docMk/>
            <pc:sldMk cId="2480753864" sldId="320"/>
            <ac:spMk id="58" creationId="{00BE6C5B-B496-BD92-CEA9-5CC651BEE2C0}"/>
          </ac:spMkLst>
        </pc:spChg>
        <pc:spChg chg="add mod">
          <ac:chgData name="FATEMA ABDULJABBAR JAWAD ABDULLA SARHAN" userId="3d832b0d-5391-4798-8b9c-0d0f97df42ad" providerId="ADAL" clId="{4EEAA6A0-2798-46E8-AFC0-7ADEF132DE93}" dt="2022-06-06T19:31:23.286" v="3012" actId="1076"/>
          <ac:spMkLst>
            <pc:docMk/>
            <pc:sldMk cId="2480753864" sldId="320"/>
            <ac:spMk id="59" creationId="{98571508-FD77-BAF0-671A-F20E8FE52525}"/>
          </ac:spMkLst>
        </pc:spChg>
        <pc:spChg chg="add mod">
          <ac:chgData name="FATEMA ABDULJABBAR JAWAD ABDULLA SARHAN" userId="3d832b0d-5391-4798-8b9c-0d0f97df42ad" providerId="ADAL" clId="{4EEAA6A0-2798-46E8-AFC0-7ADEF132DE93}" dt="2022-06-06T19:44:41.849" v="3151" actId="1076"/>
          <ac:spMkLst>
            <pc:docMk/>
            <pc:sldMk cId="2480753864" sldId="320"/>
            <ac:spMk id="62" creationId="{04244FB3-6BDB-703E-913F-587170570D09}"/>
          </ac:spMkLst>
        </pc:spChg>
        <pc:spChg chg="add mod ord">
          <ac:chgData name="FATEMA ABDULJABBAR JAWAD ABDULLA SARHAN" userId="3d832b0d-5391-4798-8b9c-0d0f97df42ad" providerId="ADAL" clId="{4EEAA6A0-2798-46E8-AFC0-7ADEF132DE93}" dt="2022-06-06T19:45:29.228" v="3166" actId="1076"/>
          <ac:spMkLst>
            <pc:docMk/>
            <pc:sldMk cId="2480753864" sldId="320"/>
            <ac:spMk id="66" creationId="{CF8BE860-7FD4-0746-E0DC-C1A14AC6135D}"/>
          </ac:spMkLst>
        </pc:spChg>
        <pc:spChg chg="mod">
          <ac:chgData name="FATEMA ABDULJABBAR JAWAD ABDULLA SARHAN" userId="3d832b0d-5391-4798-8b9c-0d0f97df42ad" providerId="ADAL" clId="{4EEAA6A0-2798-46E8-AFC0-7ADEF132DE93}" dt="2022-06-06T19:35:49.268" v="3075" actId="20577"/>
          <ac:spMkLst>
            <pc:docMk/>
            <pc:sldMk cId="2480753864" sldId="320"/>
            <ac:spMk id="68" creationId="{4BC0694D-7A42-9D1E-DC86-BB143E73C293}"/>
          </ac:spMkLst>
        </pc:spChg>
        <pc:spChg chg="mod">
          <ac:chgData name="FATEMA ABDULJABBAR JAWAD ABDULLA SARHAN" userId="3d832b0d-5391-4798-8b9c-0d0f97df42ad" providerId="ADAL" clId="{4EEAA6A0-2798-46E8-AFC0-7ADEF132DE93}" dt="2022-06-06T19:36:21.496" v="3084" actId="20577"/>
          <ac:spMkLst>
            <pc:docMk/>
            <pc:sldMk cId="2480753864" sldId="320"/>
            <ac:spMk id="69" creationId="{3F3FF254-671C-BC57-A02D-C29B700C8703}"/>
          </ac:spMkLst>
        </pc:spChg>
        <pc:spChg chg="add mod">
          <ac:chgData name="FATEMA ABDULJABBAR JAWAD ABDULLA SARHAN" userId="3d832b0d-5391-4798-8b9c-0d0f97df42ad" providerId="ADAL" clId="{4EEAA6A0-2798-46E8-AFC0-7ADEF132DE93}" dt="2022-06-06T19:44:59.580" v="3155" actId="1076"/>
          <ac:spMkLst>
            <pc:docMk/>
            <pc:sldMk cId="2480753864" sldId="320"/>
            <ac:spMk id="70" creationId="{6E0F42F9-8681-8845-74DB-844B0AF2762D}"/>
          </ac:spMkLst>
        </pc:spChg>
        <pc:spChg chg="add del mod">
          <ac:chgData name="FATEMA ABDULJABBAR JAWAD ABDULLA SARHAN" userId="3d832b0d-5391-4798-8b9c-0d0f97df42ad" providerId="ADAL" clId="{4EEAA6A0-2798-46E8-AFC0-7ADEF132DE93}" dt="2022-06-06T19:42:52.296" v="3138" actId="478"/>
          <ac:spMkLst>
            <pc:docMk/>
            <pc:sldMk cId="2480753864" sldId="320"/>
            <ac:spMk id="73" creationId="{697C76A6-7C65-C054-4F70-AD2F6819266B}"/>
          </ac:spMkLst>
        </pc:spChg>
        <pc:spChg chg="add mod">
          <ac:chgData name="FATEMA ABDULJABBAR JAWAD ABDULLA SARHAN" userId="3d832b0d-5391-4798-8b9c-0d0f97df42ad" providerId="ADAL" clId="{4EEAA6A0-2798-46E8-AFC0-7ADEF132DE93}" dt="2022-06-06T19:45:15.455" v="3161" actId="1076"/>
          <ac:spMkLst>
            <pc:docMk/>
            <pc:sldMk cId="2480753864" sldId="320"/>
            <ac:spMk id="75" creationId="{488A1F13-F4DA-B9A9-CF87-22889D8D6075}"/>
          </ac:spMkLst>
        </pc:spChg>
        <pc:spChg chg="add mod">
          <ac:chgData name="FATEMA ABDULJABBAR JAWAD ABDULLA SARHAN" userId="3d832b0d-5391-4798-8b9c-0d0f97df42ad" providerId="ADAL" clId="{4EEAA6A0-2798-46E8-AFC0-7ADEF132DE93}" dt="2022-06-06T19:45:37.612" v="3168" actId="571"/>
          <ac:spMkLst>
            <pc:docMk/>
            <pc:sldMk cId="2480753864" sldId="320"/>
            <ac:spMk id="76" creationId="{4DC9836F-DB22-95A9-8425-CC202741E360}"/>
          </ac:spMkLst>
        </pc:spChg>
        <pc:grpChg chg="add mod">
          <ac:chgData name="FATEMA ABDULJABBAR JAWAD ABDULLA SARHAN" userId="3d832b0d-5391-4798-8b9c-0d0f97df42ad" providerId="ADAL" clId="{4EEAA6A0-2798-46E8-AFC0-7ADEF132DE93}" dt="2022-06-06T19:41:40.610" v="3129" actId="1076"/>
          <ac:grpSpMkLst>
            <pc:docMk/>
            <pc:sldMk cId="2480753864" sldId="320"/>
            <ac:grpSpMk id="4" creationId="{0260BC9F-630E-AD90-6243-010F2FF244D8}"/>
          </ac:grpSpMkLst>
        </pc:grpChg>
        <pc:grpChg chg="mod">
          <ac:chgData name="FATEMA ABDULJABBAR JAWAD ABDULLA SARHAN" userId="3d832b0d-5391-4798-8b9c-0d0f97df42ad" providerId="ADAL" clId="{4EEAA6A0-2798-46E8-AFC0-7ADEF132DE93}" dt="2022-06-06T19:18:04.724" v="2778"/>
          <ac:grpSpMkLst>
            <pc:docMk/>
            <pc:sldMk cId="2480753864" sldId="320"/>
            <ac:grpSpMk id="6" creationId="{DF90A47E-9717-AA3E-0C48-FEF244C33945}"/>
          </ac:grpSpMkLst>
        </pc:grpChg>
        <pc:grpChg chg="add mod">
          <ac:chgData name="FATEMA ABDULJABBAR JAWAD ABDULLA SARHAN" userId="3d832b0d-5391-4798-8b9c-0d0f97df42ad" providerId="ADAL" clId="{4EEAA6A0-2798-46E8-AFC0-7ADEF132DE93}" dt="2022-06-06T19:18:54.839" v="2825" actId="14100"/>
          <ac:grpSpMkLst>
            <pc:docMk/>
            <pc:sldMk cId="2480753864" sldId="320"/>
            <ac:grpSpMk id="20" creationId="{70732DF8-DF31-C6E1-182B-0ED75D766AC5}"/>
          </ac:grpSpMkLst>
        </pc:grpChg>
        <pc:grpChg chg="add del mod">
          <ac:chgData name="FATEMA ABDULJABBAR JAWAD ABDULLA SARHAN" userId="3d832b0d-5391-4798-8b9c-0d0f97df42ad" providerId="ADAL" clId="{4EEAA6A0-2798-46E8-AFC0-7ADEF132DE93}" dt="2022-06-06T19:19:17.230" v="2839"/>
          <ac:grpSpMkLst>
            <pc:docMk/>
            <pc:sldMk cId="2480753864" sldId="320"/>
            <ac:grpSpMk id="23" creationId="{5391BBD9-1170-846C-087A-A6ABFF5C4ACF}"/>
          </ac:grpSpMkLst>
        </pc:grpChg>
        <pc:grpChg chg="mod">
          <ac:chgData name="FATEMA ABDULJABBAR JAWAD ABDULLA SARHAN" userId="3d832b0d-5391-4798-8b9c-0d0f97df42ad" providerId="ADAL" clId="{4EEAA6A0-2798-46E8-AFC0-7ADEF132DE93}" dt="2022-06-06T19:19:16.154" v="2838"/>
          <ac:grpSpMkLst>
            <pc:docMk/>
            <pc:sldMk cId="2480753864" sldId="320"/>
            <ac:grpSpMk id="25" creationId="{27BD5BD4-1D77-7A32-0FC6-E2DAEAA37A34}"/>
          </ac:grpSpMkLst>
        </pc:grpChg>
        <pc:grpChg chg="add del mod">
          <ac:chgData name="FATEMA ABDULJABBAR JAWAD ABDULLA SARHAN" userId="3d832b0d-5391-4798-8b9c-0d0f97df42ad" providerId="ADAL" clId="{4EEAA6A0-2798-46E8-AFC0-7ADEF132DE93}" dt="2022-06-06T19:19:17.230" v="2839"/>
          <ac:grpSpMkLst>
            <pc:docMk/>
            <pc:sldMk cId="2480753864" sldId="320"/>
            <ac:grpSpMk id="39" creationId="{40AF8660-21D3-FF8C-01AC-92012C963C16}"/>
          </ac:grpSpMkLst>
        </pc:grpChg>
        <pc:grpChg chg="add mod">
          <ac:chgData name="FATEMA ABDULJABBAR JAWAD ABDULLA SARHAN" userId="3d832b0d-5391-4798-8b9c-0d0f97df42ad" providerId="ADAL" clId="{4EEAA6A0-2798-46E8-AFC0-7ADEF132DE93}" dt="2022-06-06T19:23:50.572" v="2914" actId="1076"/>
          <ac:grpSpMkLst>
            <pc:docMk/>
            <pc:sldMk cId="2480753864" sldId="320"/>
            <ac:grpSpMk id="44" creationId="{2710987F-3C5B-FF87-C16D-EDC66A98A12D}"/>
          </ac:grpSpMkLst>
        </pc:grpChg>
        <pc:grpChg chg="add mod">
          <ac:chgData name="FATEMA ABDULJABBAR JAWAD ABDULLA SARHAN" userId="3d832b0d-5391-4798-8b9c-0d0f97df42ad" providerId="ADAL" clId="{4EEAA6A0-2798-46E8-AFC0-7ADEF132DE93}" dt="2022-06-06T19:30:58.873" v="3002" actId="14100"/>
          <ac:grpSpMkLst>
            <pc:docMk/>
            <pc:sldMk cId="2480753864" sldId="320"/>
            <ac:grpSpMk id="56" creationId="{D648E43C-56F3-BB9A-2F54-D75D8E82AE22}"/>
          </ac:grpSpMkLst>
        </pc:grpChg>
        <pc:grpChg chg="add mod">
          <ac:chgData name="FATEMA ABDULJABBAR JAWAD ABDULLA SARHAN" userId="3d832b0d-5391-4798-8b9c-0d0f97df42ad" providerId="ADAL" clId="{4EEAA6A0-2798-46E8-AFC0-7ADEF132DE93}" dt="2022-06-06T19:44:56.271" v="3154" actId="1076"/>
          <ac:grpSpMkLst>
            <pc:docMk/>
            <pc:sldMk cId="2480753864" sldId="320"/>
            <ac:grpSpMk id="67" creationId="{8BA91DB0-270A-77A5-37AB-B41FFBDDAD06}"/>
          </ac:grpSpMkLst>
        </pc:grpChg>
        <pc:picChg chg="add mod">
          <ac:chgData name="FATEMA ABDULJABBAR JAWAD ABDULLA SARHAN" userId="3d832b0d-5391-4798-8b9c-0d0f97df42ad" providerId="ADAL" clId="{4EEAA6A0-2798-46E8-AFC0-7ADEF132DE93}" dt="2022-06-06T19:20:35.257" v="2871" actId="1038"/>
          <ac:picMkLst>
            <pc:docMk/>
            <pc:sldMk cId="2480753864" sldId="320"/>
            <ac:picMk id="42" creationId="{DB067883-A40C-5681-3874-61772E3F2EFB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9:25:29.057" v="2932" actId="166"/>
          <ac:picMkLst>
            <pc:docMk/>
            <pc:sldMk cId="2480753864" sldId="320"/>
            <ac:picMk id="47" creationId="{C3073D43-84C5-087E-4219-A6D242496A71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9:29:19.391" v="2977" actId="1076"/>
          <ac:picMkLst>
            <pc:docMk/>
            <pc:sldMk cId="2480753864" sldId="320"/>
            <ac:picMk id="51" creationId="{4C58F448-22A3-BBB4-EB4E-F495DB491F56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9:29:18.942" v="2976" actId="1076"/>
          <ac:picMkLst>
            <pc:docMk/>
            <pc:sldMk cId="2480753864" sldId="320"/>
            <ac:picMk id="53" creationId="{FDFB2256-517E-E671-89EA-FB61D9481CC1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9:32:15.627" v="3025" actId="1076"/>
          <ac:picMkLst>
            <pc:docMk/>
            <pc:sldMk cId="2480753864" sldId="320"/>
            <ac:picMk id="60" creationId="{67B558A3-7264-8F0A-D131-FCCFF23CE0E2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9:32:13.190" v="3024" actId="1076"/>
          <ac:picMkLst>
            <pc:docMk/>
            <pc:sldMk cId="2480753864" sldId="320"/>
            <ac:picMk id="61" creationId="{CE93C7D8-3292-D496-6D94-B76D4DD0A2F0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9:44:43.523" v="3152" actId="1076"/>
          <ac:picMkLst>
            <pc:docMk/>
            <pc:sldMk cId="2480753864" sldId="320"/>
            <ac:picMk id="63" creationId="{AF2B6D00-A094-41E7-14F7-69291D4F7156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9:44:44.957" v="3153" actId="1076"/>
          <ac:picMkLst>
            <pc:docMk/>
            <pc:sldMk cId="2480753864" sldId="320"/>
            <ac:picMk id="64" creationId="{5E566553-6B90-8DE9-B32F-BC72E94C1226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9:45:05.858" v="3159" actId="1076"/>
          <ac:picMkLst>
            <pc:docMk/>
            <pc:sldMk cId="2480753864" sldId="320"/>
            <ac:picMk id="71" creationId="{27DF1625-0D76-4403-C78B-DDF6E884C2E8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9:45:25.492" v="3165" actId="1076"/>
          <ac:picMkLst>
            <pc:docMk/>
            <pc:sldMk cId="2480753864" sldId="320"/>
            <ac:picMk id="72" creationId="{800E2272-B4BB-599F-9B50-E9C773D8DE97}"/>
          </ac:picMkLst>
        </pc:picChg>
        <pc:picChg chg="add mod ord">
          <ac:chgData name="FATEMA ABDULJABBAR JAWAD ABDULLA SARHAN" userId="3d832b0d-5391-4798-8b9c-0d0f97df42ad" providerId="ADAL" clId="{4EEAA6A0-2798-46E8-AFC0-7ADEF132DE93}" dt="2022-06-06T19:45:24.287" v="3164" actId="1076"/>
          <ac:picMkLst>
            <pc:docMk/>
            <pc:sldMk cId="2480753864" sldId="320"/>
            <ac:picMk id="74" creationId="{B27AF345-4E3B-FA54-5987-B09345E0CE9A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9:45:37.612" v="3168" actId="571"/>
          <ac:picMkLst>
            <pc:docMk/>
            <pc:sldMk cId="2480753864" sldId="320"/>
            <ac:picMk id="77" creationId="{60059066-5951-507C-3809-FA91FD476941}"/>
          </ac:picMkLst>
        </pc:picChg>
        <pc:picChg chg="add mod">
          <ac:chgData name="FATEMA ABDULJABBAR JAWAD ABDULLA SARHAN" userId="3d832b0d-5391-4798-8b9c-0d0f97df42ad" providerId="ADAL" clId="{4EEAA6A0-2798-46E8-AFC0-7ADEF132DE93}" dt="2022-06-06T19:45:37.612" v="3168" actId="571"/>
          <ac:picMkLst>
            <pc:docMk/>
            <pc:sldMk cId="2480753864" sldId="320"/>
            <ac:picMk id="78" creationId="{756D37E7-066A-DBD7-B701-E63F98905545}"/>
          </ac:picMkLst>
        </pc:picChg>
      </pc:sldChg>
      <pc:sldChg chg="addSp delSp modSp add del mod">
        <pc:chgData name="FATEMA ABDULJABBAR JAWAD ABDULLA SARHAN" userId="3d832b0d-5391-4798-8b9c-0d0f97df42ad" providerId="ADAL" clId="{4EEAA6A0-2798-46E8-AFC0-7ADEF132DE93}" dt="2022-06-06T19:17:30.545" v="2774" actId="47"/>
        <pc:sldMkLst>
          <pc:docMk/>
          <pc:sldMk cId="1469121849" sldId="321"/>
        </pc:sldMkLst>
        <pc:spChg chg="mod">
          <ac:chgData name="FATEMA ABDULJABBAR JAWAD ABDULLA SARHAN" userId="3d832b0d-5391-4798-8b9c-0d0f97df42ad" providerId="ADAL" clId="{4EEAA6A0-2798-46E8-AFC0-7ADEF132DE93}" dt="2022-06-06T16:39:40.950" v="2702" actId="20577"/>
          <ac:spMkLst>
            <pc:docMk/>
            <pc:sldMk cId="1469121849" sldId="321"/>
            <ac:spMk id="3655" creationId="{00000000-0000-0000-0000-000000000000}"/>
          </ac:spMkLst>
        </pc:spChg>
        <pc:spChg chg="add del mod topLvl">
          <ac:chgData name="FATEMA ABDULJABBAR JAWAD ABDULLA SARHAN" userId="3d832b0d-5391-4798-8b9c-0d0f97df42ad" providerId="ADAL" clId="{4EEAA6A0-2798-46E8-AFC0-7ADEF132DE93}" dt="2022-06-06T16:40:48.622" v="2773" actId="20577"/>
          <ac:spMkLst>
            <pc:docMk/>
            <pc:sldMk cId="1469121849" sldId="321"/>
            <ac:spMk id="3736" creationId="{00000000-0000-0000-0000-000000000000}"/>
          </ac:spMkLst>
        </pc:spChg>
        <pc:spChg chg="mod topLvl">
          <ac:chgData name="FATEMA ABDULJABBAR JAWAD ABDULLA SARHAN" userId="3d832b0d-5391-4798-8b9c-0d0f97df42ad" providerId="ADAL" clId="{4EEAA6A0-2798-46E8-AFC0-7ADEF132DE93}" dt="2022-06-06T16:40:28.075" v="2763" actId="21"/>
          <ac:spMkLst>
            <pc:docMk/>
            <pc:sldMk cId="1469121849" sldId="321"/>
            <ac:spMk id="3737" creationId="{00000000-0000-0000-0000-000000000000}"/>
          </ac:spMkLst>
        </pc:spChg>
        <pc:grpChg chg="add del">
          <ac:chgData name="FATEMA ABDULJABBAR JAWAD ABDULLA SARHAN" userId="3d832b0d-5391-4798-8b9c-0d0f97df42ad" providerId="ADAL" clId="{4EEAA6A0-2798-46E8-AFC0-7ADEF132DE93}" dt="2022-06-06T16:40:25.035" v="2762" actId="478"/>
          <ac:grpSpMkLst>
            <pc:docMk/>
            <pc:sldMk cId="1469121849" sldId="321"/>
            <ac:grpSpMk id="3735" creationId="{00000000-0000-0000-0000-000000000000}"/>
          </ac:grpSpMkLst>
        </pc:grpChg>
      </pc:sldChg>
      <pc:sldChg chg="new del modTransition">
        <pc:chgData name="FATEMA ABDULJABBAR JAWAD ABDULLA SARHAN" userId="3d832b0d-5391-4798-8b9c-0d0f97df42ad" providerId="ADAL" clId="{4EEAA6A0-2798-46E8-AFC0-7ADEF132DE93}" dt="2022-06-06T20:33:12.119" v="3424" actId="47"/>
        <pc:sldMkLst>
          <pc:docMk/>
          <pc:sldMk cId="3958366286" sldId="321"/>
        </pc:sldMkLst>
      </pc:sldChg>
      <pc:sldChg chg="addSp delSp modSp add mod modTransition modAnim">
        <pc:chgData name="FATEMA ABDULJABBAR JAWAD ABDULLA SARHAN" userId="3d832b0d-5391-4798-8b9c-0d0f97df42ad" providerId="ADAL" clId="{4EEAA6A0-2798-46E8-AFC0-7ADEF132DE93}" dt="2022-06-06T20:36:19.704" v="3515"/>
        <pc:sldMkLst>
          <pc:docMk/>
          <pc:sldMk cId="3643211490" sldId="322"/>
        </pc:sldMkLst>
        <pc:spChg chg="add mod">
          <ac:chgData name="FATEMA ABDULJABBAR JAWAD ABDULLA SARHAN" userId="3d832b0d-5391-4798-8b9c-0d0f97df42ad" providerId="ADAL" clId="{4EEAA6A0-2798-46E8-AFC0-7ADEF132DE93}" dt="2022-06-06T20:29:20.744" v="3377" actId="207"/>
          <ac:spMkLst>
            <pc:docMk/>
            <pc:sldMk cId="3643211490" sldId="322"/>
            <ac:spMk id="208" creationId="{31833A39-645A-6B82-35FB-28E7F64CF29E}"/>
          </ac:spMkLst>
        </pc:spChg>
        <pc:spChg chg="mod">
          <ac:chgData name="FATEMA ABDULJABBAR JAWAD ABDULLA SARHAN" userId="3d832b0d-5391-4798-8b9c-0d0f97df42ad" providerId="ADAL" clId="{4EEAA6A0-2798-46E8-AFC0-7ADEF132DE93}" dt="2022-06-06T20:27:13.797" v="3367" actId="1076"/>
          <ac:spMkLst>
            <pc:docMk/>
            <pc:sldMk cId="3643211490" sldId="322"/>
            <ac:spMk id="672" creationId="{00000000-0000-0000-0000-000000000000}"/>
          </ac:spMkLst>
        </pc:spChg>
        <pc:grpChg chg="del">
          <ac:chgData name="FATEMA ABDULJABBAR JAWAD ABDULLA SARHAN" userId="3d832b0d-5391-4798-8b9c-0d0f97df42ad" providerId="ADAL" clId="{4EEAA6A0-2798-46E8-AFC0-7ADEF132DE93}" dt="2022-06-06T20:27:23.084" v="3370" actId="478"/>
          <ac:grpSpMkLst>
            <pc:docMk/>
            <pc:sldMk cId="3643211490" sldId="322"/>
            <ac:grpSpMk id="673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20:27:23.084" v="3370" actId="478"/>
          <ac:grpSpMkLst>
            <pc:docMk/>
            <pc:sldMk cId="3643211490" sldId="322"/>
            <ac:grpSpMk id="684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20:27:26.090" v="3371" actId="478"/>
          <ac:grpSpMkLst>
            <pc:docMk/>
            <pc:sldMk cId="3643211490" sldId="322"/>
            <ac:grpSpMk id="849" creationId="{00000000-0000-0000-0000-000000000000}"/>
          </ac:grpSpMkLst>
        </pc:grpChg>
        <pc:grpChg chg="del">
          <ac:chgData name="FATEMA ABDULJABBAR JAWAD ABDULLA SARHAN" userId="3d832b0d-5391-4798-8b9c-0d0f97df42ad" providerId="ADAL" clId="{4EEAA6A0-2798-46E8-AFC0-7ADEF132DE93}" dt="2022-06-06T20:27:26.090" v="3371" actId="478"/>
          <ac:grpSpMkLst>
            <pc:docMk/>
            <pc:sldMk cId="3643211490" sldId="322"/>
            <ac:grpSpMk id="860" creationId="{00000000-0000-0000-0000-000000000000}"/>
          </ac:grpSpMkLst>
        </pc:grpChg>
      </pc:sldChg>
      <pc:sldChg chg="add del modTransition">
        <pc:chgData name="FATEMA ABDULJABBAR JAWAD ABDULLA SARHAN" userId="3d832b0d-5391-4798-8b9c-0d0f97df42ad" providerId="ADAL" clId="{4EEAA6A0-2798-46E8-AFC0-7ADEF132DE93}" dt="2022-06-06T20:23:24.614" v="3253" actId="47"/>
        <pc:sldMkLst>
          <pc:docMk/>
          <pc:sldMk cId="3867841453" sldId="323"/>
        </pc:sldMkLst>
      </pc:sldChg>
      <pc:sldChg chg="add del modTransition">
        <pc:chgData name="FATEMA ABDULJABBAR JAWAD ABDULLA SARHAN" userId="3d832b0d-5391-4798-8b9c-0d0f97df42ad" providerId="ADAL" clId="{4EEAA6A0-2798-46E8-AFC0-7ADEF132DE93}" dt="2022-06-06T20:33:01.816" v="3422" actId="47"/>
        <pc:sldMkLst>
          <pc:docMk/>
          <pc:sldMk cId="4107517766" sldId="324"/>
        </pc:sldMkLst>
      </pc:sldChg>
      <pc:sldChg chg="modSp add mod modAnim">
        <pc:chgData name="FATEMA ABDULJABBAR JAWAD ABDULLA SARHAN" userId="3d832b0d-5391-4798-8b9c-0d0f97df42ad" providerId="ADAL" clId="{4EEAA6A0-2798-46E8-AFC0-7ADEF132DE93}" dt="2022-06-06T20:36:14.743" v="3514"/>
        <pc:sldMkLst>
          <pc:docMk/>
          <pc:sldMk cId="2937360991" sldId="325"/>
        </pc:sldMkLst>
        <pc:spChg chg="mod">
          <ac:chgData name="FATEMA ABDULJABBAR JAWAD ABDULLA SARHAN" userId="3d832b0d-5391-4798-8b9c-0d0f97df42ad" providerId="ADAL" clId="{4EEAA6A0-2798-46E8-AFC0-7ADEF132DE93}" dt="2022-06-06T20:32:37.117" v="3421" actId="1076"/>
          <ac:spMkLst>
            <pc:docMk/>
            <pc:sldMk cId="2937360991" sldId="325"/>
            <ac:spMk id="208" creationId="{31833A39-645A-6B82-35FB-28E7F64CF29E}"/>
          </ac:spMkLst>
        </pc:spChg>
      </pc:sldChg>
      <pc:sldChg chg="add del">
        <pc:chgData name="FATEMA ABDULJABBAR JAWAD ABDULLA SARHAN" userId="3d832b0d-5391-4798-8b9c-0d0f97df42ad" providerId="ADAL" clId="{4EEAA6A0-2798-46E8-AFC0-7ADEF132DE93}" dt="2022-06-06T20:33:18.341" v="3426" actId="47"/>
        <pc:sldMkLst>
          <pc:docMk/>
          <pc:sldMk cId="4239900384" sldId="326"/>
        </pc:sldMkLst>
      </pc:sldChg>
      <pc:sldChg chg="modSp add mod modAnim">
        <pc:chgData name="FATEMA ABDULJABBAR JAWAD ABDULLA SARHAN" userId="3d832b0d-5391-4798-8b9c-0d0f97df42ad" providerId="ADAL" clId="{4EEAA6A0-2798-46E8-AFC0-7ADEF132DE93}" dt="2022-06-06T20:36:09.257" v="3513"/>
        <pc:sldMkLst>
          <pc:docMk/>
          <pc:sldMk cId="3145481793" sldId="327"/>
        </pc:sldMkLst>
        <pc:spChg chg="mod">
          <ac:chgData name="FATEMA ABDULJABBAR JAWAD ABDULLA SARHAN" userId="3d832b0d-5391-4798-8b9c-0d0f97df42ad" providerId="ADAL" clId="{4EEAA6A0-2798-46E8-AFC0-7ADEF132DE93}" dt="2022-06-06T20:35:14.781" v="3509" actId="1076"/>
          <ac:spMkLst>
            <pc:docMk/>
            <pc:sldMk cId="3145481793" sldId="327"/>
            <ac:spMk id="208" creationId="{31833A39-645A-6B82-35FB-28E7F64CF29E}"/>
          </ac:spMkLst>
        </pc:spChg>
      </pc:sldChg>
      <pc:sldMasterChg chg="delSldLayout">
        <pc:chgData name="FATEMA ABDULJABBAR JAWAD ABDULLA SARHAN" userId="3d832b0d-5391-4798-8b9c-0d0f97df42ad" providerId="ADAL" clId="{4EEAA6A0-2798-46E8-AFC0-7ADEF132DE93}" dt="2022-06-06T11:42:00.961" v="103" actId="47"/>
        <pc:sldMasterMkLst>
          <pc:docMk/>
          <pc:sldMasterMk cId="0" sldId="2147483660"/>
        </pc:sldMasterMkLst>
        <pc:sldLayoutChg chg="del">
          <pc:chgData name="FATEMA ABDULJABBAR JAWAD ABDULLA SARHAN" userId="3d832b0d-5391-4798-8b9c-0d0f97df42ad" providerId="ADAL" clId="{4EEAA6A0-2798-46E8-AFC0-7ADEF132DE93}" dt="2022-06-06T11:42:00.961" v="103" actId="47"/>
          <pc:sldLayoutMkLst>
            <pc:docMk/>
            <pc:sldMasterMk cId="0" sldId="2147483660"/>
            <pc:sldLayoutMk cId="0" sldId="2147483649"/>
          </pc:sldLayoutMkLst>
        </pc:sldLayoutChg>
      </pc:sldMasterChg>
      <pc:sldMasterChg chg="del delSldLayout">
        <pc:chgData name="FATEMA ABDULJABBAR JAWAD ABDULLA SARHAN" userId="3d832b0d-5391-4798-8b9c-0d0f97df42ad" providerId="ADAL" clId="{4EEAA6A0-2798-46E8-AFC0-7ADEF132DE93}" dt="2022-06-06T20:09:43.166" v="3203" actId="47"/>
        <pc:sldMasterMkLst>
          <pc:docMk/>
          <pc:sldMasterMk cId="0" sldId="2147483661"/>
        </pc:sldMasterMkLst>
        <pc:sldLayoutChg chg="del">
          <pc:chgData name="FATEMA ABDULJABBAR JAWAD ABDULLA SARHAN" userId="3d832b0d-5391-4798-8b9c-0d0f97df42ad" providerId="ADAL" clId="{4EEAA6A0-2798-46E8-AFC0-7ADEF132DE93}" dt="2022-06-06T20:09:43.166" v="3203" actId="47"/>
          <pc:sldLayoutMkLst>
            <pc:docMk/>
            <pc:sldMasterMk cId="0" sldId="2147483661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9646c4d463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07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750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962ef911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962ef911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33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40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646c4d46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9646c4d46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273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646c4d46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9646c4d46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992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646c4d46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9646c4d46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490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646c4d46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9646c4d46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988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41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9646c4d463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9646c4d463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47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08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646c4d4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646c4d4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02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Google Shape;3353;g9646c4d463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4" name="Google Shape;3354;g9646c4d463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07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30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7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97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766850" y="1445000"/>
            <a:ext cx="3567000" cy="14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66850" y="2905900"/>
            <a:ext cx="356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analyticsindiamag.com/hands-on-guide-to-implement-batch-normalization-in-deep-learning-models/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hyperlink" Target="https://paperswithcode.com/method/max-pooling" TargetMode="External"/><Relationship Id="rId10" Type="http://schemas.openxmlformats.org/officeDocument/2006/relationships/image" Target="../media/image44.svg"/><Relationship Id="rId4" Type="http://schemas.openxmlformats.org/officeDocument/2006/relationships/hyperlink" Target="https://www.w3resource.com/numpy/manipulation/ndarray-flatten.php" TargetMode="Externa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epingcomputer.com/news/security/netwalker-ransomware-continues-assault-on-us-colleges-hits-ucsf/" TargetMode="External"/><Relationship Id="rId2" Type="http://schemas.openxmlformats.org/officeDocument/2006/relationships/hyperlink" Target="https://www.upguard.com/blog/what-is-netwalker-ransom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somag.eccouncil.org/importance-of-intrusion-detection-system-in-cybersecurit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4184478" y="2066522"/>
            <a:ext cx="4811932" cy="14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An Overview of DL-based Network Intrusion Detection System</a:t>
            </a:r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4766850" y="3743366"/>
            <a:ext cx="356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Prepared by: Fatema </a:t>
            </a:r>
            <a:r>
              <a:rPr lang="en-US" sz="1400" dirty="0" err="1"/>
              <a:t>Abduljabbar</a:t>
            </a:r>
            <a:r>
              <a:rPr lang="en-US" sz="1400" dirty="0"/>
              <a:t> Jawad Sarhan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ID: 20163743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Supervised by: Prof. </a:t>
            </a:r>
            <a:r>
              <a:rPr lang="en-US" sz="1400" dirty="0" err="1"/>
              <a:t>Mohab</a:t>
            </a:r>
            <a:r>
              <a:rPr lang="en-US" sz="1400" dirty="0"/>
              <a:t> </a:t>
            </a:r>
            <a:r>
              <a:rPr lang="en-US" sz="1400" dirty="0" err="1"/>
              <a:t>Mangoud</a:t>
            </a:r>
            <a:endParaRPr lang="en-US" sz="1400" dirty="0"/>
          </a:p>
        </p:txBody>
      </p:sp>
      <p:grpSp>
        <p:nvGrpSpPr>
          <p:cNvPr id="56" name="Google Shape;56;p15"/>
          <p:cNvGrpSpPr/>
          <p:nvPr/>
        </p:nvGrpSpPr>
        <p:grpSpPr>
          <a:xfrm>
            <a:off x="-2395492" y="1206887"/>
            <a:ext cx="6967495" cy="3975885"/>
            <a:chOff x="2925068" y="2092209"/>
            <a:chExt cx="3288881" cy="1876746"/>
          </a:xfrm>
        </p:grpSpPr>
        <p:sp>
          <p:nvSpPr>
            <p:cNvPr id="57" name="Google Shape;57;p15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925068" y="3784023"/>
              <a:ext cx="3288881" cy="184931"/>
            </a:xfrm>
            <a:custGeom>
              <a:avLst/>
              <a:gdLst/>
              <a:ahLst/>
              <a:cxnLst/>
              <a:rect l="l" t="t" r="r" b="b"/>
              <a:pathLst>
                <a:path w="99966" h="5621" extrusionOk="0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180924" y="3783234"/>
              <a:ext cx="777592" cy="56062"/>
            </a:xfrm>
            <a:custGeom>
              <a:avLst/>
              <a:gdLst/>
              <a:ahLst/>
              <a:cxnLst/>
              <a:rect l="l" t="t" r="r" b="b"/>
              <a:pathLst>
                <a:path w="23635" h="1704" extrusionOk="0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176203" y="2431835"/>
              <a:ext cx="786606" cy="1012201"/>
            </a:xfrm>
            <a:custGeom>
              <a:avLst/>
              <a:gdLst/>
              <a:ahLst/>
              <a:cxnLst/>
              <a:rect l="l" t="t" r="r" b="b"/>
              <a:pathLst>
                <a:path w="23909" h="30766" fill="none" extrusionOk="0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w="7750" cap="flat" cmpd="sng">
              <a:solidFill>
                <a:srgbClr val="FCFC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49" name="Picture 154" descr="Logo&#10;&#10;Description automatically generated">
            <a:extLst>
              <a:ext uri="{FF2B5EF4-FFF2-40B4-BE49-F238E27FC236}">
                <a16:creationId xmlns:a16="http://schemas.microsoft.com/office/drawing/2014/main" id="{41832939-BF3E-41AF-FA66-A1FC538F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r="26582"/>
          <a:stretch>
            <a:fillRect/>
          </a:stretch>
        </p:blipFill>
        <p:spPr bwMode="auto">
          <a:xfrm>
            <a:off x="6110698" y="37226"/>
            <a:ext cx="879304" cy="9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2F2056C-9FF1-A71B-ECC4-DF692AA2C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538" y="1044337"/>
            <a:ext cx="26596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Bahrain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of Engineering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 in Artificial Intelligence Systems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1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IE604: Deep Learning Applications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DE8169-49B0-9249-79FA-4C8BCCB7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984" y="2054651"/>
            <a:ext cx="5891423" cy="2624645"/>
          </a:xfrm>
          <a:prstGeom prst="rect">
            <a:avLst/>
          </a:prstGeom>
        </p:spPr>
      </p:pic>
      <p:sp>
        <p:nvSpPr>
          <p:cNvPr id="2334" name="Google Shape;2334;p32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</a:t>
            </a:r>
            <a:endParaRPr dirty="0"/>
          </a:p>
        </p:txBody>
      </p:sp>
      <p:grpSp>
        <p:nvGrpSpPr>
          <p:cNvPr id="2406" name="Google Shape;2406;p32"/>
          <p:cNvGrpSpPr/>
          <p:nvPr/>
        </p:nvGrpSpPr>
        <p:grpSpPr>
          <a:xfrm>
            <a:off x="214334" y="806805"/>
            <a:ext cx="8276886" cy="1113501"/>
            <a:chOff x="275945" y="1286297"/>
            <a:chExt cx="8276886" cy="1113501"/>
          </a:xfrm>
        </p:grpSpPr>
        <p:sp>
          <p:nvSpPr>
            <p:cNvPr id="2407" name="Google Shape;2407;p32"/>
            <p:cNvSpPr/>
            <p:nvPr/>
          </p:nvSpPr>
          <p:spPr>
            <a:xfrm>
              <a:off x="1058510" y="1460200"/>
              <a:ext cx="7494321" cy="844576"/>
            </a:xfrm>
            <a:custGeom>
              <a:avLst/>
              <a:gdLst/>
              <a:ahLst/>
              <a:cxnLst/>
              <a:rect l="l" t="t" r="r" b="b"/>
              <a:pathLst>
                <a:path w="39137" h="24516" extrusionOk="0">
                  <a:moveTo>
                    <a:pt x="0" y="0"/>
                  </a:moveTo>
                  <a:lnTo>
                    <a:pt x="0" y="24515"/>
                  </a:lnTo>
                  <a:lnTo>
                    <a:pt x="39136" y="24515"/>
                  </a:lnTo>
                  <a:lnTo>
                    <a:pt x="39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32"/>
            <p:cNvSpPr/>
            <p:nvPr/>
          </p:nvSpPr>
          <p:spPr>
            <a:xfrm>
              <a:off x="275945" y="1286297"/>
              <a:ext cx="1113437" cy="1113501"/>
            </a:xfrm>
            <a:custGeom>
              <a:avLst/>
              <a:gdLst/>
              <a:ahLst/>
              <a:cxnLst/>
              <a:rect l="l" t="t" r="r" b="b"/>
              <a:pathLst>
                <a:path w="17086" h="17087" extrusionOk="0">
                  <a:moveTo>
                    <a:pt x="17086" y="8537"/>
                  </a:moveTo>
                  <a:cubicBezTo>
                    <a:pt x="17086" y="13252"/>
                    <a:pt x="13264" y="17086"/>
                    <a:pt x="8537" y="17086"/>
                  </a:cubicBezTo>
                  <a:cubicBezTo>
                    <a:pt x="3822" y="17086"/>
                    <a:pt x="0" y="13252"/>
                    <a:pt x="0" y="8537"/>
                  </a:cubicBezTo>
                  <a:cubicBezTo>
                    <a:pt x="0" y="3823"/>
                    <a:pt x="3822" y="1"/>
                    <a:pt x="8537" y="1"/>
                  </a:cubicBezTo>
                  <a:cubicBezTo>
                    <a:pt x="13264" y="1"/>
                    <a:pt x="17086" y="3823"/>
                    <a:pt x="17086" y="8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5" name="Google Shape;2445;p32"/>
          <p:cNvGrpSpPr/>
          <p:nvPr/>
        </p:nvGrpSpPr>
        <p:grpSpPr>
          <a:xfrm>
            <a:off x="1369819" y="1105850"/>
            <a:ext cx="6893412" cy="666258"/>
            <a:chOff x="442712" y="1296675"/>
            <a:chExt cx="1296065" cy="666258"/>
          </a:xfrm>
        </p:grpSpPr>
        <p:sp>
          <p:nvSpPr>
            <p:cNvPr id="2446" name="Google Shape;2446;p32"/>
            <p:cNvSpPr txBox="1"/>
            <p:nvPr/>
          </p:nvSpPr>
          <p:spPr>
            <a:xfrm>
              <a:off x="442777" y="1296675"/>
              <a:ext cx="1296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CSE-CIC-IDS2018 on AWS</a:t>
              </a:r>
            </a:p>
          </p:txBody>
        </p:sp>
        <p:sp>
          <p:nvSpPr>
            <p:cNvPr id="2447" name="Google Shape;2447;p32"/>
            <p:cNvSpPr txBox="1"/>
            <p:nvPr/>
          </p:nvSpPr>
          <p:spPr>
            <a:xfrm>
              <a:off x="442712" y="1520733"/>
              <a:ext cx="1296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Provided by University of New Brunswick</a:t>
              </a:r>
            </a:p>
          </p:txBody>
        </p:sp>
      </p:grpSp>
      <p:sp>
        <p:nvSpPr>
          <p:cNvPr id="2453" name="Google Shape;2453;p32"/>
          <p:cNvSpPr txBox="1"/>
          <p:nvPr/>
        </p:nvSpPr>
        <p:spPr>
          <a:xfrm>
            <a:off x="1381247" y="1344667"/>
            <a:ext cx="6593727" cy="44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dataset is very huge, we have around 80 features, and more than 1 million samples which is interesting.</a:t>
            </a:r>
            <a:endParaRPr sz="105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" name="Graphic 2" descr="Research with solid fill">
            <a:extLst>
              <a:ext uri="{FF2B5EF4-FFF2-40B4-BE49-F238E27FC236}">
                <a16:creationId xmlns:a16="http://schemas.microsoft.com/office/drawing/2014/main" id="{07E6F8A7-F4DC-34AC-2E95-AF9421833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11530" y="914333"/>
            <a:ext cx="886067" cy="914400"/>
          </a:xfrm>
          <a:prstGeom prst="rect">
            <a:avLst/>
          </a:prstGeom>
        </p:spPr>
      </p:pic>
      <p:sp>
        <p:nvSpPr>
          <p:cNvPr id="160" name="Google Shape;2453;p32">
            <a:extLst>
              <a:ext uri="{FF2B5EF4-FFF2-40B4-BE49-F238E27FC236}">
                <a16:creationId xmlns:a16="http://schemas.microsoft.com/office/drawing/2014/main" id="{ACBDA781-B26C-B379-F225-713D34D60CFE}"/>
              </a:ext>
            </a:extLst>
          </p:cNvPr>
          <p:cNvSpPr txBox="1"/>
          <p:nvPr/>
        </p:nvSpPr>
        <p:spPr>
          <a:xfrm>
            <a:off x="1367442" y="1351700"/>
            <a:ext cx="6593727" cy="44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We have a total of 80 features of which 24 features are of type float, 54 features of type integer, and 2 features of type object. And the memory consumption data is more than 640MB.</a:t>
            </a:r>
            <a:endParaRPr sz="105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4FDF429-52D4-A4B9-AF72-DB669DE36F33}"/>
              </a:ext>
            </a:extLst>
          </p:cNvPr>
          <p:cNvSpPr txBox="1"/>
          <p:nvPr/>
        </p:nvSpPr>
        <p:spPr>
          <a:xfrm>
            <a:off x="1367441" y="1326121"/>
            <a:ext cx="6406739" cy="41549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05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r>
              <a:rPr lang="en-US" dirty="0"/>
              <a:t>The label values are 3, “Benign” which is the normal connection, and two </a:t>
            </a:r>
            <a:r>
              <a:rPr lang="en-US" dirty="0" err="1"/>
              <a:t>BruteForce</a:t>
            </a:r>
            <a:r>
              <a:rPr lang="en-US" dirty="0"/>
              <a:t> type (FTP and SSH) which are the attack connections.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6D46F-7322-5FD3-F49B-CB5B91813CE5}"/>
              </a:ext>
            </a:extLst>
          </p:cNvPr>
          <p:cNvSpPr/>
          <p:nvPr/>
        </p:nvSpPr>
        <p:spPr>
          <a:xfrm>
            <a:off x="1381247" y="1879739"/>
            <a:ext cx="6392933" cy="2971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8CD19CC-847A-DC73-41D8-C0C272CAF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39" y="2456226"/>
            <a:ext cx="4295775" cy="1539240"/>
          </a:xfrm>
          <a:prstGeom prst="rect">
            <a:avLst/>
          </a:prstGeom>
        </p:spPr>
      </p:pic>
      <p:pic>
        <p:nvPicPr>
          <p:cNvPr id="157" name="Picture 156" descr="Text, letter&#10;&#10;Description automatically generated">
            <a:extLst>
              <a:ext uri="{FF2B5EF4-FFF2-40B4-BE49-F238E27FC236}">
                <a16:creationId xmlns:a16="http://schemas.microsoft.com/office/drawing/2014/main" id="{374BC641-E6E2-EA82-E897-8E9E6739E2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893" y="2109040"/>
            <a:ext cx="3519170" cy="24472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27BF6E-FFF0-F441-8FFC-A1D71873F57D}"/>
              </a:ext>
            </a:extLst>
          </p:cNvPr>
          <p:cNvSpPr/>
          <p:nvPr/>
        </p:nvSpPr>
        <p:spPr>
          <a:xfrm>
            <a:off x="493065" y="2087032"/>
            <a:ext cx="8370090" cy="2646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Picture 160" descr="Table&#10;&#10;Description automatically generated">
            <a:extLst>
              <a:ext uri="{FF2B5EF4-FFF2-40B4-BE49-F238E27FC236}">
                <a16:creationId xmlns:a16="http://schemas.microsoft.com/office/drawing/2014/main" id="{1F704481-E9A4-2B33-B7B8-26F229241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134" y="1953067"/>
            <a:ext cx="2018030" cy="2824480"/>
          </a:xfrm>
          <a:prstGeom prst="rect">
            <a:avLst/>
          </a:prstGeom>
        </p:spPr>
      </p:pic>
      <p:pic>
        <p:nvPicPr>
          <p:cNvPr id="162" name="Picture 161" descr="Table&#10;&#10;Description automatically generated">
            <a:extLst>
              <a:ext uri="{FF2B5EF4-FFF2-40B4-BE49-F238E27FC236}">
                <a16:creationId xmlns:a16="http://schemas.microsoft.com/office/drawing/2014/main" id="{BE8006CF-A723-B52B-3839-D6F3F43924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941" y="2133426"/>
            <a:ext cx="1845945" cy="2629535"/>
          </a:xfrm>
          <a:prstGeom prst="rect">
            <a:avLst/>
          </a:prstGeom>
        </p:spPr>
      </p:pic>
      <p:pic>
        <p:nvPicPr>
          <p:cNvPr id="163" name="Picture 16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2658FCA-238D-17C5-D389-EF8FED01FD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7612" y="2456226"/>
            <a:ext cx="1995805" cy="2018030"/>
          </a:xfrm>
          <a:prstGeom prst="rect">
            <a:avLst/>
          </a:prstGeom>
        </p:spPr>
      </p:pic>
      <p:sp>
        <p:nvSpPr>
          <p:cNvPr id="171" name="Rectangle 170">
            <a:extLst>
              <a:ext uri="{FF2B5EF4-FFF2-40B4-BE49-F238E27FC236}">
                <a16:creationId xmlns:a16="http://schemas.microsoft.com/office/drawing/2014/main" id="{41661BD9-B35D-6A8E-AC7D-8D0B0E2F5615}"/>
              </a:ext>
            </a:extLst>
          </p:cNvPr>
          <p:cNvSpPr/>
          <p:nvPr/>
        </p:nvSpPr>
        <p:spPr>
          <a:xfrm>
            <a:off x="1197597" y="1983423"/>
            <a:ext cx="6502269" cy="2824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 descr="Text&#10;&#10;Description automatically generated">
            <a:extLst>
              <a:ext uri="{FF2B5EF4-FFF2-40B4-BE49-F238E27FC236}">
                <a16:creationId xmlns:a16="http://schemas.microsoft.com/office/drawing/2014/main" id="{5F180D97-7B7D-D168-FD48-F3EDEC1BEA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4808" y="2197869"/>
            <a:ext cx="4722805" cy="205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25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3" grpId="0" animBg="1"/>
      <p:bldP spid="160" grpId="0" animBg="1"/>
      <p:bldP spid="165" grpId="0" animBg="1"/>
      <p:bldP spid="7" grpId="0" animBg="1"/>
      <p:bldP spid="8" grpId="0" animBg="1"/>
      <p:bldP spid="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9A07C235-7783-1E55-1521-19AD479BF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56" y="1949374"/>
            <a:ext cx="4399649" cy="3007008"/>
          </a:xfrm>
          <a:prstGeom prst="rect">
            <a:avLst/>
          </a:prstGeom>
        </p:spPr>
      </p:pic>
      <p:sp>
        <p:nvSpPr>
          <p:cNvPr id="4" name="Google Shape;2334;p32">
            <a:extLst>
              <a:ext uri="{FF2B5EF4-FFF2-40B4-BE49-F238E27FC236}">
                <a16:creationId xmlns:a16="http://schemas.microsoft.com/office/drawing/2014/main" id="{89203D5A-B347-A922-5686-D3681AFD8318}"/>
              </a:ext>
            </a:extLst>
          </p:cNvPr>
          <p:cNvSpPr txBox="1">
            <a:spLocks/>
          </p:cNvSpPr>
          <p:nvPr/>
        </p:nvSpPr>
        <p:spPr>
          <a:xfrm>
            <a:off x="457200" y="186066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dirty="0"/>
              <a:t>Data Visualization</a:t>
            </a:r>
          </a:p>
        </p:txBody>
      </p:sp>
      <p:grpSp>
        <p:nvGrpSpPr>
          <p:cNvPr id="5" name="Google Shape;2406;p32">
            <a:extLst>
              <a:ext uri="{FF2B5EF4-FFF2-40B4-BE49-F238E27FC236}">
                <a16:creationId xmlns:a16="http://schemas.microsoft.com/office/drawing/2014/main" id="{DD7A781B-8EE2-BCEA-47FC-0C3EC2A3B9F1}"/>
              </a:ext>
            </a:extLst>
          </p:cNvPr>
          <p:cNvGrpSpPr/>
          <p:nvPr/>
        </p:nvGrpSpPr>
        <p:grpSpPr>
          <a:xfrm>
            <a:off x="214334" y="806805"/>
            <a:ext cx="8276886" cy="1113501"/>
            <a:chOff x="275945" y="1286297"/>
            <a:chExt cx="8276886" cy="1113501"/>
          </a:xfrm>
        </p:grpSpPr>
        <p:sp>
          <p:nvSpPr>
            <p:cNvPr id="6" name="Google Shape;2407;p32">
              <a:extLst>
                <a:ext uri="{FF2B5EF4-FFF2-40B4-BE49-F238E27FC236}">
                  <a16:creationId xmlns:a16="http://schemas.microsoft.com/office/drawing/2014/main" id="{EB005391-2B98-F43A-E1E5-F09CE1D3C48C}"/>
                </a:ext>
              </a:extLst>
            </p:cNvPr>
            <p:cNvSpPr/>
            <p:nvPr/>
          </p:nvSpPr>
          <p:spPr>
            <a:xfrm>
              <a:off x="1058510" y="1460200"/>
              <a:ext cx="7494321" cy="844576"/>
            </a:xfrm>
            <a:custGeom>
              <a:avLst/>
              <a:gdLst/>
              <a:ahLst/>
              <a:cxnLst/>
              <a:rect l="l" t="t" r="r" b="b"/>
              <a:pathLst>
                <a:path w="39137" h="24516" extrusionOk="0">
                  <a:moveTo>
                    <a:pt x="0" y="0"/>
                  </a:moveTo>
                  <a:lnTo>
                    <a:pt x="0" y="24515"/>
                  </a:lnTo>
                  <a:lnTo>
                    <a:pt x="39136" y="24515"/>
                  </a:lnTo>
                  <a:lnTo>
                    <a:pt x="39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2409;p32">
              <a:extLst>
                <a:ext uri="{FF2B5EF4-FFF2-40B4-BE49-F238E27FC236}">
                  <a16:creationId xmlns:a16="http://schemas.microsoft.com/office/drawing/2014/main" id="{4A17D652-D247-BD85-170E-93E7AEF2E6AE}"/>
                </a:ext>
              </a:extLst>
            </p:cNvPr>
            <p:cNvSpPr/>
            <p:nvPr/>
          </p:nvSpPr>
          <p:spPr>
            <a:xfrm>
              <a:off x="275945" y="1286297"/>
              <a:ext cx="1113437" cy="1113501"/>
            </a:xfrm>
            <a:custGeom>
              <a:avLst/>
              <a:gdLst/>
              <a:ahLst/>
              <a:cxnLst/>
              <a:rect l="l" t="t" r="r" b="b"/>
              <a:pathLst>
                <a:path w="17086" h="17087" extrusionOk="0">
                  <a:moveTo>
                    <a:pt x="17086" y="8537"/>
                  </a:moveTo>
                  <a:cubicBezTo>
                    <a:pt x="17086" y="13252"/>
                    <a:pt x="13264" y="17086"/>
                    <a:pt x="8537" y="17086"/>
                  </a:cubicBezTo>
                  <a:cubicBezTo>
                    <a:pt x="3822" y="17086"/>
                    <a:pt x="0" y="13252"/>
                    <a:pt x="0" y="8537"/>
                  </a:cubicBezTo>
                  <a:cubicBezTo>
                    <a:pt x="0" y="3823"/>
                    <a:pt x="3822" y="1"/>
                    <a:pt x="8537" y="1"/>
                  </a:cubicBezTo>
                  <a:cubicBezTo>
                    <a:pt x="13264" y="1"/>
                    <a:pt x="17086" y="3823"/>
                    <a:pt x="17086" y="8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45;p32">
            <a:extLst>
              <a:ext uri="{FF2B5EF4-FFF2-40B4-BE49-F238E27FC236}">
                <a16:creationId xmlns:a16="http://schemas.microsoft.com/office/drawing/2014/main" id="{7F6E70E6-BDBC-CE22-A28D-AEDBF6BD9591}"/>
              </a:ext>
            </a:extLst>
          </p:cNvPr>
          <p:cNvGrpSpPr/>
          <p:nvPr/>
        </p:nvGrpSpPr>
        <p:grpSpPr>
          <a:xfrm>
            <a:off x="1369819" y="1105850"/>
            <a:ext cx="6893412" cy="666258"/>
            <a:chOff x="442712" y="1296675"/>
            <a:chExt cx="1296065" cy="666258"/>
          </a:xfrm>
        </p:grpSpPr>
        <p:sp>
          <p:nvSpPr>
            <p:cNvPr id="9" name="Google Shape;2446;p32">
              <a:extLst>
                <a:ext uri="{FF2B5EF4-FFF2-40B4-BE49-F238E27FC236}">
                  <a16:creationId xmlns:a16="http://schemas.microsoft.com/office/drawing/2014/main" id="{08C246D9-32DA-1848-EEF6-064210F59406}"/>
                </a:ext>
              </a:extLst>
            </p:cNvPr>
            <p:cNvSpPr txBox="1"/>
            <p:nvPr/>
          </p:nvSpPr>
          <p:spPr>
            <a:xfrm>
              <a:off x="442777" y="1296675"/>
              <a:ext cx="1296000" cy="2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rPr>
                <a:t>CSE-CIC-IDS2018 on AWS</a:t>
              </a:r>
            </a:p>
          </p:txBody>
        </p:sp>
        <p:sp>
          <p:nvSpPr>
            <p:cNvPr id="10" name="Google Shape;2447;p32">
              <a:extLst>
                <a:ext uri="{FF2B5EF4-FFF2-40B4-BE49-F238E27FC236}">
                  <a16:creationId xmlns:a16="http://schemas.microsoft.com/office/drawing/2014/main" id="{FC6BDA36-6396-F550-8DA6-6C08B198E758}"/>
                </a:ext>
              </a:extLst>
            </p:cNvPr>
            <p:cNvSpPr txBox="1"/>
            <p:nvPr/>
          </p:nvSpPr>
          <p:spPr>
            <a:xfrm>
              <a:off x="442712" y="1520733"/>
              <a:ext cx="1296000" cy="442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If we combine both brute force attacks, benign attacks will remain more than brute force attacks.</a:t>
              </a:r>
            </a:p>
          </p:txBody>
        </p:sp>
      </p:grpSp>
      <p:pic>
        <p:nvPicPr>
          <p:cNvPr id="15" name="Graphic 14" descr="Bar chart with solid fill">
            <a:extLst>
              <a:ext uri="{FF2B5EF4-FFF2-40B4-BE49-F238E27FC236}">
                <a16:creationId xmlns:a16="http://schemas.microsoft.com/office/drawing/2014/main" id="{55970EA2-6794-1EC9-F262-896E4B9C9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852" y="945796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09392D-2854-FF9C-D967-E179B95D11C9}"/>
              </a:ext>
            </a:extLst>
          </p:cNvPr>
          <p:cNvSpPr txBox="1"/>
          <p:nvPr/>
        </p:nvSpPr>
        <p:spPr>
          <a:xfrm>
            <a:off x="1369818" y="1338595"/>
            <a:ext cx="6243093" cy="47639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05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r>
              <a:rPr lang="en-US" dirty="0"/>
              <a:t>This is a scatter plot for “</a:t>
            </a:r>
            <a:r>
              <a:rPr lang="en-US" dirty="0" err="1"/>
              <a:t>Bwd</a:t>
            </a:r>
            <a:r>
              <a:rPr lang="en-US" dirty="0"/>
              <a:t> Pkts/s”: number of backward packets per second and “</a:t>
            </a:r>
            <a:r>
              <a:rPr lang="en-US" dirty="0" err="1"/>
              <a:t>Fwd</a:t>
            </a:r>
            <a:r>
              <a:rPr lang="en-US" dirty="0"/>
              <a:t> Seg Size Min”: minimum segment size observed in the forward direction.</a:t>
            </a:r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EEE82B-CFFE-54C8-C6AA-B2AD41E87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819" y="1999187"/>
            <a:ext cx="5923525" cy="29839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2E16BC-A586-E319-63D9-270508280474}"/>
              </a:ext>
            </a:extLst>
          </p:cNvPr>
          <p:cNvSpPr txBox="1"/>
          <p:nvPr/>
        </p:nvSpPr>
        <p:spPr>
          <a:xfrm>
            <a:off x="1369818" y="1392343"/>
            <a:ext cx="6508881" cy="36511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05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r>
              <a:rPr lang="en-US" dirty="0"/>
              <a:t>This is the scatter plot with labeled attacks, we can notice here that the FTP-Brute Forces happens most likely when “</a:t>
            </a:r>
            <a:r>
              <a:rPr lang="en-US" dirty="0" err="1"/>
              <a:t>Fwd</a:t>
            </a:r>
            <a:r>
              <a:rPr lang="en-US" dirty="0"/>
              <a:t> Seg Size Min” = 40 and “</a:t>
            </a:r>
            <a:r>
              <a:rPr lang="en-US" dirty="0" err="1"/>
              <a:t>Bwd</a:t>
            </a:r>
            <a:r>
              <a:rPr lang="en-US" dirty="0"/>
              <a:t> Pkt/s” = 0-0.2*10^6 </a:t>
            </a:r>
          </a:p>
        </p:txBody>
      </p:sp>
      <p:pic>
        <p:nvPicPr>
          <p:cNvPr id="21" name="Picture 20" descr="Table&#10;&#10;Description automatically generated with medium confidence">
            <a:extLst>
              <a:ext uri="{FF2B5EF4-FFF2-40B4-BE49-F238E27FC236}">
                <a16:creationId xmlns:a16="http://schemas.microsoft.com/office/drawing/2014/main" id="{9B0969A0-44D0-2A7D-4A5E-B4CB04376A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789"/>
          <a:stretch/>
        </p:blipFill>
        <p:spPr>
          <a:xfrm>
            <a:off x="1369818" y="1973429"/>
            <a:ext cx="5828424" cy="30354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B60EC4-14A6-35EC-6265-91E9704CDE57}"/>
              </a:ext>
            </a:extLst>
          </p:cNvPr>
          <p:cNvSpPr txBox="1"/>
          <p:nvPr/>
        </p:nvSpPr>
        <p:spPr>
          <a:xfrm>
            <a:off x="1360193" y="1375906"/>
            <a:ext cx="6518506" cy="41549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05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r>
              <a:rPr lang="en-US" dirty="0"/>
              <a:t>We can also notice here that SSH-</a:t>
            </a:r>
            <a:r>
              <a:rPr lang="en-US" dirty="0" err="1"/>
              <a:t>Bruteforce</a:t>
            </a:r>
            <a:r>
              <a:rPr lang="en-US" dirty="0"/>
              <a:t> attacks happens more likely when “</a:t>
            </a:r>
            <a:r>
              <a:rPr lang="en-US" dirty="0" err="1"/>
              <a:t>Fwd</a:t>
            </a:r>
            <a:r>
              <a:rPr lang="en-US" dirty="0"/>
              <a:t> Seg Size Min” = 32 and “</a:t>
            </a:r>
            <a:r>
              <a:rPr lang="en-US" dirty="0" err="1"/>
              <a:t>Bwd</a:t>
            </a:r>
            <a:r>
              <a:rPr lang="en-US" dirty="0"/>
              <a:t> Pkts/s” = 0-0.2*10^6</a:t>
            </a:r>
          </a:p>
        </p:txBody>
      </p:sp>
      <p:pic>
        <p:nvPicPr>
          <p:cNvPr id="24" name="Picture 23" descr="A screenshot of a computer&#10;&#10;Description automatically generated">
            <a:extLst>
              <a:ext uri="{FF2B5EF4-FFF2-40B4-BE49-F238E27FC236}">
                <a16:creationId xmlns:a16="http://schemas.microsoft.com/office/drawing/2014/main" id="{9C4ADB63-17C7-31F3-FBD0-278E665B90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8" t="4641" r="1768" b="2223"/>
          <a:stretch/>
        </p:blipFill>
        <p:spPr>
          <a:xfrm>
            <a:off x="1422385" y="1988892"/>
            <a:ext cx="5975271" cy="29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61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4;p32">
            <a:extLst>
              <a:ext uri="{FF2B5EF4-FFF2-40B4-BE49-F238E27FC236}">
                <a16:creationId xmlns:a16="http://schemas.microsoft.com/office/drawing/2014/main" id="{89203D5A-B347-A922-5686-D3681AFD8318}"/>
              </a:ext>
            </a:extLst>
          </p:cNvPr>
          <p:cNvSpPr txBox="1">
            <a:spLocks/>
          </p:cNvSpPr>
          <p:nvPr/>
        </p:nvSpPr>
        <p:spPr>
          <a:xfrm>
            <a:off x="457200" y="186066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dirty="0"/>
              <a:t>Label Encoding</a:t>
            </a:r>
          </a:p>
        </p:txBody>
      </p:sp>
      <p:grpSp>
        <p:nvGrpSpPr>
          <p:cNvPr id="5" name="Google Shape;2406;p32">
            <a:extLst>
              <a:ext uri="{FF2B5EF4-FFF2-40B4-BE49-F238E27FC236}">
                <a16:creationId xmlns:a16="http://schemas.microsoft.com/office/drawing/2014/main" id="{DD7A781B-8EE2-BCEA-47FC-0C3EC2A3B9F1}"/>
              </a:ext>
            </a:extLst>
          </p:cNvPr>
          <p:cNvGrpSpPr/>
          <p:nvPr/>
        </p:nvGrpSpPr>
        <p:grpSpPr>
          <a:xfrm>
            <a:off x="214334" y="806805"/>
            <a:ext cx="8276886" cy="1113501"/>
            <a:chOff x="275945" y="1286297"/>
            <a:chExt cx="8276886" cy="1113501"/>
          </a:xfrm>
        </p:grpSpPr>
        <p:sp>
          <p:nvSpPr>
            <p:cNvPr id="6" name="Google Shape;2407;p32">
              <a:extLst>
                <a:ext uri="{FF2B5EF4-FFF2-40B4-BE49-F238E27FC236}">
                  <a16:creationId xmlns:a16="http://schemas.microsoft.com/office/drawing/2014/main" id="{EB005391-2B98-F43A-E1E5-F09CE1D3C48C}"/>
                </a:ext>
              </a:extLst>
            </p:cNvPr>
            <p:cNvSpPr/>
            <p:nvPr/>
          </p:nvSpPr>
          <p:spPr>
            <a:xfrm>
              <a:off x="1058510" y="1460200"/>
              <a:ext cx="7494321" cy="844576"/>
            </a:xfrm>
            <a:custGeom>
              <a:avLst/>
              <a:gdLst/>
              <a:ahLst/>
              <a:cxnLst/>
              <a:rect l="l" t="t" r="r" b="b"/>
              <a:pathLst>
                <a:path w="39137" h="24516" extrusionOk="0">
                  <a:moveTo>
                    <a:pt x="0" y="0"/>
                  </a:moveTo>
                  <a:lnTo>
                    <a:pt x="0" y="24515"/>
                  </a:lnTo>
                  <a:lnTo>
                    <a:pt x="39136" y="24515"/>
                  </a:lnTo>
                  <a:lnTo>
                    <a:pt x="39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2409;p32">
              <a:extLst>
                <a:ext uri="{FF2B5EF4-FFF2-40B4-BE49-F238E27FC236}">
                  <a16:creationId xmlns:a16="http://schemas.microsoft.com/office/drawing/2014/main" id="{4A17D652-D247-BD85-170E-93E7AEF2E6AE}"/>
                </a:ext>
              </a:extLst>
            </p:cNvPr>
            <p:cNvSpPr/>
            <p:nvPr/>
          </p:nvSpPr>
          <p:spPr>
            <a:xfrm>
              <a:off x="275945" y="1286297"/>
              <a:ext cx="1113437" cy="1113501"/>
            </a:xfrm>
            <a:custGeom>
              <a:avLst/>
              <a:gdLst/>
              <a:ahLst/>
              <a:cxnLst/>
              <a:rect l="l" t="t" r="r" b="b"/>
              <a:pathLst>
                <a:path w="17086" h="17087" extrusionOk="0">
                  <a:moveTo>
                    <a:pt x="17086" y="8537"/>
                  </a:moveTo>
                  <a:cubicBezTo>
                    <a:pt x="17086" y="13252"/>
                    <a:pt x="13264" y="17086"/>
                    <a:pt x="8537" y="17086"/>
                  </a:cubicBezTo>
                  <a:cubicBezTo>
                    <a:pt x="3822" y="17086"/>
                    <a:pt x="0" y="13252"/>
                    <a:pt x="0" y="8537"/>
                  </a:cubicBezTo>
                  <a:cubicBezTo>
                    <a:pt x="0" y="3823"/>
                    <a:pt x="3822" y="1"/>
                    <a:pt x="8537" y="1"/>
                  </a:cubicBezTo>
                  <a:cubicBezTo>
                    <a:pt x="13264" y="1"/>
                    <a:pt x="17086" y="3823"/>
                    <a:pt x="17086" y="8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2446;p32">
            <a:extLst>
              <a:ext uri="{FF2B5EF4-FFF2-40B4-BE49-F238E27FC236}">
                <a16:creationId xmlns:a16="http://schemas.microsoft.com/office/drawing/2014/main" id="{08C246D9-32DA-1848-EEF6-064210F59406}"/>
              </a:ext>
            </a:extLst>
          </p:cNvPr>
          <p:cNvSpPr txBox="1"/>
          <p:nvPr/>
        </p:nvSpPr>
        <p:spPr>
          <a:xfrm>
            <a:off x="1370165" y="1105850"/>
            <a:ext cx="6893066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CSE-CIC-IDS2018 on AWS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4705FA-DE1C-D61A-A718-F890D3F6E7ED}"/>
              </a:ext>
            </a:extLst>
          </p:cNvPr>
          <p:cNvSpPr txBox="1"/>
          <p:nvPr/>
        </p:nvSpPr>
        <p:spPr>
          <a:xfrm>
            <a:off x="1338267" y="1341310"/>
            <a:ext cx="6893066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data's Label feature offers three labels: Benign, </a:t>
            </a:r>
            <a:r>
              <a:rPr lang="en-US" sz="1050" dirty="0" err="1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BruteForceFTP</a:t>
            </a:r>
            <a:r>
              <a:rPr lang="en-US" sz="105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1050" dirty="0" err="1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BruteForceSSH</a:t>
            </a:r>
            <a:r>
              <a:rPr lang="en-US" sz="105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These are all in string format. We need to turn them into numbers so that our neural network can recognize their representations.</a:t>
            </a:r>
            <a:endParaRPr lang="en-US" sz="1000" dirty="0">
              <a:effectLst/>
              <a:latin typeface="Fira Sans" panose="020B0503050000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A3F7EAA2-6C67-3FD6-8A7F-E4B80FA9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74" y="1950426"/>
            <a:ext cx="5492017" cy="26428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9D5E2E5-EF27-8357-A0C6-56D2E7EDFBFE}"/>
              </a:ext>
            </a:extLst>
          </p:cNvPr>
          <p:cNvSpPr/>
          <p:nvPr/>
        </p:nvSpPr>
        <p:spPr>
          <a:xfrm>
            <a:off x="1327771" y="1876315"/>
            <a:ext cx="6211355" cy="2716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5FFD115-5D1F-1BDE-1795-0BCDDA00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85" y="2158419"/>
            <a:ext cx="4710866" cy="22850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E60CEA-A7A3-2F22-57DD-4102F5D240F0}"/>
              </a:ext>
            </a:extLst>
          </p:cNvPr>
          <p:cNvSpPr txBox="1"/>
          <p:nvPr/>
        </p:nvSpPr>
        <p:spPr>
          <a:xfrm>
            <a:off x="1338267" y="1313843"/>
            <a:ext cx="6808834" cy="478080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“0” = Benign, “1” = </a:t>
            </a:r>
            <a:r>
              <a:rPr lang="en-US" dirty="0" err="1"/>
              <a:t>BruteForceFTP</a:t>
            </a:r>
            <a:r>
              <a:rPr lang="en-US" dirty="0"/>
              <a:t>, “2” = </a:t>
            </a:r>
            <a:r>
              <a:rPr lang="en-US" dirty="0" err="1"/>
              <a:t>BruteForceSSH</a:t>
            </a:r>
            <a:endParaRPr lang="en-US" dirty="0"/>
          </a:p>
          <a:p>
            <a:endParaRPr lang="en-US" sz="600" dirty="0"/>
          </a:p>
        </p:txBody>
      </p:sp>
      <p:pic>
        <p:nvPicPr>
          <p:cNvPr id="13" name="Graphic 12" descr="Programmer male with solid fill">
            <a:extLst>
              <a:ext uri="{FF2B5EF4-FFF2-40B4-BE49-F238E27FC236}">
                <a16:creationId xmlns:a16="http://schemas.microsoft.com/office/drawing/2014/main" id="{ED1BC9EB-50C8-0659-B8D0-EE1449311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852" y="8841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4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964F-E0D2-D54F-F2EC-5AF253BF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Reshaping data for CNN</a:t>
            </a:r>
          </a:p>
        </p:txBody>
      </p:sp>
      <p:grpSp>
        <p:nvGrpSpPr>
          <p:cNvPr id="3" name="Google Shape;2406;p32">
            <a:extLst>
              <a:ext uri="{FF2B5EF4-FFF2-40B4-BE49-F238E27FC236}">
                <a16:creationId xmlns:a16="http://schemas.microsoft.com/office/drawing/2014/main" id="{DCE9BCFA-8D60-FAF6-4331-27B9650CA5B1}"/>
              </a:ext>
            </a:extLst>
          </p:cNvPr>
          <p:cNvGrpSpPr/>
          <p:nvPr/>
        </p:nvGrpSpPr>
        <p:grpSpPr>
          <a:xfrm>
            <a:off x="214334" y="806805"/>
            <a:ext cx="8276886" cy="1113501"/>
            <a:chOff x="275945" y="1286297"/>
            <a:chExt cx="8276886" cy="1113501"/>
          </a:xfrm>
        </p:grpSpPr>
        <p:sp>
          <p:nvSpPr>
            <p:cNvPr id="4" name="Google Shape;2407;p32">
              <a:extLst>
                <a:ext uri="{FF2B5EF4-FFF2-40B4-BE49-F238E27FC236}">
                  <a16:creationId xmlns:a16="http://schemas.microsoft.com/office/drawing/2014/main" id="{7C24A401-F68C-2D5D-158F-85E214455C2A}"/>
                </a:ext>
              </a:extLst>
            </p:cNvPr>
            <p:cNvSpPr/>
            <p:nvPr/>
          </p:nvSpPr>
          <p:spPr>
            <a:xfrm>
              <a:off x="1058510" y="1460200"/>
              <a:ext cx="7494321" cy="844576"/>
            </a:xfrm>
            <a:custGeom>
              <a:avLst/>
              <a:gdLst/>
              <a:ahLst/>
              <a:cxnLst/>
              <a:rect l="l" t="t" r="r" b="b"/>
              <a:pathLst>
                <a:path w="39137" h="24516" extrusionOk="0">
                  <a:moveTo>
                    <a:pt x="0" y="0"/>
                  </a:moveTo>
                  <a:lnTo>
                    <a:pt x="0" y="24515"/>
                  </a:lnTo>
                  <a:lnTo>
                    <a:pt x="39136" y="24515"/>
                  </a:lnTo>
                  <a:lnTo>
                    <a:pt x="39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2409;p32">
              <a:extLst>
                <a:ext uri="{FF2B5EF4-FFF2-40B4-BE49-F238E27FC236}">
                  <a16:creationId xmlns:a16="http://schemas.microsoft.com/office/drawing/2014/main" id="{F52C236A-5E7F-CE44-6711-17BB345F1DED}"/>
                </a:ext>
              </a:extLst>
            </p:cNvPr>
            <p:cNvSpPr/>
            <p:nvPr/>
          </p:nvSpPr>
          <p:spPr>
            <a:xfrm>
              <a:off x="275945" y="1286297"/>
              <a:ext cx="1113437" cy="1113501"/>
            </a:xfrm>
            <a:custGeom>
              <a:avLst/>
              <a:gdLst/>
              <a:ahLst/>
              <a:cxnLst/>
              <a:rect l="l" t="t" r="r" b="b"/>
              <a:pathLst>
                <a:path w="17086" h="17087" extrusionOk="0">
                  <a:moveTo>
                    <a:pt x="17086" y="8537"/>
                  </a:moveTo>
                  <a:cubicBezTo>
                    <a:pt x="17086" y="13252"/>
                    <a:pt x="13264" y="17086"/>
                    <a:pt x="8537" y="17086"/>
                  </a:cubicBezTo>
                  <a:cubicBezTo>
                    <a:pt x="3822" y="17086"/>
                    <a:pt x="0" y="13252"/>
                    <a:pt x="0" y="8537"/>
                  </a:cubicBezTo>
                  <a:cubicBezTo>
                    <a:pt x="0" y="3823"/>
                    <a:pt x="3822" y="1"/>
                    <a:pt x="8537" y="1"/>
                  </a:cubicBezTo>
                  <a:cubicBezTo>
                    <a:pt x="13264" y="1"/>
                    <a:pt x="17086" y="3823"/>
                    <a:pt x="17086" y="8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446;p32">
            <a:extLst>
              <a:ext uri="{FF2B5EF4-FFF2-40B4-BE49-F238E27FC236}">
                <a16:creationId xmlns:a16="http://schemas.microsoft.com/office/drawing/2014/main" id="{8D2AE68D-EF0E-31D1-F5B8-0B230D329FF0}"/>
              </a:ext>
            </a:extLst>
          </p:cNvPr>
          <p:cNvSpPr txBox="1"/>
          <p:nvPr/>
        </p:nvSpPr>
        <p:spPr>
          <a:xfrm>
            <a:off x="1370165" y="1105850"/>
            <a:ext cx="6893066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CSE-CIC-IDS2018 on AWS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AB0C-5688-6AAE-3EE6-CF455B29EA6A}"/>
              </a:ext>
            </a:extLst>
          </p:cNvPr>
          <p:cNvSpPr txBox="1"/>
          <p:nvPr/>
        </p:nvSpPr>
        <p:spPr>
          <a:xfrm>
            <a:off x="1338267" y="1313843"/>
            <a:ext cx="6808834" cy="533159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We are going to have three datasets for the three attacks labels.</a:t>
            </a:r>
          </a:p>
          <a:p>
            <a:r>
              <a:rPr lang="en-US" dirty="0"/>
              <a:t>data_1 for Normal attacks, data_2 for FTP </a:t>
            </a:r>
            <a:r>
              <a:rPr lang="en-US" dirty="0" err="1"/>
              <a:t>BruteForce</a:t>
            </a:r>
            <a:r>
              <a:rPr lang="en-US" dirty="0"/>
              <a:t>, data_3 for SSH </a:t>
            </a:r>
            <a:r>
              <a:rPr lang="en-US" dirty="0" err="1"/>
              <a:t>BruteForce</a:t>
            </a:r>
            <a:endParaRPr lang="en-US" dirty="0"/>
          </a:p>
        </p:txBody>
      </p:sp>
      <p:pic>
        <p:nvPicPr>
          <p:cNvPr id="12" name="Graphic 11" descr="Pyramid Shape with solid fill">
            <a:extLst>
              <a:ext uri="{FF2B5EF4-FFF2-40B4-BE49-F238E27FC236}">
                <a16:creationId xmlns:a16="http://schemas.microsoft.com/office/drawing/2014/main" id="{51C6518B-CF11-6B75-645F-24C6C873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852" y="902388"/>
            <a:ext cx="914400" cy="9144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F598513-23CF-4F41-606A-6DD071F5F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882" y="1920306"/>
            <a:ext cx="3079555" cy="282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06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964F-E0D2-D54F-F2EC-5AF253BF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Argumentation</a:t>
            </a:r>
          </a:p>
        </p:txBody>
      </p:sp>
      <p:grpSp>
        <p:nvGrpSpPr>
          <p:cNvPr id="3" name="Google Shape;2406;p32">
            <a:extLst>
              <a:ext uri="{FF2B5EF4-FFF2-40B4-BE49-F238E27FC236}">
                <a16:creationId xmlns:a16="http://schemas.microsoft.com/office/drawing/2014/main" id="{DCE9BCFA-8D60-FAF6-4331-27B9650CA5B1}"/>
              </a:ext>
            </a:extLst>
          </p:cNvPr>
          <p:cNvGrpSpPr/>
          <p:nvPr/>
        </p:nvGrpSpPr>
        <p:grpSpPr>
          <a:xfrm>
            <a:off x="214334" y="806805"/>
            <a:ext cx="8276886" cy="1113501"/>
            <a:chOff x="275945" y="1286297"/>
            <a:chExt cx="8276886" cy="1113501"/>
          </a:xfrm>
        </p:grpSpPr>
        <p:sp>
          <p:nvSpPr>
            <p:cNvPr id="4" name="Google Shape;2407;p32">
              <a:extLst>
                <a:ext uri="{FF2B5EF4-FFF2-40B4-BE49-F238E27FC236}">
                  <a16:creationId xmlns:a16="http://schemas.microsoft.com/office/drawing/2014/main" id="{7C24A401-F68C-2D5D-158F-85E214455C2A}"/>
                </a:ext>
              </a:extLst>
            </p:cNvPr>
            <p:cNvSpPr/>
            <p:nvPr/>
          </p:nvSpPr>
          <p:spPr>
            <a:xfrm>
              <a:off x="1058510" y="1460200"/>
              <a:ext cx="7494321" cy="844576"/>
            </a:xfrm>
            <a:custGeom>
              <a:avLst/>
              <a:gdLst/>
              <a:ahLst/>
              <a:cxnLst/>
              <a:rect l="l" t="t" r="r" b="b"/>
              <a:pathLst>
                <a:path w="39137" h="24516" extrusionOk="0">
                  <a:moveTo>
                    <a:pt x="0" y="0"/>
                  </a:moveTo>
                  <a:lnTo>
                    <a:pt x="0" y="24515"/>
                  </a:lnTo>
                  <a:lnTo>
                    <a:pt x="39136" y="24515"/>
                  </a:lnTo>
                  <a:lnTo>
                    <a:pt x="39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2409;p32">
              <a:extLst>
                <a:ext uri="{FF2B5EF4-FFF2-40B4-BE49-F238E27FC236}">
                  <a16:creationId xmlns:a16="http://schemas.microsoft.com/office/drawing/2014/main" id="{F52C236A-5E7F-CE44-6711-17BB345F1DED}"/>
                </a:ext>
              </a:extLst>
            </p:cNvPr>
            <p:cNvSpPr/>
            <p:nvPr/>
          </p:nvSpPr>
          <p:spPr>
            <a:xfrm>
              <a:off x="275945" y="1286297"/>
              <a:ext cx="1113437" cy="1113501"/>
            </a:xfrm>
            <a:custGeom>
              <a:avLst/>
              <a:gdLst/>
              <a:ahLst/>
              <a:cxnLst/>
              <a:rect l="l" t="t" r="r" b="b"/>
              <a:pathLst>
                <a:path w="17086" h="17087" extrusionOk="0">
                  <a:moveTo>
                    <a:pt x="17086" y="8537"/>
                  </a:moveTo>
                  <a:cubicBezTo>
                    <a:pt x="17086" y="13252"/>
                    <a:pt x="13264" y="17086"/>
                    <a:pt x="8537" y="17086"/>
                  </a:cubicBezTo>
                  <a:cubicBezTo>
                    <a:pt x="3822" y="17086"/>
                    <a:pt x="0" y="13252"/>
                    <a:pt x="0" y="8537"/>
                  </a:cubicBezTo>
                  <a:cubicBezTo>
                    <a:pt x="0" y="3823"/>
                    <a:pt x="3822" y="1"/>
                    <a:pt x="8537" y="1"/>
                  </a:cubicBezTo>
                  <a:cubicBezTo>
                    <a:pt x="13264" y="1"/>
                    <a:pt x="17086" y="3823"/>
                    <a:pt x="17086" y="8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446;p32">
            <a:extLst>
              <a:ext uri="{FF2B5EF4-FFF2-40B4-BE49-F238E27FC236}">
                <a16:creationId xmlns:a16="http://schemas.microsoft.com/office/drawing/2014/main" id="{8D2AE68D-EF0E-31D1-F5B8-0B230D329FF0}"/>
              </a:ext>
            </a:extLst>
          </p:cNvPr>
          <p:cNvSpPr txBox="1"/>
          <p:nvPr/>
        </p:nvSpPr>
        <p:spPr>
          <a:xfrm>
            <a:off x="1370165" y="1105850"/>
            <a:ext cx="6893066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CSE-CIC-IDS2018 on AWS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AB0C-5688-6AAE-3EE6-CF455B29EA6A}"/>
              </a:ext>
            </a:extLst>
          </p:cNvPr>
          <p:cNvSpPr txBox="1"/>
          <p:nvPr/>
        </p:nvSpPr>
        <p:spPr>
          <a:xfrm>
            <a:off x="1338267" y="1313843"/>
            <a:ext cx="6808834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eliminate bias in data, we must utilize data argumentation to remove bias from data and create equal distributions.</a:t>
            </a:r>
          </a:p>
        </p:txBody>
      </p:sp>
      <p:pic>
        <p:nvPicPr>
          <p:cNvPr id="9" name="Graphic 8" descr="Voice with solid fill">
            <a:extLst>
              <a:ext uri="{FF2B5EF4-FFF2-40B4-BE49-F238E27FC236}">
                <a16:creationId xmlns:a16="http://schemas.microsoft.com/office/drawing/2014/main" id="{E22F4EEA-1F04-EE22-209C-1EAB4CB20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485" y="922305"/>
            <a:ext cx="914400" cy="9144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4985C21-3292-F757-652C-D68047519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291" y="1915003"/>
            <a:ext cx="3395696" cy="1172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12F2DD-211D-A2CD-40E8-9F6DC7EA61BD}"/>
              </a:ext>
            </a:extLst>
          </p:cNvPr>
          <p:cNvSpPr txBox="1"/>
          <p:nvPr/>
        </p:nvSpPr>
        <p:spPr>
          <a:xfrm>
            <a:off x="1370165" y="1350528"/>
            <a:ext cx="6808834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US" dirty="0"/>
              <a:t>Resampling data in three sets.</a:t>
            </a:r>
          </a:p>
          <a:p>
            <a:pPr>
              <a:spcAft>
                <a:spcPts val="0"/>
              </a:spcAft>
            </a:pPr>
            <a:r>
              <a:rPr lang="en-US" dirty="0"/>
              <a:t>Then combine them together.</a:t>
            </a:r>
          </a:p>
        </p:txBody>
      </p:sp>
      <p:pic>
        <p:nvPicPr>
          <p:cNvPr id="16" name="Picture 1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44A9425-4DCB-82D5-7C57-3899B081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773" y="3119612"/>
            <a:ext cx="6384454" cy="17312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FCB747-DD84-73D4-5A26-76E1F8C4EFF9}"/>
              </a:ext>
            </a:extLst>
          </p:cNvPr>
          <p:cNvSpPr/>
          <p:nvPr/>
        </p:nvSpPr>
        <p:spPr>
          <a:xfrm>
            <a:off x="1370165" y="1861969"/>
            <a:ext cx="6893066" cy="306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A4DCF517-60EC-CCEE-2427-B911CA0DC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91" y="1915003"/>
            <a:ext cx="3119249" cy="321844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E7061E-9BA1-B998-09C2-8297EAB5496D}"/>
              </a:ext>
            </a:extLst>
          </p:cNvPr>
          <p:cNvSpPr txBox="1"/>
          <p:nvPr/>
        </p:nvSpPr>
        <p:spPr>
          <a:xfrm>
            <a:off x="1379773" y="1353987"/>
            <a:ext cx="4572000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>
              <a:lnSpc>
                <a:spcPct val="107000"/>
              </a:lnSpc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distribution of the training dataset on nested pie chart.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19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0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964F-E0D2-D54F-F2EC-5AF253BF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Splicing</a:t>
            </a:r>
          </a:p>
        </p:txBody>
      </p:sp>
      <p:grpSp>
        <p:nvGrpSpPr>
          <p:cNvPr id="3" name="Google Shape;2406;p32">
            <a:extLst>
              <a:ext uri="{FF2B5EF4-FFF2-40B4-BE49-F238E27FC236}">
                <a16:creationId xmlns:a16="http://schemas.microsoft.com/office/drawing/2014/main" id="{DCE9BCFA-8D60-FAF6-4331-27B9650CA5B1}"/>
              </a:ext>
            </a:extLst>
          </p:cNvPr>
          <p:cNvGrpSpPr/>
          <p:nvPr/>
        </p:nvGrpSpPr>
        <p:grpSpPr>
          <a:xfrm>
            <a:off x="214334" y="806805"/>
            <a:ext cx="8276886" cy="1113501"/>
            <a:chOff x="275945" y="1286297"/>
            <a:chExt cx="8276886" cy="1113501"/>
          </a:xfrm>
        </p:grpSpPr>
        <p:sp>
          <p:nvSpPr>
            <p:cNvPr id="4" name="Google Shape;2407;p32">
              <a:extLst>
                <a:ext uri="{FF2B5EF4-FFF2-40B4-BE49-F238E27FC236}">
                  <a16:creationId xmlns:a16="http://schemas.microsoft.com/office/drawing/2014/main" id="{7C24A401-F68C-2D5D-158F-85E214455C2A}"/>
                </a:ext>
              </a:extLst>
            </p:cNvPr>
            <p:cNvSpPr/>
            <p:nvPr/>
          </p:nvSpPr>
          <p:spPr>
            <a:xfrm>
              <a:off x="1058510" y="1460200"/>
              <a:ext cx="7494321" cy="844576"/>
            </a:xfrm>
            <a:custGeom>
              <a:avLst/>
              <a:gdLst/>
              <a:ahLst/>
              <a:cxnLst/>
              <a:rect l="l" t="t" r="r" b="b"/>
              <a:pathLst>
                <a:path w="39137" h="24516" extrusionOk="0">
                  <a:moveTo>
                    <a:pt x="0" y="0"/>
                  </a:moveTo>
                  <a:lnTo>
                    <a:pt x="0" y="24515"/>
                  </a:lnTo>
                  <a:lnTo>
                    <a:pt x="39136" y="24515"/>
                  </a:lnTo>
                  <a:lnTo>
                    <a:pt x="39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2409;p32">
              <a:extLst>
                <a:ext uri="{FF2B5EF4-FFF2-40B4-BE49-F238E27FC236}">
                  <a16:creationId xmlns:a16="http://schemas.microsoft.com/office/drawing/2014/main" id="{F52C236A-5E7F-CE44-6711-17BB345F1DED}"/>
                </a:ext>
              </a:extLst>
            </p:cNvPr>
            <p:cNvSpPr/>
            <p:nvPr/>
          </p:nvSpPr>
          <p:spPr>
            <a:xfrm>
              <a:off x="275945" y="1286297"/>
              <a:ext cx="1113437" cy="1113501"/>
            </a:xfrm>
            <a:custGeom>
              <a:avLst/>
              <a:gdLst/>
              <a:ahLst/>
              <a:cxnLst/>
              <a:rect l="l" t="t" r="r" b="b"/>
              <a:pathLst>
                <a:path w="17086" h="17087" extrusionOk="0">
                  <a:moveTo>
                    <a:pt x="17086" y="8537"/>
                  </a:moveTo>
                  <a:cubicBezTo>
                    <a:pt x="17086" y="13252"/>
                    <a:pt x="13264" y="17086"/>
                    <a:pt x="8537" y="17086"/>
                  </a:cubicBezTo>
                  <a:cubicBezTo>
                    <a:pt x="3822" y="17086"/>
                    <a:pt x="0" y="13252"/>
                    <a:pt x="0" y="8537"/>
                  </a:cubicBezTo>
                  <a:cubicBezTo>
                    <a:pt x="0" y="3823"/>
                    <a:pt x="3822" y="1"/>
                    <a:pt x="8537" y="1"/>
                  </a:cubicBezTo>
                  <a:cubicBezTo>
                    <a:pt x="13264" y="1"/>
                    <a:pt x="17086" y="3823"/>
                    <a:pt x="17086" y="8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446;p32">
            <a:extLst>
              <a:ext uri="{FF2B5EF4-FFF2-40B4-BE49-F238E27FC236}">
                <a16:creationId xmlns:a16="http://schemas.microsoft.com/office/drawing/2014/main" id="{8D2AE68D-EF0E-31D1-F5B8-0B230D329FF0}"/>
              </a:ext>
            </a:extLst>
          </p:cNvPr>
          <p:cNvSpPr txBox="1"/>
          <p:nvPr/>
        </p:nvSpPr>
        <p:spPr>
          <a:xfrm>
            <a:off x="1370165" y="1105850"/>
            <a:ext cx="6893066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CSE-CIC-IDS2018 on AWS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AB0C-5688-6AAE-3EE6-CF455B29EA6A}"/>
              </a:ext>
            </a:extLst>
          </p:cNvPr>
          <p:cNvSpPr txBox="1"/>
          <p:nvPr/>
        </p:nvSpPr>
        <p:spPr>
          <a:xfrm>
            <a:off x="1338267" y="1313843"/>
            <a:ext cx="6808834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phase involves dividing the data into train and test sets. 80 percent of the data will be utilized for training and 20 percent will be used for testing.</a:t>
            </a:r>
          </a:p>
        </p:txBody>
      </p:sp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BEDAC5-AE92-4620-0D6E-F0B41B8C1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34" r="46130"/>
          <a:stretch/>
        </p:blipFill>
        <p:spPr bwMode="auto">
          <a:xfrm>
            <a:off x="1912426" y="1950425"/>
            <a:ext cx="4541537" cy="2698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333B7B3-B031-5817-3375-639A40EF6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426" y="1883687"/>
            <a:ext cx="4834934" cy="29883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11DF30-E461-DEFA-CC1A-B39A40CEFC1D}"/>
              </a:ext>
            </a:extLst>
          </p:cNvPr>
          <p:cNvSpPr txBox="1"/>
          <p:nvPr/>
        </p:nvSpPr>
        <p:spPr>
          <a:xfrm>
            <a:off x="1370164" y="1354345"/>
            <a:ext cx="6295909" cy="446532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There are 60,000 datapoints for train data, 6,000 datapoints for test data, and a total of 72 features.</a:t>
            </a:r>
          </a:p>
          <a:p>
            <a:endParaRPr lang="en-US" sz="400" dirty="0"/>
          </a:p>
        </p:txBody>
      </p:sp>
      <p:pic>
        <p:nvPicPr>
          <p:cNvPr id="12" name="Graphic 11" descr="Harvey Balls 50% with solid fill">
            <a:extLst>
              <a:ext uri="{FF2B5EF4-FFF2-40B4-BE49-F238E27FC236}">
                <a16:creationId xmlns:a16="http://schemas.microsoft.com/office/drawing/2014/main" id="{FB270F87-225A-DF96-EC19-A53A28085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457" y="9108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3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964F-E0D2-D54F-F2EC-5AF253BF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grpSp>
        <p:nvGrpSpPr>
          <p:cNvPr id="3" name="Google Shape;2406;p32">
            <a:extLst>
              <a:ext uri="{FF2B5EF4-FFF2-40B4-BE49-F238E27FC236}">
                <a16:creationId xmlns:a16="http://schemas.microsoft.com/office/drawing/2014/main" id="{DCE9BCFA-8D60-FAF6-4331-27B9650CA5B1}"/>
              </a:ext>
            </a:extLst>
          </p:cNvPr>
          <p:cNvGrpSpPr/>
          <p:nvPr/>
        </p:nvGrpSpPr>
        <p:grpSpPr>
          <a:xfrm>
            <a:off x="214334" y="806805"/>
            <a:ext cx="8276886" cy="1113501"/>
            <a:chOff x="275945" y="1286297"/>
            <a:chExt cx="8276886" cy="1113501"/>
          </a:xfrm>
        </p:grpSpPr>
        <p:sp>
          <p:nvSpPr>
            <p:cNvPr id="4" name="Google Shape;2407;p32">
              <a:extLst>
                <a:ext uri="{FF2B5EF4-FFF2-40B4-BE49-F238E27FC236}">
                  <a16:creationId xmlns:a16="http://schemas.microsoft.com/office/drawing/2014/main" id="{7C24A401-F68C-2D5D-158F-85E214455C2A}"/>
                </a:ext>
              </a:extLst>
            </p:cNvPr>
            <p:cNvSpPr/>
            <p:nvPr/>
          </p:nvSpPr>
          <p:spPr>
            <a:xfrm>
              <a:off x="1058510" y="1460200"/>
              <a:ext cx="7494321" cy="844576"/>
            </a:xfrm>
            <a:custGeom>
              <a:avLst/>
              <a:gdLst/>
              <a:ahLst/>
              <a:cxnLst/>
              <a:rect l="l" t="t" r="r" b="b"/>
              <a:pathLst>
                <a:path w="39137" h="24516" extrusionOk="0">
                  <a:moveTo>
                    <a:pt x="0" y="0"/>
                  </a:moveTo>
                  <a:lnTo>
                    <a:pt x="0" y="24515"/>
                  </a:lnTo>
                  <a:lnTo>
                    <a:pt x="39136" y="24515"/>
                  </a:lnTo>
                  <a:lnTo>
                    <a:pt x="39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2409;p32">
              <a:extLst>
                <a:ext uri="{FF2B5EF4-FFF2-40B4-BE49-F238E27FC236}">
                  <a16:creationId xmlns:a16="http://schemas.microsoft.com/office/drawing/2014/main" id="{F52C236A-5E7F-CE44-6711-17BB345F1DED}"/>
                </a:ext>
              </a:extLst>
            </p:cNvPr>
            <p:cNvSpPr/>
            <p:nvPr/>
          </p:nvSpPr>
          <p:spPr>
            <a:xfrm>
              <a:off x="275945" y="1286297"/>
              <a:ext cx="1113437" cy="1113501"/>
            </a:xfrm>
            <a:custGeom>
              <a:avLst/>
              <a:gdLst/>
              <a:ahLst/>
              <a:cxnLst/>
              <a:rect l="l" t="t" r="r" b="b"/>
              <a:pathLst>
                <a:path w="17086" h="17087" extrusionOk="0">
                  <a:moveTo>
                    <a:pt x="17086" y="8537"/>
                  </a:moveTo>
                  <a:cubicBezTo>
                    <a:pt x="17086" y="13252"/>
                    <a:pt x="13264" y="17086"/>
                    <a:pt x="8537" y="17086"/>
                  </a:cubicBezTo>
                  <a:cubicBezTo>
                    <a:pt x="3822" y="17086"/>
                    <a:pt x="0" y="13252"/>
                    <a:pt x="0" y="8537"/>
                  </a:cubicBezTo>
                  <a:cubicBezTo>
                    <a:pt x="0" y="3823"/>
                    <a:pt x="3822" y="1"/>
                    <a:pt x="8537" y="1"/>
                  </a:cubicBezTo>
                  <a:cubicBezTo>
                    <a:pt x="13264" y="1"/>
                    <a:pt x="17086" y="3823"/>
                    <a:pt x="17086" y="85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446;p32">
            <a:extLst>
              <a:ext uri="{FF2B5EF4-FFF2-40B4-BE49-F238E27FC236}">
                <a16:creationId xmlns:a16="http://schemas.microsoft.com/office/drawing/2014/main" id="{8D2AE68D-EF0E-31D1-F5B8-0B230D329FF0}"/>
              </a:ext>
            </a:extLst>
          </p:cNvPr>
          <p:cNvSpPr txBox="1"/>
          <p:nvPr/>
        </p:nvSpPr>
        <p:spPr>
          <a:xfrm>
            <a:off x="1370165" y="1105850"/>
            <a:ext cx="6893066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CSE-CIC-IDS2018 on AWS</a:t>
            </a:r>
          </a:p>
        </p:txBody>
      </p:sp>
      <p:pic>
        <p:nvPicPr>
          <p:cNvPr id="12" name="Picture 11" descr="Table&#10;&#10;Description automatically generated with low confidence">
            <a:extLst>
              <a:ext uri="{FF2B5EF4-FFF2-40B4-BE49-F238E27FC236}">
                <a16:creationId xmlns:a16="http://schemas.microsoft.com/office/drawing/2014/main" id="{FFD90EB5-A494-F0AB-D93C-8A705B629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18"/>
          <a:stretch/>
        </p:blipFill>
        <p:spPr>
          <a:xfrm>
            <a:off x="1185564" y="2333316"/>
            <a:ext cx="3201835" cy="2124479"/>
          </a:xfrm>
          <a:prstGeom prst="rect">
            <a:avLst/>
          </a:prstGeom>
        </p:spPr>
      </p:pic>
      <p:pic>
        <p:nvPicPr>
          <p:cNvPr id="13" name="Picture 12" descr="Table&#10;&#10;Description automatically generated with low confidence">
            <a:extLst>
              <a:ext uri="{FF2B5EF4-FFF2-40B4-BE49-F238E27FC236}">
                <a16:creationId xmlns:a16="http://schemas.microsoft.com/office/drawing/2014/main" id="{88078088-46F2-282A-727F-996001EA8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18"/>
          <a:stretch/>
        </p:blipFill>
        <p:spPr>
          <a:xfrm>
            <a:off x="4435579" y="2286307"/>
            <a:ext cx="3124169" cy="20729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4E8F8C-9B20-3A77-CBD0-DDA7F86B3B05}"/>
              </a:ext>
            </a:extLst>
          </p:cNvPr>
          <p:cNvSpPr txBox="1"/>
          <p:nvPr/>
        </p:nvSpPr>
        <p:spPr>
          <a:xfrm>
            <a:off x="0" y="4712613"/>
            <a:ext cx="81373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3"/>
              </a:rPr>
              <a:t>https://analyticsindiamag.com/hands-on-guide-to-implement-batch-normalization-in-deep-learning-models/</a:t>
            </a:r>
            <a:r>
              <a:rPr lang="en-US" sz="700" dirty="0"/>
              <a:t> </a:t>
            </a:r>
          </a:p>
          <a:p>
            <a:r>
              <a:rPr lang="en-US" sz="700" dirty="0">
                <a:hlinkClick r:id="rId4"/>
              </a:rPr>
              <a:t>https://www.w3resource.com/numpy/manipulation/ndarray-flatten.php</a:t>
            </a:r>
            <a:r>
              <a:rPr lang="en-US" sz="700" dirty="0"/>
              <a:t> </a:t>
            </a:r>
          </a:p>
          <a:p>
            <a:r>
              <a:rPr lang="en-US" sz="700" dirty="0">
                <a:hlinkClick r:id="rId5"/>
              </a:rPr>
              <a:t>https://paperswithcode.com/method/max-pooling</a:t>
            </a:r>
            <a:r>
              <a:rPr lang="en-US" sz="7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E45847-4937-1AB3-8C2A-68B7084FABB7}"/>
              </a:ext>
            </a:extLst>
          </p:cNvPr>
          <p:cNvSpPr txBox="1"/>
          <p:nvPr/>
        </p:nvSpPr>
        <p:spPr>
          <a:xfrm>
            <a:off x="1370165" y="1417772"/>
            <a:ext cx="6808834" cy="257699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1D Convolution is a layer that is used to detect features in a vector.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0A2327-972C-0DA7-1C89-AB651B0C6304}"/>
              </a:ext>
            </a:extLst>
          </p:cNvPr>
          <p:cNvSpPr txBox="1"/>
          <p:nvPr/>
        </p:nvSpPr>
        <p:spPr>
          <a:xfrm>
            <a:off x="1370165" y="1335445"/>
            <a:ext cx="6808834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Batch-normalization is done in mini-batches rather than the entire data collection. It speeds up instruction and employs faster learning rates, making learning simpler.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A4580E-E4DB-B8A4-01BF-B900C702DBC4}"/>
              </a:ext>
            </a:extLst>
          </p:cNvPr>
          <p:cNvSpPr txBox="1"/>
          <p:nvPr/>
        </p:nvSpPr>
        <p:spPr>
          <a:xfrm>
            <a:off x="1370165" y="1364640"/>
            <a:ext cx="6808834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Max pooling lowers computing costs by lowering the number of parameters to learn and gives basic translation invariance to the internal representation.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148BC-56E9-0F37-A6F7-ED9616CA2566}"/>
              </a:ext>
            </a:extLst>
          </p:cNvPr>
          <p:cNvSpPr txBox="1"/>
          <p:nvPr/>
        </p:nvSpPr>
        <p:spPr>
          <a:xfrm>
            <a:off x="1352184" y="1327509"/>
            <a:ext cx="7139035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flatten() flattens multidimensional input tensors into a single dimension, allowing you to model your input layer and create your NN model, then effectively transmit those inputs into every single neuron of the model.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AB0C-5688-6AAE-3EE6-CF455B29EA6A}"/>
              </a:ext>
            </a:extLst>
          </p:cNvPr>
          <p:cNvSpPr txBox="1"/>
          <p:nvPr/>
        </p:nvSpPr>
        <p:spPr>
          <a:xfrm>
            <a:off x="1352185" y="1331333"/>
            <a:ext cx="6808834" cy="430567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>
              <a:lnSpc>
                <a:spcPct val="107000"/>
              </a:lnSpc>
              <a:spcAft>
                <a:spcPts val="800"/>
              </a:spcAft>
              <a:defRPr sz="105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typical deeply linked neural network layer is the dense layer. It is the most popular and widely utilized layer.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98E724-F654-9293-7C82-223BA0B9103B}"/>
              </a:ext>
            </a:extLst>
          </p:cNvPr>
          <p:cNvSpPr/>
          <p:nvPr/>
        </p:nvSpPr>
        <p:spPr>
          <a:xfrm>
            <a:off x="885788" y="2044760"/>
            <a:ext cx="7275231" cy="2427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 descr="Hands-On Guide To Implement Batch Normalization in Deep Learning">
            <a:extLst>
              <a:ext uri="{FF2B5EF4-FFF2-40B4-BE49-F238E27FC236}">
                <a16:creationId xmlns:a16="http://schemas.microsoft.com/office/drawing/2014/main" id="{1FAC0CD0-7861-B0CA-DC90-C8051A56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46" y="1947894"/>
            <a:ext cx="3999231" cy="23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06D6CC-085D-3B20-5F32-534E3B2E747B}"/>
              </a:ext>
            </a:extLst>
          </p:cNvPr>
          <p:cNvSpPr/>
          <p:nvPr/>
        </p:nvSpPr>
        <p:spPr>
          <a:xfrm>
            <a:off x="781770" y="2007896"/>
            <a:ext cx="7275231" cy="2427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Max Pooling Explained | Papers With Code">
            <a:extLst>
              <a:ext uri="{FF2B5EF4-FFF2-40B4-BE49-F238E27FC236}">
                <a16:creationId xmlns:a16="http://schemas.microsoft.com/office/drawing/2014/main" id="{15736409-E7C2-AA64-15CE-C2E39758A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40" y="2114332"/>
            <a:ext cx="4931860" cy="20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93098AB-F870-BF95-13FE-32EB57EB354A}"/>
              </a:ext>
            </a:extLst>
          </p:cNvPr>
          <p:cNvSpPr/>
          <p:nvPr/>
        </p:nvSpPr>
        <p:spPr>
          <a:xfrm>
            <a:off x="1002463" y="2029493"/>
            <a:ext cx="7275231" cy="2427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NumPy manipulation: flatten() function">
            <a:extLst>
              <a:ext uri="{FF2B5EF4-FFF2-40B4-BE49-F238E27FC236}">
                <a16:creationId xmlns:a16="http://schemas.microsoft.com/office/drawing/2014/main" id="{9D259E4F-429B-C4D0-EC99-4A9DA4A1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30" y="2125017"/>
            <a:ext cx="2027756" cy="215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Layers Design with solid fill">
            <a:extLst>
              <a:ext uri="{FF2B5EF4-FFF2-40B4-BE49-F238E27FC236}">
                <a16:creationId xmlns:a16="http://schemas.microsoft.com/office/drawing/2014/main" id="{0345CF89-2E70-DC66-0744-F10342F22D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570" y="9356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57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7" grpId="0" animBg="1"/>
      <p:bldP spid="29" grpId="0" animBg="1"/>
      <p:bldP spid="14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3956667" y="2232693"/>
            <a:ext cx="5187333" cy="678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Results and Discussion</a:t>
            </a:r>
          </a:p>
        </p:txBody>
      </p:sp>
      <p:grpSp>
        <p:nvGrpSpPr>
          <p:cNvPr id="56" name="Google Shape;56;p15"/>
          <p:cNvGrpSpPr/>
          <p:nvPr/>
        </p:nvGrpSpPr>
        <p:grpSpPr>
          <a:xfrm>
            <a:off x="-2395492" y="1206887"/>
            <a:ext cx="6967495" cy="3975885"/>
            <a:chOff x="2925068" y="2092209"/>
            <a:chExt cx="3288881" cy="1876746"/>
          </a:xfrm>
        </p:grpSpPr>
        <p:sp>
          <p:nvSpPr>
            <p:cNvPr id="57" name="Google Shape;57;p15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925068" y="3784023"/>
              <a:ext cx="3288881" cy="184931"/>
            </a:xfrm>
            <a:custGeom>
              <a:avLst/>
              <a:gdLst/>
              <a:ahLst/>
              <a:cxnLst/>
              <a:rect l="l" t="t" r="r" b="b"/>
              <a:pathLst>
                <a:path w="99966" h="5621" extrusionOk="0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180924" y="3783234"/>
              <a:ext cx="777592" cy="56062"/>
            </a:xfrm>
            <a:custGeom>
              <a:avLst/>
              <a:gdLst/>
              <a:ahLst/>
              <a:cxnLst/>
              <a:rect l="l" t="t" r="r" b="b"/>
              <a:pathLst>
                <a:path w="23635" h="1704" extrusionOk="0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176203" y="2431835"/>
              <a:ext cx="786606" cy="1012201"/>
            </a:xfrm>
            <a:custGeom>
              <a:avLst/>
              <a:gdLst/>
              <a:ahLst/>
              <a:cxnLst/>
              <a:rect l="l" t="t" r="r" b="b"/>
              <a:pathLst>
                <a:path w="23909" h="30766" fill="none" extrusionOk="0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w="7750" cap="flat" cmpd="sng">
              <a:solidFill>
                <a:srgbClr val="FCFC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622722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1665-1412-A4C6-ED65-8E2FF0FE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pSp>
        <p:nvGrpSpPr>
          <p:cNvPr id="4" name="Google Shape;243;p17">
            <a:extLst>
              <a:ext uri="{FF2B5EF4-FFF2-40B4-BE49-F238E27FC236}">
                <a16:creationId xmlns:a16="http://schemas.microsoft.com/office/drawing/2014/main" id="{0260BC9F-630E-AD90-6243-010F2FF244D8}"/>
              </a:ext>
            </a:extLst>
          </p:cNvPr>
          <p:cNvGrpSpPr/>
          <p:nvPr/>
        </p:nvGrpSpPr>
        <p:grpSpPr>
          <a:xfrm>
            <a:off x="556839" y="963559"/>
            <a:ext cx="7966524" cy="1199600"/>
            <a:chOff x="586950" y="3164500"/>
            <a:chExt cx="7966524" cy="1199600"/>
          </a:xfrm>
        </p:grpSpPr>
        <p:sp>
          <p:nvSpPr>
            <p:cNvPr id="5" name="Google Shape;244;p17">
              <a:extLst>
                <a:ext uri="{FF2B5EF4-FFF2-40B4-BE49-F238E27FC236}">
                  <a16:creationId xmlns:a16="http://schemas.microsoft.com/office/drawing/2014/main" id="{6B0968FE-A4DB-4168-6226-55C3D5E9D7CC}"/>
                </a:ext>
              </a:extLst>
            </p:cNvPr>
            <p:cNvSpPr/>
            <p:nvPr/>
          </p:nvSpPr>
          <p:spPr>
            <a:xfrm>
              <a:off x="1142999" y="3276600"/>
              <a:ext cx="7410475" cy="10875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45;p17">
              <a:extLst>
                <a:ext uri="{FF2B5EF4-FFF2-40B4-BE49-F238E27FC236}">
                  <a16:creationId xmlns:a16="http://schemas.microsoft.com/office/drawing/2014/main" id="{DF90A47E-9717-AA3E-0C48-FEF244C33945}"/>
                </a:ext>
              </a:extLst>
            </p:cNvPr>
            <p:cNvGrpSpPr/>
            <p:nvPr/>
          </p:nvGrpSpPr>
          <p:grpSpPr>
            <a:xfrm>
              <a:off x="586950" y="3164500"/>
              <a:ext cx="1035875" cy="1068625"/>
              <a:chOff x="586950" y="3164500"/>
              <a:chExt cx="1035875" cy="1068625"/>
            </a:xfrm>
          </p:grpSpPr>
          <p:sp>
            <p:nvSpPr>
              <p:cNvPr id="7" name="Google Shape;246;p17">
                <a:extLst>
                  <a:ext uri="{FF2B5EF4-FFF2-40B4-BE49-F238E27FC236}">
                    <a16:creationId xmlns:a16="http://schemas.microsoft.com/office/drawing/2014/main" id="{7BD8C751-0FC5-5A59-5A7E-B8ADA4257B95}"/>
                  </a:ext>
                </a:extLst>
              </p:cNvPr>
              <p:cNvSpPr/>
              <p:nvPr/>
            </p:nvSpPr>
            <p:spPr>
              <a:xfrm>
                <a:off x="739050" y="3394900"/>
                <a:ext cx="774525" cy="775100"/>
              </a:xfrm>
              <a:custGeom>
                <a:avLst/>
                <a:gdLst/>
                <a:ahLst/>
                <a:cxnLst/>
                <a:rect l="l" t="t" r="r" b="b"/>
                <a:pathLst>
                  <a:path w="30981" h="31004" extrusionOk="0">
                    <a:moveTo>
                      <a:pt x="3001" y="0"/>
                    </a:moveTo>
                    <a:cubicBezTo>
                      <a:pt x="1358" y="0"/>
                      <a:pt x="1" y="1346"/>
                      <a:pt x="1" y="3012"/>
                    </a:cubicBezTo>
                    <a:lnTo>
                      <a:pt x="1" y="27992"/>
                    </a:lnTo>
                    <a:cubicBezTo>
                      <a:pt x="1" y="29647"/>
                      <a:pt x="1334" y="31004"/>
                      <a:pt x="3001" y="31004"/>
                    </a:cubicBezTo>
                    <a:lnTo>
                      <a:pt x="3001" y="30992"/>
                    </a:lnTo>
                    <a:lnTo>
                      <a:pt x="27980" y="30992"/>
                    </a:lnTo>
                    <a:cubicBezTo>
                      <a:pt x="29635" y="30992"/>
                      <a:pt x="30981" y="29647"/>
                      <a:pt x="30981" y="27980"/>
                    </a:cubicBezTo>
                    <a:lnTo>
                      <a:pt x="30981" y="3012"/>
                    </a:lnTo>
                    <a:cubicBezTo>
                      <a:pt x="30981" y="1358"/>
                      <a:pt x="29647" y="0"/>
                      <a:pt x="27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47;p17">
                <a:extLst>
                  <a:ext uri="{FF2B5EF4-FFF2-40B4-BE49-F238E27FC236}">
                    <a16:creationId xmlns:a16="http://schemas.microsoft.com/office/drawing/2014/main" id="{9FC05709-5054-5166-86D4-D8D7E006B993}"/>
                  </a:ext>
                </a:extLst>
              </p:cNvPr>
              <p:cNvSpPr/>
              <p:nvPr/>
            </p:nvSpPr>
            <p:spPr>
              <a:xfrm>
                <a:off x="727750" y="3383875"/>
                <a:ext cx="797150" cy="7968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1874" extrusionOk="0">
                    <a:moveTo>
                      <a:pt x="28432" y="894"/>
                    </a:moveTo>
                    <a:cubicBezTo>
                      <a:pt x="29849" y="894"/>
                      <a:pt x="30992" y="2037"/>
                      <a:pt x="30992" y="3453"/>
                    </a:cubicBezTo>
                    <a:lnTo>
                      <a:pt x="30992" y="28421"/>
                    </a:lnTo>
                    <a:cubicBezTo>
                      <a:pt x="30992" y="29838"/>
                      <a:pt x="29849" y="30981"/>
                      <a:pt x="28432" y="30981"/>
                    </a:cubicBezTo>
                    <a:lnTo>
                      <a:pt x="3453" y="30981"/>
                    </a:lnTo>
                    <a:cubicBezTo>
                      <a:pt x="2048" y="30981"/>
                      <a:pt x="893" y="29838"/>
                      <a:pt x="893" y="28421"/>
                    </a:cubicBezTo>
                    <a:lnTo>
                      <a:pt x="893" y="3453"/>
                    </a:lnTo>
                    <a:cubicBezTo>
                      <a:pt x="893" y="2037"/>
                      <a:pt x="2048" y="894"/>
                      <a:pt x="3453" y="894"/>
                    </a:cubicBezTo>
                    <a:close/>
                    <a:moveTo>
                      <a:pt x="3453" y="1"/>
                    </a:moveTo>
                    <a:cubicBezTo>
                      <a:pt x="1548" y="1"/>
                      <a:pt x="0" y="1548"/>
                      <a:pt x="0" y="3453"/>
                    </a:cubicBezTo>
                    <a:lnTo>
                      <a:pt x="0" y="28421"/>
                    </a:lnTo>
                    <a:cubicBezTo>
                      <a:pt x="0" y="30326"/>
                      <a:pt x="1548" y="31874"/>
                      <a:pt x="3453" y="31874"/>
                    </a:cubicBezTo>
                    <a:lnTo>
                      <a:pt x="28432" y="31874"/>
                    </a:lnTo>
                    <a:cubicBezTo>
                      <a:pt x="30337" y="31874"/>
                      <a:pt x="31885" y="30326"/>
                      <a:pt x="31885" y="28421"/>
                    </a:cubicBezTo>
                    <a:lnTo>
                      <a:pt x="31885" y="3453"/>
                    </a:lnTo>
                    <a:cubicBezTo>
                      <a:pt x="31885" y="1548"/>
                      <a:pt x="30337" y="1"/>
                      <a:pt x="284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48;p17">
                <a:extLst>
                  <a:ext uri="{FF2B5EF4-FFF2-40B4-BE49-F238E27FC236}">
                    <a16:creationId xmlns:a16="http://schemas.microsoft.com/office/drawing/2014/main" id="{E504F683-C041-A68F-B60A-37ABDD388E9F}"/>
                  </a:ext>
                </a:extLst>
              </p:cNvPr>
              <p:cNvSpPr/>
              <p:nvPr/>
            </p:nvSpPr>
            <p:spPr>
              <a:xfrm>
                <a:off x="1153100" y="3164500"/>
                <a:ext cx="32237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23433" extrusionOk="0">
                    <a:moveTo>
                      <a:pt x="2024" y="1"/>
                    </a:moveTo>
                    <a:cubicBezTo>
                      <a:pt x="905" y="1"/>
                      <a:pt x="0" y="918"/>
                      <a:pt x="0" y="2025"/>
                    </a:cubicBezTo>
                    <a:lnTo>
                      <a:pt x="0" y="21408"/>
                    </a:lnTo>
                    <a:cubicBezTo>
                      <a:pt x="0" y="22527"/>
                      <a:pt x="905" y="23432"/>
                      <a:pt x="2024" y="23432"/>
                    </a:cubicBezTo>
                    <a:lnTo>
                      <a:pt x="10847" y="23432"/>
                    </a:lnTo>
                    <a:cubicBezTo>
                      <a:pt x="11966" y="23432"/>
                      <a:pt x="12871" y="22527"/>
                      <a:pt x="12871" y="21408"/>
                    </a:cubicBezTo>
                    <a:lnTo>
                      <a:pt x="12871" y="2049"/>
                    </a:lnTo>
                    <a:cubicBezTo>
                      <a:pt x="12895" y="918"/>
                      <a:pt x="11978" y="1"/>
                      <a:pt x="108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49;p17">
                <a:extLst>
                  <a:ext uri="{FF2B5EF4-FFF2-40B4-BE49-F238E27FC236}">
                    <a16:creationId xmlns:a16="http://schemas.microsoft.com/office/drawing/2014/main" id="{D98C5AB3-B17B-1ABD-A044-F6913940A187}"/>
                  </a:ext>
                </a:extLst>
              </p:cNvPr>
              <p:cNvSpPr/>
              <p:nvPr/>
            </p:nvSpPr>
            <p:spPr>
              <a:xfrm>
                <a:off x="1288225" y="3211525"/>
                <a:ext cx="521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2" extrusionOk="0">
                    <a:moveTo>
                      <a:pt x="227" y="1"/>
                    </a:moveTo>
                    <a:cubicBezTo>
                      <a:pt x="108" y="1"/>
                      <a:pt x="1" y="108"/>
                      <a:pt x="1" y="227"/>
                    </a:cubicBezTo>
                    <a:cubicBezTo>
                      <a:pt x="13" y="346"/>
                      <a:pt x="108" y="441"/>
                      <a:pt x="227" y="441"/>
                    </a:cubicBezTo>
                    <a:lnTo>
                      <a:pt x="1858" y="441"/>
                    </a:lnTo>
                    <a:cubicBezTo>
                      <a:pt x="1977" y="441"/>
                      <a:pt x="2084" y="346"/>
                      <a:pt x="2084" y="227"/>
                    </a:cubicBezTo>
                    <a:cubicBezTo>
                      <a:pt x="2084" y="108"/>
                      <a:pt x="1977" y="1"/>
                      <a:pt x="1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0;p17">
                <a:extLst>
                  <a:ext uri="{FF2B5EF4-FFF2-40B4-BE49-F238E27FC236}">
                    <a16:creationId xmlns:a16="http://schemas.microsoft.com/office/drawing/2014/main" id="{5852CA41-3AF4-00CD-55E8-53FCEDD6E187}"/>
                  </a:ext>
                </a:extLst>
              </p:cNvPr>
              <p:cNvSpPr/>
              <p:nvPr/>
            </p:nvSpPr>
            <p:spPr>
              <a:xfrm>
                <a:off x="1183150" y="3246075"/>
                <a:ext cx="2616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6003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lnTo>
                      <a:pt x="1" y="15466"/>
                    </a:lnTo>
                    <a:cubicBezTo>
                      <a:pt x="1" y="15764"/>
                      <a:pt x="239" y="16002"/>
                      <a:pt x="537" y="16002"/>
                    </a:cubicBezTo>
                    <a:lnTo>
                      <a:pt x="9931" y="16002"/>
                    </a:lnTo>
                    <a:cubicBezTo>
                      <a:pt x="10228" y="16002"/>
                      <a:pt x="10466" y="15764"/>
                      <a:pt x="10466" y="15466"/>
                    </a:cubicBezTo>
                    <a:lnTo>
                      <a:pt x="10466" y="536"/>
                    </a:lnTo>
                    <a:cubicBezTo>
                      <a:pt x="10466" y="238"/>
                      <a:pt x="10228" y="0"/>
                      <a:pt x="9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;p17">
                <a:extLst>
                  <a:ext uri="{FF2B5EF4-FFF2-40B4-BE49-F238E27FC236}">
                    <a16:creationId xmlns:a16="http://schemas.microsoft.com/office/drawing/2014/main" id="{3520C62E-0840-5004-4518-20630FBF37DF}"/>
                  </a:ext>
                </a:extLst>
              </p:cNvPr>
              <p:cNvSpPr/>
              <p:nvPr/>
            </p:nvSpPr>
            <p:spPr>
              <a:xfrm>
                <a:off x="1281075" y="3658625"/>
                <a:ext cx="66400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656" extrusionOk="0">
                    <a:moveTo>
                      <a:pt x="1323" y="381"/>
                    </a:moveTo>
                    <a:cubicBezTo>
                      <a:pt x="1858" y="381"/>
                      <a:pt x="2275" y="810"/>
                      <a:pt x="2275" y="1334"/>
                    </a:cubicBezTo>
                    <a:cubicBezTo>
                      <a:pt x="2299" y="1869"/>
                      <a:pt x="1858" y="2286"/>
                      <a:pt x="1323" y="2286"/>
                    </a:cubicBezTo>
                    <a:cubicBezTo>
                      <a:pt x="787" y="2286"/>
                      <a:pt x="370" y="1846"/>
                      <a:pt x="370" y="1334"/>
                    </a:cubicBezTo>
                    <a:cubicBezTo>
                      <a:pt x="370" y="798"/>
                      <a:pt x="811" y="381"/>
                      <a:pt x="1323" y="381"/>
                    </a:cubicBezTo>
                    <a:close/>
                    <a:moveTo>
                      <a:pt x="1323" y="0"/>
                    </a:moveTo>
                    <a:cubicBezTo>
                      <a:pt x="596" y="0"/>
                      <a:pt x="1" y="595"/>
                      <a:pt x="1" y="1334"/>
                    </a:cubicBezTo>
                    <a:cubicBezTo>
                      <a:pt x="1" y="2060"/>
                      <a:pt x="596" y="2655"/>
                      <a:pt x="1323" y="2655"/>
                    </a:cubicBezTo>
                    <a:cubicBezTo>
                      <a:pt x="2049" y="2655"/>
                      <a:pt x="2644" y="2060"/>
                      <a:pt x="2644" y="1334"/>
                    </a:cubicBezTo>
                    <a:cubicBezTo>
                      <a:pt x="2656" y="595"/>
                      <a:pt x="2061" y="0"/>
                      <a:pt x="1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;p17">
                <a:extLst>
                  <a:ext uri="{FF2B5EF4-FFF2-40B4-BE49-F238E27FC236}">
                    <a16:creationId xmlns:a16="http://schemas.microsoft.com/office/drawing/2014/main" id="{C22201E7-CE27-8473-337E-FFBDBC0FDC23}"/>
                  </a:ext>
                </a:extLst>
              </p:cNvPr>
              <p:cNvSpPr/>
              <p:nvPr/>
            </p:nvSpPr>
            <p:spPr>
              <a:xfrm>
                <a:off x="771800" y="4009250"/>
                <a:ext cx="1342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918" extrusionOk="0">
                    <a:moveTo>
                      <a:pt x="0" y="1"/>
                    </a:moveTo>
                    <a:lnTo>
                      <a:pt x="0" y="2918"/>
                    </a:lnTo>
                    <a:lnTo>
                      <a:pt x="5370" y="2918"/>
                    </a:lnTo>
                    <a:lnTo>
                      <a:pt x="53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53;p17">
                <a:extLst>
                  <a:ext uri="{FF2B5EF4-FFF2-40B4-BE49-F238E27FC236}">
                    <a16:creationId xmlns:a16="http://schemas.microsoft.com/office/drawing/2014/main" id="{81BE783A-156E-994F-00EE-140D7EECB56E}"/>
                  </a:ext>
                </a:extLst>
              </p:cNvPr>
              <p:cNvSpPr/>
              <p:nvPr/>
            </p:nvSpPr>
            <p:spPr>
              <a:xfrm>
                <a:off x="590525" y="3689875"/>
                <a:ext cx="497100" cy="366125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4645" extrusionOk="0">
                    <a:moveTo>
                      <a:pt x="1405" y="0"/>
                    </a:moveTo>
                    <a:cubicBezTo>
                      <a:pt x="631" y="0"/>
                      <a:pt x="0" y="631"/>
                      <a:pt x="0" y="1405"/>
                    </a:cubicBezTo>
                    <a:lnTo>
                      <a:pt x="0" y="13252"/>
                    </a:lnTo>
                    <a:cubicBezTo>
                      <a:pt x="0" y="14026"/>
                      <a:pt x="631" y="14645"/>
                      <a:pt x="1405" y="14645"/>
                    </a:cubicBezTo>
                    <a:lnTo>
                      <a:pt x="18491" y="14645"/>
                    </a:lnTo>
                    <a:cubicBezTo>
                      <a:pt x="19265" y="14645"/>
                      <a:pt x="19884" y="14026"/>
                      <a:pt x="19884" y="13252"/>
                    </a:cubicBezTo>
                    <a:lnTo>
                      <a:pt x="19884" y="1405"/>
                    </a:lnTo>
                    <a:cubicBezTo>
                      <a:pt x="19884" y="631"/>
                      <a:pt x="19265" y="0"/>
                      <a:pt x="18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54;p17">
                <a:extLst>
                  <a:ext uri="{FF2B5EF4-FFF2-40B4-BE49-F238E27FC236}">
                    <a16:creationId xmlns:a16="http://schemas.microsoft.com/office/drawing/2014/main" id="{254066CD-1922-724B-33C8-5BC15F804C00}"/>
                  </a:ext>
                </a:extLst>
              </p:cNvPr>
              <p:cNvSpPr/>
              <p:nvPr/>
            </p:nvSpPr>
            <p:spPr>
              <a:xfrm>
                <a:off x="586950" y="3686600"/>
                <a:ext cx="504550" cy="373575"/>
              </a:xfrm>
              <a:custGeom>
                <a:avLst/>
                <a:gdLst/>
                <a:ahLst/>
                <a:cxnLst/>
                <a:rect l="l" t="t" r="r" b="b"/>
                <a:pathLst>
                  <a:path w="20182" h="14943" extrusionOk="0">
                    <a:moveTo>
                      <a:pt x="18634" y="298"/>
                    </a:moveTo>
                    <a:cubicBezTo>
                      <a:pt x="19312" y="298"/>
                      <a:pt x="19884" y="846"/>
                      <a:pt x="19884" y="1548"/>
                    </a:cubicBezTo>
                    <a:lnTo>
                      <a:pt x="19884" y="13395"/>
                    </a:lnTo>
                    <a:cubicBezTo>
                      <a:pt x="19884" y="14085"/>
                      <a:pt x="19324" y="14645"/>
                      <a:pt x="18634" y="14645"/>
                    </a:cubicBezTo>
                    <a:lnTo>
                      <a:pt x="1548" y="14645"/>
                    </a:lnTo>
                    <a:cubicBezTo>
                      <a:pt x="858" y="14645"/>
                      <a:pt x="298" y="14097"/>
                      <a:pt x="298" y="13395"/>
                    </a:cubicBezTo>
                    <a:lnTo>
                      <a:pt x="298" y="1548"/>
                    </a:lnTo>
                    <a:cubicBezTo>
                      <a:pt x="298" y="858"/>
                      <a:pt x="846" y="298"/>
                      <a:pt x="1548" y="298"/>
                    </a:cubicBezTo>
                    <a:close/>
                    <a:moveTo>
                      <a:pt x="1548" y="0"/>
                    </a:moveTo>
                    <a:cubicBezTo>
                      <a:pt x="691" y="0"/>
                      <a:pt x="1" y="703"/>
                      <a:pt x="1" y="1548"/>
                    </a:cubicBezTo>
                    <a:lnTo>
                      <a:pt x="1" y="13395"/>
                    </a:lnTo>
                    <a:cubicBezTo>
                      <a:pt x="1" y="14240"/>
                      <a:pt x="691" y="14943"/>
                      <a:pt x="1548" y="14943"/>
                    </a:cubicBezTo>
                    <a:lnTo>
                      <a:pt x="18634" y="14943"/>
                    </a:lnTo>
                    <a:cubicBezTo>
                      <a:pt x="19479" y="14943"/>
                      <a:pt x="20182" y="14240"/>
                      <a:pt x="20182" y="13395"/>
                    </a:cubicBezTo>
                    <a:lnTo>
                      <a:pt x="20182" y="1548"/>
                    </a:lnTo>
                    <a:cubicBezTo>
                      <a:pt x="20158" y="691"/>
                      <a:pt x="19479" y="0"/>
                      <a:pt x="18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55;p17">
                <a:extLst>
                  <a:ext uri="{FF2B5EF4-FFF2-40B4-BE49-F238E27FC236}">
                    <a16:creationId xmlns:a16="http://schemas.microsoft.com/office/drawing/2014/main" id="{3435D51C-A802-A40D-DFDD-1B3E6FD7D5B9}"/>
                  </a:ext>
                </a:extLst>
              </p:cNvPr>
              <p:cNvSpPr/>
              <p:nvPr/>
            </p:nvSpPr>
            <p:spPr>
              <a:xfrm>
                <a:off x="611050" y="3710700"/>
                <a:ext cx="45575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18230" h="13003" extrusionOk="0">
                    <a:moveTo>
                      <a:pt x="346" y="1"/>
                    </a:moveTo>
                    <a:cubicBezTo>
                      <a:pt x="156" y="1"/>
                      <a:pt x="1" y="155"/>
                      <a:pt x="1" y="346"/>
                    </a:cubicBezTo>
                    <a:lnTo>
                      <a:pt x="1" y="12657"/>
                    </a:lnTo>
                    <a:cubicBezTo>
                      <a:pt x="1" y="12836"/>
                      <a:pt x="144" y="13002"/>
                      <a:pt x="346" y="13002"/>
                    </a:cubicBezTo>
                    <a:lnTo>
                      <a:pt x="17884" y="13002"/>
                    </a:lnTo>
                    <a:cubicBezTo>
                      <a:pt x="18087" y="13002"/>
                      <a:pt x="18229" y="12848"/>
                      <a:pt x="18218" y="12657"/>
                    </a:cubicBezTo>
                    <a:lnTo>
                      <a:pt x="18218" y="346"/>
                    </a:lnTo>
                    <a:cubicBezTo>
                      <a:pt x="18218" y="167"/>
                      <a:pt x="18063" y="1"/>
                      <a:pt x="17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56;p17">
                <a:extLst>
                  <a:ext uri="{FF2B5EF4-FFF2-40B4-BE49-F238E27FC236}">
                    <a16:creationId xmlns:a16="http://schemas.microsoft.com/office/drawing/2014/main" id="{18C6F277-66C0-E77C-9E86-70D71A38BAB2}"/>
                  </a:ext>
                </a:extLst>
              </p:cNvPr>
              <p:cNvSpPr/>
              <p:nvPr/>
            </p:nvSpPr>
            <p:spPr>
              <a:xfrm>
                <a:off x="713750" y="4082475"/>
                <a:ext cx="2503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27" extrusionOk="0">
                    <a:moveTo>
                      <a:pt x="72" y="1"/>
                    </a:moveTo>
                    <a:cubicBezTo>
                      <a:pt x="24" y="1"/>
                      <a:pt x="1" y="36"/>
                      <a:pt x="1" y="72"/>
                    </a:cubicBezTo>
                    <a:lnTo>
                      <a:pt x="1" y="655"/>
                    </a:lnTo>
                    <a:cubicBezTo>
                      <a:pt x="1" y="703"/>
                      <a:pt x="24" y="727"/>
                      <a:pt x="72" y="727"/>
                    </a:cubicBezTo>
                    <a:lnTo>
                      <a:pt x="9930" y="727"/>
                    </a:lnTo>
                    <a:cubicBezTo>
                      <a:pt x="9966" y="727"/>
                      <a:pt x="10014" y="691"/>
                      <a:pt x="10002" y="655"/>
                    </a:cubicBezTo>
                    <a:lnTo>
                      <a:pt x="10002" y="72"/>
                    </a:lnTo>
                    <a:cubicBezTo>
                      <a:pt x="10002" y="36"/>
                      <a:pt x="9966" y="1"/>
                      <a:pt x="9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57;p17">
                <a:extLst>
                  <a:ext uri="{FF2B5EF4-FFF2-40B4-BE49-F238E27FC236}">
                    <a16:creationId xmlns:a16="http://schemas.microsoft.com/office/drawing/2014/main" id="{C912BE8F-3E34-A7F9-ECCA-366CC89B8F1B}"/>
                  </a:ext>
                </a:extLst>
              </p:cNvPr>
              <p:cNvSpPr/>
              <p:nvPr/>
            </p:nvSpPr>
            <p:spPr>
              <a:xfrm>
                <a:off x="1190900" y="3761900"/>
                <a:ext cx="431925" cy="471225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8849" extrusionOk="0">
                    <a:moveTo>
                      <a:pt x="8597" y="1"/>
                    </a:moveTo>
                    <a:cubicBezTo>
                      <a:pt x="7346" y="858"/>
                      <a:pt x="5703" y="1584"/>
                      <a:pt x="3834" y="2025"/>
                    </a:cubicBezTo>
                    <a:cubicBezTo>
                      <a:pt x="2590" y="2310"/>
                      <a:pt x="1357" y="2442"/>
                      <a:pt x="209" y="2442"/>
                    </a:cubicBezTo>
                    <a:cubicBezTo>
                      <a:pt x="159" y="2442"/>
                      <a:pt x="109" y="2442"/>
                      <a:pt x="60" y="2441"/>
                    </a:cubicBezTo>
                    <a:cubicBezTo>
                      <a:pt x="36" y="2560"/>
                      <a:pt x="0" y="2679"/>
                      <a:pt x="0" y="2799"/>
                    </a:cubicBezTo>
                    <a:cubicBezTo>
                      <a:pt x="0" y="16562"/>
                      <a:pt x="8620" y="18848"/>
                      <a:pt x="8620" y="18848"/>
                    </a:cubicBezTo>
                    <a:cubicBezTo>
                      <a:pt x="8620" y="18848"/>
                      <a:pt x="17241" y="16562"/>
                      <a:pt x="17241" y="2799"/>
                    </a:cubicBezTo>
                    <a:cubicBezTo>
                      <a:pt x="17276" y="2679"/>
                      <a:pt x="17241" y="2560"/>
                      <a:pt x="17217" y="2441"/>
                    </a:cubicBezTo>
                    <a:cubicBezTo>
                      <a:pt x="17167" y="2442"/>
                      <a:pt x="17118" y="2442"/>
                      <a:pt x="17068" y="2442"/>
                    </a:cubicBezTo>
                    <a:cubicBezTo>
                      <a:pt x="15920" y="2442"/>
                      <a:pt x="14698" y="2310"/>
                      <a:pt x="13442" y="2025"/>
                    </a:cubicBezTo>
                    <a:cubicBezTo>
                      <a:pt x="11573" y="1584"/>
                      <a:pt x="9930" y="858"/>
                      <a:pt x="86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58;p17">
                <a:extLst>
                  <a:ext uri="{FF2B5EF4-FFF2-40B4-BE49-F238E27FC236}">
                    <a16:creationId xmlns:a16="http://schemas.microsoft.com/office/drawing/2014/main" id="{33E992D8-DA77-00A5-9C56-1E116D4318DA}"/>
                  </a:ext>
                </a:extLst>
              </p:cNvPr>
              <p:cNvSpPr/>
              <p:nvPr/>
            </p:nvSpPr>
            <p:spPr>
              <a:xfrm>
                <a:off x="1315625" y="3911025"/>
                <a:ext cx="1985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788" fill="none" extrusionOk="0">
                    <a:moveTo>
                      <a:pt x="0" y="3025"/>
                    </a:moveTo>
                    <a:lnTo>
                      <a:pt x="3024" y="5787"/>
                    </a:lnTo>
                    <a:lnTo>
                      <a:pt x="7942" y="1"/>
                    </a:lnTo>
                  </a:path>
                </a:pathLst>
              </a:custGeom>
              <a:noFill/>
              <a:ln w="14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Google Shape;278;p17">
            <a:extLst>
              <a:ext uri="{FF2B5EF4-FFF2-40B4-BE49-F238E27FC236}">
                <a16:creationId xmlns:a16="http://schemas.microsoft.com/office/drawing/2014/main" id="{70732DF8-DF31-C6E1-182B-0ED75D766AC5}"/>
              </a:ext>
            </a:extLst>
          </p:cNvPr>
          <p:cNvGrpSpPr/>
          <p:nvPr/>
        </p:nvGrpSpPr>
        <p:grpSpPr>
          <a:xfrm>
            <a:off x="1811764" y="1328643"/>
            <a:ext cx="6449734" cy="611610"/>
            <a:chOff x="1841875" y="3523498"/>
            <a:chExt cx="1052700" cy="611610"/>
          </a:xfrm>
        </p:grpSpPr>
        <p:sp>
          <p:nvSpPr>
            <p:cNvPr id="21" name="Google Shape;279;p17">
              <a:extLst>
                <a:ext uri="{FF2B5EF4-FFF2-40B4-BE49-F238E27FC236}">
                  <a16:creationId xmlns:a16="http://schemas.microsoft.com/office/drawing/2014/main" id="{43CA474C-5D52-2F4D-E323-F133C40E1AEF}"/>
                </a:ext>
              </a:extLst>
            </p:cNvPr>
            <p:cNvSpPr txBox="1"/>
            <p:nvPr/>
          </p:nvSpPr>
          <p:spPr>
            <a:xfrm>
              <a:off x="1841875" y="3523498"/>
              <a:ext cx="1052700" cy="1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r>
                <a:rPr lang="en" b="1" baseline="300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st</a:t>
              </a: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Attempt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" name="Google Shape;280;p17">
              <a:extLst>
                <a:ext uri="{FF2B5EF4-FFF2-40B4-BE49-F238E27FC236}">
                  <a16:creationId xmlns:a16="http://schemas.microsoft.com/office/drawing/2014/main" id="{C4E2F692-532F-636E-3DBF-65DCB38856F9}"/>
                </a:ext>
              </a:extLst>
            </p:cNvPr>
            <p:cNvSpPr txBox="1"/>
            <p:nvPr/>
          </p:nvSpPr>
          <p:spPr>
            <a:xfrm>
              <a:off x="1841875" y="3729208"/>
              <a:ext cx="10527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Before regularization, Batch=30, Accuracy 47.88%</a:t>
              </a:r>
              <a:endParaRPr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id="42" name="Picture 4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067883-A40C-5681-3874-61772E3F2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66"/>
          <a:stretch/>
        </p:blipFill>
        <p:spPr bwMode="auto">
          <a:xfrm>
            <a:off x="857798" y="2275258"/>
            <a:ext cx="7701414" cy="2551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293ACFC-E1D6-3DB0-5DF8-357BF753C9DB}"/>
              </a:ext>
            </a:extLst>
          </p:cNvPr>
          <p:cNvSpPr/>
          <p:nvPr/>
        </p:nvSpPr>
        <p:spPr>
          <a:xfrm>
            <a:off x="1061757" y="4529470"/>
            <a:ext cx="1064932" cy="159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oogle Shape;278;p17">
            <a:extLst>
              <a:ext uri="{FF2B5EF4-FFF2-40B4-BE49-F238E27FC236}">
                <a16:creationId xmlns:a16="http://schemas.microsoft.com/office/drawing/2014/main" id="{2710987F-3C5B-FF87-C16D-EDC66A98A12D}"/>
              </a:ext>
            </a:extLst>
          </p:cNvPr>
          <p:cNvGrpSpPr/>
          <p:nvPr/>
        </p:nvGrpSpPr>
        <p:grpSpPr>
          <a:xfrm>
            <a:off x="1797596" y="1313604"/>
            <a:ext cx="6449734" cy="611610"/>
            <a:chOff x="1841875" y="3523498"/>
            <a:chExt cx="1052700" cy="611610"/>
          </a:xfrm>
          <a:solidFill>
            <a:srgbClr val="EEEEEE"/>
          </a:solidFill>
        </p:grpSpPr>
        <p:sp>
          <p:nvSpPr>
            <p:cNvPr id="45" name="Google Shape;279;p17">
              <a:extLst>
                <a:ext uri="{FF2B5EF4-FFF2-40B4-BE49-F238E27FC236}">
                  <a16:creationId xmlns:a16="http://schemas.microsoft.com/office/drawing/2014/main" id="{6A38B006-60D6-3AA6-EE99-3658098D063F}"/>
                </a:ext>
              </a:extLst>
            </p:cNvPr>
            <p:cNvSpPr txBox="1"/>
            <p:nvPr/>
          </p:nvSpPr>
          <p:spPr>
            <a:xfrm>
              <a:off x="1841875" y="3523498"/>
              <a:ext cx="1052700" cy="2357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r>
                <a:rPr lang="en" b="1" baseline="300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nd</a:t>
              </a: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Attempt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6" name="Google Shape;280;p17">
              <a:extLst>
                <a:ext uri="{FF2B5EF4-FFF2-40B4-BE49-F238E27FC236}">
                  <a16:creationId xmlns:a16="http://schemas.microsoft.com/office/drawing/2014/main" id="{AE973EC1-E568-DBC3-5B08-39C4A1D954FB}"/>
                </a:ext>
              </a:extLst>
            </p:cNvPr>
            <p:cNvSpPr txBox="1"/>
            <p:nvPr/>
          </p:nvSpPr>
          <p:spPr>
            <a:xfrm>
              <a:off x="1841875" y="3729208"/>
              <a:ext cx="1052700" cy="405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Before regularization, Accuracy 68.02%, and batch =30</a:t>
              </a:r>
              <a:endParaRPr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9D1A18C0-EE74-C12E-C42C-BDFC5BD45267}"/>
              </a:ext>
            </a:extLst>
          </p:cNvPr>
          <p:cNvSpPr/>
          <p:nvPr/>
        </p:nvSpPr>
        <p:spPr>
          <a:xfrm>
            <a:off x="317258" y="2219132"/>
            <a:ext cx="8782493" cy="270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073D43-84C5-087E-4219-A6D242496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76" y="2275258"/>
            <a:ext cx="6336265" cy="246326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91098B5-34D0-317E-4B15-8FB60708C0AA}"/>
              </a:ext>
            </a:extLst>
          </p:cNvPr>
          <p:cNvSpPr txBox="1"/>
          <p:nvPr/>
        </p:nvSpPr>
        <p:spPr>
          <a:xfrm>
            <a:off x="1783428" y="1579909"/>
            <a:ext cx="4577316" cy="46166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r>
              <a:rPr lang="en-US" dirty="0"/>
              <a:t>Overfitting: we can notice the overfitting of the validation accuracy and validation loss score here: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3E963B-56A6-B58F-4D78-EE347E8E9741}"/>
              </a:ext>
            </a:extLst>
          </p:cNvPr>
          <p:cNvSpPr/>
          <p:nvPr/>
        </p:nvSpPr>
        <p:spPr>
          <a:xfrm>
            <a:off x="309182" y="2226376"/>
            <a:ext cx="8782493" cy="270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Chart, line chart&#10;&#10;Description automatically generated">
            <a:extLst>
              <a:ext uri="{FF2B5EF4-FFF2-40B4-BE49-F238E27FC236}">
                <a16:creationId xmlns:a16="http://schemas.microsoft.com/office/drawing/2014/main" id="{4C58F448-22A3-BBB4-EB4E-F495DB491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19" y="2386401"/>
            <a:ext cx="4368052" cy="23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Chart, line chart&#10;&#10;Description automatically generated">
            <a:extLst>
              <a:ext uri="{FF2B5EF4-FFF2-40B4-BE49-F238E27FC236}">
                <a16:creationId xmlns:a16="http://schemas.microsoft.com/office/drawing/2014/main" id="{FDFB2256-517E-E671-89EA-FB61D9481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9" y="2454359"/>
            <a:ext cx="4242454" cy="2312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278;p17">
            <a:extLst>
              <a:ext uri="{FF2B5EF4-FFF2-40B4-BE49-F238E27FC236}">
                <a16:creationId xmlns:a16="http://schemas.microsoft.com/office/drawing/2014/main" id="{D648E43C-56F3-BB9A-2F54-D75D8E82AE22}"/>
              </a:ext>
            </a:extLst>
          </p:cNvPr>
          <p:cNvGrpSpPr/>
          <p:nvPr/>
        </p:nvGrpSpPr>
        <p:grpSpPr>
          <a:xfrm>
            <a:off x="1758096" y="1319970"/>
            <a:ext cx="6449734" cy="784697"/>
            <a:chOff x="1841875" y="3523498"/>
            <a:chExt cx="1052700" cy="611610"/>
          </a:xfrm>
          <a:solidFill>
            <a:srgbClr val="EEEEEE"/>
          </a:solidFill>
        </p:grpSpPr>
        <p:sp>
          <p:nvSpPr>
            <p:cNvPr id="57" name="Google Shape;279;p17">
              <a:extLst>
                <a:ext uri="{FF2B5EF4-FFF2-40B4-BE49-F238E27FC236}">
                  <a16:creationId xmlns:a16="http://schemas.microsoft.com/office/drawing/2014/main" id="{16D2ECB1-0AF9-EF95-A6A1-7371C0A58B36}"/>
                </a:ext>
              </a:extLst>
            </p:cNvPr>
            <p:cNvSpPr txBox="1"/>
            <p:nvPr/>
          </p:nvSpPr>
          <p:spPr>
            <a:xfrm>
              <a:off x="1841875" y="3523498"/>
              <a:ext cx="1052700" cy="2357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r>
                <a:rPr lang="en" b="1" baseline="300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rd</a:t>
              </a: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Attempt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58" name="Google Shape;280;p17">
              <a:extLst>
                <a:ext uri="{FF2B5EF4-FFF2-40B4-BE49-F238E27FC236}">
                  <a16:creationId xmlns:a16="http://schemas.microsoft.com/office/drawing/2014/main" id="{00BE6C5B-B496-BD92-CEA9-5CC651BEE2C0}"/>
                </a:ext>
              </a:extLst>
            </p:cNvPr>
            <p:cNvSpPr txBox="1"/>
            <p:nvPr/>
          </p:nvSpPr>
          <p:spPr>
            <a:xfrm>
              <a:off x="1841875" y="3729208"/>
              <a:ext cx="1052700" cy="405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After regularization, Accuracy: 99.93%, batch =30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98571508-FD77-BAF0-671A-F20E8FE52525}"/>
              </a:ext>
            </a:extLst>
          </p:cNvPr>
          <p:cNvSpPr/>
          <p:nvPr/>
        </p:nvSpPr>
        <p:spPr>
          <a:xfrm>
            <a:off x="180753" y="2219132"/>
            <a:ext cx="8782493" cy="270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Text, letter&#10;&#10;Description automatically generated">
            <a:extLst>
              <a:ext uri="{FF2B5EF4-FFF2-40B4-BE49-F238E27FC236}">
                <a16:creationId xmlns:a16="http://schemas.microsoft.com/office/drawing/2014/main" id="{67B558A3-7264-8F0A-D131-FCCFF23CE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05" y="2295430"/>
            <a:ext cx="4700291" cy="1354506"/>
          </a:xfrm>
          <a:prstGeom prst="rect">
            <a:avLst/>
          </a:prstGeom>
        </p:spPr>
      </p:pic>
      <p:pic>
        <p:nvPicPr>
          <p:cNvPr id="61" name="Picture 6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93C7D8-3292-D496-6D94-B76D4DD0A2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2"/>
          <a:stretch/>
        </p:blipFill>
        <p:spPr bwMode="auto">
          <a:xfrm>
            <a:off x="3112984" y="3304580"/>
            <a:ext cx="5410379" cy="178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ECF0030-87BE-60BB-1794-431E7B7CCFA7}"/>
              </a:ext>
            </a:extLst>
          </p:cNvPr>
          <p:cNvSpPr txBox="1"/>
          <p:nvPr/>
        </p:nvSpPr>
        <p:spPr>
          <a:xfrm>
            <a:off x="1703083" y="1564423"/>
            <a:ext cx="6691133" cy="54024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r>
              <a:rPr lang="en-US" dirty="0"/>
              <a:t>We can notice here that the validation accuracy was very low, and it started to increase to reach 99.9%, validation loss it was very high, and then while training it has reached nearly 0.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4244FB3-6BDB-703E-913F-587170570D09}"/>
              </a:ext>
            </a:extLst>
          </p:cNvPr>
          <p:cNvSpPr/>
          <p:nvPr/>
        </p:nvSpPr>
        <p:spPr>
          <a:xfrm>
            <a:off x="216918" y="2286084"/>
            <a:ext cx="8782493" cy="270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Chart, line chart&#10;&#10;Description automatically generated">
            <a:extLst>
              <a:ext uri="{FF2B5EF4-FFF2-40B4-BE49-F238E27FC236}">
                <a16:creationId xmlns:a16="http://schemas.microsoft.com/office/drawing/2014/main" id="{AF2B6D00-A094-41E7-14F7-69291D4F7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6" y="2461709"/>
            <a:ext cx="4114165" cy="224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 descr="Chart, line chart&#10;&#10;Description automatically generated">
            <a:extLst>
              <a:ext uri="{FF2B5EF4-FFF2-40B4-BE49-F238E27FC236}">
                <a16:creationId xmlns:a16="http://schemas.microsoft.com/office/drawing/2014/main" id="{5E566553-6B90-8DE9-B32F-BC72E94C12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74" y="2342617"/>
            <a:ext cx="4272915" cy="2328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278;p17">
            <a:extLst>
              <a:ext uri="{FF2B5EF4-FFF2-40B4-BE49-F238E27FC236}">
                <a16:creationId xmlns:a16="http://schemas.microsoft.com/office/drawing/2014/main" id="{8BA91DB0-270A-77A5-37AB-B41FFBDDAD06}"/>
              </a:ext>
            </a:extLst>
          </p:cNvPr>
          <p:cNvGrpSpPr/>
          <p:nvPr/>
        </p:nvGrpSpPr>
        <p:grpSpPr>
          <a:xfrm>
            <a:off x="1676896" y="1354666"/>
            <a:ext cx="6691133" cy="696270"/>
            <a:chOff x="1841875" y="3523498"/>
            <a:chExt cx="1052700" cy="542688"/>
          </a:xfrm>
          <a:solidFill>
            <a:srgbClr val="EEEEEE"/>
          </a:solidFill>
        </p:grpSpPr>
        <p:sp>
          <p:nvSpPr>
            <p:cNvPr id="68" name="Google Shape;279;p17">
              <a:extLst>
                <a:ext uri="{FF2B5EF4-FFF2-40B4-BE49-F238E27FC236}">
                  <a16:creationId xmlns:a16="http://schemas.microsoft.com/office/drawing/2014/main" id="{4BC0694D-7A42-9D1E-DC86-BB143E73C293}"/>
                </a:ext>
              </a:extLst>
            </p:cNvPr>
            <p:cNvSpPr txBox="1"/>
            <p:nvPr/>
          </p:nvSpPr>
          <p:spPr>
            <a:xfrm>
              <a:off x="1841875" y="3523498"/>
              <a:ext cx="1052700" cy="2357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r>
                <a:rPr lang="en" b="1" baseline="300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th</a:t>
              </a: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Attempt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9" name="Google Shape;280;p17">
              <a:extLst>
                <a:ext uri="{FF2B5EF4-FFF2-40B4-BE49-F238E27FC236}">
                  <a16:creationId xmlns:a16="http://schemas.microsoft.com/office/drawing/2014/main" id="{3F3FF254-671C-BC57-A02D-C29B700C8703}"/>
                </a:ext>
              </a:extLst>
            </p:cNvPr>
            <p:cNvSpPr txBox="1"/>
            <p:nvPr/>
          </p:nvSpPr>
          <p:spPr>
            <a:xfrm>
              <a:off x="1841875" y="3729208"/>
              <a:ext cx="1052700" cy="33697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After regularization, Accuracy: 95.48%, batch =50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E0F42F9-8681-8845-74DB-844B0AF2762D}"/>
              </a:ext>
            </a:extLst>
          </p:cNvPr>
          <p:cNvSpPr/>
          <p:nvPr/>
        </p:nvSpPr>
        <p:spPr>
          <a:xfrm>
            <a:off x="145734" y="2260353"/>
            <a:ext cx="8782493" cy="270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DF1625-0D76-4403-C78B-DDF6E884C2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9698" y="2534540"/>
            <a:ext cx="5431344" cy="211675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F8BE860-7FD4-0746-E0DC-C1A14AC6135D}"/>
              </a:ext>
            </a:extLst>
          </p:cNvPr>
          <p:cNvSpPr txBox="1"/>
          <p:nvPr/>
        </p:nvSpPr>
        <p:spPr>
          <a:xfrm>
            <a:off x="1669863" y="1646794"/>
            <a:ext cx="4803311" cy="40362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>
                <a:solidFill>
                  <a:schemeClr val="dk1"/>
                </a:solidFill>
                <a:latin typeface="Fira Sans"/>
                <a:ea typeface="Fira Sans"/>
                <a:cs typeface="Fira Sans"/>
              </a:defRPr>
            </a:lvl1pPr>
          </a:lstStyle>
          <a:p>
            <a:r>
              <a:rPr lang="en-US" dirty="0"/>
              <a:t>The validation accuracy started to decrease when epoch reaches 45 and the validation loss is not stable as well.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8A1F13-F4DA-B9A9-CF87-22889D8D6075}"/>
              </a:ext>
            </a:extLst>
          </p:cNvPr>
          <p:cNvSpPr/>
          <p:nvPr/>
        </p:nvSpPr>
        <p:spPr>
          <a:xfrm>
            <a:off x="144588" y="2236827"/>
            <a:ext cx="8782493" cy="270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800E2272-B4BB-599F-9B50-E9C773D8DE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85" y="2468740"/>
            <a:ext cx="4354472" cy="235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 descr="Chart, histogram&#10;&#10;Description automatically generated">
            <a:extLst>
              <a:ext uri="{FF2B5EF4-FFF2-40B4-BE49-F238E27FC236}">
                <a16:creationId xmlns:a16="http://schemas.microsoft.com/office/drawing/2014/main" id="{B27AF345-4E3B-FA54-5987-B09345E0CE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0" y="2578481"/>
            <a:ext cx="4043828" cy="2203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753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50" grpId="0" animBg="1"/>
      <p:bldP spid="52" grpId="0" animBg="1"/>
      <p:bldP spid="59" grpId="0" animBg="1"/>
      <p:bldP spid="55" grpId="0" animBg="1"/>
      <p:bldP spid="62" grpId="0" animBg="1"/>
      <p:bldP spid="70" grpId="0" animBg="1"/>
      <p:bldP spid="66" grpId="0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21"/>
          <p:cNvGrpSpPr/>
          <p:nvPr/>
        </p:nvGrpSpPr>
        <p:grpSpPr>
          <a:xfrm>
            <a:off x="838200" y="1096197"/>
            <a:ext cx="3390900" cy="2008953"/>
            <a:chOff x="838200" y="1096197"/>
            <a:chExt cx="3390900" cy="2008953"/>
          </a:xfrm>
        </p:grpSpPr>
        <p:grpSp>
          <p:nvGrpSpPr>
            <p:cNvPr id="499" name="Google Shape;499;p21"/>
            <p:cNvGrpSpPr/>
            <p:nvPr/>
          </p:nvGrpSpPr>
          <p:grpSpPr>
            <a:xfrm>
              <a:off x="838200" y="1096197"/>
              <a:ext cx="1402500" cy="1572303"/>
              <a:chOff x="838200" y="1096197"/>
              <a:chExt cx="1402500" cy="1572303"/>
            </a:xfrm>
          </p:grpSpPr>
          <p:sp>
            <p:nvSpPr>
              <p:cNvPr id="500" name="Google Shape;500;p21"/>
              <p:cNvSpPr/>
              <p:nvPr/>
            </p:nvSpPr>
            <p:spPr>
              <a:xfrm>
                <a:off x="838200" y="1653600"/>
                <a:ext cx="1402500" cy="1014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1" name="Google Shape;501;p21"/>
              <p:cNvGrpSpPr/>
              <p:nvPr/>
            </p:nvGrpSpPr>
            <p:grpSpPr>
              <a:xfrm>
                <a:off x="1086993" y="1096197"/>
                <a:ext cx="904915" cy="649505"/>
                <a:chOff x="2117737" y="1318219"/>
                <a:chExt cx="904915" cy="649505"/>
              </a:xfrm>
            </p:grpSpPr>
            <p:sp>
              <p:nvSpPr>
                <p:cNvPr id="502" name="Google Shape;502;p21"/>
                <p:cNvSpPr/>
                <p:nvPr/>
              </p:nvSpPr>
              <p:spPr>
                <a:xfrm>
                  <a:off x="2164885" y="1318281"/>
                  <a:ext cx="857767" cy="649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0" h="20965" extrusionOk="0">
                      <a:moveTo>
                        <a:pt x="8717" y="1"/>
                      </a:moveTo>
                      <a:cubicBezTo>
                        <a:pt x="7234" y="1"/>
                        <a:pt x="5786" y="436"/>
                        <a:pt x="4782" y="1369"/>
                      </a:cubicBezTo>
                      <a:cubicBezTo>
                        <a:pt x="2412" y="3536"/>
                        <a:pt x="3103" y="7298"/>
                        <a:pt x="3698" y="9168"/>
                      </a:cubicBezTo>
                      <a:cubicBezTo>
                        <a:pt x="4293" y="11025"/>
                        <a:pt x="2698" y="12573"/>
                        <a:pt x="1281" y="14383"/>
                      </a:cubicBezTo>
                      <a:cubicBezTo>
                        <a:pt x="0" y="16029"/>
                        <a:pt x="4" y="20965"/>
                        <a:pt x="4274" y="20965"/>
                      </a:cubicBezTo>
                      <a:cubicBezTo>
                        <a:pt x="4727" y="20965"/>
                        <a:pt x="5228" y="20909"/>
                        <a:pt x="5782" y="20788"/>
                      </a:cubicBezTo>
                      <a:cubicBezTo>
                        <a:pt x="10213" y="19816"/>
                        <a:pt x="12205" y="18292"/>
                        <a:pt x="14335" y="18292"/>
                      </a:cubicBezTo>
                      <a:cubicBezTo>
                        <a:pt x="14969" y="18292"/>
                        <a:pt x="15616" y="18427"/>
                        <a:pt x="16343" y="18752"/>
                      </a:cubicBezTo>
                      <a:cubicBezTo>
                        <a:pt x="17562" y="19293"/>
                        <a:pt x="19048" y="19626"/>
                        <a:pt x="20497" y="19626"/>
                      </a:cubicBezTo>
                      <a:cubicBezTo>
                        <a:pt x="22810" y="19626"/>
                        <a:pt x="25029" y="18777"/>
                        <a:pt x="25915" y="16573"/>
                      </a:cubicBezTo>
                      <a:cubicBezTo>
                        <a:pt x="27368" y="12990"/>
                        <a:pt x="27689" y="8227"/>
                        <a:pt x="18248" y="5001"/>
                      </a:cubicBezTo>
                      <a:cubicBezTo>
                        <a:pt x="18248" y="5001"/>
                        <a:pt x="15842" y="4643"/>
                        <a:pt x="13878" y="2179"/>
                      </a:cubicBezTo>
                      <a:cubicBezTo>
                        <a:pt x="12741" y="776"/>
                        <a:pt x="10697" y="1"/>
                        <a:pt x="87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1"/>
                <p:cNvSpPr/>
                <p:nvPr/>
              </p:nvSpPr>
              <p:spPr>
                <a:xfrm>
                  <a:off x="2117737" y="1766092"/>
                  <a:ext cx="284528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" h="3166" extrusionOk="0">
                      <a:moveTo>
                        <a:pt x="1590" y="0"/>
                      </a:moveTo>
                      <a:cubicBezTo>
                        <a:pt x="1" y="0"/>
                        <a:pt x="4247" y="2719"/>
                        <a:pt x="9185" y="3165"/>
                      </a:cubicBezTo>
                      <a:cubicBezTo>
                        <a:pt x="9185" y="3165"/>
                        <a:pt x="5875" y="939"/>
                        <a:pt x="2434" y="129"/>
                      </a:cubicBezTo>
                      <a:cubicBezTo>
                        <a:pt x="2061" y="40"/>
                        <a:pt x="1782" y="0"/>
                        <a:pt x="15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1"/>
                <p:cNvSpPr/>
                <p:nvPr/>
              </p:nvSpPr>
              <p:spPr>
                <a:xfrm>
                  <a:off x="2214201" y="1666406"/>
                  <a:ext cx="194725" cy="19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" h="6419" extrusionOk="0">
                      <a:moveTo>
                        <a:pt x="772" y="0"/>
                      </a:moveTo>
                      <a:cubicBezTo>
                        <a:pt x="0" y="0"/>
                        <a:pt x="2426" y="3934"/>
                        <a:pt x="6285" y="6419"/>
                      </a:cubicBezTo>
                      <a:cubicBezTo>
                        <a:pt x="6285" y="6419"/>
                        <a:pt x="4392" y="2907"/>
                        <a:pt x="1713" y="585"/>
                      </a:cubicBezTo>
                      <a:cubicBezTo>
                        <a:pt x="1244" y="178"/>
                        <a:pt x="935" y="0"/>
                        <a:pt x="7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1"/>
                <p:cNvSpPr/>
                <p:nvPr/>
              </p:nvSpPr>
              <p:spPr>
                <a:xfrm>
                  <a:off x="2294154" y="1621551"/>
                  <a:ext cx="120657" cy="24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" h="7832" extrusionOk="0">
                      <a:moveTo>
                        <a:pt x="617" y="0"/>
                      </a:moveTo>
                      <a:cubicBezTo>
                        <a:pt x="0" y="0"/>
                        <a:pt x="1103" y="4361"/>
                        <a:pt x="3895" y="7831"/>
                      </a:cubicBezTo>
                      <a:cubicBezTo>
                        <a:pt x="3895" y="7831"/>
                        <a:pt x="3180" y="3902"/>
                        <a:pt x="1382" y="866"/>
                      </a:cubicBezTo>
                      <a:cubicBezTo>
                        <a:pt x="1023" y="263"/>
                        <a:pt x="768" y="0"/>
                        <a:pt x="6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1"/>
                <p:cNvSpPr/>
                <p:nvPr/>
              </p:nvSpPr>
              <p:spPr>
                <a:xfrm>
                  <a:off x="2384546" y="1573133"/>
                  <a:ext cx="420489" cy="29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4" h="9383" extrusionOk="0">
                      <a:moveTo>
                        <a:pt x="0" y="0"/>
                      </a:moveTo>
                      <a:lnTo>
                        <a:pt x="0" y="9382"/>
                      </a:lnTo>
                      <a:lnTo>
                        <a:pt x="13573" y="9382"/>
                      </a:lnTo>
                      <a:lnTo>
                        <a:pt x="135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21"/>
                <p:cNvSpPr/>
                <p:nvPr/>
              </p:nvSpPr>
              <p:spPr>
                <a:xfrm>
                  <a:off x="2384546" y="1573133"/>
                  <a:ext cx="420489" cy="29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4" h="953" extrusionOk="0">
                      <a:moveTo>
                        <a:pt x="0" y="0"/>
                      </a:moveTo>
                      <a:lnTo>
                        <a:pt x="0" y="953"/>
                      </a:lnTo>
                      <a:lnTo>
                        <a:pt x="13573" y="953"/>
                      </a:lnTo>
                      <a:lnTo>
                        <a:pt x="1357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1"/>
                <p:cNvSpPr/>
                <p:nvPr/>
              </p:nvSpPr>
              <p:spPr>
                <a:xfrm>
                  <a:off x="2394862" y="1581249"/>
                  <a:ext cx="16635" cy="1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7" extrusionOk="0">
                      <a:moveTo>
                        <a:pt x="275" y="0"/>
                      </a:moveTo>
                      <a:cubicBezTo>
                        <a:pt x="1" y="0"/>
                        <a:pt x="1" y="417"/>
                        <a:pt x="275" y="417"/>
                      </a:cubicBezTo>
                      <a:cubicBezTo>
                        <a:pt x="537" y="417"/>
                        <a:pt x="537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1"/>
                <p:cNvSpPr/>
                <p:nvPr/>
              </p:nvSpPr>
              <p:spPr>
                <a:xfrm>
                  <a:off x="2414037" y="1581249"/>
                  <a:ext cx="16635" cy="1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7" extrusionOk="0">
                      <a:moveTo>
                        <a:pt x="263" y="0"/>
                      </a:moveTo>
                      <a:cubicBezTo>
                        <a:pt x="1" y="0"/>
                        <a:pt x="1" y="417"/>
                        <a:pt x="263" y="417"/>
                      </a:cubicBezTo>
                      <a:cubicBezTo>
                        <a:pt x="537" y="417"/>
                        <a:pt x="537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1"/>
                <p:cNvSpPr/>
                <p:nvPr/>
              </p:nvSpPr>
              <p:spPr>
                <a:xfrm>
                  <a:off x="2433212" y="1581249"/>
                  <a:ext cx="16635" cy="1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7" extrusionOk="0">
                      <a:moveTo>
                        <a:pt x="275" y="0"/>
                      </a:moveTo>
                      <a:cubicBezTo>
                        <a:pt x="1" y="0"/>
                        <a:pt x="1" y="417"/>
                        <a:pt x="275" y="417"/>
                      </a:cubicBezTo>
                      <a:cubicBezTo>
                        <a:pt x="537" y="417"/>
                        <a:pt x="537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1"/>
                <p:cNvSpPr/>
                <p:nvPr/>
              </p:nvSpPr>
              <p:spPr>
                <a:xfrm>
                  <a:off x="2456476" y="1667553"/>
                  <a:ext cx="269628" cy="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" h="274" extrusionOk="0">
                      <a:moveTo>
                        <a:pt x="131" y="0"/>
                      </a:moveTo>
                      <a:cubicBezTo>
                        <a:pt x="60" y="0"/>
                        <a:pt x="0" y="60"/>
                        <a:pt x="0" y="131"/>
                      </a:cubicBezTo>
                      <a:cubicBezTo>
                        <a:pt x="0" y="214"/>
                        <a:pt x="60" y="274"/>
                        <a:pt x="131" y="274"/>
                      </a:cubicBezTo>
                      <a:lnTo>
                        <a:pt x="8573" y="274"/>
                      </a:lnTo>
                      <a:cubicBezTo>
                        <a:pt x="8644" y="274"/>
                        <a:pt x="8704" y="214"/>
                        <a:pt x="8704" y="131"/>
                      </a:cubicBezTo>
                      <a:cubicBezTo>
                        <a:pt x="8704" y="60"/>
                        <a:pt x="8644" y="0"/>
                        <a:pt x="85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1"/>
                <p:cNvSpPr/>
                <p:nvPr/>
              </p:nvSpPr>
              <p:spPr>
                <a:xfrm>
                  <a:off x="2456476" y="1705531"/>
                  <a:ext cx="269628" cy="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" h="263" extrusionOk="0">
                      <a:moveTo>
                        <a:pt x="131" y="0"/>
                      </a:moveTo>
                      <a:cubicBezTo>
                        <a:pt x="60" y="0"/>
                        <a:pt x="0" y="60"/>
                        <a:pt x="0" y="131"/>
                      </a:cubicBezTo>
                      <a:cubicBezTo>
                        <a:pt x="0" y="203"/>
                        <a:pt x="60" y="262"/>
                        <a:pt x="131" y="262"/>
                      </a:cubicBezTo>
                      <a:lnTo>
                        <a:pt x="8573" y="262"/>
                      </a:lnTo>
                      <a:cubicBezTo>
                        <a:pt x="8644" y="262"/>
                        <a:pt x="8704" y="203"/>
                        <a:pt x="8704" y="131"/>
                      </a:cubicBezTo>
                      <a:cubicBezTo>
                        <a:pt x="8704" y="60"/>
                        <a:pt x="8644" y="0"/>
                        <a:pt x="85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1"/>
                <p:cNvSpPr/>
                <p:nvPr/>
              </p:nvSpPr>
              <p:spPr>
                <a:xfrm>
                  <a:off x="2456476" y="1743138"/>
                  <a:ext cx="269628" cy="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" h="275" extrusionOk="0">
                      <a:moveTo>
                        <a:pt x="131" y="1"/>
                      </a:moveTo>
                      <a:cubicBezTo>
                        <a:pt x="60" y="1"/>
                        <a:pt x="0" y="60"/>
                        <a:pt x="0" y="132"/>
                      </a:cubicBezTo>
                      <a:cubicBezTo>
                        <a:pt x="0" y="215"/>
                        <a:pt x="60" y="275"/>
                        <a:pt x="131" y="275"/>
                      </a:cubicBezTo>
                      <a:lnTo>
                        <a:pt x="8573" y="275"/>
                      </a:lnTo>
                      <a:cubicBezTo>
                        <a:pt x="8644" y="275"/>
                        <a:pt x="8704" y="215"/>
                        <a:pt x="8704" y="132"/>
                      </a:cubicBezTo>
                      <a:cubicBezTo>
                        <a:pt x="8704" y="60"/>
                        <a:pt x="8644" y="1"/>
                        <a:pt x="85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1"/>
                <p:cNvSpPr/>
                <p:nvPr/>
              </p:nvSpPr>
              <p:spPr>
                <a:xfrm>
                  <a:off x="2460534" y="1783718"/>
                  <a:ext cx="261512" cy="80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2" h="2585" extrusionOk="0">
                      <a:moveTo>
                        <a:pt x="0" y="1"/>
                      </a:moveTo>
                      <a:lnTo>
                        <a:pt x="0" y="2584"/>
                      </a:lnTo>
                      <a:lnTo>
                        <a:pt x="8442" y="2584"/>
                      </a:lnTo>
                      <a:lnTo>
                        <a:pt x="84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1"/>
                <p:cNvSpPr/>
                <p:nvPr/>
              </p:nvSpPr>
              <p:spPr>
                <a:xfrm>
                  <a:off x="2730131" y="1421158"/>
                  <a:ext cx="229079" cy="195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5" h="6312" extrusionOk="0">
                      <a:moveTo>
                        <a:pt x="1" y="1"/>
                      </a:moveTo>
                      <a:lnTo>
                        <a:pt x="1" y="6311"/>
                      </a:lnTo>
                      <a:lnTo>
                        <a:pt x="7394" y="6311"/>
                      </a:lnTo>
                      <a:lnTo>
                        <a:pt x="739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1"/>
                <p:cNvSpPr/>
                <p:nvPr/>
              </p:nvSpPr>
              <p:spPr>
                <a:xfrm>
                  <a:off x="2730131" y="1511147"/>
                  <a:ext cx="176324" cy="10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2" h="3395" extrusionOk="0">
                      <a:moveTo>
                        <a:pt x="2737" y="1"/>
                      </a:moveTo>
                      <a:cubicBezTo>
                        <a:pt x="2734" y="1"/>
                        <a:pt x="2730" y="1"/>
                        <a:pt x="2727" y="1"/>
                      </a:cubicBezTo>
                      <a:cubicBezTo>
                        <a:pt x="1763" y="37"/>
                        <a:pt x="1" y="3394"/>
                        <a:pt x="1" y="3394"/>
                      </a:cubicBezTo>
                      <a:lnTo>
                        <a:pt x="5692" y="3394"/>
                      </a:lnTo>
                      <a:cubicBezTo>
                        <a:pt x="5692" y="3394"/>
                        <a:pt x="3705" y="1"/>
                        <a:pt x="27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1"/>
                <p:cNvSpPr/>
                <p:nvPr/>
              </p:nvSpPr>
              <p:spPr>
                <a:xfrm>
                  <a:off x="2835981" y="1438505"/>
                  <a:ext cx="52786" cy="5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692" extrusionOk="0">
                      <a:moveTo>
                        <a:pt x="858" y="0"/>
                      </a:moveTo>
                      <a:cubicBezTo>
                        <a:pt x="382" y="0"/>
                        <a:pt x="1" y="381"/>
                        <a:pt x="1" y="846"/>
                      </a:cubicBezTo>
                      <a:cubicBezTo>
                        <a:pt x="1" y="1310"/>
                        <a:pt x="382" y="1691"/>
                        <a:pt x="858" y="1691"/>
                      </a:cubicBezTo>
                      <a:cubicBezTo>
                        <a:pt x="1322" y="1691"/>
                        <a:pt x="1703" y="1310"/>
                        <a:pt x="1703" y="846"/>
                      </a:cubicBezTo>
                      <a:cubicBezTo>
                        <a:pt x="1703" y="381"/>
                        <a:pt x="1322" y="0"/>
                        <a:pt x="8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1"/>
                <p:cNvSpPr/>
                <p:nvPr/>
              </p:nvSpPr>
              <p:spPr>
                <a:xfrm>
                  <a:off x="2222255" y="1422304"/>
                  <a:ext cx="108824" cy="11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3718" extrusionOk="0">
                      <a:moveTo>
                        <a:pt x="2002" y="2078"/>
                      </a:moveTo>
                      <a:cubicBezTo>
                        <a:pt x="2007" y="2078"/>
                        <a:pt x="2012" y="2078"/>
                        <a:pt x="2016" y="2078"/>
                      </a:cubicBezTo>
                      <a:lnTo>
                        <a:pt x="2016" y="2078"/>
                      </a:lnTo>
                      <a:cubicBezTo>
                        <a:pt x="1973" y="2130"/>
                        <a:pt x="1924" y="2173"/>
                        <a:pt x="1870" y="2202"/>
                      </a:cubicBezTo>
                      <a:cubicBezTo>
                        <a:pt x="1835" y="2223"/>
                        <a:pt x="1797" y="2236"/>
                        <a:pt x="1761" y="2236"/>
                      </a:cubicBezTo>
                      <a:cubicBezTo>
                        <a:pt x="1735" y="2236"/>
                        <a:pt x="1711" y="2229"/>
                        <a:pt x="1691" y="2214"/>
                      </a:cubicBezTo>
                      <a:cubicBezTo>
                        <a:pt x="1683" y="2205"/>
                        <a:pt x="1674" y="2177"/>
                        <a:pt x="1660" y="2177"/>
                      </a:cubicBezTo>
                      <a:cubicBezTo>
                        <a:pt x="1655" y="2177"/>
                        <a:pt x="1650" y="2181"/>
                        <a:pt x="1644" y="2190"/>
                      </a:cubicBezTo>
                      <a:cubicBezTo>
                        <a:pt x="1680" y="2100"/>
                        <a:pt x="1867" y="2078"/>
                        <a:pt x="2002" y="2078"/>
                      </a:cubicBezTo>
                      <a:close/>
                      <a:moveTo>
                        <a:pt x="1522" y="0"/>
                      </a:moveTo>
                      <a:cubicBezTo>
                        <a:pt x="1335" y="0"/>
                        <a:pt x="1143" y="26"/>
                        <a:pt x="953" y="59"/>
                      </a:cubicBezTo>
                      <a:cubicBezTo>
                        <a:pt x="477" y="166"/>
                        <a:pt x="13" y="452"/>
                        <a:pt x="1" y="988"/>
                      </a:cubicBezTo>
                      <a:cubicBezTo>
                        <a:pt x="1" y="1175"/>
                        <a:pt x="151" y="1271"/>
                        <a:pt x="303" y="1271"/>
                      </a:cubicBezTo>
                      <a:cubicBezTo>
                        <a:pt x="460" y="1271"/>
                        <a:pt x="620" y="1169"/>
                        <a:pt x="620" y="964"/>
                      </a:cubicBezTo>
                      <a:cubicBezTo>
                        <a:pt x="620" y="773"/>
                        <a:pt x="870" y="702"/>
                        <a:pt x="1036" y="666"/>
                      </a:cubicBezTo>
                      <a:cubicBezTo>
                        <a:pt x="1179" y="631"/>
                        <a:pt x="1338" y="595"/>
                        <a:pt x="1494" y="595"/>
                      </a:cubicBezTo>
                      <a:cubicBezTo>
                        <a:pt x="1599" y="595"/>
                        <a:pt x="1703" y="611"/>
                        <a:pt x="1798" y="654"/>
                      </a:cubicBezTo>
                      <a:cubicBezTo>
                        <a:pt x="2136" y="793"/>
                        <a:pt x="2275" y="1148"/>
                        <a:pt x="2250" y="1483"/>
                      </a:cubicBezTo>
                      <a:lnTo>
                        <a:pt x="2250" y="1483"/>
                      </a:lnTo>
                      <a:cubicBezTo>
                        <a:pt x="2234" y="1480"/>
                        <a:pt x="2219" y="1478"/>
                        <a:pt x="2203" y="1476"/>
                      </a:cubicBezTo>
                      <a:cubicBezTo>
                        <a:pt x="2139" y="1467"/>
                        <a:pt x="2072" y="1462"/>
                        <a:pt x="2004" y="1462"/>
                      </a:cubicBezTo>
                      <a:cubicBezTo>
                        <a:pt x="1705" y="1462"/>
                        <a:pt x="1385" y="1553"/>
                        <a:pt x="1191" y="1785"/>
                      </a:cubicBezTo>
                      <a:cubicBezTo>
                        <a:pt x="917" y="2119"/>
                        <a:pt x="1072" y="2619"/>
                        <a:pt x="1441" y="2797"/>
                      </a:cubicBezTo>
                      <a:cubicBezTo>
                        <a:pt x="1549" y="2847"/>
                        <a:pt x="1658" y="2869"/>
                        <a:pt x="1765" y="2869"/>
                      </a:cubicBezTo>
                      <a:cubicBezTo>
                        <a:pt x="2073" y="2869"/>
                        <a:pt x="2366" y="2685"/>
                        <a:pt x="2560" y="2428"/>
                      </a:cubicBezTo>
                      <a:cubicBezTo>
                        <a:pt x="2570" y="2415"/>
                        <a:pt x="2579" y="2402"/>
                        <a:pt x="2588" y="2389"/>
                      </a:cubicBezTo>
                      <a:lnTo>
                        <a:pt x="2588" y="2389"/>
                      </a:lnTo>
                      <a:cubicBezTo>
                        <a:pt x="2724" y="2647"/>
                        <a:pt x="2610" y="3021"/>
                        <a:pt x="2346" y="3095"/>
                      </a:cubicBezTo>
                      <a:cubicBezTo>
                        <a:pt x="1999" y="3204"/>
                        <a:pt x="2097" y="3718"/>
                        <a:pt x="2414" y="3718"/>
                      </a:cubicBezTo>
                      <a:cubicBezTo>
                        <a:pt x="2445" y="3718"/>
                        <a:pt x="2478" y="3713"/>
                        <a:pt x="2513" y="3702"/>
                      </a:cubicBezTo>
                      <a:cubicBezTo>
                        <a:pt x="3191" y="3488"/>
                        <a:pt x="3513" y="2607"/>
                        <a:pt x="3096" y="2012"/>
                      </a:cubicBezTo>
                      <a:cubicBezTo>
                        <a:pt x="3025" y="1913"/>
                        <a:pt x="2943" y="1827"/>
                        <a:pt x="2852" y="1753"/>
                      </a:cubicBezTo>
                      <a:lnTo>
                        <a:pt x="2852" y="1753"/>
                      </a:lnTo>
                      <a:cubicBezTo>
                        <a:pt x="2957" y="1199"/>
                        <a:pt x="2787" y="603"/>
                        <a:pt x="2322" y="238"/>
                      </a:cubicBezTo>
                      <a:cubicBezTo>
                        <a:pt x="2079" y="59"/>
                        <a:pt x="1805" y="0"/>
                        <a:pt x="15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1"/>
                <p:cNvSpPr/>
                <p:nvPr/>
              </p:nvSpPr>
              <p:spPr>
                <a:xfrm>
                  <a:off x="2481165" y="1318219"/>
                  <a:ext cx="123972" cy="138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4485" extrusionOk="0">
                      <a:moveTo>
                        <a:pt x="1769" y="1734"/>
                      </a:moveTo>
                      <a:cubicBezTo>
                        <a:pt x="1793" y="1734"/>
                        <a:pt x="1791" y="1752"/>
                        <a:pt x="1784" y="1752"/>
                      </a:cubicBezTo>
                      <a:cubicBezTo>
                        <a:pt x="1781" y="1752"/>
                        <a:pt x="1778" y="1749"/>
                        <a:pt x="1775" y="1740"/>
                      </a:cubicBezTo>
                      <a:lnTo>
                        <a:pt x="1775" y="1740"/>
                      </a:lnTo>
                      <a:cubicBezTo>
                        <a:pt x="1787" y="1859"/>
                        <a:pt x="1572" y="1943"/>
                        <a:pt x="1501" y="1978"/>
                      </a:cubicBezTo>
                      <a:cubicBezTo>
                        <a:pt x="1446" y="1999"/>
                        <a:pt x="1379" y="2020"/>
                        <a:pt x="1308" y="2034"/>
                      </a:cubicBezTo>
                      <a:lnTo>
                        <a:pt x="1308" y="2034"/>
                      </a:lnTo>
                      <a:cubicBezTo>
                        <a:pt x="1382" y="1915"/>
                        <a:pt x="1487" y="1815"/>
                        <a:pt x="1620" y="1764"/>
                      </a:cubicBezTo>
                      <a:cubicBezTo>
                        <a:pt x="1668" y="1752"/>
                        <a:pt x="1691" y="1752"/>
                        <a:pt x="1739" y="1740"/>
                      </a:cubicBezTo>
                      <a:cubicBezTo>
                        <a:pt x="1752" y="1736"/>
                        <a:pt x="1761" y="1734"/>
                        <a:pt x="1769" y="1734"/>
                      </a:cubicBezTo>
                      <a:close/>
                      <a:moveTo>
                        <a:pt x="2889" y="2931"/>
                      </a:moveTo>
                      <a:cubicBezTo>
                        <a:pt x="2900" y="2931"/>
                        <a:pt x="2923" y="2961"/>
                        <a:pt x="2914" y="2961"/>
                      </a:cubicBezTo>
                      <a:cubicBezTo>
                        <a:pt x="2910" y="2961"/>
                        <a:pt x="2900" y="2956"/>
                        <a:pt x="2882" y="2941"/>
                      </a:cubicBezTo>
                      <a:lnTo>
                        <a:pt x="2882" y="2941"/>
                      </a:lnTo>
                      <a:cubicBezTo>
                        <a:pt x="2882" y="2934"/>
                        <a:pt x="2885" y="2931"/>
                        <a:pt x="2889" y="2931"/>
                      </a:cubicBezTo>
                      <a:close/>
                      <a:moveTo>
                        <a:pt x="1543" y="0"/>
                      </a:moveTo>
                      <a:cubicBezTo>
                        <a:pt x="1059" y="0"/>
                        <a:pt x="607" y="221"/>
                        <a:pt x="346" y="669"/>
                      </a:cubicBezTo>
                      <a:cubicBezTo>
                        <a:pt x="60" y="1133"/>
                        <a:pt x="1" y="1990"/>
                        <a:pt x="406" y="2407"/>
                      </a:cubicBezTo>
                      <a:cubicBezTo>
                        <a:pt x="459" y="2464"/>
                        <a:pt x="518" y="2511"/>
                        <a:pt x="581" y="2550"/>
                      </a:cubicBezTo>
                      <a:lnTo>
                        <a:pt x="581" y="2550"/>
                      </a:lnTo>
                      <a:cubicBezTo>
                        <a:pt x="602" y="2921"/>
                        <a:pt x="770" y="3279"/>
                        <a:pt x="1037" y="3538"/>
                      </a:cubicBezTo>
                      <a:cubicBezTo>
                        <a:pt x="1328" y="3806"/>
                        <a:pt x="1699" y="3944"/>
                        <a:pt x="2075" y="3944"/>
                      </a:cubicBezTo>
                      <a:cubicBezTo>
                        <a:pt x="2195" y="3944"/>
                        <a:pt x="2315" y="3930"/>
                        <a:pt x="2434" y="3901"/>
                      </a:cubicBezTo>
                      <a:lnTo>
                        <a:pt x="2434" y="3901"/>
                      </a:lnTo>
                      <a:cubicBezTo>
                        <a:pt x="2645" y="4239"/>
                        <a:pt x="2993" y="4484"/>
                        <a:pt x="3388" y="4484"/>
                      </a:cubicBezTo>
                      <a:cubicBezTo>
                        <a:pt x="3502" y="4484"/>
                        <a:pt x="3620" y="4464"/>
                        <a:pt x="3739" y="4419"/>
                      </a:cubicBezTo>
                      <a:cubicBezTo>
                        <a:pt x="3894" y="4360"/>
                        <a:pt x="4001" y="4205"/>
                        <a:pt x="3954" y="4026"/>
                      </a:cubicBezTo>
                      <a:cubicBezTo>
                        <a:pt x="3924" y="3908"/>
                        <a:pt x="3796" y="3797"/>
                        <a:pt x="3658" y="3797"/>
                      </a:cubicBezTo>
                      <a:cubicBezTo>
                        <a:pt x="3630" y="3797"/>
                        <a:pt x="3601" y="3802"/>
                        <a:pt x="3573" y="3812"/>
                      </a:cubicBezTo>
                      <a:cubicBezTo>
                        <a:pt x="3520" y="3830"/>
                        <a:pt x="3468" y="3838"/>
                        <a:pt x="3418" y="3838"/>
                      </a:cubicBezTo>
                      <a:cubicBezTo>
                        <a:pt x="3259" y="3838"/>
                        <a:pt x="3118" y="3755"/>
                        <a:pt x="3016" y="3628"/>
                      </a:cubicBezTo>
                      <a:lnTo>
                        <a:pt x="3016" y="3628"/>
                      </a:lnTo>
                      <a:cubicBezTo>
                        <a:pt x="3403" y="3341"/>
                        <a:pt x="3722" y="2866"/>
                        <a:pt x="3299" y="2478"/>
                      </a:cubicBezTo>
                      <a:cubicBezTo>
                        <a:pt x="3190" y="2380"/>
                        <a:pt x="3048" y="2334"/>
                        <a:pt x="2905" y="2334"/>
                      </a:cubicBezTo>
                      <a:cubicBezTo>
                        <a:pt x="2735" y="2334"/>
                        <a:pt x="2564" y="2398"/>
                        <a:pt x="2442" y="2514"/>
                      </a:cubicBezTo>
                      <a:cubicBezTo>
                        <a:pt x="2233" y="2713"/>
                        <a:pt x="2182" y="3003"/>
                        <a:pt x="2219" y="3287"/>
                      </a:cubicBezTo>
                      <a:lnTo>
                        <a:pt x="2219" y="3287"/>
                      </a:lnTo>
                      <a:cubicBezTo>
                        <a:pt x="2218" y="3288"/>
                        <a:pt x="2217" y="3288"/>
                        <a:pt x="2215" y="3288"/>
                      </a:cubicBezTo>
                      <a:cubicBezTo>
                        <a:pt x="2168" y="3294"/>
                        <a:pt x="2121" y="3297"/>
                        <a:pt x="2075" y="3297"/>
                      </a:cubicBezTo>
                      <a:cubicBezTo>
                        <a:pt x="1841" y="3297"/>
                        <a:pt x="1622" y="3221"/>
                        <a:pt x="1453" y="3062"/>
                      </a:cubicBezTo>
                      <a:cubicBezTo>
                        <a:pt x="1349" y="2958"/>
                        <a:pt x="1265" y="2833"/>
                        <a:pt x="1221" y="2693"/>
                      </a:cubicBezTo>
                      <a:lnTo>
                        <a:pt x="1221" y="2693"/>
                      </a:lnTo>
                      <a:cubicBezTo>
                        <a:pt x="1459" y="2680"/>
                        <a:pt x="1701" y="2607"/>
                        <a:pt x="1906" y="2502"/>
                      </a:cubicBezTo>
                      <a:cubicBezTo>
                        <a:pt x="2180" y="2359"/>
                        <a:pt x="2394" y="2109"/>
                        <a:pt x="2406" y="1788"/>
                      </a:cubicBezTo>
                      <a:cubicBezTo>
                        <a:pt x="2406" y="1490"/>
                        <a:pt x="2215" y="1216"/>
                        <a:pt x="1918" y="1157"/>
                      </a:cubicBezTo>
                      <a:cubicBezTo>
                        <a:pt x="1852" y="1142"/>
                        <a:pt x="1788" y="1135"/>
                        <a:pt x="1726" y="1135"/>
                      </a:cubicBezTo>
                      <a:cubicBezTo>
                        <a:pt x="1313" y="1135"/>
                        <a:pt x="959" y="1434"/>
                        <a:pt x="759" y="1795"/>
                      </a:cubicBezTo>
                      <a:lnTo>
                        <a:pt x="759" y="1795"/>
                      </a:lnTo>
                      <a:cubicBezTo>
                        <a:pt x="739" y="1713"/>
                        <a:pt x="739" y="1623"/>
                        <a:pt x="739" y="1538"/>
                      </a:cubicBezTo>
                      <a:cubicBezTo>
                        <a:pt x="739" y="1359"/>
                        <a:pt x="763" y="1157"/>
                        <a:pt x="846" y="990"/>
                      </a:cubicBezTo>
                      <a:cubicBezTo>
                        <a:pt x="966" y="772"/>
                        <a:pt x="1245" y="605"/>
                        <a:pt x="1501" y="605"/>
                      </a:cubicBezTo>
                      <a:cubicBezTo>
                        <a:pt x="1525" y="605"/>
                        <a:pt x="1549" y="606"/>
                        <a:pt x="1572" y="609"/>
                      </a:cubicBezTo>
                      <a:cubicBezTo>
                        <a:pt x="1593" y="612"/>
                        <a:pt x="1614" y="614"/>
                        <a:pt x="1635" y="614"/>
                      </a:cubicBezTo>
                      <a:cubicBezTo>
                        <a:pt x="1781" y="614"/>
                        <a:pt x="1924" y="539"/>
                        <a:pt x="1965" y="383"/>
                      </a:cubicBezTo>
                      <a:cubicBezTo>
                        <a:pt x="2013" y="252"/>
                        <a:pt x="1918" y="38"/>
                        <a:pt x="1751" y="14"/>
                      </a:cubicBezTo>
                      <a:cubicBezTo>
                        <a:pt x="1681" y="5"/>
                        <a:pt x="1612" y="0"/>
                        <a:pt x="15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1"/>
                <p:cNvSpPr/>
                <p:nvPr/>
              </p:nvSpPr>
              <p:spPr>
                <a:xfrm>
                  <a:off x="2625025" y="1349259"/>
                  <a:ext cx="33208" cy="26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846" extrusionOk="0">
                      <a:moveTo>
                        <a:pt x="536" y="0"/>
                      </a:moveTo>
                      <a:cubicBezTo>
                        <a:pt x="0" y="12"/>
                        <a:pt x="0" y="845"/>
                        <a:pt x="536" y="845"/>
                      </a:cubicBezTo>
                      <a:cubicBezTo>
                        <a:pt x="1072" y="845"/>
                        <a:pt x="1072" y="0"/>
                        <a:pt x="5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1"/>
                <p:cNvSpPr/>
                <p:nvPr/>
              </p:nvSpPr>
              <p:spPr>
                <a:xfrm>
                  <a:off x="2813492" y="1501513"/>
                  <a:ext cx="150520" cy="119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3860" extrusionOk="0">
                      <a:moveTo>
                        <a:pt x="3012" y="0"/>
                      </a:moveTo>
                      <a:cubicBezTo>
                        <a:pt x="3000" y="0"/>
                        <a:pt x="2988" y="1"/>
                        <a:pt x="2977" y="2"/>
                      </a:cubicBezTo>
                      <a:cubicBezTo>
                        <a:pt x="2477" y="62"/>
                        <a:pt x="596" y="2800"/>
                        <a:pt x="36" y="3634"/>
                      </a:cubicBezTo>
                      <a:cubicBezTo>
                        <a:pt x="12" y="3681"/>
                        <a:pt x="0" y="3741"/>
                        <a:pt x="36" y="3789"/>
                      </a:cubicBezTo>
                      <a:cubicBezTo>
                        <a:pt x="48" y="3824"/>
                        <a:pt x="107" y="3860"/>
                        <a:pt x="155" y="3860"/>
                      </a:cubicBezTo>
                      <a:lnTo>
                        <a:pt x="4703" y="3860"/>
                      </a:lnTo>
                      <a:cubicBezTo>
                        <a:pt x="4787" y="3860"/>
                        <a:pt x="4846" y="3800"/>
                        <a:pt x="4822" y="3693"/>
                      </a:cubicBezTo>
                      <a:cubicBezTo>
                        <a:pt x="4822" y="3622"/>
                        <a:pt x="4763" y="3562"/>
                        <a:pt x="4691" y="3562"/>
                      </a:cubicBezTo>
                      <a:lnTo>
                        <a:pt x="405" y="3562"/>
                      </a:lnTo>
                      <a:cubicBezTo>
                        <a:pt x="1501" y="1955"/>
                        <a:pt x="2739" y="336"/>
                        <a:pt x="3013" y="276"/>
                      </a:cubicBezTo>
                      <a:cubicBezTo>
                        <a:pt x="3018" y="275"/>
                        <a:pt x="3024" y="275"/>
                        <a:pt x="3030" y="275"/>
                      </a:cubicBezTo>
                      <a:cubicBezTo>
                        <a:pt x="3286" y="275"/>
                        <a:pt x="4037" y="1019"/>
                        <a:pt x="4584" y="1729"/>
                      </a:cubicBezTo>
                      <a:cubicBezTo>
                        <a:pt x="4614" y="1766"/>
                        <a:pt x="4662" y="1785"/>
                        <a:pt x="4709" y="1785"/>
                      </a:cubicBezTo>
                      <a:cubicBezTo>
                        <a:pt x="4737" y="1785"/>
                        <a:pt x="4764" y="1778"/>
                        <a:pt x="4787" y="1764"/>
                      </a:cubicBezTo>
                      <a:cubicBezTo>
                        <a:pt x="4846" y="1717"/>
                        <a:pt x="4858" y="1622"/>
                        <a:pt x="4810" y="1562"/>
                      </a:cubicBezTo>
                      <a:cubicBezTo>
                        <a:pt x="4612" y="1306"/>
                        <a:pt x="3559" y="0"/>
                        <a:pt x="30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522" name="Google Shape;522;p21"/>
            <p:cNvCxnSpPr>
              <a:stCxn id="500" idx="3"/>
            </p:cNvCxnSpPr>
            <p:nvPr/>
          </p:nvCxnSpPr>
          <p:spPr>
            <a:xfrm>
              <a:off x="2240700" y="2161050"/>
              <a:ext cx="1988400" cy="944100"/>
            </a:xfrm>
            <a:prstGeom prst="bentConnector3">
              <a:avLst>
                <a:gd name="adj1" fmla="val 48265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23" name="Google Shape;523;p21"/>
          <p:cNvGrpSpPr/>
          <p:nvPr/>
        </p:nvGrpSpPr>
        <p:grpSpPr>
          <a:xfrm>
            <a:off x="838200" y="2948947"/>
            <a:ext cx="3429000" cy="1581528"/>
            <a:chOff x="838200" y="2948947"/>
            <a:chExt cx="3429000" cy="1581528"/>
          </a:xfrm>
        </p:grpSpPr>
        <p:grpSp>
          <p:nvGrpSpPr>
            <p:cNvPr id="524" name="Google Shape;524;p21"/>
            <p:cNvGrpSpPr/>
            <p:nvPr/>
          </p:nvGrpSpPr>
          <p:grpSpPr>
            <a:xfrm>
              <a:off x="838200" y="2948947"/>
              <a:ext cx="1402500" cy="1581528"/>
              <a:chOff x="838200" y="2948947"/>
              <a:chExt cx="1402500" cy="1581528"/>
            </a:xfrm>
          </p:grpSpPr>
          <p:sp>
            <p:nvSpPr>
              <p:cNvPr id="525" name="Google Shape;525;p21"/>
              <p:cNvSpPr/>
              <p:nvPr/>
            </p:nvSpPr>
            <p:spPr>
              <a:xfrm>
                <a:off x="838200" y="3515575"/>
                <a:ext cx="1402500" cy="1014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6" name="Google Shape;526;p21"/>
              <p:cNvGrpSpPr/>
              <p:nvPr/>
            </p:nvGrpSpPr>
            <p:grpSpPr>
              <a:xfrm>
                <a:off x="1048890" y="2948947"/>
                <a:ext cx="981119" cy="672831"/>
                <a:chOff x="2104231" y="2886022"/>
                <a:chExt cx="981119" cy="672831"/>
              </a:xfrm>
            </p:grpSpPr>
            <p:sp>
              <p:nvSpPr>
                <p:cNvPr id="527" name="Google Shape;527;p21"/>
                <p:cNvSpPr/>
                <p:nvPr/>
              </p:nvSpPr>
              <p:spPr>
                <a:xfrm>
                  <a:off x="2141125" y="2886022"/>
                  <a:ext cx="944225" cy="672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1" h="21720" extrusionOk="0">
                      <a:moveTo>
                        <a:pt x="14556" y="1"/>
                      </a:moveTo>
                      <a:cubicBezTo>
                        <a:pt x="8980" y="1"/>
                        <a:pt x="7897" y="6332"/>
                        <a:pt x="6382" y="7100"/>
                      </a:cubicBezTo>
                      <a:cubicBezTo>
                        <a:pt x="6133" y="7230"/>
                        <a:pt x="5868" y="7278"/>
                        <a:pt x="5595" y="7278"/>
                      </a:cubicBezTo>
                      <a:cubicBezTo>
                        <a:pt x="4790" y="7278"/>
                        <a:pt x="3904" y="6862"/>
                        <a:pt x="3086" y="6862"/>
                      </a:cubicBezTo>
                      <a:cubicBezTo>
                        <a:pt x="2412" y="6862"/>
                        <a:pt x="1784" y="7144"/>
                        <a:pt x="1286" y="8172"/>
                      </a:cubicBezTo>
                      <a:cubicBezTo>
                        <a:pt x="0" y="10887"/>
                        <a:pt x="2774" y="13542"/>
                        <a:pt x="2870" y="16721"/>
                      </a:cubicBezTo>
                      <a:cubicBezTo>
                        <a:pt x="2977" y="19888"/>
                        <a:pt x="7989" y="20364"/>
                        <a:pt x="7989" y="20364"/>
                      </a:cubicBezTo>
                      <a:cubicBezTo>
                        <a:pt x="7989" y="20364"/>
                        <a:pt x="13673" y="21719"/>
                        <a:pt x="18377" y="21719"/>
                      </a:cubicBezTo>
                      <a:cubicBezTo>
                        <a:pt x="19506" y="21719"/>
                        <a:pt x="20579" y="21641"/>
                        <a:pt x="21503" y="21447"/>
                      </a:cubicBezTo>
                      <a:cubicBezTo>
                        <a:pt x="26289" y="20447"/>
                        <a:pt x="30480" y="14411"/>
                        <a:pt x="26765" y="12565"/>
                      </a:cubicBezTo>
                      <a:cubicBezTo>
                        <a:pt x="23075" y="10720"/>
                        <a:pt x="22086" y="8005"/>
                        <a:pt x="22086" y="6088"/>
                      </a:cubicBezTo>
                      <a:cubicBezTo>
                        <a:pt x="22086" y="4171"/>
                        <a:pt x="21348" y="552"/>
                        <a:pt x="15205" y="28"/>
                      </a:cubicBezTo>
                      <a:cubicBezTo>
                        <a:pt x="14982" y="10"/>
                        <a:pt x="14765" y="1"/>
                        <a:pt x="145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1"/>
                <p:cNvSpPr/>
                <p:nvPr/>
              </p:nvSpPr>
              <p:spPr>
                <a:xfrm>
                  <a:off x="2771455" y="3225814"/>
                  <a:ext cx="175952" cy="309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0" h="9979" extrusionOk="0">
                      <a:moveTo>
                        <a:pt x="3959" y="1"/>
                      </a:moveTo>
                      <a:cubicBezTo>
                        <a:pt x="3323" y="1"/>
                        <a:pt x="2564" y="429"/>
                        <a:pt x="1810" y="1608"/>
                      </a:cubicBezTo>
                      <a:cubicBezTo>
                        <a:pt x="0" y="4418"/>
                        <a:pt x="417" y="9978"/>
                        <a:pt x="417" y="9978"/>
                      </a:cubicBezTo>
                      <a:cubicBezTo>
                        <a:pt x="2298" y="5609"/>
                        <a:pt x="5679" y="2966"/>
                        <a:pt x="5560" y="1608"/>
                      </a:cubicBezTo>
                      <a:cubicBezTo>
                        <a:pt x="5484" y="821"/>
                        <a:pt x="4839" y="1"/>
                        <a:pt x="395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1"/>
                <p:cNvSpPr/>
                <p:nvPr/>
              </p:nvSpPr>
              <p:spPr>
                <a:xfrm>
                  <a:off x="2783970" y="3232474"/>
                  <a:ext cx="132832" cy="302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8" h="9764" fill="none" extrusionOk="0">
                      <a:moveTo>
                        <a:pt x="4287" y="0"/>
                      </a:moveTo>
                      <a:cubicBezTo>
                        <a:pt x="4287" y="0"/>
                        <a:pt x="834" y="3548"/>
                        <a:pt x="1" y="9763"/>
                      </a:cubicBezTo>
                    </a:path>
                  </a:pathLst>
                </a:custGeom>
                <a:noFill/>
                <a:ln w="38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1"/>
                <p:cNvSpPr/>
                <p:nvPr/>
              </p:nvSpPr>
              <p:spPr>
                <a:xfrm>
                  <a:off x="2840039" y="3252021"/>
                  <a:ext cx="6288" cy="85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763" fill="none" extrusionOk="0">
                      <a:moveTo>
                        <a:pt x="155" y="0"/>
                      </a:moveTo>
                      <a:cubicBezTo>
                        <a:pt x="155" y="0"/>
                        <a:pt x="1" y="1989"/>
                        <a:pt x="203" y="2763"/>
                      </a:cubicBezTo>
                    </a:path>
                  </a:pathLst>
                </a:custGeom>
                <a:noFill/>
                <a:ln w="38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1"/>
                <p:cNvSpPr/>
                <p:nvPr/>
              </p:nvSpPr>
              <p:spPr>
                <a:xfrm>
                  <a:off x="2866959" y="3275626"/>
                  <a:ext cx="76762" cy="2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8" h="810" fill="none" extrusionOk="0">
                      <a:moveTo>
                        <a:pt x="2477" y="0"/>
                      </a:moveTo>
                      <a:cubicBezTo>
                        <a:pt x="2477" y="0"/>
                        <a:pt x="36" y="762"/>
                        <a:pt x="1" y="810"/>
                      </a:cubicBezTo>
                    </a:path>
                  </a:pathLst>
                </a:custGeom>
                <a:noFill/>
                <a:ln w="38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21"/>
                <p:cNvSpPr/>
                <p:nvPr/>
              </p:nvSpPr>
              <p:spPr>
                <a:xfrm>
                  <a:off x="2792458" y="3374475"/>
                  <a:ext cx="14776" cy="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1882" fill="none" extrusionOk="0">
                      <a:moveTo>
                        <a:pt x="1" y="0"/>
                      </a:moveTo>
                      <a:lnTo>
                        <a:pt x="477" y="1881"/>
                      </a:lnTo>
                    </a:path>
                  </a:pathLst>
                </a:custGeom>
                <a:noFill/>
                <a:ln w="38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21"/>
                <p:cNvSpPr/>
                <p:nvPr/>
              </p:nvSpPr>
              <p:spPr>
                <a:xfrm>
                  <a:off x="2104231" y="3269027"/>
                  <a:ext cx="277806" cy="268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8" h="8667" extrusionOk="0">
                      <a:moveTo>
                        <a:pt x="1308" y="0"/>
                      </a:moveTo>
                      <a:cubicBezTo>
                        <a:pt x="941" y="0"/>
                        <a:pt x="647" y="177"/>
                        <a:pt x="417" y="570"/>
                      </a:cubicBezTo>
                      <a:cubicBezTo>
                        <a:pt x="1" y="1273"/>
                        <a:pt x="572" y="2059"/>
                        <a:pt x="1489" y="2511"/>
                      </a:cubicBezTo>
                      <a:cubicBezTo>
                        <a:pt x="2394" y="2952"/>
                        <a:pt x="2691" y="3523"/>
                        <a:pt x="2501" y="4035"/>
                      </a:cubicBezTo>
                      <a:cubicBezTo>
                        <a:pt x="2322" y="4559"/>
                        <a:pt x="2525" y="5262"/>
                        <a:pt x="3537" y="5369"/>
                      </a:cubicBezTo>
                      <a:cubicBezTo>
                        <a:pt x="4549" y="5464"/>
                        <a:pt x="4763" y="5940"/>
                        <a:pt x="4787" y="6952"/>
                      </a:cubicBezTo>
                      <a:cubicBezTo>
                        <a:pt x="4823" y="7964"/>
                        <a:pt x="7001" y="7655"/>
                        <a:pt x="8037" y="8071"/>
                      </a:cubicBezTo>
                      <a:cubicBezTo>
                        <a:pt x="8702" y="8342"/>
                        <a:pt x="8890" y="8512"/>
                        <a:pt x="8940" y="8598"/>
                      </a:cubicBezTo>
                      <a:lnTo>
                        <a:pt x="8940" y="8598"/>
                      </a:lnTo>
                      <a:cubicBezTo>
                        <a:pt x="8891" y="8362"/>
                        <a:pt x="8718" y="7555"/>
                        <a:pt x="8478" y="6774"/>
                      </a:cubicBezTo>
                      <a:cubicBezTo>
                        <a:pt x="8478" y="6774"/>
                        <a:pt x="7537" y="2964"/>
                        <a:pt x="5489" y="1297"/>
                      </a:cubicBezTo>
                      <a:cubicBezTo>
                        <a:pt x="4540" y="529"/>
                        <a:pt x="3988" y="365"/>
                        <a:pt x="3582" y="365"/>
                      </a:cubicBezTo>
                      <a:cubicBezTo>
                        <a:pt x="3280" y="365"/>
                        <a:pt x="3059" y="456"/>
                        <a:pt x="2816" y="456"/>
                      </a:cubicBezTo>
                      <a:cubicBezTo>
                        <a:pt x="2677" y="456"/>
                        <a:pt x="2531" y="426"/>
                        <a:pt x="2358" y="332"/>
                      </a:cubicBezTo>
                      <a:cubicBezTo>
                        <a:pt x="1957" y="118"/>
                        <a:pt x="1608" y="0"/>
                        <a:pt x="1308" y="0"/>
                      </a:cubicBezTo>
                      <a:close/>
                      <a:moveTo>
                        <a:pt x="8940" y="8598"/>
                      </a:moveTo>
                      <a:cubicBezTo>
                        <a:pt x="8949" y="8642"/>
                        <a:pt x="8954" y="8667"/>
                        <a:pt x="8954" y="8667"/>
                      </a:cubicBezTo>
                      <a:cubicBezTo>
                        <a:pt x="8954" y="8667"/>
                        <a:pt x="8967" y="8645"/>
                        <a:pt x="8940" y="85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21"/>
                <p:cNvSpPr/>
                <p:nvPr/>
              </p:nvSpPr>
              <p:spPr>
                <a:xfrm>
                  <a:off x="2116405" y="3286685"/>
                  <a:ext cx="264858" cy="25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109" fill="none" extrusionOk="0">
                      <a:moveTo>
                        <a:pt x="1" y="0"/>
                      </a:moveTo>
                      <a:cubicBezTo>
                        <a:pt x="1" y="0"/>
                        <a:pt x="5025" y="2251"/>
                        <a:pt x="8549" y="8109"/>
                      </a:cubicBezTo>
                    </a:path>
                  </a:pathLst>
                </a:custGeom>
                <a:solidFill>
                  <a:schemeClr val="accent3"/>
                </a:solidFill>
                <a:ln w="38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21"/>
                <p:cNvSpPr/>
                <p:nvPr/>
              </p:nvSpPr>
              <p:spPr>
                <a:xfrm>
                  <a:off x="2180962" y="3389220"/>
                  <a:ext cx="81905" cy="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4" h="156" fill="none" extrusionOk="0">
                      <a:moveTo>
                        <a:pt x="0" y="155"/>
                      </a:moveTo>
                      <a:cubicBezTo>
                        <a:pt x="0" y="155"/>
                        <a:pt x="1584" y="0"/>
                        <a:pt x="2643" y="48"/>
                      </a:cubicBezTo>
                    </a:path>
                  </a:pathLst>
                </a:custGeom>
                <a:noFill/>
                <a:ln w="38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1"/>
                <p:cNvSpPr/>
                <p:nvPr/>
              </p:nvSpPr>
              <p:spPr>
                <a:xfrm>
                  <a:off x="2218941" y="3280768"/>
                  <a:ext cx="21405" cy="90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2918" fill="none" extrusionOk="0">
                      <a:moveTo>
                        <a:pt x="0" y="1"/>
                      </a:moveTo>
                      <a:cubicBezTo>
                        <a:pt x="0" y="1"/>
                        <a:pt x="381" y="882"/>
                        <a:pt x="691" y="2918"/>
                      </a:cubicBezTo>
                    </a:path>
                  </a:pathLst>
                </a:custGeom>
                <a:noFill/>
                <a:ln w="38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1"/>
                <p:cNvSpPr/>
                <p:nvPr/>
              </p:nvSpPr>
              <p:spPr>
                <a:xfrm>
                  <a:off x="2252148" y="3460406"/>
                  <a:ext cx="84847" cy="2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775" fill="none" extrusionOk="0">
                      <a:moveTo>
                        <a:pt x="0" y="774"/>
                      </a:moveTo>
                      <a:cubicBezTo>
                        <a:pt x="0" y="774"/>
                        <a:pt x="1095" y="0"/>
                        <a:pt x="2738" y="405"/>
                      </a:cubicBezTo>
                    </a:path>
                  </a:pathLst>
                </a:custGeom>
                <a:noFill/>
                <a:ln w="387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21"/>
                <p:cNvSpPr/>
                <p:nvPr/>
              </p:nvSpPr>
              <p:spPr>
                <a:xfrm>
                  <a:off x="2453131" y="2951725"/>
                  <a:ext cx="273748" cy="23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7" h="7730" extrusionOk="0">
                      <a:moveTo>
                        <a:pt x="4757" y="0"/>
                      </a:moveTo>
                      <a:cubicBezTo>
                        <a:pt x="3811" y="0"/>
                        <a:pt x="2855" y="354"/>
                        <a:pt x="2108" y="1134"/>
                      </a:cubicBezTo>
                      <a:cubicBezTo>
                        <a:pt x="1" y="3360"/>
                        <a:pt x="2108" y="5539"/>
                        <a:pt x="2108" y="5539"/>
                      </a:cubicBezTo>
                      <a:lnTo>
                        <a:pt x="60" y="7730"/>
                      </a:lnTo>
                      <a:lnTo>
                        <a:pt x="3013" y="6003"/>
                      </a:lnTo>
                      <a:cubicBezTo>
                        <a:pt x="3573" y="6391"/>
                        <a:pt x="4272" y="6573"/>
                        <a:pt x="4983" y="6573"/>
                      </a:cubicBezTo>
                      <a:cubicBezTo>
                        <a:pt x="6869" y="6573"/>
                        <a:pt x="8836" y="5285"/>
                        <a:pt x="8490" y="3122"/>
                      </a:cubicBezTo>
                      <a:cubicBezTo>
                        <a:pt x="8197" y="1194"/>
                        <a:pt x="6495" y="0"/>
                        <a:pt x="47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1"/>
                <p:cNvSpPr/>
                <p:nvPr/>
              </p:nvSpPr>
              <p:spPr>
                <a:xfrm>
                  <a:off x="2420697" y="3227518"/>
                  <a:ext cx="11090" cy="9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316" extrusionOk="0">
                      <a:moveTo>
                        <a:pt x="25" y="1"/>
                      </a:moveTo>
                      <a:cubicBezTo>
                        <a:pt x="14" y="1"/>
                        <a:pt x="0" y="14"/>
                        <a:pt x="0" y="41"/>
                      </a:cubicBezTo>
                      <a:lnTo>
                        <a:pt x="0" y="291"/>
                      </a:lnTo>
                      <a:cubicBezTo>
                        <a:pt x="0" y="303"/>
                        <a:pt x="24" y="315"/>
                        <a:pt x="36" y="315"/>
                      </a:cubicBezTo>
                      <a:lnTo>
                        <a:pt x="334" y="315"/>
                      </a:lnTo>
                      <a:cubicBezTo>
                        <a:pt x="345" y="315"/>
                        <a:pt x="357" y="303"/>
                        <a:pt x="357" y="291"/>
                      </a:cubicBezTo>
                      <a:lnTo>
                        <a:pt x="357" y="41"/>
                      </a:lnTo>
                      <a:cubicBezTo>
                        <a:pt x="357" y="17"/>
                        <a:pt x="345" y="5"/>
                        <a:pt x="334" y="5"/>
                      </a:cubicBezTo>
                      <a:lnTo>
                        <a:pt x="36" y="5"/>
                      </a:lnTo>
                      <a:cubicBezTo>
                        <a:pt x="33" y="2"/>
                        <a:pt x="29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1"/>
                <p:cNvSpPr/>
                <p:nvPr/>
              </p:nvSpPr>
              <p:spPr>
                <a:xfrm>
                  <a:off x="2422525" y="3220672"/>
                  <a:ext cx="8147" cy="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15" extrusionOk="0">
                      <a:moveTo>
                        <a:pt x="120" y="0"/>
                      </a:moveTo>
                      <a:cubicBezTo>
                        <a:pt x="25" y="24"/>
                        <a:pt x="1" y="155"/>
                        <a:pt x="1" y="215"/>
                      </a:cubicBezTo>
                      <a:lnTo>
                        <a:pt x="60" y="215"/>
                      </a:lnTo>
                      <a:cubicBezTo>
                        <a:pt x="60" y="167"/>
                        <a:pt x="84" y="60"/>
                        <a:pt x="144" y="60"/>
                      </a:cubicBezTo>
                      <a:cubicBezTo>
                        <a:pt x="155" y="60"/>
                        <a:pt x="167" y="60"/>
                        <a:pt x="167" y="84"/>
                      </a:cubicBezTo>
                      <a:cubicBezTo>
                        <a:pt x="203" y="107"/>
                        <a:pt x="215" y="167"/>
                        <a:pt x="215" y="215"/>
                      </a:cubicBezTo>
                      <a:lnTo>
                        <a:pt x="263" y="215"/>
                      </a:lnTo>
                      <a:cubicBezTo>
                        <a:pt x="263" y="167"/>
                        <a:pt x="239" y="84"/>
                        <a:pt x="203" y="36"/>
                      </a:cubicBezTo>
                      <a:cubicBezTo>
                        <a:pt x="179" y="24"/>
                        <a:pt x="155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1"/>
                <p:cNvSpPr/>
                <p:nvPr/>
              </p:nvSpPr>
              <p:spPr>
                <a:xfrm>
                  <a:off x="2567097" y="3043635"/>
                  <a:ext cx="69018" cy="6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" h="2013" extrusionOk="0">
                      <a:moveTo>
                        <a:pt x="215" y="0"/>
                      </a:moveTo>
                      <a:cubicBezTo>
                        <a:pt x="96" y="0"/>
                        <a:pt x="1" y="107"/>
                        <a:pt x="1" y="226"/>
                      </a:cubicBezTo>
                      <a:lnTo>
                        <a:pt x="1" y="1786"/>
                      </a:lnTo>
                      <a:cubicBezTo>
                        <a:pt x="1" y="1905"/>
                        <a:pt x="96" y="2012"/>
                        <a:pt x="215" y="2012"/>
                      </a:cubicBezTo>
                      <a:lnTo>
                        <a:pt x="2001" y="2012"/>
                      </a:lnTo>
                      <a:cubicBezTo>
                        <a:pt x="2120" y="2012"/>
                        <a:pt x="2227" y="1905"/>
                        <a:pt x="2227" y="1786"/>
                      </a:cubicBezTo>
                      <a:lnTo>
                        <a:pt x="2227" y="226"/>
                      </a:lnTo>
                      <a:cubicBezTo>
                        <a:pt x="2227" y="107"/>
                        <a:pt x="2120" y="0"/>
                        <a:pt x="2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1"/>
                <p:cNvSpPr/>
                <p:nvPr/>
              </p:nvSpPr>
              <p:spPr>
                <a:xfrm>
                  <a:off x="2577443" y="3005099"/>
                  <a:ext cx="48697" cy="38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1245" extrusionOk="0">
                      <a:moveTo>
                        <a:pt x="839" y="0"/>
                      </a:moveTo>
                      <a:cubicBezTo>
                        <a:pt x="810" y="0"/>
                        <a:pt x="780" y="2"/>
                        <a:pt x="750" y="6"/>
                      </a:cubicBezTo>
                      <a:cubicBezTo>
                        <a:pt x="107" y="101"/>
                        <a:pt x="24" y="875"/>
                        <a:pt x="0" y="1244"/>
                      </a:cubicBezTo>
                      <a:lnTo>
                        <a:pt x="334" y="1244"/>
                      </a:lnTo>
                      <a:cubicBezTo>
                        <a:pt x="346" y="947"/>
                        <a:pt x="405" y="375"/>
                        <a:pt x="798" y="327"/>
                      </a:cubicBezTo>
                      <a:cubicBezTo>
                        <a:pt x="816" y="322"/>
                        <a:pt x="833" y="320"/>
                        <a:pt x="850" y="320"/>
                      </a:cubicBezTo>
                      <a:cubicBezTo>
                        <a:pt x="907" y="320"/>
                        <a:pt x="954" y="350"/>
                        <a:pt x="1000" y="387"/>
                      </a:cubicBezTo>
                      <a:cubicBezTo>
                        <a:pt x="1179" y="542"/>
                        <a:pt x="1239" y="982"/>
                        <a:pt x="1250" y="1244"/>
                      </a:cubicBezTo>
                      <a:lnTo>
                        <a:pt x="1572" y="1244"/>
                      </a:lnTo>
                      <a:cubicBezTo>
                        <a:pt x="1548" y="947"/>
                        <a:pt x="1489" y="411"/>
                        <a:pt x="1215" y="149"/>
                      </a:cubicBezTo>
                      <a:cubicBezTo>
                        <a:pt x="1116" y="50"/>
                        <a:pt x="983" y="0"/>
                        <a:pt x="8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21"/>
                <p:cNvSpPr/>
                <p:nvPr/>
              </p:nvSpPr>
              <p:spPr>
                <a:xfrm>
                  <a:off x="2339164" y="3211812"/>
                  <a:ext cx="468813" cy="33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4" h="10931" extrusionOk="0">
                      <a:moveTo>
                        <a:pt x="1" y="0"/>
                      </a:moveTo>
                      <a:lnTo>
                        <a:pt x="1" y="10930"/>
                      </a:lnTo>
                      <a:lnTo>
                        <a:pt x="15134" y="10930"/>
                      </a:lnTo>
                      <a:lnTo>
                        <a:pt x="151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21"/>
                <p:cNvSpPr/>
                <p:nvPr/>
              </p:nvSpPr>
              <p:spPr>
                <a:xfrm>
                  <a:off x="2339164" y="3211812"/>
                  <a:ext cx="468813" cy="3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4" h="1108" extrusionOk="0">
                      <a:moveTo>
                        <a:pt x="1" y="0"/>
                      </a:moveTo>
                      <a:lnTo>
                        <a:pt x="1" y="1108"/>
                      </a:lnTo>
                      <a:lnTo>
                        <a:pt x="15134" y="1108"/>
                      </a:lnTo>
                      <a:lnTo>
                        <a:pt x="1513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1"/>
                <p:cNvSpPr/>
                <p:nvPr/>
              </p:nvSpPr>
              <p:spPr>
                <a:xfrm>
                  <a:off x="2350595" y="3221756"/>
                  <a:ext cx="18494" cy="1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90" extrusionOk="0">
                      <a:moveTo>
                        <a:pt x="299" y="1"/>
                      </a:moveTo>
                      <a:cubicBezTo>
                        <a:pt x="1" y="13"/>
                        <a:pt x="1" y="489"/>
                        <a:pt x="299" y="489"/>
                      </a:cubicBezTo>
                      <a:cubicBezTo>
                        <a:pt x="596" y="489"/>
                        <a:pt x="596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1"/>
                <p:cNvSpPr/>
                <p:nvPr/>
              </p:nvSpPr>
              <p:spPr>
                <a:xfrm>
                  <a:off x="2372000" y="3221756"/>
                  <a:ext cx="18463" cy="1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490" extrusionOk="0">
                      <a:moveTo>
                        <a:pt x="298" y="1"/>
                      </a:moveTo>
                      <a:cubicBezTo>
                        <a:pt x="1" y="13"/>
                        <a:pt x="1" y="489"/>
                        <a:pt x="298" y="489"/>
                      </a:cubicBezTo>
                      <a:cubicBezTo>
                        <a:pt x="596" y="489"/>
                        <a:pt x="596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1"/>
                <p:cNvSpPr/>
                <p:nvPr/>
              </p:nvSpPr>
              <p:spPr>
                <a:xfrm>
                  <a:off x="2393778" y="3221756"/>
                  <a:ext cx="18463" cy="15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" h="490" extrusionOk="0">
                      <a:moveTo>
                        <a:pt x="298" y="1"/>
                      </a:moveTo>
                      <a:cubicBezTo>
                        <a:pt x="0" y="13"/>
                        <a:pt x="0" y="489"/>
                        <a:pt x="298" y="489"/>
                      </a:cubicBezTo>
                      <a:cubicBezTo>
                        <a:pt x="595" y="489"/>
                        <a:pt x="595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1"/>
                <p:cNvSpPr/>
                <p:nvPr/>
              </p:nvSpPr>
              <p:spPr>
                <a:xfrm>
                  <a:off x="2307815" y="3048065"/>
                  <a:ext cx="97053" cy="129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4192" extrusionOk="0">
                      <a:moveTo>
                        <a:pt x="525" y="0"/>
                      </a:moveTo>
                      <a:lnTo>
                        <a:pt x="1" y="417"/>
                      </a:lnTo>
                      <a:lnTo>
                        <a:pt x="1465" y="2774"/>
                      </a:lnTo>
                      <a:lnTo>
                        <a:pt x="525" y="3536"/>
                      </a:lnTo>
                      <a:lnTo>
                        <a:pt x="2846" y="4191"/>
                      </a:lnTo>
                      <a:lnTo>
                        <a:pt x="3132" y="1691"/>
                      </a:lnTo>
                      <a:lnTo>
                        <a:pt x="2144" y="2417"/>
                      </a:lnTo>
                      <a:lnTo>
                        <a:pt x="5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1"/>
                <p:cNvSpPr/>
                <p:nvPr/>
              </p:nvSpPr>
              <p:spPr>
                <a:xfrm>
                  <a:off x="2381603" y="3280768"/>
                  <a:ext cx="384710" cy="227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9" h="7348" extrusionOk="0">
                      <a:moveTo>
                        <a:pt x="0" y="1"/>
                      </a:moveTo>
                      <a:lnTo>
                        <a:pt x="0" y="7347"/>
                      </a:lnTo>
                      <a:lnTo>
                        <a:pt x="12418" y="7347"/>
                      </a:lnTo>
                      <a:lnTo>
                        <a:pt x="1241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550" name="Google Shape;550;p21"/>
            <p:cNvCxnSpPr>
              <a:stCxn id="525" idx="3"/>
            </p:cNvCxnSpPr>
            <p:nvPr/>
          </p:nvCxnSpPr>
          <p:spPr>
            <a:xfrm rot="10800000" flipH="1">
              <a:off x="2240700" y="3619525"/>
              <a:ext cx="2026500" cy="403500"/>
            </a:xfrm>
            <a:prstGeom prst="bentConnector3">
              <a:avLst>
                <a:gd name="adj1" fmla="val 47358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51" name="Google Shape;551;p21"/>
          <p:cNvGrpSpPr/>
          <p:nvPr/>
        </p:nvGrpSpPr>
        <p:grpSpPr>
          <a:xfrm>
            <a:off x="4952925" y="1118377"/>
            <a:ext cx="3352800" cy="1550123"/>
            <a:chOff x="4952925" y="1118377"/>
            <a:chExt cx="3352800" cy="1550123"/>
          </a:xfrm>
        </p:grpSpPr>
        <p:grpSp>
          <p:nvGrpSpPr>
            <p:cNvPr id="552" name="Google Shape;552;p21"/>
            <p:cNvGrpSpPr/>
            <p:nvPr/>
          </p:nvGrpSpPr>
          <p:grpSpPr>
            <a:xfrm>
              <a:off x="6903225" y="1118377"/>
              <a:ext cx="1402500" cy="1550123"/>
              <a:chOff x="6903225" y="1118377"/>
              <a:chExt cx="1402500" cy="1550123"/>
            </a:xfrm>
          </p:grpSpPr>
          <p:sp>
            <p:nvSpPr>
              <p:cNvPr id="553" name="Google Shape;553;p21"/>
              <p:cNvSpPr/>
              <p:nvPr/>
            </p:nvSpPr>
            <p:spPr>
              <a:xfrm>
                <a:off x="6903225" y="1653600"/>
                <a:ext cx="1402500" cy="1014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4" name="Google Shape;554;p21"/>
              <p:cNvGrpSpPr/>
              <p:nvPr/>
            </p:nvGrpSpPr>
            <p:grpSpPr>
              <a:xfrm>
                <a:off x="7164083" y="1118377"/>
                <a:ext cx="880783" cy="592352"/>
                <a:chOff x="6072077" y="1340399"/>
                <a:chExt cx="880783" cy="592352"/>
              </a:xfrm>
            </p:grpSpPr>
            <p:sp>
              <p:nvSpPr>
                <p:cNvPr id="555" name="Google Shape;555;p21"/>
                <p:cNvSpPr/>
                <p:nvPr/>
              </p:nvSpPr>
              <p:spPr>
                <a:xfrm>
                  <a:off x="6089393" y="1360999"/>
                  <a:ext cx="863467" cy="55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4" h="17812" extrusionOk="0">
                      <a:moveTo>
                        <a:pt x="11996" y="1"/>
                      </a:moveTo>
                      <a:cubicBezTo>
                        <a:pt x="11959" y="1"/>
                        <a:pt x="11921" y="1"/>
                        <a:pt x="11883" y="2"/>
                      </a:cubicBezTo>
                      <a:cubicBezTo>
                        <a:pt x="8192" y="62"/>
                        <a:pt x="6847" y="5110"/>
                        <a:pt x="3418" y="7324"/>
                      </a:cubicBezTo>
                      <a:cubicBezTo>
                        <a:pt x="1" y="9539"/>
                        <a:pt x="1810" y="14242"/>
                        <a:pt x="4561" y="15123"/>
                      </a:cubicBezTo>
                      <a:cubicBezTo>
                        <a:pt x="7323" y="16004"/>
                        <a:pt x="10085" y="17290"/>
                        <a:pt x="10085" y="17290"/>
                      </a:cubicBezTo>
                      <a:cubicBezTo>
                        <a:pt x="12150" y="17657"/>
                        <a:pt x="13775" y="17811"/>
                        <a:pt x="15080" y="17811"/>
                      </a:cubicBezTo>
                      <a:cubicBezTo>
                        <a:pt x="20330" y="17811"/>
                        <a:pt x="20398" y="15317"/>
                        <a:pt x="23039" y="14182"/>
                      </a:cubicBezTo>
                      <a:cubicBezTo>
                        <a:pt x="26337" y="12801"/>
                        <a:pt x="27873" y="9134"/>
                        <a:pt x="26135" y="5908"/>
                      </a:cubicBezTo>
                      <a:cubicBezTo>
                        <a:pt x="24921" y="3686"/>
                        <a:pt x="22895" y="3383"/>
                        <a:pt x="20914" y="3383"/>
                      </a:cubicBezTo>
                      <a:cubicBezTo>
                        <a:pt x="20174" y="3383"/>
                        <a:pt x="19441" y="3426"/>
                        <a:pt x="18759" y="3426"/>
                      </a:cubicBezTo>
                      <a:cubicBezTo>
                        <a:pt x="18616" y="3426"/>
                        <a:pt x="18475" y="3424"/>
                        <a:pt x="18336" y="3419"/>
                      </a:cubicBezTo>
                      <a:cubicBezTo>
                        <a:pt x="15815" y="3360"/>
                        <a:pt x="15579" y="1"/>
                        <a:pt x="11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1"/>
                <p:cNvSpPr/>
                <p:nvPr/>
              </p:nvSpPr>
              <p:spPr>
                <a:xfrm>
                  <a:off x="6072077" y="1388507"/>
                  <a:ext cx="405495" cy="513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0" h="16569" extrusionOk="0">
                      <a:moveTo>
                        <a:pt x="4972" y="0"/>
                      </a:moveTo>
                      <a:cubicBezTo>
                        <a:pt x="4644" y="0"/>
                        <a:pt x="4326" y="32"/>
                        <a:pt x="4024" y="90"/>
                      </a:cubicBezTo>
                      <a:cubicBezTo>
                        <a:pt x="536" y="769"/>
                        <a:pt x="0" y="7472"/>
                        <a:pt x="4370" y="10175"/>
                      </a:cubicBezTo>
                      <a:cubicBezTo>
                        <a:pt x="8739" y="12854"/>
                        <a:pt x="11240" y="16569"/>
                        <a:pt x="11240" y="16569"/>
                      </a:cubicBezTo>
                      <a:cubicBezTo>
                        <a:pt x="13089" y="3566"/>
                        <a:pt x="8456" y="0"/>
                        <a:pt x="49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21"/>
                <p:cNvSpPr/>
                <p:nvPr/>
              </p:nvSpPr>
              <p:spPr>
                <a:xfrm>
                  <a:off x="6150636" y="1406350"/>
                  <a:ext cx="275173" cy="50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3" h="16148" extrusionOk="0">
                      <a:moveTo>
                        <a:pt x="177" y="0"/>
                      </a:moveTo>
                      <a:cubicBezTo>
                        <a:pt x="119" y="0"/>
                        <a:pt x="59" y="34"/>
                        <a:pt x="24" y="86"/>
                      </a:cubicBezTo>
                      <a:cubicBezTo>
                        <a:pt x="0" y="157"/>
                        <a:pt x="24" y="253"/>
                        <a:pt x="107" y="288"/>
                      </a:cubicBezTo>
                      <a:cubicBezTo>
                        <a:pt x="155" y="324"/>
                        <a:pt x="6596" y="3646"/>
                        <a:pt x="8561" y="16004"/>
                      </a:cubicBezTo>
                      <a:cubicBezTo>
                        <a:pt x="8573" y="16088"/>
                        <a:pt x="8632" y="16147"/>
                        <a:pt x="8704" y="16147"/>
                      </a:cubicBezTo>
                      <a:lnTo>
                        <a:pt x="8739" y="16147"/>
                      </a:lnTo>
                      <a:cubicBezTo>
                        <a:pt x="8823" y="16124"/>
                        <a:pt x="8882" y="16052"/>
                        <a:pt x="8870" y="15969"/>
                      </a:cubicBezTo>
                      <a:cubicBezTo>
                        <a:pt x="6870" y="3420"/>
                        <a:pt x="298" y="38"/>
                        <a:pt x="238" y="14"/>
                      </a:cubicBezTo>
                      <a:cubicBezTo>
                        <a:pt x="219" y="5"/>
                        <a:pt x="198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1"/>
                <p:cNvSpPr/>
                <p:nvPr/>
              </p:nvSpPr>
              <p:spPr>
                <a:xfrm>
                  <a:off x="6105254" y="1525862"/>
                  <a:ext cx="222449" cy="77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2491" extrusionOk="0">
                      <a:moveTo>
                        <a:pt x="161" y="1"/>
                      </a:moveTo>
                      <a:cubicBezTo>
                        <a:pt x="96" y="1"/>
                        <a:pt x="35" y="57"/>
                        <a:pt x="24" y="133"/>
                      </a:cubicBezTo>
                      <a:cubicBezTo>
                        <a:pt x="1" y="216"/>
                        <a:pt x="60" y="288"/>
                        <a:pt x="155" y="300"/>
                      </a:cubicBezTo>
                      <a:cubicBezTo>
                        <a:pt x="179" y="300"/>
                        <a:pt x="3537" y="657"/>
                        <a:pt x="6930" y="2479"/>
                      </a:cubicBezTo>
                      <a:cubicBezTo>
                        <a:pt x="6954" y="2491"/>
                        <a:pt x="6966" y="2491"/>
                        <a:pt x="7001" y="2491"/>
                      </a:cubicBezTo>
                      <a:cubicBezTo>
                        <a:pt x="7061" y="2491"/>
                        <a:pt x="7121" y="2467"/>
                        <a:pt x="7132" y="2419"/>
                      </a:cubicBezTo>
                      <a:cubicBezTo>
                        <a:pt x="7180" y="2336"/>
                        <a:pt x="7144" y="2252"/>
                        <a:pt x="7073" y="2205"/>
                      </a:cubicBezTo>
                      <a:cubicBezTo>
                        <a:pt x="3620" y="359"/>
                        <a:pt x="215" y="2"/>
                        <a:pt x="179" y="2"/>
                      </a:cubicBezTo>
                      <a:cubicBezTo>
                        <a:pt x="173" y="1"/>
                        <a:pt x="16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21"/>
                <p:cNvSpPr/>
                <p:nvPr/>
              </p:nvSpPr>
              <p:spPr>
                <a:xfrm>
                  <a:off x="6338360" y="1433549"/>
                  <a:ext cx="54242" cy="227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7352" extrusionOk="0">
                      <a:moveTo>
                        <a:pt x="168" y="0"/>
                      </a:moveTo>
                      <a:cubicBezTo>
                        <a:pt x="136" y="0"/>
                        <a:pt x="102" y="10"/>
                        <a:pt x="72" y="29"/>
                      </a:cubicBezTo>
                      <a:cubicBezTo>
                        <a:pt x="12" y="65"/>
                        <a:pt x="0" y="160"/>
                        <a:pt x="36" y="232"/>
                      </a:cubicBezTo>
                      <a:cubicBezTo>
                        <a:pt x="48" y="244"/>
                        <a:pt x="1441" y="2268"/>
                        <a:pt x="262" y="7149"/>
                      </a:cubicBezTo>
                      <a:cubicBezTo>
                        <a:pt x="250" y="7245"/>
                        <a:pt x="298" y="7328"/>
                        <a:pt x="381" y="7352"/>
                      </a:cubicBezTo>
                      <a:lnTo>
                        <a:pt x="417" y="7352"/>
                      </a:lnTo>
                      <a:cubicBezTo>
                        <a:pt x="477" y="7352"/>
                        <a:pt x="548" y="7304"/>
                        <a:pt x="548" y="7233"/>
                      </a:cubicBezTo>
                      <a:cubicBezTo>
                        <a:pt x="1751" y="2208"/>
                        <a:pt x="334" y="148"/>
                        <a:pt x="274" y="53"/>
                      </a:cubicBezTo>
                      <a:cubicBezTo>
                        <a:pt x="253" y="19"/>
                        <a:pt x="212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1"/>
                <p:cNvSpPr/>
                <p:nvPr/>
              </p:nvSpPr>
              <p:spPr>
                <a:xfrm>
                  <a:off x="6221450" y="1710983"/>
                  <a:ext cx="169323" cy="4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" h="1432" extrusionOk="0">
                      <a:moveTo>
                        <a:pt x="521" y="0"/>
                      </a:moveTo>
                      <a:cubicBezTo>
                        <a:pt x="300" y="0"/>
                        <a:pt x="174" y="12"/>
                        <a:pt x="155" y="15"/>
                      </a:cubicBezTo>
                      <a:cubicBezTo>
                        <a:pt x="83" y="15"/>
                        <a:pt x="0" y="86"/>
                        <a:pt x="24" y="182"/>
                      </a:cubicBezTo>
                      <a:cubicBezTo>
                        <a:pt x="24" y="253"/>
                        <a:pt x="95" y="313"/>
                        <a:pt x="179" y="313"/>
                      </a:cubicBezTo>
                      <a:cubicBezTo>
                        <a:pt x="184" y="313"/>
                        <a:pt x="286" y="304"/>
                        <a:pt x="474" y="304"/>
                      </a:cubicBezTo>
                      <a:cubicBezTo>
                        <a:pt x="1144" y="304"/>
                        <a:pt x="2902" y="413"/>
                        <a:pt x="5227" y="1408"/>
                      </a:cubicBezTo>
                      <a:cubicBezTo>
                        <a:pt x="5239" y="1432"/>
                        <a:pt x="5275" y="1432"/>
                        <a:pt x="5286" y="1432"/>
                      </a:cubicBezTo>
                      <a:cubicBezTo>
                        <a:pt x="5358" y="1432"/>
                        <a:pt x="5406" y="1384"/>
                        <a:pt x="5417" y="1337"/>
                      </a:cubicBezTo>
                      <a:cubicBezTo>
                        <a:pt x="5465" y="1253"/>
                        <a:pt x="5417" y="1158"/>
                        <a:pt x="5346" y="1134"/>
                      </a:cubicBezTo>
                      <a:cubicBezTo>
                        <a:pt x="3006" y="129"/>
                        <a:pt x="1249" y="0"/>
                        <a:pt x="5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21"/>
                <p:cNvSpPr/>
                <p:nvPr/>
              </p:nvSpPr>
              <p:spPr>
                <a:xfrm>
                  <a:off x="6396256" y="1675297"/>
                  <a:ext cx="285148" cy="257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5" h="8311" extrusionOk="0">
                      <a:moveTo>
                        <a:pt x="929" y="0"/>
                      </a:moveTo>
                      <a:cubicBezTo>
                        <a:pt x="405" y="24"/>
                        <a:pt x="1" y="417"/>
                        <a:pt x="1" y="929"/>
                      </a:cubicBezTo>
                      <a:lnTo>
                        <a:pt x="1" y="7382"/>
                      </a:lnTo>
                      <a:cubicBezTo>
                        <a:pt x="1" y="7894"/>
                        <a:pt x="417" y="8311"/>
                        <a:pt x="929" y="8311"/>
                      </a:cubicBezTo>
                      <a:lnTo>
                        <a:pt x="8275" y="8311"/>
                      </a:lnTo>
                      <a:cubicBezTo>
                        <a:pt x="8787" y="8311"/>
                        <a:pt x="9204" y="7894"/>
                        <a:pt x="9204" y="7382"/>
                      </a:cubicBezTo>
                      <a:lnTo>
                        <a:pt x="9204" y="929"/>
                      </a:lnTo>
                      <a:cubicBezTo>
                        <a:pt x="9204" y="417"/>
                        <a:pt x="8787" y="0"/>
                        <a:pt x="82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1"/>
                <p:cNvSpPr/>
                <p:nvPr/>
              </p:nvSpPr>
              <p:spPr>
                <a:xfrm>
                  <a:off x="6440523" y="1516692"/>
                  <a:ext cx="199557" cy="159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" h="5144" extrusionOk="0">
                      <a:moveTo>
                        <a:pt x="3424" y="0"/>
                      </a:moveTo>
                      <a:cubicBezTo>
                        <a:pt x="3309" y="0"/>
                        <a:pt x="3191" y="8"/>
                        <a:pt x="3072" y="24"/>
                      </a:cubicBezTo>
                      <a:cubicBezTo>
                        <a:pt x="453" y="358"/>
                        <a:pt x="48" y="3608"/>
                        <a:pt x="0" y="5120"/>
                      </a:cubicBezTo>
                      <a:lnTo>
                        <a:pt x="1310" y="5120"/>
                      </a:lnTo>
                      <a:lnTo>
                        <a:pt x="1310" y="5144"/>
                      </a:lnTo>
                      <a:cubicBezTo>
                        <a:pt x="1358" y="3918"/>
                        <a:pt x="1643" y="1524"/>
                        <a:pt x="3251" y="1310"/>
                      </a:cubicBezTo>
                      <a:cubicBezTo>
                        <a:pt x="3304" y="1304"/>
                        <a:pt x="3357" y="1301"/>
                        <a:pt x="3407" y="1301"/>
                      </a:cubicBezTo>
                      <a:cubicBezTo>
                        <a:pt x="3671" y="1301"/>
                        <a:pt x="3896" y="1382"/>
                        <a:pt x="4096" y="1572"/>
                      </a:cubicBezTo>
                      <a:cubicBezTo>
                        <a:pt x="4858" y="2251"/>
                        <a:pt x="5096" y="4013"/>
                        <a:pt x="5156" y="5144"/>
                      </a:cubicBezTo>
                      <a:lnTo>
                        <a:pt x="6442" y="5144"/>
                      </a:lnTo>
                      <a:cubicBezTo>
                        <a:pt x="6406" y="3930"/>
                        <a:pt x="6144" y="1667"/>
                        <a:pt x="4953" y="596"/>
                      </a:cubicBezTo>
                      <a:cubicBezTo>
                        <a:pt x="4527" y="199"/>
                        <a:pt x="4001" y="0"/>
                        <a:pt x="34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1"/>
                <p:cNvSpPr/>
                <p:nvPr/>
              </p:nvSpPr>
              <p:spPr>
                <a:xfrm>
                  <a:off x="6495849" y="1737624"/>
                  <a:ext cx="89649" cy="149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4823" extrusionOk="0">
                      <a:moveTo>
                        <a:pt x="1441" y="0"/>
                      </a:moveTo>
                      <a:cubicBezTo>
                        <a:pt x="655" y="0"/>
                        <a:pt x="0" y="655"/>
                        <a:pt x="0" y="1441"/>
                      </a:cubicBezTo>
                      <a:cubicBezTo>
                        <a:pt x="0" y="2060"/>
                        <a:pt x="381" y="2572"/>
                        <a:pt x="917" y="2786"/>
                      </a:cubicBezTo>
                      <a:lnTo>
                        <a:pt x="917" y="4287"/>
                      </a:lnTo>
                      <a:cubicBezTo>
                        <a:pt x="917" y="4584"/>
                        <a:pt x="1155" y="4822"/>
                        <a:pt x="1453" y="4822"/>
                      </a:cubicBezTo>
                      <a:cubicBezTo>
                        <a:pt x="1751" y="4822"/>
                        <a:pt x="1989" y="4584"/>
                        <a:pt x="1989" y="4287"/>
                      </a:cubicBezTo>
                      <a:lnTo>
                        <a:pt x="1989" y="2774"/>
                      </a:lnTo>
                      <a:cubicBezTo>
                        <a:pt x="2536" y="2548"/>
                        <a:pt x="2894" y="2036"/>
                        <a:pt x="2894" y="1441"/>
                      </a:cubicBezTo>
                      <a:cubicBezTo>
                        <a:pt x="2894" y="643"/>
                        <a:pt x="2227" y="0"/>
                        <a:pt x="14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1"/>
                <p:cNvSpPr/>
                <p:nvPr/>
              </p:nvSpPr>
              <p:spPr>
                <a:xfrm>
                  <a:off x="6665513" y="1340771"/>
                  <a:ext cx="162291" cy="162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5239" extrusionOk="0">
                      <a:moveTo>
                        <a:pt x="2620" y="0"/>
                      </a:moveTo>
                      <a:cubicBezTo>
                        <a:pt x="1167" y="0"/>
                        <a:pt x="0" y="1167"/>
                        <a:pt x="0" y="2620"/>
                      </a:cubicBezTo>
                      <a:cubicBezTo>
                        <a:pt x="0" y="4060"/>
                        <a:pt x="1167" y="5239"/>
                        <a:pt x="2620" y="5239"/>
                      </a:cubicBezTo>
                      <a:cubicBezTo>
                        <a:pt x="4072" y="5239"/>
                        <a:pt x="5239" y="4060"/>
                        <a:pt x="5239" y="2620"/>
                      </a:cubicBezTo>
                      <a:cubicBezTo>
                        <a:pt x="5239" y="1167"/>
                        <a:pt x="4072" y="0"/>
                        <a:pt x="26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21"/>
                <p:cNvSpPr/>
                <p:nvPr/>
              </p:nvSpPr>
              <p:spPr>
                <a:xfrm>
                  <a:off x="6163523" y="1832322"/>
                  <a:ext cx="50215" cy="7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2314" extrusionOk="0">
                      <a:moveTo>
                        <a:pt x="1132" y="1"/>
                      </a:moveTo>
                      <a:cubicBezTo>
                        <a:pt x="931" y="1"/>
                        <a:pt x="759" y="125"/>
                        <a:pt x="679" y="325"/>
                      </a:cubicBezTo>
                      <a:cubicBezTo>
                        <a:pt x="619" y="497"/>
                        <a:pt x="558" y="678"/>
                        <a:pt x="482" y="846"/>
                      </a:cubicBezTo>
                      <a:lnTo>
                        <a:pt x="482" y="846"/>
                      </a:lnTo>
                      <a:cubicBezTo>
                        <a:pt x="485" y="838"/>
                        <a:pt x="487" y="831"/>
                        <a:pt x="489" y="825"/>
                      </a:cubicBezTo>
                      <a:lnTo>
                        <a:pt x="489" y="825"/>
                      </a:lnTo>
                      <a:cubicBezTo>
                        <a:pt x="475" y="856"/>
                        <a:pt x="462" y="887"/>
                        <a:pt x="448" y="918"/>
                      </a:cubicBezTo>
                      <a:lnTo>
                        <a:pt x="448" y="918"/>
                      </a:lnTo>
                      <a:cubicBezTo>
                        <a:pt x="446" y="923"/>
                        <a:pt x="444" y="927"/>
                        <a:pt x="441" y="932"/>
                      </a:cubicBezTo>
                      <a:cubicBezTo>
                        <a:pt x="442" y="931"/>
                        <a:pt x="442" y="931"/>
                        <a:pt x="443" y="930"/>
                      </a:cubicBezTo>
                      <a:lnTo>
                        <a:pt x="443" y="930"/>
                      </a:lnTo>
                      <a:cubicBezTo>
                        <a:pt x="339" y="1166"/>
                        <a:pt x="234" y="1394"/>
                        <a:pt x="120" y="1622"/>
                      </a:cubicBezTo>
                      <a:cubicBezTo>
                        <a:pt x="1" y="1825"/>
                        <a:pt x="60" y="2134"/>
                        <a:pt x="287" y="2253"/>
                      </a:cubicBezTo>
                      <a:cubicBezTo>
                        <a:pt x="356" y="2294"/>
                        <a:pt x="437" y="2314"/>
                        <a:pt x="519" y="2314"/>
                      </a:cubicBezTo>
                      <a:cubicBezTo>
                        <a:pt x="678" y="2314"/>
                        <a:pt x="839" y="2240"/>
                        <a:pt x="918" y="2099"/>
                      </a:cubicBezTo>
                      <a:cubicBezTo>
                        <a:pt x="1180" y="1599"/>
                        <a:pt x="1394" y="1099"/>
                        <a:pt x="1572" y="575"/>
                      </a:cubicBezTo>
                      <a:cubicBezTo>
                        <a:pt x="1620" y="468"/>
                        <a:pt x="1596" y="313"/>
                        <a:pt x="1537" y="218"/>
                      </a:cubicBezTo>
                      <a:cubicBezTo>
                        <a:pt x="1477" y="134"/>
                        <a:pt x="1370" y="27"/>
                        <a:pt x="1251" y="15"/>
                      </a:cubicBezTo>
                      <a:cubicBezTo>
                        <a:pt x="1210" y="5"/>
                        <a:pt x="1171" y="1"/>
                        <a:pt x="11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21"/>
                <p:cNvSpPr/>
                <p:nvPr/>
              </p:nvSpPr>
              <p:spPr>
                <a:xfrm>
                  <a:off x="6139174" y="1837278"/>
                  <a:ext cx="93366" cy="5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4" h="1763" extrusionOk="0">
                      <a:moveTo>
                        <a:pt x="477" y="0"/>
                      </a:moveTo>
                      <a:cubicBezTo>
                        <a:pt x="320" y="0"/>
                        <a:pt x="170" y="69"/>
                        <a:pt x="84" y="224"/>
                      </a:cubicBezTo>
                      <a:cubicBezTo>
                        <a:pt x="1" y="450"/>
                        <a:pt x="25" y="760"/>
                        <a:pt x="263" y="867"/>
                      </a:cubicBezTo>
                      <a:cubicBezTo>
                        <a:pt x="965" y="1189"/>
                        <a:pt x="1668" y="1486"/>
                        <a:pt x="2394" y="1736"/>
                      </a:cubicBezTo>
                      <a:cubicBezTo>
                        <a:pt x="2434" y="1754"/>
                        <a:pt x="2478" y="1762"/>
                        <a:pt x="2521" y="1762"/>
                      </a:cubicBezTo>
                      <a:cubicBezTo>
                        <a:pt x="2711" y="1762"/>
                        <a:pt x="2915" y="1608"/>
                        <a:pt x="2954" y="1415"/>
                      </a:cubicBezTo>
                      <a:cubicBezTo>
                        <a:pt x="3013" y="1141"/>
                        <a:pt x="2882" y="939"/>
                        <a:pt x="2632" y="843"/>
                      </a:cubicBezTo>
                      <a:cubicBezTo>
                        <a:pt x="2287" y="724"/>
                        <a:pt x="1954" y="593"/>
                        <a:pt x="1632" y="462"/>
                      </a:cubicBezTo>
                      <a:cubicBezTo>
                        <a:pt x="1596" y="439"/>
                        <a:pt x="1561" y="427"/>
                        <a:pt x="1525" y="415"/>
                      </a:cubicBezTo>
                      <a:lnTo>
                        <a:pt x="1525" y="415"/>
                      </a:lnTo>
                      <a:cubicBezTo>
                        <a:pt x="1554" y="428"/>
                        <a:pt x="1564" y="433"/>
                        <a:pt x="1562" y="433"/>
                      </a:cubicBezTo>
                      <a:cubicBezTo>
                        <a:pt x="1559" y="433"/>
                        <a:pt x="1474" y="396"/>
                        <a:pt x="1465" y="379"/>
                      </a:cubicBezTo>
                      <a:cubicBezTo>
                        <a:pt x="1382" y="355"/>
                        <a:pt x="1299" y="308"/>
                        <a:pt x="1215" y="284"/>
                      </a:cubicBezTo>
                      <a:lnTo>
                        <a:pt x="727" y="58"/>
                      </a:lnTo>
                      <a:cubicBezTo>
                        <a:pt x="648" y="20"/>
                        <a:pt x="562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1"/>
                <p:cNvSpPr/>
                <p:nvPr/>
              </p:nvSpPr>
              <p:spPr>
                <a:xfrm>
                  <a:off x="6769876" y="1602779"/>
                  <a:ext cx="50184" cy="7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" h="2330" extrusionOk="0">
                      <a:moveTo>
                        <a:pt x="489" y="841"/>
                      </a:moveTo>
                      <a:cubicBezTo>
                        <a:pt x="482" y="856"/>
                        <a:pt x="475" y="872"/>
                        <a:pt x="469" y="887"/>
                      </a:cubicBezTo>
                      <a:lnTo>
                        <a:pt x="469" y="887"/>
                      </a:lnTo>
                      <a:cubicBezTo>
                        <a:pt x="476" y="872"/>
                        <a:pt x="484" y="856"/>
                        <a:pt x="489" y="841"/>
                      </a:cubicBezTo>
                      <a:close/>
                      <a:moveTo>
                        <a:pt x="1113" y="0"/>
                      </a:moveTo>
                      <a:cubicBezTo>
                        <a:pt x="915" y="0"/>
                        <a:pt x="757" y="127"/>
                        <a:pt x="679" y="341"/>
                      </a:cubicBezTo>
                      <a:cubicBezTo>
                        <a:pt x="610" y="539"/>
                        <a:pt x="540" y="748"/>
                        <a:pt x="448" y="935"/>
                      </a:cubicBezTo>
                      <a:lnTo>
                        <a:pt x="448" y="935"/>
                      </a:lnTo>
                      <a:cubicBezTo>
                        <a:pt x="455" y="919"/>
                        <a:pt x="462" y="903"/>
                        <a:pt x="469" y="887"/>
                      </a:cubicBezTo>
                      <a:lnTo>
                        <a:pt x="469" y="887"/>
                      </a:lnTo>
                      <a:cubicBezTo>
                        <a:pt x="459" y="908"/>
                        <a:pt x="448" y="928"/>
                        <a:pt x="441" y="948"/>
                      </a:cubicBezTo>
                      <a:cubicBezTo>
                        <a:pt x="443" y="944"/>
                        <a:pt x="446" y="939"/>
                        <a:pt x="448" y="935"/>
                      </a:cubicBezTo>
                      <a:lnTo>
                        <a:pt x="448" y="935"/>
                      </a:lnTo>
                      <a:cubicBezTo>
                        <a:pt x="342" y="1175"/>
                        <a:pt x="236" y="1405"/>
                        <a:pt x="120" y="1627"/>
                      </a:cubicBezTo>
                      <a:cubicBezTo>
                        <a:pt x="1" y="1841"/>
                        <a:pt x="60" y="2151"/>
                        <a:pt x="275" y="2270"/>
                      </a:cubicBezTo>
                      <a:cubicBezTo>
                        <a:pt x="347" y="2310"/>
                        <a:pt x="430" y="2330"/>
                        <a:pt x="513" y="2330"/>
                      </a:cubicBezTo>
                      <a:cubicBezTo>
                        <a:pt x="676" y="2330"/>
                        <a:pt x="839" y="2253"/>
                        <a:pt x="917" y="2103"/>
                      </a:cubicBezTo>
                      <a:cubicBezTo>
                        <a:pt x="1167" y="1615"/>
                        <a:pt x="1394" y="1115"/>
                        <a:pt x="1572" y="591"/>
                      </a:cubicBezTo>
                      <a:cubicBezTo>
                        <a:pt x="1620" y="484"/>
                        <a:pt x="1584" y="317"/>
                        <a:pt x="1525" y="234"/>
                      </a:cubicBezTo>
                      <a:cubicBezTo>
                        <a:pt x="1465" y="139"/>
                        <a:pt x="1370" y="43"/>
                        <a:pt x="1251" y="19"/>
                      </a:cubicBezTo>
                      <a:cubicBezTo>
                        <a:pt x="1203" y="6"/>
                        <a:pt x="1157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1"/>
                <p:cNvSpPr/>
                <p:nvPr/>
              </p:nvSpPr>
              <p:spPr>
                <a:xfrm>
                  <a:off x="6745156" y="1608138"/>
                  <a:ext cx="94110" cy="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765" extrusionOk="0">
                      <a:moveTo>
                        <a:pt x="492" y="0"/>
                      </a:moveTo>
                      <a:cubicBezTo>
                        <a:pt x="338" y="0"/>
                        <a:pt x="192" y="68"/>
                        <a:pt x="108" y="227"/>
                      </a:cubicBezTo>
                      <a:cubicBezTo>
                        <a:pt x="1" y="430"/>
                        <a:pt x="49" y="739"/>
                        <a:pt x="287" y="858"/>
                      </a:cubicBezTo>
                      <a:cubicBezTo>
                        <a:pt x="989" y="1192"/>
                        <a:pt x="1692" y="1489"/>
                        <a:pt x="2418" y="1740"/>
                      </a:cubicBezTo>
                      <a:cubicBezTo>
                        <a:pt x="2459" y="1757"/>
                        <a:pt x="2502" y="1765"/>
                        <a:pt x="2546" y="1765"/>
                      </a:cubicBezTo>
                      <a:cubicBezTo>
                        <a:pt x="2743" y="1765"/>
                        <a:pt x="2948" y="1603"/>
                        <a:pt x="2978" y="1418"/>
                      </a:cubicBezTo>
                      <a:cubicBezTo>
                        <a:pt x="3037" y="1144"/>
                        <a:pt x="2906" y="942"/>
                        <a:pt x="2656" y="847"/>
                      </a:cubicBezTo>
                      <a:cubicBezTo>
                        <a:pt x="2311" y="728"/>
                        <a:pt x="1989" y="597"/>
                        <a:pt x="1656" y="454"/>
                      </a:cubicBezTo>
                      <a:cubicBezTo>
                        <a:pt x="1620" y="442"/>
                        <a:pt x="1585" y="430"/>
                        <a:pt x="1549" y="418"/>
                      </a:cubicBezTo>
                      <a:lnTo>
                        <a:pt x="1549" y="418"/>
                      </a:lnTo>
                      <a:cubicBezTo>
                        <a:pt x="1573" y="426"/>
                        <a:pt x="1584" y="429"/>
                        <a:pt x="1586" y="429"/>
                      </a:cubicBezTo>
                      <a:cubicBezTo>
                        <a:pt x="1593" y="429"/>
                        <a:pt x="1498" y="391"/>
                        <a:pt x="1489" y="382"/>
                      </a:cubicBezTo>
                      <a:cubicBezTo>
                        <a:pt x="1406" y="358"/>
                        <a:pt x="1323" y="311"/>
                        <a:pt x="1239" y="275"/>
                      </a:cubicBezTo>
                      <a:lnTo>
                        <a:pt x="751" y="61"/>
                      </a:lnTo>
                      <a:cubicBezTo>
                        <a:pt x="669" y="22"/>
                        <a:pt x="580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21"/>
                <p:cNvSpPr/>
                <p:nvPr/>
              </p:nvSpPr>
              <p:spPr>
                <a:xfrm>
                  <a:off x="6538257" y="1340399"/>
                  <a:ext cx="66416" cy="6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2132" extrusionOk="0">
                      <a:moveTo>
                        <a:pt x="1072" y="0"/>
                      </a:moveTo>
                      <a:cubicBezTo>
                        <a:pt x="477" y="0"/>
                        <a:pt x="1" y="477"/>
                        <a:pt x="1" y="1072"/>
                      </a:cubicBezTo>
                      <a:cubicBezTo>
                        <a:pt x="1" y="1655"/>
                        <a:pt x="477" y="2132"/>
                        <a:pt x="1072" y="2132"/>
                      </a:cubicBezTo>
                      <a:cubicBezTo>
                        <a:pt x="1667" y="2132"/>
                        <a:pt x="2144" y="1655"/>
                        <a:pt x="2144" y="1072"/>
                      </a:cubicBezTo>
                      <a:cubicBezTo>
                        <a:pt x="2144" y="477"/>
                        <a:pt x="1667" y="0"/>
                        <a:pt x="10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570" name="Google Shape;570;p21"/>
            <p:cNvCxnSpPr/>
            <p:nvPr/>
          </p:nvCxnSpPr>
          <p:spPr>
            <a:xfrm flipH="1">
              <a:off x="4952925" y="2161050"/>
              <a:ext cx="1950300" cy="264000"/>
            </a:xfrm>
            <a:prstGeom prst="bentConnector3">
              <a:avLst>
                <a:gd name="adj1" fmla="val 54088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571" name="Google Shape;571;p21"/>
          <p:cNvGrpSpPr/>
          <p:nvPr/>
        </p:nvGrpSpPr>
        <p:grpSpPr>
          <a:xfrm>
            <a:off x="4924425" y="2896750"/>
            <a:ext cx="3381300" cy="1633725"/>
            <a:chOff x="4924425" y="2896750"/>
            <a:chExt cx="3381300" cy="1633725"/>
          </a:xfrm>
        </p:grpSpPr>
        <p:grpSp>
          <p:nvGrpSpPr>
            <p:cNvPr id="572" name="Google Shape;572;p21"/>
            <p:cNvGrpSpPr/>
            <p:nvPr/>
          </p:nvGrpSpPr>
          <p:grpSpPr>
            <a:xfrm>
              <a:off x="6903225" y="2896750"/>
              <a:ext cx="1402500" cy="1633725"/>
              <a:chOff x="6903225" y="2896750"/>
              <a:chExt cx="1402500" cy="1633725"/>
            </a:xfrm>
          </p:grpSpPr>
          <p:sp>
            <p:nvSpPr>
              <p:cNvPr id="573" name="Google Shape;573;p21"/>
              <p:cNvSpPr/>
              <p:nvPr/>
            </p:nvSpPr>
            <p:spPr>
              <a:xfrm>
                <a:off x="6903225" y="3515575"/>
                <a:ext cx="1402500" cy="10149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4" name="Google Shape;574;p21"/>
              <p:cNvGrpSpPr/>
              <p:nvPr/>
            </p:nvGrpSpPr>
            <p:grpSpPr>
              <a:xfrm>
                <a:off x="7092154" y="2896750"/>
                <a:ext cx="1024643" cy="753001"/>
                <a:chOff x="6069847" y="2833825"/>
                <a:chExt cx="1024643" cy="753001"/>
              </a:xfrm>
            </p:grpSpPr>
            <p:sp>
              <p:nvSpPr>
                <p:cNvPr id="575" name="Google Shape;575;p21"/>
                <p:cNvSpPr/>
                <p:nvPr/>
              </p:nvSpPr>
              <p:spPr>
                <a:xfrm>
                  <a:off x="6069847" y="2833825"/>
                  <a:ext cx="1024643" cy="64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7" h="20895" extrusionOk="0">
                      <a:moveTo>
                        <a:pt x="17006" y="1"/>
                      </a:moveTo>
                      <a:cubicBezTo>
                        <a:pt x="16424" y="1"/>
                        <a:pt x="15889" y="143"/>
                        <a:pt x="15455" y="427"/>
                      </a:cubicBezTo>
                      <a:cubicBezTo>
                        <a:pt x="13931" y="1404"/>
                        <a:pt x="13729" y="3940"/>
                        <a:pt x="8466" y="4428"/>
                      </a:cubicBezTo>
                      <a:cubicBezTo>
                        <a:pt x="3215" y="4916"/>
                        <a:pt x="1" y="10881"/>
                        <a:pt x="1477" y="14953"/>
                      </a:cubicBezTo>
                      <a:cubicBezTo>
                        <a:pt x="2953" y="19013"/>
                        <a:pt x="6251" y="19715"/>
                        <a:pt x="6251" y="19715"/>
                      </a:cubicBezTo>
                      <a:cubicBezTo>
                        <a:pt x="10210" y="20368"/>
                        <a:pt x="13320" y="20895"/>
                        <a:pt x="15709" y="20895"/>
                      </a:cubicBezTo>
                      <a:cubicBezTo>
                        <a:pt x="16065" y="20895"/>
                        <a:pt x="16405" y="20883"/>
                        <a:pt x="16729" y="20858"/>
                      </a:cubicBezTo>
                      <a:cubicBezTo>
                        <a:pt x="16976" y="20841"/>
                        <a:pt x="17250" y="20835"/>
                        <a:pt x="17548" y="20835"/>
                      </a:cubicBezTo>
                      <a:cubicBezTo>
                        <a:pt x="18109" y="20835"/>
                        <a:pt x="18752" y="20855"/>
                        <a:pt x="19455" y="20855"/>
                      </a:cubicBezTo>
                      <a:cubicBezTo>
                        <a:pt x="22137" y="20855"/>
                        <a:pt x="25676" y="20555"/>
                        <a:pt x="28754" y="17656"/>
                      </a:cubicBezTo>
                      <a:cubicBezTo>
                        <a:pt x="33076" y="13596"/>
                        <a:pt x="31195" y="7690"/>
                        <a:pt x="28195" y="6821"/>
                      </a:cubicBezTo>
                      <a:cubicBezTo>
                        <a:pt x="25182" y="5964"/>
                        <a:pt x="23087" y="5094"/>
                        <a:pt x="21384" y="2642"/>
                      </a:cubicBezTo>
                      <a:cubicBezTo>
                        <a:pt x="20179" y="877"/>
                        <a:pt x="18448" y="1"/>
                        <a:pt x="170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21"/>
                <p:cNvSpPr/>
                <p:nvPr/>
              </p:nvSpPr>
              <p:spPr>
                <a:xfrm>
                  <a:off x="6743328" y="2968112"/>
                  <a:ext cx="167836" cy="18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8" h="6039" extrusionOk="0">
                      <a:moveTo>
                        <a:pt x="2378" y="2318"/>
                      </a:moveTo>
                      <a:cubicBezTo>
                        <a:pt x="2425" y="2318"/>
                        <a:pt x="2426" y="2343"/>
                        <a:pt x="2414" y="2343"/>
                      </a:cubicBezTo>
                      <a:cubicBezTo>
                        <a:pt x="2409" y="2343"/>
                        <a:pt x="2401" y="2337"/>
                        <a:pt x="2394" y="2319"/>
                      </a:cubicBezTo>
                      <a:lnTo>
                        <a:pt x="2394" y="2319"/>
                      </a:lnTo>
                      <a:cubicBezTo>
                        <a:pt x="2429" y="2474"/>
                        <a:pt x="2132" y="2593"/>
                        <a:pt x="2024" y="2629"/>
                      </a:cubicBezTo>
                      <a:cubicBezTo>
                        <a:pt x="1955" y="2658"/>
                        <a:pt x="1871" y="2688"/>
                        <a:pt x="1780" y="2710"/>
                      </a:cubicBezTo>
                      <a:lnTo>
                        <a:pt x="1780" y="2710"/>
                      </a:lnTo>
                      <a:cubicBezTo>
                        <a:pt x="1879" y="2550"/>
                        <a:pt x="2018" y="2417"/>
                        <a:pt x="2191" y="2355"/>
                      </a:cubicBezTo>
                      <a:cubicBezTo>
                        <a:pt x="2251" y="2331"/>
                        <a:pt x="2298" y="2319"/>
                        <a:pt x="2358" y="2319"/>
                      </a:cubicBezTo>
                      <a:cubicBezTo>
                        <a:pt x="2365" y="2318"/>
                        <a:pt x="2372" y="2318"/>
                        <a:pt x="2378" y="2318"/>
                      </a:cubicBezTo>
                      <a:close/>
                      <a:moveTo>
                        <a:pt x="3916" y="3948"/>
                      </a:moveTo>
                      <a:cubicBezTo>
                        <a:pt x="3929" y="3948"/>
                        <a:pt x="3947" y="3981"/>
                        <a:pt x="3938" y="3981"/>
                      </a:cubicBezTo>
                      <a:cubicBezTo>
                        <a:pt x="3934" y="3981"/>
                        <a:pt x="3924" y="3974"/>
                        <a:pt x="3907" y="3956"/>
                      </a:cubicBezTo>
                      <a:lnTo>
                        <a:pt x="3907" y="3956"/>
                      </a:lnTo>
                      <a:cubicBezTo>
                        <a:pt x="3910" y="3950"/>
                        <a:pt x="3913" y="3948"/>
                        <a:pt x="3916" y="3948"/>
                      </a:cubicBezTo>
                      <a:close/>
                      <a:moveTo>
                        <a:pt x="2090" y="0"/>
                      </a:moveTo>
                      <a:cubicBezTo>
                        <a:pt x="1440" y="0"/>
                        <a:pt x="817" y="310"/>
                        <a:pt x="465" y="890"/>
                      </a:cubicBezTo>
                      <a:cubicBezTo>
                        <a:pt x="96" y="1521"/>
                        <a:pt x="0" y="2676"/>
                        <a:pt x="548" y="3248"/>
                      </a:cubicBezTo>
                      <a:cubicBezTo>
                        <a:pt x="624" y="3326"/>
                        <a:pt x="708" y="3391"/>
                        <a:pt x="796" y="3443"/>
                      </a:cubicBezTo>
                      <a:lnTo>
                        <a:pt x="796" y="3443"/>
                      </a:lnTo>
                      <a:cubicBezTo>
                        <a:pt x="829" y="3941"/>
                        <a:pt x="1055" y="4425"/>
                        <a:pt x="1429" y="4760"/>
                      </a:cubicBezTo>
                      <a:cubicBezTo>
                        <a:pt x="1819" y="5118"/>
                        <a:pt x="2326" y="5311"/>
                        <a:pt x="2843" y="5311"/>
                      </a:cubicBezTo>
                      <a:cubicBezTo>
                        <a:pt x="2999" y="5311"/>
                        <a:pt x="3155" y="5294"/>
                        <a:pt x="3310" y="5258"/>
                      </a:cubicBezTo>
                      <a:lnTo>
                        <a:pt x="3310" y="5258"/>
                      </a:lnTo>
                      <a:cubicBezTo>
                        <a:pt x="3599" y="5709"/>
                        <a:pt x="4066" y="6039"/>
                        <a:pt x="4592" y="6039"/>
                      </a:cubicBezTo>
                      <a:cubicBezTo>
                        <a:pt x="4744" y="6039"/>
                        <a:pt x="4901" y="6011"/>
                        <a:pt x="5061" y="5951"/>
                      </a:cubicBezTo>
                      <a:cubicBezTo>
                        <a:pt x="5275" y="5867"/>
                        <a:pt x="5418" y="5665"/>
                        <a:pt x="5358" y="5427"/>
                      </a:cubicBezTo>
                      <a:cubicBezTo>
                        <a:pt x="5308" y="5257"/>
                        <a:pt x="5124" y="5112"/>
                        <a:pt x="4940" y="5112"/>
                      </a:cubicBezTo>
                      <a:cubicBezTo>
                        <a:pt x="4904" y="5112"/>
                        <a:pt x="4869" y="5118"/>
                        <a:pt x="4834" y="5129"/>
                      </a:cubicBezTo>
                      <a:cubicBezTo>
                        <a:pt x="4754" y="5162"/>
                        <a:pt x="4674" y="5177"/>
                        <a:pt x="4598" y="5177"/>
                      </a:cubicBezTo>
                      <a:cubicBezTo>
                        <a:pt x="4394" y="5177"/>
                        <a:pt x="4212" y="5068"/>
                        <a:pt x="4076" y="4899"/>
                      </a:cubicBezTo>
                      <a:lnTo>
                        <a:pt x="4076" y="4899"/>
                      </a:lnTo>
                      <a:cubicBezTo>
                        <a:pt x="4604" y="4513"/>
                        <a:pt x="5060" y="3860"/>
                        <a:pt x="4501" y="3319"/>
                      </a:cubicBezTo>
                      <a:cubicBezTo>
                        <a:pt x="4353" y="3182"/>
                        <a:pt x="4157" y="3118"/>
                        <a:pt x="3959" y="3118"/>
                      </a:cubicBezTo>
                      <a:cubicBezTo>
                        <a:pt x="3726" y="3118"/>
                        <a:pt x="3489" y="3206"/>
                        <a:pt x="3322" y="3367"/>
                      </a:cubicBezTo>
                      <a:cubicBezTo>
                        <a:pt x="3035" y="3634"/>
                        <a:pt x="2978" y="4034"/>
                        <a:pt x="3016" y="4414"/>
                      </a:cubicBezTo>
                      <a:lnTo>
                        <a:pt x="3016" y="4414"/>
                      </a:lnTo>
                      <a:cubicBezTo>
                        <a:pt x="3015" y="4414"/>
                        <a:pt x="3014" y="4415"/>
                        <a:pt x="3013" y="4415"/>
                      </a:cubicBezTo>
                      <a:cubicBezTo>
                        <a:pt x="2940" y="4426"/>
                        <a:pt x="2868" y="4432"/>
                        <a:pt x="2797" y="4432"/>
                      </a:cubicBezTo>
                      <a:cubicBezTo>
                        <a:pt x="2491" y="4432"/>
                        <a:pt x="2197" y="4327"/>
                        <a:pt x="1965" y="4105"/>
                      </a:cubicBezTo>
                      <a:cubicBezTo>
                        <a:pt x="1824" y="3971"/>
                        <a:pt x="1713" y="3809"/>
                        <a:pt x="1652" y="3630"/>
                      </a:cubicBezTo>
                      <a:lnTo>
                        <a:pt x="1652" y="3630"/>
                      </a:lnTo>
                      <a:cubicBezTo>
                        <a:pt x="1981" y="3612"/>
                        <a:pt x="2314" y="3511"/>
                        <a:pt x="2596" y="3367"/>
                      </a:cubicBezTo>
                      <a:cubicBezTo>
                        <a:pt x="2965" y="3176"/>
                        <a:pt x="3263" y="2831"/>
                        <a:pt x="3275" y="2391"/>
                      </a:cubicBezTo>
                      <a:cubicBezTo>
                        <a:pt x="3287" y="1986"/>
                        <a:pt x="3013" y="1617"/>
                        <a:pt x="2608" y="1533"/>
                      </a:cubicBezTo>
                      <a:cubicBezTo>
                        <a:pt x="2520" y="1513"/>
                        <a:pt x="2434" y="1504"/>
                        <a:pt x="2349" y="1504"/>
                      </a:cubicBezTo>
                      <a:cubicBezTo>
                        <a:pt x="1787" y="1504"/>
                        <a:pt x="1299" y="1916"/>
                        <a:pt x="1029" y="2408"/>
                      </a:cubicBezTo>
                      <a:lnTo>
                        <a:pt x="1029" y="2408"/>
                      </a:lnTo>
                      <a:cubicBezTo>
                        <a:pt x="1001" y="2292"/>
                        <a:pt x="1001" y="2168"/>
                        <a:pt x="1001" y="2057"/>
                      </a:cubicBezTo>
                      <a:cubicBezTo>
                        <a:pt x="1001" y="1795"/>
                        <a:pt x="1012" y="1533"/>
                        <a:pt x="1143" y="1307"/>
                      </a:cubicBezTo>
                      <a:cubicBezTo>
                        <a:pt x="1305" y="1017"/>
                        <a:pt x="1661" y="775"/>
                        <a:pt x="2018" y="775"/>
                      </a:cubicBezTo>
                      <a:cubicBezTo>
                        <a:pt x="2056" y="775"/>
                        <a:pt x="2094" y="778"/>
                        <a:pt x="2132" y="783"/>
                      </a:cubicBezTo>
                      <a:cubicBezTo>
                        <a:pt x="2162" y="788"/>
                        <a:pt x="2193" y="791"/>
                        <a:pt x="2224" y="791"/>
                      </a:cubicBezTo>
                      <a:cubicBezTo>
                        <a:pt x="2419" y="791"/>
                        <a:pt x="2604" y="691"/>
                        <a:pt x="2656" y="486"/>
                      </a:cubicBezTo>
                      <a:cubicBezTo>
                        <a:pt x="2739" y="343"/>
                        <a:pt x="2620" y="45"/>
                        <a:pt x="2382" y="21"/>
                      </a:cubicBezTo>
                      <a:cubicBezTo>
                        <a:pt x="2284" y="7"/>
                        <a:pt x="2187" y="0"/>
                        <a:pt x="20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21"/>
                <p:cNvSpPr/>
                <p:nvPr/>
              </p:nvSpPr>
              <p:spPr>
                <a:xfrm>
                  <a:off x="6494362" y="3182600"/>
                  <a:ext cx="69730" cy="86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2801" extrusionOk="0">
                      <a:moveTo>
                        <a:pt x="587" y="1"/>
                      </a:moveTo>
                      <a:cubicBezTo>
                        <a:pt x="1" y="1"/>
                        <a:pt x="829" y="2074"/>
                        <a:pt x="2251" y="2801"/>
                      </a:cubicBezTo>
                      <a:cubicBezTo>
                        <a:pt x="2251" y="2801"/>
                        <a:pt x="1727" y="515"/>
                        <a:pt x="798" y="62"/>
                      </a:cubicBezTo>
                      <a:cubicBezTo>
                        <a:pt x="714" y="20"/>
                        <a:pt x="644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765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1"/>
                <p:cNvSpPr/>
                <p:nvPr/>
              </p:nvSpPr>
              <p:spPr>
                <a:xfrm>
                  <a:off x="6483613" y="3110609"/>
                  <a:ext cx="97393" cy="83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" h="2709" extrusionOk="0">
                      <a:moveTo>
                        <a:pt x="807" y="1"/>
                      </a:moveTo>
                      <a:cubicBezTo>
                        <a:pt x="0" y="1"/>
                        <a:pt x="1550" y="2209"/>
                        <a:pt x="3003" y="2708"/>
                      </a:cubicBezTo>
                      <a:cubicBezTo>
                        <a:pt x="3005" y="2709"/>
                        <a:pt x="3006" y="2709"/>
                        <a:pt x="3008" y="2709"/>
                      </a:cubicBezTo>
                      <a:cubicBezTo>
                        <a:pt x="3143" y="2709"/>
                        <a:pt x="2026" y="241"/>
                        <a:pt x="943" y="17"/>
                      </a:cubicBezTo>
                      <a:cubicBezTo>
                        <a:pt x="892" y="6"/>
                        <a:pt x="846" y="1"/>
                        <a:pt x="8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21"/>
                <p:cNvSpPr/>
                <p:nvPr/>
              </p:nvSpPr>
              <p:spPr>
                <a:xfrm>
                  <a:off x="6490304" y="3031833"/>
                  <a:ext cx="92623" cy="99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3215" extrusionOk="0">
                      <a:moveTo>
                        <a:pt x="918" y="0"/>
                      </a:moveTo>
                      <a:cubicBezTo>
                        <a:pt x="1" y="24"/>
                        <a:pt x="2989" y="3215"/>
                        <a:pt x="2989" y="3215"/>
                      </a:cubicBezTo>
                      <a:cubicBezTo>
                        <a:pt x="2989" y="3215"/>
                        <a:pt x="1858" y="0"/>
                        <a:pt x="9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21"/>
                <p:cNvSpPr/>
                <p:nvPr/>
              </p:nvSpPr>
              <p:spPr>
                <a:xfrm>
                  <a:off x="6555512" y="2967864"/>
                  <a:ext cx="47705" cy="117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792" extrusionOk="0">
                      <a:moveTo>
                        <a:pt x="624" y="0"/>
                      </a:moveTo>
                      <a:cubicBezTo>
                        <a:pt x="1" y="0"/>
                        <a:pt x="908" y="3792"/>
                        <a:pt x="908" y="3792"/>
                      </a:cubicBezTo>
                      <a:cubicBezTo>
                        <a:pt x="1003" y="3303"/>
                        <a:pt x="1539" y="422"/>
                        <a:pt x="729" y="29"/>
                      </a:cubicBezTo>
                      <a:cubicBezTo>
                        <a:pt x="690" y="9"/>
                        <a:pt x="655" y="0"/>
                        <a:pt x="62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21"/>
                <p:cNvSpPr/>
                <p:nvPr/>
              </p:nvSpPr>
              <p:spPr>
                <a:xfrm>
                  <a:off x="6582896" y="3053827"/>
                  <a:ext cx="77103" cy="7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" h="2505" extrusionOk="0">
                      <a:moveTo>
                        <a:pt x="1620" y="1"/>
                      </a:moveTo>
                      <a:cubicBezTo>
                        <a:pt x="881" y="1"/>
                        <a:pt x="0" y="2505"/>
                        <a:pt x="0" y="2505"/>
                      </a:cubicBezTo>
                      <a:cubicBezTo>
                        <a:pt x="0" y="2505"/>
                        <a:pt x="2489" y="386"/>
                        <a:pt x="1750" y="28"/>
                      </a:cubicBezTo>
                      <a:cubicBezTo>
                        <a:pt x="1708" y="10"/>
                        <a:pt x="1664" y="1"/>
                        <a:pt x="16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1"/>
                <p:cNvSpPr/>
                <p:nvPr/>
              </p:nvSpPr>
              <p:spPr>
                <a:xfrm>
                  <a:off x="6576607" y="3125942"/>
                  <a:ext cx="78218" cy="6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2213" extrusionOk="0">
                      <a:moveTo>
                        <a:pt x="1853" y="0"/>
                      </a:moveTo>
                      <a:cubicBezTo>
                        <a:pt x="1234" y="0"/>
                        <a:pt x="1" y="2213"/>
                        <a:pt x="1" y="2213"/>
                      </a:cubicBezTo>
                      <a:cubicBezTo>
                        <a:pt x="1" y="2213"/>
                        <a:pt x="2525" y="463"/>
                        <a:pt x="1989" y="46"/>
                      </a:cubicBezTo>
                      <a:cubicBezTo>
                        <a:pt x="1948" y="15"/>
                        <a:pt x="1902" y="0"/>
                        <a:pt x="185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1"/>
                <p:cNvSpPr/>
                <p:nvPr/>
              </p:nvSpPr>
              <p:spPr>
                <a:xfrm>
                  <a:off x="6564062" y="3201620"/>
                  <a:ext cx="101854" cy="67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2187" extrusionOk="0">
                      <a:moveTo>
                        <a:pt x="1852" y="0"/>
                      </a:moveTo>
                      <a:cubicBezTo>
                        <a:pt x="730" y="0"/>
                        <a:pt x="1" y="2187"/>
                        <a:pt x="1" y="2187"/>
                      </a:cubicBezTo>
                      <a:cubicBezTo>
                        <a:pt x="1" y="2187"/>
                        <a:pt x="3287" y="306"/>
                        <a:pt x="2037" y="20"/>
                      </a:cubicBezTo>
                      <a:cubicBezTo>
                        <a:pt x="1974" y="7"/>
                        <a:pt x="1913" y="0"/>
                        <a:pt x="18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1"/>
                <p:cNvSpPr/>
                <p:nvPr/>
              </p:nvSpPr>
              <p:spPr>
                <a:xfrm>
                  <a:off x="6557804" y="3058349"/>
                  <a:ext cx="32124" cy="216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6996" extrusionOk="0">
                      <a:moveTo>
                        <a:pt x="828" y="0"/>
                      </a:moveTo>
                      <a:cubicBezTo>
                        <a:pt x="728" y="0"/>
                        <a:pt x="644" y="90"/>
                        <a:pt x="644" y="180"/>
                      </a:cubicBezTo>
                      <a:cubicBezTo>
                        <a:pt x="644" y="228"/>
                        <a:pt x="560" y="3561"/>
                        <a:pt x="12" y="6776"/>
                      </a:cubicBezTo>
                      <a:cubicBezTo>
                        <a:pt x="1" y="6871"/>
                        <a:pt x="60" y="6955"/>
                        <a:pt x="143" y="6990"/>
                      </a:cubicBezTo>
                      <a:lnTo>
                        <a:pt x="155" y="6990"/>
                      </a:lnTo>
                      <a:cubicBezTo>
                        <a:pt x="169" y="6994"/>
                        <a:pt x="183" y="6995"/>
                        <a:pt x="197" y="6995"/>
                      </a:cubicBezTo>
                      <a:cubicBezTo>
                        <a:pt x="289" y="6995"/>
                        <a:pt x="371" y="6929"/>
                        <a:pt x="382" y="6836"/>
                      </a:cubicBezTo>
                      <a:cubicBezTo>
                        <a:pt x="929" y="3585"/>
                        <a:pt x="1025" y="228"/>
                        <a:pt x="1025" y="204"/>
                      </a:cubicBezTo>
                      <a:cubicBezTo>
                        <a:pt x="1036" y="97"/>
                        <a:pt x="941" y="1"/>
                        <a:pt x="846" y="1"/>
                      </a:cubicBezTo>
                      <a:cubicBezTo>
                        <a:pt x="840" y="1"/>
                        <a:pt x="834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1"/>
                <p:cNvSpPr/>
                <p:nvPr/>
              </p:nvSpPr>
              <p:spPr>
                <a:xfrm>
                  <a:off x="6276776" y="3239847"/>
                  <a:ext cx="209501" cy="346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3" h="11201" extrusionOk="0">
                      <a:moveTo>
                        <a:pt x="2536" y="0"/>
                      </a:moveTo>
                      <a:cubicBezTo>
                        <a:pt x="2536" y="0"/>
                        <a:pt x="1429" y="1512"/>
                        <a:pt x="1131" y="1929"/>
                      </a:cubicBezTo>
                      <a:cubicBezTo>
                        <a:pt x="869" y="2346"/>
                        <a:pt x="0" y="10180"/>
                        <a:pt x="0" y="10180"/>
                      </a:cubicBezTo>
                      <a:cubicBezTo>
                        <a:pt x="0" y="10180"/>
                        <a:pt x="1544" y="11200"/>
                        <a:pt x="3332" y="11200"/>
                      </a:cubicBezTo>
                      <a:cubicBezTo>
                        <a:pt x="3893" y="11200"/>
                        <a:pt x="4479" y="11100"/>
                        <a:pt x="5048" y="10835"/>
                      </a:cubicBezTo>
                      <a:cubicBezTo>
                        <a:pt x="5048" y="10835"/>
                        <a:pt x="5298" y="7513"/>
                        <a:pt x="5703" y="6977"/>
                      </a:cubicBezTo>
                      <a:cubicBezTo>
                        <a:pt x="6120" y="6442"/>
                        <a:pt x="6453" y="5787"/>
                        <a:pt x="6572" y="4918"/>
                      </a:cubicBezTo>
                      <a:lnTo>
                        <a:pt x="6572" y="4918"/>
                      </a:lnTo>
                      <a:lnTo>
                        <a:pt x="4798" y="5299"/>
                      </a:lnTo>
                      <a:cubicBezTo>
                        <a:pt x="4798" y="5299"/>
                        <a:pt x="4965" y="4144"/>
                        <a:pt x="4917" y="3239"/>
                      </a:cubicBezTo>
                      <a:cubicBezTo>
                        <a:pt x="4917" y="3239"/>
                        <a:pt x="6763" y="2143"/>
                        <a:pt x="6548" y="1072"/>
                      </a:cubicBezTo>
                      <a:cubicBezTo>
                        <a:pt x="6467" y="641"/>
                        <a:pt x="6233" y="489"/>
                        <a:pt x="5948" y="489"/>
                      </a:cubicBezTo>
                      <a:cubicBezTo>
                        <a:pt x="5524" y="489"/>
                        <a:pt x="4987" y="823"/>
                        <a:pt x="4667" y="1072"/>
                      </a:cubicBezTo>
                      <a:cubicBezTo>
                        <a:pt x="4131" y="1489"/>
                        <a:pt x="3024" y="2215"/>
                        <a:pt x="3024" y="2215"/>
                      </a:cubicBezTo>
                      <a:lnTo>
                        <a:pt x="2536" y="0"/>
                      </a:lnTo>
                      <a:close/>
                    </a:path>
                  </a:pathLst>
                </a:custGeom>
                <a:solidFill>
                  <a:srgbClr val="F2CA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1"/>
                <p:cNvSpPr/>
                <p:nvPr/>
              </p:nvSpPr>
              <p:spPr>
                <a:xfrm>
                  <a:off x="6323986" y="3045463"/>
                  <a:ext cx="261884" cy="358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11574" extrusionOk="0">
                      <a:moveTo>
                        <a:pt x="6275" y="1"/>
                      </a:moveTo>
                      <a:lnTo>
                        <a:pt x="0" y="1608"/>
                      </a:lnTo>
                      <a:lnTo>
                        <a:pt x="1024" y="6287"/>
                      </a:lnTo>
                      <a:lnTo>
                        <a:pt x="1512" y="8490"/>
                      </a:lnTo>
                      <a:cubicBezTo>
                        <a:pt x="1512" y="8490"/>
                        <a:pt x="2619" y="7740"/>
                        <a:pt x="3155" y="7347"/>
                      </a:cubicBezTo>
                      <a:cubicBezTo>
                        <a:pt x="3475" y="7098"/>
                        <a:pt x="4012" y="6764"/>
                        <a:pt x="4438" y="6764"/>
                      </a:cubicBezTo>
                      <a:cubicBezTo>
                        <a:pt x="4725" y="6764"/>
                        <a:pt x="4962" y="6916"/>
                        <a:pt x="5048" y="7347"/>
                      </a:cubicBezTo>
                      <a:cubicBezTo>
                        <a:pt x="5251" y="8418"/>
                        <a:pt x="3405" y="9514"/>
                        <a:pt x="3405" y="9514"/>
                      </a:cubicBezTo>
                      <a:cubicBezTo>
                        <a:pt x="3453" y="10419"/>
                        <a:pt x="3286" y="11574"/>
                        <a:pt x="3286" y="11574"/>
                      </a:cubicBezTo>
                      <a:lnTo>
                        <a:pt x="8453" y="10264"/>
                      </a:lnTo>
                      <a:lnTo>
                        <a:pt x="627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1"/>
                <p:cNvSpPr/>
                <p:nvPr/>
              </p:nvSpPr>
              <p:spPr>
                <a:xfrm>
                  <a:off x="6331730" y="3308431"/>
                  <a:ext cx="39125" cy="40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1323" fill="none" extrusionOk="0">
                      <a:moveTo>
                        <a:pt x="1262" y="1"/>
                      </a:moveTo>
                      <a:lnTo>
                        <a:pt x="0" y="1323"/>
                      </a:lnTo>
                    </a:path>
                  </a:pathLst>
                </a:custGeom>
                <a:noFill/>
                <a:ln w="387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1"/>
                <p:cNvSpPr/>
                <p:nvPr/>
              </p:nvSpPr>
              <p:spPr>
                <a:xfrm>
                  <a:off x="6404001" y="3403965"/>
                  <a:ext cx="21808" cy="4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311" fill="none" extrusionOk="0">
                      <a:moveTo>
                        <a:pt x="703" y="1"/>
                      </a:moveTo>
                      <a:cubicBezTo>
                        <a:pt x="703" y="1"/>
                        <a:pt x="453" y="810"/>
                        <a:pt x="1" y="1310"/>
                      </a:cubicBezTo>
                    </a:path>
                  </a:pathLst>
                </a:custGeom>
                <a:noFill/>
                <a:ln w="387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1"/>
                <p:cNvSpPr/>
                <p:nvPr/>
              </p:nvSpPr>
              <p:spPr>
                <a:xfrm>
                  <a:off x="6323986" y="3045463"/>
                  <a:ext cx="201385" cy="84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" h="2728" extrusionOk="0">
                      <a:moveTo>
                        <a:pt x="6275" y="1"/>
                      </a:moveTo>
                      <a:lnTo>
                        <a:pt x="0" y="1596"/>
                      </a:lnTo>
                      <a:lnTo>
                        <a:pt x="250" y="2727"/>
                      </a:lnTo>
                      <a:lnTo>
                        <a:pt x="6501" y="1072"/>
                      </a:lnTo>
                      <a:lnTo>
                        <a:pt x="627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1"/>
                <p:cNvSpPr/>
                <p:nvPr/>
              </p:nvSpPr>
              <p:spPr>
                <a:xfrm>
                  <a:off x="6356791" y="3129102"/>
                  <a:ext cx="171182" cy="6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2159" extrusionOk="0">
                      <a:moveTo>
                        <a:pt x="4906" y="0"/>
                      </a:moveTo>
                      <a:cubicBezTo>
                        <a:pt x="4863" y="0"/>
                        <a:pt x="4819" y="5"/>
                        <a:pt x="4775" y="15"/>
                      </a:cubicBezTo>
                      <a:lnTo>
                        <a:pt x="489" y="1039"/>
                      </a:lnTo>
                      <a:cubicBezTo>
                        <a:pt x="191" y="1111"/>
                        <a:pt x="1" y="1432"/>
                        <a:pt x="72" y="1730"/>
                      </a:cubicBezTo>
                      <a:cubicBezTo>
                        <a:pt x="132" y="1980"/>
                        <a:pt x="370" y="2159"/>
                        <a:pt x="620" y="2159"/>
                      </a:cubicBezTo>
                      <a:cubicBezTo>
                        <a:pt x="644" y="2159"/>
                        <a:pt x="691" y="2159"/>
                        <a:pt x="751" y="2147"/>
                      </a:cubicBezTo>
                      <a:lnTo>
                        <a:pt x="5037" y="1111"/>
                      </a:lnTo>
                      <a:cubicBezTo>
                        <a:pt x="5335" y="1039"/>
                        <a:pt x="5525" y="730"/>
                        <a:pt x="5454" y="432"/>
                      </a:cubicBezTo>
                      <a:cubicBezTo>
                        <a:pt x="5392" y="177"/>
                        <a:pt x="5165" y="0"/>
                        <a:pt x="49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21"/>
                <p:cNvSpPr/>
                <p:nvPr/>
              </p:nvSpPr>
              <p:spPr>
                <a:xfrm>
                  <a:off x="6585839" y="3239847"/>
                  <a:ext cx="354104" cy="78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1" h="2525" extrusionOk="0">
                      <a:moveTo>
                        <a:pt x="465" y="0"/>
                      </a:moveTo>
                      <a:cubicBezTo>
                        <a:pt x="203" y="0"/>
                        <a:pt x="0" y="203"/>
                        <a:pt x="0" y="453"/>
                      </a:cubicBezTo>
                      <a:lnTo>
                        <a:pt x="0" y="2060"/>
                      </a:lnTo>
                      <a:cubicBezTo>
                        <a:pt x="0" y="2322"/>
                        <a:pt x="203" y="2524"/>
                        <a:pt x="465" y="2524"/>
                      </a:cubicBezTo>
                      <a:lnTo>
                        <a:pt x="10966" y="2524"/>
                      </a:lnTo>
                      <a:cubicBezTo>
                        <a:pt x="11216" y="2524"/>
                        <a:pt x="11430" y="2322"/>
                        <a:pt x="11430" y="2060"/>
                      </a:cubicBezTo>
                      <a:lnTo>
                        <a:pt x="11430" y="453"/>
                      </a:lnTo>
                      <a:cubicBezTo>
                        <a:pt x="11430" y="203"/>
                        <a:pt x="11216" y="0"/>
                        <a:pt x="109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21"/>
                <p:cNvSpPr/>
                <p:nvPr/>
              </p:nvSpPr>
              <p:spPr>
                <a:xfrm>
                  <a:off x="6631933" y="3266394"/>
                  <a:ext cx="24751" cy="2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394" y="1"/>
                      </a:moveTo>
                      <a:cubicBezTo>
                        <a:pt x="179" y="1"/>
                        <a:pt x="1" y="179"/>
                        <a:pt x="1" y="405"/>
                      </a:cubicBezTo>
                      <a:cubicBezTo>
                        <a:pt x="1" y="620"/>
                        <a:pt x="179" y="798"/>
                        <a:pt x="394" y="798"/>
                      </a:cubicBezTo>
                      <a:cubicBezTo>
                        <a:pt x="620" y="798"/>
                        <a:pt x="798" y="620"/>
                        <a:pt x="798" y="405"/>
                      </a:cubicBezTo>
                      <a:cubicBezTo>
                        <a:pt x="798" y="179"/>
                        <a:pt x="620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21"/>
                <p:cNvSpPr/>
                <p:nvPr/>
              </p:nvSpPr>
              <p:spPr>
                <a:xfrm>
                  <a:off x="6690574" y="3266394"/>
                  <a:ext cx="24751" cy="2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799" extrusionOk="0">
                      <a:moveTo>
                        <a:pt x="394" y="1"/>
                      </a:moveTo>
                      <a:cubicBezTo>
                        <a:pt x="179" y="1"/>
                        <a:pt x="1" y="179"/>
                        <a:pt x="1" y="405"/>
                      </a:cubicBezTo>
                      <a:cubicBezTo>
                        <a:pt x="1" y="620"/>
                        <a:pt x="179" y="798"/>
                        <a:pt x="394" y="798"/>
                      </a:cubicBezTo>
                      <a:cubicBezTo>
                        <a:pt x="620" y="798"/>
                        <a:pt x="799" y="620"/>
                        <a:pt x="799" y="405"/>
                      </a:cubicBezTo>
                      <a:cubicBezTo>
                        <a:pt x="799" y="179"/>
                        <a:pt x="620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1"/>
                <p:cNvSpPr/>
                <p:nvPr/>
              </p:nvSpPr>
              <p:spPr>
                <a:xfrm>
                  <a:off x="6748502" y="3266394"/>
                  <a:ext cx="25092" cy="2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799" extrusionOk="0">
                      <a:moveTo>
                        <a:pt x="405" y="1"/>
                      </a:moveTo>
                      <a:cubicBezTo>
                        <a:pt x="179" y="1"/>
                        <a:pt x="0" y="179"/>
                        <a:pt x="0" y="405"/>
                      </a:cubicBezTo>
                      <a:cubicBezTo>
                        <a:pt x="0" y="620"/>
                        <a:pt x="179" y="798"/>
                        <a:pt x="405" y="798"/>
                      </a:cubicBezTo>
                      <a:cubicBezTo>
                        <a:pt x="619" y="798"/>
                        <a:pt x="810" y="620"/>
                        <a:pt x="810" y="405"/>
                      </a:cubicBezTo>
                      <a:cubicBezTo>
                        <a:pt x="810" y="179"/>
                        <a:pt x="619" y="1"/>
                        <a:pt x="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1"/>
                <p:cNvSpPr/>
                <p:nvPr/>
              </p:nvSpPr>
              <p:spPr>
                <a:xfrm>
                  <a:off x="6806399" y="3266394"/>
                  <a:ext cx="25092" cy="2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799" extrusionOk="0">
                      <a:moveTo>
                        <a:pt x="405" y="1"/>
                      </a:moveTo>
                      <a:cubicBezTo>
                        <a:pt x="191" y="1"/>
                        <a:pt x="0" y="179"/>
                        <a:pt x="0" y="405"/>
                      </a:cubicBezTo>
                      <a:cubicBezTo>
                        <a:pt x="0" y="620"/>
                        <a:pt x="191" y="798"/>
                        <a:pt x="405" y="798"/>
                      </a:cubicBezTo>
                      <a:cubicBezTo>
                        <a:pt x="631" y="798"/>
                        <a:pt x="810" y="620"/>
                        <a:pt x="810" y="405"/>
                      </a:cubicBezTo>
                      <a:cubicBezTo>
                        <a:pt x="810" y="179"/>
                        <a:pt x="631" y="1"/>
                        <a:pt x="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1"/>
                <p:cNvSpPr/>
                <p:nvPr/>
              </p:nvSpPr>
              <p:spPr>
                <a:xfrm>
                  <a:off x="6865039" y="3266394"/>
                  <a:ext cx="25123" cy="2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799" extrusionOk="0">
                      <a:moveTo>
                        <a:pt x="405" y="1"/>
                      </a:moveTo>
                      <a:cubicBezTo>
                        <a:pt x="179" y="1"/>
                        <a:pt x="0" y="179"/>
                        <a:pt x="0" y="405"/>
                      </a:cubicBezTo>
                      <a:cubicBezTo>
                        <a:pt x="0" y="620"/>
                        <a:pt x="179" y="798"/>
                        <a:pt x="405" y="798"/>
                      </a:cubicBezTo>
                      <a:cubicBezTo>
                        <a:pt x="632" y="798"/>
                        <a:pt x="810" y="620"/>
                        <a:pt x="810" y="405"/>
                      </a:cubicBezTo>
                      <a:cubicBezTo>
                        <a:pt x="810" y="179"/>
                        <a:pt x="632" y="1"/>
                        <a:pt x="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1"/>
                <p:cNvSpPr/>
                <p:nvPr/>
              </p:nvSpPr>
              <p:spPr>
                <a:xfrm>
                  <a:off x="6289291" y="3182043"/>
                  <a:ext cx="36151" cy="69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" h="2248" extrusionOk="0">
                      <a:moveTo>
                        <a:pt x="766" y="1"/>
                      </a:moveTo>
                      <a:cubicBezTo>
                        <a:pt x="716" y="1"/>
                        <a:pt x="660" y="26"/>
                        <a:pt x="596" y="80"/>
                      </a:cubicBezTo>
                      <a:cubicBezTo>
                        <a:pt x="1" y="580"/>
                        <a:pt x="1084" y="2247"/>
                        <a:pt x="1084" y="2247"/>
                      </a:cubicBezTo>
                      <a:cubicBezTo>
                        <a:pt x="1116" y="1643"/>
                        <a:pt x="1167" y="1"/>
                        <a:pt x="7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1"/>
                <p:cNvSpPr/>
                <p:nvPr/>
              </p:nvSpPr>
              <p:spPr>
                <a:xfrm>
                  <a:off x="6216835" y="3228633"/>
                  <a:ext cx="75802" cy="27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7" h="902" extrusionOk="0">
                      <a:moveTo>
                        <a:pt x="967" y="0"/>
                      </a:moveTo>
                      <a:cubicBezTo>
                        <a:pt x="843" y="0"/>
                        <a:pt x="723" y="30"/>
                        <a:pt x="613" y="100"/>
                      </a:cubicBezTo>
                      <a:cubicBezTo>
                        <a:pt x="1" y="505"/>
                        <a:pt x="1099" y="901"/>
                        <a:pt x="2046" y="901"/>
                      </a:cubicBezTo>
                      <a:cubicBezTo>
                        <a:pt x="2185" y="901"/>
                        <a:pt x="2320" y="893"/>
                        <a:pt x="2447" y="874"/>
                      </a:cubicBezTo>
                      <a:cubicBezTo>
                        <a:pt x="2447" y="874"/>
                        <a:pt x="1641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1"/>
                <p:cNvSpPr/>
                <p:nvPr/>
              </p:nvSpPr>
              <p:spPr>
                <a:xfrm>
                  <a:off x="6244684" y="3135669"/>
                  <a:ext cx="34695" cy="30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981" extrusionOk="0">
                      <a:moveTo>
                        <a:pt x="557" y="0"/>
                      </a:moveTo>
                      <a:cubicBezTo>
                        <a:pt x="491" y="0"/>
                        <a:pt x="423" y="14"/>
                        <a:pt x="357" y="42"/>
                      </a:cubicBezTo>
                      <a:cubicBezTo>
                        <a:pt x="107" y="149"/>
                        <a:pt x="0" y="446"/>
                        <a:pt x="107" y="684"/>
                      </a:cubicBezTo>
                      <a:cubicBezTo>
                        <a:pt x="195" y="868"/>
                        <a:pt x="372" y="981"/>
                        <a:pt x="559" y="981"/>
                      </a:cubicBezTo>
                      <a:cubicBezTo>
                        <a:pt x="627" y="981"/>
                        <a:pt x="696" y="966"/>
                        <a:pt x="762" y="934"/>
                      </a:cubicBezTo>
                      <a:cubicBezTo>
                        <a:pt x="1012" y="827"/>
                        <a:pt x="1119" y="542"/>
                        <a:pt x="1012" y="292"/>
                      </a:cubicBezTo>
                      <a:cubicBezTo>
                        <a:pt x="924" y="107"/>
                        <a:pt x="745" y="0"/>
                        <a:pt x="5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1"/>
                <p:cNvSpPr/>
                <p:nvPr/>
              </p:nvSpPr>
              <p:spPr>
                <a:xfrm>
                  <a:off x="6323986" y="3045463"/>
                  <a:ext cx="261884" cy="358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11574" fill="none" extrusionOk="0">
                      <a:moveTo>
                        <a:pt x="1512" y="8490"/>
                      </a:moveTo>
                      <a:cubicBezTo>
                        <a:pt x="1512" y="8490"/>
                        <a:pt x="2619" y="7740"/>
                        <a:pt x="3155" y="7347"/>
                      </a:cubicBezTo>
                      <a:cubicBezTo>
                        <a:pt x="3691" y="6930"/>
                        <a:pt x="4834" y="6275"/>
                        <a:pt x="5048" y="7347"/>
                      </a:cubicBezTo>
                      <a:cubicBezTo>
                        <a:pt x="5251" y="8418"/>
                        <a:pt x="3405" y="9514"/>
                        <a:pt x="3405" y="9514"/>
                      </a:cubicBezTo>
                      <a:cubicBezTo>
                        <a:pt x="3453" y="10419"/>
                        <a:pt x="3286" y="11574"/>
                        <a:pt x="3286" y="11574"/>
                      </a:cubicBezTo>
                      <a:lnTo>
                        <a:pt x="8453" y="10264"/>
                      </a:lnTo>
                      <a:lnTo>
                        <a:pt x="6275" y="1"/>
                      </a:lnTo>
                      <a:lnTo>
                        <a:pt x="0" y="1608"/>
                      </a:lnTo>
                      <a:lnTo>
                        <a:pt x="1024" y="6287"/>
                      </a:lnTo>
                      <a:close/>
                    </a:path>
                  </a:pathLst>
                </a:custGeom>
                <a:noFill/>
                <a:ln w="3875" cap="flat" cmpd="sng">
                  <a:solidFill>
                    <a:srgbClr val="000000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601" name="Google Shape;601;p21"/>
            <p:cNvCxnSpPr/>
            <p:nvPr/>
          </p:nvCxnSpPr>
          <p:spPr>
            <a:xfrm rot="10800000">
              <a:off x="4924425" y="3873025"/>
              <a:ext cx="1978800" cy="150000"/>
            </a:xfrm>
            <a:prstGeom prst="bentConnector3">
              <a:avLst>
                <a:gd name="adj1" fmla="val 52827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602" name="Google Shape;602;p21"/>
          <p:cNvGrpSpPr/>
          <p:nvPr/>
        </p:nvGrpSpPr>
        <p:grpSpPr>
          <a:xfrm>
            <a:off x="3209544" y="1590674"/>
            <a:ext cx="2557100" cy="2445333"/>
            <a:chOff x="3277844" y="2519899"/>
            <a:chExt cx="2557100" cy="2445333"/>
          </a:xfrm>
        </p:grpSpPr>
        <p:sp>
          <p:nvSpPr>
            <p:cNvPr id="603" name="Google Shape;603;p21"/>
            <p:cNvSpPr/>
            <p:nvPr/>
          </p:nvSpPr>
          <p:spPr>
            <a:xfrm>
              <a:off x="3389209" y="2519899"/>
              <a:ext cx="2445736" cy="2445333"/>
            </a:xfrm>
            <a:custGeom>
              <a:avLst/>
              <a:gdLst/>
              <a:ahLst/>
              <a:cxnLst/>
              <a:rect l="l" t="t" r="r" b="b"/>
              <a:pathLst>
                <a:path w="78952" h="78939" extrusionOk="0">
                  <a:moveTo>
                    <a:pt x="39470" y="0"/>
                  </a:moveTo>
                  <a:cubicBezTo>
                    <a:pt x="17682" y="0"/>
                    <a:pt x="1" y="17669"/>
                    <a:pt x="1" y="39470"/>
                  </a:cubicBezTo>
                  <a:cubicBezTo>
                    <a:pt x="1" y="61270"/>
                    <a:pt x="17682" y="78939"/>
                    <a:pt x="39470" y="78939"/>
                  </a:cubicBezTo>
                  <a:cubicBezTo>
                    <a:pt x="61271" y="78939"/>
                    <a:pt x="78951" y="61270"/>
                    <a:pt x="78951" y="39470"/>
                  </a:cubicBezTo>
                  <a:cubicBezTo>
                    <a:pt x="78951" y="17669"/>
                    <a:pt x="61271" y="0"/>
                    <a:pt x="39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074121" y="2720881"/>
              <a:ext cx="1101343" cy="1310100"/>
            </a:xfrm>
            <a:custGeom>
              <a:avLst/>
              <a:gdLst/>
              <a:ahLst/>
              <a:cxnLst/>
              <a:rect l="l" t="t" r="r" b="b"/>
              <a:pathLst>
                <a:path w="35553" h="42292" extrusionOk="0">
                  <a:moveTo>
                    <a:pt x="22080" y="0"/>
                  </a:moveTo>
                  <a:cubicBezTo>
                    <a:pt x="19805" y="0"/>
                    <a:pt x="17661" y="921"/>
                    <a:pt x="17039" y="1240"/>
                  </a:cubicBezTo>
                  <a:cubicBezTo>
                    <a:pt x="17039" y="1240"/>
                    <a:pt x="16131" y="679"/>
                    <a:pt x="14656" y="679"/>
                  </a:cubicBezTo>
                  <a:cubicBezTo>
                    <a:pt x="13670" y="679"/>
                    <a:pt x="12430" y="929"/>
                    <a:pt x="11038" y="1763"/>
                  </a:cubicBezTo>
                  <a:cubicBezTo>
                    <a:pt x="7573" y="3859"/>
                    <a:pt x="7192" y="9026"/>
                    <a:pt x="6597" y="11372"/>
                  </a:cubicBezTo>
                  <a:cubicBezTo>
                    <a:pt x="6002" y="13729"/>
                    <a:pt x="2930" y="13955"/>
                    <a:pt x="2549" y="17765"/>
                  </a:cubicBezTo>
                  <a:cubicBezTo>
                    <a:pt x="2156" y="21575"/>
                    <a:pt x="4966" y="22945"/>
                    <a:pt x="4240" y="26135"/>
                  </a:cubicBezTo>
                  <a:cubicBezTo>
                    <a:pt x="3525" y="29338"/>
                    <a:pt x="1" y="32541"/>
                    <a:pt x="3859" y="36851"/>
                  </a:cubicBezTo>
                  <a:cubicBezTo>
                    <a:pt x="6555" y="39881"/>
                    <a:pt x="14268" y="42291"/>
                    <a:pt x="20492" y="42291"/>
                  </a:cubicBezTo>
                  <a:cubicBezTo>
                    <a:pt x="23145" y="42291"/>
                    <a:pt x="25527" y="41854"/>
                    <a:pt x="27135" y="40840"/>
                  </a:cubicBezTo>
                  <a:cubicBezTo>
                    <a:pt x="32493" y="37446"/>
                    <a:pt x="34315" y="34767"/>
                    <a:pt x="33600" y="31493"/>
                  </a:cubicBezTo>
                  <a:cubicBezTo>
                    <a:pt x="32886" y="28219"/>
                    <a:pt x="33993" y="26516"/>
                    <a:pt x="34315" y="25290"/>
                  </a:cubicBezTo>
                  <a:cubicBezTo>
                    <a:pt x="34553" y="24409"/>
                    <a:pt x="35553" y="21766"/>
                    <a:pt x="33207" y="19087"/>
                  </a:cubicBezTo>
                  <a:cubicBezTo>
                    <a:pt x="30850" y="16408"/>
                    <a:pt x="29814" y="15694"/>
                    <a:pt x="29814" y="12277"/>
                  </a:cubicBezTo>
                  <a:cubicBezTo>
                    <a:pt x="29814" y="8883"/>
                    <a:pt x="29350" y="4573"/>
                    <a:pt x="26278" y="1561"/>
                  </a:cubicBezTo>
                  <a:cubicBezTo>
                    <a:pt x="25073" y="384"/>
                    <a:pt x="23549" y="0"/>
                    <a:pt x="220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5223386" y="3455388"/>
              <a:ext cx="471385" cy="1014885"/>
            </a:xfrm>
            <a:custGeom>
              <a:avLst/>
              <a:gdLst/>
              <a:ahLst/>
              <a:cxnLst/>
              <a:rect l="l" t="t" r="r" b="b"/>
              <a:pathLst>
                <a:path w="15217" h="32762" extrusionOk="0">
                  <a:moveTo>
                    <a:pt x="9689" y="1"/>
                  </a:moveTo>
                  <a:cubicBezTo>
                    <a:pt x="7408" y="1"/>
                    <a:pt x="4691" y="2197"/>
                    <a:pt x="2906" y="9294"/>
                  </a:cubicBezTo>
                  <a:cubicBezTo>
                    <a:pt x="1" y="20843"/>
                    <a:pt x="822" y="32762"/>
                    <a:pt x="822" y="32762"/>
                  </a:cubicBezTo>
                  <a:cubicBezTo>
                    <a:pt x="10538" y="23618"/>
                    <a:pt x="15217" y="4865"/>
                    <a:pt x="13133" y="1924"/>
                  </a:cubicBezTo>
                  <a:cubicBezTo>
                    <a:pt x="12381" y="864"/>
                    <a:pt x="11121" y="1"/>
                    <a:pt x="9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5248850" y="3461522"/>
              <a:ext cx="312036" cy="1008751"/>
            </a:xfrm>
            <a:custGeom>
              <a:avLst/>
              <a:gdLst/>
              <a:ahLst/>
              <a:cxnLst/>
              <a:rect l="l" t="t" r="r" b="b"/>
              <a:pathLst>
                <a:path w="10073" h="32564" fill="none" extrusionOk="0">
                  <a:moveTo>
                    <a:pt x="10073" y="0"/>
                  </a:moveTo>
                  <a:lnTo>
                    <a:pt x="0" y="32564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5373875" y="3575829"/>
              <a:ext cx="85591" cy="212846"/>
            </a:xfrm>
            <a:custGeom>
              <a:avLst/>
              <a:gdLst/>
              <a:ahLst/>
              <a:cxnLst/>
              <a:rect l="l" t="t" r="r" b="b"/>
              <a:pathLst>
                <a:path w="2763" h="6871" fill="none" extrusionOk="0">
                  <a:moveTo>
                    <a:pt x="1" y="1"/>
                  </a:moveTo>
                  <a:lnTo>
                    <a:pt x="2763" y="6871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5416655" y="3817794"/>
              <a:ext cx="191100" cy="110311"/>
            </a:xfrm>
            <a:custGeom>
              <a:avLst/>
              <a:gdLst/>
              <a:ahLst/>
              <a:cxnLst/>
              <a:rect l="l" t="t" r="r" b="b"/>
              <a:pathLst>
                <a:path w="6169" h="3561" fill="none" extrusionOk="0">
                  <a:moveTo>
                    <a:pt x="1" y="3560"/>
                  </a:moveTo>
                  <a:lnTo>
                    <a:pt x="6168" y="0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5282399" y="3890808"/>
              <a:ext cx="83020" cy="201787"/>
            </a:xfrm>
            <a:custGeom>
              <a:avLst/>
              <a:gdLst/>
              <a:ahLst/>
              <a:cxnLst/>
              <a:rect l="l" t="t" r="r" b="b"/>
              <a:pathLst>
                <a:path w="2680" h="6514" fill="none" extrusionOk="0">
                  <a:moveTo>
                    <a:pt x="1" y="1"/>
                  </a:moveTo>
                  <a:lnTo>
                    <a:pt x="2680" y="6514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5244792" y="3605722"/>
              <a:ext cx="531512" cy="1038645"/>
            </a:xfrm>
            <a:custGeom>
              <a:avLst/>
              <a:gdLst/>
              <a:ahLst/>
              <a:cxnLst/>
              <a:rect l="l" t="t" r="r" b="b"/>
              <a:pathLst>
                <a:path w="17158" h="33529" extrusionOk="0">
                  <a:moveTo>
                    <a:pt x="15752" y="0"/>
                  </a:moveTo>
                  <a:cubicBezTo>
                    <a:pt x="15752" y="0"/>
                    <a:pt x="15062" y="524"/>
                    <a:pt x="13835" y="1405"/>
                  </a:cubicBezTo>
                  <a:cubicBezTo>
                    <a:pt x="12621" y="2274"/>
                    <a:pt x="12169" y="5334"/>
                    <a:pt x="10514" y="5942"/>
                  </a:cubicBezTo>
                  <a:cubicBezTo>
                    <a:pt x="8859" y="6549"/>
                    <a:pt x="7037" y="8466"/>
                    <a:pt x="6858" y="10478"/>
                  </a:cubicBezTo>
                  <a:cubicBezTo>
                    <a:pt x="6680" y="12478"/>
                    <a:pt x="4096" y="13740"/>
                    <a:pt x="3536" y="14466"/>
                  </a:cubicBezTo>
                  <a:cubicBezTo>
                    <a:pt x="2977" y="15216"/>
                    <a:pt x="4108" y="18503"/>
                    <a:pt x="2215" y="21372"/>
                  </a:cubicBezTo>
                  <a:cubicBezTo>
                    <a:pt x="0" y="24741"/>
                    <a:pt x="3191" y="33528"/>
                    <a:pt x="3191" y="33528"/>
                  </a:cubicBezTo>
                  <a:cubicBezTo>
                    <a:pt x="3191" y="33528"/>
                    <a:pt x="10335" y="29052"/>
                    <a:pt x="11918" y="27027"/>
                  </a:cubicBezTo>
                  <a:cubicBezTo>
                    <a:pt x="13490" y="25015"/>
                    <a:pt x="12180" y="23979"/>
                    <a:pt x="12002" y="21622"/>
                  </a:cubicBezTo>
                  <a:cubicBezTo>
                    <a:pt x="11823" y="19277"/>
                    <a:pt x="15490" y="19110"/>
                    <a:pt x="15395" y="16776"/>
                  </a:cubicBezTo>
                  <a:cubicBezTo>
                    <a:pt x="15324" y="14443"/>
                    <a:pt x="14181" y="12919"/>
                    <a:pt x="15050" y="12038"/>
                  </a:cubicBezTo>
                  <a:cubicBezTo>
                    <a:pt x="15931" y="11168"/>
                    <a:pt x="17157" y="8466"/>
                    <a:pt x="15752" y="6370"/>
                  </a:cubicBezTo>
                  <a:cubicBezTo>
                    <a:pt x="14359" y="4275"/>
                    <a:pt x="15752" y="1"/>
                    <a:pt x="15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5343641" y="3606094"/>
              <a:ext cx="388768" cy="1038273"/>
            </a:xfrm>
            <a:custGeom>
              <a:avLst/>
              <a:gdLst/>
              <a:ahLst/>
              <a:cxnLst/>
              <a:rect l="l" t="t" r="r" b="b"/>
              <a:pathLst>
                <a:path w="12550" h="33517" fill="none" extrusionOk="0">
                  <a:moveTo>
                    <a:pt x="0" y="33516"/>
                  </a:moveTo>
                  <a:cubicBezTo>
                    <a:pt x="0" y="33516"/>
                    <a:pt x="4322" y="19050"/>
                    <a:pt x="12549" y="0"/>
                  </a:cubicBez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5334410" y="4224962"/>
              <a:ext cx="78218" cy="207332"/>
            </a:xfrm>
            <a:custGeom>
              <a:avLst/>
              <a:gdLst/>
              <a:ahLst/>
              <a:cxnLst/>
              <a:rect l="l" t="t" r="r" b="b"/>
              <a:pathLst>
                <a:path w="2525" h="6693" fill="none" extrusionOk="0">
                  <a:moveTo>
                    <a:pt x="1" y="1"/>
                  </a:moveTo>
                  <a:lnTo>
                    <a:pt x="2525" y="6692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5468294" y="4210589"/>
              <a:ext cx="185555" cy="63845"/>
            </a:xfrm>
            <a:custGeom>
              <a:avLst/>
              <a:gdLst/>
              <a:ahLst/>
              <a:cxnLst/>
              <a:rect l="l" t="t" r="r" b="b"/>
              <a:pathLst>
                <a:path w="5990" h="2061" fill="none" extrusionOk="0">
                  <a:moveTo>
                    <a:pt x="1" y="2060"/>
                  </a:moveTo>
                  <a:lnTo>
                    <a:pt x="5989" y="1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5474552" y="3875319"/>
              <a:ext cx="53901" cy="234624"/>
            </a:xfrm>
            <a:custGeom>
              <a:avLst/>
              <a:gdLst/>
              <a:ahLst/>
              <a:cxnLst/>
              <a:rect l="l" t="t" r="r" b="b"/>
              <a:pathLst>
                <a:path w="1740" h="7574" fill="none" extrusionOk="0">
                  <a:moveTo>
                    <a:pt x="1" y="1"/>
                  </a:moveTo>
                  <a:lnTo>
                    <a:pt x="1739" y="7573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5613982" y="3803420"/>
              <a:ext cx="118427" cy="87419"/>
            </a:xfrm>
            <a:custGeom>
              <a:avLst/>
              <a:gdLst/>
              <a:ahLst/>
              <a:cxnLst/>
              <a:rect l="l" t="t" r="r" b="b"/>
              <a:pathLst>
                <a:path w="3823" h="2822" fill="none" extrusionOk="0">
                  <a:moveTo>
                    <a:pt x="0" y="2822"/>
                  </a:moveTo>
                  <a:lnTo>
                    <a:pt x="3822" y="0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277844" y="3758782"/>
              <a:ext cx="531884" cy="962657"/>
            </a:xfrm>
            <a:custGeom>
              <a:avLst/>
              <a:gdLst/>
              <a:ahLst/>
              <a:cxnLst/>
              <a:rect l="l" t="t" r="r" b="b"/>
              <a:pathLst>
                <a:path w="17170" h="31076" extrusionOk="0">
                  <a:moveTo>
                    <a:pt x="3394" y="0"/>
                  </a:moveTo>
                  <a:cubicBezTo>
                    <a:pt x="3394" y="0"/>
                    <a:pt x="2786" y="5192"/>
                    <a:pt x="1381" y="8692"/>
                  </a:cubicBezTo>
                  <a:cubicBezTo>
                    <a:pt x="0" y="12192"/>
                    <a:pt x="1905" y="13812"/>
                    <a:pt x="3394" y="15824"/>
                  </a:cubicBezTo>
                  <a:cubicBezTo>
                    <a:pt x="4882" y="17836"/>
                    <a:pt x="4358" y="20432"/>
                    <a:pt x="5489" y="24599"/>
                  </a:cubicBezTo>
                  <a:cubicBezTo>
                    <a:pt x="6620" y="28766"/>
                    <a:pt x="14216" y="31076"/>
                    <a:pt x="14216" y="31076"/>
                  </a:cubicBezTo>
                  <a:cubicBezTo>
                    <a:pt x="14216" y="31076"/>
                    <a:pt x="16657" y="26551"/>
                    <a:pt x="16919" y="24622"/>
                  </a:cubicBezTo>
                  <a:cubicBezTo>
                    <a:pt x="17169" y="22682"/>
                    <a:pt x="15955" y="17753"/>
                    <a:pt x="15431" y="15550"/>
                  </a:cubicBezTo>
                  <a:cubicBezTo>
                    <a:pt x="14895" y="13347"/>
                    <a:pt x="11930" y="12180"/>
                    <a:pt x="11502" y="11478"/>
                  </a:cubicBezTo>
                  <a:cubicBezTo>
                    <a:pt x="11073" y="10776"/>
                    <a:pt x="12288" y="6144"/>
                    <a:pt x="8454" y="5108"/>
                  </a:cubicBezTo>
                  <a:cubicBezTo>
                    <a:pt x="4608" y="4049"/>
                    <a:pt x="3394" y="0"/>
                    <a:pt x="3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3383323" y="3758782"/>
              <a:ext cx="334929" cy="962657"/>
            </a:xfrm>
            <a:custGeom>
              <a:avLst/>
              <a:gdLst/>
              <a:ahLst/>
              <a:cxnLst/>
              <a:rect l="l" t="t" r="r" b="b"/>
              <a:pathLst>
                <a:path w="10812" h="31076" fill="none" extrusionOk="0">
                  <a:moveTo>
                    <a:pt x="0" y="0"/>
                  </a:moveTo>
                  <a:cubicBezTo>
                    <a:pt x="0" y="0"/>
                    <a:pt x="6287" y="20955"/>
                    <a:pt x="10811" y="31076"/>
                  </a:cubicBez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3306963" y="4112111"/>
              <a:ext cx="226507" cy="116568"/>
            </a:xfrm>
            <a:custGeom>
              <a:avLst/>
              <a:gdLst/>
              <a:ahLst/>
              <a:cxnLst/>
              <a:rect l="l" t="t" r="r" b="b"/>
              <a:pathLst>
                <a:path w="7312" h="3763" fill="none" extrusionOk="0">
                  <a:moveTo>
                    <a:pt x="1" y="1"/>
                  </a:moveTo>
                  <a:cubicBezTo>
                    <a:pt x="1" y="1"/>
                    <a:pt x="3692" y="2584"/>
                    <a:pt x="7311" y="3763"/>
                  </a:cubicBez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3503918" y="3928817"/>
              <a:ext cx="65703" cy="211731"/>
            </a:xfrm>
            <a:custGeom>
              <a:avLst/>
              <a:gdLst/>
              <a:ahLst/>
              <a:cxnLst/>
              <a:rect l="l" t="t" r="r" b="b"/>
              <a:pathLst>
                <a:path w="2121" h="6835" fill="none" extrusionOk="0">
                  <a:moveTo>
                    <a:pt x="1" y="6834"/>
                  </a:moveTo>
                  <a:cubicBezTo>
                    <a:pt x="1" y="6834"/>
                    <a:pt x="989" y="3191"/>
                    <a:pt x="2120" y="0"/>
                  </a:cubicBez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3427218" y="4415288"/>
              <a:ext cx="200672" cy="81533"/>
            </a:xfrm>
            <a:custGeom>
              <a:avLst/>
              <a:gdLst/>
              <a:ahLst/>
              <a:cxnLst/>
              <a:rect l="l" t="t" r="r" b="b"/>
              <a:pathLst>
                <a:path w="6478" h="2632" fill="none" extrusionOk="0">
                  <a:moveTo>
                    <a:pt x="0" y="0"/>
                  </a:moveTo>
                  <a:cubicBezTo>
                    <a:pt x="0" y="0"/>
                    <a:pt x="4775" y="2537"/>
                    <a:pt x="6477" y="2632"/>
                  </a:cubicBez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3598338" y="4180355"/>
              <a:ext cx="120286" cy="234964"/>
            </a:xfrm>
            <a:custGeom>
              <a:avLst/>
              <a:gdLst/>
              <a:ahLst/>
              <a:cxnLst/>
              <a:rect l="l" t="t" r="r" b="b"/>
              <a:pathLst>
                <a:path w="3883" h="7585" fill="none" extrusionOk="0">
                  <a:moveTo>
                    <a:pt x="1" y="7584"/>
                  </a:moveTo>
                  <a:cubicBezTo>
                    <a:pt x="1" y="7584"/>
                    <a:pt x="2656" y="3429"/>
                    <a:pt x="3882" y="0"/>
                  </a:cubicBez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4343378" y="2851110"/>
              <a:ext cx="506048" cy="711305"/>
            </a:xfrm>
            <a:custGeom>
              <a:avLst/>
              <a:gdLst/>
              <a:ahLst/>
              <a:cxnLst/>
              <a:rect l="l" t="t" r="r" b="b"/>
              <a:pathLst>
                <a:path w="16336" h="22962" extrusionOk="0">
                  <a:moveTo>
                    <a:pt x="8037" y="0"/>
                  </a:moveTo>
                  <a:cubicBezTo>
                    <a:pt x="8037" y="0"/>
                    <a:pt x="7323" y="3977"/>
                    <a:pt x="465" y="8680"/>
                  </a:cubicBezTo>
                  <a:cubicBezTo>
                    <a:pt x="465" y="8680"/>
                    <a:pt x="0" y="14550"/>
                    <a:pt x="977" y="16788"/>
                  </a:cubicBezTo>
                  <a:cubicBezTo>
                    <a:pt x="1965" y="19014"/>
                    <a:pt x="5227" y="22408"/>
                    <a:pt x="8502" y="22932"/>
                  </a:cubicBezTo>
                  <a:cubicBezTo>
                    <a:pt x="8627" y="22952"/>
                    <a:pt x="8753" y="22961"/>
                    <a:pt x="8882" y="22961"/>
                  </a:cubicBezTo>
                  <a:cubicBezTo>
                    <a:pt x="12117" y="22961"/>
                    <a:pt x="16336" y="16859"/>
                    <a:pt x="16336" y="16859"/>
                  </a:cubicBezTo>
                  <a:cubicBezTo>
                    <a:pt x="16336" y="16859"/>
                    <a:pt x="16014" y="13919"/>
                    <a:pt x="15681" y="10787"/>
                  </a:cubicBezTo>
                  <a:lnTo>
                    <a:pt x="15360" y="7644"/>
                  </a:lnTo>
                  <a:cubicBezTo>
                    <a:pt x="15360" y="7644"/>
                    <a:pt x="13062" y="6013"/>
                    <a:pt x="11561" y="3655"/>
                  </a:cubicBezTo>
                  <a:cubicBezTo>
                    <a:pt x="10061" y="1310"/>
                    <a:pt x="8037" y="0"/>
                    <a:pt x="8037" y="0"/>
                  </a:cubicBezTo>
                  <a:close/>
                </a:path>
              </a:pathLst>
            </a:custGeom>
            <a:solidFill>
              <a:srgbClr val="F2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4273306" y="3173183"/>
              <a:ext cx="90764" cy="165544"/>
            </a:xfrm>
            <a:custGeom>
              <a:avLst/>
              <a:gdLst/>
              <a:ahLst/>
              <a:cxnLst/>
              <a:rect l="l" t="t" r="r" b="b"/>
              <a:pathLst>
                <a:path w="2930" h="5344" extrusionOk="0">
                  <a:moveTo>
                    <a:pt x="1563" y="0"/>
                  </a:moveTo>
                  <a:cubicBezTo>
                    <a:pt x="1472" y="0"/>
                    <a:pt x="1376" y="14"/>
                    <a:pt x="1274" y="45"/>
                  </a:cubicBezTo>
                  <a:cubicBezTo>
                    <a:pt x="429" y="319"/>
                    <a:pt x="0" y="4891"/>
                    <a:pt x="2929" y="5343"/>
                  </a:cubicBezTo>
                  <a:cubicBezTo>
                    <a:pt x="2643" y="4010"/>
                    <a:pt x="2584" y="2212"/>
                    <a:pt x="2620" y="759"/>
                  </a:cubicBezTo>
                  <a:cubicBezTo>
                    <a:pt x="2620" y="759"/>
                    <a:pt x="2240" y="0"/>
                    <a:pt x="1563" y="0"/>
                  </a:cubicBezTo>
                  <a:close/>
                </a:path>
              </a:pathLst>
            </a:custGeom>
            <a:solidFill>
              <a:srgbClr val="F2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4445541" y="3144312"/>
              <a:ext cx="71217" cy="95937"/>
            </a:xfrm>
            <a:custGeom>
              <a:avLst/>
              <a:gdLst/>
              <a:ahLst/>
              <a:cxnLst/>
              <a:rect l="l" t="t" r="r" b="b"/>
              <a:pathLst>
                <a:path w="2299" h="3097" extrusionOk="0">
                  <a:moveTo>
                    <a:pt x="1155" y="1"/>
                  </a:moveTo>
                  <a:cubicBezTo>
                    <a:pt x="512" y="1"/>
                    <a:pt x="0" y="691"/>
                    <a:pt x="0" y="1548"/>
                  </a:cubicBezTo>
                  <a:cubicBezTo>
                    <a:pt x="0" y="2406"/>
                    <a:pt x="512" y="3096"/>
                    <a:pt x="1155" y="3096"/>
                  </a:cubicBezTo>
                  <a:cubicBezTo>
                    <a:pt x="1786" y="3096"/>
                    <a:pt x="2298" y="2406"/>
                    <a:pt x="2298" y="1548"/>
                  </a:cubicBezTo>
                  <a:cubicBezTo>
                    <a:pt x="2298" y="691"/>
                    <a:pt x="1786" y="1"/>
                    <a:pt x="1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4680103" y="3144312"/>
              <a:ext cx="71217" cy="95937"/>
            </a:xfrm>
            <a:custGeom>
              <a:avLst/>
              <a:gdLst/>
              <a:ahLst/>
              <a:cxnLst/>
              <a:rect l="l" t="t" r="r" b="b"/>
              <a:pathLst>
                <a:path w="2299" h="3097" extrusionOk="0">
                  <a:moveTo>
                    <a:pt x="1156" y="1"/>
                  </a:moveTo>
                  <a:cubicBezTo>
                    <a:pt x="525" y="1"/>
                    <a:pt x="1" y="691"/>
                    <a:pt x="1" y="1548"/>
                  </a:cubicBezTo>
                  <a:cubicBezTo>
                    <a:pt x="1" y="2406"/>
                    <a:pt x="525" y="3096"/>
                    <a:pt x="1156" y="3096"/>
                  </a:cubicBezTo>
                  <a:cubicBezTo>
                    <a:pt x="1787" y="3096"/>
                    <a:pt x="2299" y="2406"/>
                    <a:pt x="2299" y="1548"/>
                  </a:cubicBezTo>
                  <a:cubicBezTo>
                    <a:pt x="2299" y="691"/>
                    <a:pt x="1787" y="1"/>
                    <a:pt x="1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4548820" y="3107449"/>
              <a:ext cx="47241" cy="201013"/>
            </a:xfrm>
            <a:custGeom>
              <a:avLst/>
              <a:gdLst/>
              <a:ahLst/>
              <a:cxnLst/>
              <a:rect l="l" t="t" r="r" b="b"/>
              <a:pathLst>
                <a:path w="1525" h="6489" extrusionOk="0">
                  <a:moveTo>
                    <a:pt x="1310" y="0"/>
                  </a:moveTo>
                  <a:cubicBezTo>
                    <a:pt x="1215" y="0"/>
                    <a:pt x="1119" y="83"/>
                    <a:pt x="1119" y="191"/>
                  </a:cubicBezTo>
                  <a:cubicBezTo>
                    <a:pt x="1119" y="226"/>
                    <a:pt x="1072" y="2643"/>
                    <a:pt x="417" y="3798"/>
                  </a:cubicBezTo>
                  <a:cubicBezTo>
                    <a:pt x="84" y="4405"/>
                    <a:pt x="0" y="5013"/>
                    <a:pt x="215" y="5536"/>
                  </a:cubicBezTo>
                  <a:cubicBezTo>
                    <a:pt x="393" y="5977"/>
                    <a:pt x="798" y="6334"/>
                    <a:pt x="1250" y="6477"/>
                  </a:cubicBezTo>
                  <a:cubicBezTo>
                    <a:pt x="1274" y="6489"/>
                    <a:pt x="1298" y="6489"/>
                    <a:pt x="1310" y="6489"/>
                  </a:cubicBezTo>
                  <a:cubicBezTo>
                    <a:pt x="1393" y="6489"/>
                    <a:pt x="1477" y="6429"/>
                    <a:pt x="1489" y="6334"/>
                  </a:cubicBezTo>
                  <a:cubicBezTo>
                    <a:pt x="1524" y="6239"/>
                    <a:pt x="1465" y="6120"/>
                    <a:pt x="1358" y="6084"/>
                  </a:cubicBezTo>
                  <a:cubicBezTo>
                    <a:pt x="1012" y="5977"/>
                    <a:pt x="715" y="5727"/>
                    <a:pt x="584" y="5382"/>
                  </a:cubicBezTo>
                  <a:cubicBezTo>
                    <a:pt x="465" y="5108"/>
                    <a:pt x="405" y="4632"/>
                    <a:pt x="762" y="4001"/>
                  </a:cubicBezTo>
                  <a:cubicBezTo>
                    <a:pt x="1465" y="2750"/>
                    <a:pt x="1512" y="310"/>
                    <a:pt x="1512" y="202"/>
                  </a:cubicBezTo>
                  <a:cubicBezTo>
                    <a:pt x="1512" y="83"/>
                    <a:pt x="1417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4485378" y="3359575"/>
              <a:ext cx="31380" cy="18617"/>
            </a:xfrm>
            <a:custGeom>
              <a:avLst/>
              <a:gdLst/>
              <a:ahLst/>
              <a:cxnLst/>
              <a:rect l="l" t="t" r="r" b="b"/>
              <a:pathLst>
                <a:path w="1013" h="601" extrusionOk="0">
                  <a:moveTo>
                    <a:pt x="221" y="0"/>
                  </a:moveTo>
                  <a:cubicBezTo>
                    <a:pt x="140" y="0"/>
                    <a:pt x="66" y="54"/>
                    <a:pt x="48" y="136"/>
                  </a:cubicBezTo>
                  <a:cubicBezTo>
                    <a:pt x="0" y="243"/>
                    <a:pt x="60" y="362"/>
                    <a:pt x="167" y="386"/>
                  </a:cubicBezTo>
                  <a:lnTo>
                    <a:pt x="715" y="576"/>
                  </a:lnTo>
                  <a:cubicBezTo>
                    <a:pt x="727" y="600"/>
                    <a:pt x="762" y="600"/>
                    <a:pt x="774" y="600"/>
                  </a:cubicBezTo>
                  <a:cubicBezTo>
                    <a:pt x="858" y="600"/>
                    <a:pt x="941" y="553"/>
                    <a:pt x="965" y="457"/>
                  </a:cubicBezTo>
                  <a:cubicBezTo>
                    <a:pt x="1012" y="362"/>
                    <a:pt x="953" y="243"/>
                    <a:pt x="846" y="207"/>
                  </a:cubicBezTo>
                  <a:lnTo>
                    <a:pt x="298" y="17"/>
                  </a:lnTo>
                  <a:cubicBezTo>
                    <a:pt x="273" y="5"/>
                    <a:pt x="246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4520786" y="3359141"/>
              <a:ext cx="174837" cy="27167"/>
            </a:xfrm>
            <a:custGeom>
              <a:avLst/>
              <a:gdLst/>
              <a:ahLst/>
              <a:cxnLst/>
              <a:rect l="l" t="t" r="r" b="b"/>
              <a:pathLst>
                <a:path w="5644" h="877" extrusionOk="0">
                  <a:moveTo>
                    <a:pt x="5414" y="0"/>
                  </a:moveTo>
                  <a:cubicBezTo>
                    <a:pt x="5387" y="0"/>
                    <a:pt x="5360" y="6"/>
                    <a:pt x="5334" y="19"/>
                  </a:cubicBezTo>
                  <a:cubicBezTo>
                    <a:pt x="4484" y="369"/>
                    <a:pt x="3326" y="462"/>
                    <a:pt x="2328" y="462"/>
                  </a:cubicBezTo>
                  <a:cubicBezTo>
                    <a:pt x="1188" y="462"/>
                    <a:pt x="258" y="340"/>
                    <a:pt x="238" y="340"/>
                  </a:cubicBezTo>
                  <a:cubicBezTo>
                    <a:pt x="232" y="340"/>
                    <a:pt x="225" y="339"/>
                    <a:pt x="218" y="339"/>
                  </a:cubicBezTo>
                  <a:cubicBezTo>
                    <a:pt x="119" y="339"/>
                    <a:pt x="35" y="419"/>
                    <a:pt x="12" y="519"/>
                  </a:cubicBezTo>
                  <a:cubicBezTo>
                    <a:pt x="0" y="626"/>
                    <a:pt x="96" y="733"/>
                    <a:pt x="191" y="745"/>
                  </a:cubicBezTo>
                  <a:cubicBezTo>
                    <a:pt x="274" y="757"/>
                    <a:pt x="1191" y="876"/>
                    <a:pt x="2322" y="876"/>
                  </a:cubicBezTo>
                  <a:cubicBezTo>
                    <a:pt x="3346" y="876"/>
                    <a:pt x="4572" y="769"/>
                    <a:pt x="5489" y="388"/>
                  </a:cubicBezTo>
                  <a:cubicBezTo>
                    <a:pt x="5596" y="340"/>
                    <a:pt x="5644" y="221"/>
                    <a:pt x="5596" y="114"/>
                  </a:cubicBezTo>
                  <a:cubicBezTo>
                    <a:pt x="5561" y="44"/>
                    <a:pt x="5488" y="0"/>
                    <a:pt x="54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4409762" y="3055747"/>
              <a:ext cx="125056" cy="26641"/>
            </a:xfrm>
            <a:custGeom>
              <a:avLst/>
              <a:gdLst/>
              <a:ahLst/>
              <a:cxnLst/>
              <a:rect l="l" t="t" r="r" b="b"/>
              <a:pathLst>
                <a:path w="4037" h="860" extrusionOk="0">
                  <a:moveTo>
                    <a:pt x="2197" y="1"/>
                  </a:moveTo>
                  <a:cubicBezTo>
                    <a:pt x="1597" y="1"/>
                    <a:pt x="883" y="114"/>
                    <a:pt x="132" y="478"/>
                  </a:cubicBezTo>
                  <a:cubicBezTo>
                    <a:pt x="48" y="526"/>
                    <a:pt x="1" y="645"/>
                    <a:pt x="48" y="740"/>
                  </a:cubicBezTo>
                  <a:cubicBezTo>
                    <a:pt x="72" y="824"/>
                    <a:pt x="143" y="859"/>
                    <a:pt x="227" y="859"/>
                  </a:cubicBezTo>
                  <a:cubicBezTo>
                    <a:pt x="251" y="859"/>
                    <a:pt x="286" y="847"/>
                    <a:pt x="310" y="847"/>
                  </a:cubicBezTo>
                  <a:cubicBezTo>
                    <a:pt x="994" y="519"/>
                    <a:pt x="1652" y="418"/>
                    <a:pt x="2204" y="418"/>
                  </a:cubicBezTo>
                  <a:cubicBezTo>
                    <a:pt x="3093" y="418"/>
                    <a:pt x="3708" y="681"/>
                    <a:pt x="3715" y="681"/>
                  </a:cubicBezTo>
                  <a:cubicBezTo>
                    <a:pt x="3744" y="694"/>
                    <a:pt x="3774" y="699"/>
                    <a:pt x="3802" y="699"/>
                  </a:cubicBezTo>
                  <a:cubicBezTo>
                    <a:pt x="3881" y="699"/>
                    <a:pt x="3954" y="655"/>
                    <a:pt x="3989" y="586"/>
                  </a:cubicBezTo>
                  <a:cubicBezTo>
                    <a:pt x="4037" y="478"/>
                    <a:pt x="3989" y="359"/>
                    <a:pt x="3882" y="312"/>
                  </a:cubicBezTo>
                  <a:cubicBezTo>
                    <a:pt x="3838" y="297"/>
                    <a:pt x="3167" y="1"/>
                    <a:pt x="2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2043" y="3051782"/>
              <a:ext cx="140917" cy="23357"/>
            </a:xfrm>
            <a:custGeom>
              <a:avLst/>
              <a:gdLst/>
              <a:ahLst/>
              <a:cxnLst/>
              <a:rect l="l" t="t" r="r" b="b"/>
              <a:pathLst>
                <a:path w="4549" h="754" extrusionOk="0">
                  <a:moveTo>
                    <a:pt x="2336" y="0"/>
                  </a:moveTo>
                  <a:cubicBezTo>
                    <a:pt x="1119" y="0"/>
                    <a:pt x="218" y="345"/>
                    <a:pt x="155" y="368"/>
                  </a:cubicBezTo>
                  <a:cubicBezTo>
                    <a:pt x="60" y="392"/>
                    <a:pt x="0" y="511"/>
                    <a:pt x="36" y="618"/>
                  </a:cubicBezTo>
                  <a:cubicBezTo>
                    <a:pt x="63" y="700"/>
                    <a:pt x="139" y="754"/>
                    <a:pt x="221" y="754"/>
                  </a:cubicBezTo>
                  <a:cubicBezTo>
                    <a:pt x="246" y="754"/>
                    <a:pt x="273" y="749"/>
                    <a:pt x="298" y="737"/>
                  </a:cubicBezTo>
                  <a:cubicBezTo>
                    <a:pt x="314" y="729"/>
                    <a:pt x="1175" y="407"/>
                    <a:pt x="2334" y="407"/>
                  </a:cubicBezTo>
                  <a:cubicBezTo>
                    <a:pt x="2920" y="407"/>
                    <a:pt x="3583" y="489"/>
                    <a:pt x="4251" y="737"/>
                  </a:cubicBezTo>
                  <a:cubicBezTo>
                    <a:pt x="4287" y="749"/>
                    <a:pt x="4299" y="749"/>
                    <a:pt x="4322" y="749"/>
                  </a:cubicBezTo>
                  <a:cubicBezTo>
                    <a:pt x="4418" y="749"/>
                    <a:pt x="4489" y="714"/>
                    <a:pt x="4513" y="618"/>
                  </a:cubicBezTo>
                  <a:cubicBezTo>
                    <a:pt x="4549" y="511"/>
                    <a:pt x="4501" y="416"/>
                    <a:pt x="4406" y="368"/>
                  </a:cubicBezTo>
                  <a:cubicBezTo>
                    <a:pt x="3680" y="92"/>
                    <a:pt x="2966" y="0"/>
                    <a:pt x="23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4113586" y="3193411"/>
              <a:ext cx="78218" cy="494958"/>
            </a:xfrm>
            <a:custGeom>
              <a:avLst/>
              <a:gdLst/>
              <a:ahLst/>
              <a:cxnLst/>
              <a:rect l="l" t="t" r="r" b="b"/>
              <a:pathLst>
                <a:path w="2525" h="15978" extrusionOk="0">
                  <a:moveTo>
                    <a:pt x="2288" y="1"/>
                  </a:moveTo>
                  <a:cubicBezTo>
                    <a:pt x="2246" y="1"/>
                    <a:pt x="2204" y="16"/>
                    <a:pt x="2168" y="47"/>
                  </a:cubicBezTo>
                  <a:cubicBezTo>
                    <a:pt x="2084" y="130"/>
                    <a:pt x="144" y="1773"/>
                    <a:pt x="48" y="4964"/>
                  </a:cubicBezTo>
                  <a:cubicBezTo>
                    <a:pt x="1" y="6643"/>
                    <a:pt x="465" y="7595"/>
                    <a:pt x="930" y="8500"/>
                  </a:cubicBezTo>
                  <a:cubicBezTo>
                    <a:pt x="1346" y="9357"/>
                    <a:pt x="1751" y="10155"/>
                    <a:pt x="1787" y="11560"/>
                  </a:cubicBezTo>
                  <a:cubicBezTo>
                    <a:pt x="1882" y="14441"/>
                    <a:pt x="1108" y="15644"/>
                    <a:pt x="1108" y="15668"/>
                  </a:cubicBezTo>
                  <a:cubicBezTo>
                    <a:pt x="1049" y="15751"/>
                    <a:pt x="1072" y="15882"/>
                    <a:pt x="1168" y="15942"/>
                  </a:cubicBezTo>
                  <a:cubicBezTo>
                    <a:pt x="1191" y="15965"/>
                    <a:pt x="1227" y="15977"/>
                    <a:pt x="1275" y="15977"/>
                  </a:cubicBezTo>
                  <a:cubicBezTo>
                    <a:pt x="1334" y="15977"/>
                    <a:pt x="1406" y="15942"/>
                    <a:pt x="1430" y="15882"/>
                  </a:cubicBezTo>
                  <a:cubicBezTo>
                    <a:pt x="1465" y="15823"/>
                    <a:pt x="2287" y="14572"/>
                    <a:pt x="2192" y="11536"/>
                  </a:cubicBezTo>
                  <a:cubicBezTo>
                    <a:pt x="2144" y="10048"/>
                    <a:pt x="1715" y="9179"/>
                    <a:pt x="1287" y="8322"/>
                  </a:cubicBezTo>
                  <a:cubicBezTo>
                    <a:pt x="834" y="7417"/>
                    <a:pt x="406" y="6560"/>
                    <a:pt x="453" y="4976"/>
                  </a:cubicBezTo>
                  <a:cubicBezTo>
                    <a:pt x="525" y="1976"/>
                    <a:pt x="2406" y="380"/>
                    <a:pt x="2418" y="368"/>
                  </a:cubicBezTo>
                  <a:cubicBezTo>
                    <a:pt x="2501" y="285"/>
                    <a:pt x="2525" y="166"/>
                    <a:pt x="2442" y="83"/>
                  </a:cubicBezTo>
                  <a:cubicBezTo>
                    <a:pt x="2401" y="28"/>
                    <a:pt x="2344" y="1"/>
                    <a:pt x="2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5088758" y="3380825"/>
              <a:ext cx="73819" cy="384617"/>
            </a:xfrm>
            <a:custGeom>
              <a:avLst/>
              <a:gdLst/>
              <a:ahLst/>
              <a:cxnLst/>
              <a:rect l="l" t="t" r="r" b="b"/>
              <a:pathLst>
                <a:path w="2383" h="12416" extrusionOk="0">
                  <a:moveTo>
                    <a:pt x="1020" y="1"/>
                  </a:moveTo>
                  <a:cubicBezTo>
                    <a:pt x="981" y="1"/>
                    <a:pt x="941" y="11"/>
                    <a:pt x="906" y="33"/>
                  </a:cubicBezTo>
                  <a:cubicBezTo>
                    <a:pt x="823" y="93"/>
                    <a:pt x="787" y="224"/>
                    <a:pt x="846" y="307"/>
                  </a:cubicBezTo>
                  <a:cubicBezTo>
                    <a:pt x="870" y="343"/>
                    <a:pt x="1977" y="2129"/>
                    <a:pt x="1977" y="4093"/>
                  </a:cubicBezTo>
                  <a:cubicBezTo>
                    <a:pt x="1977" y="6022"/>
                    <a:pt x="1656" y="7510"/>
                    <a:pt x="834" y="9237"/>
                  </a:cubicBezTo>
                  <a:cubicBezTo>
                    <a:pt x="49" y="10927"/>
                    <a:pt x="13" y="12154"/>
                    <a:pt x="13" y="12201"/>
                  </a:cubicBezTo>
                  <a:cubicBezTo>
                    <a:pt x="1" y="12320"/>
                    <a:pt x="96" y="12416"/>
                    <a:pt x="215" y="12416"/>
                  </a:cubicBezTo>
                  <a:cubicBezTo>
                    <a:pt x="311" y="12416"/>
                    <a:pt x="406" y="12320"/>
                    <a:pt x="418" y="12190"/>
                  </a:cubicBezTo>
                  <a:cubicBezTo>
                    <a:pt x="418" y="12178"/>
                    <a:pt x="453" y="10987"/>
                    <a:pt x="1204" y="9392"/>
                  </a:cubicBezTo>
                  <a:cubicBezTo>
                    <a:pt x="2037" y="7606"/>
                    <a:pt x="2382" y="6070"/>
                    <a:pt x="2382" y="4081"/>
                  </a:cubicBezTo>
                  <a:cubicBezTo>
                    <a:pt x="2382" y="1998"/>
                    <a:pt x="1239" y="164"/>
                    <a:pt x="1192" y="93"/>
                  </a:cubicBezTo>
                  <a:cubicBezTo>
                    <a:pt x="1154" y="32"/>
                    <a:pt x="1088" y="1"/>
                    <a:pt x="10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4584971" y="2844295"/>
              <a:ext cx="240478" cy="249152"/>
            </a:xfrm>
            <a:custGeom>
              <a:avLst/>
              <a:gdLst/>
              <a:ahLst/>
              <a:cxnLst/>
              <a:rect l="l" t="t" r="r" b="b"/>
              <a:pathLst>
                <a:path w="7763" h="8043" extrusionOk="0">
                  <a:moveTo>
                    <a:pt x="234" y="1"/>
                  </a:moveTo>
                  <a:cubicBezTo>
                    <a:pt x="198" y="1"/>
                    <a:pt x="163" y="10"/>
                    <a:pt x="131" y="30"/>
                  </a:cubicBezTo>
                  <a:cubicBezTo>
                    <a:pt x="48" y="65"/>
                    <a:pt x="0" y="208"/>
                    <a:pt x="60" y="292"/>
                  </a:cubicBezTo>
                  <a:cubicBezTo>
                    <a:pt x="71" y="327"/>
                    <a:pt x="1334" y="2590"/>
                    <a:pt x="2560" y="4149"/>
                  </a:cubicBezTo>
                  <a:cubicBezTo>
                    <a:pt x="4358" y="6471"/>
                    <a:pt x="7346" y="7971"/>
                    <a:pt x="7465" y="8031"/>
                  </a:cubicBezTo>
                  <a:cubicBezTo>
                    <a:pt x="7501" y="8043"/>
                    <a:pt x="7525" y="8043"/>
                    <a:pt x="7561" y="8043"/>
                  </a:cubicBezTo>
                  <a:cubicBezTo>
                    <a:pt x="7632" y="8043"/>
                    <a:pt x="7703" y="8007"/>
                    <a:pt x="7727" y="7924"/>
                  </a:cubicBezTo>
                  <a:cubicBezTo>
                    <a:pt x="7763" y="7828"/>
                    <a:pt x="7739" y="7709"/>
                    <a:pt x="7632" y="7662"/>
                  </a:cubicBezTo>
                  <a:cubicBezTo>
                    <a:pt x="7608" y="7650"/>
                    <a:pt x="4608" y="6138"/>
                    <a:pt x="2869" y="3899"/>
                  </a:cubicBezTo>
                  <a:cubicBezTo>
                    <a:pt x="1667" y="2351"/>
                    <a:pt x="417" y="125"/>
                    <a:pt x="405" y="101"/>
                  </a:cubicBezTo>
                  <a:cubicBezTo>
                    <a:pt x="373" y="38"/>
                    <a:pt x="304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4193632" y="3457464"/>
              <a:ext cx="812540" cy="570637"/>
            </a:xfrm>
            <a:custGeom>
              <a:avLst/>
              <a:gdLst/>
              <a:ahLst/>
              <a:cxnLst/>
              <a:rect l="l" t="t" r="r" b="b"/>
              <a:pathLst>
                <a:path w="26230" h="18421" extrusionOk="0">
                  <a:moveTo>
                    <a:pt x="18955" y="0"/>
                  </a:moveTo>
                  <a:lnTo>
                    <a:pt x="18955" y="0"/>
                  </a:lnTo>
                  <a:cubicBezTo>
                    <a:pt x="17457" y="1620"/>
                    <a:pt x="15442" y="3374"/>
                    <a:pt x="13710" y="3374"/>
                  </a:cubicBezTo>
                  <a:cubicBezTo>
                    <a:pt x="13584" y="3374"/>
                    <a:pt x="13459" y="3365"/>
                    <a:pt x="13336" y="3346"/>
                  </a:cubicBezTo>
                  <a:cubicBezTo>
                    <a:pt x="12062" y="3131"/>
                    <a:pt x="10799" y="2512"/>
                    <a:pt x="9668" y="1679"/>
                  </a:cubicBezTo>
                  <a:lnTo>
                    <a:pt x="9668" y="1679"/>
                  </a:lnTo>
                  <a:cubicBezTo>
                    <a:pt x="9716" y="3774"/>
                    <a:pt x="9716" y="8072"/>
                    <a:pt x="8990" y="9727"/>
                  </a:cubicBezTo>
                  <a:cubicBezTo>
                    <a:pt x="8013" y="11966"/>
                    <a:pt x="1" y="13097"/>
                    <a:pt x="1" y="13097"/>
                  </a:cubicBezTo>
                  <a:cubicBezTo>
                    <a:pt x="1" y="13097"/>
                    <a:pt x="5954" y="17716"/>
                    <a:pt x="13728" y="18371"/>
                  </a:cubicBezTo>
                  <a:cubicBezTo>
                    <a:pt x="14135" y="18405"/>
                    <a:pt x="14533" y="18421"/>
                    <a:pt x="14923" y="18421"/>
                  </a:cubicBezTo>
                  <a:cubicBezTo>
                    <a:pt x="21995" y="18421"/>
                    <a:pt x="26230" y="13180"/>
                    <a:pt x="26230" y="13180"/>
                  </a:cubicBezTo>
                  <a:cubicBezTo>
                    <a:pt x="26230" y="13180"/>
                    <a:pt x="20277" y="12930"/>
                    <a:pt x="18812" y="9727"/>
                  </a:cubicBezTo>
                  <a:cubicBezTo>
                    <a:pt x="18098" y="8180"/>
                    <a:pt x="18634" y="2691"/>
                    <a:pt x="18955" y="0"/>
                  </a:cubicBezTo>
                  <a:close/>
                </a:path>
              </a:pathLst>
            </a:custGeom>
            <a:solidFill>
              <a:srgbClr val="F2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3513521" y="3570624"/>
              <a:ext cx="437093" cy="912938"/>
            </a:xfrm>
            <a:custGeom>
              <a:avLst/>
              <a:gdLst/>
              <a:ahLst/>
              <a:cxnLst/>
              <a:rect l="l" t="t" r="r" b="b"/>
              <a:pathLst>
                <a:path w="14110" h="29471" extrusionOk="0">
                  <a:moveTo>
                    <a:pt x="6358" y="0"/>
                  </a:moveTo>
                  <a:cubicBezTo>
                    <a:pt x="6137" y="0"/>
                    <a:pt x="5903" y="24"/>
                    <a:pt x="5656" y="74"/>
                  </a:cubicBezTo>
                  <a:cubicBezTo>
                    <a:pt x="1917" y="836"/>
                    <a:pt x="0" y="9599"/>
                    <a:pt x="2263" y="16314"/>
                  </a:cubicBezTo>
                  <a:cubicBezTo>
                    <a:pt x="4525" y="23029"/>
                    <a:pt x="10442" y="27815"/>
                    <a:pt x="10442" y="27815"/>
                  </a:cubicBezTo>
                  <a:cubicBezTo>
                    <a:pt x="12371" y="29220"/>
                    <a:pt x="14109" y="29470"/>
                    <a:pt x="14109" y="29470"/>
                  </a:cubicBezTo>
                  <a:lnTo>
                    <a:pt x="12704" y="27256"/>
                  </a:lnTo>
                  <a:cubicBezTo>
                    <a:pt x="11323" y="25041"/>
                    <a:pt x="10883" y="13349"/>
                    <a:pt x="10442" y="8920"/>
                  </a:cubicBezTo>
                  <a:cubicBezTo>
                    <a:pt x="10042" y="4772"/>
                    <a:pt x="9486" y="0"/>
                    <a:pt x="6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3602396" y="3573629"/>
              <a:ext cx="348218" cy="910305"/>
            </a:xfrm>
            <a:custGeom>
              <a:avLst/>
              <a:gdLst/>
              <a:ahLst/>
              <a:cxnLst/>
              <a:rect l="l" t="t" r="r" b="b"/>
              <a:pathLst>
                <a:path w="11241" h="29386" fill="none" extrusionOk="0">
                  <a:moveTo>
                    <a:pt x="2787" y="0"/>
                  </a:moveTo>
                  <a:cubicBezTo>
                    <a:pt x="2787" y="0"/>
                    <a:pt x="1" y="19717"/>
                    <a:pt x="11240" y="29385"/>
                  </a:cubicBez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3563302" y="3770956"/>
              <a:ext cx="129858" cy="178183"/>
            </a:xfrm>
            <a:custGeom>
              <a:avLst/>
              <a:gdLst/>
              <a:ahLst/>
              <a:cxnLst/>
              <a:rect l="l" t="t" r="r" b="b"/>
              <a:pathLst>
                <a:path w="4192" h="5752" fill="none" extrusionOk="0">
                  <a:moveTo>
                    <a:pt x="1" y="0"/>
                  </a:moveTo>
                  <a:lnTo>
                    <a:pt x="4192" y="5751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3718221" y="3846944"/>
              <a:ext cx="118799" cy="232362"/>
            </a:xfrm>
            <a:custGeom>
              <a:avLst/>
              <a:gdLst/>
              <a:ahLst/>
              <a:cxnLst/>
              <a:rect l="l" t="t" r="r" b="b"/>
              <a:pathLst>
                <a:path w="3835" h="7501" fill="none" extrusionOk="0">
                  <a:moveTo>
                    <a:pt x="0" y="7501"/>
                  </a:moveTo>
                  <a:lnTo>
                    <a:pt x="3834" y="0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3615685" y="4154519"/>
              <a:ext cx="174125" cy="119914"/>
            </a:xfrm>
            <a:custGeom>
              <a:avLst/>
              <a:gdLst/>
              <a:ahLst/>
              <a:cxnLst/>
              <a:rect l="l" t="t" r="r" b="b"/>
              <a:pathLst>
                <a:path w="5621" h="3871" fill="none" extrusionOk="0">
                  <a:moveTo>
                    <a:pt x="0" y="1"/>
                  </a:moveTo>
                  <a:lnTo>
                    <a:pt x="5620" y="3870"/>
                  </a:lnTo>
                </a:path>
              </a:pathLst>
            </a:custGeom>
            <a:noFill/>
            <a:ln w="3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3620858" y="3862959"/>
              <a:ext cx="1947060" cy="1050013"/>
            </a:xfrm>
            <a:custGeom>
              <a:avLst/>
              <a:gdLst/>
              <a:ahLst/>
              <a:cxnLst/>
              <a:rect l="l" t="t" r="r" b="b"/>
              <a:pathLst>
                <a:path w="62854" h="33896" extrusionOk="0">
                  <a:moveTo>
                    <a:pt x="18242" y="1"/>
                  </a:moveTo>
                  <a:cubicBezTo>
                    <a:pt x="17215" y="1"/>
                    <a:pt x="13256" y="259"/>
                    <a:pt x="10990" y="4091"/>
                  </a:cubicBezTo>
                  <a:cubicBezTo>
                    <a:pt x="8370" y="8544"/>
                    <a:pt x="3322" y="19962"/>
                    <a:pt x="1655" y="25796"/>
                  </a:cubicBezTo>
                  <a:cubicBezTo>
                    <a:pt x="0" y="31630"/>
                    <a:pt x="4965" y="33547"/>
                    <a:pt x="12275" y="33547"/>
                  </a:cubicBezTo>
                  <a:cubicBezTo>
                    <a:pt x="17157" y="33547"/>
                    <a:pt x="32617" y="33896"/>
                    <a:pt x="43647" y="33896"/>
                  </a:cubicBezTo>
                  <a:cubicBezTo>
                    <a:pt x="49162" y="33896"/>
                    <a:pt x="53570" y="33809"/>
                    <a:pt x="54995" y="33547"/>
                  </a:cubicBezTo>
                  <a:cubicBezTo>
                    <a:pt x="59269" y="32761"/>
                    <a:pt x="62139" y="32939"/>
                    <a:pt x="62496" y="28665"/>
                  </a:cubicBezTo>
                  <a:cubicBezTo>
                    <a:pt x="62853" y="24415"/>
                    <a:pt x="54650" y="6531"/>
                    <a:pt x="53793" y="4436"/>
                  </a:cubicBezTo>
                  <a:cubicBezTo>
                    <a:pt x="52942" y="2413"/>
                    <a:pt x="49263" y="69"/>
                    <a:pt x="45164" y="69"/>
                  </a:cubicBezTo>
                  <a:cubicBezTo>
                    <a:pt x="45017" y="69"/>
                    <a:pt x="44869" y="72"/>
                    <a:pt x="44720" y="78"/>
                  </a:cubicBezTo>
                  <a:cubicBezTo>
                    <a:pt x="44720" y="78"/>
                    <a:pt x="40495" y="5319"/>
                    <a:pt x="33415" y="5319"/>
                  </a:cubicBezTo>
                  <a:cubicBezTo>
                    <a:pt x="33025" y="5319"/>
                    <a:pt x="32626" y="5303"/>
                    <a:pt x="32218" y="5269"/>
                  </a:cubicBezTo>
                  <a:cubicBezTo>
                    <a:pt x="24444" y="4626"/>
                    <a:pt x="18491" y="7"/>
                    <a:pt x="18491" y="7"/>
                  </a:cubicBezTo>
                  <a:cubicBezTo>
                    <a:pt x="18491" y="7"/>
                    <a:pt x="18402" y="1"/>
                    <a:pt x="182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4026199" y="4373251"/>
              <a:ext cx="1136379" cy="279882"/>
            </a:xfrm>
            <a:custGeom>
              <a:avLst/>
              <a:gdLst/>
              <a:ahLst/>
              <a:cxnLst/>
              <a:rect l="l" t="t" r="r" b="b"/>
              <a:pathLst>
                <a:path w="36684" h="9035" extrusionOk="0">
                  <a:moveTo>
                    <a:pt x="0" y="0"/>
                  </a:moveTo>
                  <a:lnTo>
                    <a:pt x="976" y="7108"/>
                  </a:lnTo>
                  <a:lnTo>
                    <a:pt x="3608" y="7823"/>
                  </a:lnTo>
                  <a:cubicBezTo>
                    <a:pt x="3608" y="7823"/>
                    <a:pt x="14348" y="9034"/>
                    <a:pt x="21478" y="9034"/>
                  </a:cubicBezTo>
                  <a:cubicBezTo>
                    <a:pt x="23316" y="9034"/>
                    <a:pt x="24914" y="8954"/>
                    <a:pt x="26027" y="8751"/>
                  </a:cubicBezTo>
                  <a:cubicBezTo>
                    <a:pt x="31444" y="7775"/>
                    <a:pt x="36278" y="6251"/>
                    <a:pt x="36278" y="6251"/>
                  </a:cubicBezTo>
                  <a:lnTo>
                    <a:pt x="36683" y="1357"/>
                  </a:lnTo>
                  <a:lnTo>
                    <a:pt x="36683" y="1357"/>
                  </a:lnTo>
                  <a:cubicBezTo>
                    <a:pt x="36683" y="1358"/>
                    <a:pt x="31563" y="8017"/>
                    <a:pt x="20765" y="8017"/>
                  </a:cubicBezTo>
                  <a:cubicBezTo>
                    <a:pt x="20167" y="8017"/>
                    <a:pt x="19552" y="7997"/>
                    <a:pt x="18919" y="7954"/>
                  </a:cubicBezTo>
                  <a:cubicBezTo>
                    <a:pt x="6823" y="713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5F5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779432" y="4555058"/>
              <a:ext cx="359649" cy="64588"/>
            </a:xfrm>
            <a:custGeom>
              <a:avLst/>
              <a:gdLst/>
              <a:ahLst/>
              <a:cxnLst/>
              <a:rect l="l" t="t" r="r" b="b"/>
              <a:pathLst>
                <a:path w="11610" h="2085" extrusionOk="0">
                  <a:moveTo>
                    <a:pt x="4621" y="0"/>
                  </a:moveTo>
                  <a:cubicBezTo>
                    <a:pt x="2066" y="0"/>
                    <a:pt x="174" y="1672"/>
                    <a:pt x="96" y="1739"/>
                  </a:cubicBezTo>
                  <a:cubicBezTo>
                    <a:pt x="13" y="1811"/>
                    <a:pt x="1" y="1930"/>
                    <a:pt x="72" y="2025"/>
                  </a:cubicBezTo>
                  <a:cubicBezTo>
                    <a:pt x="117" y="2064"/>
                    <a:pt x="173" y="2085"/>
                    <a:pt x="228" y="2085"/>
                  </a:cubicBezTo>
                  <a:cubicBezTo>
                    <a:pt x="274" y="2085"/>
                    <a:pt x="320" y="2070"/>
                    <a:pt x="358" y="2037"/>
                  </a:cubicBezTo>
                  <a:cubicBezTo>
                    <a:pt x="369" y="2015"/>
                    <a:pt x="2208" y="394"/>
                    <a:pt x="4613" y="394"/>
                  </a:cubicBezTo>
                  <a:cubicBezTo>
                    <a:pt x="4776" y="394"/>
                    <a:pt x="4941" y="402"/>
                    <a:pt x="5109" y="418"/>
                  </a:cubicBezTo>
                  <a:cubicBezTo>
                    <a:pt x="7787" y="668"/>
                    <a:pt x="11264" y="2049"/>
                    <a:pt x="11300" y="2073"/>
                  </a:cubicBezTo>
                  <a:cubicBezTo>
                    <a:pt x="11324" y="2085"/>
                    <a:pt x="11347" y="2085"/>
                    <a:pt x="11371" y="2085"/>
                  </a:cubicBezTo>
                  <a:cubicBezTo>
                    <a:pt x="11467" y="2085"/>
                    <a:pt x="11538" y="2025"/>
                    <a:pt x="11562" y="1977"/>
                  </a:cubicBezTo>
                  <a:cubicBezTo>
                    <a:pt x="11609" y="1870"/>
                    <a:pt x="11562" y="1751"/>
                    <a:pt x="11467" y="1715"/>
                  </a:cubicBezTo>
                  <a:cubicBezTo>
                    <a:pt x="11419" y="1692"/>
                    <a:pt x="7895" y="299"/>
                    <a:pt x="5156" y="25"/>
                  </a:cubicBezTo>
                  <a:cubicBezTo>
                    <a:pt x="4975" y="8"/>
                    <a:pt x="4796" y="0"/>
                    <a:pt x="4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3882339" y="4489975"/>
              <a:ext cx="99624" cy="83206"/>
            </a:xfrm>
            <a:custGeom>
              <a:avLst/>
              <a:gdLst/>
              <a:ahLst/>
              <a:cxnLst/>
              <a:rect l="l" t="t" r="r" b="b"/>
              <a:pathLst>
                <a:path w="3216" h="2686" extrusionOk="0">
                  <a:moveTo>
                    <a:pt x="240" y="1"/>
                  </a:moveTo>
                  <a:cubicBezTo>
                    <a:pt x="169" y="1"/>
                    <a:pt x="99" y="35"/>
                    <a:pt x="60" y="90"/>
                  </a:cubicBezTo>
                  <a:cubicBezTo>
                    <a:pt x="1" y="185"/>
                    <a:pt x="24" y="316"/>
                    <a:pt x="120" y="376"/>
                  </a:cubicBezTo>
                  <a:cubicBezTo>
                    <a:pt x="132" y="387"/>
                    <a:pt x="1679" y="1447"/>
                    <a:pt x="2870" y="2614"/>
                  </a:cubicBezTo>
                  <a:cubicBezTo>
                    <a:pt x="2906" y="2662"/>
                    <a:pt x="2965" y="2685"/>
                    <a:pt x="3001" y="2685"/>
                  </a:cubicBezTo>
                  <a:cubicBezTo>
                    <a:pt x="3061" y="2685"/>
                    <a:pt x="3108" y="2662"/>
                    <a:pt x="3144" y="2602"/>
                  </a:cubicBezTo>
                  <a:cubicBezTo>
                    <a:pt x="3215" y="2531"/>
                    <a:pt x="3215" y="2400"/>
                    <a:pt x="3144" y="2316"/>
                  </a:cubicBezTo>
                  <a:cubicBezTo>
                    <a:pt x="1929" y="1114"/>
                    <a:pt x="358" y="42"/>
                    <a:pt x="346" y="30"/>
                  </a:cubicBezTo>
                  <a:cubicBezTo>
                    <a:pt x="313" y="10"/>
                    <a:pt x="277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4016968" y="4346642"/>
              <a:ext cx="45754" cy="246829"/>
            </a:xfrm>
            <a:custGeom>
              <a:avLst/>
              <a:gdLst/>
              <a:ahLst/>
              <a:cxnLst/>
              <a:rect l="l" t="t" r="r" b="b"/>
              <a:pathLst>
                <a:path w="1477" h="7968" extrusionOk="0">
                  <a:moveTo>
                    <a:pt x="202" y="1"/>
                  </a:moveTo>
                  <a:cubicBezTo>
                    <a:pt x="195" y="1"/>
                    <a:pt x="187" y="1"/>
                    <a:pt x="179" y="2"/>
                  </a:cubicBezTo>
                  <a:cubicBezTo>
                    <a:pt x="72" y="14"/>
                    <a:pt x="0" y="121"/>
                    <a:pt x="12" y="228"/>
                  </a:cubicBezTo>
                  <a:lnTo>
                    <a:pt x="1072" y="7789"/>
                  </a:lnTo>
                  <a:cubicBezTo>
                    <a:pt x="1084" y="7884"/>
                    <a:pt x="1155" y="7967"/>
                    <a:pt x="1262" y="7967"/>
                  </a:cubicBezTo>
                  <a:cubicBezTo>
                    <a:pt x="1262" y="7967"/>
                    <a:pt x="1274" y="7967"/>
                    <a:pt x="1298" y="7943"/>
                  </a:cubicBezTo>
                  <a:cubicBezTo>
                    <a:pt x="1393" y="7931"/>
                    <a:pt x="1477" y="7824"/>
                    <a:pt x="1453" y="7729"/>
                  </a:cubicBezTo>
                  <a:lnTo>
                    <a:pt x="405" y="169"/>
                  </a:lnTo>
                  <a:cubicBezTo>
                    <a:pt x="383" y="69"/>
                    <a:pt x="300" y="1"/>
                    <a:pt x="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5086559" y="4542234"/>
              <a:ext cx="291777" cy="51237"/>
            </a:xfrm>
            <a:custGeom>
              <a:avLst/>
              <a:gdLst/>
              <a:ahLst/>
              <a:cxnLst/>
              <a:rect l="l" t="t" r="r" b="b"/>
              <a:pathLst>
                <a:path w="9419" h="1654" extrusionOk="0">
                  <a:moveTo>
                    <a:pt x="5405" y="0"/>
                  </a:moveTo>
                  <a:cubicBezTo>
                    <a:pt x="2775" y="0"/>
                    <a:pt x="288" y="1182"/>
                    <a:pt x="132" y="1260"/>
                  </a:cubicBezTo>
                  <a:cubicBezTo>
                    <a:pt x="48" y="1308"/>
                    <a:pt x="1" y="1427"/>
                    <a:pt x="48" y="1534"/>
                  </a:cubicBezTo>
                  <a:cubicBezTo>
                    <a:pt x="72" y="1606"/>
                    <a:pt x="143" y="1653"/>
                    <a:pt x="227" y="1653"/>
                  </a:cubicBezTo>
                  <a:cubicBezTo>
                    <a:pt x="251" y="1653"/>
                    <a:pt x="286" y="1629"/>
                    <a:pt x="310" y="1629"/>
                  </a:cubicBezTo>
                  <a:cubicBezTo>
                    <a:pt x="350" y="1614"/>
                    <a:pt x="2849" y="421"/>
                    <a:pt x="5434" y="421"/>
                  </a:cubicBezTo>
                  <a:cubicBezTo>
                    <a:pt x="6724" y="421"/>
                    <a:pt x="8035" y="718"/>
                    <a:pt x="9073" y="1606"/>
                  </a:cubicBezTo>
                  <a:cubicBezTo>
                    <a:pt x="9115" y="1632"/>
                    <a:pt x="9162" y="1647"/>
                    <a:pt x="9207" y="1647"/>
                  </a:cubicBezTo>
                  <a:cubicBezTo>
                    <a:pt x="9264" y="1647"/>
                    <a:pt x="9319" y="1623"/>
                    <a:pt x="9359" y="1570"/>
                  </a:cubicBezTo>
                  <a:cubicBezTo>
                    <a:pt x="9418" y="1487"/>
                    <a:pt x="9418" y="1367"/>
                    <a:pt x="9335" y="1296"/>
                  </a:cubicBezTo>
                  <a:cubicBezTo>
                    <a:pt x="8195" y="323"/>
                    <a:pt x="6780" y="0"/>
                    <a:pt x="54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5143743" y="4372880"/>
              <a:ext cx="22149" cy="194012"/>
            </a:xfrm>
            <a:custGeom>
              <a:avLst/>
              <a:gdLst/>
              <a:ahLst/>
              <a:cxnLst/>
              <a:rect l="l" t="t" r="r" b="b"/>
              <a:pathLst>
                <a:path w="715" h="6263" extrusionOk="0">
                  <a:moveTo>
                    <a:pt x="500" y="0"/>
                  </a:moveTo>
                  <a:cubicBezTo>
                    <a:pt x="405" y="0"/>
                    <a:pt x="310" y="96"/>
                    <a:pt x="310" y="191"/>
                  </a:cubicBezTo>
                  <a:lnTo>
                    <a:pt x="12" y="6061"/>
                  </a:lnTo>
                  <a:cubicBezTo>
                    <a:pt x="0" y="6168"/>
                    <a:pt x="83" y="6263"/>
                    <a:pt x="202" y="6263"/>
                  </a:cubicBezTo>
                  <a:cubicBezTo>
                    <a:pt x="310" y="6263"/>
                    <a:pt x="405" y="6180"/>
                    <a:pt x="417" y="6072"/>
                  </a:cubicBezTo>
                  <a:lnTo>
                    <a:pt x="714" y="215"/>
                  </a:lnTo>
                  <a:cubicBezTo>
                    <a:pt x="714" y="107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5186895" y="4451810"/>
              <a:ext cx="132801" cy="103279"/>
            </a:xfrm>
            <a:custGeom>
              <a:avLst/>
              <a:gdLst/>
              <a:ahLst/>
              <a:cxnLst/>
              <a:rect l="l" t="t" r="r" b="b"/>
              <a:pathLst>
                <a:path w="4287" h="3334" extrusionOk="0">
                  <a:moveTo>
                    <a:pt x="4077" y="1"/>
                  </a:moveTo>
                  <a:cubicBezTo>
                    <a:pt x="4055" y="1"/>
                    <a:pt x="4033" y="4"/>
                    <a:pt x="4012" y="12"/>
                  </a:cubicBezTo>
                  <a:cubicBezTo>
                    <a:pt x="2012" y="679"/>
                    <a:pt x="143" y="2917"/>
                    <a:pt x="60" y="3001"/>
                  </a:cubicBezTo>
                  <a:cubicBezTo>
                    <a:pt x="0" y="3096"/>
                    <a:pt x="0" y="3215"/>
                    <a:pt x="95" y="3286"/>
                  </a:cubicBezTo>
                  <a:cubicBezTo>
                    <a:pt x="143" y="3322"/>
                    <a:pt x="179" y="3334"/>
                    <a:pt x="226" y="3334"/>
                  </a:cubicBezTo>
                  <a:cubicBezTo>
                    <a:pt x="286" y="3334"/>
                    <a:pt x="333" y="3298"/>
                    <a:pt x="357" y="3251"/>
                  </a:cubicBezTo>
                  <a:cubicBezTo>
                    <a:pt x="381" y="3239"/>
                    <a:pt x="2238" y="1024"/>
                    <a:pt x="4132" y="393"/>
                  </a:cubicBezTo>
                  <a:cubicBezTo>
                    <a:pt x="4251" y="369"/>
                    <a:pt x="4286" y="250"/>
                    <a:pt x="4262" y="143"/>
                  </a:cubicBezTo>
                  <a:cubicBezTo>
                    <a:pt x="4235" y="50"/>
                    <a:pt x="4156" y="1"/>
                    <a:pt x="40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4493123" y="3457464"/>
              <a:ext cx="287719" cy="137881"/>
            </a:xfrm>
            <a:custGeom>
              <a:avLst/>
              <a:gdLst/>
              <a:ahLst/>
              <a:cxnLst/>
              <a:rect l="l" t="t" r="r" b="b"/>
              <a:pathLst>
                <a:path w="9288" h="4451" extrusionOk="0">
                  <a:moveTo>
                    <a:pt x="9287" y="0"/>
                  </a:moveTo>
                  <a:lnTo>
                    <a:pt x="9287" y="0"/>
                  </a:lnTo>
                  <a:cubicBezTo>
                    <a:pt x="7789" y="1620"/>
                    <a:pt x="5774" y="3374"/>
                    <a:pt x="4042" y="3374"/>
                  </a:cubicBezTo>
                  <a:cubicBezTo>
                    <a:pt x="3916" y="3374"/>
                    <a:pt x="3791" y="3365"/>
                    <a:pt x="3668" y="3346"/>
                  </a:cubicBezTo>
                  <a:cubicBezTo>
                    <a:pt x="2394" y="3131"/>
                    <a:pt x="1131" y="2512"/>
                    <a:pt x="0" y="1679"/>
                  </a:cubicBezTo>
                  <a:lnTo>
                    <a:pt x="0" y="1679"/>
                  </a:lnTo>
                  <a:cubicBezTo>
                    <a:pt x="1" y="1679"/>
                    <a:pt x="3310" y="4451"/>
                    <a:pt x="6910" y="4451"/>
                  </a:cubicBezTo>
                  <a:cubicBezTo>
                    <a:pt x="7564" y="4451"/>
                    <a:pt x="8228" y="4359"/>
                    <a:pt x="8882" y="4143"/>
                  </a:cubicBezTo>
                  <a:cubicBezTo>
                    <a:pt x="8990" y="2596"/>
                    <a:pt x="9156" y="1084"/>
                    <a:pt x="9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4363668" y="3255335"/>
              <a:ext cx="92963" cy="60871"/>
            </a:xfrm>
            <a:custGeom>
              <a:avLst/>
              <a:gdLst/>
              <a:ahLst/>
              <a:cxnLst/>
              <a:rect l="l" t="t" r="r" b="b"/>
              <a:pathLst>
                <a:path w="3001" h="1965" extrusionOk="0">
                  <a:moveTo>
                    <a:pt x="1500" y="0"/>
                  </a:moveTo>
                  <a:cubicBezTo>
                    <a:pt x="667" y="0"/>
                    <a:pt x="0" y="441"/>
                    <a:pt x="0" y="977"/>
                  </a:cubicBezTo>
                  <a:cubicBezTo>
                    <a:pt x="0" y="1524"/>
                    <a:pt x="667" y="1965"/>
                    <a:pt x="1500" y="1965"/>
                  </a:cubicBezTo>
                  <a:cubicBezTo>
                    <a:pt x="2334" y="1965"/>
                    <a:pt x="3001" y="1524"/>
                    <a:pt x="3001" y="977"/>
                  </a:cubicBezTo>
                  <a:cubicBezTo>
                    <a:pt x="3001" y="441"/>
                    <a:pt x="2334" y="0"/>
                    <a:pt x="1500" y="0"/>
                  </a:cubicBezTo>
                  <a:close/>
                </a:path>
              </a:pathLst>
            </a:custGeom>
            <a:solidFill>
              <a:srgbClr val="DF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3620858" y="4566520"/>
              <a:ext cx="1937828" cy="347010"/>
            </a:xfrm>
            <a:custGeom>
              <a:avLst/>
              <a:gdLst/>
              <a:ahLst/>
              <a:cxnLst/>
              <a:rect l="l" t="t" r="r" b="b"/>
              <a:pathLst>
                <a:path w="62556" h="11202" extrusionOk="0">
                  <a:moveTo>
                    <a:pt x="2655" y="0"/>
                  </a:moveTo>
                  <a:cubicBezTo>
                    <a:pt x="2250" y="1131"/>
                    <a:pt x="1905" y="2179"/>
                    <a:pt x="1655" y="3096"/>
                  </a:cubicBezTo>
                  <a:cubicBezTo>
                    <a:pt x="0" y="8930"/>
                    <a:pt x="4965" y="10847"/>
                    <a:pt x="12275" y="10847"/>
                  </a:cubicBezTo>
                  <a:cubicBezTo>
                    <a:pt x="17157" y="10847"/>
                    <a:pt x="32617" y="11201"/>
                    <a:pt x="43647" y="11201"/>
                  </a:cubicBezTo>
                  <a:cubicBezTo>
                    <a:pt x="49162" y="11201"/>
                    <a:pt x="53570" y="11113"/>
                    <a:pt x="54995" y="10847"/>
                  </a:cubicBezTo>
                  <a:cubicBezTo>
                    <a:pt x="59269" y="10061"/>
                    <a:pt x="62139" y="10239"/>
                    <a:pt x="62496" y="5965"/>
                  </a:cubicBezTo>
                  <a:cubicBezTo>
                    <a:pt x="62556" y="5179"/>
                    <a:pt x="62329" y="3929"/>
                    <a:pt x="61913" y="2417"/>
                  </a:cubicBezTo>
                  <a:cubicBezTo>
                    <a:pt x="61091" y="4513"/>
                    <a:pt x="59448" y="7382"/>
                    <a:pt x="56317" y="8227"/>
                  </a:cubicBezTo>
                  <a:cubicBezTo>
                    <a:pt x="53729" y="8939"/>
                    <a:pt x="42122" y="9400"/>
                    <a:pt x="30686" y="9400"/>
                  </a:cubicBezTo>
                  <a:cubicBezTo>
                    <a:pt x="19551" y="9400"/>
                    <a:pt x="8577" y="8963"/>
                    <a:pt x="6251" y="7894"/>
                  </a:cubicBezTo>
                  <a:cubicBezTo>
                    <a:pt x="3846" y="6775"/>
                    <a:pt x="2953" y="3215"/>
                    <a:pt x="2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4734345" y="3255335"/>
              <a:ext cx="92963" cy="60871"/>
            </a:xfrm>
            <a:custGeom>
              <a:avLst/>
              <a:gdLst/>
              <a:ahLst/>
              <a:cxnLst/>
              <a:rect l="l" t="t" r="r" b="b"/>
              <a:pathLst>
                <a:path w="3001" h="1965" extrusionOk="0">
                  <a:moveTo>
                    <a:pt x="1500" y="0"/>
                  </a:moveTo>
                  <a:cubicBezTo>
                    <a:pt x="667" y="0"/>
                    <a:pt x="0" y="441"/>
                    <a:pt x="0" y="977"/>
                  </a:cubicBezTo>
                  <a:cubicBezTo>
                    <a:pt x="0" y="1524"/>
                    <a:pt x="667" y="1965"/>
                    <a:pt x="1500" y="1965"/>
                  </a:cubicBezTo>
                  <a:cubicBezTo>
                    <a:pt x="2334" y="1965"/>
                    <a:pt x="3000" y="1524"/>
                    <a:pt x="3000" y="977"/>
                  </a:cubicBezTo>
                  <a:cubicBezTo>
                    <a:pt x="3000" y="441"/>
                    <a:pt x="2334" y="0"/>
                    <a:pt x="1500" y="0"/>
                  </a:cubicBezTo>
                  <a:close/>
                </a:path>
              </a:pathLst>
            </a:custGeom>
            <a:solidFill>
              <a:srgbClr val="DF7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4093327" y="4335614"/>
              <a:ext cx="1037158" cy="618187"/>
            </a:xfrm>
            <a:custGeom>
              <a:avLst/>
              <a:gdLst/>
              <a:ahLst/>
              <a:cxnLst/>
              <a:rect l="l" t="t" r="r" b="b"/>
              <a:pathLst>
                <a:path w="33481" h="19956" extrusionOk="0">
                  <a:moveTo>
                    <a:pt x="0" y="1"/>
                  </a:moveTo>
                  <a:lnTo>
                    <a:pt x="2750" y="19956"/>
                  </a:lnTo>
                  <a:lnTo>
                    <a:pt x="30563" y="19956"/>
                  </a:lnTo>
                  <a:lnTo>
                    <a:pt x="33480" y="1"/>
                  </a:lnTo>
                  <a:close/>
                </a:path>
              </a:pathLst>
            </a:custGeom>
            <a:solidFill>
              <a:srgbClr val="EAE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4093327" y="4302437"/>
              <a:ext cx="1037158" cy="33208"/>
            </a:xfrm>
            <a:custGeom>
              <a:avLst/>
              <a:gdLst/>
              <a:ahLst/>
              <a:cxnLst/>
              <a:rect l="l" t="t" r="r" b="b"/>
              <a:pathLst>
                <a:path w="33481" h="1072" extrusionOk="0">
                  <a:moveTo>
                    <a:pt x="619" y="0"/>
                  </a:moveTo>
                  <a:lnTo>
                    <a:pt x="0" y="1072"/>
                  </a:lnTo>
                  <a:lnTo>
                    <a:pt x="33480" y="1072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4507496" y="4570578"/>
              <a:ext cx="184440" cy="184440"/>
            </a:xfrm>
            <a:custGeom>
              <a:avLst/>
              <a:gdLst/>
              <a:ahLst/>
              <a:cxnLst/>
              <a:rect l="l" t="t" r="r" b="b"/>
              <a:pathLst>
                <a:path w="5954" h="5954" extrusionOk="0">
                  <a:moveTo>
                    <a:pt x="2977" y="0"/>
                  </a:moveTo>
                  <a:cubicBezTo>
                    <a:pt x="1334" y="0"/>
                    <a:pt x="1" y="1334"/>
                    <a:pt x="1" y="2977"/>
                  </a:cubicBezTo>
                  <a:cubicBezTo>
                    <a:pt x="1" y="4620"/>
                    <a:pt x="1334" y="5953"/>
                    <a:pt x="2977" y="5953"/>
                  </a:cubicBezTo>
                  <a:cubicBezTo>
                    <a:pt x="4620" y="5953"/>
                    <a:pt x="5954" y="4620"/>
                    <a:pt x="5954" y="2977"/>
                  </a:cubicBezTo>
                  <a:cubicBezTo>
                    <a:pt x="5954" y="1334"/>
                    <a:pt x="4620" y="0"/>
                    <a:pt x="2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21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Accuracy</a:t>
            </a:r>
            <a:endParaRPr dirty="0"/>
          </a:p>
        </p:txBody>
      </p:sp>
      <p:grpSp>
        <p:nvGrpSpPr>
          <p:cNvPr id="656" name="Google Shape;656;p21"/>
          <p:cNvGrpSpPr/>
          <p:nvPr/>
        </p:nvGrpSpPr>
        <p:grpSpPr>
          <a:xfrm>
            <a:off x="944550" y="1879125"/>
            <a:ext cx="1189800" cy="611607"/>
            <a:chOff x="944550" y="1879125"/>
            <a:chExt cx="1189800" cy="611607"/>
          </a:xfrm>
        </p:grpSpPr>
        <p:sp>
          <p:nvSpPr>
            <p:cNvPr id="657" name="Google Shape;657;p21"/>
            <p:cNvSpPr txBox="1"/>
            <p:nvPr/>
          </p:nvSpPr>
          <p:spPr>
            <a:xfrm>
              <a:off x="944550" y="1879125"/>
              <a:ext cx="1189800" cy="1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r>
                <a:rPr lang="en" b="1" baseline="300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st</a:t>
              </a: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Attempt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58" name="Google Shape;658;p21"/>
            <p:cNvSpPr txBox="1"/>
            <p:nvPr/>
          </p:nvSpPr>
          <p:spPr>
            <a:xfrm>
              <a:off x="944550" y="2084832"/>
              <a:ext cx="1189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47.88%</a:t>
              </a:r>
              <a:endParaRPr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59" name="Google Shape;659;p21"/>
          <p:cNvGrpSpPr/>
          <p:nvPr/>
        </p:nvGrpSpPr>
        <p:grpSpPr>
          <a:xfrm>
            <a:off x="7009575" y="1879125"/>
            <a:ext cx="1189800" cy="611607"/>
            <a:chOff x="7009575" y="1879125"/>
            <a:chExt cx="1189800" cy="611607"/>
          </a:xfrm>
        </p:grpSpPr>
        <p:sp>
          <p:nvSpPr>
            <p:cNvPr id="660" name="Google Shape;660;p21"/>
            <p:cNvSpPr txBox="1"/>
            <p:nvPr/>
          </p:nvSpPr>
          <p:spPr>
            <a:xfrm>
              <a:off x="7009575" y="1879125"/>
              <a:ext cx="1189800" cy="1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r>
                <a:rPr lang="en" b="1" baseline="300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nd</a:t>
              </a: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Attempt 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61" name="Google Shape;661;p21"/>
            <p:cNvSpPr txBox="1"/>
            <p:nvPr/>
          </p:nvSpPr>
          <p:spPr>
            <a:xfrm>
              <a:off x="7009575" y="2084832"/>
              <a:ext cx="1189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68.02%</a:t>
              </a:r>
              <a:endParaRPr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62" name="Google Shape;662;p21"/>
          <p:cNvGrpSpPr/>
          <p:nvPr/>
        </p:nvGrpSpPr>
        <p:grpSpPr>
          <a:xfrm>
            <a:off x="944550" y="3744024"/>
            <a:ext cx="1189800" cy="611607"/>
            <a:chOff x="944550" y="3750125"/>
            <a:chExt cx="1189800" cy="611607"/>
          </a:xfrm>
        </p:grpSpPr>
        <p:sp>
          <p:nvSpPr>
            <p:cNvPr id="663" name="Google Shape;663;p21"/>
            <p:cNvSpPr txBox="1"/>
            <p:nvPr/>
          </p:nvSpPr>
          <p:spPr>
            <a:xfrm>
              <a:off x="944550" y="3750125"/>
              <a:ext cx="1189800" cy="1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r>
                <a:rPr lang="en" b="1" baseline="300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rd</a:t>
              </a: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Attempt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64" name="Google Shape;664;p21"/>
            <p:cNvSpPr txBox="1"/>
            <p:nvPr/>
          </p:nvSpPr>
          <p:spPr>
            <a:xfrm>
              <a:off x="944550" y="3955832"/>
              <a:ext cx="1189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99.93%</a:t>
              </a:r>
              <a:endParaRPr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665" name="Google Shape;665;p21"/>
          <p:cNvGrpSpPr/>
          <p:nvPr/>
        </p:nvGrpSpPr>
        <p:grpSpPr>
          <a:xfrm>
            <a:off x="7009575" y="3744000"/>
            <a:ext cx="1189800" cy="611633"/>
            <a:chOff x="7009575" y="3750101"/>
            <a:chExt cx="1189800" cy="611633"/>
          </a:xfrm>
        </p:grpSpPr>
        <p:sp>
          <p:nvSpPr>
            <p:cNvPr id="666" name="Google Shape;666;p21"/>
            <p:cNvSpPr txBox="1"/>
            <p:nvPr/>
          </p:nvSpPr>
          <p:spPr>
            <a:xfrm>
              <a:off x="7009575" y="3750101"/>
              <a:ext cx="1189800" cy="1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r>
                <a:rPr lang="en" b="1" baseline="300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th</a:t>
              </a: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Attempt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67" name="Google Shape;667;p21"/>
            <p:cNvSpPr txBox="1"/>
            <p:nvPr/>
          </p:nvSpPr>
          <p:spPr>
            <a:xfrm>
              <a:off x="7009575" y="3955834"/>
              <a:ext cx="1189800" cy="4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95.48%</a:t>
              </a:r>
              <a:endParaRPr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0E72C1F3-A857-DCF8-E9D9-BEB49B34E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5913" y="40290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30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41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3787" name="Google Shape;3787;p41"/>
          <p:cNvSpPr/>
          <p:nvPr/>
        </p:nvSpPr>
        <p:spPr>
          <a:xfrm>
            <a:off x="5802820" y="3199339"/>
            <a:ext cx="8206" cy="175971"/>
          </a:xfrm>
          <a:custGeom>
            <a:avLst/>
            <a:gdLst/>
            <a:ahLst/>
            <a:cxnLst/>
            <a:rect l="l" t="t" r="r" b="b"/>
            <a:pathLst>
              <a:path w="286" h="6133" extrusionOk="0">
                <a:moveTo>
                  <a:pt x="0" y="1"/>
                </a:moveTo>
                <a:lnTo>
                  <a:pt x="0" y="6133"/>
                </a:lnTo>
                <a:lnTo>
                  <a:pt x="286" y="6133"/>
                </a:lnTo>
                <a:lnTo>
                  <a:pt x="286" y="1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88" name="Google Shape;3788;p41"/>
          <p:cNvSpPr/>
          <p:nvPr/>
        </p:nvSpPr>
        <p:spPr>
          <a:xfrm>
            <a:off x="5781617" y="3174405"/>
            <a:ext cx="50585" cy="50269"/>
          </a:xfrm>
          <a:custGeom>
            <a:avLst/>
            <a:gdLst/>
            <a:ahLst/>
            <a:cxnLst/>
            <a:rect l="l" t="t" r="r" b="b"/>
            <a:pathLst>
              <a:path w="1763" h="1752" extrusionOk="0">
                <a:moveTo>
                  <a:pt x="882" y="1"/>
                </a:moveTo>
                <a:cubicBezTo>
                  <a:pt x="394" y="1"/>
                  <a:pt x="1" y="394"/>
                  <a:pt x="1" y="870"/>
                </a:cubicBezTo>
                <a:cubicBezTo>
                  <a:pt x="1" y="1358"/>
                  <a:pt x="394" y="1751"/>
                  <a:pt x="882" y="1751"/>
                </a:cubicBezTo>
                <a:cubicBezTo>
                  <a:pt x="1358" y="1751"/>
                  <a:pt x="1763" y="1358"/>
                  <a:pt x="1763" y="870"/>
                </a:cubicBezTo>
                <a:cubicBezTo>
                  <a:pt x="1763" y="394"/>
                  <a:pt x="1358" y="1"/>
                  <a:pt x="8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89" name="Google Shape;3789;p41"/>
          <p:cNvGrpSpPr/>
          <p:nvPr/>
        </p:nvGrpSpPr>
        <p:grpSpPr>
          <a:xfrm>
            <a:off x="4527445" y="4212925"/>
            <a:ext cx="1284904" cy="240206"/>
            <a:chOff x="3995813" y="4212925"/>
            <a:chExt cx="1284904" cy="240206"/>
          </a:xfrm>
        </p:grpSpPr>
        <p:sp>
          <p:nvSpPr>
            <p:cNvPr id="3790" name="Google Shape;3790;p41"/>
            <p:cNvSpPr/>
            <p:nvPr/>
          </p:nvSpPr>
          <p:spPr>
            <a:xfrm>
              <a:off x="4015125" y="4212925"/>
              <a:ext cx="1265592" cy="240206"/>
            </a:xfrm>
            <a:custGeom>
              <a:avLst/>
              <a:gdLst/>
              <a:ahLst/>
              <a:cxnLst/>
              <a:rect l="l" t="t" r="r" b="b"/>
              <a:pathLst>
                <a:path w="33684" h="8371" extrusionOk="0">
                  <a:moveTo>
                    <a:pt x="33398" y="1"/>
                  </a:moveTo>
                  <a:lnTo>
                    <a:pt x="33398" y="5132"/>
                  </a:lnTo>
                  <a:cubicBezTo>
                    <a:pt x="33398" y="6763"/>
                    <a:pt x="32076" y="8097"/>
                    <a:pt x="30445" y="8097"/>
                  </a:cubicBezTo>
                  <a:lnTo>
                    <a:pt x="3251" y="8097"/>
                  </a:lnTo>
                  <a:cubicBezTo>
                    <a:pt x="1608" y="8097"/>
                    <a:pt x="286" y="6763"/>
                    <a:pt x="286" y="5132"/>
                  </a:cubicBezTo>
                  <a:lnTo>
                    <a:pt x="286" y="3180"/>
                  </a:lnTo>
                  <a:lnTo>
                    <a:pt x="1" y="3180"/>
                  </a:lnTo>
                  <a:lnTo>
                    <a:pt x="1" y="5132"/>
                  </a:lnTo>
                  <a:cubicBezTo>
                    <a:pt x="1" y="6918"/>
                    <a:pt x="1465" y="8371"/>
                    <a:pt x="3251" y="8371"/>
                  </a:cubicBezTo>
                  <a:lnTo>
                    <a:pt x="30445" y="8371"/>
                  </a:lnTo>
                  <a:cubicBezTo>
                    <a:pt x="32231" y="8371"/>
                    <a:pt x="33683" y="6930"/>
                    <a:pt x="33683" y="5132"/>
                  </a:cubicBezTo>
                  <a:lnTo>
                    <a:pt x="3368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1"/>
            <p:cNvSpPr/>
            <p:nvPr/>
          </p:nvSpPr>
          <p:spPr>
            <a:xfrm>
              <a:off x="3995813" y="4279210"/>
              <a:ext cx="50585" cy="5058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393" y="1"/>
                    <a:pt x="0" y="405"/>
                    <a:pt x="0" y="882"/>
                  </a:cubicBezTo>
                  <a:cubicBezTo>
                    <a:pt x="0" y="1370"/>
                    <a:pt x="393" y="1763"/>
                    <a:pt x="881" y="1763"/>
                  </a:cubicBezTo>
                  <a:cubicBezTo>
                    <a:pt x="1358" y="1763"/>
                    <a:pt x="1762" y="1370"/>
                    <a:pt x="1762" y="882"/>
                  </a:cubicBezTo>
                  <a:cubicBezTo>
                    <a:pt x="1762" y="405"/>
                    <a:pt x="1358" y="1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5" name="Google Shape;3795;p41"/>
          <p:cNvGrpSpPr/>
          <p:nvPr/>
        </p:nvGrpSpPr>
        <p:grpSpPr>
          <a:xfrm>
            <a:off x="1602354" y="1839716"/>
            <a:ext cx="845884" cy="1042628"/>
            <a:chOff x="1070722" y="1839716"/>
            <a:chExt cx="845884" cy="1042628"/>
          </a:xfrm>
        </p:grpSpPr>
        <p:grpSp>
          <p:nvGrpSpPr>
            <p:cNvPr id="3796" name="Google Shape;3796;p41"/>
            <p:cNvGrpSpPr/>
            <p:nvPr/>
          </p:nvGrpSpPr>
          <p:grpSpPr>
            <a:xfrm>
              <a:off x="1468027" y="2681123"/>
              <a:ext cx="50585" cy="201221"/>
              <a:chOff x="1468027" y="2681123"/>
              <a:chExt cx="50585" cy="201221"/>
            </a:xfrm>
          </p:grpSpPr>
          <p:sp>
            <p:nvSpPr>
              <p:cNvPr id="3797" name="Google Shape;3797;p41"/>
              <p:cNvSpPr/>
              <p:nvPr/>
            </p:nvSpPr>
            <p:spPr>
              <a:xfrm>
                <a:off x="1489547" y="2681123"/>
                <a:ext cx="8235" cy="17594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132" extrusionOk="0">
                    <a:moveTo>
                      <a:pt x="1" y="0"/>
                    </a:moveTo>
                    <a:lnTo>
                      <a:pt x="1" y="6132"/>
                    </a:lnTo>
                    <a:lnTo>
                      <a:pt x="287" y="6132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1"/>
              <p:cNvSpPr/>
              <p:nvPr/>
            </p:nvSpPr>
            <p:spPr>
              <a:xfrm>
                <a:off x="1468027" y="2831759"/>
                <a:ext cx="50585" cy="5058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763" extrusionOk="0">
                    <a:moveTo>
                      <a:pt x="882" y="1"/>
                    </a:moveTo>
                    <a:cubicBezTo>
                      <a:pt x="394" y="1"/>
                      <a:pt x="1" y="394"/>
                      <a:pt x="1" y="882"/>
                    </a:cubicBezTo>
                    <a:cubicBezTo>
                      <a:pt x="1" y="1358"/>
                      <a:pt x="394" y="1763"/>
                      <a:pt x="882" y="1763"/>
                    </a:cubicBezTo>
                    <a:cubicBezTo>
                      <a:pt x="1370" y="1763"/>
                      <a:pt x="1763" y="1358"/>
                      <a:pt x="1763" y="882"/>
                    </a:cubicBezTo>
                    <a:cubicBezTo>
                      <a:pt x="1763" y="394"/>
                      <a:pt x="1370" y="1"/>
                      <a:pt x="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9" name="Google Shape;3799;p41"/>
            <p:cNvGrpSpPr/>
            <p:nvPr/>
          </p:nvGrpSpPr>
          <p:grpSpPr>
            <a:xfrm>
              <a:off x="1070722" y="1839716"/>
              <a:ext cx="845884" cy="845539"/>
              <a:chOff x="1070722" y="1839716"/>
              <a:chExt cx="845884" cy="845539"/>
            </a:xfrm>
          </p:grpSpPr>
          <p:sp>
            <p:nvSpPr>
              <p:cNvPr id="3800" name="Google Shape;3800;p41"/>
              <p:cNvSpPr/>
              <p:nvPr/>
            </p:nvSpPr>
            <p:spPr>
              <a:xfrm>
                <a:off x="1074481" y="1843130"/>
                <a:ext cx="837678" cy="838022"/>
              </a:xfrm>
              <a:custGeom>
                <a:avLst/>
                <a:gdLst/>
                <a:ahLst/>
                <a:cxnLst/>
                <a:rect l="l" t="t" r="r" b="b"/>
                <a:pathLst>
                  <a:path w="29195" h="29207" extrusionOk="0">
                    <a:moveTo>
                      <a:pt x="14598" y="0"/>
                    </a:moveTo>
                    <a:cubicBezTo>
                      <a:pt x="6537" y="0"/>
                      <a:pt x="1" y="6537"/>
                      <a:pt x="1" y="14609"/>
                    </a:cubicBezTo>
                    <a:cubicBezTo>
                      <a:pt x="1" y="22670"/>
                      <a:pt x="6537" y="29206"/>
                      <a:pt x="14598" y="29206"/>
                    </a:cubicBezTo>
                    <a:cubicBezTo>
                      <a:pt x="22658" y="29206"/>
                      <a:pt x="29195" y="22670"/>
                      <a:pt x="29195" y="14609"/>
                    </a:cubicBezTo>
                    <a:cubicBezTo>
                      <a:pt x="29195" y="6537"/>
                      <a:pt x="22658" y="0"/>
                      <a:pt x="145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1"/>
              <p:cNvSpPr/>
              <p:nvPr/>
            </p:nvSpPr>
            <p:spPr>
              <a:xfrm>
                <a:off x="1070722" y="1839716"/>
                <a:ext cx="845884" cy="845539"/>
              </a:xfrm>
              <a:custGeom>
                <a:avLst/>
                <a:gdLst/>
                <a:ahLst/>
                <a:cxnLst/>
                <a:rect l="l" t="t" r="r" b="b"/>
                <a:pathLst>
                  <a:path w="29481" h="29469" extrusionOk="0">
                    <a:moveTo>
                      <a:pt x="14729" y="274"/>
                    </a:moveTo>
                    <a:cubicBezTo>
                      <a:pt x="22706" y="274"/>
                      <a:pt x="29195" y="6751"/>
                      <a:pt x="29183" y="14728"/>
                    </a:cubicBezTo>
                    <a:cubicBezTo>
                      <a:pt x="29183" y="22682"/>
                      <a:pt x="22694" y="29170"/>
                      <a:pt x="14729" y="29170"/>
                    </a:cubicBezTo>
                    <a:cubicBezTo>
                      <a:pt x="6764" y="29170"/>
                      <a:pt x="275" y="22705"/>
                      <a:pt x="275" y="14728"/>
                    </a:cubicBezTo>
                    <a:cubicBezTo>
                      <a:pt x="275" y="6763"/>
                      <a:pt x="6752" y="274"/>
                      <a:pt x="14729" y="274"/>
                    </a:cubicBezTo>
                    <a:close/>
                    <a:moveTo>
                      <a:pt x="14729" y="0"/>
                    </a:moveTo>
                    <a:cubicBezTo>
                      <a:pt x="6609" y="0"/>
                      <a:pt x="1" y="6608"/>
                      <a:pt x="1" y="14740"/>
                    </a:cubicBezTo>
                    <a:cubicBezTo>
                      <a:pt x="1" y="22860"/>
                      <a:pt x="6609" y="29468"/>
                      <a:pt x="14729" y="29468"/>
                    </a:cubicBezTo>
                    <a:cubicBezTo>
                      <a:pt x="22873" y="29468"/>
                      <a:pt x="29481" y="22848"/>
                      <a:pt x="29469" y="14740"/>
                    </a:cubicBezTo>
                    <a:cubicBezTo>
                      <a:pt x="29469" y="6608"/>
                      <a:pt x="22861" y="0"/>
                      <a:pt x="147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1"/>
              <p:cNvSpPr/>
              <p:nvPr/>
            </p:nvSpPr>
            <p:spPr>
              <a:xfrm>
                <a:off x="1115827" y="1884792"/>
                <a:ext cx="755014" cy="755014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26314" extrusionOk="0">
                    <a:moveTo>
                      <a:pt x="13157" y="1"/>
                    </a:moveTo>
                    <a:cubicBezTo>
                      <a:pt x="5894" y="1"/>
                      <a:pt x="0" y="5882"/>
                      <a:pt x="0" y="13157"/>
                    </a:cubicBezTo>
                    <a:cubicBezTo>
                      <a:pt x="0" y="20420"/>
                      <a:pt x="5894" y="26314"/>
                      <a:pt x="13157" y="26314"/>
                    </a:cubicBezTo>
                    <a:cubicBezTo>
                      <a:pt x="20420" y="26314"/>
                      <a:pt x="26313" y="20420"/>
                      <a:pt x="26313" y="13157"/>
                    </a:cubicBezTo>
                    <a:cubicBezTo>
                      <a:pt x="26313" y="5882"/>
                      <a:pt x="20420" y="1"/>
                      <a:pt x="13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1"/>
              <p:cNvSpPr/>
              <p:nvPr/>
            </p:nvSpPr>
            <p:spPr>
              <a:xfrm>
                <a:off x="1115827" y="1884447"/>
                <a:ext cx="660387" cy="660387"/>
              </a:xfrm>
              <a:custGeom>
                <a:avLst/>
                <a:gdLst/>
                <a:ahLst/>
                <a:cxnLst/>
                <a:rect l="l" t="t" r="r" b="b"/>
                <a:pathLst>
                  <a:path w="23016" h="23016" extrusionOk="0">
                    <a:moveTo>
                      <a:pt x="13157" y="1"/>
                    </a:moveTo>
                    <a:cubicBezTo>
                      <a:pt x="5894" y="1"/>
                      <a:pt x="0" y="5906"/>
                      <a:pt x="0" y="13157"/>
                    </a:cubicBezTo>
                    <a:cubicBezTo>
                      <a:pt x="0" y="17074"/>
                      <a:pt x="1715" y="20599"/>
                      <a:pt x="4441" y="23016"/>
                    </a:cubicBezTo>
                    <a:cubicBezTo>
                      <a:pt x="2382" y="20694"/>
                      <a:pt x="1132" y="17646"/>
                      <a:pt x="1132" y="14300"/>
                    </a:cubicBezTo>
                    <a:cubicBezTo>
                      <a:pt x="1132" y="7037"/>
                      <a:pt x="7025" y="1144"/>
                      <a:pt x="14288" y="1144"/>
                    </a:cubicBezTo>
                    <a:cubicBezTo>
                      <a:pt x="17634" y="1144"/>
                      <a:pt x="20694" y="2382"/>
                      <a:pt x="23015" y="4442"/>
                    </a:cubicBezTo>
                    <a:cubicBezTo>
                      <a:pt x="20598" y="1715"/>
                      <a:pt x="17086" y="1"/>
                      <a:pt x="13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1"/>
              <p:cNvSpPr/>
              <p:nvPr/>
            </p:nvSpPr>
            <p:spPr>
              <a:xfrm>
                <a:off x="1111724" y="1880373"/>
                <a:ext cx="763565" cy="763536"/>
              </a:xfrm>
              <a:custGeom>
                <a:avLst/>
                <a:gdLst/>
                <a:ahLst/>
                <a:cxnLst/>
                <a:rect l="l" t="t" r="r" b="b"/>
                <a:pathLst>
                  <a:path w="26612" h="26611" extrusionOk="0">
                    <a:moveTo>
                      <a:pt x="13300" y="286"/>
                    </a:moveTo>
                    <a:cubicBezTo>
                      <a:pt x="20491" y="286"/>
                      <a:pt x="26325" y="6132"/>
                      <a:pt x="26325" y="13311"/>
                    </a:cubicBezTo>
                    <a:cubicBezTo>
                      <a:pt x="26325" y="20491"/>
                      <a:pt x="20479" y="26325"/>
                      <a:pt x="13300" y="26325"/>
                    </a:cubicBezTo>
                    <a:cubicBezTo>
                      <a:pt x="6108" y="26325"/>
                      <a:pt x="274" y="20479"/>
                      <a:pt x="274" y="13311"/>
                    </a:cubicBezTo>
                    <a:cubicBezTo>
                      <a:pt x="274" y="6120"/>
                      <a:pt x="6132" y="286"/>
                      <a:pt x="13300" y="286"/>
                    </a:cubicBezTo>
                    <a:close/>
                    <a:moveTo>
                      <a:pt x="13300" y="0"/>
                    </a:moveTo>
                    <a:cubicBezTo>
                      <a:pt x="5966" y="0"/>
                      <a:pt x="1" y="5965"/>
                      <a:pt x="1" y="13311"/>
                    </a:cubicBezTo>
                    <a:cubicBezTo>
                      <a:pt x="1" y="20645"/>
                      <a:pt x="5966" y="26610"/>
                      <a:pt x="13300" y="26610"/>
                    </a:cubicBezTo>
                    <a:cubicBezTo>
                      <a:pt x="20634" y="26610"/>
                      <a:pt x="26611" y="20645"/>
                      <a:pt x="26611" y="13311"/>
                    </a:cubicBezTo>
                    <a:cubicBezTo>
                      <a:pt x="26611" y="5965"/>
                      <a:pt x="20634" y="0"/>
                      <a:pt x="13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1"/>
              <p:cNvSpPr/>
              <p:nvPr/>
            </p:nvSpPr>
            <p:spPr>
              <a:xfrm>
                <a:off x="1593414" y="2084635"/>
                <a:ext cx="52306" cy="17359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6050" extrusionOk="0">
                    <a:moveTo>
                      <a:pt x="0" y="1"/>
                    </a:moveTo>
                    <a:cubicBezTo>
                      <a:pt x="441" y="668"/>
                      <a:pt x="691" y="1454"/>
                      <a:pt x="691" y="2299"/>
                    </a:cubicBezTo>
                    <a:lnTo>
                      <a:pt x="691" y="6049"/>
                    </a:lnTo>
                    <a:lnTo>
                      <a:pt x="1822" y="6049"/>
                    </a:lnTo>
                    <a:lnTo>
                      <a:pt x="1822" y="3430"/>
                    </a:lnTo>
                    <a:cubicBezTo>
                      <a:pt x="1822" y="2001"/>
                      <a:pt x="1096" y="739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1"/>
              <p:cNvSpPr/>
              <p:nvPr/>
            </p:nvSpPr>
            <p:spPr>
              <a:xfrm>
                <a:off x="1415090" y="2070977"/>
                <a:ext cx="150004" cy="187247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526" extrusionOk="0">
                    <a:moveTo>
                      <a:pt x="2786" y="1"/>
                    </a:moveTo>
                    <a:cubicBezTo>
                      <a:pt x="2691" y="1"/>
                      <a:pt x="2608" y="1"/>
                      <a:pt x="2536" y="13"/>
                    </a:cubicBezTo>
                    <a:cubicBezTo>
                      <a:pt x="1370" y="429"/>
                      <a:pt x="429" y="1346"/>
                      <a:pt x="24" y="2525"/>
                    </a:cubicBezTo>
                    <a:cubicBezTo>
                      <a:pt x="0" y="2620"/>
                      <a:pt x="0" y="2703"/>
                      <a:pt x="0" y="2775"/>
                    </a:cubicBezTo>
                    <a:lnTo>
                      <a:pt x="0" y="6525"/>
                    </a:lnTo>
                    <a:lnTo>
                      <a:pt x="1131" y="6525"/>
                    </a:lnTo>
                    <a:lnTo>
                      <a:pt x="1131" y="3906"/>
                    </a:lnTo>
                    <a:lnTo>
                      <a:pt x="1120" y="3906"/>
                    </a:lnTo>
                    <a:cubicBezTo>
                      <a:pt x="1120" y="2382"/>
                      <a:pt x="2370" y="1132"/>
                      <a:pt x="3906" y="1132"/>
                    </a:cubicBezTo>
                    <a:cubicBezTo>
                      <a:pt x="4382" y="1132"/>
                      <a:pt x="4822" y="1251"/>
                      <a:pt x="5227" y="1453"/>
                    </a:cubicBezTo>
                    <a:cubicBezTo>
                      <a:pt x="4751" y="596"/>
                      <a:pt x="3846" y="1"/>
                      <a:pt x="27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1"/>
              <p:cNvSpPr/>
              <p:nvPr/>
            </p:nvSpPr>
            <p:spPr>
              <a:xfrm>
                <a:off x="1317392" y="2292024"/>
                <a:ext cx="418509" cy="232667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8109" extrusionOk="0">
                    <a:moveTo>
                      <a:pt x="13407" y="0"/>
                    </a:moveTo>
                    <a:lnTo>
                      <a:pt x="13407" y="0"/>
                    </a:lnTo>
                    <a:cubicBezTo>
                      <a:pt x="13442" y="119"/>
                      <a:pt x="13454" y="238"/>
                      <a:pt x="13454" y="357"/>
                    </a:cubicBezTo>
                    <a:lnTo>
                      <a:pt x="13454" y="5441"/>
                    </a:lnTo>
                    <a:cubicBezTo>
                      <a:pt x="13454" y="6298"/>
                      <a:pt x="12776" y="6977"/>
                      <a:pt x="11918" y="6977"/>
                    </a:cubicBezTo>
                    <a:lnTo>
                      <a:pt x="357" y="6977"/>
                    </a:lnTo>
                    <a:cubicBezTo>
                      <a:pt x="238" y="6977"/>
                      <a:pt x="119" y="6965"/>
                      <a:pt x="0" y="6929"/>
                    </a:cubicBezTo>
                    <a:lnTo>
                      <a:pt x="0" y="6929"/>
                    </a:lnTo>
                    <a:cubicBezTo>
                      <a:pt x="167" y="7608"/>
                      <a:pt x="774" y="8108"/>
                      <a:pt x="1488" y="8108"/>
                    </a:cubicBezTo>
                    <a:lnTo>
                      <a:pt x="13049" y="8108"/>
                    </a:lnTo>
                    <a:cubicBezTo>
                      <a:pt x="13907" y="8108"/>
                      <a:pt x="14585" y="7430"/>
                      <a:pt x="14585" y="6572"/>
                    </a:cubicBezTo>
                    <a:lnTo>
                      <a:pt x="14585" y="1488"/>
                    </a:lnTo>
                    <a:cubicBezTo>
                      <a:pt x="14585" y="774"/>
                      <a:pt x="14085" y="167"/>
                      <a:pt x="134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1"/>
              <p:cNvSpPr/>
              <p:nvPr/>
            </p:nvSpPr>
            <p:spPr>
              <a:xfrm>
                <a:off x="1280149" y="2028627"/>
                <a:ext cx="427719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14907" h="16289" extrusionOk="0">
                    <a:moveTo>
                      <a:pt x="7489" y="250"/>
                    </a:moveTo>
                    <a:cubicBezTo>
                      <a:pt x="9692" y="250"/>
                      <a:pt x="11490" y="2036"/>
                      <a:pt x="11490" y="4251"/>
                    </a:cubicBezTo>
                    <a:lnTo>
                      <a:pt x="11490" y="7858"/>
                    </a:lnTo>
                    <a:lnTo>
                      <a:pt x="10406" y="7858"/>
                    </a:lnTo>
                    <a:lnTo>
                      <a:pt x="10406" y="4251"/>
                    </a:lnTo>
                    <a:cubicBezTo>
                      <a:pt x="10406" y="2644"/>
                      <a:pt x="9097" y="1334"/>
                      <a:pt x="7489" y="1334"/>
                    </a:cubicBezTo>
                    <a:cubicBezTo>
                      <a:pt x="5882" y="1334"/>
                      <a:pt x="4572" y="2644"/>
                      <a:pt x="4572" y="4251"/>
                    </a:cubicBezTo>
                    <a:lnTo>
                      <a:pt x="4572" y="7858"/>
                    </a:lnTo>
                    <a:lnTo>
                      <a:pt x="3501" y="7858"/>
                    </a:lnTo>
                    <a:lnTo>
                      <a:pt x="3501" y="4251"/>
                    </a:lnTo>
                    <a:lnTo>
                      <a:pt x="3489" y="4251"/>
                    </a:lnTo>
                    <a:cubicBezTo>
                      <a:pt x="3489" y="2048"/>
                      <a:pt x="5275" y="250"/>
                      <a:pt x="7489" y="250"/>
                    </a:cubicBezTo>
                    <a:close/>
                    <a:moveTo>
                      <a:pt x="7477" y="1631"/>
                    </a:moveTo>
                    <a:cubicBezTo>
                      <a:pt x="8918" y="1631"/>
                      <a:pt x="10109" y="2822"/>
                      <a:pt x="10109" y="4275"/>
                    </a:cubicBezTo>
                    <a:lnTo>
                      <a:pt x="10109" y="7870"/>
                    </a:lnTo>
                    <a:lnTo>
                      <a:pt x="4846" y="7870"/>
                    </a:lnTo>
                    <a:lnTo>
                      <a:pt x="4846" y="4275"/>
                    </a:lnTo>
                    <a:cubicBezTo>
                      <a:pt x="4846" y="2810"/>
                      <a:pt x="6037" y="1631"/>
                      <a:pt x="7477" y="1631"/>
                    </a:cubicBezTo>
                    <a:close/>
                    <a:moveTo>
                      <a:pt x="13216" y="8156"/>
                    </a:moveTo>
                    <a:cubicBezTo>
                      <a:pt x="13978" y="8156"/>
                      <a:pt x="14609" y="8775"/>
                      <a:pt x="14609" y="9537"/>
                    </a:cubicBezTo>
                    <a:lnTo>
                      <a:pt x="14609" y="14633"/>
                    </a:lnTo>
                    <a:cubicBezTo>
                      <a:pt x="14609" y="15383"/>
                      <a:pt x="13978" y="16014"/>
                      <a:pt x="13216" y="16014"/>
                    </a:cubicBezTo>
                    <a:lnTo>
                      <a:pt x="1655" y="16014"/>
                    </a:lnTo>
                    <a:cubicBezTo>
                      <a:pt x="893" y="16014"/>
                      <a:pt x="274" y="15383"/>
                      <a:pt x="274" y="14633"/>
                    </a:cubicBezTo>
                    <a:lnTo>
                      <a:pt x="274" y="9537"/>
                    </a:lnTo>
                    <a:cubicBezTo>
                      <a:pt x="274" y="8775"/>
                      <a:pt x="893" y="8156"/>
                      <a:pt x="1655" y="8156"/>
                    </a:cubicBezTo>
                    <a:close/>
                    <a:moveTo>
                      <a:pt x="7489" y="0"/>
                    </a:moveTo>
                    <a:cubicBezTo>
                      <a:pt x="5120" y="0"/>
                      <a:pt x="3215" y="1917"/>
                      <a:pt x="3215" y="4275"/>
                    </a:cubicBezTo>
                    <a:lnTo>
                      <a:pt x="3215" y="7870"/>
                    </a:lnTo>
                    <a:lnTo>
                      <a:pt x="1667" y="7870"/>
                    </a:lnTo>
                    <a:cubicBezTo>
                      <a:pt x="750" y="7870"/>
                      <a:pt x="0" y="8620"/>
                      <a:pt x="0" y="9537"/>
                    </a:cubicBezTo>
                    <a:lnTo>
                      <a:pt x="0" y="14621"/>
                    </a:lnTo>
                    <a:cubicBezTo>
                      <a:pt x="0" y="15550"/>
                      <a:pt x="750" y="16288"/>
                      <a:pt x="1667" y="16288"/>
                    </a:cubicBezTo>
                    <a:lnTo>
                      <a:pt x="13240" y="16288"/>
                    </a:lnTo>
                    <a:cubicBezTo>
                      <a:pt x="14157" y="16288"/>
                      <a:pt x="14907" y="15550"/>
                      <a:pt x="14907" y="14621"/>
                    </a:cubicBezTo>
                    <a:lnTo>
                      <a:pt x="14907" y="9537"/>
                    </a:lnTo>
                    <a:cubicBezTo>
                      <a:pt x="14883" y="8620"/>
                      <a:pt x="14145" y="7870"/>
                      <a:pt x="13216" y="7870"/>
                    </a:cubicBezTo>
                    <a:lnTo>
                      <a:pt x="11764" y="7870"/>
                    </a:lnTo>
                    <a:lnTo>
                      <a:pt x="11764" y="4275"/>
                    </a:lnTo>
                    <a:cubicBezTo>
                      <a:pt x="11764" y="1905"/>
                      <a:pt x="9847" y="0"/>
                      <a:pt x="7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1"/>
              <p:cNvSpPr/>
              <p:nvPr/>
            </p:nvSpPr>
            <p:spPr>
              <a:xfrm>
                <a:off x="1350187" y="2356927"/>
                <a:ext cx="36899" cy="36927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287" extrusionOk="0">
                    <a:moveTo>
                      <a:pt x="643" y="0"/>
                    </a:moveTo>
                    <a:cubicBezTo>
                      <a:pt x="286" y="0"/>
                      <a:pt x="0" y="286"/>
                      <a:pt x="0" y="643"/>
                    </a:cubicBezTo>
                    <a:cubicBezTo>
                      <a:pt x="0" y="988"/>
                      <a:pt x="286" y="1286"/>
                      <a:pt x="643" y="1286"/>
                    </a:cubicBezTo>
                    <a:cubicBezTo>
                      <a:pt x="1000" y="1286"/>
                      <a:pt x="1286" y="988"/>
                      <a:pt x="1286" y="643"/>
                    </a:cubicBezTo>
                    <a:cubicBezTo>
                      <a:pt x="1286" y="286"/>
                      <a:pt x="1000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1"/>
              <p:cNvSpPr/>
              <p:nvPr/>
            </p:nvSpPr>
            <p:spPr>
              <a:xfrm>
                <a:off x="1412680" y="2356927"/>
                <a:ext cx="36583" cy="3692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87" extrusionOk="0">
                    <a:moveTo>
                      <a:pt x="632" y="0"/>
                    </a:moveTo>
                    <a:cubicBezTo>
                      <a:pt x="287" y="0"/>
                      <a:pt x="1" y="286"/>
                      <a:pt x="1" y="643"/>
                    </a:cubicBezTo>
                    <a:cubicBezTo>
                      <a:pt x="1" y="988"/>
                      <a:pt x="287" y="1286"/>
                      <a:pt x="632" y="1286"/>
                    </a:cubicBezTo>
                    <a:cubicBezTo>
                      <a:pt x="989" y="1286"/>
                      <a:pt x="1275" y="988"/>
                      <a:pt x="1275" y="643"/>
                    </a:cubicBezTo>
                    <a:cubicBezTo>
                      <a:pt x="1275" y="286"/>
                      <a:pt x="989" y="0"/>
                      <a:pt x="6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1"/>
              <p:cNvSpPr/>
              <p:nvPr/>
            </p:nvSpPr>
            <p:spPr>
              <a:xfrm>
                <a:off x="1474856" y="2356927"/>
                <a:ext cx="36927" cy="3692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4" y="0"/>
                    </a:moveTo>
                    <a:cubicBezTo>
                      <a:pt x="287" y="0"/>
                      <a:pt x="1" y="286"/>
                      <a:pt x="1" y="643"/>
                    </a:cubicBezTo>
                    <a:cubicBezTo>
                      <a:pt x="1" y="988"/>
                      <a:pt x="287" y="1286"/>
                      <a:pt x="644" y="1286"/>
                    </a:cubicBezTo>
                    <a:cubicBezTo>
                      <a:pt x="1001" y="1286"/>
                      <a:pt x="1287" y="988"/>
                      <a:pt x="1287" y="643"/>
                    </a:cubicBezTo>
                    <a:cubicBezTo>
                      <a:pt x="1287" y="286"/>
                      <a:pt x="1001" y="0"/>
                      <a:pt x="6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1"/>
              <p:cNvSpPr/>
              <p:nvPr/>
            </p:nvSpPr>
            <p:spPr>
              <a:xfrm>
                <a:off x="1537722" y="2356927"/>
                <a:ext cx="36927" cy="3692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4" y="0"/>
                    </a:moveTo>
                    <a:cubicBezTo>
                      <a:pt x="286" y="0"/>
                      <a:pt x="1" y="286"/>
                      <a:pt x="1" y="643"/>
                    </a:cubicBezTo>
                    <a:cubicBezTo>
                      <a:pt x="1" y="988"/>
                      <a:pt x="286" y="1286"/>
                      <a:pt x="644" y="1286"/>
                    </a:cubicBezTo>
                    <a:cubicBezTo>
                      <a:pt x="989" y="1286"/>
                      <a:pt x="1287" y="988"/>
                      <a:pt x="1287" y="643"/>
                    </a:cubicBezTo>
                    <a:cubicBezTo>
                      <a:pt x="1287" y="286"/>
                      <a:pt x="989" y="0"/>
                      <a:pt x="6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1"/>
              <p:cNvSpPr/>
              <p:nvPr/>
            </p:nvSpPr>
            <p:spPr>
              <a:xfrm>
                <a:off x="1599898" y="2356927"/>
                <a:ext cx="36927" cy="3692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4" y="0"/>
                    </a:moveTo>
                    <a:cubicBezTo>
                      <a:pt x="298" y="0"/>
                      <a:pt x="1" y="286"/>
                      <a:pt x="1" y="643"/>
                    </a:cubicBezTo>
                    <a:cubicBezTo>
                      <a:pt x="1" y="988"/>
                      <a:pt x="298" y="1286"/>
                      <a:pt x="644" y="1286"/>
                    </a:cubicBezTo>
                    <a:cubicBezTo>
                      <a:pt x="1001" y="1286"/>
                      <a:pt x="1286" y="988"/>
                      <a:pt x="1286" y="643"/>
                    </a:cubicBezTo>
                    <a:cubicBezTo>
                      <a:pt x="1286" y="286"/>
                      <a:pt x="1001" y="0"/>
                      <a:pt x="6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14" name="Google Shape;3814;p41"/>
          <p:cNvGrpSpPr/>
          <p:nvPr/>
        </p:nvGrpSpPr>
        <p:grpSpPr>
          <a:xfrm>
            <a:off x="2005009" y="3199339"/>
            <a:ext cx="1703546" cy="1253777"/>
            <a:chOff x="1473377" y="3199339"/>
            <a:chExt cx="1703546" cy="1253777"/>
          </a:xfrm>
        </p:grpSpPr>
        <p:grpSp>
          <p:nvGrpSpPr>
            <p:cNvPr id="3815" name="Google Shape;3815;p41"/>
            <p:cNvGrpSpPr/>
            <p:nvPr/>
          </p:nvGrpSpPr>
          <p:grpSpPr>
            <a:xfrm>
              <a:off x="1473377" y="4197895"/>
              <a:ext cx="1285439" cy="255221"/>
              <a:chOff x="1473377" y="4197895"/>
              <a:chExt cx="1285439" cy="255221"/>
            </a:xfrm>
          </p:grpSpPr>
          <p:sp>
            <p:nvSpPr>
              <p:cNvPr id="3816" name="Google Shape;3816;p41"/>
              <p:cNvSpPr/>
              <p:nvPr/>
            </p:nvSpPr>
            <p:spPr>
              <a:xfrm>
                <a:off x="1493200" y="4213275"/>
                <a:ext cx="1265616" cy="239841"/>
              </a:xfrm>
              <a:custGeom>
                <a:avLst/>
                <a:gdLst/>
                <a:ahLst/>
                <a:cxnLst/>
                <a:rect l="l" t="t" r="r" b="b"/>
                <a:pathLst>
                  <a:path w="33660" h="8359" extrusionOk="0">
                    <a:moveTo>
                      <a:pt x="33385" y="1"/>
                    </a:moveTo>
                    <a:lnTo>
                      <a:pt x="33385" y="4846"/>
                    </a:lnTo>
                    <a:cubicBezTo>
                      <a:pt x="33385" y="6632"/>
                      <a:pt x="31921" y="8097"/>
                      <a:pt x="30135" y="8097"/>
                    </a:cubicBezTo>
                    <a:lnTo>
                      <a:pt x="3525" y="8097"/>
                    </a:lnTo>
                    <a:cubicBezTo>
                      <a:pt x="1739" y="8097"/>
                      <a:pt x="286" y="6632"/>
                      <a:pt x="286" y="4846"/>
                    </a:cubicBezTo>
                    <a:lnTo>
                      <a:pt x="286" y="346"/>
                    </a:lnTo>
                    <a:lnTo>
                      <a:pt x="0" y="346"/>
                    </a:lnTo>
                    <a:lnTo>
                      <a:pt x="0" y="4846"/>
                    </a:lnTo>
                    <a:cubicBezTo>
                      <a:pt x="0" y="6787"/>
                      <a:pt x="1572" y="8359"/>
                      <a:pt x="3513" y="8359"/>
                    </a:cubicBezTo>
                    <a:lnTo>
                      <a:pt x="30123" y="8359"/>
                    </a:lnTo>
                    <a:cubicBezTo>
                      <a:pt x="32064" y="8359"/>
                      <a:pt x="33647" y="6787"/>
                      <a:pt x="33659" y="4846"/>
                    </a:cubicBezTo>
                    <a:lnTo>
                      <a:pt x="33659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1"/>
              <p:cNvSpPr/>
              <p:nvPr/>
            </p:nvSpPr>
            <p:spPr>
              <a:xfrm>
                <a:off x="1473377" y="4197895"/>
                <a:ext cx="50585" cy="50269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752" extrusionOk="0">
                    <a:moveTo>
                      <a:pt x="882" y="1"/>
                    </a:moveTo>
                    <a:cubicBezTo>
                      <a:pt x="394" y="1"/>
                      <a:pt x="1" y="394"/>
                      <a:pt x="1" y="882"/>
                    </a:cubicBezTo>
                    <a:cubicBezTo>
                      <a:pt x="1" y="1358"/>
                      <a:pt x="394" y="1751"/>
                      <a:pt x="882" y="1751"/>
                    </a:cubicBezTo>
                    <a:cubicBezTo>
                      <a:pt x="1370" y="1751"/>
                      <a:pt x="1763" y="1358"/>
                      <a:pt x="1763" y="882"/>
                    </a:cubicBezTo>
                    <a:cubicBezTo>
                      <a:pt x="1763" y="394"/>
                      <a:pt x="1370" y="1"/>
                      <a:pt x="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18" name="Google Shape;3818;p41"/>
            <p:cNvSpPr/>
            <p:nvPr/>
          </p:nvSpPr>
          <p:spPr>
            <a:xfrm>
              <a:off x="2750553" y="3199339"/>
              <a:ext cx="7890" cy="175971"/>
            </a:xfrm>
            <a:custGeom>
              <a:avLst/>
              <a:gdLst/>
              <a:ahLst/>
              <a:cxnLst/>
              <a:rect l="l" t="t" r="r" b="b"/>
              <a:pathLst>
                <a:path w="275" h="6133" extrusionOk="0">
                  <a:moveTo>
                    <a:pt x="0" y="1"/>
                  </a:moveTo>
                  <a:lnTo>
                    <a:pt x="0" y="6133"/>
                  </a:lnTo>
                  <a:lnTo>
                    <a:pt x="274" y="61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9" name="Google Shape;3819;p41"/>
            <p:cNvGrpSpPr/>
            <p:nvPr/>
          </p:nvGrpSpPr>
          <p:grpSpPr>
            <a:xfrm>
              <a:off x="2331384" y="3371867"/>
              <a:ext cx="845539" cy="845539"/>
              <a:chOff x="2331384" y="3371867"/>
              <a:chExt cx="845539" cy="845539"/>
            </a:xfrm>
          </p:grpSpPr>
          <p:sp>
            <p:nvSpPr>
              <p:cNvPr id="3820" name="Google Shape;3820;p41"/>
              <p:cNvSpPr/>
              <p:nvPr/>
            </p:nvSpPr>
            <p:spPr>
              <a:xfrm>
                <a:off x="2335143" y="3375281"/>
                <a:ext cx="838022" cy="838022"/>
              </a:xfrm>
              <a:custGeom>
                <a:avLst/>
                <a:gdLst/>
                <a:ahLst/>
                <a:cxnLst/>
                <a:rect l="l" t="t" r="r" b="b"/>
                <a:pathLst>
                  <a:path w="29207" h="29207" extrusionOk="0">
                    <a:moveTo>
                      <a:pt x="14609" y="1"/>
                    </a:moveTo>
                    <a:cubicBezTo>
                      <a:pt x="6549" y="1"/>
                      <a:pt x="0" y="6537"/>
                      <a:pt x="0" y="14610"/>
                    </a:cubicBezTo>
                    <a:cubicBezTo>
                      <a:pt x="0" y="22670"/>
                      <a:pt x="6549" y="29207"/>
                      <a:pt x="14609" y="29207"/>
                    </a:cubicBezTo>
                    <a:cubicBezTo>
                      <a:pt x="22670" y="29207"/>
                      <a:pt x="29207" y="22670"/>
                      <a:pt x="29207" y="14610"/>
                    </a:cubicBezTo>
                    <a:cubicBezTo>
                      <a:pt x="29207" y="6537"/>
                      <a:pt x="22670" y="1"/>
                      <a:pt x="146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1"/>
              <p:cNvSpPr/>
              <p:nvPr/>
            </p:nvSpPr>
            <p:spPr>
              <a:xfrm>
                <a:off x="2378182" y="3416627"/>
                <a:ext cx="755014" cy="755330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26325" extrusionOk="0">
                    <a:moveTo>
                      <a:pt x="13157" y="0"/>
                    </a:moveTo>
                    <a:cubicBezTo>
                      <a:pt x="5882" y="0"/>
                      <a:pt x="1" y="5894"/>
                      <a:pt x="1" y="13169"/>
                    </a:cubicBezTo>
                    <a:cubicBezTo>
                      <a:pt x="1" y="20431"/>
                      <a:pt x="5882" y="26325"/>
                      <a:pt x="13157" y="26325"/>
                    </a:cubicBezTo>
                    <a:cubicBezTo>
                      <a:pt x="20420" y="26325"/>
                      <a:pt x="26313" y="20431"/>
                      <a:pt x="26313" y="13169"/>
                    </a:cubicBezTo>
                    <a:cubicBezTo>
                      <a:pt x="26313" y="5894"/>
                      <a:pt x="20420" y="0"/>
                      <a:pt x="1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1"/>
              <p:cNvSpPr/>
              <p:nvPr/>
            </p:nvSpPr>
            <p:spPr>
              <a:xfrm>
                <a:off x="2377493" y="3416971"/>
                <a:ext cx="660387" cy="660042"/>
              </a:xfrm>
              <a:custGeom>
                <a:avLst/>
                <a:gdLst/>
                <a:ahLst/>
                <a:cxnLst/>
                <a:rect l="l" t="t" r="r" b="b"/>
                <a:pathLst>
                  <a:path w="23016" h="23004" extrusionOk="0">
                    <a:moveTo>
                      <a:pt x="13157" y="0"/>
                    </a:moveTo>
                    <a:cubicBezTo>
                      <a:pt x="5894" y="0"/>
                      <a:pt x="1" y="5894"/>
                      <a:pt x="1" y="13157"/>
                    </a:cubicBezTo>
                    <a:cubicBezTo>
                      <a:pt x="1" y="17062"/>
                      <a:pt x="1715" y="20598"/>
                      <a:pt x="4442" y="23003"/>
                    </a:cubicBezTo>
                    <a:cubicBezTo>
                      <a:pt x="2382" y="20681"/>
                      <a:pt x="1132" y="17633"/>
                      <a:pt x="1132" y="14288"/>
                    </a:cubicBezTo>
                    <a:cubicBezTo>
                      <a:pt x="1132" y="7025"/>
                      <a:pt x="7026" y="1131"/>
                      <a:pt x="14288" y="1131"/>
                    </a:cubicBezTo>
                    <a:cubicBezTo>
                      <a:pt x="17646" y="1131"/>
                      <a:pt x="20694" y="2381"/>
                      <a:pt x="23016" y="4429"/>
                    </a:cubicBezTo>
                    <a:cubicBezTo>
                      <a:pt x="20599" y="1703"/>
                      <a:pt x="17086" y="0"/>
                      <a:pt x="13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1"/>
              <p:cNvSpPr/>
              <p:nvPr/>
            </p:nvSpPr>
            <p:spPr>
              <a:xfrm>
                <a:off x="2373734" y="3412524"/>
                <a:ext cx="763565" cy="763536"/>
              </a:xfrm>
              <a:custGeom>
                <a:avLst/>
                <a:gdLst/>
                <a:ahLst/>
                <a:cxnLst/>
                <a:rect l="l" t="t" r="r" b="b"/>
                <a:pathLst>
                  <a:path w="26612" h="26611" extrusionOk="0">
                    <a:moveTo>
                      <a:pt x="13312" y="286"/>
                    </a:moveTo>
                    <a:cubicBezTo>
                      <a:pt x="20480" y="286"/>
                      <a:pt x="26326" y="6132"/>
                      <a:pt x="26326" y="13312"/>
                    </a:cubicBezTo>
                    <a:cubicBezTo>
                      <a:pt x="26326" y="20479"/>
                      <a:pt x="20480" y="26325"/>
                      <a:pt x="13312" y="26325"/>
                    </a:cubicBezTo>
                    <a:cubicBezTo>
                      <a:pt x="6133" y="26325"/>
                      <a:pt x="287" y="20479"/>
                      <a:pt x="287" y="13312"/>
                    </a:cubicBezTo>
                    <a:cubicBezTo>
                      <a:pt x="287" y="6132"/>
                      <a:pt x="6133" y="286"/>
                      <a:pt x="13312" y="286"/>
                    </a:cubicBezTo>
                    <a:close/>
                    <a:moveTo>
                      <a:pt x="13300" y="0"/>
                    </a:moveTo>
                    <a:cubicBezTo>
                      <a:pt x="5966" y="0"/>
                      <a:pt x="1" y="5965"/>
                      <a:pt x="1" y="13312"/>
                    </a:cubicBezTo>
                    <a:cubicBezTo>
                      <a:pt x="1" y="20646"/>
                      <a:pt x="5966" y="26611"/>
                      <a:pt x="13312" y="26611"/>
                    </a:cubicBezTo>
                    <a:cubicBezTo>
                      <a:pt x="20646" y="26611"/>
                      <a:pt x="26611" y="20646"/>
                      <a:pt x="26611" y="13312"/>
                    </a:cubicBezTo>
                    <a:cubicBezTo>
                      <a:pt x="26611" y="5965"/>
                      <a:pt x="20646" y="0"/>
                      <a:pt x="13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1"/>
              <p:cNvSpPr/>
              <p:nvPr/>
            </p:nvSpPr>
            <p:spPr>
              <a:xfrm>
                <a:off x="2331384" y="3371867"/>
                <a:ext cx="845539" cy="845539"/>
              </a:xfrm>
              <a:custGeom>
                <a:avLst/>
                <a:gdLst/>
                <a:ahLst/>
                <a:cxnLst/>
                <a:rect l="l" t="t" r="r" b="b"/>
                <a:pathLst>
                  <a:path w="29469" h="29469" extrusionOk="0">
                    <a:moveTo>
                      <a:pt x="14740" y="274"/>
                    </a:moveTo>
                    <a:cubicBezTo>
                      <a:pt x="22718" y="274"/>
                      <a:pt x="29207" y="6763"/>
                      <a:pt x="29195" y="14741"/>
                    </a:cubicBezTo>
                    <a:cubicBezTo>
                      <a:pt x="29195" y="22706"/>
                      <a:pt x="22706" y="29195"/>
                      <a:pt x="14740" y="29195"/>
                    </a:cubicBezTo>
                    <a:cubicBezTo>
                      <a:pt x="6775" y="29195"/>
                      <a:pt x="286" y="22718"/>
                      <a:pt x="286" y="14741"/>
                    </a:cubicBezTo>
                    <a:cubicBezTo>
                      <a:pt x="286" y="6763"/>
                      <a:pt x="6763" y="274"/>
                      <a:pt x="14740" y="274"/>
                    </a:cubicBezTo>
                    <a:close/>
                    <a:moveTo>
                      <a:pt x="14740" y="1"/>
                    </a:moveTo>
                    <a:cubicBezTo>
                      <a:pt x="6608" y="1"/>
                      <a:pt x="1" y="6609"/>
                      <a:pt x="1" y="14741"/>
                    </a:cubicBezTo>
                    <a:cubicBezTo>
                      <a:pt x="1" y="22861"/>
                      <a:pt x="6608" y="29469"/>
                      <a:pt x="14740" y="29469"/>
                    </a:cubicBezTo>
                    <a:cubicBezTo>
                      <a:pt x="22861" y="29469"/>
                      <a:pt x="29468" y="22849"/>
                      <a:pt x="29468" y="14741"/>
                    </a:cubicBezTo>
                    <a:cubicBezTo>
                      <a:pt x="29468" y="6609"/>
                      <a:pt x="22861" y="1"/>
                      <a:pt x="147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1"/>
              <p:cNvSpPr/>
              <p:nvPr/>
            </p:nvSpPr>
            <p:spPr>
              <a:xfrm>
                <a:off x="2614235" y="3670441"/>
                <a:ext cx="45133" cy="38649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347" extrusionOk="0">
                    <a:moveTo>
                      <a:pt x="441" y="1"/>
                    </a:moveTo>
                    <a:cubicBezTo>
                      <a:pt x="310" y="108"/>
                      <a:pt x="168" y="167"/>
                      <a:pt x="13" y="191"/>
                    </a:cubicBezTo>
                    <a:cubicBezTo>
                      <a:pt x="1" y="251"/>
                      <a:pt x="1" y="298"/>
                      <a:pt x="1" y="358"/>
                    </a:cubicBezTo>
                    <a:cubicBezTo>
                      <a:pt x="1" y="632"/>
                      <a:pt x="108" y="882"/>
                      <a:pt x="287" y="1060"/>
                    </a:cubicBezTo>
                    <a:cubicBezTo>
                      <a:pt x="465" y="1239"/>
                      <a:pt x="715" y="1346"/>
                      <a:pt x="965" y="1346"/>
                    </a:cubicBezTo>
                    <a:cubicBezTo>
                      <a:pt x="1192" y="1346"/>
                      <a:pt x="1394" y="1263"/>
                      <a:pt x="1573" y="1132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1"/>
              <p:cNvSpPr/>
              <p:nvPr/>
            </p:nvSpPr>
            <p:spPr>
              <a:xfrm>
                <a:off x="2845525" y="3653856"/>
                <a:ext cx="118902" cy="137896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806" extrusionOk="0">
                    <a:moveTo>
                      <a:pt x="3085" y="1"/>
                    </a:moveTo>
                    <a:cubicBezTo>
                      <a:pt x="3022" y="1"/>
                      <a:pt x="2958" y="7"/>
                      <a:pt x="2894" y="19"/>
                    </a:cubicBezTo>
                    <a:cubicBezTo>
                      <a:pt x="2882" y="174"/>
                      <a:pt x="2786" y="376"/>
                      <a:pt x="2644" y="507"/>
                    </a:cubicBezTo>
                    <a:cubicBezTo>
                      <a:pt x="2489" y="650"/>
                      <a:pt x="2310" y="745"/>
                      <a:pt x="2120" y="769"/>
                    </a:cubicBezTo>
                    <a:cubicBezTo>
                      <a:pt x="2072" y="1043"/>
                      <a:pt x="2132" y="1329"/>
                      <a:pt x="2310" y="1543"/>
                    </a:cubicBezTo>
                    <a:lnTo>
                      <a:pt x="560" y="3317"/>
                    </a:lnTo>
                    <a:cubicBezTo>
                      <a:pt x="393" y="3150"/>
                      <a:pt x="215" y="3019"/>
                      <a:pt x="0" y="2900"/>
                    </a:cubicBezTo>
                    <a:lnTo>
                      <a:pt x="0" y="2900"/>
                    </a:lnTo>
                    <a:cubicBezTo>
                      <a:pt x="358" y="3448"/>
                      <a:pt x="572" y="4103"/>
                      <a:pt x="596" y="4805"/>
                    </a:cubicBezTo>
                    <a:lnTo>
                      <a:pt x="1513" y="4805"/>
                    </a:lnTo>
                    <a:cubicBezTo>
                      <a:pt x="1322" y="4317"/>
                      <a:pt x="1060" y="3865"/>
                      <a:pt x="703" y="3496"/>
                    </a:cubicBezTo>
                    <a:lnTo>
                      <a:pt x="2453" y="1745"/>
                    </a:lnTo>
                    <a:cubicBezTo>
                      <a:pt x="2644" y="1876"/>
                      <a:pt x="2846" y="1948"/>
                      <a:pt x="3072" y="1948"/>
                    </a:cubicBezTo>
                    <a:cubicBezTo>
                      <a:pt x="3334" y="1948"/>
                      <a:pt x="3572" y="1841"/>
                      <a:pt x="3751" y="1662"/>
                    </a:cubicBezTo>
                    <a:cubicBezTo>
                      <a:pt x="4144" y="1281"/>
                      <a:pt x="4144" y="674"/>
                      <a:pt x="3751" y="281"/>
                    </a:cubicBezTo>
                    <a:cubicBezTo>
                      <a:pt x="3562" y="92"/>
                      <a:pt x="3328" y="1"/>
                      <a:pt x="30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1"/>
              <p:cNvSpPr/>
              <p:nvPr/>
            </p:nvSpPr>
            <p:spPr>
              <a:xfrm>
                <a:off x="2759763" y="3592885"/>
                <a:ext cx="56065" cy="10117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526" extrusionOk="0">
                    <a:moveTo>
                      <a:pt x="965" y="1"/>
                    </a:moveTo>
                    <a:cubicBezTo>
                      <a:pt x="906" y="1"/>
                      <a:pt x="858" y="1"/>
                      <a:pt x="799" y="13"/>
                    </a:cubicBezTo>
                    <a:cubicBezTo>
                      <a:pt x="751" y="418"/>
                      <a:pt x="430" y="727"/>
                      <a:pt x="13" y="799"/>
                    </a:cubicBezTo>
                    <a:cubicBezTo>
                      <a:pt x="1" y="858"/>
                      <a:pt x="1" y="918"/>
                      <a:pt x="1" y="977"/>
                    </a:cubicBezTo>
                    <a:cubicBezTo>
                      <a:pt x="1" y="1489"/>
                      <a:pt x="370" y="1882"/>
                      <a:pt x="870" y="1942"/>
                    </a:cubicBezTo>
                    <a:lnTo>
                      <a:pt x="870" y="3454"/>
                    </a:lnTo>
                    <a:cubicBezTo>
                      <a:pt x="942" y="3466"/>
                      <a:pt x="1013" y="3489"/>
                      <a:pt x="1084" y="3525"/>
                    </a:cubicBezTo>
                    <a:lnTo>
                      <a:pt x="1084" y="1942"/>
                    </a:lnTo>
                    <a:cubicBezTo>
                      <a:pt x="1573" y="1882"/>
                      <a:pt x="1954" y="1489"/>
                      <a:pt x="1954" y="977"/>
                    </a:cubicBezTo>
                    <a:cubicBezTo>
                      <a:pt x="1954" y="441"/>
                      <a:pt x="1525" y="1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1"/>
              <p:cNvSpPr/>
              <p:nvPr/>
            </p:nvSpPr>
            <p:spPr>
              <a:xfrm>
                <a:off x="2631680" y="3652881"/>
                <a:ext cx="50585" cy="6369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220" extrusionOk="0">
                    <a:moveTo>
                      <a:pt x="355" y="0"/>
                    </a:moveTo>
                    <a:cubicBezTo>
                      <a:pt x="295" y="0"/>
                      <a:pt x="236" y="6"/>
                      <a:pt x="179" y="17"/>
                    </a:cubicBezTo>
                    <a:cubicBezTo>
                      <a:pt x="167" y="184"/>
                      <a:pt x="107" y="327"/>
                      <a:pt x="0" y="470"/>
                    </a:cubicBezTo>
                    <a:lnTo>
                      <a:pt x="1762" y="2220"/>
                    </a:lnTo>
                    <a:lnTo>
                      <a:pt x="1762" y="2220"/>
                    </a:lnTo>
                    <a:lnTo>
                      <a:pt x="1119" y="1577"/>
                    </a:lnTo>
                    <a:cubicBezTo>
                      <a:pt x="1417" y="1196"/>
                      <a:pt x="1405" y="648"/>
                      <a:pt x="1048" y="291"/>
                    </a:cubicBezTo>
                    <a:cubicBezTo>
                      <a:pt x="856" y="99"/>
                      <a:pt x="602" y="0"/>
                      <a:pt x="3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1"/>
              <p:cNvSpPr/>
              <p:nvPr/>
            </p:nvSpPr>
            <p:spPr>
              <a:xfrm>
                <a:off x="2613891" y="3884286"/>
                <a:ext cx="138728" cy="11586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4038" extrusionOk="0">
                    <a:moveTo>
                      <a:pt x="2930" y="1"/>
                    </a:moveTo>
                    <a:cubicBezTo>
                      <a:pt x="3049" y="203"/>
                      <a:pt x="3192" y="382"/>
                      <a:pt x="3347" y="561"/>
                    </a:cubicBezTo>
                    <a:lnTo>
                      <a:pt x="1573" y="2323"/>
                    </a:lnTo>
                    <a:cubicBezTo>
                      <a:pt x="1389" y="2197"/>
                      <a:pt x="1175" y="2119"/>
                      <a:pt x="954" y="2119"/>
                    </a:cubicBezTo>
                    <a:cubicBezTo>
                      <a:pt x="903" y="2119"/>
                      <a:pt x="851" y="2123"/>
                      <a:pt x="799" y="2132"/>
                    </a:cubicBezTo>
                    <a:cubicBezTo>
                      <a:pt x="775" y="2323"/>
                      <a:pt x="680" y="2501"/>
                      <a:pt x="537" y="2644"/>
                    </a:cubicBezTo>
                    <a:cubicBezTo>
                      <a:pt x="382" y="2787"/>
                      <a:pt x="203" y="2882"/>
                      <a:pt x="13" y="2906"/>
                    </a:cubicBezTo>
                    <a:cubicBezTo>
                      <a:pt x="1" y="2966"/>
                      <a:pt x="1" y="3013"/>
                      <a:pt x="1" y="3073"/>
                    </a:cubicBezTo>
                    <a:cubicBezTo>
                      <a:pt x="1" y="3335"/>
                      <a:pt x="96" y="3573"/>
                      <a:pt x="275" y="3751"/>
                    </a:cubicBezTo>
                    <a:cubicBezTo>
                      <a:pt x="477" y="3954"/>
                      <a:pt x="727" y="4037"/>
                      <a:pt x="965" y="4037"/>
                    </a:cubicBezTo>
                    <a:cubicBezTo>
                      <a:pt x="1215" y="4037"/>
                      <a:pt x="1465" y="3954"/>
                      <a:pt x="1644" y="3751"/>
                    </a:cubicBezTo>
                    <a:cubicBezTo>
                      <a:pt x="2001" y="3394"/>
                      <a:pt x="2025" y="2847"/>
                      <a:pt x="1727" y="2466"/>
                    </a:cubicBezTo>
                    <a:lnTo>
                      <a:pt x="3478" y="703"/>
                    </a:lnTo>
                    <a:cubicBezTo>
                      <a:pt x="3882" y="1061"/>
                      <a:pt x="4323" y="1334"/>
                      <a:pt x="4835" y="1513"/>
                    </a:cubicBezTo>
                    <a:lnTo>
                      <a:pt x="4835" y="596"/>
                    </a:lnTo>
                    <a:cubicBezTo>
                      <a:pt x="4132" y="584"/>
                      <a:pt x="3478" y="358"/>
                      <a:pt x="29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1"/>
              <p:cNvSpPr/>
              <p:nvPr/>
            </p:nvSpPr>
            <p:spPr>
              <a:xfrm>
                <a:off x="2904632" y="3944942"/>
                <a:ext cx="59795" cy="55549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936" extrusionOk="0">
                    <a:moveTo>
                      <a:pt x="1024" y="1"/>
                    </a:moveTo>
                    <a:cubicBezTo>
                      <a:pt x="964" y="1"/>
                      <a:pt x="904" y="6"/>
                      <a:pt x="846" y="18"/>
                    </a:cubicBezTo>
                    <a:cubicBezTo>
                      <a:pt x="810" y="209"/>
                      <a:pt x="726" y="387"/>
                      <a:pt x="584" y="530"/>
                    </a:cubicBezTo>
                    <a:cubicBezTo>
                      <a:pt x="429" y="673"/>
                      <a:pt x="250" y="768"/>
                      <a:pt x="60" y="792"/>
                    </a:cubicBezTo>
                    <a:cubicBezTo>
                      <a:pt x="0" y="1090"/>
                      <a:pt x="84" y="1423"/>
                      <a:pt x="322" y="1649"/>
                    </a:cubicBezTo>
                    <a:cubicBezTo>
                      <a:pt x="512" y="1852"/>
                      <a:pt x="774" y="1935"/>
                      <a:pt x="1012" y="1935"/>
                    </a:cubicBezTo>
                    <a:cubicBezTo>
                      <a:pt x="1250" y="1935"/>
                      <a:pt x="1512" y="1852"/>
                      <a:pt x="1691" y="1649"/>
                    </a:cubicBezTo>
                    <a:cubicBezTo>
                      <a:pt x="2084" y="1268"/>
                      <a:pt x="2084" y="661"/>
                      <a:pt x="1691" y="268"/>
                    </a:cubicBezTo>
                    <a:cubicBezTo>
                      <a:pt x="1519" y="96"/>
                      <a:pt x="1270" y="1"/>
                      <a:pt x="10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1"/>
              <p:cNvSpPr/>
              <p:nvPr/>
            </p:nvSpPr>
            <p:spPr>
              <a:xfrm>
                <a:off x="2833561" y="3797176"/>
                <a:ext cx="188940" cy="102518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3573" extrusionOk="0">
                    <a:moveTo>
                      <a:pt x="1013" y="1"/>
                    </a:moveTo>
                    <a:cubicBezTo>
                      <a:pt x="989" y="941"/>
                      <a:pt x="608" y="1811"/>
                      <a:pt x="1" y="2442"/>
                    </a:cubicBezTo>
                    <a:lnTo>
                      <a:pt x="1132" y="3573"/>
                    </a:lnTo>
                    <a:cubicBezTo>
                      <a:pt x="1751" y="2942"/>
                      <a:pt x="2120" y="2073"/>
                      <a:pt x="2144" y="1132"/>
                    </a:cubicBezTo>
                    <a:lnTo>
                      <a:pt x="4632" y="1132"/>
                    </a:lnTo>
                    <a:cubicBezTo>
                      <a:pt x="4692" y="1620"/>
                      <a:pt x="5097" y="2001"/>
                      <a:pt x="5597" y="2001"/>
                    </a:cubicBezTo>
                    <a:cubicBezTo>
                      <a:pt x="6132" y="2001"/>
                      <a:pt x="6585" y="1572"/>
                      <a:pt x="6585" y="1013"/>
                    </a:cubicBezTo>
                    <a:cubicBezTo>
                      <a:pt x="6573" y="501"/>
                      <a:pt x="6132" y="48"/>
                      <a:pt x="5597" y="48"/>
                    </a:cubicBezTo>
                    <a:cubicBezTo>
                      <a:pt x="5537" y="48"/>
                      <a:pt x="5478" y="48"/>
                      <a:pt x="5442" y="60"/>
                    </a:cubicBezTo>
                    <a:cubicBezTo>
                      <a:pt x="5359" y="465"/>
                      <a:pt x="5049" y="775"/>
                      <a:pt x="4644" y="858"/>
                    </a:cubicBezTo>
                    <a:cubicBezTo>
                      <a:pt x="4644" y="870"/>
                      <a:pt x="4632" y="882"/>
                      <a:pt x="4632" y="918"/>
                    </a:cubicBezTo>
                    <a:lnTo>
                      <a:pt x="2144" y="918"/>
                    </a:lnTo>
                    <a:cubicBezTo>
                      <a:pt x="2132" y="596"/>
                      <a:pt x="2084" y="299"/>
                      <a:pt x="20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1"/>
              <p:cNvSpPr/>
              <p:nvPr/>
            </p:nvSpPr>
            <p:spPr>
              <a:xfrm>
                <a:off x="2553436" y="3798897"/>
                <a:ext cx="101485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954" extrusionOk="0">
                    <a:moveTo>
                      <a:pt x="989" y="0"/>
                    </a:moveTo>
                    <a:cubicBezTo>
                      <a:pt x="929" y="0"/>
                      <a:pt x="870" y="0"/>
                      <a:pt x="810" y="24"/>
                    </a:cubicBezTo>
                    <a:cubicBezTo>
                      <a:pt x="739" y="417"/>
                      <a:pt x="417" y="750"/>
                      <a:pt x="24" y="810"/>
                    </a:cubicBezTo>
                    <a:cubicBezTo>
                      <a:pt x="1" y="870"/>
                      <a:pt x="1" y="917"/>
                      <a:pt x="1" y="977"/>
                    </a:cubicBezTo>
                    <a:cubicBezTo>
                      <a:pt x="1" y="1512"/>
                      <a:pt x="429" y="1953"/>
                      <a:pt x="989" y="1953"/>
                    </a:cubicBezTo>
                    <a:cubicBezTo>
                      <a:pt x="1489" y="1953"/>
                      <a:pt x="1894" y="1572"/>
                      <a:pt x="1953" y="1096"/>
                    </a:cubicBezTo>
                    <a:lnTo>
                      <a:pt x="3537" y="1096"/>
                    </a:lnTo>
                    <a:cubicBezTo>
                      <a:pt x="3501" y="1012"/>
                      <a:pt x="3489" y="941"/>
                      <a:pt x="3453" y="870"/>
                    </a:cubicBezTo>
                    <a:lnTo>
                      <a:pt x="1953" y="870"/>
                    </a:lnTo>
                    <a:cubicBezTo>
                      <a:pt x="1894" y="381"/>
                      <a:pt x="1489" y="0"/>
                      <a:pt x="9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1"/>
              <p:cNvSpPr/>
              <p:nvPr/>
            </p:nvSpPr>
            <p:spPr>
              <a:xfrm>
                <a:off x="2758415" y="3872350"/>
                <a:ext cx="102518" cy="18894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6585" extrusionOk="0">
                    <a:moveTo>
                      <a:pt x="2441" y="0"/>
                    </a:moveTo>
                    <a:cubicBezTo>
                      <a:pt x="1810" y="619"/>
                      <a:pt x="941" y="988"/>
                      <a:pt x="0" y="1012"/>
                    </a:cubicBezTo>
                    <a:lnTo>
                      <a:pt x="0" y="2000"/>
                    </a:lnTo>
                    <a:cubicBezTo>
                      <a:pt x="286" y="2072"/>
                      <a:pt x="596" y="2131"/>
                      <a:pt x="917" y="2143"/>
                    </a:cubicBezTo>
                    <a:lnTo>
                      <a:pt x="917" y="4632"/>
                    </a:lnTo>
                    <a:cubicBezTo>
                      <a:pt x="893" y="4632"/>
                      <a:pt x="881" y="4644"/>
                      <a:pt x="858" y="4644"/>
                    </a:cubicBezTo>
                    <a:cubicBezTo>
                      <a:pt x="774" y="5048"/>
                      <a:pt x="465" y="5358"/>
                      <a:pt x="60" y="5441"/>
                    </a:cubicBezTo>
                    <a:cubicBezTo>
                      <a:pt x="48" y="5501"/>
                      <a:pt x="48" y="5537"/>
                      <a:pt x="48" y="5596"/>
                    </a:cubicBezTo>
                    <a:cubicBezTo>
                      <a:pt x="48" y="6132"/>
                      <a:pt x="477" y="6584"/>
                      <a:pt x="1024" y="6584"/>
                    </a:cubicBezTo>
                    <a:cubicBezTo>
                      <a:pt x="1572" y="6584"/>
                      <a:pt x="2012" y="6156"/>
                      <a:pt x="2012" y="5596"/>
                    </a:cubicBezTo>
                    <a:cubicBezTo>
                      <a:pt x="2001" y="5096"/>
                      <a:pt x="1620" y="4691"/>
                      <a:pt x="1131" y="4632"/>
                    </a:cubicBezTo>
                    <a:lnTo>
                      <a:pt x="1131" y="2143"/>
                    </a:lnTo>
                    <a:cubicBezTo>
                      <a:pt x="2072" y="2120"/>
                      <a:pt x="2941" y="1739"/>
                      <a:pt x="3572" y="1131"/>
                    </a:cubicBezTo>
                    <a:lnTo>
                      <a:pt x="24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1"/>
              <p:cNvSpPr/>
              <p:nvPr/>
            </p:nvSpPr>
            <p:spPr>
              <a:xfrm>
                <a:off x="2520984" y="3560434"/>
                <a:ext cx="469065" cy="46840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6325" extrusionOk="0">
                    <a:moveTo>
                      <a:pt x="8192" y="215"/>
                    </a:moveTo>
                    <a:cubicBezTo>
                      <a:pt x="8609" y="215"/>
                      <a:pt x="8954" y="560"/>
                      <a:pt x="8954" y="977"/>
                    </a:cubicBezTo>
                    <a:cubicBezTo>
                      <a:pt x="8954" y="1394"/>
                      <a:pt x="8609" y="1739"/>
                      <a:pt x="8192" y="1739"/>
                    </a:cubicBezTo>
                    <a:cubicBezTo>
                      <a:pt x="7763" y="1727"/>
                      <a:pt x="7430" y="1382"/>
                      <a:pt x="7430" y="977"/>
                    </a:cubicBezTo>
                    <a:cubicBezTo>
                      <a:pt x="7430" y="560"/>
                      <a:pt x="7775" y="215"/>
                      <a:pt x="8192" y="215"/>
                    </a:cubicBezTo>
                    <a:close/>
                    <a:moveTo>
                      <a:pt x="13264" y="2323"/>
                    </a:moveTo>
                    <a:cubicBezTo>
                      <a:pt x="13455" y="2323"/>
                      <a:pt x="13657" y="2394"/>
                      <a:pt x="13800" y="2537"/>
                    </a:cubicBezTo>
                    <a:cubicBezTo>
                      <a:pt x="14097" y="2835"/>
                      <a:pt x="14097" y="3311"/>
                      <a:pt x="13800" y="3597"/>
                    </a:cubicBezTo>
                    <a:cubicBezTo>
                      <a:pt x="13651" y="3745"/>
                      <a:pt x="13458" y="3820"/>
                      <a:pt x="13266" y="3820"/>
                    </a:cubicBezTo>
                    <a:cubicBezTo>
                      <a:pt x="13074" y="3820"/>
                      <a:pt x="12883" y="3745"/>
                      <a:pt x="12740" y="3597"/>
                    </a:cubicBezTo>
                    <a:cubicBezTo>
                      <a:pt x="12431" y="3311"/>
                      <a:pt x="12431" y="2835"/>
                      <a:pt x="12728" y="2537"/>
                    </a:cubicBezTo>
                    <a:cubicBezTo>
                      <a:pt x="12871" y="2394"/>
                      <a:pt x="13074" y="2323"/>
                      <a:pt x="13264" y="2323"/>
                    </a:cubicBezTo>
                    <a:close/>
                    <a:moveTo>
                      <a:pt x="3096" y="2334"/>
                    </a:moveTo>
                    <a:cubicBezTo>
                      <a:pt x="3299" y="2334"/>
                      <a:pt x="3489" y="2406"/>
                      <a:pt x="3632" y="2561"/>
                    </a:cubicBezTo>
                    <a:cubicBezTo>
                      <a:pt x="3930" y="2858"/>
                      <a:pt x="3930" y="3335"/>
                      <a:pt x="3632" y="3608"/>
                    </a:cubicBezTo>
                    <a:cubicBezTo>
                      <a:pt x="3483" y="3751"/>
                      <a:pt x="3290" y="3823"/>
                      <a:pt x="3096" y="3823"/>
                    </a:cubicBezTo>
                    <a:cubicBezTo>
                      <a:pt x="2903" y="3823"/>
                      <a:pt x="2709" y="3751"/>
                      <a:pt x="2560" y="3608"/>
                    </a:cubicBezTo>
                    <a:cubicBezTo>
                      <a:pt x="2263" y="3311"/>
                      <a:pt x="2263" y="2835"/>
                      <a:pt x="2560" y="2561"/>
                    </a:cubicBezTo>
                    <a:cubicBezTo>
                      <a:pt x="2715" y="2406"/>
                      <a:pt x="2906" y="2334"/>
                      <a:pt x="3096" y="2334"/>
                    </a:cubicBezTo>
                    <a:close/>
                    <a:moveTo>
                      <a:pt x="989" y="7395"/>
                    </a:moveTo>
                    <a:cubicBezTo>
                      <a:pt x="1405" y="7395"/>
                      <a:pt x="1751" y="7740"/>
                      <a:pt x="1751" y="8157"/>
                    </a:cubicBezTo>
                    <a:cubicBezTo>
                      <a:pt x="1751" y="8573"/>
                      <a:pt x="1405" y="8907"/>
                      <a:pt x="989" y="8907"/>
                    </a:cubicBezTo>
                    <a:cubicBezTo>
                      <a:pt x="572" y="8907"/>
                      <a:pt x="227" y="8573"/>
                      <a:pt x="227" y="8157"/>
                    </a:cubicBezTo>
                    <a:cubicBezTo>
                      <a:pt x="227" y="7740"/>
                      <a:pt x="572" y="7395"/>
                      <a:pt x="989" y="7395"/>
                    </a:cubicBezTo>
                    <a:close/>
                    <a:moveTo>
                      <a:pt x="15360" y="7395"/>
                    </a:moveTo>
                    <a:cubicBezTo>
                      <a:pt x="15776" y="7395"/>
                      <a:pt x="16122" y="7740"/>
                      <a:pt x="16122" y="8157"/>
                    </a:cubicBezTo>
                    <a:cubicBezTo>
                      <a:pt x="16110" y="8573"/>
                      <a:pt x="15776" y="8907"/>
                      <a:pt x="15360" y="8907"/>
                    </a:cubicBezTo>
                    <a:cubicBezTo>
                      <a:pt x="14943" y="8907"/>
                      <a:pt x="14609" y="8573"/>
                      <a:pt x="14609" y="8157"/>
                    </a:cubicBezTo>
                    <a:cubicBezTo>
                      <a:pt x="14609" y="7740"/>
                      <a:pt x="14943" y="7395"/>
                      <a:pt x="15360" y="7395"/>
                    </a:cubicBezTo>
                    <a:close/>
                    <a:moveTo>
                      <a:pt x="8180" y="4644"/>
                    </a:moveTo>
                    <a:cubicBezTo>
                      <a:pt x="10109" y="4644"/>
                      <a:pt x="11681" y="6216"/>
                      <a:pt x="11681" y="8157"/>
                    </a:cubicBezTo>
                    <a:cubicBezTo>
                      <a:pt x="11681" y="10085"/>
                      <a:pt x="10109" y="11669"/>
                      <a:pt x="8180" y="11669"/>
                    </a:cubicBezTo>
                    <a:cubicBezTo>
                      <a:pt x="6239" y="11669"/>
                      <a:pt x="4668" y="10085"/>
                      <a:pt x="4668" y="8157"/>
                    </a:cubicBezTo>
                    <a:cubicBezTo>
                      <a:pt x="4668" y="6216"/>
                      <a:pt x="6239" y="4644"/>
                      <a:pt x="8180" y="4644"/>
                    </a:cubicBezTo>
                    <a:close/>
                    <a:moveTo>
                      <a:pt x="3096" y="12479"/>
                    </a:moveTo>
                    <a:cubicBezTo>
                      <a:pt x="3299" y="12479"/>
                      <a:pt x="3489" y="12562"/>
                      <a:pt x="3632" y="12705"/>
                    </a:cubicBezTo>
                    <a:cubicBezTo>
                      <a:pt x="3918" y="12991"/>
                      <a:pt x="3918" y="13479"/>
                      <a:pt x="3620" y="13764"/>
                    </a:cubicBezTo>
                    <a:cubicBezTo>
                      <a:pt x="3471" y="13913"/>
                      <a:pt x="3278" y="13988"/>
                      <a:pt x="3086" y="13988"/>
                    </a:cubicBezTo>
                    <a:cubicBezTo>
                      <a:pt x="2894" y="13988"/>
                      <a:pt x="2703" y="13913"/>
                      <a:pt x="2560" y="13764"/>
                    </a:cubicBezTo>
                    <a:cubicBezTo>
                      <a:pt x="2263" y="13467"/>
                      <a:pt x="2263" y="12991"/>
                      <a:pt x="2560" y="12705"/>
                    </a:cubicBezTo>
                    <a:cubicBezTo>
                      <a:pt x="2715" y="12562"/>
                      <a:pt x="2906" y="12479"/>
                      <a:pt x="3096" y="12479"/>
                    </a:cubicBezTo>
                    <a:close/>
                    <a:moveTo>
                      <a:pt x="13254" y="12482"/>
                    </a:moveTo>
                    <a:cubicBezTo>
                      <a:pt x="13446" y="12482"/>
                      <a:pt x="13639" y="12556"/>
                      <a:pt x="13788" y="12705"/>
                    </a:cubicBezTo>
                    <a:cubicBezTo>
                      <a:pt x="14086" y="13002"/>
                      <a:pt x="14086" y="13479"/>
                      <a:pt x="13788" y="13764"/>
                    </a:cubicBezTo>
                    <a:cubicBezTo>
                      <a:pt x="13639" y="13913"/>
                      <a:pt x="13446" y="13988"/>
                      <a:pt x="13254" y="13988"/>
                    </a:cubicBezTo>
                    <a:cubicBezTo>
                      <a:pt x="13062" y="13988"/>
                      <a:pt x="12871" y="13913"/>
                      <a:pt x="12728" y="13764"/>
                    </a:cubicBezTo>
                    <a:cubicBezTo>
                      <a:pt x="12431" y="13467"/>
                      <a:pt x="12431" y="12991"/>
                      <a:pt x="12728" y="12705"/>
                    </a:cubicBezTo>
                    <a:cubicBezTo>
                      <a:pt x="12871" y="12556"/>
                      <a:pt x="13062" y="12482"/>
                      <a:pt x="13254" y="12482"/>
                    </a:cubicBezTo>
                    <a:close/>
                    <a:moveTo>
                      <a:pt x="8168" y="14586"/>
                    </a:moveTo>
                    <a:cubicBezTo>
                      <a:pt x="8597" y="14586"/>
                      <a:pt x="8930" y="14919"/>
                      <a:pt x="8930" y="15336"/>
                    </a:cubicBezTo>
                    <a:cubicBezTo>
                      <a:pt x="8930" y="15753"/>
                      <a:pt x="8597" y="16098"/>
                      <a:pt x="8168" y="16098"/>
                    </a:cubicBezTo>
                    <a:cubicBezTo>
                      <a:pt x="7751" y="16098"/>
                      <a:pt x="7418" y="15753"/>
                      <a:pt x="7418" y="15336"/>
                    </a:cubicBezTo>
                    <a:cubicBezTo>
                      <a:pt x="7418" y="14919"/>
                      <a:pt x="7751" y="14586"/>
                      <a:pt x="8168" y="14586"/>
                    </a:cubicBezTo>
                    <a:close/>
                    <a:moveTo>
                      <a:pt x="8180" y="1"/>
                    </a:moveTo>
                    <a:cubicBezTo>
                      <a:pt x="7644" y="1"/>
                      <a:pt x="7192" y="429"/>
                      <a:pt x="7192" y="977"/>
                    </a:cubicBezTo>
                    <a:cubicBezTo>
                      <a:pt x="7192" y="1489"/>
                      <a:pt x="7561" y="1882"/>
                      <a:pt x="8061" y="1942"/>
                    </a:cubicBezTo>
                    <a:lnTo>
                      <a:pt x="8061" y="4430"/>
                    </a:lnTo>
                    <a:cubicBezTo>
                      <a:pt x="7120" y="4466"/>
                      <a:pt x="6251" y="4835"/>
                      <a:pt x="5620" y="5442"/>
                    </a:cubicBezTo>
                    <a:lnTo>
                      <a:pt x="3858" y="3692"/>
                    </a:lnTo>
                    <a:cubicBezTo>
                      <a:pt x="4156" y="3299"/>
                      <a:pt x="4144" y="2751"/>
                      <a:pt x="3787" y="2394"/>
                    </a:cubicBezTo>
                    <a:cubicBezTo>
                      <a:pt x="3590" y="2198"/>
                      <a:pt x="3340" y="2099"/>
                      <a:pt x="3092" y="2099"/>
                    </a:cubicBezTo>
                    <a:cubicBezTo>
                      <a:pt x="2843" y="2099"/>
                      <a:pt x="2596" y="2198"/>
                      <a:pt x="2406" y="2394"/>
                    </a:cubicBezTo>
                    <a:cubicBezTo>
                      <a:pt x="2013" y="2775"/>
                      <a:pt x="2013" y="3394"/>
                      <a:pt x="2406" y="3775"/>
                    </a:cubicBezTo>
                    <a:cubicBezTo>
                      <a:pt x="2596" y="3966"/>
                      <a:pt x="2846" y="4061"/>
                      <a:pt x="3084" y="4061"/>
                    </a:cubicBezTo>
                    <a:cubicBezTo>
                      <a:pt x="3299" y="4061"/>
                      <a:pt x="3513" y="3978"/>
                      <a:pt x="3691" y="3847"/>
                    </a:cubicBezTo>
                    <a:lnTo>
                      <a:pt x="5454" y="5609"/>
                    </a:lnTo>
                    <a:cubicBezTo>
                      <a:pt x="4846" y="6240"/>
                      <a:pt x="4465" y="7109"/>
                      <a:pt x="4442" y="8049"/>
                    </a:cubicBezTo>
                    <a:lnTo>
                      <a:pt x="1953" y="8049"/>
                    </a:lnTo>
                    <a:cubicBezTo>
                      <a:pt x="1894" y="7549"/>
                      <a:pt x="1489" y="7180"/>
                      <a:pt x="989" y="7180"/>
                    </a:cubicBezTo>
                    <a:cubicBezTo>
                      <a:pt x="453" y="7180"/>
                      <a:pt x="0" y="7609"/>
                      <a:pt x="0" y="8169"/>
                    </a:cubicBezTo>
                    <a:cubicBezTo>
                      <a:pt x="0" y="8704"/>
                      <a:pt x="441" y="9145"/>
                      <a:pt x="989" y="9145"/>
                    </a:cubicBezTo>
                    <a:cubicBezTo>
                      <a:pt x="1489" y="9145"/>
                      <a:pt x="1894" y="8776"/>
                      <a:pt x="1953" y="8288"/>
                    </a:cubicBezTo>
                    <a:lnTo>
                      <a:pt x="4442" y="8288"/>
                    </a:lnTo>
                    <a:cubicBezTo>
                      <a:pt x="4465" y="9228"/>
                      <a:pt x="4846" y="10085"/>
                      <a:pt x="5454" y="10728"/>
                    </a:cubicBezTo>
                    <a:lnTo>
                      <a:pt x="3691" y="12467"/>
                    </a:lnTo>
                    <a:cubicBezTo>
                      <a:pt x="3513" y="12327"/>
                      <a:pt x="3298" y="12256"/>
                      <a:pt x="3083" y="12256"/>
                    </a:cubicBezTo>
                    <a:cubicBezTo>
                      <a:pt x="2839" y="12256"/>
                      <a:pt x="2596" y="12348"/>
                      <a:pt x="2406" y="12538"/>
                    </a:cubicBezTo>
                    <a:cubicBezTo>
                      <a:pt x="2013" y="12931"/>
                      <a:pt x="2013" y="13538"/>
                      <a:pt x="2406" y="13931"/>
                    </a:cubicBezTo>
                    <a:cubicBezTo>
                      <a:pt x="2596" y="14122"/>
                      <a:pt x="2846" y="14205"/>
                      <a:pt x="3084" y="14205"/>
                    </a:cubicBezTo>
                    <a:cubicBezTo>
                      <a:pt x="3334" y="14205"/>
                      <a:pt x="3596" y="14122"/>
                      <a:pt x="3775" y="13931"/>
                    </a:cubicBezTo>
                    <a:cubicBezTo>
                      <a:pt x="4132" y="13574"/>
                      <a:pt x="4144" y="13014"/>
                      <a:pt x="3846" y="12633"/>
                    </a:cubicBezTo>
                    <a:lnTo>
                      <a:pt x="5596" y="10871"/>
                    </a:lnTo>
                    <a:cubicBezTo>
                      <a:pt x="6239" y="11490"/>
                      <a:pt x="7109" y="11859"/>
                      <a:pt x="8037" y="11883"/>
                    </a:cubicBezTo>
                    <a:lnTo>
                      <a:pt x="8037" y="14372"/>
                    </a:lnTo>
                    <a:cubicBezTo>
                      <a:pt x="7549" y="14431"/>
                      <a:pt x="7180" y="14836"/>
                      <a:pt x="7180" y="15336"/>
                    </a:cubicBezTo>
                    <a:cubicBezTo>
                      <a:pt x="7180" y="15872"/>
                      <a:pt x="7609" y="16324"/>
                      <a:pt x="8156" y="16324"/>
                    </a:cubicBezTo>
                    <a:cubicBezTo>
                      <a:pt x="8692" y="16324"/>
                      <a:pt x="9144" y="15896"/>
                      <a:pt x="9144" y="15336"/>
                    </a:cubicBezTo>
                    <a:cubicBezTo>
                      <a:pt x="9144" y="14836"/>
                      <a:pt x="8775" y="14431"/>
                      <a:pt x="8275" y="14372"/>
                    </a:cubicBezTo>
                    <a:lnTo>
                      <a:pt x="8275" y="11883"/>
                    </a:lnTo>
                    <a:cubicBezTo>
                      <a:pt x="9216" y="11859"/>
                      <a:pt x="10085" y="11478"/>
                      <a:pt x="10716" y="10871"/>
                    </a:cubicBezTo>
                    <a:lnTo>
                      <a:pt x="12478" y="12633"/>
                    </a:lnTo>
                    <a:cubicBezTo>
                      <a:pt x="12181" y="13014"/>
                      <a:pt x="12192" y="13562"/>
                      <a:pt x="12550" y="13931"/>
                    </a:cubicBezTo>
                    <a:cubicBezTo>
                      <a:pt x="12740" y="14122"/>
                      <a:pt x="13002" y="14205"/>
                      <a:pt x="13240" y="14205"/>
                    </a:cubicBezTo>
                    <a:cubicBezTo>
                      <a:pt x="13490" y="14205"/>
                      <a:pt x="13740" y="14122"/>
                      <a:pt x="13919" y="13931"/>
                    </a:cubicBezTo>
                    <a:cubicBezTo>
                      <a:pt x="14312" y="13538"/>
                      <a:pt x="14312" y="12931"/>
                      <a:pt x="13919" y="12538"/>
                    </a:cubicBezTo>
                    <a:cubicBezTo>
                      <a:pt x="13729" y="12348"/>
                      <a:pt x="13485" y="12256"/>
                      <a:pt x="13239" y="12256"/>
                    </a:cubicBezTo>
                    <a:cubicBezTo>
                      <a:pt x="13023" y="12256"/>
                      <a:pt x="12805" y="12327"/>
                      <a:pt x="12621" y="12467"/>
                    </a:cubicBezTo>
                    <a:lnTo>
                      <a:pt x="10871" y="10716"/>
                    </a:lnTo>
                    <a:cubicBezTo>
                      <a:pt x="11478" y="10074"/>
                      <a:pt x="11847" y="9204"/>
                      <a:pt x="11883" y="8276"/>
                    </a:cubicBezTo>
                    <a:lnTo>
                      <a:pt x="14395" y="8276"/>
                    </a:lnTo>
                    <a:cubicBezTo>
                      <a:pt x="14455" y="8764"/>
                      <a:pt x="14859" y="9133"/>
                      <a:pt x="15360" y="9133"/>
                    </a:cubicBezTo>
                    <a:cubicBezTo>
                      <a:pt x="15895" y="9133"/>
                      <a:pt x="16348" y="8704"/>
                      <a:pt x="16348" y="8157"/>
                    </a:cubicBezTo>
                    <a:cubicBezTo>
                      <a:pt x="16336" y="7621"/>
                      <a:pt x="15895" y="7180"/>
                      <a:pt x="15360" y="7180"/>
                    </a:cubicBezTo>
                    <a:cubicBezTo>
                      <a:pt x="14859" y="7180"/>
                      <a:pt x="14455" y="7561"/>
                      <a:pt x="14395" y="8049"/>
                    </a:cubicBezTo>
                    <a:lnTo>
                      <a:pt x="11907" y="8049"/>
                    </a:lnTo>
                    <a:cubicBezTo>
                      <a:pt x="11883" y="7109"/>
                      <a:pt x="11502" y="6252"/>
                      <a:pt x="10895" y="5609"/>
                    </a:cubicBezTo>
                    <a:lnTo>
                      <a:pt x="12657" y="3847"/>
                    </a:lnTo>
                    <a:cubicBezTo>
                      <a:pt x="12835" y="3989"/>
                      <a:pt x="13038" y="4061"/>
                      <a:pt x="13264" y="4061"/>
                    </a:cubicBezTo>
                    <a:cubicBezTo>
                      <a:pt x="13514" y="4061"/>
                      <a:pt x="13764" y="3966"/>
                      <a:pt x="13955" y="3775"/>
                    </a:cubicBezTo>
                    <a:cubicBezTo>
                      <a:pt x="14336" y="3394"/>
                      <a:pt x="14336" y="2775"/>
                      <a:pt x="13955" y="2394"/>
                    </a:cubicBezTo>
                    <a:cubicBezTo>
                      <a:pt x="13758" y="2198"/>
                      <a:pt x="13508" y="2099"/>
                      <a:pt x="13258" y="2099"/>
                    </a:cubicBezTo>
                    <a:cubicBezTo>
                      <a:pt x="13008" y="2099"/>
                      <a:pt x="12758" y="2198"/>
                      <a:pt x="12562" y="2394"/>
                    </a:cubicBezTo>
                    <a:cubicBezTo>
                      <a:pt x="12204" y="2751"/>
                      <a:pt x="12192" y="3299"/>
                      <a:pt x="12490" y="3692"/>
                    </a:cubicBezTo>
                    <a:lnTo>
                      <a:pt x="10740" y="5442"/>
                    </a:lnTo>
                    <a:cubicBezTo>
                      <a:pt x="10097" y="4835"/>
                      <a:pt x="9228" y="4466"/>
                      <a:pt x="8299" y="4430"/>
                    </a:cubicBezTo>
                    <a:lnTo>
                      <a:pt x="8299" y="1942"/>
                    </a:lnTo>
                    <a:cubicBezTo>
                      <a:pt x="8787" y="1882"/>
                      <a:pt x="9156" y="1489"/>
                      <a:pt x="9156" y="977"/>
                    </a:cubicBezTo>
                    <a:cubicBezTo>
                      <a:pt x="9156" y="441"/>
                      <a:pt x="8728" y="1"/>
                      <a:pt x="8180" y="1"/>
                    </a:cubicBezTo>
                    <a:close/>
                  </a:path>
                </a:pathLst>
              </a:custGeom>
              <a:solidFill>
                <a:srgbClr val="385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1"/>
              <p:cNvSpPr/>
              <p:nvPr/>
            </p:nvSpPr>
            <p:spPr>
              <a:xfrm>
                <a:off x="2740998" y="3812210"/>
                <a:ext cx="29725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73" extrusionOk="0">
                    <a:moveTo>
                      <a:pt x="536" y="239"/>
                    </a:moveTo>
                    <a:cubicBezTo>
                      <a:pt x="667" y="251"/>
                      <a:pt x="774" y="370"/>
                      <a:pt x="774" y="513"/>
                    </a:cubicBezTo>
                    <a:cubicBezTo>
                      <a:pt x="774" y="608"/>
                      <a:pt x="714" y="691"/>
                      <a:pt x="643" y="751"/>
                    </a:cubicBezTo>
                    <a:cubicBezTo>
                      <a:pt x="595" y="775"/>
                      <a:pt x="548" y="787"/>
                      <a:pt x="488" y="787"/>
                    </a:cubicBezTo>
                    <a:cubicBezTo>
                      <a:pt x="357" y="787"/>
                      <a:pt x="226" y="667"/>
                      <a:pt x="226" y="525"/>
                    </a:cubicBezTo>
                    <a:cubicBezTo>
                      <a:pt x="226" y="370"/>
                      <a:pt x="345" y="239"/>
                      <a:pt x="512" y="239"/>
                    </a:cubicBezTo>
                    <a:close/>
                    <a:moveTo>
                      <a:pt x="536" y="1"/>
                    </a:moveTo>
                    <a:cubicBezTo>
                      <a:pt x="238" y="1"/>
                      <a:pt x="0" y="239"/>
                      <a:pt x="0" y="537"/>
                    </a:cubicBezTo>
                    <a:cubicBezTo>
                      <a:pt x="0" y="834"/>
                      <a:pt x="238" y="1072"/>
                      <a:pt x="536" y="1072"/>
                    </a:cubicBezTo>
                    <a:lnTo>
                      <a:pt x="548" y="1072"/>
                    </a:lnTo>
                    <a:cubicBezTo>
                      <a:pt x="738" y="1072"/>
                      <a:pt x="905" y="953"/>
                      <a:pt x="1000" y="787"/>
                    </a:cubicBezTo>
                    <a:cubicBezTo>
                      <a:pt x="1012" y="763"/>
                      <a:pt x="1024" y="715"/>
                      <a:pt x="1036" y="691"/>
                    </a:cubicBezTo>
                    <a:cubicBezTo>
                      <a:pt x="1024" y="608"/>
                      <a:pt x="1036" y="572"/>
                      <a:pt x="1036" y="525"/>
                    </a:cubicBezTo>
                    <a:cubicBezTo>
                      <a:pt x="1036" y="489"/>
                      <a:pt x="1036" y="453"/>
                      <a:pt x="1024" y="417"/>
                    </a:cubicBezTo>
                    <a:cubicBezTo>
                      <a:pt x="1012" y="346"/>
                      <a:pt x="988" y="286"/>
                      <a:pt x="953" y="227"/>
                    </a:cubicBezTo>
                    <a:cubicBezTo>
                      <a:pt x="941" y="191"/>
                      <a:pt x="905" y="167"/>
                      <a:pt x="893" y="156"/>
                    </a:cubicBezTo>
                    <a:cubicBezTo>
                      <a:pt x="857" y="120"/>
                      <a:pt x="822" y="96"/>
                      <a:pt x="774" y="60"/>
                    </a:cubicBezTo>
                    <a:cubicBezTo>
                      <a:pt x="738" y="48"/>
                      <a:pt x="726" y="36"/>
                      <a:pt x="703" y="36"/>
                    </a:cubicBezTo>
                    <a:cubicBezTo>
                      <a:pt x="655" y="13"/>
                      <a:pt x="595" y="1"/>
                      <a:pt x="5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1"/>
              <p:cNvSpPr/>
              <p:nvPr/>
            </p:nvSpPr>
            <p:spPr>
              <a:xfrm>
                <a:off x="2695894" y="3748685"/>
                <a:ext cx="118902" cy="32136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120" extrusionOk="0">
                    <a:moveTo>
                      <a:pt x="2084" y="0"/>
                    </a:moveTo>
                    <a:cubicBezTo>
                      <a:pt x="1310" y="0"/>
                      <a:pt x="560" y="322"/>
                      <a:pt x="36" y="905"/>
                    </a:cubicBezTo>
                    <a:cubicBezTo>
                      <a:pt x="0" y="965"/>
                      <a:pt x="0" y="1036"/>
                      <a:pt x="60" y="1084"/>
                    </a:cubicBezTo>
                    <a:cubicBezTo>
                      <a:pt x="88" y="1106"/>
                      <a:pt x="119" y="1118"/>
                      <a:pt x="149" y="1118"/>
                    </a:cubicBezTo>
                    <a:cubicBezTo>
                      <a:pt x="182" y="1118"/>
                      <a:pt x="213" y="1103"/>
                      <a:pt x="239" y="1072"/>
                    </a:cubicBezTo>
                    <a:cubicBezTo>
                      <a:pt x="715" y="548"/>
                      <a:pt x="1382" y="238"/>
                      <a:pt x="2084" y="238"/>
                    </a:cubicBezTo>
                    <a:cubicBezTo>
                      <a:pt x="2620" y="238"/>
                      <a:pt x="3120" y="405"/>
                      <a:pt x="3537" y="715"/>
                    </a:cubicBezTo>
                    <a:cubicBezTo>
                      <a:pt x="3668" y="822"/>
                      <a:pt x="3799" y="941"/>
                      <a:pt x="3930" y="1072"/>
                    </a:cubicBezTo>
                    <a:cubicBezTo>
                      <a:pt x="3953" y="1096"/>
                      <a:pt x="3989" y="1119"/>
                      <a:pt x="4013" y="1119"/>
                    </a:cubicBezTo>
                    <a:cubicBezTo>
                      <a:pt x="4049" y="1119"/>
                      <a:pt x="4072" y="1096"/>
                      <a:pt x="4108" y="1084"/>
                    </a:cubicBezTo>
                    <a:cubicBezTo>
                      <a:pt x="4132" y="1048"/>
                      <a:pt x="4144" y="1024"/>
                      <a:pt x="4144" y="988"/>
                    </a:cubicBezTo>
                    <a:cubicBezTo>
                      <a:pt x="4144" y="976"/>
                      <a:pt x="4144" y="953"/>
                      <a:pt x="4120" y="917"/>
                    </a:cubicBezTo>
                    <a:cubicBezTo>
                      <a:pt x="4061" y="846"/>
                      <a:pt x="3989" y="774"/>
                      <a:pt x="3906" y="715"/>
                    </a:cubicBezTo>
                    <a:cubicBezTo>
                      <a:pt x="3703" y="524"/>
                      <a:pt x="3453" y="357"/>
                      <a:pt x="3191" y="238"/>
                    </a:cubicBezTo>
                    <a:cubicBezTo>
                      <a:pt x="3096" y="191"/>
                      <a:pt x="2977" y="143"/>
                      <a:pt x="2858" y="119"/>
                    </a:cubicBezTo>
                    <a:cubicBezTo>
                      <a:pt x="2715" y="72"/>
                      <a:pt x="2584" y="48"/>
                      <a:pt x="2453" y="24"/>
                    </a:cubicBezTo>
                    <a:cubicBezTo>
                      <a:pt x="2334" y="12"/>
                      <a:pt x="2215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1"/>
              <p:cNvSpPr/>
              <p:nvPr/>
            </p:nvSpPr>
            <p:spPr>
              <a:xfrm>
                <a:off x="2711617" y="3769860"/>
                <a:ext cx="87828" cy="25307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882" extrusionOk="0">
                    <a:moveTo>
                      <a:pt x="1536" y="0"/>
                    </a:moveTo>
                    <a:cubicBezTo>
                      <a:pt x="965" y="0"/>
                      <a:pt x="417" y="238"/>
                      <a:pt x="48" y="679"/>
                    </a:cubicBezTo>
                    <a:cubicBezTo>
                      <a:pt x="0" y="739"/>
                      <a:pt x="0" y="810"/>
                      <a:pt x="60" y="858"/>
                    </a:cubicBezTo>
                    <a:cubicBezTo>
                      <a:pt x="84" y="870"/>
                      <a:pt x="119" y="881"/>
                      <a:pt x="143" y="881"/>
                    </a:cubicBezTo>
                    <a:cubicBezTo>
                      <a:pt x="179" y="881"/>
                      <a:pt x="226" y="870"/>
                      <a:pt x="238" y="834"/>
                    </a:cubicBezTo>
                    <a:cubicBezTo>
                      <a:pt x="560" y="465"/>
                      <a:pt x="1036" y="262"/>
                      <a:pt x="1536" y="262"/>
                    </a:cubicBezTo>
                    <a:cubicBezTo>
                      <a:pt x="2024" y="262"/>
                      <a:pt x="2500" y="465"/>
                      <a:pt x="2822" y="834"/>
                    </a:cubicBezTo>
                    <a:cubicBezTo>
                      <a:pt x="2846" y="858"/>
                      <a:pt x="2858" y="870"/>
                      <a:pt x="2870" y="870"/>
                    </a:cubicBezTo>
                    <a:cubicBezTo>
                      <a:pt x="2887" y="875"/>
                      <a:pt x="2902" y="878"/>
                      <a:pt x="2917" y="878"/>
                    </a:cubicBezTo>
                    <a:cubicBezTo>
                      <a:pt x="2932" y="878"/>
                      <a:pt x="2947" y="875"/>
                      <a:pt x="2965" y="870"/>
                    </a:cubicBezTo>
                    <a:cubicBezTo>
                      <a:pt x="2977" y="870"/>
                      <a:pt x="2989" y="858"/>
                      <a:pt x="3001" y="834"/>
                    </a:cubicBezTo>
                    <a:cubicBezTo>
                      <a:pt x="3060" y="798"/>
                      <a:pt x="3060" y="703"/>
                      <a:pt x="3024" y="655"/>
                    </a:cubicBezTo>
                    <a:cubicBezTo>
                      <a:pt x="2977" y="619"/>
                      <a:pt x="2929" y="572"/>
                      <a:pt x="2870" y="524"/>
                    </a:cubicBezTo>
                    <a:cubicBezTo>
                      <a:pt x="2500" y="191"/>
                      <a:pt x="2024" y="0"/>
                      <a:pt x="1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1"/>
              <p:cNvSpPr/>
              <p:nvPr/>
            </p:nvSpPr>
            <p:spPr>
              <a:xfrm>
                <a:off x="2727312" y="3790347"/>
                <a:ext cx="56754" cy="18134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632" extrusionOk="0">
                    <a:moveTo>
                      <a:pt x="989" y="1"/>
                    </a:moveTo>
                    <a:cubicBezTo>
                      <a:pt x="632" y="1"/>
                      <a:pt x="287" y="156"/>
                      <a:pt x="48" y="417"/>
                    </a:cubicBezTo>
                    <a:cubicBezTo>
                      <a:pt x="1" y="477"/>
                      <a:pt x="1" y="560"/>
                      <a:pt x="60" y="596"/>
                    </a:cubicBezTo>
                    <a:cubicBezTo>
                      <a:pt x="88" y="619"/>
                      <a:pt x="119" y="630"/>
                      <a:pt x="149" y="630"/>
                    </a:cubicBezTo>
                    <a:cubicBezTo>
                      <a:pt x="182" y="630"/>
                      <a:pt x="214" y="616"/>
                      <a:pt x="239" y="584"/>
                    </a:cubicBezTo>
                    <a:cubicBezTo>
                      <a:pt x="429" y="382"/>
                      <a:pt x="703" y="239"/>
                      <a:pt x="1001" y="239"/>
                    </a:cubicBezTo>
                    <a:cubicBezTo>
                      <a:pt x="1203" y="239"/>
                      <a:pt x="1406" y="298"/>
                      <a:pt x="1561" y="406"/>
                    </a:cubicBezTo>
                    <a:cubicBezTo>
                      <a:pt x="1620" y="441"/>
                      <a:pt x="1668" y="477"/>
                      <a:pt x="1715" y="537"/>
                    </a:cubicBezTo>
                    <a:lnTo>
                      <a:pt x="1763" y="584"/>
                    </a:lnTo>
                    <a:cubicBezTo>
                      <a:pt x="1787" y="620"/>
                      <a:pt x="1811" y="632"/>
                      <a:pt x="1846" y="632"/>
                    </a:cubicBezTo>
                    <a:cubicBezTo>
                      <a:pt x="1882" y="632"/>
                      <a:pt x="1906" y="620"/>
                      <a:pt x="1942" y="596"/>
                    </a:cubicBezTo>
                    <a:cubicBezTo>
                      <a:pt x="1977" y="572"/>
                      <a:pt x="1977" y="513"/>
                      <a:pt x="1965" y="465"/>
                    </a:cubicBezTo>
                    <a:cubicBezTo>
                      <a:pt x="1953" y="465"/>
                      <a:pt x="1942" y="453"/>
                      <a:pt x="1918" y="441"/>
                    </a:cubicBezTo>
                    <a:cubicBezTo>
                      <a:pt x="1906" y="417"/>
                      <a:pt x="1894" y="406"/>
                      <a:pt x="1882" y="382"/>
                    </a:cubicBezTo>
                    <a:cubicBezTo>
                      <a:pt x="1787" y="286"/>
                      <a:pt x="1680" y="215"/>
                      <a:pt x="1584" y="156"/>
                    </a:cubicBezTo>
                    <a:cubicBezTo>
                      <a:pt x="1406" y="48"/>
                      <a:pt x="1191" y="1"/>
                      <a:pt x="9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39" name="Google Shape;3839;p41"/>
          <p:cNvGrpSpPr/>
          <p:nvPr/>
        </p:nvGrpSpPr>
        <p:grpSpPr>
          <a:xfrm>
            <a:off x="3284679" y="1463250"/>
            <a:ext cx="1684883" cy="1348740"/>
            <a:chOff x="2753047" y="1463250"/>
            <a:chExt cx="1684883" cy="1348740"/>
          </a:xfrm>
        </p:grpSpPr>
        <p:grpSp>
          <p:nvGrpSpPr>
            <p:cNvPr id="3840" name="Google Shape;3840;p41"/>
            <p:cNvGrpSpPr/>
            <p:nvPr/>
          </p:nvGrpSpPr>
          <p:grpSpPr>
            <a:xfrm>
              <a:off x="3990011" y="2611429"/>
              <a:ext cx="50269" cy="200561"/>
              <a:chOff x="3990011" y="2611429"/>
              <a:chExt cx="50269" cy="200561"/>
            </a:xfrm>
          </p:grpSpPr>
          <p:sp>
            <p:nvSpPr>
              <p:cNvPr id="3841" name="Google Shape;3841;p41"/>
              <p:cNvSpPr/>
              <p:nvPr/>
            </p:nvSpPr>
            <p:spPr>
              <a:xfrm>
                <a:off x="4010871" y="2611429"/>
                <a:ext cx="8206" cy="1759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133" extrusionOk="0">
                    <a:moveTo>
                      <a:pt x="0" y="0"/>
                    </a:moveTo>
                    <a:lnTo>
                      <a:pt x="0" y="6132"/>
                    </a:lnTo>
                    <a:lnTo>
                      <a:pt x="286" y="6132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2" name="Google Shape;3842;p41"/>
              <p:cNvSpPr/>
              <p:nvPr/>
            </p:nvSpPr>
            <p:spPr>
              <a:xfrm>
                <a:off x="3990011" y="2761749"/>
                <a:ext cx="5026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51" extrusionOk="0">
                    <a:moveTo>
                      <a:pt x="870" y="0"/>
                    </a:moveTo>
                    <a:cubicBezTo>
                      <a:pt x="394" y="0"/>
                      <a:pt x="1" y="393"/>
                      <a:pt x="1" y="881"/>
                    </a:cubicBezTo>
                    <a:cubicBezTo>
                      <a:pt x="1" y="1357"/>
                      <a:pt x="394" y="1750"/>
                      <a:pt x="870" y="1750"/>
                    </a:cubicBezTo>
                    <a:cubicBezTo>
                      <a:pt x="1358" y="1750"/>
                      <a:pt x="1751" y="1357"/>
                      <a:pt x="1751" y="881"/>
                    </a:cubicBezTo>
                    <a:cubicBezTo>
                      <a:pt x="1751" y="393"/>
                      <a:pt x="1358" y="0"/>
                      <a:pt x="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3" name="Google Shape;3843;p41"/>
            <p:cNvSpPr/>
            <p:nvPr/>
          </p:nvSpPr>
          <p:spPr>
            <a:xfrm>
              <a:off x="2753047" y="1463250"/>
              <a:ext cx="1265703" cy="310541"/>
            </a:xfrm>
            <a:custGeom>
              <a:avLst/>
              <a:gdLst/>
              <a:ahLst/>
              <a:cxnLst/>
              <a:rect l="l" t="t" r="r" b="b"/>
              <a:pathLst>
                <a:path w="33553" h="10824" extrusionOk="0">
                  <a:moveTo>
                    <a:pt x="3513" y="1"/>
                  </a:moveTo>
                  <a:cubicBezTo>
                    <a:pt x="1572" y="1"/>
                    <a:pt x="0" y="1572"/>
                    <a:pt x="0" y="3513"/>
                  </a:cubicBezTo>
                  <a:lnTo>
                    <a:pt x="0" y="8025"/>
                  </a:lnTo>
                  <a:lnTo>
                    <a:pt x="286" y="8025"/>
                  </a:lnTo>
                  <a:lnTo>
                    <a:pt x="286" y="3513"/>
                  </a:lnTo>
                  <a:cubicBezTo>
                    <a:pt x="286" y="1727"/>
                    <a:pt x="1739" y="262"/>
                    <a:pt x="3525" y="262"/>
                  </a:cubicBezTo>
                  <a:lnTo>
                    <a:pt x="30040" y="262"/>
                  </a:lnTo>
                  <a:cubicBezTo>
                    <a:pt x="31826" y="262"/>
                    <a:pt x="33278" y="1727"/>
                    <a:pt x="33278" y="3513"/>
                  </a:cubicBezTo>
                  <a:lnTo>
                    <a:pt x="33278" y="10823"/>
                  </a:lnTo>
                  <a:lnTo>
                    <a:pt x="33552" y="10823"/>
                  </a:lnTo>
                  <a:lnTo>
                    <a:pt x="33552" y="3513"/>
                  </a:lnTo>
                  <a:cubicBezTo>
                    <a:pt x="33552" y="1572"/>
                    <a:pt x="31969" y="1"/>
                    <a:pt x="300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4" name="Google Shape;3844;p41"/>
            <p:cNvGrpSpPr/>
            <p:nvPr/>
          </p:nvGrpSpPr>
          <p:grpSpPr>
            <a:xfrm>
              <a:off x="3592391" y="1769677"/>
              <a:ext cx="845539" cy="845539"/>
              <a:chOff x="3592391" y="1769677"/>
              <a:chExt cx="845539" cy="845539"/>
            </a:xfrm>
          </p:grpSpPr>
          <p:sp>
            <p:nvSpPr>
              <p:cNvPr id="3845" name="Google Shape;3845;p41"/>
              <p:cNvSpPr/>
              <p:nvPr/>
            </p:nvSpPr>
            <p:spPr>
              <a:xfrm>
                <a:off x="3596149" y="1773436"/>
                <a:ext cx="838022" cy="838022"/>
              </a:xfrm>
              <a:custGeom>
                <a:avLst/>
                <a:gdLst/>
                <a:ahLst/>
                <a:cxnLst/>
                <a:rect l="l" t="t" r="r" b="b"/>
                <a:pathLst>
                  <a:path w="29207" h="29207" extrusionOk="0">
                    <a:moveTo>
                      <a:pt x="14597" y="0"/>
                    </a:moveTo>
                    <a:cubicBezTo>
                      <a:pt x="6537" y="0"/>
                      <a:pt x="0" y="6549"/>
                      <a:pt x="0" y="14609"/>
                    </a:cubicBezTo>
                    <a:cubicBezTo>
                      <a:pt x="0" y="22670"/>
                      <a:pt x="6537" y="29206"/>
                      <a:pt x="14597" y="29206"/>
                    </a:cubicBezTo>
                    <a:cubicBezTo>
                      <a:pt x="22670" y="29206"/>
                      <a:pt x="29206" y="22670"/>
                      <a:pt x="29206" y="14609"/>
                    </a:cubicBezTo>
                    <a:cubicBezTo>
                      <a:pt x="29206" y="6549"/>
                      <a:pt x="22670" y="0"/>
                      <a:pt x="14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1"/>
              <p:cNvSpPr/>
              <p:nvPr/>
            </p:nvSpPr>
            <p:spPr>
              <a:xfrm>
                <a:off x="3638844" y="1815098"/>
                <a:ext cx="755014" cy="755014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26314" extrusionOk="0">
                    <a:moveTo>
                      <a:pt x="13157" y="1"/>
                    </a:moveTo>
                    <a:cubicBezTo>
                      <a:pt x="5894" y="1"/>
                      <a:pt x="0" y="5883"/>
                      <a:pt x="0" y="13157"/>
                    </a:cubicBezTo>
                    <a:cubicBezTo>
                      <a:pt x="0" y="20420"/>
                      <a:pt x="5894" y="26314"/>
                      <a:pt x="13157" y="26314"/>
                    </a:cubicBezTo>
                    <a:cubicBezTo>
                      <a:pt x="20431" y="26314"/>
                      <a:pt x="26313" y="20420"/>
                      <a:pt x="26313" y="13157"/>
                    </a:cubicBezTo>
                    <a:cubicBezTo>
                      <a:pt x="26313" y="5883"/>
                      <a:pt x="20431" y="1"/>
                      <a:pt x="13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1"/>
              <p:cNvSpPr/>
              <p:nvPr/>
            </p:nvSpPr>
            <p:spPr>
              <a:xfrm>
                <a:off x="3638499" y="1814782"/>
                <a:ext cx="660387" cy="660014"/>
              </a:xfrm>
              <a:custGeom>
                <a:avLst/>
                <a:gdLst/>
                <a:ahLst/>
                <a:cxnLst/>
                <a:rect l="l" t="t" r="r" b="b"/>
                <a:pathLst>
                  <a:path w="23016" h="23003" extrusionOk="0">
                    <a:moveTo>
                      <a:pt x="13157" y="0"/>
                    </a:moveTo>
                    <a:cubicBezTo>
                      <a:pt x="5894" y="0"/>
                      <a:pt x="0" y="5894"/>
                      <a:pt x="0" y="13145"/>
                    </a:cubicBezTo>
                    <a:cubicBezTo>
                      <a:pt x="0" y="17062"/>
                      <a:pt x="1715" y="20586"/>
                      <a:pt x="4441" y="23003"/>
                    </a:cubicBezTo>
                    <a:cubicBezTo>
                      <a:pt x="2382" y="20681"/>
                      <a:pt x="1132" y="17633"/>
                      <a:pt x="1132" y="14288"/>
                    </a:cubicBezTo>
                    <a:cubicBezTo>
                      <a:pt x="1132" y="7025"/>
                      <a:pt x="7025" y="1131"/>
                      <a:pt x="14288" y="1131"/>
                    </a:cubicBezTo>
                    <a:cubicBezTo>
                      <a:pt x="17634" y="1131"/>
                      <a:pt x="20694" y="2381"/>
                      <a:pt x="23015" y="4429"/>
                    </a:cubicBezTo>
                    <a:cubicBezTo>
                      <a:pt x="20598" y="1703"/>
                      <a:pt x="17086" y="0"/>
                      <a:pt x="13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1"/>
              <p:cNvSpPr/>
              <p:nvPr/>
            </p:nvSpPr>
            <p:spPr>
              <a:xfrm>
                <a:off x="3634741" y="1810335"/>
                <a:ext cx="763536" cy="763536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26611" extrusionOk="0">
                    <a:moveTo>
                      <a:pt x="13300" y="298"/>
                    </a:moveTo>
                    <a:cubicBezTo>
                      <a:pt x="20479" y="298"/>
                      <a:pt x="26325" y="6132"/>
                      <a:pt x="26325" y="13323"/>
                    </a:cubicBezTo>
                    <a:cubicBezTo>
                      <a:pt x="26325" y="20515"/>
                      <a:pt x="20479" y="26349"/>
                      <a:pt x="13300" y="26349"/>
                    </a:cubicBezTo>
                    <a:cubicBezTo>
                      <a:pt x="6120" y="26349"/>
                      <a:pt x="286" y="20491"/>
                      <a:pt x="286" y="13323"/>
                    </a:cubicBezTo>
                    <a:cubicBezTo>
                      <a:pt x="286" y="6144"/>
                      <a:pt x="6132" y="298"/>
                      <a:pt x="13300" y="298"/>
                    </a:cubicBezTo>
                    <a:close/>
                    <a:moveTo>
                      <a:pt x="13300" y="0"/>
                    </a:moveTo>
                    <a:cubicBezTo>
                      <a:pt x="5966" y="0"/>
                      <a:pt x="0" y="5965"/>
                      <a:pt x="0" y="13311"/>
                    </a:cubicBezTo>
                    <a:cubicBezTo>
                      <a:pt x="0" y="20646"/>
                      <a:pt x="5966" y="26611"/>
                      <a:pt x="13300" y="26611"/>
                    </a:cubicBezTo>
                    <a:cubicBezTo>
                      <a:pt x="20646" y="26611"/>
                      <a:pt x="26611" y="20658"/>
                      <a:pt x="26611" y="13311"/>
                    </a:cubicBezTo>
                    <a:cubicBezTo>
                      <a:pt x="26611" y="5965"/>
                      <a:pt x="20646" y="0"/>
                      <a:pt x="13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1"/>
              <p:cNvSpPr/>
              <p:nvPr/>
            </p:nvSpPr>
            <p:spPr>
              <a:xfrm>
                <a:off x="3592391" y="1769677"/>
                <a:ext cx="845539" cy="845539"/>
              </a:xfrm>
              <a:custGeom>
                <a:avLst/>
                <a:gdLst/>
                <a:ahLst/>
                <a:cxnLst/>
                <a:rect l="l" t="t" r="r" b="b"/>
                <a:pathLst>
                  <a:path w="29469" h="29469" extrusionOk="0">
                    <a:moveTo>
                      <a:pt x="14740" y="274"/>
                    </a:moveTo>
                    <a:cubicBezTo>
                      <a:pt x="22693" y="274"/>
                      <a:pt x="29182" y="6763"/>
                      <a:pt x="29182" y="14717"/>
                    </a:cubicBezTo>
                    <a:cubicBezTo>
                      <a:pt x="29182" y="22682"/>
                      <a:pt x="22693" y="29171"/>
                      <a:pt x="14740" y="29171"/>
                    </a:cubicBezTo>
                    <a:cubicBezTo>
                      <a:pt x="6775" y="29171"/>
                      <a:pt x="286" y="22706"/>
                      <a:pt x="286" y="14717"/>
                    </a:cubicBezTo>
                    <a:cubicBezTo>
                      <a:pt x="286" y="6763"/>
                      <a:pt x="6763" y="274"/>
                      <a:pt x="14740" y="274"/>
                    </a:cubicBezTo>
                    <a:close/>
                    <a:moveTo>
                      <a:pt x="14740" y="0"/>
                    </a:moveTo>
                    <a:cubicBezTo>
                      <a:pt x="6608" y="0"/>
                      <a:pt x="0" y="6608"/>
                      <a:pt x="0" y="14740"/>
                    </a:cubicBezTo>
                    <a:cubicBezTo>
                      <a:pt x="0" y="22860"/>
                      <a:pt x="6608" y="29468"/>
                      <a:pt x="14740" y="29468"/>
                    </a:cubicBezTo>
                    <a:cubicBezTo>
                      <a:pt x="22860" y="29468"/>
                      <a:pt x="29468" y="22860"/>
                      <a:pt x="29468" y="14740"/>
                    </a:cubicBezTo>
                    <a:cubicBezTo>
                      <a:pt x="29468" y="6608"/>
                      <a:pt x="22860" y="0"/>
                      <a:pt x="147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1"/>
              <p:cNvSpPr/>
              <p:nvPr/>
            </p:nvSpPr>
            <p:spPr>
              <a:xfrm>
                <a:off x="3918624" y="2094218"/>
                <a:ext cx="181078" cy="181767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6335" extrusionOk="0">
                    <a:moveTo>
                      <a:pt x="3406" y="0"/>
                    </a:moveTo>
                    <a:cubicBezTo>
                      <a:pt x="1525" y="0"/>
                      <a:pt x="1" y="1536"/>
                      <a:pt x="1" y="3406"/>
                    </a:cubicBezTo>
                    <a:cubicBezTo>
                      <a:pt x="1" y="4644"/>
                      <a:pt x="655" y="5739"/>
                      <a:pt x="1620" y="6334"/>
                    </a:cubicBezTo>
                    <a:cubicBezTo>
                      <a:pt x="1310" y="5811"/>
                      <a:pt x="1120" y="5191"/>
                      <a:pt x="1120" y="4549"/>
                    </a:cubicBezTo>
                    <a:cubicBezTo>
                      <a:pt x="1120" y="2655"/>
                      <a:pt x="2656" y="1131"/>
                      <a:pt x="4525" y="1131"/>
                    </a:cubicBezTo>
                    <a:cubicBezTo>
                      <a:pt x="5180" y="1131"/>
                      <a:pt x="5787" y="1334"/>
                      <a:pt x="6311" y="1643"/>
                    </a:cubicBezTo>
                    <a:cubicBezTo>
                      <a:pt x="5716" y="655"/>
                      <a:pt x="4632" y="0"/>
                      <a:pt x="3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1"/>
              <p:cNvSpPr/>
              <p:nvPr/>
            </p:nvSpPr>
            <p:spPr>
              <a:xfrm>
                <a:off x="4044671" y="2010178"/>
                <a:ext cx="32509" cy="36927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87" extrusionOk="0">
                    <a:moveTo>
                      <a:pt x="1" y="0"/>
                    </a:moveTo>
                    <a:lnTo>
                      <a:pt x="1" y="953"/>
                    </a:lnTo>
                    <a:cubicBezTo>
                      <a:pt x="382" y="1024"/>
                      <a:pt x="775" y="1132"/>
                      <a:pt x="1132" y="1286"/>
                    </a:cubicBezTo>
                    <a:lnTo>
                      <a:pt x="1132" y="489"/>
                    </a:lnTo>
                    <a:cubicBezTo>
                      <a:pt x="1132" y="227"/>
                      <a:pt x="906" y="0"/>
                      <a:pt x="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1"/>
              <p:cNvSpPr/>
              <p:nvPr/>
            </p:nvSpPr>
            <p:spPr>
              <a:xfrm>
                <a:off x="4145812" y="2059701"/>
                <a:ext cx="69723" cy="10424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3633" extrusionOk="0">
                    <a:moveTo>
                      <a:pt x="1250" y="1"/>
                    </a:moveTo>
                    <a:cubicBezTo>
                      <a:pt x="1286" y="120"/>
                      <a:pt x="1238" y="275"/>
                      <a:pt x="1119" y="394"/>
                    </a:cubicBezTo>
                    <a:lnTo>
                      <a:pt x="0" y="1501"/>
                    </a:lnTo>
                    <a:cubicBezTo>
                      <a:pt x="429" y="2132"/>
                      <a:pt x="750" y="2858"/>
                      <a:pt x="881" y="3632"/>
                    </a:cubicBezTo>
                    <a:lnTo>
                      <a:pt x="1667" y="3632"/>
                    </a:lnTo>
                    <a:cubicBezTo>
                      <a:pt x="1512" y="3275"/>
                      <a:pt x="1334" y="2954"/>
                      <a:pt x="1119" y="2632"/>
                    </a:cubicBezTo>
                    <a:lnTo>
                      <a:pt x="2227" y="1525"/>
                    </a:lnTo>
                    <a:cubicBezTo>
                      <a:pt x="2429" y="1322"/>
                      <a:pt x="2429" y="1025"/>
                      <a:pt x="2227" y="834"/>
                    </a:cubicBezTo>
                    <a:lnTo>
                      <a:pt x="1536" y="132"/>
                    </a:lnTo>
                    <a:cubicBezTo>
                      <a:pt x="1453" y="60"/>
                      <a:pt x="1358" y="13"/>
                      <a:pt x="12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1"/>
              <p:cNvSpPr/>
              <p:nvPr/>
            </p:nvSpPr>
            <p:spPr>
              <a:xfrm>
                <a:off x="3834240" y="2220609"/>
                <a:ext cx="36583" cy="3248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32" extrusionOk="0">
                    <a:moveTo>
                      <a:pt x="1" y="1"/>
                    </a:moveTo>
                    <a:lnTo>
                      <a:pt x="1" y="644"/>
                    </a:lnTo>
                    <a:cubicBezTo>
                      <a:pt x="1" y="917"/>
                      <a:pt x="215" y="1132"/>
                      <a:pt x="489" y="1132"/>
                    </a:cubicBezTo>
                    <a:lnTo>
                      <a:pt x="1275" y="1132"/>
                    </a:lnTo>
                    <a:cubicBezTo>
                      <a:pt x="1144" y="763"/>
                      <a:pt x="1025" y="394"/>
                      <a:pt x="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1"/>
              <p:cNvSpPr/>
              <p:nvPr/>
            </p:nvSpPr>
            <p:spPr>
              <a:xfrm>
                <a:off x="4020425" y="2196364"/>
                <a:ext cx="242595" cy="242566"/>
              </a:xfrm>
              <a:custGeom>
                <a:avLst/>
                <a:gdLst/>
                <a:ahLst/>
                <a:cxnLst/>
                <a:rect l="l" t="t" r="r" b="b"/>
                <a:pathLst>
                  <a:path w="8455" h="8454" extrusionOk="0">
                    <a:moveTo>
                      <a:pt x="7323" y="0"/>
                    </a:moveTo>
                    <a:lnTo>
                      <a:pt x="7323" y="357"/>
                    </a:lnTo>
                    <a:cubicBezTo>
                      <a:pt x="7323" y="631"/>
                      <a:pt x="7097" y="846"/>
                      <a:pt x="6823" y="846"/>
                    </a:cubicBezTo>
                    <a:lnTo>
                      <a:pt x="5239" y="846"/>
                    </a:lnTo>
                    <a:cubicBezTo>
                      <a:pt x="5085" y="1620"/>
                      <a:pt x="4787" y="2358"/>
                      <a:pt x="4358" y="2977"/>
                    </a:cubicBezTo>
                    <a:lnTo>
                      <a:pt x="5478" y="4096"/>
                    </a:lnTo>
                    <a:cubicBezTo>
                      <a:pt x="5668" y="4287"/>
                      <a:pt x="5668" y="4584"/>
                      <a:pt x="5478" y="4775"/>
                    </a:cubicBezTo>
                    <a:lnTo>
                      <a:pt x="4775" y="5477"/>
                    </a:lnTo>
                    <a:cubicBezTo>
                      <a:pt x="4680" y="5572"/>
                      <a:pt x="4558" y="5620"/>
                      <a:pt x="4434" y="5620"/>
                    </a:cubicBezTo>
                    <a:cubicBezTo>
                      <a:pt x="4311" y="5620"/>
                      <a:pt x="4186" y="5572"/>
                      <a:pt x="4084" y="5477"/>
                    </a:cubicBezTo>
                    <a:lnTo>
                      <a:pt x="2977" y="4358"/>
                    </a:lnTo>
                    <a:cubicBezTo>
                      <a:pt x="2346" y="4799"/>
                      <a:pt x="1620" y="5108"/>
                      <a:pt x="846" y="5239"/>
                    </a:cubicBezTo>
                    <a:lnTo>
                      <a:pt x="846" y="6834"/>
                    </a:lnTo>
                    <a:cubicBezTo>
                      <a:pt x="846" y="7096"/>
                      <a:pt x="620" y="7323"/>
                      <a:pt x="358" y="7323"/>
                    </a:cubicBezTo>
                    <a:lnTo>
                      <a:pt x="1" y="7323"/>
                    </a:lnTo>
                    <a:lnTo>
                      <a:pt x="1" y="7966"/>
                    </a:lnTo>
                    <a:cubicBezTo>
                      <a:pt x="1" y="8228"/>
                      <a:pt x="215" y="8454"/>
                      <a:pt x="489" y="8454"/>
                    </a:cubicBezTo>
                    <a:lnTo>
                      <a:pt x="1489" y="8454"/>
                    </a:lnTo>
                    <a:cubicBezTo>
                      <a:pt x="1751" y="8454"/>
                      <a:pt x="1977" y="8228"/>
                      <a:pt x="1977" y="7966"/>
                    </a:cubicBezTo>
                    <a:lnTo>
                      <a:pt x="1977" y="6370"/>
                    </a:lnTo>
                    <a:cubicBezTo>
                      <a:pt x="2751" y="6227"/>
                      <a:pt x="3477" y="5930"/>
                      <a:pt x="4096" y="5489"/>
                    </a:cubicBezTo>
                    <a:lnTo>
                      <a:pt x="5216" y="6608"/>
                    </a:lnTo>
                    <a:cubicBezTo>
                      <a:pt x="5311" y="6704"/>
                      <a:pt x="5433" y="6751"/>
                      <a:pt x="5556" y="6751"/>
                    </a:cubicBezTo>
                    <a:cubicBezTo>
                      <a:pt x="5680" y="6751"/>
                      <a:pt x="5805" y="6704"/>
                      <a:pt x="5906" y="6608"/>
                    </a:cubicBezTo>
                    <a:lnTo>
                      <a:pt x="6609" y="5906"/>
                    </a:lnTo>
                    <a:cubicBezTo>
                      <a:pt x="6799" y="5715"/>
                      <a:pt x="6799" y="5418"/>
                      <a:pt x="6609" y="5227"/>
                    </a:cubicBezTo>
                    <a:lnTo>
                      <a:pt x="5489" y="4108"/>
                    </a:lnTo>
                    <a:cubicBezTo>
                      <a:pt x="5918" y="3489"/>
                      <a:pt x="6228" y="2751"/>
                      <a:pt x="6370" y="1977"/>
                    </a:cubicBezTo>
                    <a:lnTo>
                      <a:pt x="7954" y="1977"/>
                    </a:lnTo>
                    <a:cubicBezTo>
                      <a:pt x="8228" y="1977"/>
                      <a:pt x="8454" y="1762"/>
                      <a:pt x="8454" y="1489"/>
                    </a:cubicBezTo>
                    <a:lnTo>
                      <a:pt x="8454" y="488"/>
                    </a:lnTo>
                    <a:cubicBezTo>
                      <a:pt x="8454" y="227"/>
                      <a:pt x="8228" y="0"/>
                      <a:pt x="7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1"/>
              <p:cNvSpPr/>
              <p:nvPr/>
            </p:nvSpPr>
            <p:spPr>
              <a:xfrm>
                <a:off x="3883103" y="2322065"/>
                <a:ext cx="104900" cy="6803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371" extrusionOk="0">
                    <a:moveTo>
                      <a:pt x="1524" y="1"/>
                    </a:moveTo>
                    <a:lnTo>
                      <a:pt x="405" y="1108"/>
                    </a:lnTo>
                    <a:cubicBezTo>
                      <a:pt x="309" y="1205"/>
                      <a:pt x="174" y="1253"/>
                      <a:pt x="43" y="1253"/>
                    </a:cubicBezTo>
                    <a:cubicBezTo>
                      <a:pt x="29" y="1253"/>
                      <a:pt x="15" y="1252"/>
                      <a:pt x="0" y="1251"/>
                    </a:cubicBezTo>
                    <a:lnTo>
                      <a:pt x="0" y="1251"/>
                    </a:lnTo>
                    <a:cubicBezTo>
                      <a:pt x="24" y="1346"/>
                      <a:pt x="60" y="1453"/>
                      <a:pt x="143" y="1525"/>
                    </a:cubicBezTo>
                    <a:lnTo>
                      <a:pt x="834" y="2227"/>
                    </a:lnTo>
                    <a:cubicBezTo>
                      <a:pt x="935" y="2323"/>
                      <a:pt x="1060" y="2370"/>
                      <a:pt x="1184" y="2370"/>
                    </a:cubicBezTo>
                    <a:cubicBezTo>
                      <a:pt x="1307" y="2370"/>
                      <a:pt x="1429" y="2323"/>
                      <a:pt x="1524" y="2227"/>
                    </a:cubicBezTo>
                    <a:lnTo>
                      <a:pt x="2644" y="1108"/>
                    </a:lnTo>
                    <a:cubicBezTo>
                      <a:pt x="2953" y="1334"/>
                      <a:pt x="3298" y="1513"/>
                      <a:pt x="3632" y="1668"/>
                    </a:cubicBezTo>
                    <a:lnTo>
                      <a:pt x="3632" y="870"/>
                    </a:lnTo>
                    <a:lnTo>
                      <a:pt x="3656" y="870"/>
                    </a:lnTo>
                    <a:cubicBezTo>
                      <a:pt x="2882" y="727"/>
                      <a:pt x="2143" y="429"/>
                      <a:pt x="15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1"/>
              <p:cNvSpPr/>
              <p:nvPr/>
            </p:nvSpPr>
            <p:spPr>
              <a:xfrm>
                <a:off x="3798030" y="1974312"/>
                <a:ext cx="436269" cy="436614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15217" extrusionOk="0">
                    <a:moveTo>
                      <a:pt x="7609" y="4334"/>
                    </a:moveTo>
                    <a:cubicBezTo>
                      <a:pt x="9419" y="4334"/>
                      <a:pt x="10883" y="5799"/>
                      <a:pt x="10883" y="7608"/>
                    </a:cubicBezTo>
                    <a:cubicBezTo>
                      <a:pt x="10883" y="9406"/>
                      <a:pt x="9419" y="10883"/>
                      <a:pt x="7609" y="10883"/>
                    </a:cubicBezTo>
                    <a:cubicBezTo>
                      <a:pt x="5811" y="10883"/>
                      <a:pt x="4335" y="9406"/>
                      <a:pt x="4335" y="7608"/>
                    </a:cubicBezTo>
                    <a:cubicBezTo>
                      <a:pt x="4335" y="5799"/>
                      <a:pt x="5811" y="4334"/>
                      <a:pt x="7609" y="4334"/>
                    </a:cubicBezTo>
                    <a:close/>
                    <a:moveTo>
                      <a:pt x="7609" y="4036"/>
                    </a:moveTo>
                    <a:cubicBezTo>
                      <a:pt x="5644" y="4036"/>
                      <a:pt x="4061" y="5632"/>
                      <a:pt x="4061" y="7596"/>
                    </a:cubicBezTo>
                    <a:cubicBezTo>
                      <a:pt x="4061" y="9561"/>
                      <a:pt x="5644" y="11144"/>
                      <a:pt x="7609" y="11144"/>
                    </a:cubicBezTo>
                    <a:cubicBezTo>
                      <a:pt x="9561" y="11144"/>
                      <a:pt x="11157" y="9561"/>
                      <a:pt x="11169" y="7596"/>
                    </a:cubicBezTo>
                    <a:cubicBezTo>
                      <a:pt x="11169" y="5632"/>
                      <a:pt x="9573" y="4036"/>
                      <a:pt x="7609" y="4036"/>
                    </a:cubicBezTo>
                    <a:close/>
                    <a:moveTo>
                      <a:pt x="8121" y="286"/>
                    </a:moveTo>
                    <a:cubicBezTo>
                      <a:pt x="8311" y="286"/>
                      <a:pt x="8466" y="429"/>
                      <a:pt x="8466" y="631"/>
                    </a:cubicBezTo>
                    <a:lnTo>
                      <a:pt x="8466" y="2262"/>
                    </a:lnTo>
                    <a:cubicBezTo>
                      <a:pt x="8466" y="2322"/>
                      <a:pt x="8526" y="2382"/>
                      <a:pt x="8585" y="2393"/>
                    </a:cubicBezTo>
                    <a:cubicBezTo>
                      <a:pt x="9323" y="2536"/>
                      <a:pt x="10026" y="2834"/>
                      <a:pt x="10645" y="3263"/>
                    </a:cubicBezTo>
                    <a:cubicBezTo>
                      <a:pt x="10670" y="3278"/>
                      <a:pt x="10699" y="3284"/>
                      <a:pt x="10727" y="3284"/>
                    </a:cubicBezTo>
                    <a:cubicBezTo>
                      <a:pt x="10766" y="3284"/>
                      <a:pt x="10803" y="3271"/>
                      <a:pt x="10823" y="3251"/>
                    </a:cubicBezTo>
                    <a:lnTo>
                      <a:pt x="11943" y="2131"/>
                    </a:lnTo>
                    <a:cubicBezTo>
                      <a:pt x="12008" y="2066"/>
                      <a:pt x="12097" y="2033"/>
                      <a:pt x="12187" y="2033"/>
                    </a:cubicBezTo>
                    <a:cubicBezTo>
                      <a:pt x="12276" y="2033"/>
                      <a:pt x="12365" y="2066"/>
                      <a:pt x="12431" y="2131"/>
                    </a:cubicBezTo>
                    <a:lnTo>
                      <a:pt x="13133" y="2822"/>
                    </a:lnTo>
                    <a:cubicBezTo>
                      <a:pt x="13205" y="2893"/>
                      <a:pt x="13240" y="2977"/>
                      <a:pt x="13240" y="3072"/>
                    </a:cubicBezTo>
                    <a:cubicBezTo>
                      <a:pt x="13240" y="3155"/>
                      <a:pt x="13193" y="3251"/>
                      <a:pt x="13133" y="3310"/>
                    </a:cubicBezTo>
                    <a:lnTo>
                      <a:pt x="12014" y="4417"/>
                    </a:lnTo>
                    <a:cubicBezTo>
                      <a:pt x="11978" y="4465"/>
                      <a:pt x="11955" y="4537"/>
                      <a:pt x="12002" y="4596"/>
                    </a:cubicBezTo>
                    <a:cubicBezTo>
                      <a:pt x="12431" y="5227"/>
                      <a:pt x="12728" y="5930"/>
                      <a:pt x="12871" y="6668"/>
                    </a:cubicBezTo>
                    <a:cubicBezTo>
                      <a:pt x="12883" y="6739"/>
                      <a:pt x="12931" y="6787"/>
                      <a:pt x="13002" y="6787"/>
                    </a:cubicBezTo>
                    <a:lnTo>
                      <a:pt x="14598" y="6787"/>
                    </a:lnTo>
                    <a:cubicBezTo>
                      <a:pt x="14788" y="6787"/>
                      <a:pt x="14931" y="6942"/>
                      <a:pt x="14931" y="7132"/>
                    </a:cubicBezTo>
                    <a:lnTo>
                      <a:pt x="14931" y="8132"/>
                    </a:lnTo>
                    <a:cubicBezTo>
                      <a:pt x="14931" y="8323"/>
                      <a:pt x="14788" y="8466"/>
                      <a:pt x="14598" y="8466"/>
                    </a:cubicBezTo>
                    <a:lnTo>
                      <a:pt x="12967" y="8466"/>
                    </a:lnTo>
                    <a:cubicBezTo>
                      <a:pt x="12907" y="8466"/>
                      <a:pt x="12848" y="8525"/>
                      <a:pt x="12836" y="8585"/>
                    </a:cubicBezTo>
                    <a:cubicBezTo>
                      <a:pt x="12705" y="9335"/>
                      <a:pt x="12407" y="10037"/>
                      <a:pt x="11966" y="10656"/>
                    </a:cubicBezTo>
                    <a:cubicBezTo>
                      <a:pt x="11931" y="10716"/>
                      <a:pt x="11943" y="10787"/>
                      <a:pt x="11990" y="10835"/>
                    </a:cubicBezTo>
                    <a:lnTo>
                      <a:pt x="13098" y="11954"/>
                    </a:lnTo>
                    <a:cubicBezTo>
                      <a:pt x="13181" y="12014"/>
                      <a:pt x="13205" y="12097"/>
                      <a:pt x="13205" y="12192"/>
                    </a:cubicBezTo>
                    <a:cubicBezTo>
                      <a:pt x="13205" y="12276"/>
                      <a:pt x="13157" y="12371"/>
                      <a:pt x="13098" y="12430"/>
                    </a:cubicBezTo>
                    <a:lnTo>
                      <a:pt x="12407" y="13133"/>
                    </a:lnTo>
                    <a:cubicBezTo>
                      <a:pt x="12336" y="13198"/>
                      <a:pt x="12246" y="13231"/>
                      <a:pt x="12157" y="13231"/>
                    </a:cubicBezTo>
                    <a:cubicBezTo>
                      <a:pt x="12068" y="13231"/>
                      <a:pt x="11978" y="13198"/>
                      <a:pt x="11907" y="13133"/>
                    </a:cubicBezTo>
                    <a:lnTo>
                      <a:pt x="10800" y="12014"/>
                    </a:lnTo>
                    <a:cubicBezTo>
                      <a:pt x="10773" y="11987"/>
                      <a:pt x="10739" y="11971"/>
                      <a:pt x="10703" y="11971"/>
                    </a:cubicBezTo>
                    <a:cubicBezTo>
                      <a:pt x="10676" y="11971"/>
                      <a:pt x="10647" y="11981"/>
                      <a:pt x="10621" y="12002"/>
                    </a:cubicBezTo>
                    <a:cubicBezTo>
                      <a:pt x="9990" y="12430"/>
                      <a:pt x="9288" y="12728"/>
                      <a:pt x="8549" y="12859"/>
                    </a:cubicBezTo>
                    <a:cubicBezTo>
                      <a:pt x="8478" y="12871"/>
                      <a:pt x="8430" y="12919"/>
                      <a:pt x="8430" y="12990"/>
                    </a:cubicBezTo>
                    <a:lnTo>
                      <a:pt x="8430" y="14585"/>
                    </a:lnTo>
                    <a:cubicBezTo>
                      <a:pt x="8430" y="14776"/>
                      <a:pt x="8276" y="14931"/>
                      <a:pt x="8085" y="14931"/>
                    </a:cubicBezTo>
                    <a:lnTo>
                      <a:pt x="7085" y="14931"/>
                    </a:lnTo>
                    <a:cubicBezTo>
                      <a:pt x="6894" y="14931"/>
                      <a:pt x="6752" y="14776"/>
                      <a:pt x="6752" y="14585"/>
                    </a:cubicBezTo>
                    <a:lnTo>
                      <a:pt x="6752" y="12990"/>
                    </a:lnTo>
                    <a:cubicBezTo>
                      <a:pt x="6752" y="12930"/>
                      <a:pt x="6692" y="12871"/>
                      <a:pt x="6632" y="12859"/>
                    </a:cubicBezTo>
                    <a:cubicBezTo>
                      <a:pt x="5882" y="12728"/>
                      <a:pt x="5192" y="12430"/>
                      <a:pt x="4561" y="12002"/>
                    </a:cubicBezTo>
                    <a:cubicBezTo>
                      <a:pt x="4549" y="11978"/>
                      <a:pt x="4513" y="11966"/>
                      <a:pt x="4489" y="11966"/>
                    </a:cubicBezTo>
                    <a:cubicBezTo>
                      <a:pt x="4454" y="11966"/>
                      <a:pt x="4430" y="11978"/>
                      <a:pt x="4418" y="11990"/>
                    </a:cubicBezTo>
                    <a:lnTo>
                      <a:pt x="3299" y="13109"/>
                    </a:lnTo>
                    <a:cubicBezTo>
                      <a:pt x="3233" y="13174"/>
                      <a:pt x="3144" y="13207"/>
                      <a:pt x="3055" y="13207"/>
                    </a:cubicBezTo>
                    <a:cubicBezTo>
                      <a:pt x="2965" y="13207"/>
                      <a:pt x="2876" y="13174"/>
                      <a:pt x="2811" y="13109"/>
                    </a:cubicBezTo>
                    <a:lnTo>
                      <a:pt x="2108" y="12407"/>
                    </a:lnTo>
                    <a:cubicBezTo>
                      <a:pt x="1977" y="12276"/>
                      <a:pt x="1977" y="12049"/>
                      <a:pt x="2108" y="11918"/>
                    </a:cubicBezTo>
                    <a:lnTo>
                      <a:pt x="3227" y="10799"/>
                    </a:lnTo>
                    <a:cubicBezTo>
                      <a:pt x="3263" y="10763"/>
                      <a:pt x="3287" y="10680"/>
                      <a:pt x="3239" y="10621"/>
                    </a:cubicBezTo>
                    <a:cubicBezTo>
                      <a:pt x="2811" y="10001"/>
                      <a:pt x="2513" y="9299"/>
                      <a:pt x="2370" y="8561"/>
                    </a:cubicBezTo>
                    <a:cubicBezTo>
                      <a:pt x="2358" y="8477"/>
                      <a:pt x="2310" y="8442"/>
                      <a:pt x="2239" y="8442"/>
                    </a:cubicBezTo>
                    <a:lnTo>
                      <a:pt x="644" y="8442"/>
                    </a:lnTo>
                    <a:cubicBezTo>
                      <a:pt x="453" y="8442"/>
                      <a:pt x="310" y="8287"/>
                      <a:pt x="310" y="8096"/>
                    </a:cubicBezTo>
                    <a:lnTo>
                      <a:pt x="310" y="7096"/>
                    </a:lnTo>
                    <a:cubicBezTo>
                      <a:pt x="310" y="6906"/>
                      <a:pt x="453" y="6751"/>
                      <a:pt x="644" y="6751"/>
                    </a:cubicBezTo>
                    <a:lnTo>
                      <a:pt x="2239" y="6751"/>
                    </a:lnTo>
                    <a:cubicBezTo>
                      <a:pt x="2299" y="6751"/>
                      <a:pt x="2358" y="6692"/>
                      <a:pt x="2370" y="6632"/>
                    </a:cubicBezTo>
                    <a:cubicBezTo>
                      <a:pt x="2513" y="5894"/>
                      <a:pt x="2811" y="5191"/>
                      <a:pt x="3239" y="4572"/>
                    </a:cubicBezTo>
                    <a:cubicBezTo>
                      <a:pt x="3287" y="4513"/>
                      <a:pt x="3263" y="4441"/>
                      <a:pt x="3227" y="4394"/>
                    </a:cubicBezTo>
                    <a:lnTo>
                      <a:pt x="2108" y="3274"/>
                    </a:lnTo>
                    <a:cubicBezTo>
                      <a:pt x="1977" y="3143"/>
                      <a:pt x="1977" y="2917"/>
                      <a:pt x="2108" y="2786"/>
                    </a:cubicBezTo>
                    <a:lnTo>
                      <a:pt x="2811" y="2084"/>
                    </a:lnTo>
                    <a:cubicBezTo>
                      <a:pt x="2876" y="2018"/>
                      <a:pt x="2965" y="1986"/>
                      <a:pt x="3055" y="1986"/>
                    </a:cubicBezTo>
                    <a:cubicBezTo>
                      <a:pt x="3144" y="1986"/>
                      <a:pt x="3233" y="2018"/>
                      <a:pt x="3299" y="2084"/>
                    </a:cubicBezTo>
                    <a:lnTo>
                      <a:pt x="4418" y="3203"/>
                    </a:lnTo>
                    <a:cubicBezTo>
                      <a:pt x="4438" y="3230"/>
                      <a:pt x="4473" y="3245"/>
                      <a:pt x="4510" y="3245"/>
                    </a:cubicBezTo>
                    <a:cubicBezTo>
                      <a:pt x="4540" y="3245"/>
                      <a:pt x="4570" y="3236"/>
                      <a:pt x="4596" y="3215"/>
                    </a:cubicBezTo>
                    <a:cubicBezTo>
                      <a:pt x="5216" y="2786"/>
                      <a:pt x="5918" y="2489"/>
                      <a:pt x="6656" y="2358"/>
                    </a:cubicBezTo>
                    <a:cubicBezTo>
                      <a:pt x="6740" y="2334"/>
                      <a:pt x="6775" y="2298"/>
                      <a:pt x="6775" y="2215"/>
                    </a:cubicBezTo>
                    <a:lnTo>
                      <a:pt x="6775" y="631"/>
                    </a:lnTo>
                    <a:cubicBezTo>
                      <a:pt x="6775" y="429"/>
                      <a:pt x="6930" y="286"/>
                      <a:pt x="7121" y="286"/>
                    </a:cubicBezTo>
                    <a:close/>
                    <a:moveTo>
                      <a:pt x="7109" y="0"/>
                    </a:moveTo>
                    <a:cubicBezTo>
                      <a:pt x="6763" y="0"/>
                      <a:pt x="6478" y="286"/>
                      <a:pt x="6478" y="631"/>
                    </a:cubicBezTo>
                    <a:lnTo>
                      <a:pt x="6478" y="2120"/>
                    </a:lnTo>
                    <a:cubicBezTo>
                      <a:pt x="5775" y="2262"/>
                      <a:pt x="5108" y="2536"/>
                      <a:pt x="4513" y="2929"/>
                    </a:cubicBezTo>
                    <a:lnTo>
                      <a:pt x="3477" y="1893"/>
                    </a:lnTo>
                    <a:cubicBezTo>
                      <a:pt x="3358" y="1774"/>
                      <a:pt x="3195" y="1715"/>
                      <a:pt x="3031" y="1715"/>
                    </a:cubicBezTo>
                    <a:cubicBezTo>
                      <a:pt x="2867" y="1715"/>
                      <a:pt x="2703" y="1774"/>
                      <a:pt x="2584" y="1893"/>
                    </a:cubicBezTo>
                    <a:lnTo>
                      <a:pt x="1882" y="2596"/>
                    </a:lnTo>
                    <a:cubicBezTo>
                      <a:pt x="1644" y="2846"/>
                      <a:pt x="1644" y="3251"/>
                      <a:pt x="1882" y="3489"/>
                    </a:cubicBezTo>
                    <a:lnTo>
                      <a:pt x="2918" y="4525"/>
                    </a:lnTo>
                    <a:cubicBezTo>
                      <a:pt x="2525" y="5120"/>
                      <a:pt x="2251" y="5787"/>
                      <a:pt x="2108" y="6489"/>
                    </a:cubicBezTo>
                    <a:lnTo>
                      <a:pt x="632" y="6489"/>
                    </a:lnTo>
                    <a:cubicBezTo>
                      <a:pt x="286" y="6489"/>
                      <a:pt x="1" y="6775"/>
                      <a:pt x="1" y="7120"/>
                    </a:cubicBezTo>
                    <a:lnTo>
                      <a:pt x="1" y="8108"/>
                    </a:lnTo>
                    <a:cubicBezTo>
                      <a:pt x="1" y="8454"/>
                      <a:pt x="286" y="8739"/>
                      <a:pt x="632" y="8739"/>
                    </a:cubicBezTo>
                    <a:lnTo>
                      <a:pt x="2108" y="8739"/>
                    </a:lnTo>
                    <a:cubicBezTo>
                      <a:pt x="2251" y="9442"/>
                      <a:pt x="2525" y="10109"/>
                      <a:pt x="2918" y="10704"/>
                    </a:cubicBezTo>
                    <a:lnTo>
                      <a:pt x="1882" y="11740"/>
                    </a:lnTo>
                    <a:cubicBezTo>
                      <a:pt x="1644" y="12002"/>
                      <a:pt x="1644" y="12395"/>
                      <a:pt x="1882" y="12633"/>
                    </a:cubicBezTo>
                    <a:lnTo>
                      <a:pt x="2584" y="13335"/>
                    </a:lnTo>
                    <a:cubicBezTo>
                      <a:pt x="2709" y="13454"/>
                      <a:pt x="2873" y="13514"/>
                      <a:pt x="3035" y="13514"/>
                    </a:cubicBezTo>
                    <a:cubicBezTo>
                      <a:pt x="3197" y="13514"/>
                      <a:pt x="3358" y="13454"/>
                      <a:pt x="3477" y="13335"/>
                    </a:cubicBezTo>
                    <a:lnTo>
                      <a:pt x="4513" y="12299"/>
                    </a:lnTo>
                    <a:cubicBezTo>
                      <a:pt x="5108" y="12692"/>
                      <a:pt x="5763" y="12966"/>
                      <a:pt x="6478" y="13109"/>
                    </a:cubicBezTo>
                    <a:lnTo>
                      <a:pt x="6478" y="14585"/>
                    </a:lnTo>
                    <a:cubicBezTo>
                      <a:pt x="6478" y="14931"/>
                      <a:pt x="6763" y="15216"/>
                      <a:pt x="7109" y="15216"/>
                    </a:cubicBezTo>
                    <a:lnTo>
                      <a:pt x="8109" y="15216"/>
                    </a:lnTo>
                    <a:cubicBezTo>
                      <a:pt x="8466" y="15216"/>
                      <a:pt x="8728" y="14931"/>
                      <a:pt x="8728" y="14573"/>
                    </a:cubicBezTo>
                    <a:lnTo>
                      <a:pt x="8728" y="13097"/>
                    </a:lnTo>
                    <a:cubicBezTo>
                      <a:pt x="9430" y="12942"/>
                      <a:pt x="10097" y="12680"/>
                      <a:pt x="10692" y="12276"/>
                    </a:cubicBezTo>
                    <a:lnTo>
                      <a:pt x="11740" y="13323"/>
                    </a:lnTo>
                    <a:cubicBezTo>
                      <a:pt x="11865" y="13442"/>
                      <a:pt x="12029" y="13502"/>
                      <a:pt x="12191" y="13502"/>
                    </a:cubicBezTo>
                    <a:cubicBezTo>
                      <a:pt x="12353" y="13502"/>
                      <a:pt x="12514" y="13442"/>
                      <a:pt x="12633" y="13323"/>
                    </a:cubicBezTo>
                    <a:lnTo>
                      <a:pt x="13324" y="12621"/>
                    </a:lnTo>
                    <a:cubicBezTo>
                      <a:pt x="13443" y="12502"/>
                      <a:pt x="13502" y="12335"/>
                      <a:pt x="13502" y="12168"/>
                    </a:cubicBezTo>
                    <a:cubicBezTo>
                      <a:pt x="13502" y="12014"/>
                      <a:pt x="13443" y="11847"/>
                      <a:pt x="13324" y="11728"/>
                    </a:cubicBezTo>
                    <a:lnTo>
                      <a:pt x="12288" y="10680"/>
                    </a:lnTo>
                    <a:cubicBezTo>
                      <a:pt x="12693" y="10085"/>
                      <a:pt x="12955" y="9430"/>
                      <a:pt x="13109" y="8716"/>
                    </a:cubicBezTo>
                    <a:lnTo>
                      <a:pt x="14574" y="8716"/>
                    </a:lnTo>
                    <a:cubicBezTo>
                      <a:pt x="14919" y="8716"/>
                      <a:pt x="15205" y="8442"/>
                      <a:pt x="15205" y="8096"/>
                    </a:cubicBezTo>
                    <a:lnTo>
                      <a:pt x="15205" y="7096"/>
                    </a:lnTo>
                    <a:cubicBezTo>
                      <a:pt x="15205" y="6751"/>
                      <a:pt x="14919" y="6477"/>
                      <a:pt x="14574" y="6477"/>
                    </a:cubicBezTo>
                    <a:lnTo>
                      <a:pt x="13109" y="6477"/>
                    </a:lnTo>
                    <a:cubicBezTo>
                      <a:pt x="12955" y="5775"/>
                      <a:pt x="12693" y="5108"/>
                      <a:pt x="12288" y="4513"/>
                    </a:cubicBezTo>
                    <a:lnTo>
                      <a:pt x="13324" y="3465"/>
                    </a:lnTo>
                    <a:cubicBezTo>
                      <a:pt x="13443" y="3346"/>
                      <a:pt x="13502" y="3191"/>
                      <a:pt x="13502" y="3024"/>
                    </a:cubicBezTo>
                    <a:cubicBezTo>
                      <a:pt x="13502" y="2858"/>
                      <a:pt x="13443" y="2691"/>
                      <a:pt x="13324" y="2572"/>
                    </a:cubicBezTo>
                    <a:lnTo>
                      <a:pt x="12633" y="1881"/>
                    </a:lnTo>
                    <a:cubicBezTo>
                      <a:pt x="12514" y="1756"/>
                      <a:pt x="12350" y="1694"/>
                      <a:pt x="12187" y="1694"/>
                    </a:cubicBezTo>
                    <a:cubicBezTo>
                      <a:pt x="12023" y="1694"/>
                      <a:pt x="11859" y="1756"/>
                      <a:pt x="11740" y="1881"/>
                    </a:cubicBezTo>
                    <a:lnTo>
                      <a:pt x="10692" y="2917"/>
                    </a:lnTo>
                    <a:cubicBezTo>
                      <a:pt x="10097" y="2512"/>
                      <a:pt x="9442" y="2251"/>
                      <a:pt x="8728" y="2096"/>
                    </a:cubicBezTo>
                    <a:lnTo>
                      <a:pt x="8728" y="631"/>
                    </a:lnTo>
                    <a:cubicBezTo>
                      <a:pt x="8728" y="286"/>
                      <a:pt x="8442" y="0"/>
                      <a:pt x="8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1"/>
              <p:cNvSpPr/>
              <p:nvPr/>
            </p:nvSpPr>
            <p:spPr>
              <a:xfrm>
                <a:off x="4007456" y="2009489"/>
                <a:ext cx="17789" cy="17789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0" extrusionOk="0">
                    <a:moveTo>
                      <a:pt x="310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77"/>
                      <a:pt x="143" y="620"/>
                      <a:pt x="310" y="620"/>
                    </a:cubicBezTo>
                    <a:cubicBezTo>
                      <a:pt x="488" y="620"/>
                      <a:pt x="619" y="477"/>
                      <a:pt x="619" y="310"/>
                    </a:cubicBezTo>
                    <a:cubicBezTo>
                      <a:pt x="619" y="132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CB6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1"/>
              <p:cNvSpPr/>
              <p:nvPr/>
            </p:nvSpPr>
            <p:spPr>
              <a:xfrm>
                <a:off x="4129744" y="2060562"/>
                <a:ext cx="19511" cy="1778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20" extrusionOk="0">
                    <a:moveTo>
                      <a:pt x="340" y="1"/>
                    </a:moveTo>
                    <a:cubicBezTo>
                      <a:pt x="260" y="1"/>
                      <a:pt x="179" y="30"/>
                      <a:pt x="120" y="90"/>
                    </a:cubicBezTo>
                    <a:cubicBezTo>
                      <a:pt x="1" y="209"/>
                      <a:pt x="1" y="411"/>
                      <a:pt x="120" y="530"/>
                    </a:cubicBezTo>
                    <a:cubicBezTo>
                      <a:pt x="179" y="590"/>
                      <a:pt x="260" y="620"/>
                      <a:pt x="340" y="620"/>
                    </a:cubicBezTo>
                    <a:cubicBezTo>
                      <a:pt x="420" y="620"/>
                      <a:pt x="501" y="590"/>
                      <a:pt x="560" y="530"/>
                    </a:cubicBezTo>
                    <a:cubicBezTo>
                      <a:pt x="679" y="411"/>
                      <a:pt x="679" y="209"/>
                      <a:pt x="560" y="90"/>
                    </a:cubicBezTo>
                    <a:cubicBezTo>
                      <a:pt x="501" y="30"/>
                      <a:pt x="420" y="1"/>
                      <a:pt x="340" y="1"/>
                    </a:cubicBezTo>
                    <a:close/>
                  </a:path>
                </a:pathLst>
              </a:custGeom>
              <a:solidFill>
                <a:srgbClr val="CB6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1"/>
              <p:cNvSpPr/>
              <p:nvPr/>
            </p:nvSpPr>
            <p:spPr>
              <a:xfrm>
                <a:off x="4181333" y="2183366"/>
                <a:ext cx="17789" cy="1813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1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89"/>
                      <a:pt x="143" y="632"/>
                      <a:pt x="310" y="632"/>
                    </a:cubicBezTo>
                    <a:cubicBezTo>
                      <a:pt x="477" y="632"/>
                      <a:pt x="620" y="489"/>
                      <a:pt x="620" y="322"/>
                    </a:cubicBezTo>
                    <a:cubicBezTo>
                      <a:pt x="620" y="144"/>
                      <a:pt x="477" y="1"/>
                      <a:pt x="310" y="1"/>
                    </a:cubicBezTo>
                    <a:close/>
                  </a:path>
                </a:pathLst>
              </a:custGeom>
              <a:solidFill>
                <a:srgbClr val="CB6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1"/>
              <p:cNvSpPr/>
              <p:nvPr/>
            </p:nvSpPr>
            <p:spPr>
              <a:xfrm>
                <a:off x="4129744" y="2306543"/>
                <a:ext cx="19511" cy="1778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20" extrusionOk="0">
                    <a:moveTo>
                      <a:pt x="340" y="0"/>
                    </a:moveTo>
                    <a:cubicBezTo>
                      <a:pt x="260" y="0"/>
                      <a:pt x="179" y="30"/>
                      <a:pt x="120" y="89"/>
                    </a:cubicBezTo>
                    <a:cubicBezTo>
                      <a:pt x="1" y="208"/>
                      <a:pt x="1" y="411"/>
                      <a:pt x="120" y="530"/>
                    </a:cubicBezTo>
                    <a:cubicBezTo>
                      <a:pt x="179" y="589"/>
                      <a:pt x="260" y="619"/>
                      <a:pt x="340" y="619"/>
                    </a:cubicBezTo>
                    <a:cubicBezTo>
                      <a:pt x="420" y="619"/>
                      <a:pt x="501" y="589"/>
                      <a:pt x="560" y="530"/>
                    </a:cubicBezTo>
                    <a:cubicBezTo>
                      <a:pt x="679" y="411"/>
                      <a:pt x="679" y="208"/>
                      <a:pt x="560" y="89"/>
                    </a:cubicBezTo>
                    <a:cubicBezTo>
                      <a:pt x="501" y="30"/>
                      <a:pt x="420" y="0"/>
                      <a:pt x="340" y="0"/>
                    </a:cubicBezTo>
                    <a:close/>
                  </a:path>
                </a:pathLst>
              </a:custGeom>
              <a:solidFill>
                <a:srgbClr val="CB6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41"/>
              <p:cNvSpPr/>
              <p:nvPr/>
            </p:nvSpPr>
            <p:spPr>
              <a:xfrm>
                <a:off x="4007456" y="2357271"/>
                <a:ext cx="17789" cy="1813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10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488"/>
                      <a:pt x="143" y="631"/>
                      <a:pt x="310" y="631"/>
                    </a:cubicBezTo>
                    <a:cubicBezTo>
                      <a:pt x="488" y="631"/>
                      <a:pt x="619" y="488"/>
                      <a:pt x="619" y="322"/>
                    </a:cubicBezTo>
                    <a:cubicBezTo>
                      <a:pt x="619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CB6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1"/>
              <p:cNvSpPr/>
              <p:nvPr/>
            </p:nvSpPr>
            <p:spPr>
              <a:xfrm>
                <a:off x="3883447" y="2306543"/>
                <a:ext cx="19827" cy="17789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20" extrusionOk="0">
                    <a:moveTo>
                      <a:pt x="351" y="0"/>
                    </a:moveTo>
                    <a:cubicBezTo>
                      <a:pt x="271" y="0"/>
                      <a:pt x="191" y="30"/>
                      <a:pt x="131" y="89"/>
                    </a:cubicBezTo>
                    <a:cubicBezTo>
                      <a:pt x="0" y="208"/>
                      <a:pt x="0" y="411"/>
                      <a:pt x="131" y="530"/>
                    </a:cubicBezTo>
                    <a:cubicBezTo>
                      <a:pt x="191" y="589"/>
                      <a:pt x="271" y="619"/>
                      <a:pt x="351" y="619"/>
                    </a:cubicBezTo>
                    <a:cubicBezTo>
                      <a:pt x="432" y="619"/>
                      <a:pt x="512" y="589"/>
                      <a:pt x="572" y="530"/>
                    </a:cubicBezTo>
                    <a:cubicBezTo>
                      <a:pt x="691" y="411"/>
                      <a:pt x="691" y="208"/>
                      <a:pt x="572" y="89"/>
                    </a:cubicBezTo>
                    <a:cubicBezTo>
                      <a:pt x="512" y="30"/>
                      <a:pt x="432" y="0"/>
                      <a:pt x="351" y="0"/>
                    </a:cubicBezTo>
                    <a:close/>
                  </a:path>
                </a:pathLst>
              </a:custGeom>
              <a:solidFill>
                <a:srgbClr val="CB6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1"/>
              <p:cNvSpPr/>
              <p:nvPr/>
            </p:nvSpPr>
            <p:spPr>
              <a:xfrm>
                <a:off x="3833235" y="2183366"/>
                <a:ext cx="17789" cy="1813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1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89"/>
                      <a:pt x="143" y="632"/>
                      <a:pt x="310" y="632"/>
                    </a:cubicBezTo>
                    <a:cubicBezTo>
                      <a:pt x="488" y="632"/>
                      <a:pt x="619" y="489"/>
                      <a:pt x="619" y="322"/>
                    </a:cubicBezTo>
                    <a:cubicBezTo>
                      <a:pt x="619" y="144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CB6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1"/>
              <p:cNvSpPr/>
              <p:nvPr/>
            </p:nvSpPr>
            <p:spPr>
              <a:xfrm>
                <a:off x="3883792" y="2060304"/>
                <a:ext cx="19482" cy="18048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29" extrusionOk="0">
                    <a:moveTo>
                      <a:pt x="339" y="1"/>
                    </a:moveTo>
                    <a:cubicBezTo>
                      <a:pt x="259" y="1"/>
                      <a:pt x="179" y="33"/>
                      <a:pt x="119" y="99"/>
                    </a:cubicBezTo>
                    <a:cubicBezTo>
                      <a:pt x="0" y="218"/>
                      <a:pt x="0" y="420"/>
                      <a:pt x="119" y="539"/>
                    </a:cubicBezTo>
                    <a:cubicBezTo>
                      <a:pt x="179" y="599"/>
                      <a:pt x="259" y="629"/>
                      <a:pt x="339" y="629"/>
                    </a:cubicBezTo>
                    <a:cubicBezTo>
                      <a:pt x="420" y="629"/>
                      <a:pt x="500" y="599"/>
                      <a:pt x="560" y="539"/>
                    </a:cubicBezTo>
                    <a:cubicBezTo>
                      <a:pt x="679" y="420"/>
                      <a:pt x="679" y="218"/>
                      <a:pt x="560" y="99"/>
                    </a:cubicBezTo>
                    <a:cubicBezTo>
                      <a:pt x="500" y="33"/>
                      <a:pt x="420" y="1"/>
                      <a:pt x="339" y="1"/>
                    </a:cubicBezTo>
                    <a:close/>
                  </a:path>
                </a:pathLst>
              </a:custGeom>
              <a:solidFill>
                <a:srgbClr val="CB6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1"/>
              <p:cNvSpPr/>
              <p:nvPr/>
            </p:nvSpPr>
            <p:spPr>
              <a:xfrm>
                <a:off x="3883792" y="2059701"/>
                <a:ext cx="265119" cy="265147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9241" extrusionOk="0">
                    <a:moveTo>
                      <a:pt x="4417" y="1"/>
                    </a:moveTo>
                    <a:cubicBezTo>
                      <a:pt x="4346" y="1"/>
                      <a:pt x="4286" y="72"/>
                      <a:pt x="4286" y="156"/>
                    </a:cubicBezTo>
                    <a:cubicBezTo>
                      <a:pt x="4298" y="227"/>
                      <a:pt x="4358" y="287"/>
                      <a:pt x="4429" y="287"/>
                    </a:cubicBezTo>
                    <a:cubicBezTo>
                      <a:pt x="4501" y="287"/>
                      <a:pt x="4560" y="215"/>
                      <a:pt x="4560" y="132"/>
                    </a:cubicBezTo>
                    <a:cubicBezTo>
                      <a:pt x="4560" y="60"/>
                      <a:pt x="4489" y="1"/>
                      <a:pt x="4417" y="1"/>
                    </a:cubicBezTo>
                    <a:close/>
                    <a:moveTo>
                      <a:pt x="5155" y="47"/>
                    </a:moveTo>
                    <a:cubicBezTo>
                      <a:pt x="5074" y="47"/>
                      <a:pt x="5024" y="102"/>
                      <a:pt x="5013" y="167"/>
                    </a:cubicBezTo>
                    <a:cubicBezTo>
                      <a:pt x="5001" y="239"/>
                      <a:pt x="5060" y="298"/>
                      <a:pt x="5132" y="310"/>
                    </a:cubicBezTo>
                    <a:cubicBezTo>
                      <a:pt x="5132" y="310"/>
                      <a:pt x="5144" y="310"/>
                      <a:pt x="5156" y="322"/>
                    </a:cubicBezTo>
                    <a:cubicBezTo>
                      <a:pt x="5215" y="322"/>
                      <a:pt x="5275" y="275"/>
                      <a:pt x="5298" y="191"/>
                    </a:cubicBezTo>
                    <a:cubicBezTo>
                      <a:pt x="5310" y="120"/>
                      <a:pt x="5251" y="60"/>
                      <a:pt x="5179" y="48"/>
                    </a:cubicBezTo>
                    <a:cubicBezTo>
                      <a:pt x="5171" y="47"/>
                      <a:pt x="5163" y="47"/>
                      <a:pt x="5155" y="47"/>
                    </a:cubicBezTo>
                    <a:close/>
                    <a:moveTo>
                      <a:pt x="3697" y="106"/>
                    </a:moveTo>
                    <a:cubicBezTo>
                      <a:pt x="3688" y="106"/>
                      <a:pt x="3678" y="107"/>
                      <a:pt x="3667" y="108"/>
                    </a:cubicBezTo>
                    <a:cubicBezTo>
                      <a:pt x="3596" y="120"/>
                      <a:pt x="3548" y="191"/>
                      <a:pt x="3572" y="275"/>
                    </a:cubicBezTo>
                    <a:cubicBezTo>
                      <a:pt x="3584" y="334"/>
                      <a:pt x="3643" y="370"/>
                      <a:pt x="3703" y="394"/>
                    </a:cubicBezTo>
                    <a:lnTo>
                      <a:pt x="3727" y="394"/>
                    </a:lnTo>
                    <a:cubicBezTo>
                      <a:pt x="3810" y="370"/>
                      <a:pt x="3846" y="298"/>
                      <a:pt x="3834" y="227"/>
                    </a:cubicBezTo>
                    <a:cubicBezTo>
                      <a:pt x="3824" y="144"/>
                      <a:pt x="3767" y="106"/>
                      <a:pt x="3697" y="106"/>
                    </a:cubicBezTo>
                    <a:close/>
                    <a:moveTo>
                      <a:pt x="5861" y="172"/>
                    </a:moveTo>
                    <a:cubicBezTo>
                      <a:pt x="5803" y="172"/>
                      <a:pt x="5746" y="208"/>
                      <a:pt x="5727" y="275"/>
                    </a:cubicBezTo>
                    <a:cubicBezTo>
                      <a:pt x="5691" y="346"/>
                      <a:pt x="5739" y="418"/>
                      <a:pt x="5810" y="453"/>
                    </a:cubicBezTo>
                    <a:cubicBezTo>
                      <a:pt x="5834" y="453"/>
                      <a:pt x="5846" y="465"/>
                      <a:pt x="5858" y="465"/>
                    </a:cubicBezTo>
                    <a:cubicBezTo>
                      <a:pt x="5918" y="465"/>
                      <a:pt x="5977" y="418"/>
                      <a:pt x="5989" y="358"/>
                    </a:cubicBezTo>
                    <a:cubicBezTo>
                      <a:pt x="6025" y="287"/>
                      <a:pt x="5977" y="191"/>
                      <a:pt x="5906" y="179"/>
                    </a:cubicBezTo>
                    <a:cubicBezTo>
                      <a:pt x="5891" y="175"/>
                      <a:pt x="5876" y="172"/>
                      <a:pt x="5861" y="172"/>
                    </a:cubicBezTo>
                    <a:close/>
                    <a:moveTo>
                      <a:pt x="2997" y="304"/>
                    </a:moveTo>
                    <a:cubicBezTo>
                      <a:pt x="2983" y="304"/>
                      <a:pt x="2968" y="306"/>
                      <a:pt x="2953" y="310"/>
                    </a:cubicBezTo>
                    <a:cubicBezTo>
                      <a:pt x="2893" y="346"/>
                      <a:pt x="2858" y="418"/>
                      <a:pt x="2881" y="489"/>
                    </a:cubicBezTo>
                    <a:cubicBezTo>
                      <a:pt x="2917" y="548"/>
                      <a:pt x="2953" y="584"/>
                      <a:pt x="3012" y="584"/>
                    </a:cubicBezTo>
                    <a:cubicBezTo>
                      <a:pt x="3036" y="584"/>
                      <a:pt x="3048" y="572"/>
                      <a:pt x="3060" y="572"/>
                    </a:cubicBezTo>
                    <a:cubicBezTo>
                      <a:pt x="3120" y="537"/>
                      <a:pt x="3167" y="465"/>
                      <a:pt x="3131" y="394"/>
                    </a:cubicBezTo>
                    <a:cubicBezTo>
                      <a:pt x="3112" y="345"/>
                      <a:pt x="3060" y="304"/>
                      <a:pt x="2997" y="304"/>
                    </a:cubicBezTo>
                    <a:close/>
                    <a:moveTo>
                      <a:pt x="6521" y="439"/>
                    </a:moveTo>
                    <a:cubicBezTo>
                      <a:pt x="6472" y="439"/>
                      <a:pt x="6420" y="472"/>
                      <a:pt x="6394" y="525"/>
                    </a:cubicBezTo>
                    <a:cubicBezTo>
                      <a:pt x="6370" y="584"/>
                      <a:pt x="6394" y="668"/>
                      <a:pt x="6465" y="703"/>
                    </a:cubicBezTo>
                    <a:cubicBezTo>
                      <a:pt x="6481" y="703"/>
                      <a:pt x="6497" y="709"/>
                      <a:pt x="6506" y="709"/>
                    </a:cubicBezTo>
                    <a:cubicBezTo>
                      <a:pt x="6510" y="709"/>
                      <a:pt x="6513" y="707"/>
                      <a:pt x="6513" y="703"/>
                    </a:cubicBezTo>
                    <a:cubicBezTo>
                      <a:pt x="6572" y="703"/>
                      <a:pt x="6620" y="668"/>
                      <a:pt x="6644" y="632"/>
                    </a:cubicBezTo>
                    <a:cubicBezTo>
                      <a:pt x="6680" y="572"/>
                      <a:pt x="6644" y="477"/>
                      <a:pt x="6572" y="453"/>
                    </a:cubicBezTo>
                    <a:cubicBezTo>
                      <a:pt x="6556" y="444"/>
                      <a:pt x="6539" y="439"/>
                      <a:pt x="6521" y="439"/>
                    </a:cubicBezTo>
                    <a:close/>
                    <a:moveTo>
                      <a:pt x="2367" y="607"/>
                    </a:moveTo>
                    <a:cubicBezTo>
                      <a:pt x="2340" y="607"/>
                      <a:pt x="2312" y="614"/>
                      <a:pt x="2286" y="632"/>
                    </a:cubicBezTo>
                    <a:cubicBezTo>
                      <a:pt x="2227" y="668"/>
                      <a:pt x="2203" y="751"/>
                      <a:pt x="2239" y="822"/>
                    </a:cubicBezTo>
                    <a:cubicBezTo>
                      <a:pt x="2268" y="862"/>
                      <a:pt x="2306" y="885"/>
                      <a:pt x="2338" y="885"/>
                    </a:cubicBezTo>
                    <a:cubicBezTo>
                      <a:pt x="2345" y="885"/>
                      <a:pt x="2351" y="884"/>
                      <a:pt x="2358" y="882"/>
                    </a:cubicBezTo>
                    <a:cubicBezTo>
                      <a:pt x="2393" y="882"/>
                      <a:pt x="2405" y="882"/>
                      <a:pt x="2441" y="870"/>
                    </a:cubicBezTo>
                    <a:cubicBezTo>
                      <a:pt x="2500" y="822"/>
                      <a:pt x="2524" y="727"/>
                      <a:pt x="2477" y="668"/>
                    </a:cubicBezTo>
                    <a:cubicBezTo>
                      <a:pt x="2454" y="630"/>
                      <a:pt x="2412" y="607"/>
                      <a:pt x="2367" y="607"/>
                    </a:cubicBezTo>
                    <a:close/>
                    <a:moveTo>
                      <a:pt x="7156" y="793"/>
                    </a:moveTo>
                    <a:cubicBezTo>
                      <a:pt x="7116" y="793"/>
                      <a:pt x="7076" y="811"/>
                      <a:pt x="7049" y="846"/>
                    </a:cubicBezTo>
                    <a:cubicBezTo>
                      <a:pt x="7001" y="906"/>
                      <a:pt x="7025" y="1001"/>
                      <a:pt x="7084" y="1049"/>
                    </a:cubicBezTo>
                    <a:cubicBezTo>
                      <a:pt x="7096" y="1060"/>
                      <a:pt x="7120" y="1072"/>
                      <a:pt x="7156" y="1072"/>
                    </a:cubicBezTo>
                    <a:cubicBezTo>
                      <a:pt x="7203" y="1072"/>
                      <a:pt x="7239" y="1060"/>
                      <a:pt x="7275" y="1013"/>
                    </a:cubicBezTo>
                    <a:cubicBezTo>
                      <a:pt x="7322" y="953"/>
                      <a:pt x="7299" y="870"/>
                      <a:pt x="7239" y="822"/>
                    </a:cubicBezTo>
                    <a:cubicBezTo>
                      <a:pt x="7214" y="802"/>
                      <a:pt x="7185" y="793"/>
                      <a:pt x="7156" y="793"/>
                    </a:cubicBezTo>
                    <a:close/>
                    <a:moveTo>
                      <a:pt x="1773" y="1026"/>
                    </a:moveTo>
                    <a:cubicBezTo>
                      <a:pt x="1740" y="1026"/>
                      <a:pt x="1707" y="1038"/>
                      <a:pt x="1679" y="1060"/>
                    </a:cubicBezTo>
                    <a:cubicBezTo>
                      <a:pt x="1619" y="1108"/>
                      <a:pt x="1619" y="1191"/>
                      <a:pt x="1667" y="1251"/>
                    </a:cubicBezTo>
                    <a:cubicBezTo>
                      <a:pt x="1691" y="1287"/>
                      <a:pt x="1738" y="1299"/>
                      <a:pt x="1762" y="1299"/>
                    </a:cubicBezTo>
                    <a:cubicBezTo>
                      <a:pt x="1798" y="1299"/>
                      <a:pt x="1822" y="1287"/>
                      <a:pt x="1858" y="1263"/>
                    </a:cubicBezTo>
                    <a:cubicBezTo>
                      <a:pt x="1917" y="1227"/>
                      <a:pt x="1917" y="1132"/>
                      <a:pt x="1869" y="1072"/>
                    </a:cubicBezTo>
                    <a:cubicBezTo>
                      <a:pt x="1844" y="1041"/>
                      <a:pt x="1809" y="1026"/>
                      <a:pt x="1773" y="1026"/>
                    </a:cubicBezTo>
                    <a:close/>
                    <a:moveTo>
                      <a:pt x="7715" y="1254"/>
                    </a:moveTo>
                    <a:cubicBezTo>
                      <a:pt x="7683" y="1254"/>
                      <a:pt x="7650" y="1269"/>
                      <a:pt x="7620" y="1299"/>
                    </a:cubicBezTo>
                    <a:cubicBezTo>
                      <a:pt x="7561" y="1346"/>
                      <a:pt x="7561" y="1430"/>
                      <a:pt x="7620" y="1489"/>
                    </a:cubicBezTo>
                    <a:lnTo>
                      <a:pt x="7703" y="1537"/>
                    </a:lnTo>
                    <a:cubicBezTo>
                      <a:pt x="7751" y="1537"/>
                      <a:pt x="7775" y="1525"/>
                      <a:pt x="7811" y="1489"/>
                    </a:cubicBezTo>
                    <a:cubicBezTo>
                      <a:pt x="7870" y="1441"/>
                      <a:pt x="7870" y="1358"/>
                      <a:pt x="7811" y="1299"/>
                    </a:cubicBezTo>
                    <a:cubicBezTo>
                      <a:pt x="7781" y="1269"/>
                      <a:pt x="7748" y="1254"/>
                      <a:pt x="7715" y="1254"/>
                    </a:cubicBezTo>
                    <a:close/>
                    <a:moveTo>
                      <a:pt x="1263" y="1536"/>
                    </a:moveTo>
                    <a:cubicBezTo>
                      <a:pt x="1226" y="1536"/>
                      <a:pt x="1189" y="1551"/>
                      <a:pt x="1155" y="1584"/>
                    </a:cubicBezTo>
                    <a:cubicBezTo>
                      <a:pt x="1107" y="1644"/>
                      <a:pt x="1107" y="1727"/>
                      <a:pt x="1167" y="1775"/>
                    </a:cubicBezTo>
                    <a:cubicBezTo>
                      <a:pt x="1191" y="1787"/>
                      <a:pt x="1226" y="1799"/>
                      <a:pt x="1262" y="1799"/>
                    </a:cubicBezTo>
                    <a:cubicBezTo>
                      <a:pt x="1310" y="1799"/>
                      <a:pt x="1334" y="1787"/>
                      <a:pt x="1369" y="1763"/>
                    </a:cubicBezTo>
                    <a:cubicBezTo>
                      <a:pt x="1405" y="1691"/>
                      <a:pt x="1405" y="1608"/>
                      <a:pt x="1346" y="1561"/>
                    </a:cubicBezTo>
                    <a:cubicBezTo>
                      <a:pt x="1320" y="1545"/>
                      <a:pt x="1291" y="1536"/>
                      <a:pt x="1263" y="1536"/>
                    </a:cubicBezTo>
                    <a:close/>
                    <a:moveTo>
                      <a:pt x="8191" y="1793"/>
                    </a:moveTo>
                    <a:cubicBezTo>
                      <a:pt x="8162" y="1793"/>
                      <a:pt x="8133" y="1803"/>
                      <a:pt x="8108" y="1822"/>
                    </a:cubicBezTo>
                    <a:cubicBezTo>
                      <a:pt x="8049" y="1858"/>
                      <a:pt x="8037" y="1953"/>
                      <a:pt x="8073" y="2013"/>
                    </a:cubicBezTo>
                    <a:cubicBezTo>
                      <a:pt x="8108" y="2037"/>
                      <a:pt x="8156" y="2061"/>
                      <a:pt x="8180" y="2072"/>
                    </a:cubicBezTo>
                    <a:cubicBezTo>
                      <a:pt x="8215" y="2072"/>
                      <a:pt x="8239" y="2061"/>
                      <a:pt x="8263" y="2037"/>
                    </a:cubicBezTo>
                    <a:cubicBezTo>
                      <a:pt x="8335" y="2001"/>
                      <a:pt x="8346" y="1906"/>
                      <a:pt x="8299" y="1846"/>
                    </a:cubicBezTo>
                    <a:cubicBezTo>
                      <a:pt x="8271" y="1812"/>
                      <a:pt x="8231" y="1793"/>
                      <a:pt x="8191" y="1793"/>
                    </a:cubicBezTo>
                    <a:close/>
                    <a:moveTo>
                      <a:pt x="823" y="2092"/>
                    </a:moveTo>
                    <a:cubicBezTo>
                      <a:pt x="779" y="2092"/>
                      <a:pt x="736" y="2113"/>
                      <a:pt x="715" y="2156"/>
                    </a:cubicBezTo>
                    <a:cubicBezTo>
                      <a:pt x="667" y="2215"/>
                      <a:pt x="679" y="2311"/>
                      <a:pt x="750" y="2358"/>
                    </a:cubicBezTo>
                    <a:cubicBezTo>
                      <a:pt x="767" y="2367"/>
                      <a:pt x="784" y="2375"/>
                      <a:pt x="805" y="2375"/>
                    </a:cubicBezTo>
                    <a:cubicBezTo>
                      <a:pt x="814" y="2375"/>
                      <a:pt x="823" y="2374"/>
                      <a:pt x="834" y="2370"/>
                    </a:cubicBezTo>
                    <a:cubicBezTo>
                      <a:pt x="869" y="2370"/>
                      <a:pt x="917" y="2358"/>
                      <a:pt x="953" y="2311"/>
                    </a:cubicBezTo>
                    <a:cubicBezTo>
                      <a:pt x="988" y="2251"/>
                      <a:pt x="965" y="2156"/>
                      <a:pt x="905" y="2120"/>
                    </a:cubicBezTo>
                    <a:cubicBezTo>
                      <a:pt x="881" y="2101"/>
                      <a:pt x="852" y="2092"/>
                      <a:pt x="823" y="2092"/>
                    </a:cubicBezTo>
                    <a:close/>
                    <a:moveTo>
                      <a:pt x="8577" y="2383"/>
                    </a:moveTo>
                    <a:cubicBezTo>
                      <a:pt x="8556" y="2383"/>
                      <a:pt x="8535" y="2387"/>
                      <a:pt x="8513" y="2394"/>
                    </a:cubicBezTo>
                    <a:cubicBezTo>
                      <a:pt x="8430" y="2442"/>
                      <a:pt x="8418" y="2513"/>
                      <a:pt x="8454" y="2596"/>
                    </a:cubicBezTo>
                    <a:cubicBezTo>
                      <a:pt x="8477" y="2632"/>
                      <a:pt x="8525" y="2668"/>
                      <a:pt x="8585" y="2668"/>
                    </a:cubicBezTo>
                    <a:cubicBezTo>
                      <a:pt x="8596" y="2668"/>
                      <a:pt x="8620" y="2668"/>
                      <a:pt x="8644" y="2656"/>
                    </a:cubicBezTo>
                    <a:cubicBezTo>
                      <a:pt x="8716" y="2608"/>
                      <a:pt x="8727" y="2525"/>
                      <a:pt x="8704" y="2453"/>
                    </a:cubicBezTo>
                    <a:cubicBezTo>
                      <a:pt x="8670" y="2404"/>
                      <a:pt x="8626" y="2383"/>
                      <a:pt x="8577" y="2383"/>
                    </a:cubicBezTo>
                    <a:close/>
                    <a:moveTo>
                      <a:pt x="500" y="2742"/>
                    </a:moveTo>
                    <a:cubicBezTo>
                      <a:pt x="446" y="2742"/>
                      <a:pt x="387" y="2771"/>
                      <a:pt x="369" y="2834"/>
                    </a:cubicBezTo>
                    <a:cubicBezTo>
                      <a:pt x="334" y="2894"/>
                      <a:pt x="369" y="2977"/>
                      <a:pt x="441" y="3013"/>
                    </a:cubicBezTo>
                    <a:cubicBezTo>
                      <a:pt x="453" y="3013"/>
                      <a:pt x="476" y="3025"/>
                      <a:pt x="488" y="3025"/>
                    </a:cubicBezTo>
                    <a:cubicBezTo>
                      <a:pt x="548" y="3025"/>
                      <a:pt x="595" y="2989"/>
                      <a:pt x="619" y="2930"/>
                    </a:cubicBezTo>
                    <a:cubicBezTo>
                      <a:pt x="655" y="2870"/>
                      <a:pt x="619" y="2787"/>
                      <a:pt x="548" y="2751"/>
                    </a:cubicBezTo>
                    <a:cubicBezTo>
                      <a:pt x="533" y="2745"/>
                      <a:pt x="517" y="2742"/>
                      <a:pt x="500" y="2742"/>
                    </a:cubicBezTo>
                    <a:close/>
                    <a:moveTo>
                      <a:pt x="8860" y="3043"/>
                    </a:moveTo>
                    <a:cubicBezTo>
                      <a:pt x="8848" y="3043"/>
                      <a:pt x="8835" y="3045"/>
                      <a:pt x="8823" y="3049"/>
                    </a:cubicBezTo>
                    <a:cubicBezTo>
                      <a:pt x="8751" y="3085"/>
                      <a:pt x="8704" y="3156"/>
                      <a:pt x="8727" y="3227"/>
                    </a:cubicBezTo>
                    <a:cubicBezTo>
                      <a:pt x="8751" y="3287"/>
                      <a:pt x="8811" y="3335"/>
                      <a:pt x="8870" y="3335"/>
                    </a:cubicBezTo>
                    <a:cubicBezTo>
                      <a:pt x="8882" y="3335"/>
                      <a:pt x="8894" y="3323"/>
                      <a:pt x="8906" y="3323"/>
                    </a:cubicBezTo>
                    <a:cubicBezTo>
                      <a:pt x="8989" y="3287"/>
                      <a:pt x="9025" y="3215"/>
                      <a:pt x="9001" y="3144"/>
                    </a:cubicBezTo>
                    <a:cubicBezTo>
                      <a:pt x="8972" y="3085"/>
                      <a:pt x="8918" y="3043"/>
                      <a:pt x="8860" y="3043"/>
                    </a:cubicBezTo>
                    <a:close/>
                    <a:moveTo>
                      <a:pt x="255" y="3424"/>
                    </a:moveTo>
                    <a:cubicBezTo>
                      <a:pt x="191" y="3424"/>
                      <a:pt x="141" y="3466"/>
                      <a:pt x="131" y="3525"/>
                    </a:cubicBezTo>
                    <a:cubicBezTo>
                      <a:pt x="119" y="3608"/>
                      <a:pt x="155" y="3680"/>
                      <a:pt x="238" y="3692"/>
                    </a:cubicBezTo>
                    <a:cubicBezTo>
                      <a:pt x="244" y="3698"/>
                      <a:pt x="247" y="3701"/>
                      <a:pt x="250" y="3701"/>
                    </a:cubicBezTo>
                    <a:cubicBezTo>
                      <a:pt x="253" y="3701"/>
                      <a:pt x="256" y="3698"/>
                      <a:pt x="262" y="3692"/>
                    </a:cubicBezTo>
                    <a:cubicBezTo>
                      <a:pt x="322" y="3692"/>
                      <a:pt x="381" y="3644"/>
                      <a:pt x="393" y="3585"/>
                    </a:cubicBezTo>
                    <a:cubicBezTo>
                      <a:pt x="417" y="3513"/>
                      <a:pt x="369" y="3442"/>
                      <a:pt x="298" y="3430"/>
                    </a:cubicBezTo>
                    <a:cubicBezTo>
                      <a:pt x="283" y="3426"/>
                      <a:pt x="269" y="3424"/>
                      <a:pt x="255" y="3424"/>
                    </a:cubicBezTo>
                    <a:close/>
                    <a:moveTo>
                      <a:pt x="9032" y="3750"/>
                    </a:moveTo>
                    <a:cubicBezTo>
                      <a:pt x="9026" y="3750"/>
                      <a:pt x="9019" y="3750"/>
                      <a:pt x="9013" y="3751"/>
                    </a:cubicBezTo>
                    <a:cubicBezTo>
                      <a:pt x="8942" y="3763"/>
                      <a:pt x="8882" y="3847"/>
                      <a:pt x="8894" y="3918"/>
                    </a:cubicBezTo>
                    <a:cubicBezTo>
                      <a:pt x="8906" y="3977"/>
                      <a:pt x="8966" y="4037"/>
                      <a:pt x="9025" y="4037"/>
                    </a:cubicBezTo>
                    <a:lnTo>
                      <a:pt x="9061" y="4037"/>
                    </a:lnTo>
                    <a:cubicBezTo>
                      <a:pt x="9132" y="4025"/>
                      <a:pt x="9192" y="3942"/>
                      <a:pt x="9180" y="3870"/>
                    </a:cubicBezTo>
                    <a:cubicBezTo>
                      <a:pt x="9158" y="3805"/>
                      <a:pt x="9097" y="3750"/>
                      <a:pt x="9032" y="3750"/>
                    </a:cubicBezTo>
                    <a:close/>
                    <a:moveTo>
                      <a:pt x="155" y="4120"/>
                    </a:moveTo>
                    <a:cubicBezTo>
                      <a:pt x="83" y="4120"/>
                      <a:pt x="12" y="4180"/>
                      <a:pt x="12" y="4263"/>
                    </a:cubicBezTo>
                    <a:cubicBezTo>
                      <a:pt x="12" y="4335"/>
                      <a:pt x="72" y="4406"/>
                      <a:pt x="143" y="4406"/>
                    </a:cubicBezTo>
                    <a:cubicBezTo>
                      <a:pt x="238" y="4406"/>
                      <a:pt x="298" y="4358"/>
                      <a:pt x="298" y="4275"/>
                    </a:cubicBezTo>
                    <a:cubicBezTo>
                      <a:pt x="298" y="4204"/>
                      <a:pt x="238" y="4144"/>
                      <a:pt x="155" y="4120"/>
                    </a:cubicBezTo>
                    <a:close/>
                    <a:moveTo>
                      <a:pt x="9085" y="4478"/>
                    </a:moveTo>
                    <a:cubicBezTo>
                      <a:pt x="9013" y="4478"/>
                      <a:pt x="8954" y="4537"/>
                      <a:pt x="8954" y="4609"/>
                    </a:cubicBezTo>
                    <a:lnTo>
                      <a:pt x="8954" y="4632"/>
                    </a:lnTo>
                    <a:cubicBezTo>
                      <a:pt x="8954" y="4704"/>
                      <a:pt x="9013" y="4763"/>
                      <a:pt x="9108" y="4775"/>
                    </a:cubicBezTo>
                    <a:cubicBezTo>
                      <a:pt x="9180" y="4775"/>
                      <a:pt x="9239" y="4716"/>
                      <a:pt x="9239" y="4644"/>
                    </a:cubicBezTo>
                    <a:lnTo>
                      <a:pt x="9239" y="4632"/>
                    </a:lnTo>
                    <a:lnTo>
                      <a:pt x="9239" y="4609"/>
                    </a:lnTo>
                    <a:cubicBezTo>
                      <a:pt x="9227" y="4537"/>
                      <a:pt x="9168" y="4478"/>
                      <a:pt x="9085" y="4478"/>
                    </a:cubicBezTo>
                    <a:close/>
                    <a:moveTo>
                      <a:pt x="143" y="4859"/>
                    </a:moveTo>
                    <a:cubicBezTo>
                      <a:pt x="60" y="4859"/>
                      <a:pt x="0" y="4930"/>
                      <a:pt x="12" y="5001"/>
                    </a:cubicBezTo>
                    <a:cubicBezTo>
                      <a:pt x="24" y="5073"/>
                      <a:pt x="83" y="5132"/>
                      <a:pt x="143" y="5132"/>
                    </a:cubicBezTo>
                    <a:lnTo>
                      <a:pt x="155" y="5132"/>
                    </a:lnTo>
                    <a:cubicBezTo>
                      <a:pt x="250" y="5132"/>
                      <a:pt x="310" y="5061"/>
                      <a:pt x="298" y="4990"/>
                    </a:cubicBezTo>
                    <a:cubicBezTo>
                      <a:pt x="298" y="4906"/>
                      <a:pt x="214" y="4859"/>
                      <a:pt x="143" y="4859"/>
                    </a:cubicBezTo>
                    <a:close/>
                    <a:moveTo>
                      <a:pt x="9042" y="5190"/>
                    </a:moveTo>
                    <a:cubicBezTo>
                      <a:pt x="8975" y="5190"/>
                      <a:pt x="8905" y="5246"/>
                      <a:pt x="8894" y="5311"/>
                    </a:cubicBezTo>
                    <a:cubicBezTo>
                      <a:pt x="8882" y="5394"/>
                      <a:pt x="8942" y="5466"/>
                      <a:pt x="9013" y="5478"/>
                    </a:cubicBezTo>
                    <a:lnTo>
                      <a:pt x="9049" y="5478"/>
                    </a:lnTo>
                    <a:cubicBezTo>
                      <a:pt x="9108" y="5478"/>
                      <a:pt x="9168" y="5430"/>
                      <a:pt x="9180" y="5359"/>
                    </a:cubicBezTo>
                    <a:cubicBezTo>
                      <a:pt x="9192" y="5287"/>
                      <a:pt x="9132" y="5216"/>
                      <a:pt x="9061" y="5192"/>
                    </a:cubicBezTo>
                    <a:cubicBezTo>
                      <a:pt x="9055" y="5191"/>
                      <a:pt x="9048" y="5190"/>
                      <a:pt x="9042" y="5190"/>
                    </a:cubicBezTo>
                    <a:close/>
                    <a:moveTo>
                      <a:pt x="276" y="5567"/>
                    </a:moveTo>
                    <a:cubicBezTo>
                      <a:pt x="264" y="5567"/>
                      <a:pt x="251" y="5569"/>
                      <a:pt x="238" y="5573"/>
                    </a:cubicBezTo>
                    <a:cubicBezTo>
                      <a:pt x="155" y="5597"/>
                      <a:pt x="119" y="5668"/>
                      <a:pt x="131" y="5752"/>
                    </a:cubicBezTo>
                    <a:cubicBezTo>
                      <a:pt x="141" y="5803"/>
                      <a:pt x="188" y="5837"/>
                      <a:pt x="239" y="5837"/>
                    </a:cubicBezTo>
                    <a:cubicBezTo>
                      <a:pt x="247" y="5837"/>
                      <a:pt x="254" y="5836"/>
                      <a:pt x="262" y="5835"/>
                    </a:cubicBezTo>
                    <a:lnTo>
                      <a:pt x="298" y="5835"/>
                    </a:lnTo>
                    <a:cubicBezTo>
                      <a:pt x="369" y="5823"/>
                      <a:pt x="417" y="5752"/>
                      <a:pt x="393" y="5668"/>
                    </a:cubicBezTo>
                    <a:cubicBezTo>
                      <a:pt x="383" y="5609"/>
                      <a:pt x="333" y="5567"/>
                      <a:pt x="276" y="5567"/>
                    </a:cubicBezTo>
                    <a:close/>
                    <a:moveTo>
                      <a:pt x="8868" y="5900"/>
                    </a:moveTo>
                    <a:cubicBezTo>
                      <a:pt x="8810" y="5900"/>
                      <a:pt x="8757" y="5943"/>
                      <a:pt x="8727" y="6002"/>
                    </a:cubicBezTo>
                    <a:cubicBezTo>
                      <a:pt x="8704" y="6073"/>
                      <a:pt x="8751" y="6144"/>
                      <a:pt x="8823" y="6180"/>
                    </a:cubicBezTo>
                    <a:cubicBezTo>
                      <a:pt x="8835" y="6180"/>
                      <a:pt x="8846" y="6180"/>
                      <a:pt x="8870" y="6192"/>
                    </a:cubicBezTo>
                    <a:cubicBezTo>
                      <a:pt x="8930" y="6192"/>
                      <a:pt x="8989" y="6144"/>
                      <a:pt x="9001" y="6085"/>
                    </a:cubicBezTo>
                    <a:cubicBezTo>
                      <a:pt x="9025" y="6013"/>
                      <a:pt x="8989" y="5942"/>
                      <a:pt x="8906" y="5906"/>
                    </a:cubicBezTo>
                    <a:cubicBezTo>
                      <a:pt x="8893" y="5902"/>
                      <a:pt x="8881" y="5900"/>
                      <a:pt x="8868" y="5900"/>
                    </a:cubicBezTo>
                    <a:close/>
                    <a:moveTo>
                      <a:pt x="494" y="6255"/>
                    </a:moveTo>
                    <a:cubicBezTo>
                      <a:pt x="476" y="6255"/>
                      <a:pt x="458" y="6258"/>
                      <a:pt x="441" y="6263"/>
                    </a:cubicBezTo>
                    <a:cubicBezTo>
                      <a:pt x="369" y="6299"/>
                      <a:pt x="334" y="6371"/>
                      <a:pt x="369" y="6442"/>
                    </a:cubicBezTo>
                    <a:cubicBezTo>
                      <a:pt x="393" y="6490"/>
                      <a:pt x="441" y="6525"/>
                      <a:pt x="488" y="6537"/>
                    </a:cubicBezTo>
                    <a:cubicBezTo>
                      <a:pt x="512" y="6537"/>
                      <a:pt x="536" y="6537"/>
                      <a:pt x="548" y="6525"/>
                    </a:cubicBezTo>
                    <a:cubicBezTo>
                      <a:pt x="619" y="6490"/>
                      <a:pt x="655" y="6418"/>
                      <a:pt x="619" y="6347"/>
                    </a:cubicBezTo>
                    <a:cubicBezTo>
                      <a:pt x="601" y="6284"/>
                      <a:pt x="549" y="6255"/>
                      <a:pt x="494" y="6255"/>
                    </a:cubicBezTo>
                    <a:close/>
                    <a:moveTo>
                      <a:pt x="8577" y="6566"/>
                    </a:moveTo>
                    <a:cubicBezTo>
                      <a:pt x="8527" y="6566"/>
                      <a:pt x="8481" y="6590"/>
                      <a:pt x="8465" y="6644"/>
                    </a:cubicBezTo>
                    <a:cubicBezTo>
                      <a:pt x="8430" y="6716"/>
                      <a:pt x="8454" y="6799"/>
                      <a:pt x="8525" y="6835"/>
                    </a:cubicBezTo>
                    <a:cubicBezTo>
                      <a:pt x="8537" y="6835"/>
                      <a:pt x="8573" y="6847"/>
                      <a:pt x="8596" y="6847"/>
                    </a:cubicBezTo>
                    <a:cubicBezTo>
                      <a:pt x="8644" y="6847"/>
                      <a:pt x="8680" y="6823"/>
                      <a:pt x="8716" y="6775"/>
                    </a:cubicBezTo>
                    <a:cubicBezTo>
                      <a:pt x="8751" y="6704"/>
                      <a:pt x="8727" y="6609"/>
                      <a:pt x="8656" y="6585"/>
                    </a:cubicBezTo>
                    <a:cubicBezTo>
                      <a:pt x="8631" y="6573"/>
                      <a:pt x="8604" y="6566"/>
                      <a:pt x="8577" y="6566"/>
                    </a:cubicBezTo>
                    <a:close/>
                    <a:moveTo>
                      <a:pt x="823" y="6882"/>
                    </a:moveTo>
                    <a:cubicBezTo>
                      <a:pt x="797" y="6882"/>
                      <a:pt x="771" y="6890"/>
                      <a:pt x="750" y="6906"/>
                    </a:cubicBezTo>
                    <a:cubicBezTo>
                      <a:pt x="679" y="6954"/>
                      <a:pt x="667" y="7037"/>
                      <a:pt x="715" y="7097"/>
                    </a:cubicBezTo>
                    <a:cubicBezTo>
                      <a:pt x="738" y="7145"/>
                      <a:pt x="786" y="7156"/>
                      <a:pt x="822" y="7180"/>
                    </a:cubicBezTo>
                    <a:cubicBezTo>
                      <a:pt x="857" y="7180"/>
                      <a:pt x="869" y="7156"/>
                      <a:pt x="905" y="7145"/>
                    </a:cubicBezTo>
                    <a:cubicBezTo>
                      <a:pt x="976" y="7097"/>
                      <a:pt x="988" y="7014"/>
                      <a:pt x="941" y="6954"/>
                    </a:cubicBezTo>
                    <a:cubicBezTo>
                      <a:pt x="918" y="6908"/>
                      <a:pt x="870" y="6882"/>
                      <a:pt x="823" y="6882"/>
                    </a:cubicBezTo>
                    <a:close/>
                    <a:moveTo>
                      <a:pt x="8212" y="7179"/>
                    </a:moveTo>
                    <a:cubicBezTo>
                      <a:pt x="8165" y="7179"/>
                      <a:pt x="8119" y="7202"/>
                      <a:pt x="8096" y="7240"/>
                    </a:cubicBezTo>
                    <a:cubicBezTo>
                      <a:pt x="8049" y="7299"/>
                      <a:pt x="8061" y="7383"/>
                      <a:pt x="8120" y="7430"/>
                    </a:cubicBezTo>
                    <a:cubicBezTo>
                      <a:pt x="8132" y="7442"/>
                      <a:pt x="8168" y="7454"/>
                      <a:pt x="8192" y="7454"/>
                    </a:cubicBezTo>
                    <a:cubicBezTo>
                      <a:pt x="8239" y="7454"/>
                      <a:pt x="8287" y="7442"/>
                      <a:pt x="8311" y="7395"/>
                    </a:cubicBezTo>
                    <a:cubicBezTo>
                      <a:pt x="8358" y="7335"/>
                      <a:pt x="8346" y="7252"/>
                      <a:pt x="8287" y="7204"/>
                    </a:cubicBezTo>
                    <a:cubicBezTo>
                      <a:pt x="8265" y="7187"/>
                      <a:pt x="8238" y="7179"/>
                      <a:pt x="8212" y="7179"/>
                    </a:cubicBezTo>
                    <a:close/>
                    <a:moveTo>
                      <a:pt x="1285" y="7467"/>
                    </a:moveTo>
                    <a:cubicBezTo>
                      <a:pt x="1252" y="7467"/>
                      <a:pt x="1219" y="7479"/>
                      <a:pt x="1191" y="7502"/>
                    </a:cubicBezTo>
                    <a:cubicBezTo>
                      <a:pt x="1131" y="7549"/>
                      <a:pt x="1107" y="7633"/>
                      <a:pt x="1167" y="7692"/>
                    </a:cubicBezTo>
                    <a:cubicBezTo>
                      <a:pt x="1191" y="7728"/>
                      <a:pt x="1226" y="7740"/>
                      <a:pt x="1274" y="7740"/>
                    </a:cubicBezTo>
                    <a:cubicBezTo>
                      <a:pt x="1310" y="7740"/>
                      <a:pt x="1334" y="7740"/>
                      <a:pt x="1369" y="7716"/>
                    </a:cubicBezTo>
                    <a:cubicBezTo>
                      <a:pt x="1417" y="7668"/>
                      <a:pt x="1441" y="7573"/>
                      <a:pt x="1381" y="7514"/>
                    </a:cubicBezTo>
                    <a:cubicBezTo>
                      <a:pt x="1356" y="7482"/>
                      <a:pt x="1321" y="7467"/>
                      <a:pt x="1285" y="7467"/>
                    </a:cubicBezTo>
                    <a:close/>
                    <a:moveTo>
                      <a:pt x="7720" y="7707"/>
                    </a:moveTo>
                    <a:cubicBezTo>
                      <a:pt x="7686" y="7707"/>
                      <a:pt x="7650" y="7722"/>
                      <a:pt x="7620" y="7752"/>
                    </a:cubicBezTo>
                    <a:cubicBezTo>
                      <a:pt x="7561" y="7799"/>
                      <a:pt x="7561" y="7895"/>
                      <a:pt x="7620" y="7954"/>
                    </a:cubicBezTo>
                    <a:cubicBezTo>
                      <a:pt x="7644" y="7978"/>
                      <a:pt x="7692" y="7990"/>
                      <a:pt x="7703" y="7990"/>
                    </a:cubicBezTo>
                    <a:cubicBezTo>
                      <a:pt x="7751" y="7990"/>
                      <a:pt x="7775" y="7978"/>
                      <a:pt x="7811" y="7954"/>
                    </a:cubicBezTo>
                    <a:cubicBezTo>
                      <a:pt x="7870" y="7907"/>
                      <a:pt x="7870" y="7811"/>
                      <a:pt x="7811" y="7752"/>
                    </a:cubicBezTo>
                    <a:cubicBezTo>
                      <a:pt x="7787" y="7722"/>
                      <a:pt x="7754" y="7707"/>
                      <a:pt x="7720" y="7707"/>
                    </a:cubicBezTo>
                    <a:close/>
                    <a:moveTo>
                      <a:pt x="1801" y="7955"/>
                    </a:moveTo>
                    <a:cubicBezTo>
                      <a:pt x="1760" y="7955"/>
                      <a:pt x="1719" y="7978"/>
                      <a:pt x="1691" y="8014"/>
                    </a:cubicBezTo>
                    <a:cubicBezTo>
                      <a:pt x="1631" y="8073"/>
                      <a:pt x="1643" y="8157"/>
                      <a:pt x="1703" y="8204"/>
                    </a:cubicBezTo>
                    <a:cubicBezTo>
                      <a:pt x="1727" y="8228"/>
                      <a:pt x="1750" y="8228"/>
                      <a:pt x="1798" y="8240"/>
                    </a:cubicBezTo>
                    <a:cubicBezTo>
                      <a:pt x="1822" y="8240"/>
                      <a:pt x="1869" y="8216"/>
                      <a:pt x="1905" y="8180"/>
                    </a:cubicBezTo>
                    <a:cubicBezTo>
                      <a:pt x="1965" y="8121"/>
                      <a:pt x="1941" y="8038"/>
                      <a:pt x="1881" y="7990"/>
                    </a:cubicBezTo>
                    <a:cubicBezTo>
                      <a:pt x="1857" y="7966"/>
                      <a:pt x="1829" y="7955"/>
                      <a:pt x="1801" y="7955"/>
                    </a:cubicBezTo>
                    <a:close/>
                    <a:moveTo>
                      <a:pt x="7167" y="8175"/>
                    </a:moveTo>
                    <a:cubicBezTo>
                      <a:pt x="7138" y="8175"/>
                      <a:pt x="7109" y="8184"/>
                      <a:pt x="7084" y="8204"/>
                    </a:cubicBezTo>
                    <a:cubicBezTo>
                      <a:pt x="7025" y="8252"/>
                      <a:pt x="7001" y="8335"/>
                      <a:pt x="7049" y="8395"/>
                    </a:cubicBezTo>
                    <a:cubicBezTo>
                      <a:pt x="7084" y="8430"/>
                      <a:pt x="7120" y="8454"/>
                      <a:pt x="7168" y="8454"/>
                    </a:cubicBezTo>
                    <a:cubicBezTo>
                      <a:pt x="7203" y="8454"/>
                      <a:pt x="7215" y="8442"/>
                      <a:pt x="7239" y="8430"/>
                    </a:cubicBezTo>
                    <a:cubicBezTo>
                      <a:pt x="7299" y="8383"/>
                      <a:pt x="7322" y="8288"/>
                      <a:pt x="7275" y="8228"/>
                    </a:cubicBezTo>
                    <a:cubicBezTo>
                      <a:pt x="7247" y="8193"/>
                      <a:pt x="7207" y="8175"/>
                      <a:pt x="7167" y="8175"/>
                    </a:cubicBezTo>
                    <a:close/>
                    <a:moveTo>
                      <a:pt x="2390" y="8370"/>
                    </a:moveTo>
                    <a:cubicBezTo>
                      <a:pt x="2346" y="8370"/>
                      <a:pt x="2305" y="8396"/>
                      <a:pt x="2274" y="8442"/>
                    </a:cubicBezTo>
                    <a:cubicBezTo>
                      <a:pt x="2227" y="8502"/>
                      <a:pt x="2239" y="8585"/>
                      <a:pt x="2322" y="8633"/>
                    </a:cubicBezTo>
                    <a:cubicBezTo>
                      <a:pt x="2334" y="8645"/>
                      <a:pt x="2358" y="8645"/>
                      <a:pt x="2405" y="8669"/>
                    </a:cubicBezTo>
                    <a:cubicBezTo>
                      <a:pt x="2453" y="8669"/>
                      <a:pt x="2500" y="8633"/>
                      <a:pt x="2524" y="8585"/>
                    </a:cubicBezTo>
                    <a:cubicBezTo>
                      <a:pt x="2560" y="8514"/>
                      <a:pt x="2536" y="8442"/>
                      <a:pt x="2465" y="8395"/>
                    </a:cubicBezTo>
                    <a:cubicBezTo>
                      <a:pt x="2439" y="8378"/>
                      <a:pt x="2414" y="8370"/>
                      <a:pt x="2390" y="8370"/>
                    </a:cubicBezTo>
                    <a:close/>
                    <a:moveTo>
                      <a:pt x="6529" y="8535"/>
                    </a:moveTo>
                    <a:cubicBezTo>
                      <a:pt x="6509" y="8535"/>
                      <a:pt x="6488" y="8540"/>
                      <a:pt x="6465" y="8549"/>
                    </a:cubicBezTo>
                    <a:cubicBezTo>
                      <a:pt x="6406" y="8585"/>
                      <a:pt x="6382" y="8669"/>
                      <a:pt x="6406" y="8740"/>
                    </a:cubicBezTo>
                    <a:cubicBezTo>
                      <a:pt x="6441" y="8788"/>
                      <a:pt x="6489" y="8811"/>
                      <a:pt x="6525" y="8823"/>
                    </a:cubicBezTo>
                    <a:cubicBezTo>
                      <a:pt x="6549" y="8823"/>
                      <a:pt x="6572" y="8823"/>
                      <a:pt x="6584" y="8811"/>
                    </a:cubicBezTo>
                    <a:cubicBezTo>
                      <a:pt x="6668" y="8764"/>
                      <a:pt x="6691" y="8692"/>
                      <a:pt x="6668" y="8621"/>
                    </a:cubicBezTo>
                    <a:cubicBezTo>
                      <a:pt x="6633" y="8569"/>
                      <a:pt x="6585" y="8535"/>
                      <a:pt x="6529" y="8535"/>
                    </a:cubicBezTo>
                    <a:close/>
                    <a:moveTo>
                      <a:pt x="3036" y="8683"/>
                    </a:moveTo>
                    <a:cubicBezTo>
                      <a:pt x="2980" y="8683"/>
                      <a:pt x="2935" y="8710"/>
                      <a:pt x="2917" y="8764"/>
                    </a:cubicBezTo>
                    <a:cubicBezTo>
                      <a:pt x="2881" y="8847"/>
                      <a:pt x="2917" y="8919"/>
                      <a:pt x="2989" y="8942"/>
                    </a:cubicBezTo>
                    <a:cubicBezTo>
                      <a:pt x="3001" y="8966"/>
                      <a:pt x="3012" y="8966"/>
                      <a:pt x="3036" y="8966"/>
                    </a:cubicBezTo>
                    <a:cubicBezTo>
                      <a:pt x="3096" y="8966"/>
                      <a:pt x="3131" y="8930"/>
                      <a:pt x="3167" y="8871"/>
                    </a:cubicBezTo>
                    <a:cubicBezTo>
                      <a:pt x="3191" y="8800"/>
                      <a:pt x="3167" y="8728"/>
                      <a:pt x="3096" y="8692"/>
                    </a:cubicBezTo>
                    <a:cubicBezTo>
                      <a:pt x="3075" y="8686"/>
                      <a:pt x="3055" y="8683"/>
                      <a:pt x="3036" y="8683"/>
                    </a:cubicBezTo>
                    <a:close/>
                    <a:moveTo>
                      <a:pt x="5891" y="8777"/>
                    </a:moveTo>
                    <a:cubicBezTo>
                      <a:pt x="5876" y="8777"/>
                      <a:pt x="5861" y="8780"/>
                      <a:pt x="5846" y="8788"/>
                    </a:cubicBezTo>
                    <a:cubicBezTo>
                      <a:pt x="5775" y="8811"/>
                      <a:pt x="5727" y="8883"/>
                      <a:pt x="5739" y="8966"/>
                    </a:cubicBezTo>
                    <a:cubicBezTo>
                      <a:pt x="5749" y="9018"/>
                      <a:pt x="5796" y="9052"/>
                      <a:pt x="5863" y="9052"/>
                    </a:cubicBezTo>
                    <a:cubicBezTo>
                      <a:pt x="5873" y="9052"/>
                      <a:pt x="5883" y="9051"/>
                      <a:pt x="5894" y="9050"/>
                    </a:cubicBezTo>
                    <a:lnTo>
                      <a:pt x="5918" y="9050"/>
                    </a:lnTo>
                    <a:cubicBezTo>
                      <a:pt x="5989" y="9026"/>
                      <a:pt x="6037" y="8942"/>
                      <a:pt x="6025" y="8871"/>
                    </a:cubicBezTo>
                    <a:cubicBezTo>
                      <a:pt x="5996" y="8824"/>
                      <a:pt x="5946" y="8777"/>
                      <a:pt x="5891" y="8777"/>
                    </a:cubicBezTo>
                    <a:close/>
                    <a:moveTo>
                      <a:pt x="3744" y="8869"/>
                    </a:moveTo>
                    <a:cubicBezTo>
                      <a:pt x="3677" y="8869"/>
                      <a:pt x="3607" y="8925"/>
                      <a:pt x="3596" y="8990"/>
                    </a:cubicBezTo>
                    <a:cubicBezTo>
                      <a:pt x="3572" y="9061"/>
                      <a:pt x="3632" y="9145"/>
                      <a:pt x="3703" y="9157"/>
                    </a:cubicBezTo>
                    <a:lnTo>
                      <a:pt x="3727" y="9157"/>
                    </a:lnTo>
                    <a:cubicBezTo>
                      <a:pt x="3786" y="9157"/>
                      <a:pt x="3846" y="9109"/>
                      <a:pt x="3870" y="9038"/>
                    </a:cubicBezTo>
                    <a:cubicBezTo>
                      <a:pt x="3882" y="8966"/>
                      <a:pt x="3834" y="8883"/>
                      <a:pt x="3763" y="8871"/>
                    </a:cubicBezTo>
                    <a:cubicBezTo>
                      <a:pt x="3756" y="8870"/>
                      <a:pt x="3750" y="8869"/>
                      <a:pt x="3744" y="8869"/>
                    </a:cubicBezTo>
                    <a:close/>
                    <a:moveTo>
                      <a:pt x="5162" y="8929"/>
                    </a:moveTo>
                    <a:cubicBezTo>
                      <a:pt x="5156" y="8929"/>
                      <a:pt x="5150" y="8929"/>
                      <a:pt x="5144" y="8930"/>
                    </a:cubicBezTo>
                    <a:cubicBezTo>
                      <a:pt x="5072" y="8942"/>
                      <a:pt x="5013" y="9026"/>
                      <a:pt x="5025" y="9097"/>
                    </a:cubicBezTo>
                    <a:cubicBezTo>
                      <a:pt x="5025" y="9152"/>
                      <a:pt x="5084" y="9206"/>
                      <a:pt x="5140" y="9206"/>
                    </a:cubicBezTo>
                    <a:cubicBezTo>
                      <a:pt x="5145" y="9206"/>
                      <a:pt x="5150" y="9205"/>
                      <a:pt x="5156" y="9204"/>
                    </a:cubicBezTo>
                    <a:lnTo>
                      <a:pt x="5179" y="9204"/>
                    </a:lnTo>
                    <a:cubicBezTo>
                      <a:pt x="5251" y="9204"/>
                      <a:pt x="5310" y="9121"/>
                      <a:pt x="5287" y="9050"/>
                    </a:cubicBezTo>
                    <a:cubicBezTo>
                      <a:pt x="5287" y="8984"/>
                      <a:pt x="5227" y="8929"/>
                      <a:pt x="5162" y="8929"/>
                    </a:cubicBezTo>
                    <a:close/>
                    <a:moveTo>
                      <a:pt x="4465" y="8966"/>
                    </a:moveTo>
                    <a:cubicBezTo>
                      <a:pt x="4382" y="8966"/>
                      <a:pt x="4310" y="9026"/>
                      <a:pt x="4310" y="9097"/>
                    </a:cubicBezTo>
                    <a:cubicBezTo>
                      <a:pt x="4310" y="9169"/>
                      <a:pt x="4370" y="9240"/>
                      <a:pt x="4441" y="9240"/>
                    </a:cubicBezTo>
                    <a:cubicBezTo>
                      <a:pt x="4525" y="9240"/>
                      <a:pt x="4584" y="9181"/>
                      <a:pt x="4596" y="9109"/>
                    </a:cubicBezTo>
                    <a:cubicBezTo>
                      <a:pt x="4596" y="9038"/>
                      <a:pt x="4536" y="8966"/>
                      <a:pt x="4465" y="8966"/>
                    </a:cubicBezTo>
                    <a:close/>
                  </a:path>
                </a:pathLst>
              </a:custGeom>
              <a:solidFill>
                <a:srgbClr val="385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66" name="Google Shape;3866;p41"/>
          <p:cNvGrpSpPr/>
          <p:nvPr/>
        </p:nvGrpSpPr>
        <p:grpSpPr>
          <a:xfrm>
            <a:off x="5383967" y="3371867"/>
            <a:ext cx="845539" cy="845539"/>
            <a:chOff x="4852335" y="3371867"/>
            <a:chExt cx="845539" cy="845539"/>
          </a:xfrm>
        </p:grpSpPr>
        <p:sp>
          <p:nvSpPr>
            <p:cNvPr id="3867" name="Google Shape;3867;p41"/>
            <p:cNvSpPr/>
            <p:nvPr/>
          </p:nvSpPr>
          <p:spPr>
            <a:xfrm>
              <a:off x="4856438" y="3375281"/>
              <a:ext cx="837678" cy="838022"/>
            </a:xfrm>
            <a:custGeom>
              <a:avLst/>
              <a:gdLst/>
              <a:ahLst/>
              <a:cxnLst/>
              <a:rect l="l" t="t" r="r" b="b"/>
              <a:pathLst>
                <a:path w="29195" h="29207" extrusionOk="0">
                  <a:moveTo>
                    <a:pt x="14598" y="1"/>
                  </a:moveTo>
                  <a:cubicBezTo>
                    <a:pt x="6537" y="1"/>
                    <a:pt x="1" y="6537"/>
                    <a:pt x="1" y="14610"/>
                  </a:cubicBezTo>
                  <a:cubicBezTo>
                    <a:pt x="1" y="22670"/>
                    <a:pt x="6537" y="29207"/>
                    <a:pt x="14598" y="29207"/>
                  </a:cubicBezTo>
                  <a:cubicBezTo>
                    <a:pt x="22658" y="29207"/>
                    <a:pt x="29195" y="22670"/>
                    <a:pt x="29195" y="14610"/>
                  </a:cubicBezTo>
                  <a:cubicBezTo>
                    <a:pt x="29195" y="6537"/>
                    <a:pt x="22658" y="1"/>
                    <a:pt x="14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1"/>
            <p:cNvSpPr/>
            <p:nvPr/>
          </p:nvSpPr>
          <p:spPr>
            <a:xfrm>
              <a:off x="4898817" y="3416627"/>
              <a:ext cx="755014" cy="755330"/>
            </a:xfrm>
            <a:custGeom>
              <a:avLst/>
              <a:gdLst/>
              <a:ahLst/>
              <a:cxnLst/>
              <a:rect l="l" t="t" r="r" b="b"/>
              <a:pathLst>
                <a:path w="26314" h="26325" extrusionOk="0">
                  <a:moveTo>
                    <a:pt x="13157" y="0"/>
                  </a:moveTo>
                  <a:cubicBezTo>
                    <a:pt x="5894" y="0"/>
                    <a:pt x="0" y="5894"/>
                    <a:pt x="0" y="13169"/>
                  </a:cubicBezTo>
                  <a:cubicBezTo>
                    <a:pt x="0" y="20431"/>
                    <a:pt x="5894" y="26325"/>
                    <a:pt x="13157" y="26325"/>
                  </a:cubicBezTo>
                  <a:cubicBezTo>
                    <a:pt x="20431" y="26325"/>
                    <a:pt x="26313" y="20431"/>
                    <a:pt x="26313" y="13169"/>
                  </a:cubicBezTo>
                  <a:cubicBezTo>
                    <a:pt x="26313" y="5894"/>
                    <a:pt x="20431" y="0"/>
                    <a:pt x="1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1"/>
            <p:cNvSpPr/>
            <p:nvPr/>
          </p:nvSpPr>
          <p:spPr>
            <a:xfrm>
              <a:off x="4898473" y="3416971"/>
              <a:ext cx="660387" cy="660042"/>
            </a:xfrm>
            <a:custGeom>
              <a:avLst/>
              <a:gdLst/>
              <a:ahLst/>
              <a:cxnLst/>
              <a:rect l="l" t="t" r="r" b="b"/>
              <a:pathLst>
                <a:path w="23016" h="23004" extrusionOk="0">
                  <a:moveTo>
                    <a:pt x="13157" y="0"/>
                  </a:moveTo>
                  <a:cubicBezTo>
                    <a:pt x="5894" y="0"/>
                    <a:pt x="0" y="5894"/>
                    <a:pt x="0" y="13157"/>
                  </a:cubicBezTo>
                  <a:cubicBezTo>
                    <a:pt x="0" y="17062"/>
                    <a:pt x="1715" y="20598"/>
                    <a:pt x="4441" y="23003"/>
                  </a:cubicBezTo>
                  <a:cubicBezTo>
                    <a:pt x="2382" y="20681"/>
                    <a:pt x="1131" y="17633"/>
                    <a:pt x="1131" y="14288"/>
                  </a:cubicBezTo>
                  <a:cubicBezTo>
                    <a:pt x="1131" y="7025"/>
                    <a:pt x="7025" y="1131"/>
                    <a:pt x="14288" y="1131"/>
                  </a:cubicBezTo>
                  <a:cubicBezTo>
                    <a:pt x="17645" y="1131"/>
                    <a:pt x="20693" y="2381"/>
                    <a:pt x="23015" y="4429"/>
                  </a:cubicBezTo>
                  <a:cubicBezTo>
                    <a:pt x="20598" y="1703"/>
                    <a:pt x="17086" y="0"/>
                    <a:pt x="13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1"/>
            <p:cNvSpPr/>
            <p:nvPr/>
          </p:nvSpPr>
          <p:spPr>
            <a:xfrm>
              <a:off x="4894714" y="3412524"/>
              <a:ext cx="763536" cy="763536"/>
            </a:xfrm>
            <a:custGeom>
              <a:avLst/>
              <a:gdLst/>
              <a:ahLst/>
              <a:cxnLst/>
              <a:rect l="l" t="t" r="r" b="b"/>
              <a:pathLst>
                <a:path w="26611" h="26611" extrusionOk="0">
                  <a:moveTo>
                    <a:pt x="13312" y="286"/>
                  </a:moveTo>
                  <a:cubicBezTo>
                    <a:pt x="20479" y="286"/>
                    <a:pt x="26325" y="6132"/>
                    <a:pt x="26325" y="13312"/>
                  </a:cubicBezTo>
                  <a:cubicBezTo>
                    <a:pt x="26325" y="20479"/>
                    <a:pt x="20479" y="26325"/>
                    <a:pt x="13312" y="26325"/>
                  </a:cubicBezTo>
                  <a:cubicBezTo>
                    <a:pt x="6132" y="26325"/>
                    <a:pt x="286" y="20479"/>
                    <a:pt x="286" y="13312"/>
                  </a:cubicBezTo>
                  <a:cubicBezTo>
                    <a:pt x="286" y="6132"/>
                    <a:pt x="6132" y="286"/>
                    <a:pt x="13312" y="286"/>
                  </a:cubicBezTo>
                  <a:close/>
                  <a:moveTo>
                    <a:pt x="13312" y="0"/>
                  </a:moveTo>
                  <a:cubicBezTo>
                    <a:pt x="5965" y="0"/>
                    <a:pt x="0" y="5965"/>
                    <a:pt x="0" y="13312"/>
                  </a:cubicBezTo>
                  <a:cubicBezTo>
                    <a:pt x="0" y="20646"/>
                    <a:pt x="5965" y="26611"/>
                    <a:pt x="13312" y="26611"/>
                  </a:cubicBezTo>
                  <a:cubicBezTo>
                    <a:pt x="20646" y="26611"/>
                    <a:pt x="26611" y="20646"/>
                    <a:pt x="26611" y="13312"/>
                  </a:cubicBezTo>
                  <a:cubicBezTo>
                    <a:pt x="26611" y="5965"/>
                    <a:pt x="20646" y="0"/>
                    <a:pt x="1331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1"/>
            <p:cNvSpPr/>
            <p:nvPr/>
          </p:nvSpPr>
          <p:spPr>
            <a:xfrm>
              <a:off x="4852335" y="3371867"/>
              <a:ext cx="845539" cy="845539"/>
            </a:xfrm>
            <a:custGeom>
              <a:avLst/>
              <a:gdLst/>
              <a:ahLst/>
              <a:cxnLst/>
              <a:rect l="l" t="t" r="r" b="b"/>
              <a:pathLst>
                <a:path w="29469" h="29469" extrusionOk="0">
                  <a:moveTo>
                    <a:pt x="14741" y="274"/>
                  </a:moveTo>
                  <a:cubicBezTo>
                    <a:pt x="22718" y="274"/>
                    <a:pt x="29183" y="6763"/>
                    <a:pt x="29183" y="14741"/>
                  </a:cubicBezTo>
                  <a:cubicBezTo>
                    <a:pt x="29183" y="22706"/>
                    <a:pt x="22718" y="29195"/>
                    <a:pt x="14741" y="29195"/>
                  </a:cubicBezTo>
                  <a:cubicBezTo>
                    <a:pt x="6764" y="29195"/>
                    <a:pt x="275" y="22718"/>
                    <a:pt x="275" y="14741"/>
                  </a:cubicBezTo>
                  <a:cubicBezTo>
                    <a:pt x="275" y="6763"/>
                    <a:pt x="6764" y="274"/>
                    <a:pt x="14741" y="274"/>
                  </a:cubicBezTo>
                  <a:close/>
                  <a:moveTo>
                    <a:pt x="14741" y="1"/>
                  </a:moveTo>
                  <a:cubicBezTo>
                    <a:pt x="6609" y="1"/>
                    <a:pt x="1" y="6609"/>
                    <a:pt x="1" y="14741"/>
                  </a:cubicBezTo>
                  <a:cubicBezTo>
                    <a:pt x="1" y="22861"/>
                    <a:pt x="6609" y="29469"/>
                    <a:pt x="14741" y="29469"/>
                  </a:cubicBezTo>
                  <a:cubicBezTo>
                    <a:pt x="22861" y="29469"/>
                    <a:pt x="29469" y="22849"/>
                    <a:pt x="29469" y="14741"/>
                  </a:cubicBezTo>
                  <a:cubicBezTo>
                    <a:pt x="29469" y="6609"/>
                    <a:pt x="22861" y="1"/>
                    <a:pt x="1474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1"/>
            <p:cNvSpPr/>
            <p:nvPr/>
          </p:nvSpPr>
          <p:spPr>
            <a:xfrm>
              <a:off x="5192255" y="3691272"/>
              <a:ext cx="298947" cy="330738"/>
            </a:xfrm>
            <a:custGeom>
              <a:avLst/>
              <a:gdLst/>
              <a:ahLst/>
              <a:cxnLst/>
              <a:rect l="l" t="t" r="r" b="b"/>
              <a:pathLst>
                <a:path w="10419" h="11527" extrusionOk="0">
                  <a:moveTo>
                    <a:pt x="9252" y="1"/>
                  </a:moveTo>
                  <a:lnTo>
                    <a:pt x="9252" y="1"/>
                  </a:lnTo>
                  <a:cubicBezTo>
                    <a:pt x="9288" y="2073"/>
                    <a:pt x="8895" y="8264"/>
                    <a:pt x="3073" y="10383"/>
                  </a:cubicBezTo>
                  <a:cubicBezTo>
                    <a:pt x="3013" y="10401"/>
                    <a:pt x="2945" y="10410"/>
                    <a:pt x="2876" y="10410"/>
                  </a:cubicBezTo>
                  <a:cubicBezTo>
                    <a:pt x="2808" y="10410"/>
                    <a:pt x="2739" y="10401"/>
                    <a:pt x="2680" y="10383"/>
                  </a:cubicBezTo>
                  <a:cubicBezTo>
                    <a:pt x="1632" y="9990"/>
                    <a:pt x="751" y="9466"/>
                    <a:pt x="1" y="8859"/>
                  </a:cubicBezTo>
                  <a:lnTo>
                    <a:pt x="1" y="8859"/>
                  </a:lnTo>
                  <a:cubicBezTo>
                    <a:pt x="894" y="9943"/>
                    <a:pt x="2132" y="10895"/>
                    <a:pt x="3799" y="11490"/>
                  </a:cubicBezTo>
                  <a:cubicBezTo>
                    <a:pt x="3858" y="11514"/>
                    <a:pt x="3927" y="11526"/>
                    <a:pt x="3995" y="11526"/>
                  </a:cubicBezTo>
                  <a:cubicBezTo>
                    <a:pt x="4064" y="11526"/>
                    <a:pt x="4132" y="11514"/>
                    <a:pt x="4192" y="11490"/>
                  </a:cubicBezTo>
                  <a:cubicBezTo>
                    <a:pt x="10145" y="9335"/>
                    <a:pt x="10419" y="2918"/>
                    <a:pt x="10359" y="1001"/>
                  </a:cubicBezTo>
                  <a:cubicBezTo>
                    <a:pt x="10347" y="656"/>
                    <a:pt x="10145" y="382"/>
                    <a:pt x="9847" y="239"/>
                  </a:cubicBezTo>
                  <a:lnTo>
                    <a:pt x="9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1"/>
            <p:cNvSpPr/>
            <p:nvPr/>
          </p:nvSpPr>
          <p:spPr>
            <a:xfrm>
              <a:off x="5086007" y="3595123"/>
              <a:ext cx="377192" cy="398510"/>
            </a:xfrm>
            <a:custGeom>
              <a:avLst/>
              <a:gdLst/>
              <a:ahLst/>
              <a:cxnLst/>
              <a:rect l="l" t="t" r="r" b="b"/>
              <a:pathLst>
                <a:path w="13146" h="13889" extrusionOk="0">
                  <a:moveTo>
                    <a:pt x="6561" y="280"/>
                  </a:moveTo>
                  <a:cubicBezTo>
                    <a:pt x="6621" y="280"/>
                    <a:pt x="6680" y="292"/>
                    <a:pt x="6704" y="304"/>
                  </a:cubicBezTo>
                  <a:lnTo>
                    <a:pt x="12336" y="2602"/>
                  </a:lnTo>
                  <a:cubicBezTo>
                    <a:pt x="12610" y="2697"/>
                    <a:pt x="12764" y="2935"/>
                    <a:pt x="12788" y="3221"/>
                  </a:cubicBezTo>
                  <a:cubicBezTo>
                    <a:pt x="12836" y="5114"/>
                    <a:pt x="12562" y="11472"/>
                    <a:pt x="6704" y="13579"/>
                  </a:cubicBezTo>
                  <a:cubicBezTo>
                    <a:pt x="6650" y="13597"/>
                    <a:pt x="6597" y="13606"/>
                    <a:pt x="6546" y="13606"/>
                  </a:cubicBezTo>
                  <a:cubicBezTo>
                    <a:pt x="6496" y="13606"/>
                    <a:pt x="6448" y="13597"/>
                    <a:pt x="6406" y="13579"/>
                  </a:cubicBezTo>
                  <a:cubicBezTo>
                    <a:pt x="537" y="11472"/>
                    <a:pt x="251" y="5114"/>
                    <a:pt x="310" y="3221"/>
                  </a:cubicBezTo>
                  <a:cubicBezTo>
                    <a:pt x="334" y="2959"/>
                    <a:pt x="501" y="2697"/>
                    <a:pt x="763" y="2602"/>
                  </a:cubicBezTo>
                  <a:lnTo>
                    <a:pt x="6406" y="304"/>
                  </a:lnTo>
                  <a:cubicBezTo>
                    <a:pt x="6454" y="292"/>
                    <a:pt x="6502" y="280"/>
                    <a:pt x="6561" y="280"/>
                  </a:cubicBezTo>
                  <a:close/>
                  <a:moveTo>
                    <a:pt x="6575" y="0"/>
                  </a:moveTo>
                  <a:cubicBezTo>
                    <a:pt x="6484" y="0"/>
                    <a:pt x="6395" y="18"/>
                    <a:pt x="6311" y="54"/>
                  </a:cubicBezTo>
                  <a:lnTo>
                    <a:pt x="668" y="2340"/>
                  </a:lnTo>
                  <a:cubicBezTo>
                    <a:pt x="310" y="2483"/>
                    <a:pt x="72" y="2840"/>
                    <a:pt x="60" y="3221"/>
                  </a:cubicBezTo>
                  <a:cubicBezTo>
                    <a:pt x="1" y="5162"/>
                    <a:pt x="287" y="11662"/>
                    <a:pt x="6323" y="13853"/>
                  </a:cubicBezTo>
                  <a:cubicBezTo>
                    <a:pt x="6406" y="13877"/>
                    <a:pt x="6490" y="13889"/>
                    <a:pt x="6561" y="13889"/>
                  </a:cubicBezTo>
                  <a:cubicBezTo>
                    <a:pt x="6656" y="13889"/>
                    <a:pt x="6728" y="13877"/>
                    <a:pt x="6823" y="13829"/>
                  </a:cubicBezTo>
                  <a:cubicBezTo>
                    <a:pt x="12848" y="11662"/>
                    <a:pt x="13145" y="5138"/>
                    <a:pt x="13086" y="3209"/>
                  </a:cubicBezTo>
                  <a:cubicBezTo>
                    <a:pt x="13086" y="2816"/>
                    <a:pt x="12836" y="2483"/>
                    <a:pt x="12479" y="2328"/>
                  </a:cubicBezTo>
                  <a:lnTo>
                    <a:pt x="6847" y="54"/>
                  </a:lnTo>
                  <a:cubicBezTo>
                    <a:pt x="6758" y="18"/>
                    <a:pt x="6665" y="0"/>
                    <a:pt x="6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1"/>
            <p:cNvSpPr/>
            <p:nvPr/>
          </p:nvSpPr>
          <p:spPr>
            <a:xfrm>
              <a:off x="5186459" y="3705646"/>
              <a:ext cx="177664" cy="177664"/>
            </a:xfrm>
            <a:custGeom>
              <a:avLst/>
              <a:gdLst/>
              <a:ahLst/>
              <a:cxnLst/>
              <a:rect l="l" t="t" r="r" b="b"/>
              <a:pathLst>
                <a:path w="6192" h="6192" extrusionOk="0">
                  <a:moveTo>
                    <a:pt x="3096" y="274"/>
                  </a:moveTo>
                  <a:cubicBezTo>
                    <a:pt x="4644" y="274"/>
                    <a:pt x="5906" y="1548"/>
                    <a:pt x="5906" y="3096"/>
                  </a:cubicBezTo>
                  <a:cubicBezTo>
                    <a:pt x="5906" y="4643"/>
                    <a:pt x="4644" y="5905"/>
                    <a:pt x="3096" y="5905"/>
                  </a:cubicBezTo>
                  <a:cubicBezTo>
                    <a:pt x="1548" y="5905"/>
                    <a:pt x="286" y="4643"/>
                    <a:pt x="286" y="3096"/>
                  </a:cubicBezTo>
                  <a:cubicBezTo>
                    <a:pt x="286" y="1548"/>
                    <a:pt x="1548" y="274"/>
                    <a:pt x="3096" y="274"/>
                  </a:cubicBezTo>
                  <a:close/>
                  <a:moveTo>
                    <a:pt x="3096" y="0"/>
                  </a:moveTo>
                  <a:cubicBezTo>
                    <a:pt x="1381" y="0"/>
                    <a:pt x="0" y="1381"/>
                    <a:pt x="0" y="3096"/>
                  </a:cubicBezTo>
                  <a:cubicBezTo>
                    <a:pt x="0" y="4798"/>
                    <a:pt x="1381" y="6191"/>
                    <a:pt x="3096" y="6191"/>
                  </a:cubicBezTo>
                  <a:cubicBezTo>
                    <a:pt x="4810" y="6191"/>
                    <a:pt x="6192" y="4798"/>
                    <a:pt x="6192" y="3096"/>
                  </a:cubicBezTo>
                  <a:cubicBezTo>
                    <a:pt x="6192" y="1381"/>
                    <a:pt x="4810" y="0"/>
                    <a:pt x="30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1"/>
            <p:cNvSpPr/>
            <p:nvPr/>
          </p:nvSpPr>
          <p:spPr>
            <a:xfrm>
              <a:off x="5244189" y="3762773"/>
              <a:ext cx="78933" cy="63124"/>
            </a:xfrm>
            <a:custGeom>
              <a:avLst/>
              <a:gdLst/>
              <a:ahLst/>
              <a:cxnLst/>
              <a:rect l="l" t="t" r="r" b="b"/>
              <a:pathLst>
                <a:path w="2751" h="2200" extrusionOk="0">
                  <a:moveTo>
                    <a:pt x="2600" y="0"/>
                  </a:moveTo>
                  <a:cubicBezTo>
                    <a:pt x="2566" y="0"/>
                    <a:pt x="2531" y="15"/>
                    <a:pt x="2501" y="45"/>
                  </a:cubicBezTo>
                  <a:lnTo>
                    <a:pt x="834" y="1831"/>
                  </a:lnTo>
                  <a:lnTo>
                    <a:pt x="262" y="1009"/>
                  </a:lnTo>
                  <a:cubicBezTo>
                    <a:pt x="235" y="975"/>
                    <a:pt x="195" y="956"/>
                    <a:pt x="155" y="956"/>
                  </a:cubicBezTo>
                  <a:cubicBezTo>
                    <a:pt x="126" y="956"/>
                    <a:pt x="97" y="966"/>
                    <a:pt x="72" y="986"/>
                  </a:cubicBezTo>
                  <a:cubicBezTo>
                    <a:pt x="12" y="1021"/>
                    <a:pt x="0" y="1117"/>
                    <a:pt x="36" y="1176"/>
                  </a:cubicBezTo>
                  <a:lnTo>
                    <a:pt x="715" y="2140"/>
                  </a:lnTo>
                  <a:cubicBezTo>
                    <a:pt x="739" y="2176"/>
                    <a:pt x="774" y="2200"/>
                    <a:pt x="834" y="2200"/>
                  </a:cubicBezTo>
                  <a:cubicBezTo>
                    <a:pt x="870" y="2200"/>
                    <a:pt x="905" y="2188"/>
                    <a:pt x="905" y="2152"/>
                  </a:cubicBezTo>
                  <a:lnTo>
                    <a:pt x="2691" y="235"/>
                  </a:lnTo>
                  <a:cubicBezTo>
                    <a:pt x="2751" y="188"/>
                    <a:pt x="2751" y="105"/>
                    <a:pt x="2691" y="45"/>
                  </a:cubicBezTo>
                  <a:cubicBezTo>
                    <a:pt x="2667" y="15"/>
                    <a:pt x="2635" y="0"/>
                    <a:pt x="26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2" name="Google Shape;3892;p41"/>
          <p:cNvGrpSpPr/>
          <p:nvPr/>
        </p:nvGrpSpPr>
        <p:grpSpPr>
          <a:xfrm flipV="1">
            <a:off x="5781736" y="1522784"/>
            <a:ext cx="1702498" cy="1366353"/>
            <a:chOff x="6517733" y="3113950"/>
            <a:chExt cx="1702498" cy="1339177"/>
          </a:xfrm>
        </p:grpSpPr>
        <p:grpSp>
          <p:nvGrpSpPr>
            <p:cNvPr id="3893" name="Google Shape;3893;p41"/>
            <p:cNvGrpSpPr/>
            <p:nvPr/>
          </p:nvGrpSpPr>
          <p:grpSpPr>
            <a:xfrm>
              <a:off x="7772313" y="3113950"/>
              <a:ext cx="50269" cy="201249"/>
              <a:chOff x="7772313" y="3113950"/>
              <a:chExt cx="50269" cy="201249"/>
            </a:xfrm>
          </p:grpSpPr>
          <p:sp>
            <p:nvSpPr>
              <p:cNvPr id="3894" name="Google Shape;3894;p41"/>
              <p:cNvSpPr/>
              <p:nvPr/>
            </p:nvSpPr>
            <p:spPr>
              <a:xfrm>
                <a:off x="7793172" y="3139228"/>
                <a:ext cx="8206" cy="1759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6133" extrusionOk="0">
                    <a:moveTo>
                      <a:pt x="0" y="0"/>
                    </a:moveTo>
                    <a:lnTo>
                      <a:pt x="0" y="6132"/>
                    </a:lnTo>
                    <a:lnTo>
                      <a:pt x="286" y="6132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1"/>
              <p:cNvSpPr/>
              <p:nvPr/>
            </p:nvSpPr>
            <p:spPr>
              <a:xfrm>
                <a:off x="7772313" y="3113950"/>
                <a:ext cx="50269" cy="50585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763" extrusionOk="0">
                    <a:moveTo>
                      <a:pt x="882" y="0"/>
                    </a:moveTo>
                    <a:cubicBezTo>
                      <a:pt x="394" y="0"/>
                      <a:pt x="1" y="393"/>
                      <a:pt x="1" y="881"/>
                    </a:cubicBezTo>
                    <a:cubicBezTo>
                      <a:pt x="1" y="1370"/>
                      <a:pt x="394" y="1763"/>
                      <a:pt x="882" y="1763"/>
                    </a:cubicBezTo>
                    <a:cubicBezTo>
                      <a:pt x="1358" y="1763"/>
                      <a:pt x="1751" y="1370"/>
                      <a:pt x="1751" y="881"/>
                    </a:cubicBezTo>
                    <a:cubicBezTo>
                      <a:pt x="1751" y="393"/>
                      <a:pt x="1358" y="0"/>
                      <a:pt x="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6" name="Google Shape;3896;p41"/>
            <p:cNvGrpSpPr/>
            <p:nvPr/>
          </p:nvGrpSpPr>
          <p:grpSpPr>
            <a:xfrm>
              <a:off x="6517733" y="4153175"/>
              <a:ext cx="1285339" cy="299951"/>
              <a:chOff x="6517733" y="4153175"/>
              <a:chExt cx="1285339" cy="299951"/>
            </a:xfrm>
          </p:grpSpPr>
          <p:sp>
            <p:nvSpPr>
              <p:cNvPr id="3897" name="Google Shape;3897;p41"/>
              <p:cNvSpPr/>
              <p:nvPr/>
            </p:nvSpPr>
            <p:spPr>
              <a:xfrm>
                <a:off x="6537450" y="4153175"/>
                <a:ext cx="1265622" cy="299951"/>
              </a:xfrm>
              <a:custGeom>
                <a:avLst/>
                <a:gdLst/>
                <a:ahLst/>
                <a:cxnLst/>
                <a:rect l="l" t="t" r="r" b="b"/>
                <a:pathLst>
                  <a:path w="33696" h="10454" extrusionOk="0">
                    <a:moveTo>
                      <a:pt x="33410" y="0"/>
                    </a:moveTo>
                    <a:lnTo>
                      <a:pt x="33410" y="6941"/>
                    </a:lnTo>
                    <a:cubicBezTo>
                      <a:pt x="33410" y="8727"/>
                      <a:pt x="31957" y="10192"/>
                      <a:pt x="30171" y="10192"/>
                    </a:cubicBezTo>
                    <a:lnTo>
                      <a:pt x="3525" y="10192"/>
                    </a:lnTo>
                    <a:cubicBezTo>
                      <a:pt x="1739" y="10192"/>
                      <a:pt x="287" y="8727"/>
                      <a:pt x="287" y="6941"/>
                    </a:cubicBezTo>
                    <a:lnTo>
                      <a:pt x="287" y="5275"/>
                    </a:lnTo>
                    <a:lnTo>
                      <a:pt x="1" y="5275"/>
                    </a:lnTo>
                    <a:lnTo>
                      <a:pt x="1" y="6941"/>
                    </a:lnTo>
                    <a:cubicBezTo>
                      <a:pt x="1" y="8882"/>
                      <a:pt x="1572" y="10454"/>
                      <a:pt x="3513" y="10454"/>
                    </a:cubicBezTo>
                    <a:lnTo>
                      <a:pt x="30171" y="10454"/>
                    </a:lnTo>
                    <a:cubicBezTo>
                      <a:pt x="32100" y="10454"/>
                      <a:pt x="33684" y="8882"/>
                      <a:pt x="33696" y="6941"/>
                    </a:cubicBezTo>
                    <a:lnTo>
                      <a:pt x="3369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1"/>
              <p:cNvSpPr/>
              <p:nvPr/>
            </p:nvSpPr>
            <p:spPr>
              <a:xfrm>
                <a:off x="6517733" y="4279210"/>
                <a:ext cx="50585" cy="5058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763" extrusionOk="0">
                    <a:moveTo>
                      <a:pt x="882" y="1"/>
                    </a:moveTo>
                    <a:cubicBezTo>
                      <a:pt x="394" y="1"/>
                      <a:pt x="1" y="405"/>
                      <a:pt x="1" y="882"/>
                    </a:cubicBezTo>
                    <a:cubicBezTo>
                      <a:pt x="1" y="1370"/>
                      <a:pt x="394" y="1763"/>
                      <a:pt x="882" y="1763"/>
                    </a:cubicBezTo>
                    <a:cubicBezTo>
                      <a:pt x="1370" y="1763"/>
                      <a:pt x="1763" y="1370"/>
                      <a:pt x="1763" y="882"/>
                    </a:cubicBezTo>
                    <a:cubicBezTo>
                      <a:pt x="1763" y="405"/>
                      <a:pt x="1370" y="1"/>
                      <a:pt x="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9" name="Google Shape;3899;p41"/>
            <p:cNvGrpSpPr/>
            <p:nvPr/>
          </p:nvGrpSpPr>
          <p:grpSpPr>
            <a:xfrm>
              <a:off x="7374692" y="3311756"/>
              <a:ext cx="845539" cy="845539"/>
              <a:chOff x="7374692" y="3311756"/>
              <a:chExt cx="845539" cy="845539"/>
            </a:xfrm>
          </p:grpSpPr>
          <p:sp>
            <p:nvSpPr>
              <p:cNvPr id="3900" name="Google Shape;3900;p41"/>
              <p:cNvSpPr/>
              <p:nvPr/>
            </p:nvSpPr>
            <p:spPr>
              <a:xfrm>
                <a:off x="7378451" y="3315170"/>
                <a:ext cx="838022" cy="838022"/>
              </a:xfrm>
              <a:custGeom>
                <a:avLst/>
                <a:gdLst/>
                <a:ahLst/>
                <a:cxnLst/>
                <a:rect l="l" t="t" r="r" b="b"/>
                <a:pathLst>
                  <a:path w="29207" h="29207" extrusionOk="0">
                    <a:moveTo>
                      <a:pt x="14609" y="0"/>
                    </a:moveTo>
                    <a:cubicBezTo>
                      <a:pt x="6537" y="0"/>
                      <a:pt x="0" y="6537"/>
                      <a:pt x="0" y="14597"/>
                    </a:cubicBezTo>
                    <a:cubicBezTo>
                      <a:pt x="0" y="22658"/>
                      <a:pt x="6537" y="29206"/>
                      <a:pt x="14609" y="29206"/>
                    </a:cubicBezTo>
                    <a:cubicBezTo>
                      <a:pt x="22670" y="29206"/>
                      <a:pt x="29206" y="22658"/>
                      <a:pt x="29206" y="14597"/>
                    </a:cubicBezTo>
                    <a:cubicBezTo>
                      <a:pt x="29206" y="6537"/>
                      <a:pt x="22670" y="0"/>
                      <a:pt x="14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1"/>
              <p:cNvSpPr/>
              <p:nvPr/>
            </p:nvSpPr>
            <p:spPr>
              <a:xfrm>
                <a:off x="7421145" y="3356487"/>
                <a:ext cx="755014" cy="755014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26314" extrusionOk="0">
                    <a:moveTo>
                      <a:pt x="13157" y="1"/>
                    </a:moveTo>
                    <a:cubicBezTo>
                      <a:pt x="5894" y="1"/>
                      <a:pt x="0" y="5894"/>
                      <a:pt x="0" y="13157"/>
                    </a:cubicBezTo>
                    <a:cubicBezTo>
                      <a:pt x="0" y="20432"/>
                      <a:pt x="5894" y="26314"/>
                      <a:pt x="13157" y="26314"/>
                    </a:cubicBezTo>
                    <a:cubicBezTo>
                      <a:pt x="20431" y="26314"/>
                      <a:pt x="26313" y="20432"/>
                      <a:pt x="26313" y="13157"/>
                    </a:cubicBezTo>
                    <a:cubicBezTo>
                      <a:pt x="26313" y="5894"/>
                      <a:pt x="20431" y="1"/>
                      <a:pt x="131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1"/>
              <p:cNvSpPr/>
              <p:nvPr/>
            </p:nvSpPr>
            <p:spPr>
              <a:xfrm>
                <a:off x="7420801" y="3356487"/>
                <a:ext cx="660387" cy="660387"/>
              </a:xfrm>
              <a:custGeom>
                <a:avLst/>
                <a:gdLst/>
                <a:ahLst/>
                <a:cxnLst/>
                <a:rect l="l" t="t" r="r" b="b"/>
                <a:pathLst>
                  <a:path w="23016" h="23016" extrusionOk="0">
                    <a:moveTo>
                      <a:pt x="13157" y="1"/>
                    </a:moveTo>
                    <a:cubicBezTo>
                      <a:pt x="5894" y="1"/>
                      <a:pt x="0" y="5894"/>
                      <a:pt x="0" y="13157"/>
                    </a:cubicBezTo>
                    <a:cubicBezTo>
                      <a:pt x="0" y="17074"/>
                      <a:pt x="1715" y="20599"/>
                      <a:pt x="4430" y="23016"/>
                    </a:cubicBezTo>
                    <a:cubicBezTo>
                      <a:pt x="2382" y="20694"/>
                      <a:pt x="1132" y="17646"/>
                      <a:pt x="1132" y="14288"/>
                    </a:cubicBezTo>
                    <a:cubicBezTo>
                      <a:pt x="1132" y="7026"/>
                      <a:pt x="7025" y="1132"/>
                      <a:pt x="14288" y="1132"/>
                    </a:cubicBezTo>
                    <a:cubicBezTo>
                      <a:pt x="17634" y="1132"/>
                      <a:pt x="20693" y="2382"/>
                      <a:pt x="23015" y="4442"/>
                    </a:cubicBezTo>
                    <a:cubicBezTo>
                      <a:pt x="20598" y="1715"/>
                      <a:pt x="17086" y="1"/>
                      <a:pt x="131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1"/>
              <p:cNvSpPr/>
              <p:nvPr/>
            </p:nvSpPr>
            <p:spPr>
              <a:xfrm>
                <a:off x="7417042" y="3352384"/>
                <a:ext cx="763536" cy="76356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26612" extrusionOk="0">
                    <a:moveTo>
                      <a:pt x="13300" y="287"/>
                    </a:moveTo>
                    <a:cubicBezTo>
                      <a:pt x="20479" y="287"/>
                      <a:pt x="26325" y="6133"/>
                      <a:pt x="26325" y="13300"/>
                    </a:cubicBezTo>
                    <a:cubicBezTo>
                      <a:pt x="26325" y="20480"/>
                      <a:pt x="20479" y="26326"/>
                      <a:pt x="13300" y="26326"/>
                    </a:cubicBezTo>
                    <a:cubicBezTo>
                      <a:pt x="6132" y="26326"/>
                      <a:pt x="286" y="20480"/>
                      <a:pt x="286" y="13300"/>
                    </a:cubicBezTo>
                    <a:cubicBezTo>
                      <a:pt x="286" y="6133"/>
                      <a:pt x="6132" y="287"/>
                      <a:pt x="13300" y="287"/>
                    </a:cubicBezTo>
                    <a:close/>
                    <a:moveTo>
                      <a:pt x="13300" y="1"/>
                    </a:moveTo>
                    <a:cubicBezTo>
                      <a:pt x="5965" y="1"/>
                      <a:pt x="0" y="5966"/>
                      <a:pt x="0" y="13300"/>
                    </a:cubicBezTo>
                    <a:cubicBezTo>
                      <a:pt x="0" y="20646"/>
                      <a:pt x="5965" y="26611"/>
                      <a:pt x="13300" y="26611"/>
                    </a:cubicBezTo>
                    <a:cubicBezTo>
                      <a:pt x="20622" y="26611"/>
                      <a:pt x="26599" y="20646"/>
                      <a:pt x="26611" y="13300"/>
                    </a:cubicBezTo>
                    <a:cubicBezTo>
                      <a:pt x="26611" y="5966"/>
                      <a:pt x="20646" y="1"/>
                      <a:pt x="133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1"/>
              <p:cNvSpPr/>
              <p:nvPr/>
            </p:nvSpPr>
            <p:spPr>
              <a:xfrm>
                <a:off x="7374692" y="3311756"/>
                <a:ext cx="845539" cy="845539"/>
              </a:xfrm>
              <a:custGeom>
                <a:avLst/>
                <a:gdLst/>
                <a:ahLst/>
                <a:cxnLst/>
                <a:rect l="l" t="t" r="r" b="b"/>
                <a:pathLst>
                  <a:path w="29469" h="29469" extrusionOk="0">
                    <a:moveTo>
                      <a:pt x="14740" y="274"/>
                    </a:moveTo>
                    <a:cubicBezTo>
                      <a:pt x="22693" y="274"/>
                      <a:pt x="29182" y="6739"/>
                      <a:pt x="29206" y="14716"/>
                    </a:cubicBezTo>
                    <a:cubicBezTo>
                      <a:pt x="29206" y="22693"/>
                      <a:pt x="22717" y="29182"/>
                      <a:pt x="14740" y="29182"/>
                    </a:cubicBezTo>
                    <a:cubicBezTo>
                      <a:pt x="6775" y="29182"/>
                      <a:pt x="286" y="22693"/>
                      <a:pt x="286" y="14716"/>
                    </a:cubicBezTo>
                    <a:cubicBezTo>
                      <a:pt x="286" y="6763"/>
                      <a:pt x="6763" y="274"/>
                      <a:pt x="14740" y="274"/>
                    </a:cubicBezTo>
                    <a:close/>
                    <a:moveTo>
                      <a:pt x="14740" y="0"/>
                    </a:moveTo>
                    <a:cubicBezTo>
                      <a:pt x="6608" y="0"/>
                      <a:pt x="0" y="6608"/>
                      <a:pt x="0" y="14740"/>
                    </a:cubicBezTo>
                    <a:cubicBezTo>
                      <a:pt x="0" y="22860"/>
                      <a:pt x="6608" y="29468"/>
                      <a:pt x="14740" y="29468"/>
                    </a:cubicBezTo>
                    <a:cubicBezTo>
                      <a:pt x="22860" y="29468"/>
                      <a:pt x="29468" y="22860"/>
                      <a:pt x="29468" y="14740"/>
                    </a:cubicBezTo>
                    <a:cubicBezTo>
                      <a:pt x="29468" y="6608"/>
                      <a:pt x="22860" y="0"/>
                      <a:pt x="147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1"/>
              <p:cNvSpPr/>
              <p:nvPr/>
            </p:nvSpPr>
            <p:spPr>
              <a:xfrm>
                <a:off x="7668475" y="3603501"/>
                <a:ext cx="400748" cy="37119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12937" extrusionOk="0">
                    <a:moveTo>
                      <a:pt x="10192" y="0"/>
                    </a:moveTo>
                    <a:cubicBezTo>
                      <a:pt x="10466" y="322"/>
                      <a:pt x="10692" y="667"/>
                      <a:pt x="10895" y="1060"/>
                    </a:cubicBezTo>
                    <a:cubicBezTo>
                      <a:pt x="12835" y="4572"/>
                      <a:pt x="11538" y="8977"/>
                      <a:pt x="8025" y="10906"/>
                    </a:cubicBezTo>
                    <a:cubicBezTo>
                      <a:pt x="6913" y="11520"/>
                      <a:pt x="5713" y="11809"/>
                      <a:pt x="4532" y="11809"/>
                    </a:cubicBezTo>
                    <a:cubicBezTo>
                      <a:pt x="2892" y="11809"/>
                      <a:pt x="1287" y="11252"/>
                      <a:pt x="0" y="10227"/>
                    </a:cubicBezTo>
                    <a:lnTo>
                      <a:pt x="0" y="10227"/>
                    </a:lnTo>
                    <a:cubicBezTo>
                      <a:pt x="1394" y="11968"/>
                      <a:pt x="3500" y="12936"/>
                      <a:pt x="5664" y="12936"/>
                    </a:cubicBezTo>
                    <a:cubicBezTo>
                      <a:pt x="6846" y="12936"/>
                      <a:pt x="8046" y="12647"/>
                      <a:pt x="9156" y="12037"/>
                    </a:cubicBezTo>
                    <a:cubicBezTo>
                      <a:pt x="12669" y="10108"/>
                      <a:pt x="13966" y="5679"/>
                      <a:pt x="12026" y="2167"/>
                    </a:cubicBezTo>
                    <a:cubicBezTo>
                      <a:pt x="11550" y="1310"/>
                      <a:pt x="10930" y="583"/>
                      <a:pt x="101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1"/>
              <p:cNvSpPr/>
              <p:nvPr/>
            </p:nvSpPr>
            <p:spPr>
              <a:xfrm>
                <a:off x="7658231" y="3575813"/>
                <a:ext cx="280154" cy="77929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716" extrusionOk="0">
                    <a:moveTo>
                      <a:pt x="238" y="1"/>
                    </a:moveTo>
                    <a:lnTo>
                      <a:pt x="0" y="144"/>
                    </a:lnTo>
                    <a:cubicBezTo>
                      <a:pt x="953" y="1739"/>
                      <a:pt x="2834" y="2715"/>
                      <a:pt x="4882" y="2715"/>
                    </a:cubicBezTo>
                    <a:cubicBezTo>
                      <a:pt x="6942" y="2715"/>
                      <a:pt x="8811" y="1727"/>
                      <a:pt x="9763" y="144"/>
                    </a:cubicBezTo>
                    <a:lnTo>
                      <a:pt x="9525" y="1"/>
                    </a:lnTo>
                    <a:cubicBezTo>
                      <a:pt x="8620" y="1501"/>
                      <a:pt x="6834" y="2441"/>
                      <a:pt x="4882" y="2441"/>
                    </a:cubicBezTo>
                    <a:cubicBezTo>
                      <a:pt x="2929" y="2441"/>
                      <a:pt x="1143" y="1501"/>
                      <a:pt x="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1"/>
              <p:cNvSpPr/>
              <p:nvPr/>
            </p:nvSpPr>
            <p:spPr>
              <a:xfrm>
                <a:off x="7658231" y="3815625"/>
                <a:ext cx="280154" cy="782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728" extrusionOk="0">
                    <a:moveTo>
                      <a:pt x="4882" y="1"/>
                    </a:moveTo>
                    <a:cubicBezTo>
                      <a:pt x="2834" y="1"/>
                      <a:pt x="965" y="977"/>
                      <a:pt x="0" y="2573"/>
                    </a:cubicBezTo>
                    <a:lnTo>
                      <a:pt x="238" y="2727"/>
                    </a:lnTo>
                    <a:cubicBezTo>
                      <a:pt x="1143" y="1227"/>
                      <a:pt x="2929" y="287"/>
                      <a:pt x="4882" y="287"/>
                    </a:cubicBezTo>
                    <a:cubicBezTo>
                      <a:pt x="6834" y="287"/>
                      <a:pt x="8620" y="1227"/>
                      <a:pt x="9525" y="2727"/>
                    </a:cubicBezTo>
                    <a:lnTo>
                      <a:pt x="9763" y="2573"/>
                    </a:lnTo>
                    <a:cubicBezTo>
                      <a:pt x="8811" y="989"/>
                      <a:pt x="6942" y="1"/>
                      <a:pt x="4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1"/>
              <p:cNvSpPr/>
              <p:nvPr/>
            </p:nvSpPr>
            <p:spPr>
              <a:xfrm>
                <a:off x="7589915" y="3730580"/>
                <a:ext cx="416443" cy="8206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286" extrusionOk="0">
                    <a:moveTo>
                      <a:pt x="0" y="0"/>
                    </a:moveTo>
                    <a:lnTo>
                      <a:pt x="0" y="286"/>
                    </a:lnTo>
                    <a:lnTo>
                      <a:pt x="14514" y="286"/>
                    </a:lnTo>
                    <a:lnTo>
                      <a:pt x="145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1"/>
              <p:cNvSpPr/>
              <p:nvPr/>
            </p:nvSpPr>
            <p:spPr>
              <a:xfrm>
                <a:off x="7556086" y="3521268"/>
                <a:ext cx="462580" cy="424563"/>
              </a:xfrm>
              <a:custGeom>
                <a:avLst/>
                <a:gdLst/>
                <a:ahLst/>
                <a:cxnLst/>
                <a:rect l="l" t="t" r="r" b="b"/>
                <a:pathLst>
                  <a:path w="16122" h="14797" extrusionOk="0">
                    <a:moveTo>
                      <a:pt x="8442" y="294"/>
                    </a:moveTo>
                    <a:cubicBezTo>
                      <a:pt x="9109" y="294"/>
                      <a:pt x="9799" y="378"/>
                      <a:pt x="10454" y="568"/>
                    </a:cubicBezTo>
                    <a:cubicBezTo>
                      <a:pt x="12264" y="1104"/>
                      <a:pt x="13788" y="2306"/>
                      <a:pt x="14693" y="3985"/>
                    </a:cubicBezTo>
                    <a:cubicBezTo>
                      <a:pt x="15621" y="5640"/>
                      <a:pt x="15824" y="7569"/>
                      <a:pt x="15288" y="9403"/>
                    </a:cubicBezTo>
                    <a:cubicBezTo>
                      <a:pt x="14752" y="11212"/>
                      <a:pt x="13550" y="12724"/>
                      <a:pt x="11883" y="13641"/>
                    </a:cubicBezTo>
                    <a:cubicBezTo>
                      <a:pt x="10800" y="14237"/>
                      <a:pt x="9629" y="14519"/>
                      <a:pt x="8473" y="14519"/>
                    </a:cubicBezTo>
                    <a:cubicBezTo>
                      <a:pt x="5956" y="14519"/>
                      <a:pt x="3512" y="13181"/>
                      <a:pt x="2215" y="10831"/>
                    </a:cubicBezTo>
                    <a:cubicBezTo>
                      <a:pt x="334" y="7390"/>
                      <a:pt x="1596" y="3057"/>
                      <a:pt x="5037" y="1163"/>
                    </a:cubicBezTo>
                    <a:cubicBezTo>
                      <a:pt x="6096" y="592"/>
                      <a:pt x="7263" y="294"/>
                      <a:pt x="8442" y="294"/>
                    </a:cubicBezTo>
                    <a:close/>
                    <a:moveTo>
                      <a:pt x="8451" y="0"/>
                    </a:moveTo>
                    <a:cubicBezTo>
                      <a:pt x="7249" y="0"/>
                      <a:pt x="6031" y="294"/>
                      <a:pt x="4906" y="913"/>
                    </a:cubicBezTo>
                    <a:cubicBezTo>
                      <a:pt x="1310" y="2878"/>
                      <a:pt x="0" y="7390"/>
                      <a:pt x="1965" y="10962"/>
                    </a:cubicBezTo>
                    <a:cubicBezTo>
                      <a:pt x="3322" y="13415"/>
                      <a:pt x="5858" y="14796"/>
                      <a:pt x="8478" y="14796"/>
                    </a:cubicBezTo>
                    <a:cubicBezTo>
                      <a:pt x="9680" y="14796"/>
                      <a:pt x="10895" y="14498"/>
                      <a:pt x="12014" y="13891"/>
                    </a:cubicBezTo>
                    <a:cubicBezTo>
                      <a:pt x="13740" y="12939"/>
                      <a:pt x="15002" y="11367"/>
                      <a:pt x="15562" y="9474"/>
                    </a:cubicBezTo>
                    <a:cubicBezTo>
                      <a:pt x="16121" y="7581"/>
                      <a:pt x="15895" y="5569"/>
                      <a:pt x="14943" y="3842"/>
                    </a:cubicBezTo>
                    <a:cubicBezTo>
                      <a:pt x="13597" y="1388"/>
                      <a:pt x="11063" y="0"/>
                      <a:pt x="84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1"/>
              <p:cNvSpPr/>
              <p:nvPr/>
            </p:nvSpPr>
            <p:spPr>
              <a:xfrm>
                <a:off x="7673611" y="3522531"/>
                <a:ext cx="249395" cy="424649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14800" extrusionOk="0">
                    <a:moveTo>
                      <a:pt x="4346" y="274"/>
                    </a:moveTo>
                    <a:cubicBezTo>
                      <a:pt x="6584" y="274"/>
                      <a:pt x="8406" y="3477"/>
                      <a:pt x="8406" y="7394"/>
                    </a:cubicBezTo>
                    <a:cubicBezTo>
                      <a:pt x="8406" y="11323"/>
                      <a:pt x="6596" y="14502"/>
                      <a:pt x="4346" y="14502"/>
                    </a:cubicBezTo>
                    <a:cubicBezTo>
                      <a:pt x="2096" y="14502"/>
                      <a:pt x="286" y="11323"/>
                      <a:pt x="286" y="7394"/>
                    </a:cubicBezTo>
                    <a:cubicBezTo>
                      <a:pt x="286" y="3465"/>
                      <a:pt x="2096" y="274"/>
                      <a:pt x="4346" y="274"/>
                    </a:cubicBezTo>
                    <a:close/>
                    <a:moveTo>
                      <a:pt x="4346" y="0"/>
                    </a:moveTo>
                    <a:cubicBezTo>
                      <a:pt x="1953" y="0"/>
                      <a:pt x="0" y="3322"/>
                      <a:pt x="0" y="7406"/>
                    </a:cubicBezTo>
                    <a:cubicBezTo>
                      <a:pt x="0" y="11478"/>
                      <a:pt x="1953" y="14800"/>
                      <a:pt x="4346" y="14800"/>
                    </a:cubicBezTo>
                    <a:cubicBezTo>
                      <a:pt x="6739" y="14800"/>
                      <a:pt x="8692" y="11478"/>
                      <a:pt x="8692" y="7406"/>
                    </a:cubicBezTo>
                    <a:cubicBezTo>
                      <a:pt x="8692" y="3322"/>
                      <a:pt x="6739" y="0"/>
                      <a:pt x="43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1"/>
              <p:cNvSpPr/>
              <p:nvPr/>
            </p:nvSpPr>
            <p:spPr>
              <a:xfrm>
                <a:off x="7793861" y="3526634"/>
                <a:ext cx="8206" cy="41609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4502" extrusionOk="0">
                    <a:moveTo>
                      <a:pt x="0" y="0"/>
                    </a:moveTo>
                    <a:lnTo>
                      <a:pt x="0" y="14502"/>
                    </a:lnTo>
                    <a:lnTo>
                      <a:pt x="286" y="14502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12" name="Google Shape;3912;p41"/>
          <p:cNvGrpSpPr/>
          <p:nvPr/>
        </p:nvGrpSpPr>
        <p:grpSpPr>
          <a:xfrm>
            <a:off x="3851015" y="2957237"/>
            <a:ext cx="1503571" cy="1022390"/>
            <a:chOff x="3327587" y="2957248"/>
            <a:chExt cx="1503571" cy="1022390"/>
          </a:xfrm>
        </p:grpSpPr>
        <p:sp>
          <p:nvSpPr>
            <p:cNvPr id="3913" name="Google Shape;3913;p41"/>
            <p:cNvSpPr txBox="1"/>
            <p:nvPr/>
          </p:nvSpPr>
          <p:spPr>
            <a:xfrm>
              <a:off x="3327587" y="2957248"/>
              <a:ext cx="1503571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4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Problem Design</a:t>
              </a:r>
              <a:endParaRPr dirty="0">
                <a:solidFill>
                  <a:schemeClr val="accent4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914" name="Google Shape;3914;p41"/>
            <p:cNvSpPr txBox="1"/>
            <p:nvPr/>
          </p:nvSpPr>
          <p:spPr>
            <a:xfrm>
              <a:off x="3384085" y="3444738"/>
              <a:ext cx="1314021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The proposed design, algorithms applied in the design</a:t>
              </a:r>
            </a:p>
          </p:txBody>
        </p:sp>
      </p:grpSp>
      <p:grpSp>
        <p:nvGrpSpPr>
          <p:cNvPr id="3915" name="Google Shape;3915;p41"/>
          <p:cNvGrpSpPr/>
          <p:nvPr/>
        </p:nvGrpSpPr>
        <p:grpSpPr>
          <a:xfrm>
            <a:off x="1400108" y="2957250"/>
            <a:ext cx="1265700" cy="986327"/>
            <a:chOff x="868476" y="2957250"/>
            <a:chExt cx="1265700" cy="986327"/>
          </a:xfrm>
        </p:grpSpPr>
        <p:sp>
          <p:nvSpPr>
            <p:cNvPr id="3916" name="Google Shape;3916;p41"/>
            <p:cNvSpPr txBox="1"/>
            <p:nvPr/>
          </p:nvSpPr>
          <p:spPr>
            <a:xfrm>
              <a:off x="868476" y="2957250"/>
              <a:ext cx="1265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2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Introduction</a:t>
              </a:r>
              <a:endParaRPr dirty="0">
                <a:solidFill>
                  <a:schemeClr val="accent2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917" name="Google Shape;3917;p41"/>
            <p:cNvSpPr txBox="1"/>
            <p:nvPr/>
          </p:nvSpPr>
          <p:spPr>
            <a:xfrm>
              <a:off x="868476" y="3408677"/>
              <a:ext cx="12657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Problem statement and real-life ex.</a:t>
              </a:r>
            </a:p>
          </p:txBody>
        </p:sp>
      </p:grpSp>
      <p:grpSp>
        <p:nvGrpSpPr>
          <p:cNvPr id="3918" name="Google Shape;3918;p41"/>
          <p:cNvGrpSpPr/>
          <p:nvPr/>
        </p:nvGrpSpPr>
        <p:grpSpPr>
          <a:xfrm>
            <a:off x="2625277" y="1863587"/>
            <a:ext cx="1392758" cy="1065119"/>
            <a:chOff x="2091878" y="1746767"/>
            <a:chExt cx="1392758" cy="1065119"/>
          </a:xfrm>
        </p:grpSpPr>
        <p:sp>
          <p:nvSpPr>
            <p:cNvPr id="3919" name="Google Shape;3919;p41"/>
            <p:cNvSpPr txBox="1"/>
            <p:nvPr/>
          </p:nvSpPr>
          <p:spPr>
            <a:xfrm>
              <a:off x="2131611" y="1746767"/>
              <a:ext cx="1265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Related Work</a:t>
              </a:r>
              <a:endParaRPr dirty="0">
                <a:solidFill>
                  <a:schemeClr val="accent3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920" name="Google Shape;3920;p41"/>
            <p:cNvSpPr txBox="1"/>
            <p:nvPr/>
          </p:nvSpPr>
          <p:spPr>
            <a:xfrm>
              <a:off x="2091878" y="2276986"/>
              <a:ext cx="139275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Previous work and observations</a:t>
              </a:r>
            </a:p>
          </p:txBody>
        </p:sp>
      </p:grpSp>
      <p:grpSp>
        <p:nvGrpSpPr>
          <p:cNvPr id="3921" name="Google Shape;3921;p41"/>
          <p:cNvGrpSpPr/>
          <p:nvPr/>
        </p:nvGrpSpPr>
        <p:grpSpPr>
          <a:xfrm>
            <a:off x="6438375" y="2957250"/>
            <a:ext cx="1265700" cy="986327"/>
            <a:chOff x="5906743" y="2957250"/>
            <a:chExt cx="1265700" cy="986327"/>
          </a:xfrm>
        </p:grpSpPr>
        <p:sp>
          <p:nvSpPr>
            <p:cNvPr id="3922" name="Google Shape;3922;p41"/>
            <p:cNvSpPr txBox="1"/>
            <p:nvPr/>
          </p:nvSpPr>
          <p:spPr>
            <a:xfrm>
              <a:off x="5906743" y="3408678"/>
              <a:ext cx="12657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Challenges and future work</a:t>
              </a:r>
            </a:p>
          </p:txBody>
        </p:sp>
        <p:sp>
          <p:nvSpPr>
            <p:cNvPr id="3923" name="Google Shape;3923;p41"/>
            <p:cNvSpPr txBox="1"/>
            <p:nvPr/>
          </p:nvSpPr>
          <p:spPr>
            <a:xfrm>
              <a:off x="5906743" y="2957250"/>
              <a:ext cx="1265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accent5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Conclusion</a:t>
              </a:r>
              <a:endParaRPr dirty="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grpSp>
        <p:nvGrpSpPr>
          <p:cNvPr id="3924" name="Google Shape;3924;p41"/>
          <p:cNvGrpSpPr/>
          <p:nvPr/>
        </p:nvGrpSpPr>
        <p:grpSpPr>
          <a:xfrm>
            <a:off x="5177433" y="1884792"/>
            <a:ext cx="1265700" cy="986327"/>
            <a:chOff x="4645317" y="1746768"/>
            <a:chExt cx="1265700" cy="986327"/>
          </a:xfrm>
        </p:grpSpPr>
        <p:sp>
          <p:nvSpPr>
            <p:cNvPr id="3925" name="Google Shape;3925;p41"/>
            <p:cNvSpPr txBox="1"/>
            <p:nvPr/>
          </p:nvSpPr>
          <p:spPr>
            <a:xfrm>
              <a:off x="4645317" y="1746768"/>
              <a:ext cx="12657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5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Results and Discussion</a:t>
              </a:r>
              <a:endParaRPr dirty="0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926" name="Google Shape;3926;p41"/>
            <p:cNvSpPr txBox="1"/>
            <p:nvPr/>
          </p:nvSpPr>
          <p:spPr>
            <a:xfrm>
              <a:off x="4645317" y="2198195"/>
              <a:ext cx="12657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Comparison and discussion</a:t>
              </a:r>
            </a:p>
          </p:txBody>
        </p:sp>
      </p:grpSp>
      <p:sp>
        <p:nvSpPr>
          <p:cNvPr id="3793" name="Google Shape;3793;p41"/>
          <p:cNvSpPr/>
          <p:nvPr/>
        </p:nvSpPr>
        <p:spPr>
          <a:xfrm>
            <a:off x="3271299" y="1667532"/>
            <a:ext cx="50241" cy="50585"/>
          </a:xfrm>
          <a:custGeom>
            <a:avLst/>
            <a:gdLst/>
            <a:ahLst/>
            <a:cxnLst/>
            <a:rect l="l" t="t" r="r" b="b"/>
            <a:pathLst>
              <a:path w="1751" h="1763" extrusionOk="0">
                <a:moveTo>
                  <a:pt x="881" y="0"/>
                </a:moveTo>
                <a:cubicBezTo>
                  <a:pt x="393" y="0"/>
                  <a:pt x="0" y="405"/>
                  <a:pt x="0" y="882"/>
                </a:cubicBezTo>
                <a:cubicBezTo>
                  <a:pt x="0" y="1370"/>
                  <a:pt x="393" y="1763"/>
                  <a:pt x="881" y="1763"/>
                </a:cubicBezTo>
                <a:cubicBezTo>
                  <a:pt x="1358" y="1763"/>
                  <a:pt x="1751" y="1370"/>
                  <a:pt x="1751" y="882"/>
                </a:cubicBezTo>
                <a:cubicBezTo>
                  <a:pt x="1751" y="405"/>
                  <a:pt x="1358" y="0"/>
                  <a:pt x="8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1"/>
          <p:cNvSpPr/>
          <p:nvPr/>
        </p:nvSpPr>
        <p:spPr>
          <a:xfrm>
            <a:off x="3264475" y="3174405"/>
            <a:ext cx="50241" cy="50269"/>
          </a:xfrm>
          <a:custGeom>
            <a:avLst/>
            <a:gdLst/>
            <a:ahLst/>
            <a:cxnLst/>
            <a:rect l="l" t="t" r="r" b="b"/>
            <a:pathLst>
              <a:path w="1751" h="1752" extrusionOk="0">
                <a:moveTo>
                  <a:pt x="881" y="1"/>
                </a:moveTo>
                <a:cubicBezTo>
                  <a:pt x="393" y="1"/>
                  <a:pt x="0" y="394"/>
                  <a:pt x="0" y="870"/>
                </a:cubicBezTo>
                <a:cubicBezTo>
                  <a:pt x="0" y="1358"/>
                  <a:pt x="393" y="1751"/>
                  <a:pt x="881" y="1751"/>
                </a:cubicBezTo>
                <a:cubicBezTo>
                  <a:pt x="1358" y="1751"/>
                  <a:pt x="1751" y="1358"/>
                  <a:pt x="1751" y="870"/>
                </a:cubicBezTo>
                <a:cubicBezTo>
                  <a:pt x="1751" y="394"/>
                  <a:pt x="1358" y="1"/>
                  <a:pt x="8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491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7" grpId="0" animBg="1"/>
      <p:bldP spid="3788" grpId="0" animBg="1"/>
      <p:bldP spid="3793" grpId="0" animBg="1"/>
      <p:bldP spid="37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4130978" y="2232693"/>
            <a:ext cx="4811932" cy="678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</a:p>
        </p:txBody>
      </p:sp>
      <p:grpSp>
        <p:nvGrpSpPr>
          <p:cNvPr id="56" name="Google Shape;56;p15"/>
          <p:cNvGrpSpPr/>
          <p:nvPr/>
        </p:nvGrpSpPr>
        <p:grpSpPr>
          <a:xfrm>
            <a:off x="-2395492" y="1206887"/>
            <a:ext cx="6967495" cy="3975885"/>
            <a:chOff x="2925068" y="2092209"/>
            <a:chExt cx="3288881" cy="1876746"/>
          </a:xfrm>
        </p:grpSpPr>
        <p:sp>
          <p:nvSpPr>
            <p:cNvPr id="57" name="Google Shape;57;p15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925068" y="3784023"/>
              <a:ext cx="3288881" cy="184931"/>
            </a:xfrm>
            <a:custGeom>
              <a:avLst/>
              <a:gdLst/>
              <a:ahLst/>
              <a:cxnLst/>
              <a:rect l="l" t="t" r="r" b="b"/>
              <a:pathLst>
                <a:path w="99966" h="5621" extrusionOk="0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180924" y="3783234"/>
              <a:ext cx="777592" cy="56062"/>
            </a:xfrm>
            <a:custGeom>
              <a:avLst/>
              <a:gdLst/>
              <a:ahLst/>
              <a:cxnLst/>
              <a:rect l="l" t="t" r="r" b="b"/>
              <a:pathLst>
                <a:path w="23635" h="1704" extrusionOk="0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176203" y="2431835"/>
              <a:ext cx="786606" cy="1012201"/>
            </a:xfrm>
            <a:custGeom>
              <a:avLst/>
              <a:gdLst/>
              <a:ahLst/>
              <a:cxnLst/>
              <a:rect l="l" t="t" r="r" b="b"/>
              <a:pathLst>
                <a:path w="23909" h="30766" fill="none" extrusionOk="0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w="7750" cap="flat" cmpd="sng">
              <a:solidFill>
                <a:srgbClr val="FCFC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339263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Conclusion</a:t>
            </a:r>
            <a:endParaRPr dirty="0"/>
          </a:p>
        </p:txBody>
      </p:sp>
      <p:grpSp>
        <p:nvGrpSpPr>
          <p:cNvPr id="703" name="Google Shape;703;p22"/>
          <p:cNvGrpSpPr/>
          <p:nvPr/>
        </p:nvGrpSpPr>
        <p:grpSpPr>
          <a:xfrm>
            <a:off x="470500" y="1150745"/>
            <a:ext cx="4370426" cy="3805879"/>
            <a:chOff x="470500" y="1150745"/>
            <a:chExt cx="4370426" cy="3805879"/>
          </a:xfrm>
        </p:grpSpPr>
        <p:sp>
          <p:nvSpPr>
            <p:cNvPr id="704" name="Google Shape;704;p22"/>
            <p:cNvSpPr/>
            <p:nvPr/>
          </p:nvSpPr>
          <p:spPr>
            <a:xfrm>
              <a:off x="555068" y="1564531"/>
              <a:ext cx="4024332" cy="2990383"/>
            </a:xfrm>
            <a:custGeom>
              <a:avLst/>
              <a:gdLst/>
              <a:ahLst/>
              <a:cxnLst/>
              <a:rect l="l" t="t" r="r" b="b"/>
              <a:pathLst>
                <a:path w="108312" h="80484" extrusionOk="0">
                  <a:moveTo>
                    <a:pt x="51262" y="0"/>
                  </a:moveTo>
                  <a:cubicBezTo>
                    <a:pt x="50794" y="0"/>
                    <a:pt x="50347" y="53"/>
                    <a:pt x="49921" y="169"/>
                  </a:cubicBezTo>
                  <a:cubicBezTo>
                    <a:pt x="42867" y="2064"/>
                    <a:pt x="40427" y="10123"/>
                    <a:pt x="26104" y="10123"/>
                  </a:cubicBezTo>
                  <a:cubicBezTo>
                    <a:pt x="23868" y="10123"/>
                    <a:pt x="21343" y="9926"/>
                    <a:pt x="18465" y="9480"/>
                  </a:cubicBezTo>
                  <a:cubicBezTo>
                    <a:pt x="16718" y="9208"/>
                    <a:pt x="15124" y="9078"/>
                    <a:pt x="13676" y="9078"/>
                  </a:cubicBezTo>
                  <a:cubicBezTo>
                    <a:pt x="2506" y="9078"/>
                    <a:pt x="0" y="16810"/>
                    <a:pt x="3046" y="26791"/>
                  </a:cubicBezTo>
                  <a:cubicBezTo>
                    <a:pt x="6475" y="38066"/>
                    <a:pt x="16096" y="45448"/>
                    <a:pt x="10678" y="58664"/>
                  </a:cubicBezTo>
                  <a:cubicBezTo>
                    <a:pt x="6801" y="68122"/>
                    <a:pt x="11699" y="70373"/>
                    <a:pt x="18246" y="70373"/>
                  </a:cubicBezTo>
                  <a:cubicBezTo>
                    <a:pt x="20847" y="70373"/>
                    <a:pt x="23708" y="70017"/>
                    <a:pt x="26383" y="69618"/>
                  </a:cubicBezTo>
                  <a:cubicBezTo>
                    <a:pt x="27150" y="69503"/>
                    <a:pt x="27851" y="69449"/>
                    <a:pt x="28493" y="69449"/>
                  </a:cubicBezTo>
                  <a:cubicBezTo>
                    <a:pt x="37686" y="69449"/>
                    <a:pt x="34765" y="80483"/>
                    <a:pt x="42846" y="80483"/>
                  </a:cubicBezTo>
                  <a:cubicBezTo>
                    <a:pt x="44122" y="80483"/>
                    <a:pt x="45672" y="80208"/>
                    <a:pt x="47588" y="79571"/>
                  </a:cubicBezTo>
                  <a:cubicBezTo>
                    <a:pt x="55570" y="76911"/>
                    <a:pt x="60092" y="74349"/>
                    <a:pt x="66187" y="74349"/>
                  </a:cubicBezTo>
                  <a:cubicBezTo>
                    <a:pt x="69283" y="74349"/>
                    <a:pt x="72785" y="75010"/>
                    <a:pt x="77353" y="76654"/>
                  </a:cubicBezTo>
                  <a:cubicBezTo>
                    <a:pt x="81277" y="78064"/>
                    <a:pt x="85024" y="78707"/>
                    <a:pt x="88365" y="78707"/>
                  </a:cubicBezTo>
                  <a:cubicBezTo>
                    <a:pt x="95435" y="78707"/>
                    <a:pt x="100686" y="75829"/>
                    <a:pt x="101940" y="71261"/>
                  </a:cubicBezTo>
                  <a:cubicBezTo>
                    <a:pt x="104666" y="61319"/>
                    <a:pt x="92165" y="50473"/>
                    <a:pt x="91784" y="41293"/>
                  </a:cubicBezTo>
                  <a:cubicBezTo>
                    <a:pt x="91569" y="36316"/>
                    <a:pt x="97082" y="29637"/>
                    <a:pt x="102380" y="19469"/>
                  </a:cubicBezTo>
                  <a:cubicBezTo>
                    <a:pt x="108311" y="8079"/>
                    <a:pt x="103209" y="1605"/>
                    <a:pt x="95708" y="1605"/>
                  </a:cubicBezTo>
                  <a:cubicBezTo>
                    <a:pt x="93769" y="1605"/>
                    <a:pt x="91668" y="2038"/>
                    <a:pt x="89557" y="2931"/>
                  </a:cubicBezTo>
                  <a:cubicBezTo>
                    <a:pt x="84172" y="5207"/>
                    <a:pt x="79400" y="6038"/>
                    <a:pt x="75168" y="6038"/>
                  </a:cubicBezTo>
                  <a:cubicBezTo>
                    <a:pt x="63756" y="6038"/>
                    <a:pt x="56268" y="0"/>
                    <a:pt x="5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1114158" y="1578316"/>
              <a:ext cx="545956" cy="545918"/>
            </a:xfrm>
            <a:custGeom>
              <a:avLst/>
              <a:gdLst/>
              <a:ahLst/>
              <a:cxnLst/>
              <a:rect l="l" t="t" r="r" b="b"/>
              <a:pathLst>
                <a:path w="14694" h="14693" extrusionOk="0">
                  <a:moveTo>
                    <a:pt x="7347" y="0"/>
                  </a:moveTo>
                  <a:cubicBezTo>
                    <a:pt x="3299" y="0"/>
                    <a:pt x="1" y="3286"/>
                    <a:pt x="1" y="7346"/>
                  </a:cubicBezTo>
                  <a:cubicBezTo>
                    <a:pt x="1" y="11395"/>
                    <a:pt x="3299" y="14693"/>
                    <a:pt x="7347" y="14693"/>
                  </a:cubicBezTo>
                  <a:cubicBezTo>
                    <a:pt x="11407" y="14693"/>
                    <a:pt x="14693" y="11395"/>
                    <a:pt x="14693" y="7346"/>
                  </a:cubicBezTo>
                  <a:cubicBezTo>
                    <a:pt x="14693" y="3286"/>
                    <a:pt x="11407" y="0"/>
                    <a:pt x="7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860678" y="1728278"/>
              <a:ext cx="77022" cy="76576"/>
            </a:xfrm>
            <a:custGeom>
              <a:avLst/>
              <a:gdLst/>
              <a:ahLst/>
              <a:cxnLst/>
              <a:rect l="l" t="t" r="r" b="b"/>
              <a:pathLst>
                <a:path w="2073" h="2061" extrusionOk="0">
                  <a:moveTo>
                    <a:pt x="1036" y="0"/>
                  </a:moveTo>
                  <a:cubicBezTo>
                    <a:pt x="465" y="0"/>
                    <a:pt x="1" y="465"/>
                    <a:pt x="1" y="1036"/>
                  </a:cubicBezTo>
                  <a:cubicBezTo>
                    <a:pt x="1" y="1608"/>
                    <a:pt x="465" y="2060"/>
                    <a:pt x="1036" y="2060"/>
                  </a:cubicBezTo>
                  <a:cubicBezTo>
                    <a:pt x="1608" y="2060"/>
                    <a:pt x="2072" y="1608"/>
                    <a:pt x="2072" y="1036"/>
                  </a:cubicBezTo>
                  <a:cubicBezTo>
                    <a:pt x="2072" y="465"/>
                    <a:pt x="1608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4404677" y="1862746"/>
              <a:ext cx="161513" cy="161513"/>
            </a:xfrm>
            <a:custGeom>
              <a:avLst/>
              <a:gdLst/>
              <a:ahLst/>
              <a:cxnLst/>
              <a:rect l="l" t="t" r="r" b="b"/>
              <a:pathLst>
                <a:path w="4347" h="4347" extrusionOk="0">
                  <a:moveTo>
                    <a:pt x="2167" y="1"/>
                  </a:moveTo>
                  <a:cubicBezTo>
                    <a:pt x="965" y="1"/>
                    <a:pt x="0" y="965"/>
                    <a:pt x="0" y="2168"/>
                  </a:cubicBezTo>
                  <a:cubicBezTo>
                    <a:pt x="0" y="3370"/>
                    <a:pt x="965" y="4347"/>
                    <a:pt x="2167" y="4347"/>
                  </a:cubicBezTo>
                  <a:cubicBezTo>
                    <a:pt x="3370" y="4347"/>
                    <a:pt x="4346" y="3370"/>
                    <a:pt x="4346" y="2168"/>
                  </a:cubicBezTo>
                  <a:cubicBezTo>
                    <a:pt x="4346" y="965"/>
                    <a:pt x="3370" y="1"/>
                    <a:pt x="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408207" y="1597340"/>
              <a:ext cx="46035" cy="46481"/>
            </a:xfrm>
            <a:custGeom>
              <a:avLst/>
              <a:gdLst/>
              <a:ahLst/>
              <a:cxnLst/>
              <a:rect l="l" t="t" r="r" b="b"/>
              <a:pathLst>
                <a:path w="1239" h="1251" extrusionOk="0">
                  <a:moveTo>
                    <a:pt x="620" y="0"/>
                  </a:moveTo>
                  <a:cubicBezTo>
                    <a:pt x="286" y="0"/>
                    <a:pt x="1" y="286"/>
                    <a:pt x="1" y="619"/>
                  </a:cubicBezTo>
                  <a:cubicBezTo>
                    <a:pt x="1" y="965"/>
                    <a:pt x="286" y="1250"/>
                    <a:pt x="620" y="1250"/>
                  </a:cubicBezTo>
                  <a:cubicBezTo>
                    <a:pt x="965" y="1250"/>
                    <a:pt x="1239" y="965"/>
                    <a:pt x="1239" y="619"/>
                  </a:cubicBezTo>
                  <a:cubicBezTo>
                    <a:pt x="1239" y="286"/>
                    <a:pt x="965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1756069" y="4314939"/>
              <a:ext cx="269448" cy="269002"/>
            </a:xfrm>
            <a:custGeom>
              <a:avLst/>
              <a:gdLst/>
              <a:ahLst/>
              <a:cxnLst/>
              <a:rect l="l" t="t" r="r" b="b"/>
              <a:pathLst>
                <a:path w="7252" h="7240" extrusionOk="0">
                  <a:moveTo>
                    <a:pt x="3632" y="0"/>
                  </a:moveTo>
                  <a:cubicBezTo>
                    <a:pt x="1632" y="0"/>
                    <a:pt x="1" y="1619"/>
                    <a:pt x="1" y="3620"/>
                  </a:cubicBezTo>
                  <a:cubicBezTo>
                    <a:pt x="1" y="5620"/>
                    <a:pt x="1632" y="7239"/>
                    <a:pt x="3632" y="7239"/>
                  </a:cubicBezTo>
                  <a:cubicBezTo>
                    <a:pt x="5621" y="7239"/>
                    <a:pt x="7252" y="5620"/>
                    <a:pt x="7252" y="3620"/>
                  </a:cubicBezTo>
                  <a:cubicBezTo>
                    <a:pt x="7252" y="1619"/>
                    <a:pt x="5621" y="0"/>
                    <a:pt x="3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745196" y="3845991"/>
              <a:ext cx="238498" cy="238498"/>
            </a:xfrm>
            <a:custGeom>
              <a:avLst/>
              <a:gdLst/>
              <a:ahLst/>
              <a:cxnLst/>
              <a:rect l="l" t="t" r="r" b="b"/>
              <a:pathLst>
                <a:path w="6419" h="6419" extrusionOk="0">
                  <a:moveTo>
                    <a:pt x="3216" y="1"/>
                  </a:moveTo>
                  <a:cubicBezTo>
                    <a:pt x="1442" y="1"/>
                    <a:pt x="1" y="1429"/>
                    <a:pt x="1" y="3203"/>
                  </a:cubicBezTo>
                  <a:cubicBezTo>
                    <a:pt x="1" y="4977"/>
                    <a:pt x="1442" y="6418"/>
                    <a:pt x="3216" y="6418"/>
                  </a:cubicBezTo>
                  <a:cubicBezTo>
                    <a:pt x="4990" y="6418"/>
                    <a:pt x="6418" y="4977"/>
                    <a:pt x="6418" y="3203"/>
                  </a:cubicBezTo>
                  <a:cubicBezTo>
                    <a:pt x="6418" y="1429"/>
                    <a:pt x="4990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710715" y="4226433"/>
              <a:ext cx="61529" cy="61529"/>
            </a:xfrm>
            <a:custGeom>
              <a:avLst/>
              <a:gdLst/>
              <a:ahLst/>
              <a:cxnLst/>
              <a:rect l="l" t="t" r="r" b="b"/>
              <a:pathLst>
                <a:path w="1656" h="1656" extrusionOk="0"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87"/>
                    <a:pt x="369" y="1656"/>
                    <a:pt x="834" y="1656"/>
                  </a:cubicBezTo>
                  <a:cubicBezTo>
                    <a:pt x="1286" y="1656"/>
                    <a:pt x="1655" y="1287"/>
                    <a:pt x="1655" y="834"/>
                  </a:cubicBezTo>
                  <a:cubicBezTo>
                    <a:pt x="1655" y="370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3487178" y="2075353"/>
              <a:ext cx="1026778" cy="991555"/>
            </a:xfrm>
            <a:custGeom>
              <a:avLst/>
              <a:gdLst/>
              <a:ahLst/>
              <a:cxnLst/>
              <a:rect l="l" t="t" r="r" b="b"/>
              <a:pathLst>
                <a:path w="27635" h="26687" extrusionOk="0">
                  <a:moveTo>
                    <a:pt x="12736" y="12063"/>
                  </a:moveTo>
                  <a:cubicBezTo>
                    <a:pt x="13027" y="12063"/>
                    <a:pt x="13223" y="12402"/>
                    <a:pt x="13335" y="12615"/>
                  </a:cubicBezTo>
                  <a:cubicBezTo>
                    <a:pt x="13454" y="12853"/>
                    <a:pt x="13561" y="13162"/>
                    <a:pt x="13430" y="13412"/>
                  </a:cubicBezTo>
                  <a:cubicBezTo>
                    <a:pt x="13394" y="13496"/>
                    <a:pt x="13347" y="13579"/>
                    <a:pt x="13228" y="13579"/>
                  </a:cubicBezTo>
                  <a:cubicBezTo>
                    <a:pt x="12859" y="13579"/>
                    <a:pt x="12525" y="13222"/>
                    <a:pt x="12382" y="12912"/>
                  </a:cubicBezTo>
                  <a:cubicBezTo>
                    <a:pt x="12240" y="12591"/>
                    <a:pt x="12287" y="12114"/>
                    <a:pt x="12680" y="12067"/>
                  </a:cubicBezTo>
                  <a:cubicBezTo>
                    <a:pt x="12699" y="12064"/>
                    <a:pt x="12718" y="12063"/>
                    <a:pt x="12736" y="12063"/>
                  </a:cubicBezTo>
                  <a:close/>
                  <a:moveTo>
                    <a:pt x="16439" y="12825"/>
                  </a:moveTo>
                  <a:cubicBezTo>
                    <a:pt x="16495" y="12825"/>
                    <a:pt x="16553" y="12834"/>
                    <a:pt x="16609" y="12853"/>
                  </a:cubicBezTo>
                  <a:cubicBezTo>
                    <a:pt x="16835" y="12924"/>
                    <a:pt x="17050" y="13174"/>
                    <a:pt x="17002" y="13412"/>
                  </a:cubicBezTo>
                  <a:cubicBezTo>
                    <a:pt x="16978" y="13579"/>
                    <a:pt x="16847" y="13710"/>
                    <a:pt x="16681" y="13734"/>
                  </a:cubicBezTo>
                  <a:lnTo>
                    <a:pt x="16657" y="13734"/>
                  </a:lnTo>
                  <a:cubicBezTo>
                    <a:pt x="16562" y="13759"/>
                    <a:pt x="16468" y="13779"/>
                    <a:pt x="16374" y="13779"/>
                  </a:cubicBezTo>
                  <a:cubicBezTo>
                    <a:pt x="16337" y="13779"/>
                    <a:pt x="16300" y="13776"/>
                    <a:pt x="16264" y="13769"/>
                  </a:cubicBezTo>
                  <a:cubicBezTo>
                    <a:pt x="16050" y="13734"/>
                    <a:pt x="15847" y="13555"/>
                    <a:pt x="15895" y="13305"/>
                  </a:cubicBezTo>
                  <a:cubicBezTo>
                    <a:pt x="15934" y="13021"/>
                    <a:pt x="16175" y="12825"/>
                    <a:pt x="16439" y="12825"/>
                  </a:cubicBezTo>
                  <a:close/>
                  <a:moveTo>
                    <a:pt x="10290" y="12869"/>
                  </a:moveTo>
                  <a:cubicBezTo>
                    <a:pt x="10308" y="12869"/>
                    <a:pt x="10327" y="12872"/>
                    <a:pt x="10346" y="12876"/>
                  </a:cubicBezTo>
                  <a:cubicBezTo>
                    <a:pt x="11228" y="13091"/>
                    <a:pt x="12228" y="14305"/>
                    <a:pt x="11811" y="15234"/>
                  </a:cubicBezTo>
                  <a:cubicBezTo>
                    <a:pt x="11758" y="15348"/>
                    <a:pt x="11648" y="15416"/>
                    <a:pt x="11527" y="15416"/>
                  </a:cubicBezTo>
                  <a:cubicBezTo>
                    <a:pt x="11483" y="15416"/>
                    <a:pt x="11438" y="15408"/>
                    <a:pt x="11394" y="15389"/>
                  </a:cubicBezTo>
                  <a:cubicBezTo>
                    <a:pt x="11323" y="15365"/>
                    <a:pt x="11251" y="15317"/>
                    <a:pt x="11180" y="15270"/>
                  </a:cubicBezTo>
                  <a:cubicBezTo>
                    <a:pt x="10870" y="15032"/>
                    <a:pt x="10596" y="14734"/>
                    <a:pt x="10406" y="14400"/>
                  </a:cubicBezTo>
                  <a:cubicBezTo>
                    <a:pt x="10180" y="14043"/>
                    <a:pt x="10049" y="13638"/>
                    <a:pt x="10001" y="13210"/>
                  </a:cubicBezTo>
                  <a:cubicBezTo>
                    <a:pt x="9990" y="13049"/>
                    <a:pt x="10124" y="12869"/>
                    <a:pt x="10290" y="12869"/>
                  </a:cubicBezTo>
                  <a:close/>
                  <a:moveTo>
                    <a:pt x="14800" y="15667"/>
                  </a:moveTo>
                  <a:cubicBezTo>
                    <a:pt x="14853" y="15667"/>
                    <a:pt x="14905" y="15670"/>
                    <a:pt x="14954" y="15674"/>
                  </a:cubicBezTo>
                  <a:cubicBezTo>
                    <a:pt x="15145" y="15698"/>
                    <a:pt x="15323" y="15734"/>
                    <a:pt x="15502" y="15793"/>
                  </a:cubicBezTo>
                  <a:cubicBezTo>
                    <a:pt x="15645" y="15805"/>
                    <a:pt x="15788" y="15853"/>
                    <a:pt x="15919" y="15936"/>
                  </a:cubicBezTo>
                  <a:cubicBezTo>
                    <a:pt x="16014" y="16008"/>
                    <a:pt x="16050" y="16151"/>
                    <a:pt x="16002" y="16270"/>
                  </a:cubicBezTo>
                  <a:cubicBezTo>
                    <a:pt x="15907" y="16448"/>
                    <a:pt x="15752" y="16603"/>
                    <a:pt x="15561" y="16698"/>
                  </a:cubicBezTo>
                  <a:lnTo>
                    <a:pt x="15538" y="16710"/>
                  </a:lnTo>
                  <a:cubicBezTo>
                    <a:pt x="15372" y="16796"/>
                    <a:pt x="15165" y="16847"/>
                    <a:pt x="14961" y="16847"/>
                  </a:cubicBezTo>
                  <a:cubicBezTo>
                    <a:pt x="14769" y="16847"/>
                    <a:pt x="14580" y="16802"/>
                    <a:pt x="14430" y="16698"/>
                  </a:cubicBezTo>
                  <a:cubicBezTo>
                    <a:pt x="14204" y="16532"/>
                    <a:pt x="13978" y="16186"/>
                    <a:pt x="14180" y="15913"/>
                  </a:cubicBezTo>
                  <a:cubicBezTo>
                    <a:pt x="14325" y="15719"/>
                    <a:pt x="14572" y="15667"/>
                    <a:pt x="14800" y="15667"/>
                  </a:cubicBezTo>
                  <a:close/>
                  <a:moveTo>
                    <a:pt x="9416" y="15671"/>
                  </a:moveTo>
                  <a:cubicBezTo>
                    <a:pt x="9813" y="15671"/>
                    <a:pt x="10359" y="16222"/>
                    <a:pt x="10525" y="16508"/>
                  </a:cubicBezTo>
                  <a:cubicBezTo>
                    <a:pt x="10644" y="16615"/>
                    <a:pt x="10692" y="16960"/>
                    <a:pt x="10454" y="16996"/>
                  </a:cubicBezTo>
                  <a:cubicBezTo>
                    <a:pt x="10470" y="16994"/>
                    <a:pt x="10478" y="16993"/>
                    <a:pt x="10480" y="16993"/>
                  </a:cubicBezTo>
                  <a:cubicBezTo>
                    <a:pt x="10489" y="16993"/>
                    <a:pt x="10401" y="17008"/>
                    <a:pt x="10382" y="17008"/>
                  </a:cubicBezTo>
                  <a:cubicBezTo>
                    <a:pt x="10358" y="17014"/>
                    <a:pt x="10335" y="17017"/>
                    <a:pt x="10311" y="17017"/>
                  </a:cubicBezTo>
                  <a:cubicBezTo>
                    <a:pt x="10287" y="17017"/>
                    <a:pt x="10263" y="17014"/>
                    <a:pt x="10239" y="17008"/>
                  </a:cubicBezTo>
                  <a:cubicBezTo>
                    <a:pt x="10144" y="16996"/>
                    <a:pt x="10049" y="16972"/>
                    <a:pt x="9965" y="16948"/>
                  </a:cubicBezTo>
                  <a:cubicBezTo>
                    <a:pt x="9775" y="16889"/>
                    <a:pt x="9608" y="16806"/>
                    <a:pt x="9453" y="16710"/>
                  </a:cubicBezTo>
                  <a:cubicBezTo>
                    <a:pt x="9203" y="16544"/>
                    <a:pt x="8906" y="16115"/>
                    <a:pt x="9120" y="15829"/>
                  </a:cubicBezTo>
                  <a:cubicBezTo>
                    <a:pt x="9198" y="15717"/>
                    <a:pt x="9300" y="15671"/>
                    <a:pt x="9416" y="15671"/>
                  </a:cubicBezTo>
                  <a:close/>
                  <a:moveTo>
                    <a:pt x="13600" y="17777"/>
                  </a:moveTo>
                  <a:cubicBezTo>
                    <a:pt x="14040" y="17777"/>
                    <a:pt x="14538" y="17958"/>
                    <a:pt x="14692" y="18365"/>
                  </a:cubicBezTo>
                  <a:cubicBezTo>
                    <a:pt x="14762" y="18539"/>
                    <a:pt x="14629" y="18735"/>
                    <a:pt x="14446" y="18735"/>
                  </a:cubicBezTo>
                  <a:cubicBezTo>
                    <a:pt x="14441" y="18735"/>
                    <a:pt x="14436" y="18735"/>
                    <a:pt x="14430" y="18734"/>
                  </a:cubicBezTo>
                  <a:lnTo>
                    <a:pt x="14418" y="18734"/>
                  </a:lnTo>
                  <a:cubicBezTo>
                    <a:pt x="14333" y="18764"/>
                    <a:pt x="14242" y="18778"/>
                    <a:pt x="14149" y="18778"/>
                  </a:cubicBezTo>
                  <a:cubicBezTo>
                    <a:pt x="13759" y="18778"/>
                    <a:pt x="13325" y="18544"/>
                    <a:pt x="13085" y="18294"/>
                  </a:cubicBezTo>
                  <a:cubicBezTo>
                    <a:pt x="12966" y="18127"/>
                    <a:pt x="13025" y="17901"/>
                    <a:pt x="13216" y="17829"/>
                  </a:cubicBezTo>
                  <a:cubicBezTo>
                    <a:pt x="13330" y="17795"/>
                    <a:pt x="13462" y="17777"/>
                    <a:pt x="13600" y="17777"/>
                  </a:cubicBezTo>
                  <a:close/>
                  <a:moveTo>
                    <a:pt x="17432" y="20180"/>
                  </a:moveTo>
                  <a:cubicBezTo>
                    <a:pt x="17665" y="20180"/>
                    <a:pt x="17901" y="20207"/>
                    <a:pt x="18121" y="20235"/>
                  </a:cubicBezTo>
                  <a:cubicBezTo>
                    <a:pt x="18990" y="20342"/>
                    <a:pt x="19860" y="20532"/>
                    <a:pt x="20705" y="20806"/>
                  </a:cubicBezTo>
                  <a:cubicBezTo>
                    <a:pt x="21431" y="21020"/>
                    <a:pt x="22193" y="21247"/>
                    <a:pt x="22955" y="21342"/>
                  </a:cubicBezTo>
                  <a:cubicBezTo>
                    <a:pt x="22919" y="21401"/>
                    <a:pt x="22872" y="21461"/>
                    <a:pt x="22824" y="21508"/>
                  </a:cubicBezTo>
                  <a:lnTo>
                    <a:pt x="22812" y="21508"/>
                  </a:lnTo>
                  <a:cubicBezTo>
                    <a:pt x="22538" y="21759"/>
                    <a:pt x="22086" y="21913"/>
                    <a:pt x="21824" y="22020"/>
                  </a:cubicBezTo>
                  <a:cubicBezTo>
                    <a:pt x="21384" y="22223"/>
                    <a:pt x="20895" y="22330"/>
                    <a:pt x="20419" y="22366"/>
                  </a:cubicBezTo>
                  <a:cubicBezTo>
                    <a:pt x="20392" y="22366"/>
                    <a:pt x="20366" y="22367"/>
                    <a:pt x="20339" y="22367"/>
                  </a:cubicBezTo>
                  <a:cubicBezTo>
                    <a:pt x="19129" y="22367"/>
                    <a:pt x="17699" y="21845"/>
                    <a:pt x="16907" y="20913"/>
                  </a:cubicBezTo>
                  <a:cubicBezTo>
                    <a:pt x="16692" y="20663"/>
                    <a:pt x="16490" y="20342"/>
                    <a:pt x="16931" y="20235"/>
                  </a:cubicBezTo>
                  <a:cubicBezTo>
                    <a:pt x="17092" y="20194"/>
                    <a:pt x="17261" y="20180"/>
                    <a:pt x="17432" y="20180"/>
                  </a:cubicBezTo>
                  <a:close/>
                  <a:moveTo>
                    <a:pt x="16618" y="0"/>
                  </a:moveTo>
                  <a:cubicBezTo>
                    <a:pt x="16531" y="0"/>
                    <a:pt x="16362" y="80"/>
                    <a:pt x="16252" y="101"/>
                  </a:cubicBezTo>
                  <a:cubicBezTo>
                    <a:pt x="16121" y="137"/>
                    <a:pt x="15990" y="149"/>
                    <a:pt x="15847" y="161"/>
                  </a:cubicBezTo>
                  <a:cubicBezTo>
                    <a:pt x="15514" y="208"/>
                    <a:pt x="15168" y="256"/>
                    <a:pt x="14835" y="339"/>
                  </a:cubicBezTo>
                  <a:cubicBezTo>
                    <a:pt x="14299" y="446"/>
                    <a:pt x="13811" y="720"/>
                    <a:pt x="13454" y="1125"/>
                  </a:cubicBezTo>
                  <a:cubicBezTo>
                    <a:pt x="12632" y="2089"/>
                    <a:pt x="12740" y="3542"/>
                    <a:pt x="12894" y="4709"/>
                  </a:cubicBezTo>
                  <a:cubicBezTo>
                    <a:pt x="13013" y="5578"/>
                    <a:pt x="13228" y="6388"/>
                    <a:pt x="13418" y="7233"/>
                  </a:cubicBezTo>
                  <a:cubicBezTo>
                    <a:pt x="13633" y="8102"/>
                    <a:pt x="13871" y="9055"/>
                    <a:pt x="13775" y="9959"/>
                  </a:cubicBezTo>
                  <a:cubicBezTo>
                    <a:pt x="13764" y="10186"/>
                    <a:pt x="13704" y="10543"/>
                    <a:pt x="13430" y="10602"/>
                  </a:cubicBezTo>
                  <a:cubicBezTo>
                    <a:pt x="13388" y="10611"/>
                    <a:pt x="13347" y="10615"/>
                    <a:pt x="13307" y="10615"/>
                  </a:cubicBezTo>
                  <a:cubicBezTo>
                    <a:pt x="13019" y="10615"/>
                    <a:pt x="12789" y="10404"/>
                    <a:pt x="12632" y="10174"/>
                  </a:cubicBezTo>
                  <a:cubicBezTo>
                    <a:pt x="12120" y="9459"/>
                    <a:pt x="12001" y="8435"/>
                    <a:pt x="11894" y="7590"/>
                  </a:cubicBezTo>
                  <a:cubicBezTo>
                    <a:pt x="11775" y="6733"/>
                    <a:pt x="11763" y="5828"/>
                    <a:pt x="11728" y="4959"/>
                  </a:cubicBezTo>
                  <a:cubicBezTo>
                    <a:pt x="11656" y="3613"/>
                    <a:pt x="11656" y="2208"/>
                    <a:pt x="12299" y="994"/>
                  </a:cubicBezTo>
                  <a:cubicBezTo>
                    <a:pt x="12311" y="982"/>
                    <a:pt x="12323" y="970"/>
                    <a:pt x="12335" y="958"/>
                  </a:cubicBezTo>
                  <a:cubicBezTo>
                    <a:pt x="12347" y="923"/>
                    <a:pt x="12359" y="899"/>
                    <a:pt x="12371" y="863"/>
                  </a:cubicBezTo>
                  <a:cubicBezTo>
                    <a:pt x="12442" y="673"/>
                    <a:pt x="12549" y="482"/>
                    <a:pt x="12668" y="315"/>
                  </a:cubicBezTo>
                  <a:cubicBezTo>
                    <a:pt x="12673" y="309"/>
                    <a:pt x="12647" y="306"/>
                    <a:pt x="12594" y="306"/>
                  </a:cubicBezTo>
                  <a:cubicBezTo>
                    <a:pt x="12141" y="306"/>
                    <a:pt x="9750" y="545"/>
                    <a:pt x="8715" y="1185"/>
                  </a:cubicBezTo>
                  <a:cubicBezTo>
                    <a:pt x="7644" y="1839"/>
                    <a:pt x="7132" y="2970"/>
                    <a:pt x="7215" y="4209"/>
                  </a:cubicBezTo>
                  <a:cubicBezTo>
                    <a:pt x="7310" y="5399"/>
                    <a:pt x="7846" y="6530"/>
                    <a:pt x="8310" y="7626"/>
                  </a:cubicBezTo>
                  <a:cubicBezTo>
                    <a:pt x="8525" y="8150"/>
                    <a:pt x="8715" y="8697"/>
                    <a:pt x="8906" y="9233"/>
                  </a:cubicBezTo>
                  <a:cubicBezTo>
                    <a:pt x="9120" y="9828"/>
                    <a:pt x="9370" y="10448"/>
                    <a:pt x="9346" y="11102"/>
                  </a:cubicBezTo>
                  <a:cubicBezTo>
                    <a:pt x="9346" y="11305"/>
                    <a:pt x="9382" y="11507"/>
                    <a:pt x="9215" y="11710"/>
                  </a:cubicBezTo>
                  <a:cubicBezTo>
                    <a:pt x="9215" y="11710"/>
                    <a:pt x="9215" y="11722"/>
                    <a:pt x="9215" y="11722"/>
                  </a:cubicBezTo>
                  <a:cubicBezTo>
                    <a:pt x="9182" y="11741"/>
                    <a:pt x="9147" y="11750"/>
                    <a:pt x="9113" y="11750"/>
                  </a:cubicBezTo>
                  <a:cubicBezTo>
                    <a:pt x="9062" y="11750"/>
                    <a:pt x="9013" y="11729"/>
                    <a:pt x="8977" y="11686"/>
                  </a:cubicBezTo>
                  <a:cubicBezTo>
                    <a:pt x="8918" y="11638"/>
                    <a:pt x="8870" y="11591"/>
                    <a:pt x="8822" y="11519"/>
                  </a:cubicBezTo>
                  <a:cubicBezTo>
                    <a:pt x="8680" y="11305"/>
                    <a:pt x="8561" y="11079"/>
                    <a:pt x="8465" y="10841"/>
                  </a:cubicBezTo>
                  <a:cubicBezTo>
                    <a:pt x="8191" y="10198"/>
                    <a:pt x="7906" y="9590"/>
                    <a:pt x="7572" y="8971"/>
                  </a:cubicBezTo>
                  <a:cubicBezTo>
                    <a:pt x="7156" y="8257"/>
                    <a:pt x="6786" y="7495"/>
                    <a:pt x="6477" y="6721"/>
                  </a:cubicBezTo>
                  <a:cubicBezTo>
                    <a:pt x="6215" y="5995"/>
                    <a:pt x="6001" y="5090"/>
                    <a:pt x="6429" y="4387"/>
                  </a:cubicBezTo>
                  <a:cubicBezTo>
                    <a:pt x="6430" y="4386"/>
                    <a:pt x="6427" y="4385"/>
                    <a:pt x="6421" y="4385"/>
                  </a:cubicBezTo>
                  <a:cubicBezTo>
                    <a:pt x="6263" y="4385"/>
                    <a:pt x="3821" y="4863"/>
                    <a:pt x="3143" y="5840"/>
                  </a:cubicBezTo>
                  <a:cubicBezTo>
                    <a:pt x="2429" y="6852"/>
                    <a:pt x="2512" y="8078"/>
                    <a:pt x="3012" y="9138"/>
                  </a:cubicBezTo>
                  <a:cubicBezTo>
                    <a:pt x="3477" y="10138"/>
                    <a:pt x="4239" y="10829"/>
                    <a:pt x="5072" y="11507"/>
                  </a:cubicBezTo>
                  <a:cubicBezTo>
                    <a:pt x="5524" y="11876"/>
                    <a:pt x="5965" y="12269"/>
                    <a:pt x="6358" y="12686"/>
                  </a:cubicBezTo>
                  <a:cubicBezTo>
                    <a:pt x="6679" y="13031"/>
                    <a:pt x="7001" y="13460"/>
                    <a:pt x="6989" y="13948"/>
                  </a:cubicBezTo>
                  <a:cubicBezTo>
                    <a:pt x="6982" y="14263"/>
                    <a:pt x="6789" y="14380"/>
                    <a:pt x="6507" y="14380"/>
                  </a:cubicBezTo>
                  <a:cubicBezTo>
                    <a:pt x="5799" y="14380"/>
                    <a:pt x="4531" y="13645"/>
                    <a:pt x="4250" y="13484"/>
                  </a:cubicBezTo>
                  <a:cubicBezTo>
                    <a:pt x="3596" y="13127"/>
                    <a:pt x="2988" y="12686"/>
                    <a:pt x="2453" y="12162"/>
                  </a:cubicBezTo>
                  <a:cubicBezTo>
                    <a:pt x="1691" y="11376"/>
                    <a:pt x="1333" y="10400"/>
                    <a:pt x="1131" y="9364"/>
                  </a:cubicBezTo>
                  <a:cubicBezTo>
                    <a:pt x="1131" y="9363"/>
                    <a:pt x="1130" y="9363"/>
                    <a:pt x="1130" y="9363"/>
                  </a:cubicBezTo>
                  <a:cubicBezTo>
                    <a:pt x="1088" y="9363"/>
                    <a:pt x="0" y="11381"/>
                    <a:pt x="24" y="12519"/>
                  </a:cubicBezTo>
                  <a:cubicBezTo>
                    <a:pt x="36" y="13460"/>
                    <a:pt x="298" y="14412"/>
                    <a:pt x="952" y="15103"/>
                  </a:cubicBezTo>
                  <a:cubicBezTo>
                    <a:pt x="1619" y="15805"/>
                    <a:pt x="2512" y="15996"/>
                    <a:pt x="3405" y="16151"/>
                  </a:cubicBezTo>
                  <a:cubicBezTo>
                    <a:pt x="4155" y="16282"/>
                    <a:pt x="5274" y="16413"/>
                    <a:pt x="5822" y="17056"/>
                  </a:cubicBezTo>
                  <a:cubicBezTo>
                    <a:pt x="5846" y="17079"/>
                    <a:pt x="5870" y="17115"/>
                    <a:pt x="5882" y="17139"/>
                  </a:cubicBezTo>
                  <a:cubicBezTo>
                    <a:pt x="6112" y="17632"/>
                    <a:pt x="5687" y="17883"/>
                    <a:pt x="5256" y="17883"/>
                  </a:cubicBezTo>
                  <a:cubicBezTo>
                    <a:pt x="5218" y="17883"/>
                    <a:pt x="5181" y="17881"/>
                    <a:pt x="5143" y="17877"/>
                  </a:cubicBezTo>
                  <a:cubicBezTo>
                    <a:pt x="4727" y="17829"/>
                    <a:pt x="4322" y="17710"/>
                    <a:pt x="3941" y="17532"/>
                  </a:cubicBezTo>
                  <a:cubicBezTo>
                    <a:pt x="3560" y="17389"/>
                    <a:pt x="3203" y="17187"/>
                    <a:pt x="2869" y="16960"/>
                  </a:cubicBezTo>
                  <a:cubicBezTo>
                    <a:pt x="2417" y="16627"/>
                    <a:pt x="2084" y="16174"/>
                    <a:pt x="1655" y="15829"/>
                  </a:cubicBezTo>
                  <a:cubicBezTo>
                    <a:pt x="1654" y="15828"/>
                    <a:pt x="1653" y="15828"/>
                    <a:pt x="1652" y="15828"/>
                  </a:cubicBezTo>
                  <a:cubicBezTo>
                    <a:pt x="1588" y="15828"/>
                    <a:pt x="1773" y="18102"/>
                    <a:pt x="2607" y="18913"/>
                  </a:cubicBezTo>
                  <a:cubicBezTo>
                    <a:pt x="3465" y="19723"/>
                    <a:pt x="4393" y="20496"/>
                    <a:pt x="5513" y="20913"/>
                  </a:cubicBezTo>
                  <a:cubicBezTo>
                    <a:pt x="5988" y="21092"/>
                    <a:pt x="6361" y="21205"/>
                    <a:pt x="6762" y="21205"/>
                  </a:cubicBezTo>
                  <a:cubicBezTo>
                    <a:pt x="6974" y="21205"/>
                    <a:pt x="7194" y="21174"/>
                    <a:pt x="7441" y="21104"/>
                  </a:cubicBezTo>
                  <a:cubicBezTo>
                    <a:pt x="7894" y="20985"/>
                    <a:pt x="8334" y="20794"/>
                    <a:pt x="8727" y="20544"/>
                  </a:cubicBezTo>
                  <a:cubicBezTo>
                    <a:pt x="8918" y="20402"/>
                    <a:pt x="9091" y="20336"/>
                    <a:pt x="9237" y="20336"/>
                  </a:cubicBezTo>
                  <a:cubicBezTo>
                    <a:pt x="9738" y="20336"/>
                    <a:pt x="9926" y="21103"/>
                    <a:pt x="9465" y="22163"/>
                  </a:cubicBezTo>
                  <a:cubicBezTo>
                    <a:pt x="9061" y="23104"/>
                    <a:pt x="9727" y="24164"/>
                    <a:pt x="10394" y="24914"/>
                  </a:cubicBezTo>
                  <a:cubicBezTo>
                    <a:pt x="11108" y="25699"/>
                    <a:pt x="12490" y="26533"/>
                    <a:pt x="13537" y="26664"/>
                  </a:cubicBezTo>
                  <a:cubicBezTo>
                    <a:pt x="13654" y="26679"/>
                    <a:pt x="13794" y="26687"/>
                    <a:pt x="13950" y="26687"/>
                  </a:cubicBezTo>
                  <a:cubicBezTo>
                    <a:pt x="15115" y="26687"/>
                    <a:pt x="17209" y="26279"/>
                    <a:pt x="17776" y="25807"/>
                  </a:cubicBezTo>
                  <a:cubicBezTo>
                    <a:pt x="16883" y="25545"/>
                    <a:pt x="14895" y="24949"/>
                    <a:pt x="14073" y="23818"/>
                  </a:cubicBezTo>
                  <a:cubicBezTo>
                    <a:pt x="13585" y="23140"/>
                    <a:pt x="13359" y="22306"/>
                    <a:pt x="13454" y="21485"/>
                  </a:cubicBezTo>
                  <a:lnTo>
                    <a:pt x="13454" y="21485"/>
                  </a:lnTo>
                  <a:cubicBezTo>
                    <a:pt x="14180" y="22616"/>
                    <a:pt x="15311" y="23425"/>
                    <a:pt x="16371" y="24247"/>
                  </a:cubicBezTo>
                  <a:cubicBezTo>
                    <a:pt x="17157" y="24854"/>
                    <a:pt x="18050" y="25473"/>
                    <a:pt x="19098" y="25521"/>
                  </a:cubicBezTo>
                  <a:cubicBezTo>
                    <a:pt x="19124" y="25522"/>
                    <a:pt x="19151" y="25522"/>
                    <a:pt x="19177" y="25522"/>
                  </a:cubicBezTo>
                  <a:cubicBezTo>
                    <a:pt x="20179" y="25522"/>
                    <a:pt x="21043" y="24871"/>
                    <a:pt x="21693" y="24140"/>
                  </a:cubicBezTo>
                  <a:cubicBezTo>
                    <a:pt x="22098" y="23687"/>
                    <a:pt x="22431" y="23199"/>
                    <a:pt x="22717" y="22663"/>
                  </a:cubicBezTo>
                  <a:cubicBezTo>
                    <a:pt x="22943" y="22270"/>
                    <a:pt x="23074" y="21818"/>
                    <a:pt x="23122" y="21366"/>
                  </a:cubicBezTo>
                  <a:cubicBezTo>
                    <a:pt x="23241" y="21376"/>
                    <a:pt x="23361" y="21381"/>
                    <a:pt x="23480" y="21381"/>
                  </a:cubicBezTo>
                  <a:cubicBezTo>
                    <a:pt x="23899" y="21381"/>
                    <a:pt x="24319" y="21317"/>
                    <a:pt x="24717" y="21187"/>
                  </a:cubicBezTo>
                  <a:cubicBezTo>
                    <a:pt x="26134" y="20711"/>
                    <a:pt x="26432" y="19258"/>
                    <a:pt x="26801" y="17996"/>
                  </a:cubicBezTo>
                  <a:cubicBezTo>
                    <a:pt x="26846" y="17839"/>
                    <a:pt x="26986" y="17023"/>
                    <a:pt x="26872" y="17023"/>
                  </a:cubicBezTo>
                  <a:cubicBezTo>
                    <a:pt x="26865" y="17023"/>
                    <a:pt x="26857" y="17026"/>
                    <a:pt x="26849" y="17032"/>
                  </a:cubicBezTo>
                  <a:cubicBezTo>
                    <a:pt x="26301" y="17437"/>
                    <a:pt x="25646" y="17675"/>
                    <a:pt x="24967" y="17722"/>
                  </a:cubicBezTo>
                  <a:cubicBezTo>
                    <a:pt x="24324" y="17770"/>
                    <a:pt x="23491" y="17841"/>
                    <a:pt x="22848" y="17841"/>
                  </a:cubicBezTo>
                  <a:cubicBezTo>
                    <a:pt x="21586" y="17841"/>
                    <a:pt x="20336" y="17770"/>
                    <a:pt x="19098" y="17639"/>
                  </a:cubicBezTo>
                  <a:cubicBezTo>
                    <a:pt x="18550" y="17579"/>
                    <a:pt x="17883" y="17437"/>
                    <a:pt x="17490" y="17032"/>
                  </a:cubicBezTo>
                  <a:cubicBezTo>
                    <a:pt x="17264" y="16794"/>
                    <a:pt x="17562" y="16663"/>
                    <a:pt x="17764" y="16579"/>
                  </a:cubicBezTo>
                  <a:cubicBezTo>
                    <a:pt x="18478" y="16305"/>
                    <a:pt x="19336" y="16282"/>
                    <a:pt x="20098" y="16246"/>
                  </a:cubicBezTo>
                  <a:cubicBezTo>
                    <a:pt x="21765" y="16174"/>
                    <a:pt x="23491" y="16329"/>
                    <a:pt x="25122" y="15924"/>
                  </a:cubicBezTo>
                  <a:cubicBezTo>
                    <a:pt x="26027" y="15710"/>
                    <a:pt x="26956" y="15293"/>
                    <a:pt x="27218" y="14377"/>
                  </a:cubicBezTo>
                  <a:cubicBezTo>
                    <a:pt x="27408" y="13674"/>
                    <a:pt x="27527" y="11484"/>
                    <a:pt x="27527" y="11483"/>
                  </a:cubicBezTo>
                  <a:lnTo>
                    <a:pt x="27527" y="11483"/>
                  </a:lnTo>
                  <a:cubicBezTo>
                    <a:pt x="27420" y="11531"/>
                    <a:pt x="27325" y="11591"/>
                    <a:pt x="27230" y="11686"/>
                  </a:cubicBezTo>
                  <a:lnTo>
                    <a:pt x="27230" y="11674"/>
                  </a:lnTo>
                  <a:cubicBezTo>
                    <a:pt x="26908" y="11924"/>
                    <a:pt x="26182" y="12162"/>
                    <a:pt x="25860" y="12329"/>
                  </a:cubicBezTo>
                  <a:cubicBezTo>
                    <a:pt x="25182" y="12674"/>
                    <a:pt x="23896" y="12936"/>
                    <a:pt x="23431" y="13067"/>
                  </a:cubicBezTo>
                  <a:cubicBezTo>
                    <a:pt x="22038" y="13436"/>
                    <a:pt x="21610" y="13305"/>
                    <a:pt x="20157" y="13448"/>
                  </a:cubicBezTo>
                  <a:cubicBezTo>
                    <a:pt x="20048" y="13461"/>
                    <a:pt x="19945" y="13466"/>
                    <a:pt x="19844" y="13466"/>
                  </a:cubicBezTo>
                  <a:cubicBezTo>
                    <a:pt x="19374" y="13466"/>
                    <a:pt x="18979" y="13344"/>
                    <a:pt x="18478" y="13246"/>
                  </a:cubicBezTo>
                  <a:cubicBezTo>
                    <a:pt x="18205" y="13186"/>
                    <a:pt x="17895" y="13091"/>
                    <a:pt x="17728" y="12876"/>
                  </a:cubicBezTo>
                  <a:cubicBezTo>
                    <a:pt x="17526" y="12603"/>
                    <a:pt x="17812" y="12317"/>
                    <a:pt x="18026" y="12174"/>
                  </a:cubicBezTo>
                  <a:cubicBezTo>
                    <a:pt x="18443" y="11888"/>
                    <a:pt x="18967" y="11769"/>
                    <a:pt x="19443" y="11638"/>
                  </a:cubicBezTo>
                  <a:cubicBezTo>
                    <a:pt x="20157" y="11460"/>
                    <a:pt x="20883" y="11352"/>
                    <a:pt x="21610" y="11293"/>
                  </a:cubicBezTo>
                  <a:cubicBezTo>
                    <a:pt x="22312" y="11233"/>
                    <a:pt x="23015" y="11126"/>
                    <a:pt x="23705" y="10971"/>
                  </a:cubicBezTo>
                  <a:cubicBezTo>
                    <a:pt x="24372" y="10793"/>
                    <a:pt x="25003" y="10531"/>
                    <a:pt x="25598" y="10198"/>
                  </a:cubicBezTo>
                  <a:cubicBezTo>
                    <a:pt x="26670" y="9602"/>
                    <a:pt x="27634" y="8626"/>
                    <a:pt x="27515" y="7304"/>
                  </a:cubicBezTo>
                  <a:cubicBezTo>
                    <a:pt x="27491" y="7233"/>
                    <a:pt x="27468" y="7161"/>
                    <a:pt x="27444" y="7102"/>
                  </a:cubicBezTo>
                  <a:cubicBezTo>
                    <a:pt x="27420" y="7042"/>
                    <a:pt x="27110" y="6340"/>
                    <a:pt x="26968" y="6054"/>
                  </a:cubicBezTo>
                  <a:lnTo>
                    <a:pt x="26884" y="5911"/>
                  </a:lnTo>
                  <a:lnTo>
                    <a:pt x="26753" y="6030"/>
                  </a:lnTo>
                  <a:cubicBezTo>
                    <a:pt x="26456" y="6316"/>
                    <a:pt x="26146" y="6566"/>
                    <a:pt x="25825" y="6816"/>
                  </a:cubicBezTo>
                  <a:cubicBezTo>
                    <a:pt x="25134" y="7352"/>
                    <a:pt x="24384" y="7828"/>
                    <a:pt x="23610" y="8245"/>
                  </a:cubicBezTo>
                  <a:cubicBezTo>
                    <a:pt x="23181" y="8447"/>
                    <a:pt x="22693" y="8685"/>
                    <a:pt x="22217" y="8709"/>
                  </a:cubicBezTo>
                  <a:cubicBezTo>
                    <a:pt x="22190" y="8711"/>
                    <a:pt x="22163" y="8712"/>
                    <a:pt x="22136" y="8712"/>
                  </a:cubicBezTo>
                  <a:cubicBezTo>
                    <a:pt x="21790" y="8712"/>
                    <a:pt x="21370" y="8569"/>
                    <a:pt x="21348" y="8162"/>
                  </a:cubicBezTo>
                  <a:cubicBezTo>
                    <a:pt x="21324" y="7757"/>
                    <a:pt x="21705" y="7435"/>
                    <a:pt x="21991" y="7221"/>
                  </a:cubicBezTo>
                  <a:cubicBezTo>
                    <a:pt x="22372" y="6935"/>
                    <a:pt x="22777" y="6697"/>
                    <a:pt x="23181" y="6471"/>
                  </a:cubicBezTo>
                  <a:cubicBezTo>
                    <a:pt x="24158" y="5935"/>
                    <a:pt x="25694" y="5649"/>
                    <a:pt x="25860" y="4554"/>
                  </a:cubicBezTo>
                  <a:cubicBezTo>
                    <a:pt x="25967" y="3923"/>
                    <a:pt x="25575" y="3637"/>
                    <a:pt x="25396" y="2828"/>
                  </a:cubicBezTo>
                  <a:cubicBezTo>
                    <a:pt x="25265" y="2244"/>
                    <a:pt x="25170" y="1649"/>
                    <a:pt x="25122" y="1054"/>
                  </a:cubicBezTo>
                  <a:cubicBezTo>
                    <a:pt x="24953" y="1065"/>
                    <a:pt x="24784" y="1070"/>
                    <a:pt x="24617" y="1070"/>
                  </a:cubicBezTo>
                  <a:cubicBezTo>
                    <a:pt x="24243" y="1070"/>
                    <a:pt x="23873" y="1043"/>
                    <a:pt x="23503" y="994"/>
                  </a:cubicBezTo>
                  <a:cubicBezTo>
                    <a:pt x="23093" y="923"/>
                    <a:pt x="22725" y="748"/>
                    <a:pt x="22402" y="748"/>
                  </a:cubicBezTo>
                  <a:cubicBezTo>
                    <a:pt x="22237" y="748"/>
                    <a:pt x="22084" y="794"/>
                    <a:pt x="21943" y="923"/>
                  </a:cubicBezTo>
                  <a:cubicBezTo>
                    <a:pt x="21788" y="1077"/>
                    <a:pt x="21645" y="1244"/>
                    <a:pt x="21538" y="1435"/>
                  </a:cubicBezTo>
                  <a:cubicBezTo>
                    <a:pt x="21312" y="1816"/>
                    <a:pt x="21145" y="2220"/>
                    <a:pt x="21038" y="2649"/>
                  </a:cubicBezTo>
                  <a:cubicBezTo>
                    <a:pt x="20895" y="3399"/>
                    <a:pt x="20776" y="3947"/>
                    <a:pt x="20383" y="4614"/>
                  </a:cubicBezTo>
                  <a:cubicBezTo>
                    <a:pt x="20322" y="4715"/>
                    <a:pt x="20078" y="4905"/>
                    <a:pt x="19949" y="4905"/>
                  </a:cubicBezTo>
                  <a:cubicBezTo>
                    <a:pt x="19927" y="4905"/>
                    <a:pt x="19909" y="4899"/>
                    <a:pt x="19895" y="4887"/>
                  </a:cubicBezTo>
                  <a:cubicBezTo>
                    <a:pt x="19205" y="4399"/>
                    <a:pt x="19598" y="3209"/>
                    <a:pt x="19812" y="2578"/>
                  </a:cubicBezTo>
                  <a:cubicBezTo>
                    <a:pt x="20062" y="1863"/>
                    <a:pt x="20383" y="1185"/>
                    <a:pt x="20800" y="554"/>
                  </a:cubicBezTo>
                  <a:lnTo>
                    <a:pt x="20895" y="399"/>
                  </a:lnTo>
                  <a:cubicBezTo>
                    <a:pt x="20716" y="367"/>
                    <a:pt x="20535" y="352"/>
                    <a:pt x="20353" y="352"/>
                  </a:cubicBezTo>
                  <a:cubicBezTo>
                    <a:pt x="20124" y="352"/>
                    <a:pt x="19895" y="376"/>
                    <a:pt x="19669" y="423"/>
                  </a:cubicBezTo>
                  <a:cubicBezTo>
                    <a:pt x="18717" y="685"/>
                    <a:pt x="18205" y="1827"/>
                    <a:pt x="17943" y="2685"/>
                  </a:cubicBezTo>
                  <a:cubicBezTo>
                    <a:pt x="17526" y="3994"/>
                    <a:pt x="17728" y="5399"/>
                    <a:pt x="17431" y="6721"/>
                  </a:cubicBezTo>
                  <a:cubicBezTo>
                    <a:pt x="17371" y="7054"/>
                    <a:pt x="17264" y="7364"/>
                    <a:pt x="17121" y="7662"/>
                  </a:cubicBezTo>
                  <a:cubicBezTo>
                    <a:pt x="17062" y="7816"/>
                    <a:pt x="16931" y="7935"/>
                    <a:pt x="16788" y="7983"/>
                  </a:cubicBezTo>
                  <a:cubicBezTo>
                    <a:pt x="16772" y="7986"/>
                    <a:pt x="16756" y="7988"/>
                    <a:pt x="16741" y="7988"/>
                  </a:cubicBezTo>
                  <a:cubicBezTo>
                    <a:pt x="16579" y="7988"/>
                    <a:pt x="16424" y="7828"/>
                    <a:pt x="16359" y="7697"/>
                  </a:cubicBezTo>
                  <a:cubicBezTo>
                    <a:pt x="16061" y="7138"/>
                    <a:pt x="16288" y="6352"/>
                    <a:pt x="16311" y="5757"/>
                  </a:cubicBezTo>
                  <a:cubicBezTo>
                    <a:pt x="16383" y="4233"/>
                    <a:pt x="16181" y="2709"/>
                    <a:pt x="16383" y="1208"/>
                  </a:cubicBezTo>
                  <a:cubicBezTo>
                    <a:pt x="16419" y="994"/>
                    <a:pt x="16454" y="780"/>
                    <a:pt x="16502" y="577"/>
                  </a:cubicBezTo>
                  <a:cubicBezTo>
                    <a:pt x="16526" y="434"/>
                    <a:pt x="16562" y="304"/>
                    <a:pt x="16621" y="184"/>
                  </a:cubicBezTo>
                  <a:cubicBezTo>
                    <a:pt x="16702" y="43"/>
                    <a:pt x="16682" y="0"/>
                    <a:pt x="16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3644015" y="2206960"/>
              <a:ext cx="701226" cy="832049"/>
            </a:xfrm>
            <a:custGeom>
              <a:avLst/>
              <a:gdLst/>
              <a:ahLst/>
              <a:cxnLst/>
              <a:rect l="l" t="t" r="r" b="b"/>
              <a:pathLst>
                <a:path w="18873" h="22394" extrusionOk="0">
                  <a:moveTo>
                    <a:pt x="18798" y="0"/>
                  </a:moveTo>
                  <a:cubicBezTo>
                    <a:pt x="18778" y="0"/>
                    <a:pt x="18759" y="11"/>
                    <a:pt x="18746" y="36"/>
                  </a:cubicBezTo>
                  <a:cubicBezTo>
                    <a:pt x="18258" y="1012"/>
                    <a:pt x="17460" y="1679"/>
                    <a:pt x="16639" y="2381"/>
                  </a:cubicBezTo>
                  <a:cubicBezTo>
                    <a:pt x="16020" y="2929"/>
                    <a:pt x="15436" y="3512"/>
                    <a:pt x="14900" y="4143"/>
                  </a:cubicBezTo>
                  <a:cubicBezTo>
                    <a:pt x="14888" y="3941"/>
                    <a:pt x="14853" y="3739"/>
                    <a:pt x="14841" y="3536"/>
                  </a:cubicBezTo>
                  <a:cubicBezTo>
                    <a:pt x="14793" y="2988"/>
                    <a:pt x="14746" y="2441"/>
                    <a:pt x="14698" y="1905"/>
                  </a:cubicBezTo>
                  <a:cubicBezTo>
                    <a:pt x="14698" y="1857"/>
                    <a:pt x="14686" y="1798"/>
                    <a:pt x="14686" y="1750"/>
                  </a:cubicBezTo>
                  <a:cubicBezTo>
                    <a:pt x="14519" y="1810"/>
                    <a:pt x="14234" y="4179"/>
                    <a:pt x="14281" y="4858"/>
                  </a:cubicBezTo>
                  <a:lnTo>
                    <a:pt x="14222" y="4917"/>
                  </a:lnTo>
                  <a:cubicBezTo>
                    <a:pt x="13400" y="5846"/>
                    <a:pt x="12567" y="6798"/>
                    <a:pt x="11757" y="7763"/>
                  </a:cubicBezTo>
                  <a:cubicBezTo>
                    <a:pt x="11733" y="7191"/>
                    <a:pt x="11567" y="6572"/>
                    <a:pt x="11471" y="6048"/>
                  </a:cubicBezTo>
                  <a:cubicBezTo>
                    <a:pt x="11317" y="5263"/>
                    <a:pt x="11102" y="4489"/>
                    <a:pt x="10924" y="3715"/>
                  </a:cubicBezTo>
                  <a:cubicBezTo>
                    <a:pt x="10828" y="3310"/>
                    <a:pt x="10745" y="2917"/>
                    <a:pt x="10686" y="2524"/>
                  </a:cubicBezTo>
                  <a:cubicBezTo>
                    <a:pt x="10650" y="2703"/>
                    <a:pt x="10638" y="2893"/>
                    <a:pt x="10626" y="3072"/>
                  </a:cubicBezTo>
                  <a:cubicBezTo>
                    <a:pt x="10626" y="3941"/>
                    <a:pt x="10709" y="4810"/>
                    <a:pt x="10840" y="5679"/>
                  </a:cubicBezTo>
                  <a:cubicBezTo>
                    <a:pt x="11043" y="6584"/>
                    <a:pt x="10876" y="7584"/>
                    <a:pt x="11186" y="8453"/>
                  </a:cubicBezTo>
                  <a:cubicBezTo>
                    <a:pt x="10638" y="9120"/>
                    <a:pt x="10114" y="9799"/>
                    <a:pt x="9614" y="10477"/>
                  </a:cubicBezTo>
                  <a:cubicBezTo>
                    <a:pt x="9388" y="10787"/>
                    <a:pt x="9150" y="11097"/>
                    <a:pt x="8912" y="11406"/>
                  </a:cubicBezTo>
                  <a:cubicBezTo>
                    <a:pt x="8661" y="10585"/>
                    <a:pt x="8054" y="9799"/>
                    <a:pt x="7769" y="9025"/>
                  </a:cubicBezTo>
                  <a:cubicBezTo>
                    <a:pt x="7376" y="7918"/>
                    <a:pt x="7042" y="6787"/>
                    <a:pt x="6721" y="5655"/>
                  </a:cubicBezTo>
                  <a:cubicBezTo>
                    <a:pt x="6554" y="5072"/>
                    <a:pt x="6364" y="4489"/>
                    <a:pt x="6197" y="3905"/>
                  </a:cubicBezTo>
                  <a:lnTo>
                    <a:pt x="6197" y="3905"/>
                  </a:lnTo>
                  <a:cubicBezTo>
                    <a:pt x="6209" y="4191"/>
                    <a:pt x="6233" y="4477"/>
                    <a:pt x="6256" y="4751"/>
                  </a:cubicBezTo>
                  <a:cubicBezTo>
                    <a:pt x="6280" y="5024"/>
                    <a:pt x="7316" y="9894"/>
                    <a:pt x="8471" y="11966"/>
                  </a:cubicBezTo>
                  <a:lnTo>
                    <a:pt x="7578" y="13085"/>
                  </a:lnTo>
                  <a:cubicBezTo>
                    <a:pt x="7197" y="12323"/>
                    <a:pt x="6435" y="11704"/>
                    <a:pt x="5828" y="11156"/>
                  </a:cubicBezTo>
                  <a:cubicBezTo>
                    <a:pt x="4875" y="10275"/>
                    <a:pt x="3935" y="9394"/>
                    <a:pt x="3066" y="8430"/>
                  </a:cubicBezTo>
                  <a:cubicBezTo>
                    <a:pt x="2589" y="7906"/>
                    <a:pt x="2149" y="7358"/>
                    <a:pt x="1732" y="6787"/>
                  </a:cubicBezTo>
                  <a:lnTo>
                    <a:pt x="1732" y="6787"/>
                  </a:lnTo>
                  <a:cubicBezTo>
                    <a:pt x="2113" y="7549"/>
                    <a:pt x="2089" y="7680"/>
                    <a:pt x="2506" y="8382"/>
                  </a:cubicBezTo>
                  <a:cubicBezTo>
                    <a:pt x="2565" y="8477"/>
                    <a:pt x="3256" y="9323"/>
                    <a:pt x="3268" y="9418"/>
                  </a:cubicBezTo>
                  <a:cubicBezTo>
                    <a:pt x="3720" y="9906"/>
                    <a:pt x="4042" y="10216"/>
                    <a:pt x="4518" y="10668"/>
                  </a:cubicBezTo>
                  <a:cubicBezTo>
                    <a:pt x="5018" y="11156"/>
                    <a:pt x="5542" y="11609"/>
                    <a:pt x="6042" y="12097"/>
                  </a:cubicBezTo>
                  <a:cubicBezTo>
                    <a:pt x="6495" y="12525"/>
                    <a:pt x="6852" y="13025"/>
                    <a:pt x="7280" y="13466"/>
                  </a:cubicBezTo>
                  <a:cubicBezTo>
                    <a:pt x="7018" y="13799"/>
                    <a:pt x="6768" y="14133"/>
                    <a:pt x="6518" y="14478"/>
                  </a:cubicBezTo>
                  <a:cubicBezTo>
                    <a:pt x="6018" y="13942"/>
                    <a:pt x="5232" y="13609"/>
                    <a:pt x="4601" y="13323"/>
                  </a:cubicBezTo>
                  <a:cubicBezTo>
                    <a:pt x="3756" y="12954"/>
                    <a:pt x="2899" y="12632"/>
                    <a:pt x="2018" y="12382"/>
                  </a:cubicBezTo>
                  <a:lnTo>
                    <a:pt x="1387" y="12192"/>
                  </a:lnTo>
                  <a:lnTo>
                    <a:pt x="1387" y="12192"/>
                  </a:lnTo>
                  <a:cubicBezTo>
                    <a:pt x="1434" y="12228"/>
                    <a:pt x="1482" y="12263"/>
                    <a:pt x="1518" y="12311"/>
                  </a:cubicBezTo>
                  <a:cubicBezTo>
                    <a:pt x="1720" y="12490"/>
                    <a:pt x="3089" y="13359"/>
                    <a:pt x="3732" y="13609"/>
                  </a:cubicBezTo>
                  <a:cubicBezTo>
                    <a:pt x="4220" y="13799"/>
                    <a:pt x="4697" y="14014"/>
                    <a:pt x="5161" y="14240"/>
                  </a:cubicBezTo>
                  <a:cubicBezTo>
                    <a:pt x="5530" y="14430"/>
                    <a:pt x="5864" y="14668"/>
                    <a:pt x="6245" y="14835"/>
                  </a:cubicBezTo>
                  <a:cubicBezTo>
                    <a:pt x="6102" y="15038"/>
                    <a:pt x="5959" y="15240"/>
                    <a:pt x="5816" y="15454"/>
                  </a:cubicBezTo>
                  <a:cubicBezTo>
                    <a:pt x="5564" y="15413"/>
                    <a:pt x="5307" y="15396"/>
                    <a:pt x="5047" y="15396"/>
                  </a:cubicBezTo>
                  <a:cubicBezTo>
                    <a:pt x="4189" y="15396"/>
                    <a:pt x="3302" y="15575"/>
                    <a:pt x="2470" y="15621"/>
                  </a:cubicBezTo>
                  <a:cubicBezTo>
                    <a:pt x="2208" y="15645"/>
                    <a:pt x="1934" y="15657"/>
                    <a:pt x="1661" y="15657"/>
                  </a:cubicBezTo>
                  <a:cubicBezTo>
                    <a:pt x="1855" y="15810"/>
                    <a:pt x="2796" y="15955"/>
                    <a:pt x="3359" y="15955"/>
                  </a:cubicBezTo>
                  <a:cubicBezTo>
                    <a:pt x="3452" y="15955"/>
                    <a:pt x="3534" y="15951"/>
                    <a:pt x="3601" y="15942"/>
                  </a:cubicBezTo>
                  <a:cubicBezTo>
                    <a:pt x="3836" y="15910"/>
                    <a:pt x="4093" y="15903"/>
                    <a:pt x="4354" y="15903"/>
                  </a:cubicBezTo>
                  <a:cubicBezTo>
                    <a:pt x="4545" y="15903"/>
                    <a:pt x="4737" y="15906"/>
                    <a:pt x="4925" y="15906"/>
                  </a:cubicBezTo>
                  <a:cubicBezTo>
                    <a:pt x="5132" y="15906"/>
                    <a:pt x="5333" y="15902"/>
                    <a:pt x="5518" y="15883"/>
                  </a:cubicBezTo>
                  <a:lnTo>
                    <a:pt x="5518" y="15883"/>
                  </a:lnTo>
                  <a:cubicBezTo>
                    <a:pt x="4304" y="17764"/>
                    <a:pt x="2018" y="20395"/>
                    <a:pt x="256" y="21812"/>
                  </a:cubicBezTo>
                  <a:cubicBezTo>
                    <a:pt x="1" y="22018"/>
                    <a:pt x="182" y="22393"/>
                    <a:pt x="446" y="22393"/>
                  </a:cubicBezTo>
                  <a:cubicBezTo>
                    <a:pt x="503" y="22393"/>
                    <a:pt x="564" y="22376"/>
                    <a:pt x="625" y="22336"/>
                  </a:cubicBezTo>
                  <a:cubicBezTo>
                    <a:pt x="2375" y="21122"/>
                    <a:pt x="4601" y="18431"/>
                    <a:pt x="5768" y="16681"/>
                  </a:cubicBezTo>
                  <a:cubicBezTo>
                    <a:pt x="5911" y="16454"/>
                    <a:pt x="6066" y="16228"/>
                    <a:pt x="6233" y="16014"/>
                  </a:cubicBezTo>
                  <a:cubicBezTo>
                    <a:pt x="6887" y="16752"/>
                    <a:pt x="7483" y="18990"/>
                    <a:pt x="7578" y="19181"/>
                  </a:cubicBezTo>
                  <a:lnTo>
                    <a:pt x="7721" y="19479"/>
                  </a:lnTo>
                  <a:cubicBezTo>
                    <a:pt x="7685" y="19050"/>
                    <a:pt x="7459" y="16895"/>
                    <a:pt x="6518" y="15621"/>
                  </a:cubicBezTo>
                  <a:cubicBezTo>
                    <a:pt x="6649" y="15442"/>
                    <a:pt x="6685" y="15347"/>
                    <a:pt x="6816" y="15169"/>
                  </a:cubicBezTo>
                  <a:cubicBezTo>
                    <a:pt x="7221" y="15192"/>
                    <a:pt x="7614" y="15288"/>
                    <a:pt x="7995" y="15454"/>
                  </a:cubicBezTo>
                  <a:cubicBezTo>
                    <a:pt x="8542" y="15740"/>
                    <a:pt x="9054" y="16085"/>
                    <a:pt x="9531" y="16490"/>
                  </a:cubicBezTo>
                  <a:cubicBezTo>
                    <a:pt x="10284" y="17108"/>
                    <a:pt x="11832" y="18373"/>
                    <a:pt x="12084" y="18373"/>
                  </a:cubicBezTo>
                  <a:cubicBezTo>
                    <a:pt x="12099" y="18373"/>
                    <a:pt x="12109" y="18369"/>
                    <a:pt x="12114" y="18359"/>
                  </a:cubicBezTo>
                  <a:cubicBezTo>
                    <a:pt x="11781" y="17966"/>
                    <a:pt x="11448" y="17562"/>
                    <a:pt x="11090" y="17193"/>
                  </a:cubicBezTo>
                  <a:cubicBezTo>
                    <a:pt x="10436" y="16490"/>
                    <a:pt x="9685" y="15883"/>
                    <a:pt x="8864" y="15395"/>
                  </a:cubicBezTo>
                  <a:cubicBezTo>
                    <a:pt x="8400" y="15121"/>
                    <a:pt x="7745" y="14788"/>
                    <a:pt x="7126" y="14752"/>
                  </a:cubicBezTo>
                  <a:cubicBezTo>
                    <a:pt x="7399" y="14383"/>
                    <a:pt x="7673" y="14014"/>
                    <a:pt x="7947" y="13645"/>
                  </a:cubicBezTo>
                  <a:cubicBezTo>
                    <a:pt x="9825" y="13723"/>
                    <a:pt x="13213" y="14850"/>
                    <a:pt x="13681" y="14850"/>
                  </a:cubicBezTo>
                  <a:cubicBezTo>
                    <a:pt x="13711" y="14850"/>
                    <a:pt x="13729" y="14845"/>
                    <a:pt x="13734" y="14835"/>
                  </a:cubicBezTo>
                  <a:lnTo>
                    <a:pt x="13376" y="14716"/>
                  </a:lnTo>
                  <a:cubicBezTo>
                    <a:pt x="11882" y="14187"/>
                    <a:pt x="10110" y="13248"/>
                    <a:pt x="8436" y="13248"/>
                  </a:cubicBezTo>
                  <a:cubicBezTo>
                    <a:pt x="8376" y="13248"/>
                    <a:pt x="8316" y="13249"/>
                    <a:pt x="8257" y="13252"/>
                  </a:cubicBezTo>
                  <a:cubicBezTo>
                    <a:pt x="8721" y="12632"/>
                    <a:pt x="9197" y="12013"/>
                    <a:pt x="9674" y="11394"/>
                  </a:cubicBezTo>
                  <a:lnTo>
                    <a:pt x="9697" y="11394"/>
                  </a:lnTo>
                  <a:cubicBezTo>
                    <a:pt x="11436" y="11037"/>
                    <a:pt x="15115" y="10989"/>
                    <a:pt x="15389" y="10882"/>
                  </a:cubicBezTo>
                  <a:lnTo>
                    <a:pt x="15234" y="10882"/>
                  </a:lnTo>
                  <a:cubicBezTo>
                    <a:pt x="14126" y="10835"/>
                    <a:pt x="13031" y="10704"/>
                    <a:pt x="11924" y="10620"/>
                  </a:cubicBezTo>
                  <a:cubicBezTo>
                    <a:pt x="11648" y="10597"/>
                    <a:pt x="11372" y="10577"/>
                    <a:pt x="11100" y="10577"/>
                  </a:cubicBezTo>
                  <a:cubicBezTo>
                    <a:pt x="10808" y="10577"/>
                    <a:pt x="10522" y="10600"/>
                    <a:pt x="10245" y="10668"/>
                  </a:cubicBezTo>
                  <a:cubicBezTo>
                    <a:pt x="11055" y="9620"/>
                    <a:pt x="12210" y="8346"/>
                    <a:pt x="13067" y="7322"/>
                  </a:cubicBezTo>
                  <a:cubicBezTo>
                    <a:pt x="14162" y="6929"/>
                    <a:pt x="16508" y="6286"/>
                    <a:pt x="16662" y="6156"/>
                  </a:cubicBezTo>
                  <a:lnTo>
                    <a:pt x="16662" y="6156"/>
                  </a:lnTo>
                  <a:cubicBezTo>
                    <a:pt x="15710" y="6203"/>
                    <a:pt x="14567" y="6239"/>
                    <a:pt x="13591" y="6548"/>
                  </a:cubicBezTo>
                  <a:cubicBezTo>
                    <a:pt x="13960" y="6132"/>
                    <a:pt x="14317" y="5715"/>
                    <a:pt x="14674" y="5298"/>
                  </a:cubicBezTo>
                  <a:cubicBezTo>
                    <a:pt x="15484" y="4370"/>
                    <a:pt x="16270" y="3453"/>
                    <a:pt x="17020" y="2500"/>
                  </a:cubicBezTo>
                  <a:cubicBezTo>
                    <a:pt x="17651" y="1691"/>
                    <a:pt x="18460" y="1048"/>
                    <a:pt x="18865" y="83"/>
                  </a:cubicBezTo>
                  <a:cubicBezTo>
                    <a:pt x="18873" y="37"/>
                    <a:pt x="18835" y="0"/>
                    <a:pt x="1879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599209" y="2398389"/>
              <a:ext cx="1054682" cy="1012660"/>
            </a:xfrm>
            <a:custGeom>
              <a:avLst/>
              <a:gdLst/>
              <a:ahLst/>
              <a:cxnLst/>
              <a:rect l="l" t="t" r="r" b="b"/>
              <a:pathLst>
                <a:path w="28386" h="27255" extrusionOk="0">
                  <a:moveTo>
                    <a:pt x="19563" y="2385"/>
                  </a:moveTo>
                  <a:cubicBezTo>
                    <a:pt x="19634" y="2408"/>
                    <a:pt x="19706" y="2432"/>
                    <a:pt x="19765" y="2456"/>
                  </a:cubicBezTo>
                  <a:lnTo>
                    <a:pt x="19777" y="2456"/>
                  </a:lnTo>
                  <a:cubicBezTo>
                    <a:pt x="20111" y="2611"/>
                    <a:pt x="20432" y="2968"/>
                    <a:pt x="20634" y="3170"/>
                  </a:cubicBezTo>
                  <a:cubicBezTo>
                    <a:pt x="20992" y="3504"/>
                    <a:pt x="21277" y="3909"/>
                    <a:pt x="21492" y="4349"/>
                  </a:cubicBezTo>
                  <a:cubicBezTo>
                    <a:pt x="21980" y="5468"/>
                    <a:pt x="22075" y="7028"/>
                    <a:pt x="21516" y="8135"/>
                  </a:cubicBezTo>
                  <a:cubicBezTo>
                    <a:pt x="21410" y="8338"/>
                    <a:pt x="21272" y="8540"/>
                    <a:pt x="21112" y="8540"/>
                  </a:cubicBezTo>
                  <a:cubicBezTo>
                    <a:pt x="21036" y="8540"/>
                    <a:pt x="20956" y="8496"/>
                    <a:pt x="20873" y="8385"/>
                  </a:cubicBezTo>
                  <a:cubicBezTo>
                    <a:pt x="20634" y="8064"/>
                    <a:pt x="20515" y="7647"/>
                    <a:pt x="20408" y="7278"/>
                  </a:cubicBezTo>
                  <a:cubicBezTo>
                    <a:pt x="20182" y="6421"/>
                    <a:pt x="20015" y="5552"/>
                    <a:pt x="19944" y="4671"/>
                  </a:cubicBezTo>
                  <a:cubicBezTo>
                    <a:pt x="19861" y="3909"/>
                    <a:pt x="19789" y="3123"/>
                    <a:pt x="19563" y="2385"/>
                  </a:cubicBezTo>
                  <a:close/>
                  <a:moveTo>
                    <a:pt x="14631" y="10936"/>
                  </a:moveTo>
                  <a:cubicBezTo>
                    <a:pt x="14760" y="10936"/>
                    <a:pt x="14886" y="11005"/>
                    <a:pt x="14955" y="11124"/>
                  </a:cubicBezTo>
                  <a:cubicBezTo>
                    <a:pt x="14955" y="11136"/>
                    <a:pt x="14967" y="11136"/>
                    <a:pt x="14979" y="11148"/>
                  </a:cubicBezTo>
                  <a:cubicBezTo>
                    <a:pt x="15062" y="11243"/>
                    <a:pt x="15134" y="11362"/>
                    <a:pt x="15169" y="11481"/>
                  </a:cubicBezTo>
                  <a:cubicBezTo>
                    <a:pt x="15205" y="11707"/>
                    <a:pt x="15122" y="11957"/>
                    <a:pt x="14884" y="12017"/>
                  </a:cubicBezTo>
                  <a:cubicBezTo>
                    <a:pt x="14835" y="12028"/>
                    <a:pt x="14787" y="12034"/>
                    <a:pt x="14739" y="12034"/>
                  </a:cubicBezTo>
                  <a:cubicBezTo>
                    <a:pt x="14451" y="12034"/>
                    <a:pt x="14200" y="11825"/>
                    <a:pt x="14169" y="11529"/>
                  </a:cubicBezTo>
                  <a:lnTo>
                    <a:pt x="14181" y="11529"/>
                  </a:lnTo>
                  <a:cubicBezTo>
                    <a:pt x="14169" y="11290"/>
                    <a:pt x="14312" y="11005"/>
                    <a:pt x="14550" y="10945"/>
                  </a:cubicBezTo>
                  <a:cubicBezTo>
                    <a:pt x="14577" y="10939"/>
                    <a:pt x="14604" y="10936"/>
                    <a:pt x="14631" y="10936"/>
                  </a:cubicBezTo>
                  <a:close/>
                  <a:moveTo>
                    <a:pt x="17563" y="10767"/>
                  </a:moveTo>
                  <a:cubicBezTo>
                    <a:pt x="17777" y="10790"/>
                    <a:pt x="17967" y="10874"/>
                    <a:pt x="18122" y="11005"/>
                  </a:cubicBezTo>
                  <a:lnTo>
                    <a:pt x="18158" y="11029"/>
                  </a:lnTo>
                  <a:cubicBezTo>
                    <a:pt x="18432" y="11255"/>
                    <a:pt x="18646" y="11683"/>
                    <a:pt x="18563" y="12052"/>
                  </a:cubicBezTo>
                  <a:cubicBezTo>
                    <a:pt x="18499" y="12308"/>
                    <a:pt x="18311" y="12601"/>
                    <a:pt x="18034" y="12601"/>
                  </a:cubicBezTo>
                  <a:cubicBezTo>
                    <a:pt x="18001" y="12601"/>
                    <a:pt x="17967" y="12597"/>
                    <a:pt x="17932" y="12588"/>
                  </a:cubicBezTo>
                  <a:cubicBezTo>
                    <a:pt x="17646" y="12517"/>
                    <a:pt x="17503" y="12207"/>
                    <a:pt x="17420" y="11957"/>
                  </a:cubicBezTo>
                  <a:cubicBezTo>
                    <a:pt x="17372" y="11779"/>
                    <a:pt x="17336" y="11588"/>
                    <a:pt x="17313" y="11410"/>
                  </a:cubicBezTo>
                  <a:cubicBezTo>
                    <a:pt x="17277" y="11267"/>
                    <a:pt x="17265" y="11124"/>
                    <a:pt x="17289" y="10981"/>
                  </a:cubicBezTo>
                  <a:cubicBezTo>
                    <a:pt x="17325" y="10850"/>
                    <a:pt x="17432" y="10767"/>
                    <a:pt x="17563" y="10767"/>
                  </a:cubicBezTo>
                  <a:close/>
                  <a:moveTo>
                    <a:pt x="20180" y="11092"/>
                  </a:moveTo>
                  <a:cubicBezTo>
                    <a:pt x="20291" y="11092"/>
                    <a:pt x="20400" y="11160"/>
                    <a:pt x="20444" y="11279"/>
                  </a:cubicBezTo>
                  <a:lnTo>
                    <a:pt x="20456" y="11267"/>
                  </a:lnTo>
                  <a:cubicBezTo>
                    <a:pt x="20765" y="11624"/>
                    <a:pt x="20742" y="12279"/>
                    <a:pt x="20551" y="12672"/>
                  </a:cubicBezTo>
                  <a:cubicBezTo>
                    <a:pt x="20490" y="12774"/>
                    <a:pt x="20390" y="12829"/>
                    <a:pt x="20289" y="12829"/>
                  </a:cubicBezTo>
                  <a:cubicBezTo>
                    <a:pt x="20213" y="12829"/>
                    <a:pt x="20136" y="12798"/>
                    <a:pt x="20075" y="12731"/>
                  </a:cubicBezTo>
                  <a:cubicBezTo>
                    <a:pt x="19753" y="12350"/>
                    <a:pt x="19587" y="11564"/>
                    <a:pt x="19992" y="11171"/>
                  </a:cubicBezTo>
                  <a:cubicBezTo>
                    <a:pt x="20046" y="11117"/>
                    <a:pt x="20113" y="11092"/>
                    <a:pt x="20180" y="11092"/>
                  </a:cubicBezTo>
                  <a:close/>
                  <a:moveTo>
                    <a:pt x="15878" y="14241"/>
                  </a:moveTo>
                  <a:cubicBezTo>
                    <a:pt x="15891" y="14241"/>
                    <a:pt x="15905" y="14242"/>
                    <a:pt x="15920" y="14243"/>
                  </a:cubicBezTo>
                  <a:cubicBezTo>
                    <a:pt x="16003" y="14243"/>
                    <a:pt x="16098" y="14255"/>
                    <a:pt x="16158" y="14362"/>
                  </a:cubicBezTo>
                  <a:cubicBezTo>
                    <a:pt x="16301" y="14708"/>
                    <a:pt x="16098" y="15148"/>
                    <a:pt x="15860" y="15410"/>
                  </a:cubicBezTo>
                  <a:cubicBezTo>
                    <a:pt x="15717" y="15553"/>
                    <a:pt x="15509" y="15660"/>
                    <a:pt x="15321" y="15660"/>
                  </a:cubicBezTo>
                  <a:cubicBezTo>
                    <a:pt x="15179" y="15660"/>
                    <a:pt x="15049" y="15599"/>
                    <a:pt x="14967" y="15446"/>
                  </a:cubicBezTo>
                  <a:cubicBezTo>
                    <a:pt x="14800" y="15172"/>
                    <a:pt x="15050" y="14839"/>
                    <a:pt x="15217" y="14636"/>
                  </a:cubicBezTo>
                  <a:cubicBezTo>
                    <a:pt x="15387" y="14444"/>
                    <a:pt x="15620" y="14241"/>
                    <a:pt x="15878" y="14241"/>
                  </a:cubicBezTo>
                  <a:close/>
                  <a:moveTo>
                    <a:pt x="20202" y="15522"/>
                  </a:moveTo>
                  <a:cubicBezTo>
                    <a:pt x="20263" y="15522"/>
                    <a:pt x="20322" y="15545"/>
                    <a:pt x="20367" y="15605"/>
                  </a:cubicBezTo>
                  <a:lnTo>
                    <a:pt x="20367" y="15605"/>
                  </a:lnTo>
                  <a:cubicBezTo>
                    <a:pt x="20381" y="15626"/>
                    <a:pt x="20402" y="15660"/>
                    <a:pt x="20408" y="15672"/>
                  </a:cubicBezTo>
                  <a:cubicBezTo>
                    <a:pt x="20432" y="15720"/>
                    <a:pt x="20444" y="15755"/>
                    <a:pt x="20456" y="15803"/>
                  </a:cubicBezTo>
                  <a:cubicBezTo>
                    <a:pt x="20480" y="15898"/>
                    <a:pt x="20503" y="15993"/>
                    <a:pt x="20503" y="16089"/>
                  </a:cubicBezTo>
                  <a:cubicBezTo>
                    <a:pt x="20527" y="16279"/>
                    <a:pt x="20515" y="16470"/>
                    <a:pt x="20480" y="16648"/>
                  </a:cubicBezTo>
                  <a:cubicBezTo>
                    <a:pt x="20425" y="16910"/>
                    <a:pt x="20191" y="17302"/>
                    <a:pt x="19887" y="17302"/>
                  </a:cubicBezTo>
                  <a:cubicBezTo>
                    <a:pt x="19859" y="17302"/>
                    <a:pt x="19830" y="17298"/>
                    <a:pt x="19801" y="17291"/>
                  </a:cubicBezTo>
                  <a:cubicBezTo>
                    <a:pt x="19206" y="17160"/>
                    <a:pt x="19622" y="16077"/>
                    <a:pt x="19884" y="15732"/>
                  </a:cubicBezTo>
                  <a:cubicBezTo>
                    <a:pt x="19925" y="15635"/>
                    <a:pt x="20069" y="15522"/>
                    <a:pt x="20202" y="15522"/>
                  </a:cubicBezTo>
                  <a:close/>
                  <a:moveTo>
                    <a:pt x="18191" y="15040"/>
                  </a:moveTo>
                  <a:cubicBezTo>
                    <a:pt x="18204" y="15040"/>
                    <a:pt x="18216" y="15041"/>
                    <a:pt x="18229" y="15041"/>
                  </a:cubicBezTo>
                  <a:cubicBezTo>
                    <a:pt x="18396" y="15041"/>
                    <a:pt x="18539" y="15184"/>
                    <a:pt x="18539" y="15362"/>
                  </a:cubicBezTo>
                  <a:cubicBezTo>
                    <a:pt x="18527" y="15446"/>
                    <a:pt x="18515" y="15529"/>
                    <a:pt x="18503" y="15612"/>
                  </a:cubicBezTo>
                  <a:cubicBezTo>
                    <a:pt x="18408" y="15982"/>
                    <a:pt x="18229" y="16339"/>
                    <a:pt x="18003" y="16660"/>
                  </a:cubicBezTo>
                  <a:cubicBezTo>
                    <a:pt x="17753" y="16994"/>
                    <a:pt x="17432" y="17279"/>
                    <a:pt x="17063" y="17482"/>
                  </a:cubicBezTo>
                  <a:cubicBezTo>
                    <a:pt x="17015" y="17507"/>
                    <a:pt x="16964" y="17519"/>
                    <a:pt x="16915" y="17519"/>
                  </a:cubicBezTo>
                  <a:cubicBezTo>
                    <a:pt x="16780" y="17519"/>
                    <a:pt x="16654" y="17431"/>
                    <a:pt x="16610" y="17291"/>
                  </a:cubicBezTo>
                  <a:cubicBezTo>
                    <a:pt x="16469" y="16410"/>
                    <a:pt x="17187" y="15040"/>
                    <a:pt x="18191" y="15040"/>
                  </a:cubicBezTo>
                  <a:close/>
                  <a:moveTo>
                    <a:pt x="16626" y="0"/>
                  </a:moveTo>
                  <a:cubicBezTo>
                    <a:pt x="16084" y="0"/>
                    <a:pt x="15526" y="83"/>
                    <a:pt x="14991" y="146"/>
                  </a:cubicBezTo>
                  <a:cubicBezTo>
                    <a:pt x="14812" y="158"/>
                    <a:pt x="13931" y="372"/>
                    <a:pt x="14086" y="468"/>
                  </a:cubicBezTo>
                  <a:cubicBezTo>
                    <a:pt x="14669" y="825"/>
                    <a:pt x="15134" y="1325"/>
                    <a:pt x="15443" y="1932"/>
                  </a:cubicBezTo>
                  <a:cubicBezTo>
                    <a:pt x="15741" y="2516"/>
                    <a:pt x="16122" y="3254"/>
                    <a:pt x="16372" y="3849"/>
                  </a:cubicBezTo>
                  <a:cubicBezTo>
                    <a:pt x="16848" y="5004"/>
                    <a:pt x="17265" y="6183"/>
                    <a:pt x="17622" y="7385"/>
                  </a:cubicBezTo>
                  <a:cubicBezTo>
                    <a:pt x="17789" y="7909"/>
                    <a:pt x="17908" y="8576"/>
                    <a:pt x="17682" y="9100"/>
                  </a:cubicBezTo>
                  <a:cubicBezTo>
                    <a:pt x="17639" y="9208"/>
                    <a:pt x="17578" y="9248"/>
                    <a:pt x="17512" y="9248"/>
                  </a:cubicBezTo>
                  <a:cubicBezTo>
                    <a:pt x="17395" y="9248"/>
                    <a:pt x="17261" y="9123"/>
                    <a:pt x="17170" y="9016"/>
                  </a:cubicBezTo>
                  <a:cubicBezTo>
                    <a:pt x="16634" y="8469"/>
                    <a:pt x="16277" y="7683"/>
                    <a:pt x="15955" y="6992"/>
                  </a:cubicBezTo>
                  <a:cubicBezTo>
                    <a:pt x="15241" y="5492"/>
                    <a:pt x="14729" y="3837"/>
                    <a:pt x="13729" y="2480"/>
                  </a:cubicBezTo>
                  <a:cubicBezTo>
                    <a:pt x="13211" y="1796"/>
                    <a:pt x="12539" y="1133"/>
                    <a:pt x="11687" y="1133"/>
                  </a:cubicBezTo>
                  <a:cubicBezTo>
                    <a:pt x="11619" y="1133"/>
                    <a:pt x="11549" y="1138"/>
                    <a:pt x="11479" y="1146"/>
                  </a:cubicBezTo>
                  <a:cubicBezTo>
                    <a:pt x="10764" y="1230"/>
                    <a:pt x="8692" y="1968"/>
                    <a:pt x="8692" y="1968"/>
                  </a:cubicBezTo>
                  <a:cubicBezTo>
                    <a:pt x="8776" y="2051"/>
                    <a:pt x="8883" y="2123"/>
                    <a:pt x="8990" y="2170"/>
                  </a:cubicBezTo>
                  <a:lnTo>
                    <a:pt x="8990" y="2182"/>
                  </a:lnTo>
                  <a:cubicBezTo>
                    <a:pt x="9347" y="2385"/>
                    <a:pt x="9847" y="2956"/>
                    <a:pt x="10121" y="3194"/>
                  </a:cubicBezTo>
                  <a:cubicBezTo>
                    <a:pt x="10717" y="3694"/>
                    <a:pt x="11443" y="4766"/>
                    <a:pt x="11740" y="5147"/>
                  </a:cubicBezTo>
                  <a:cubicBezTo>
                    <a:pt x="12622" y="6302"/>
                    <a:pt x="12657" y="6742"/>
                    <a:pt x="13348" y="8028"/>
                  </a:cubicBezTo>
                  <a:cubicBezTo>
                    <a:pt x="13645" y="8576"/>
                    <a:pt x="13681" y="9052"/>
                    <a:pt x="13812" y="9659"/>
                  </a:cubicBezTo>
                  <a:cubicBezTo>
                    <a:pt x="13860" y="9933"/>
                    <a:pt x="13896" y="10243"/>
                    <a:pt x="13753" y="10493"/>
                  </a:cubicBezTo>
                  <a:cubicBezTo>
                    <a:pt x="13683" y="10618"/>
                    <a:pt x="13575" y="10663"/>
                    <a:pt x="13458" y="10663"/>
                  </a:cubicBezTo>
                  <a:cubicBezTo>
                    <a:pt x="13296" y="10663"/>
                    <a:pt x="13115" y="10576"/>
                    <a:pt x="12991" y="10493"/>
                  </a:cubicBezTo>
                  <a:cubicBezTo>
                    <a:pt x="12574" y="10219"/>
                    <a:pt x="12264" y="9778"/>
                    <a:pt x="11955" y="9385"/>
                  </a:cubicBezTo>
                  <a:cubicBezTo>
                    <a:pt x="11514" y="8802"/>
                    <a:pt x="11133" y="8171"/>
                    <a:pt x="10800" y="7528"/>
                  </a:cubicBezTo>
                  <a:cubicBezTo>
                    <a:pt x="10478" y="6897"/>
                    <a:pt x="10109" y="6290"/>
                    <a:pt x="9693" y="5706"/>
                  </a:cubicBezTo>
                  <a:cubicBezTo>
                    <a:pt x="9276" y="5159"/>
                    <a:pt x="8800" y="4671"/>
                    <a:pt x="8252" y="4254"/>
                  </a:cubicBezTo>
                  <a:cubicBezTo>
                    <a:pt x="7577" y="3736"/>
                    <a:pt x="6772" y="3325"/>
                    <a:pt x="5950" y="3325"/>
                  </a:cubicBezTo>
                  <a:cubicBezTo>
                    <a:pt x="5582" y="3325"/>
                    <a:pt x="5211" y="3408"/>
                    <a:pt x="4847" y="3599"/>
                  </a:cubicBezTo>
                  <a:cubicBezTo>
                    <a:pt x="4787" y="3647"/>
                    <a:pt x="4740" y="3694"/>
                    <a:pt x="4680" y="3754"/>
                  </a:cubicBezTo>
                  <a:cubicBezTo>
                    <a:pt x="4644" y="3790"/>
                    <a:pt x="4120" y="4349"/>
                    <a:pt x="3906" y="4599"/>
                  </a:cubicBezTo>
                  <a:lnTo>
                    <a:pt x="3799" y="4718"/>
                  </a:lnTo>
                  <a:lnTo>
                    <a:pt x="3966" y="4790"/>
                  </a:lnTo>
                  <a:cubicBezTo>
                    <a:pt x="4335" y="4956"/>
                    <a:pt x="4704" y="5147"/>
                    <a:pt x="5049" y="5349"/>
                  </a:cubicBezTo>
                  <a:cubicBezTo>
                    <a:pt x="5811" y="5778"/>
                    <a:pt x="6537" y="6278"/>
                    <a:pt x="7216" y="6838"/>
                  </a:cubicBezTo>
                  <a:cubicBezTo>
                    <a:pt x="7573" y="7159"/>
                    <a:pt x="7966" y="7516"/>
                    <a:pt x="8181" y="7945"/>
                  </a:cubicBezTo>
                  <a:cubicBezTo>
                    <a:pt x="8347" y="8266"/>
                    <a:pt x="8407" y="8766"/>
                    <a:pt x="8002" y="8957"/>
                  </a:cubicBezTo>
                  <a:cubicBezTo>
                    <a:pt x="7913" y="9002"/>
                    <a:pt x="7818" y="9020"/>
                    <a:pt x="7722" y="9020"/>
                  </a:cubicBezTo>
                  <a:cubicBezTo>
                    <a:pt x="7433" y="9020"/>
                    <a:pt x="7127" y="8853"/>
                    <a:pt x="6895" y="8719"/>
                  </a:cubicBezTo>
                  <a:cubicBezTo>
                    <a:pt x="6490" y="8481"/>
                    <a:pt x="6109" y="8207"/>
                    <a:pt x="5740" y="7909"/>
                  </a:cubicBezTo>
                  <a:cubicBezTo>
                    <a:pt x="4962" y="7293"/>
                    <a:pt x="4174" y="6158"/>
                    <a:pt x="3234" y="6158"/>
                  </a:cubicBezTo>
                  <a:cubicBezTo>
                    <a:pt x="3138" y="6158"/>
                    <a:pt x="3041" y="6169"/>
                    <a:pt x="2942" y="6195"/>
                  </a:cubicBezTo>
                  <a:cubicBezTo>
                    <a:pt x="2323" y="6338"/>
                    <a:pt x="2215" y="6802"/>
                    <a:pt x="1537" y="7278"/>
                  </a:cubicBezTo>
                  <a:cubicBezTo>
                    <a:pt x="1049" y="7635"/>
                    <a:pt x="537" y="7945"/>
                    <a:pt x="1" y="8231"/>
                  </a:cubicBezTo>
                  <a:cubicBezTo>
                    <a:pt x="239" y="8707"/>
                    <a:pt x="430" y="9219"/>
                    <a:pt x="561" y="9731"/>
                  </a:cubicBezTo>
                  <a:cubicBezTo>
                    <a:pt x="715" y="10350"/>
                    <a:pt x="596" y="10969"/>
                    <a:pt x="1096" y="11207"/>
                  </a:cubicBezTo>
                  <a:cubicBezTo>
                    <a:pt x="1299" y="11290"/>
                    <a:pt x="1513" y="11350"/>
                    <a:pt x="1727" y="11386"/>
                  </a:cubicBezTo>
                  <a:cubicBezTo>
                    <a:pt x="1926" y="11413"/>
                    <a:pt x="2124" y="11425"/>
                    <a:pt x="2323" y="11425"/>
                  </a:cubicBezTo>
                  <a:cubicBezTo>
                    <a:pt x="2565" y="11425"/>
                    <a:pt x="2807" y="11407"/>
                    <a:pt x="3049" y="11374"/>
                  </a:cubicBezTo>
                  <a:cubicBezTo>
                    <a:pt x="3583" y="11262"/>
                    <a:pt x="4024" y="11181"/>
                    <a:pt x="4520" y="11181"/>
                  </a:cubicBezTo>
                  <a:cubicBezTo>
                    <a:pt x="4709" y="11181"/>
                    <a:pt x="4907" y="11193"/>
                    <a:pt x="5121" y="11219"/>
                  </a:cubicBezTo>
                  <a:cubicBezTo>
                    <a:pt x="5252" y="11243"/>
                    <a:pt x="5585" y="11445"/>
                    <a:pt x="5561" y="11576"/>
                  </a:cubicBezTo>
                  <a:cubicBezTo>
                    <a:pt x="5371" y="12398"/>
                    <a:pt x="4132" y="12481"/>
                    <a:pt x="3454" y="12529"/>
                  </a:cubicBezTo>
                  <a:cubicBezTo>
                    <a:pt x="3244" y="12542"/>
                    <a:pt x="3034" y="12549"/>
                    <a:pt x="2824" y="12549"/>
                  </a:cubicBezTo>
                  <a:cubicBezTo>
                    <a:pt x="2284" y="12549"/>
                    <a:pt x="1747" y="12504"/>
                    <a:pt x="1215" y="12410"/>
                  </a:cubicBezTo>
                  <a:lnTo>
                    <a:pt x="1025" y="12374"/>
                  </a:lnTo>
                  <a:lnTo>
                    <a:pt x="1025" y="12374"/>
                  </a:lnTo>
                  <a:cubicBezTo>
                    <a:pt x="1120" y="12779"/>
                    <a:pt x="1287" y="13160"/>
                    <a:pt x="1525" y="13493"/>
                  </a:cubicBezTo>
                  <a:cubicBezTo>
                    <a:pt x="1990" y="14095"/>
                    <a:pt x="2832" y="14257"/>
                    <a:pt x="3602" y="14257"/>
                  </a:cubicBezTo>
                  <a:cubicBezTo>
                    <a:pt x="3838" y="14257"/>
                    <a:pt x="4066" y="14242"/>
                    <a:pt x="4275" y="14219"/>
                  </a:cubicBezTo>
                  <a:cubicBezTo>
                    <a:pt x="5644" y="14088"/>
                    <a:pt x="6859" y="13374"/>
                    <a:pt x="8204" y="13124"/>
                  </a:cubicBezTo>
                  <a:cubicBezTo>
                    <a:pt x="8443" y="13080"/>
                    <a:pt x="8688" y="13055"/>
                    <a:pt x="8934" y="13055"/>
                  </a:cubicBezTo>
                  <a:cubicBezTo>
                    <a:pt x="9020" y="13055"/>
                    <a:pt x="9106" y="13058"/>
                    <a:pt x="9193" y="13065"/>
                  </a:cubicBezTo>
                  <a:cubicBezTo>
                    <a:pt x="9205" y="13064"/>
                    <a:pt x="9217" y="13063"/>
                    <a:pt x="9229" y="13063"/>
                  </a:cubicBezTo>
                  <a:cubicBezTo>
                    <a:pt x="9381" y="13063"/>
                    <a:pt x="9521" y="13133"/>
                    <a:pt x="9609" y="13243"/>
                  </a:cubicBezTo>
                  <a:cubicBezTo>
                    <a:pt x="9716" y="13398"/>
                    <a:pt x="9609" y="13624"/>
                    <a:pt x="9514" y="13743"/>
                  </a:cubicBezTo>
                  <a:cubicBezTo>
                    <a:pt x="9109" y="14231"/>
                    <a:pt x="8300" y="14338"/>
                    <a:pt x="7740" y="14541"/>
                  </a:cubicBezTo>
                  <a:cubicBezTo>
                    <a:pt x="6311" y="15053"/>
                    <a:pt x="4978" y="15827"/>
                    <a:pt x="3513" y="16220"/>
                  </a:cubicBezTo>
                  <a:cubicBezTo>
                    <a:pt x="3299" y="16279"/>
                    <a:pt x="3097" y="16315"/>
                    <a:pt x="2882" y="16363"/>
                  </a:cubicBezTo>
                  <a:cubicBezTo>
                    <a:pt x="2751" y="16386"/>
                    <a:pt x="2608" y="16398"/>
                    <a:pt x="2477" y="16398"/>
                  </a:cubicBezTo>
                  <a:cubicBezTo>
                    <a:pt x="2446" y="16394"/>
                    <a:pt x="2420" y="16393"/>
                    <a:pt x="2398" y="16393"/>
                  </a:cubicBezTo>
                  <a:cubicBezTo>
                    <a:pt x="2151" y="16393"/>
                    <a:pt x="2450" y="16625"/>
                    <a:pt x="2549" y="16767"/>
                  </a:cubicBezTo>
                  <a:cubicBezTo>
                    <a:pt x="2632" y="16875"/>
                    <a:pt x="2692" y="16994"/>
                    <a:pt x="2751" y="17113"/>
                  </a:cubicBezTo>
                  <a:cubicBezTo>
                    <a:pt x="2930" y="17410"/>
                    <a:pt x="3108" y="17708"/>
                    <a:pt x="3311" y="17994"/>
                  </a:cubicBezTo>
                  <a:cubicBezTo>
                    <a:pt x="3609" y="18446"/>
                    <a:pt x="4049" y="18780"/>
                    <a:pt x="4561" y="18958"/>
                  </a:cubicBezTo>
                  <a:cubicBezTo>
                    <a:pt x="4812" y="19037"/>
                    <a:pt x="5066" y="19071"/>
                    <a:pt x="5321" y="19071"/>
                  </a:cubicBezTo>
                  <a:cubicBezTo>
                    <a:pt x="6300" y="19071"/>
                    <a:pt x="7285" y="18561"/>
                    <a:pt x="8097" y="18089"/>
                  </a:cubicBezTo>
                  <a:cubicBezTo>
                    <a:pt x="8835" y="17637"/>
                    <a:pt x="9514" y="17148"/>
                    <a:pt x="10216" y="16636"/>
                  </a:cubicBezTo>
                  <a:cubicBezTo>
                    <a:pt x="10943" y="16113"/>
                    <a:pt x="11729" y="15529"/>
                    <a:pt x="12598" y="15255"/>
                  </a:cubicBezTo>
                  <a:cubicBezTo>
                    <a:pt x="12707" y="15219"/>
                    <a:pt x="12853" y="15179"/>
                    <a:pt x="12991" y="15179"/>
                  </a:cubicBezTo>
                  <a:cubicBezTo>
                    <a:pt x="13124" y="15179"/>
                    <a:pt x="13248" y="15216"/>
                    <a:pt x="13324" y="15327"/>
                  </a:cubicBezTo>
                  <a:cubicBezTo>
                    <a:pt x="13526" y="15612"/>
                    <a:pt x="13407" y="15958"/>
                    <a:pt x="13241" y="16220"/>
                  </a:cubicBezTo>
                  <a:cubicBezTo>
                    <a:pt x="12764" y="16970"/>
                    <a:pt x="11871" y="17482"/>
                    <a:pt x="11133" y="17898"/>
                  </a:cubicBezTo>
                  <a:cubicBezTo>
                    <a:pt x="10383" y="18327"/>
                    <a:pt x="9562" y="18696"/>
                    <a:pt x="8764" y="19077"/>
                  </a:cubicBezTo>
                  <a:cubicBezTo>
                    <a:pt x="7665" y="19594"/>
                    <a:pt x="6508" y="20082"/>
                    <a:pt x="5274" y="20082"/>
                  </a:cubicBezTo>
                  <a:cubicBezTo>
                    <a:pt x="5145" y="20082"/>
                    <a:pt x="5014" y="20077"/>
                    <a:pt x="4882" y="20065"/>
                  </a:cubicBezTo>
                  <a:cubicBezTo>
                    <a:pt x="4871" y="20053"/>
                    <a:pt x="4859" y="20053"/>
                    <a:pt x="4835" y="20053"/>
                  </a:cubicBezTo>
                  <a:lnTo>
                    <a:pt x="4752" y="20053"/>
                  </a:lnTo>
                  <a:cubicBezTo>
                    <a:pt x="4537" y="20053"/>
                    <a:pt x="4323" y="20030"/>
                    <a:pt x="4120" y="19994"/>
                  </a:cubicBezTo>
                  <a:cubicBezTo>
                    <a:pt x="4120" y="19994"/>
                    <a:pt x="4120" y="19994"/>
                    <a:pt x="4119" y="19994"/>
                  </a:cubicBezTo>
                  <a:cubicBezTo>
                    <a:pt x="4049" y="19994"/>
                    <a:pt x="5352" y="22522"/>
                    <a:pt x="6442" y="23304"/>
                  </a:cubicBezTo>
                  <a:cubicBezTo>
                    <a:pt x="7004" y="23709"/>
                    <a:pt x="7626" y="23902"/>
                    <a:pt x="8258" y="23902"/>
                  </a:cubicBezTo>
                  <a:cubicBezTo>
                    <a:pt x="8779" y="23902"/>
                    <a:pt x="9306" y="23771"/>
                    <a:pt x="9812" y="23518"/>
                  </a:cubicBezTo>
                  <a:cubicBezTo>
                    <a:pt x="10883" y="22970"/>
                    <a:pt x="11717" y="22042"/>
                    <a:pt x="12538" y="21196"/>
                  </a:cubicBezTo>
                  <a:cubicBezTo>
                    <a:pt x="12943" y="20792"/>
                    <a:pt x="13372" y="20411"/>
                    <a:pt x="13800" y="20018"/>
                  </a:cubicBezTo>
                  <a:cubicBezTo>
                    <a:pt x="14277" y="19589"/>
                    <a:pt x="14741" y="19125"/>
                    <a:pt x="15348" y="18887"/>
                  </a:cubicBezTo>
                  <a:cubicBezTo>
                    <a:pt x="15503" y="18832"/>
                    <a:pt x="15638" y="18756"/>
                    <a:pt x="15805" y="18756"/>
                  </a:cubicBezTo>
                  <a:cubicBezTo>
                    <a:pt x="15855" y="18756"/>
                    <a:pt x="15909" y="18763"/>
                    <a:pt x="15967" y="18780"/>
                  </a:cubicBezTo>
                  <a:lnTo>
                    <a:pt x="15979" y="18780"/>
                  </a:lnTo>
                  <a:cubicBezTo>
                    <a:pt x="16051" y="18839"/>
                    <a:pt x="16074" y="18934"/>
                    <a:pt x="16039" y="19018"/>
                  </a:cubicBezTo>
                  <a:cubicBezTo>
                    <a:pt x="16015" y="19089"/>
                    <a:pt x="15991" y="19149"/>
                    <a:pt x="15943" y="19220"/>
                  </a:cubicBezTo>
                  <a:cubicBezTo>
                    <a:pt x="15801" y="19434"/>
                    <a:pt x="15634" y="19637"/>
                    <a:pt x="15455" y="19815"/>
                  </a:cubicBezTo>
                  <a:cubicBezTo>
                    <a:pt x="14967" y="20315"/>
                    <a:pt x="14515" y="20815"/>
                    <a:pt x="14074" y="21351"/>
                  </a:cubicBezTo>
                  <a:cubicBezTo>
                    <a:pt x="13574" y="22018"/>
                    <a:pt x="13014" y="22649"/>
                    <a:pt x="12419" y="23232"/>
                  </a:cubicBezTo>
                  <a:cubicBezTo>
                    <a:pt x="11901" y="23707"/>
                    <a:pt x="11237" y="24201"/>
                    <a:pt x="10514" y="24201"/>
                  </a:cubicBezTo>
                  <a:cubicBezTo>
                    <a:pt x="10439" y="24201"/>
                    <a:pt x="10364" y="24196"/>
                    <a:pt x="10288" y="24185"/>
                  </a:cubicBezTo>
                  <a:cubicBezTo>
                    <a:pt x="10240" y="24185"/>
                    <a:pt x="11693" y="26388"/>
                    <a:pt x="12895" y="26661"/>
                  </a:cubicBezTo>
                  <a:cubicBezTo>
                    <a:pt x="13100" y="26706"/>
                    <a:pt x="13302" y="26727"/>
                    <a:pt x="13499" y="26727"/>
                  </a:cubicBezTo>
                  <a:cubicBezTo>
                    <a:pt x="14462" y="26727"/>
                    <a:pt x="15329" y="26226"/>
                    <a:pt x="15991" y="25495"/>
                  </a:cubicBezTo>
                  <a:cubicBezTo>
                    <a:pt x="16717" y="24685"/>
                    <a:pt x="17074" y="23709"/>
                    <a:pt x="17384" y="22685"/>
                  </a:cubicBezTo>
                  <a:cubicBezTo>
                    <a:pt x="17539" y="22125"/>
                    <a:pt x="17741" y="21577"/>
                    <a:pt x="17979" y="21054"/>
                  </a:cubicBezTo>
                  <a:cubicBezTo>
                    <a:pt x="18170" y="20625"/>
                    <a:pt x="18444" y="20161"/>
                    <a:pt x="18896" y="19982"/>
                  </a:cubicBezTo>
                  <a:cubicBezTo>
                    <a:pt x="18969" y="19954"/>
                    <a:pt x="19035" y="19940"/>
                    <a:pt x="19094" y="19940"/>
                  </a:cubicBezTo>
                  <a:cubicBezTo>
                    <a:pt x="19885" y="19940"/>
                    <a:pt x="19583" y="22276"/>
                    <a:pt x="19527" y="22697"/>
                  </a:cubicBezTo>
                  <a:cubicBezTo>
                    <a:pt x="19456" y="23435"/>
                    <a:pt x="19277" y="24161"/>
                    <a:pt x="18991" y="24864"/>
                  </a:cubicBezTo>
                  <a:cubicBezTo>
                    <a:pt x="18563" y="25864"/>
                    <a:pt x="17801" y="26566"/>
                    <a:pt x="16920" y="27161"/>
                  </a:cubicBezTo>
                  <a:cubicBezTo>
                    <a:pt x="16895" y="27180"/>
                    <a:pt x="17521" y="27254"/>
                    <a:pt x="18275" y="27254"/>
                  </a:cubicBezTo>
                  <a:cubicBezTo>
                    <a:pt x="18964" y="27254"/>
                    <a:pt x="19760" y="27193"/>
                    <a:pt x="20265" y="26971"/>
                  </a:cubicBezTo>
                  <a:cubicBezTo>
                    <a:pt x="21123" y="26590"/>
                    <a:pt x="21908" y="25983"/>
                    <a:pt x="22289" y="25102"/>
                  </a:cubicBezTo>
                  <a:cubicBezTo>
                    <a:pt x="22670" y="24221"/>
                    <a:pt x="22516" y="23328"/>
                    <a:pt x="22313" y="22447"/>
                  </a:cubicBezTo>
                  <a:cubicBezTo>
                    <a:pt x="22147" y="21697"/>
                    <a:pt x="21837" y="20613"/>
                    <a:pt x="22218" y="19863"/>
                  </a:cubicBezTo>
                  <a:cubicBezTo>
                    <a:pt x="22242" y="19827"/>
                    <a:pt x="22254" y="19803"/>
                    <a:pt x="22266" y="19768"/>
                  </a:cubicBezTo>
                  <a:cubicBezTo>
                    <a:pt x="22389" y="19637"/>
                    <a:pt x="22514" y="19583"/>
                    <a:pt x="22633" y="19583"/>
                  </a:cubicBezTo>
                  <a:cubicBezTo>
                    <a:pt x="22905" y="19583"/>
                    <a:pt x="23143" y="19866"/>
                    <a:pt x="23242" y="20173"/>
                  </a:cubicBezTo>
                  <a:cubicBezTo>
                    <a:pt x="23349" y="20577"/>
                    <a:pt x="23397" y="20994"/>
                    <a:pt x="23385" y="21411"/>
                  </a:cubicBezTo>
                  <a:cubicBezTo>
                    <a:pt x="23397" y="21816"/>
                    <a:pt x="23349" y="22232"/>
                    <a:pt x="23266" y="22625"/>
                  </a:cubicBezTo>
                  <a:cubicBezTo>
                    <a:pt x="23135" y="23161"/>
                    <a:pt x="22849" y="23649"/>
                    <a:pt x="22694" y="24173"/>
                  </a:cubicBezTo>
                  <a:cubicBezTo>
                    <a:pt x="22693" y="24177"/>
                    <a:pt x="22696" y="24179"/>
                    <a:pt x="22702" y="24179"/>
                  </a:cubicBezTo>
                  <a:cubicBezTo>
                    <a:pt x="22842" y="24179"/>
                    <a:pt x="24760" y="23162"/>
                    <a:pt x="25171" y="22101"/>
                  </a:cubicBezTo>
                  <a:cubicBezTo>
                    <a:pt x="25599" y="21006"/>
                    <a:pt x="25945" y="19851"/>
                    <a:pt x="25897" y="18649"/>
                  </a:cubicBezTo>
                  <a:cubicBezTo>
                    <a:pt x="25873" y="17887"/>
                    <a:pt x="25790" y="17386"/>
                    <a:pt x="25337" y="16803"/>
                  </a:cubicBezTo>
                  <a:cubicBezTo>
                    <a:pt x="25040" y="16434"/>
                    <a:pt x="24706" y="16101"/>
                    <a:pt x="24313" y="15839"/>
                  </a:cubicBezTo>
                  <a:cubicBezTo>
                    <a:pt x="23415" y="15307"/>
                    <a:pt x="24030" y="14517"/>
                    <a:pt x="25495" y="14517"/>
                  </a:cubicBezTo>
                  <a:cubicBezTo>
                    <a:pt x="25506" y="14517"/>
                    <a:pt x="25517" y="14517"/>
                    <a:pt x="25528" y="14517"/>
                  </a:cubicBezTo>
                  <a:cubicBezTo>
                    <a:pt x="25534" y="14517"/>
                    <a:pt x="25540" y="14517"/>
                    <a:pt x="25546" y="14517"/>
                  </a:cubicBezTo>
                  <a:cubicBezTo>
                    <a:pt x="26560" y="14517"/>
                    <a:pt x="27269" y="13500"/>
                    <a:pt x="27695" y="12612"/>
                  </a:cubicBezTo>
                  <a:cubicBezTo>
                    <a:pt x="28159" y="11648"/>
                    <a:pt x="28385" y="10052"/>
                    <a:pt x="28112" y="9040"/>
                  </a:cubicBezTo>
                  <a:cubicBezTo>
                    <a:pt x="27850" y="8076"/>
                    <a:pt x="26433" y="5849"/>
                    <a:pt x="25683" y="5468"/>
                  </a:cubicBezTo>
                  <a:lnTo>
                    <a:pt x="25683" y="5468"/>
                  </a:lnTo>
                  <a:cubicBezTo>
                    <a:pt x="25790" y="6397"/>
                    <a:pt x="26004" y="8445"/>
                    <a:pt x="25278" y="9647"/>
                  </a:cubicBezTo>
                  <a:cubicBezTo>
                    <a:pt x="24849" y="10362"/>
                    <a:pt x="24159" y="10886"/>
                    <a:pt x="23349" y="11124"/>
                  </a:cubicBezTo>
                  <a:cubicBezTo>
                    <a:pt x="24123" y="10017"/>
                    <a:pt x="24433" y="8659"/>
                    <a:pt x="24778" y="7373"/>
                  </a:cubicBezTo>
                  <a:cubicBezTo>
                    <a:pt x="25040" y="6397"/>
                    <a:pt x="25266" y="5325"/>
                    <a:pt x="24909" y="4349"/>
                  </a:cubicBezTo>
                  <a:cubicBezTo>
                    <a:pt x="24540" y="3373"/>
                    <a:pt x="23587" y="2801"/>
                    <a:pt x="22635" y="2480"/>
                  </a:cubicBezTo>
                  <a:cubicBezTo>
                    <a:pt x="22063" y="2289"/>
                    <a:pt x="21480" y="2158"/>
                    <a:pt x="20884" y="2111"/>
                  </a:cubicBezTo>
                  <a:cubicBezTo>
                    <a:pt x="20753" y="2094"/>
                    <a:pt x="20622" y="2086"/>
                    <a:pt x="20492" y="2086"/>
                  </a:cubicBezTo>
                  <a:cubicBezTo>
                    <a:pt x="20161" y="2086"/>
                    <a:pt x="19835" y="2139"/>
                    <a:pt x="19527" y="2242"/>
                  </a:cubicBezTo>
                  <a:cubicBezTo>
                    <a:pt x="19360" y="1730"/>
                    <a:pt x="19099" y="1242"/>
                    <a:pt x="18753" y="837"/>
                  </a:cubicBezTo>
                  <a:cubicBezTo>
                    <a:pt x="18161" y="175"/>
                    <a:pt x="17411" y="0"/>
                    <a:pt x="16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714245" y="2701545"/>
              <a:ext cx="1037591" cy="526895"/>
            </a:xfrm>
            <a:custGeom>
              <a:avLst/>
              <a:gdLst/>
              <a:ahLst/>
              <a:cxnLst/>
              <a:rect l="l" t="t" r="r" b="b"/>
              <a:pathLst>
                <a:path w="27926" h="14181" extrusionOk="0">
                  <a:moveTo>
                    <a:pt x="15658" y="0"/>
                  </a:moveTo>
                  <a:cubicBezTo>
                    <a:pt x="15658" y="0"/>
                    <a:pt x="15658" y="0"/>
                    <a:pt x="15657" y="0"/>
                  </a:cubicBezTo>
                  <a:cubicBezTo>
                    <a:pt x="15669" y="119"/>
                    <a:pt x="15669" y="238"/>
                    <a:pt x="15681" y="369"/>
                  </a:cubicBezTo>
                  <a:cubicBezTo>
                    <a:pt x="15776" y="2000"/>
                    <a:pt x="15574" y="4084"/>
                    <a:pt x="16300" y="5668"/>
                  </a:cubicBezTo>
                  <a:cubicBezTo>
                    <a:pt x="15550" y="5465"/>
                    <a:pt x="14800" y="5263"/>
                    <a:pt x="14050" y="5072"/>
                  </a:cubicBezTo>
                  <a:cubicBezTo>
                    <a:pt x="14050" y="5060"/>
                    <a:pt x="14038" y="5048"/>
                    <a:pt x="14038" y="5048"/>
                  </a:cubicBezTo>
                  <a:cubicBezTo>
                    <a:pt x="13026" y="3584"/>
                    <a:pt x="11573" y="214"/>
                    <a:pt x="11359" y="0"/>
                  </a:cubicBezTo>
                  <a:lnTo>
                    <a:pt x="11359" y="0"/>
                  </a:lnTo>
                  <a:lnTo>
                    <a:pt x="11407" y="143"/>
                  </a:lnTo>
                  <a:cubicBezTo>
                    <a:pt x="11800" y="1191"/>
                    <a:pt x="12097" y="2250"/>
                    <a:pt x="12454" y="3298"/>
                  </a:cubicBezTo>
                  <a:cubicBezTo>
                    <a:pt x="12633" y="3834"/>
                    <a:pt x="12824" y="4382"/>
                    <a:pt x="13157" y="4834"/>
                  </a:cubicBezTo>
                  <a:cubicBezTo>
                    <a:pt x="11871" y="4489"/>
                    <a:pt x="10252" y="3905"/>
                    <a:pt x="8990" y="3512"/>
                  </a:cubicBezTo>
                  <a:cubicBezTo>
                    <a:pt x="8204" y="2655"/>
                    <a:pt x="6704" y="750"/>
                    <a:pt x="6513" y="655"/>
                  </a:cubicBezTo>
                  <a:lnTo>
                    <a:pt x="6513" y="655"/>
                  </a:lnTo>
                  <a:cubicBezTo>
                    <a:pt x="6930" y="1512"/>
                    <a:pt x="7406" y="2548"/>
                    <a:pt x="8061" y="3334"/>
                  </a:cubicBezTo>
                  <a:cubicBezTo>
                    <a:pt x="7537" y="3155"/>
                    <a:pt x="7013" y="2989"/>
                    <a:pt x="6489" y="2810"/>
                  </a:cubicBezTo>
                  <a:cubicBezTo>
                    <a:pt x="5335" y="2429"/>
                    <a:pt x="4180" y="2060"/>
                    <a:pt x="3001" y="1727"/>
                  </a:cubicBezTo>
                  <a:cubicBezTo>
                    <a:pt x="2024" y="1456"/>
                    <a:pt x="1129" y="964"/>
                    <a:pt x="108" y="964"/>
                  </a:cubicBezTo>
                  <a:cubicBezTo>
                    <a:pt x="96" y="964"/>
                    <a:pt x="84" y="964"/>
                    <a:pt x="72" y="965"/>
                  </a:cubicBezTo>
                  <a:cubicBezTo>
                    <a:pt x="1" y="976"/>
                    <a:pt x="1" y="1072"/>
                    <a:pt x="72" y="1084"/>
                  </a:cubicBezTo>
                  <a:cubicBezTo>
                    <a:pt x="1167" y="1155"/>
                    <a:pt x="2084" y="1643"/>
                    <a:pt x="3049" y="2131"/>
                  </a:cubicBezTo>
                  <a:cubicBezTo>
                    <a:pt x="3799" y="2489"/>
                    <a:pt x="4561" y="2798"/>
                    <a:pt x="5346" y="3048"/>
                  </a:cubicBezTo>
                  <a:cubicBezTo>
                    <a:pt x="5156" y="3143"/>
                    <a:pt x="4989" y="3251"/>
                    <a:pt x="4811" y="3346"/>
                  </a:cubicBezTo>
                  <a:cubicBezTo>
                    <a:pt x="4323" y="3596"/>
                    <a:pt x="3834" y="3858"/>
                    <a:pt x="3346" y="4108"/>
                  </a:cubicBezTo>
                  <a:lnTo>
                    <a:pt x="3215" y="4179"/>
                  </a:lnTo>
                  <a:cubicBezTo>
                    <a:pt x="3226" y="4191"/>
                    <a:pt x="3254" y="4196"/>
                    <a:pt x="3296" y="4196"/>
                  </a:cubicBezTo>
                  <a:cubicBezTo>
                    <a:pt x="3730" y="4196"/>
                    <a:pt x="5686" y="3629"/>
                    <a:pt x="6239" y="3358"/>
                  </a:cubicBezTo>
                  <a:lnTo>
                    <a:pt x="6311" y="3382"/>
                  </a:lnTo>
                  <a:cubicBezTo>
                    <a:pt x="7501" y="3786"/>
                    <a:pt x="8692" y="4191"/>
                    <a:pt x="9895" y="4560"/>
                  </a:cubicBezTo>
                  <a:cubicBezTo>
                    <a:pt x="9371" y="4798"/>
                    <a:pt x="8859" y="5191"/>
                    <a:pt x="8418" y="5489"/>
                  </a:cubicBezTo>
                  <a:cubicBezTo>
                    <a:pt x="7752" y="5941"/>
                    <a:pt x="7120" y="6430"/>
                    <a:pt x="6478" y="6894"/>
                  </a:cubicBezTo>
                  <a:cubicBezTo>
                    <a:pt x="6144" y="7132"/>
                    <a:pt x="5811" y="7358"/>
                    <a:pt x="5477" y="7573"/>
                  </a:cubicBezTo>
                  <a:cubicBezTo>
                    <a:pt x="5656" y="7525"/>
                    <a:pt x="5835" y="7477"/>
                    <a:pt x="6013" y="7418"/>
                  </a:cubicBezTo>
                  <a:cubicBezTo>
                    <a:pt x="6811" y="7072"/>
                    <a:pt x="7585" y="6668"/>
                    <a:pt x="8323" y="6203"/>
                  </a:cubicBezTo>
                  <a:cubicBezTo>
                    <a:pt x="9085" y="5668"/>
                    <a:pt x="10073" y="5441"/>
                    <a:pt x="10764" y="4822"/>
                  </a:cubicBezTo>
                  <a:cubicBezTo>
                    <a:pt x="11573" y="5072"/>
                    <a:pt x="12395" y="5298"/>
                    <a:pt x="13228" y="5501"/>
                  </a:cubicBezTo>
                  <a:cubicBezTo>
                    <a:pt x="13609" y="5584"/>
                    <a:pt x="13978" y="5691"/>
                    <a:pt x="14359" y="5798"/>
                  </a:cubicBezTo>
                  <a:cubicBezTo>
                    <a:pt x="13693" y="6334"/>
                    <a:pt x="13205" y="7203"/>
                    <a:pt x="12597" y="7763"/>
                  </a:cubicBezTo>
                  <a:cubicBezTo>
                    <a:pt x="11728" y="8549"/>
                    <a:pt x="10811" y="9287"/>
                    <a:pt x="9895" y="10025"/>
                  </a:cubicBezTo>
                  <a:cubicBezTo>
                    <a:pt x="9418" y="10406"/>
                    <a:pt x="8954" y="10799"/>
                    <a:pt x="8478" y="11192"/>
                  </a:cubicBezTo>
                  <a:cubicBezTo>
                    <a:pt x="8740" y="11061"/>
                    <a:pt x="8990" y="10930"/>
                    <a:pt x="9240" y="10811"/>
                  </a:cubicBezTo>
                  <a:cubicBezTo>
                    <a:pt x="9478" y="10680"/>
                    <a:pt x="13586" y="7834"/>
                    <a:pt x="15038" y="5977"/>
                  </a:cubicBezTo>
                  <a:lnTo>
                    <a:pt x="16419" y="6358"/>
                  </a:lnTo>
                  <a:cubicBezTo>
                    <a:pt x="15860" y="7013"/>
                    <a:pt x="15586" y="7954"/>
                    <a:pt x="15312" y="8716"/>
                  </a:cubicBezTo>
                  <a:cubicBezTo>
                    <a:pt x="14871" y="9942"/>
                    <a:pt x="14419" y="11144"/>
                    <a:pt x="13859" y="12323"/>
                  </a:cubicBezTo>
                  <a:cubicBezTo>
                    <a:pt x="13562" y="12954"/>
                    <a:pt x="13228" y="13585"/>
                    <a:pt x="12859" y="14180"/>
                  </a:cubicBezTo>
                  <a:cubicBezTo>
                    <a:pt x="13419" y="13538"/>
                    <a:pt x="13538" y="13502"/>
                    <a:pt x="14026" y="12847"/>
                  </a:cubicBezTo>
                  <a:cubicBezTo>
                    <a:pt x="14086" y="12764"/>
                    <a:pt x="14621" y="11811"/>
                    <a:pt x="14693" y="11752"/>
                  </a:cubicBezTo>
                  <a:cubicBezTo>
                    <a:pt x="14967" y="11144"/>
                    <a:pt x="15133" y="10728"/>
                    <a:pt x="15372" y="10120"/>
                  </a:cubicBezTo>
                  <a:cubicBezTo>
                    <a:pt x="15610" y="9466"/>
                    <a:pt x="15836" y="8811"/>
                    <a:pt x="16086" y="8168"/>
                  </a:cubicBezTo>
                  <a:cubicBezTo>
                    <a:pt x="16312" y="7584"/>
                    <a:pt x="16634" y="7061"/>
                    <a:pt x="16872" y="6489"/>
                  </a:cubicBezTo>
                  <a:cubicBezTo>
                    <a:pt x="17277" y="6596"/>
                    <a:pt x="17693" y="6703"/>
                    <a:pt x="18098" y="6811"/>
                  </a:cubicBezTo>
                  <a:cubicBezTo>
                    <a:pt x="17800" y="7477"/>
                    <a:pt x="17800" y="8323"/>
                    <a:pt x="17777" y="9013"/>
                  </a:cubicBezTo>
                  <a:cubicBezTo>
                    <a:pt x="17753" y="9930"/>
                    <a:pt x="17800" y="10847"/>
                    <a:pt x="17908" y="11764"/>
                  </a:cubicBezTo>
                  <a:cubicBezTo>
                    <a:pt x="17931" y="11978"/>
                    <a:pt x="17955" y="12192"/>
                    <a:pt x="17967" y="12418"/>
                  </a:cubicBezTo>
                  <a:cubicBezTo>
                    <a:pt x="17991" y="12359"/>
                    <a:pt x="18003" y="12299"/>
                    <a:pt x="18027" y="12252"/>
                  </a:cubicBezTo>
                  <a:cubicBezTo>
                    <a:pt x="18110" y="11990"/>
                    <a:pt x="18396" y="10406"/>
                    <a:pt x="18372" y="9704"/>
                  </a:cubicBezTo>
                  <a:cubicBezTo>
                    <a:pt x="18360" y="9192"/>
                    <a:pt x="18372" y="8668"/>
                    <a:pt x="18408" y="8144"/>
                  </a:cubicBezTo>
                  <a:cubicBezTo>
                    <a:pt x="18443" y="7739"/>
                    <a:pt x="18527" y="7322"/>
                    <a:pt x="18539" y="6918"/>
                  </a:cubicBezTo>
                  <a:cubicBezTo>
                    <a:pt x="18789" y="6977"/>
                    <a:pt x="19027" y="7025"/>
                    <a:pt x="19265" y="7072"/>
                  </a:cubicBezTo>
                  <a:cubicBezTo>
                    <a:pt x="19527" y="8144"/>
                    <a:pt x="20241" y="9120"/>
                    <a:pt x="20717" y="10097"/>
                  </a:cubicBezTo>
                  <a:cubicBezTo>
                    <a:pt x="20836" y="10335"/>
                    <a:pt x="20956" y="10573"/>
                    <a:pt x="21063" y="10835"/>
                  </a:cubicBezTo>
                  <a:cubicBezTo>
                    <a:pt x="21134" y="10561"/>
                    <a:pt x="20825" y="9347"/>
                    <a:pt x="20575" y="8930"/>
                  </a:cubicBezTo>
                  <a:cubicBezTo>
                    <a:pt x="20277" y="8418"/>
                    <a:pt x="20063" y="7703"/>
                    <a:pt x="19789" y="7180"/>
                  </a:cubicBezTo>
                  <a:lnTo>
                    <a:pt x="19789" y="7180"/>
                  </a:lnTo>
                  <a:cubicBezTo>
                    <a:pt x="22003" y="7584"/>
                    <a:pt x="25313" y="8668"/>
                    <a:pt x="27290" y="9751"/>
                  </a:cubicBezTo>
                  <a:cubicBezTo>
                    <a:pt x="27347" y="9784"/>
                    <a:pt x="27403" y="9798"/>
                    <a:pt x="27456" y="9798"/>
                  </a:cubicBezTo>
                  <a:cubicBezTo>
                    <a:pt x="27736" y="9798"/>
                    <a:pt x="27925" y="9408"/>
                    <a:pt x="27635" y="9227"/>
                  </a:cubicBezTo>
                  <a:cubicBezTo>
                    <a:pt x="25837" y="8061"/>
                    <a:pt x="22491" y="7049"/>
                    <a:pt x="20432" y="6644"/>
                  </a:cubicBezTo>
                  <a:cubicBezTo>
                    <a:pt x="20158" y="6584"/>
                    <a:pt x="19896" y="6525"/>
                    <a:pt x="19634" y="6477"/>
                  </a:cubicBezTo>
                  <a:cubicBezTo>
                    <a:pt x="20063" y="5584"/>
                    <a:pt x="21896" y="4167"/>
                    <a:pt x="22027" y="4001"/>
                  </a:cubicBezTo>
                  <a:lnTo>
                    <a:pt x="22253" y="3751"/>
                  </a:lnTo>
                  <a:lnTo>
                    <a:pt x="22253" y="3751"/>
                  </a:lnTo>
                  <a:cubicBezTo>
                    <a:pt x="21872" y="3941"/>
                    <a:pt x="19979" y="4989"/>
                    <a:pt x="19158" y="6346"/>
                  </a:cubicBezTo>
                  <a:cubicBezTo>
                    <a:pt x="18943" y="6299"/>
                    <a:pt x="18848" y="6299"/>
                    <a:pt x="18634" y="6251"/>
                  </a:cubicBezTo>
                  <a:cubicBezTo>
                    <a:pt x="18503" y="5870"/>
                    <a:pt x="18431" y="5465"/>
                    <a:pt x="18443" y="5060"/>
                  </a:cubicBezTo>
                  <a:cubicBezTo>
                    <a:pt x="18491" y="4441"/>
                    <a:pt x="18610" y="3834"/>
                    <a:pt x="18812" y="3239"/>
                  </a:cubicBezTo>
                  <a:cubicBezTo>
                    <a:pt x="19098" y="2250"/>
                    <a:pt x="19717" y="167"/>
                    <a:pt x="19527" y="131"/>
                  </a:cubicBezTo>
                  <a:lnTo>
                    <a:pt x="19527" y="131"/>
                  </a:lnTo>
                  <a:cubicBezTo>
                    <a:pt x="19301" y="595"/>
                    <a:pt x="19062" y="1060"/>
                    <a:pt x="18848" y="1524"/>
                  </a:cubicBezTo>
                  <a:cubicBezTo>
                    <a:pt x="18455" y="2405"/>
                    <a:pt x="18181" y="3322"/>
                    <a:pt x="18050" y="4274"/>
                  </a:cubicBezTo>
                  <a:cubicBezTo>
                    <a:pt x="17979" y="4810"/>
                    <a:pt x="17919" y="5537"/>
                    <a:pt x="18122" y="6120"/>
                  </a:cubicBezTo>
                  <a:cubicBezTo>
                    <a:pt x="17681" y="6013"/>
                    <a:pt x="17229" y="5906"/>
                    <a:pt x="16788" y="5787"/>
                  </a:cubicBezTo>
                  <a:cubicBezTo>
                    <a:pt x="16087" y="3920"/>
                    <a:pt x="15825" y="0"/>
                    <a:pt x="15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91525" y="3536035"/>
              <a:ext cx="795860" cy="768031"/>
            </a:xfrm>
            <a:custGeom>
              <a:avLst/>
              <a:gdLst/>
              <a:ahLst/>
              <a:cxnLst/>
              <a:rect l="l" t="t" r="r" b="b"/>
              <a:pathLst>
                <a:path w="21420" h="20671" extrusionOk="0">
                  <a:moveTo>
                    <a:pt x="6215" y="8747"/>
                  </a:moveTo>
                  <a:lnTo>
                    <a:pt x="6215" y="8747"/>
                  </a:lnTo>
                  <a:cubicBezTo>
                    <a:pt x="6217" y="8749"/>
                    <a:pt x="6218" y="8751"/>
                    <a:pt x="6219" y="8753"/>
                  </a:cubicBezTo>
                  <a:lnTo>
                    <a:pt x="6219" y="8753"/>
                  </a:lnTo>
                  <a:cubicBezTo>
                    <a:pt x="6218" y="8752"/>
                    <a:pt x="6217" y="8750"/>
                    <a:pt x="6215" y="8747"/>
                  </a:cubicBezTo>
                  <a:close/>
                  <a:moveTo>
                    <a:pt x="6617" y="7487"/>
                  </a:moveTo>
                  <a:cubicBezTo>
                    <a:pt x="6641" y="7487"/>
                    <a:pt x="6666" y="7490"/>
                    <a:pt x="6692" y="7497"/>
                  </a:cubicBezTo>
                  <a:cubicBezTo>
                    <a:pt x="7144" y="7616"/>
                    <a:pt x="6787" y="8414"/>
                    <a:pt x="6585" y="8676"/>
                  </a:cubicBezTo>
                  <a:cubicBezTo>
                    <a:pt x="6553" y="8746"/>
                    <a:pt x="6445" y="8827"/>
                    <a:pt x="6348" y="8827"/>
                  </a:cubicBezTo>
                  <a:cubicBezTo>
                    <a:pt x="6298" y="8827"/>
                    <a:pt x="6252" y="8806"/>
                    <a:pt x="6219" y="8753"/>
                  </a:cubicBezTo>
                  <a:lnTo>
                    <a:pt x="6219" y="8753"/>
                  </a:lnTo>
                  <a:cubicBezTo>
                    <a:pt x="6225" y="8764"/>
                    <a:pt x="6227" y="8768"/>
                    <a:pt x="6227" y="8768"/>
                  </a:cubicBezTo>
                  <a:cubicBezTo>
                    <a:pt x="6225" y="8768"/>
                    <a:pt x="6192" y="8718"/>
                    <a:pt x="6192" y="8700"/>
                  </a:cubicBezTo>
                  <a:cubicBezTo>
                    <a:pt x="6168" y="8664"/>
                    <a:pt x="6156" y="8640"/>
                    <a:pt x="6156" y="8604"/>
                  </a:cubicBezTo>
                  <a:cubicBezTo>
                    <a:pt x="6132" y="8533"/>
                    <a:pt x="6132" y="8462"/>
                    <a:pt x="6120" y="8390"/>
                  </a:cubicBezTo>
                  <a:cubicBezTo>
                    <a:pt x="6120" y="8247"/>
                    <a:pt x="6120" y="8093"/>
                    <a:pt x="6156" y="7962"/>
                  </a:cubicBezTo>
                  <a:cubicBezTo>
                    <a:pt x="6210" y="7768"/>
                    <a:pt x="6390" y="7487"/>
                    <a:pt x="6617" y="7487"/>
                  </a:cubicBezTo>
                  <a:close/>
                  <a:moveTo>
                    <a:pt x="8883" y="7412"/>
                  </a:moveTo>
                  <a:cubicBezTo>
                    <a:pt x="8988" y="7412"/>
                    <a:pt x="9082" y="7485"/>
                    <a:pt x="9109" y="7592"/>
                  </a:cubicBezTo>
                  <a:cubicBezTo>
                    <a:pt x="9190" y="8252"/>
                    <a:pt x="8629" y="9250"/>
                    <a:pt x="7887" y="9250"/>
                  </a:cubicBezTo>
                  <a:cubicBezTo>
                    <a:pt x="7866" y="9250"/>
                    <a:pt x="7844" y="9249"/>
                    <a:pt x="7823" y="9247"/>
                  </a:cubicBezTo>
                  <a:cubicBezTo>
                    <a:pt x="7692" y="9247"/>
                    <a:pt x="7597" y="9128"/>
                    <a:pt x="7609" y="8997"/>
                  </a:cubicBezTo>
                  <a:lnTo>
                    <a:pt x="7597" y="8997"/>
                  </a:lnTo>
                  <a:cubicBezTo>
                    <a:pt x="7609" y="8938"/>
                    <a:pt x="7620" y="8866"/>
                    <a:pt x="7632" y="8807"/>
                  </a:cubicBezTo>
                  <a:cubicBezTo>
                    <a:pt x="7716" y="8521"/>
                    <a:pt x="7859" y="8259"/>
                    <a:pt x="8037" y="8033"/>
                  </a:cubicBezTo>
                  <a:cubicBezTo>
                    <a:pt x="8240" y="7783"/>
                    <a:pt x="8490" y="7581"/>
                    <a:pt x="8775" y="7438"/>
                  </a:cubicBezTo>
                  <a:cubicBezTo>
                    <a:pt x="8811" y="7420"/>
                    <a:pt x="8847" y="7412"/>
                    <a:pt x="8883" y="7412"/>
                  </a:cubicBezTo>
                  <a:close/>
                  <a:moveTo>
                    <a:pt x="10021" y="8863"/>
                  </a:moveTo>
                  <a:cubicBezTo>
                    <a:pt x="10132" y="8863"/>
                    <a:pt x="10236" y="8911"/>
                    <a:pt x="10299" y="9033"/>
                  </a:cubicBezTo>
                  <a:cubicBezTo>
                    <a:pt x="10418" y="9247"/>
                    <a:pt x="10216" y="9486"/>
                    <a:pt x="10085" y="9640"/>
                  </a:cubicBezTo>
                  <a:cubicBezTo>
                    <a:pt x="9963" y="9773"/>
                    <a:pt x="9779" y="9917"/>
                    <a:pt x="9591" y="9917"/>
                  </a:cubicBezTo>
                  <a:cubicBezTo>
                    <a:pt x="9577" y="9917"/>
                    <a:pt x="9563" y="9916"/>
                    <a:pt x="9549" y="9914"/>
                  </a:cubicBezTo>
                  <a:cubicBezTo>
                    <a:pt x="9478" y="9914"/>
                    <a:pt x="9418" y="9902"/>
                    <a:pt x="9383" y="9819"/>
                  </a:cubicBezTo>
                  <a:lnTo>
                    <a:pt x="9371" y="9819"/>
                  </a:lnTo>
                  <a:cubicBezTo>
                    <a:pt x="9275" y="9557"/>
                    <a:pt x="9442" y="9224"/>
                    <a:pt x="9633" y="9045"/>
                  </a:cubicBezTo>
                  <a:cubicBezTo>
                    <a:pt x="9732" y="8939"/>
                    <a:pt x="9883" y="8863"/>
                    <a:pt x="10021" y="8863"/>
                  </a:cubicBezTo>
                  <a:close/>
                  <a:moveTo>
                    <a:pt x="6195" y="10866"/>
                  </a:moveTo>
                  <a:cubicBezTo>
                    <a:pt x="6256" y="10866"/>
                    <a:pt x="6315" y="10890"/>
                    <a:pt x="6358" y="10938"/>
                  </a:cubicBezTo>
                  <a:cubicBezTo>
                    <a:pt x="6585" y="11236"/>
                    <a:pt x="6704" y="11843"/>
                    <a:pt x="6370" y="12129"/>
                  </a:cubicBezTo>
                  <a:cubicBezTo>
                    <a:pt x="6332" y="12162"/>
                    <a:pt x="6285" y="12178"/>
                    <a:pt x="6238" y="12178"/>
                  </a:cubicBezTo>
                  <a:cubicBezTo>
                    <a:pt x="6153" y="12178"/>
                    <a:pt x="6068" y="12126"/>
                    <a:pt x="6037" y="12033"/>
                  </a:cubicBezTo>
                  <a:cubicBezTo>
                    <a:pt x="5811" y="11760"/>
                    <a:pt x="5846" y="11260"/>
                    <a:pt x="6001" y="10974"/>
                  </a:cubicBezTo>
                  <a:cubicBezTo>
                    <a:pt x="6047" y="10902"/>
                    <a:pt x="6122" y="10866"/>
                    <a:pt x="6195" y="10866"/>
                  </a:cubicBezTo>
                  <a:close/>
                  <a:moveTo>
                    <a:pt x="10361" y="11618"/>
                  </a:moveTo>
                  <a:cubicBezTo>
                    <a:pt x="10584" y="11618"/>
                    <a:pt x="10777" y="11792"/>
                    <a:pt x="10787" y="12022"/>
                  </a:cubicBezTo>
                  <a:cubicBezTo>
                    <a:pt x="10799" y="12212"/>
                    <a:pt x="10668" y="12391"/>
                    <a:pt x="10490" y="12450"/>
                  </a:cubicBezTo>
                  <a:cubicBezTo>
                    <a:pt x="10472" y="12454"/>
                    <a:pt x="10454" y="12455"/>
                    <a:pt x="10437" y="12455"/>
                  </a:cubicBezTo>
                  <a:cubicBezTo>
                    <a:pt x="10334" y="12455"/>
                    <a:pt x="10231" y="12399"/>
                    <a:pt x="10180" y="12307"/>
                  </a:cubicBezTo>
                  <a:cubicBezTo>
                    <a:pt x="10180" y="12307"/>
                    <a:pt x="10180" y="12284"/>
                    <a:pt x="10168" y="12284"/>
                  </a:cubicBezTo>
                  <a:cubicBezTo>
                    <a:pt x="10109" y="12212"/>
                    <a:pt x="10061" y="12117"/>
                    <a:pt x="10037" y="12022"/>
                  </a:cubicBezTo>
                  <a:cubicBezTo>
                    <a:pt x="9990" y="11843"/>
                    <a:pt x="10097" y="11676"/>
                    <a:pt x="10264" y="11629"/>
                  </a:cubicBezTo>
                  <a:cubicBezTo>
                    <a:pt x="10296" y="11621"/>
                    <a:pt x="10329" y="11618"/>
                    <a:pt x="10361" y="11618"/>
                  </a:cubicBezTo>
                  <a:close/>
                  <a:moveTo>
                    <a:pt x="7891" y="11092"/>
                  </a:moveTo>
                  <a:cubicBezTo>
                    <a:pt x="7919" y="11092"/>
                    <a:pt x="7948" y="11096"/>
                    <a:pt x="7978" y="11105"/>
                  </a:cubicBezTo>
                  <a:lnTo>
                    <a:pt x="7978" y="11117"/>
                  </a:lnTo>
                  <a:cubicBezTo>
                    <a:pt x="8192" y="11176"/>
                    <a:pt x="8287" y="11414"/>
                    <a:pt x="8347" y="11605"/>
                  </a:cubicBezTo>
                  <a:cubicBezTo>
                    <a:pt x="8382" y="11736"/>
                    <a:pt x="8394" y="11879"/>
                    <a:pt x="8406" y="12022"/>
                  </a:cubicBezTo>
                  <a:cubicBezTo>
                    <a:pt x="8430" y="12129"/>
                    <a:pt x="8442" y="12236"/>
                    <a:pt x="8418" y="12343"/>
                  </a:cubicBezTo>
                  <a:cubicBezTo>
                    <a:pt x="8382" y="12438"/>
                    <a:pt x="8299" y="12498"/>
                    <a:pt x="8204" y="12498"/>
                  </a:cubicBezTo>
                  <a:cubicBezTo>
                    <a:pt x="8049" y="12474"/>
                    <a:pt x="7906" y="12414"/>
                    <a:pt x="7787" y="12307"/>
                  </a:cubicBezTo>
                  <a:lnTo>
                    <a:pt x="7763" y="12284"/>
                  </a:lnTo>
                  <a:cubicBezTo>
                    <a:pt x="7549" y="12093"/>
                    <a:pt x="7442" y="11795"/>
                    <a:pt x="7489" y="11498"/>
                  </a:cubicBezTo>
                  <a:cubicBezTo>
                    <a:pt x="7531" y="11309"/>
                    <a:pt x="7684" y="11092"/>
                    <a:pt x="7891" y="11092"/>
                  </a:cubicBezTo>
                  <a:close/>
                  <a:moveTo>
                    <a:pt x="5446" y="14078"/>
                  </a:moveTo>
                  <a:cubicBezTo>
                    <a:pt x="5506" y="14078"/>
                    <a:pt x="5568" y="14117"/>
                    <a:pt x="5632" y="14212"/>
                  </a:cubicBezTo>
                  <a:cubicBezTo>
                    <a:pt x="5787" y="14474"/>
                    <a:pt x="5894" y="14760"/>
                    <a:pt x="5954" y="15058"/>
                  </a:cubicBezTo>
                  <a:cubicBezTo>
                    <a:pt x="6096" y="15713"/>
                    <a:pt x="6192" y="16379"/>
                    <a:pt x="6227" y="17046"/>
                  </a:cubicBezTo>
                  <a:cubicBezTo>
                    <a:pt x="6251" y="17629"/>
                    <a:pt x="6323" y="18213"/>
                    <a:pt x="6454" y="18784"/>
                  </a:cubicBezTo>
                  <a:cubicBezTo>
                    <a:pt x="6394" y="18772"/>
                    <a:pt x="6346" y="18749"/>
                    <a:pt x="6299" y="18713"/>
                  </a:cubicBezTo>
                  <a:lnTo>
                    <a:pt x="6299" y="18725"/>
                  </a:lnTo>
                  <a:cubicBezTo>
                    <a:pt x="6061" y="18570"/>
                    <a:pt x="5846" y="18380"/>
                    <a:pt x="5668" y="18153"/>
                  </a:cubicBezTo>
                  <a:cubicBezTo>
                    <a:pt x="5406" y="17891"/>
                    <a:pt x="5203" y="17582"/>
                    <a:pt x="5049" y="17248"/>
                  </a:cubicBezTo>
                  <a:cubicBezTo>
                    <a:pt x="4715" y="16379"/>
                    <a:pt x="4691" y="15201"/>
                    <a:pt x="5144" y="14379"/>
                  </a:cubicBezTo>
                  <a:cubicBezTo>
                    <a:pt x="5223" y="14229"/>
                    <a:pt x="5329" y="14078"/>
                    <a:pt x="5446" y="14078"/>
                  </a:cubicBezTo>
                  <a:close/>
                  <a:moveTo>
                    <a:pt x="7820" y="0"/>
                  </a:moveTo>
                  <a:cubicBezTo>
                    <a:pt x="7383" y="0"/>
                    <a:pt x="6931" y="39"/>
                    <a:pt x="6620" y="163"/>
                  </a:cubicBezTo>
                  <a:cubicBezTo>
                    <a:pt x="5965" y="425"/>
                    <a:pt x="5346" y="854"/>
                    <a:pt x="5037" y="1520"/>
                  </a:cubicBezTo>
                  <a:cubicBezTo>
                    <a:pt x="4715" y="2175"/>
                    <a:pt x="4811" y="2854"/>
                    <a:pt x="4942" y="3532"/>
                  </a:cubicBezTo>
                  <a:cubicBezTo>
                    <a:pt x="5049" y="4092"/>
                    <a:pt x="5251" y="4925"/>
                    <a:pt x="4942" y="5485"/>
                  </a:cubicBezTo>
                  <a:cubicBezTo>
                    <a:pt x="4930" y="5509"/>
                    <a:pt x="4918" y="5533"/>
                    <a:pt x="4906" y="5545"/>
                  </a:cubicBezTo>
                  <a:cubicBezTo>
                    <a:pt x="4810" y="5640"/>
                    <a:pt x="4716" y="5680"/>
                    <a:pt x="4628" y="5680"/>
                  </a:cubicBezTo>
                  <a:cubicBezTo>
                    <a:pt x="4419" y="5680"/>
                    <a:pt x="4246" y="5457"/>
                    <a:pt x="4180" y="5223"/>
                  </a:cubicBezTo>
                  <a:cubicBezTo>
                    <a:pt x="4096" y="4914"/>
                    <a:pt x="4072" y="4592"/>
                    <a:pt x="4108" y="4271"/>
                  </a:cubicBezTo>
                  <a:cubicBezTo>
                    <a:pt x="4108" y="3961"/>
                    <a:pt x="4144" y="3652"/>
                    <a:pt x="4227" y="3354"/>
                  </a:cubicBezTo>
                  <a:cubicBezTo>
                    <a:pt x="4346" y="2961"/>
                    <a:pt x="4572" y="2604"/>
                    <a:pt x="4703" y="2199"/>
                  </a:cubicBezTo>
                  <a:cubicBezTo>
                    <a:pt x="4704" y="2197"/>
                    <a:pt x="4703" y="2196"/>
                    <a:pt x="4699" y="2196"/>
                  </a:cubicBezTo>
                  <a:cubicBezTo>
                    <a:pt x="4608" y="2196"/>
                    <a:pt x="3118" y="2909"/>
                    <a:pt x="2775" y="3699"/>
                  </a:cubicBezTo>
                  <a:cubicBezTo>
                    <a:pt x="2405" y="4521"/>
                    <a:pt x="2120" y="5390"/>
                    <a:pt x="2120" y="6283"/>
                  </a:cubicBezTo>
                  <a:cubicBezTo>
                    <a:pt x="2120" y="6866"/>
                    <a:pt x="2167" y="7247"/>
                    <a:pt x="2501" y="7700"/>
                  </a:cubicBezTo>
                  <a:cubicBezTo>
                    <a:pt x="2703" y="7985"/>
                    <a:pt x="2953" y="8247"/>
                    <a:pt x="3239" y="8462"/>
                  </a:cubicBezTo>
                  <a:cubicBezTo>
                    <a:pt x="3891" y="8874"/>
                    <a:pt x="3454" y="9429"/>
                    <a:pt x="2415" y="9429"/>
                  </a:cubicBezTo>
                  <a:cubicBezTo>
                    <a:pt x="2373" y="9429"/>
                    <a:pt x="2330" y="9428"/>
                    <a:pt x="2286" y="9426"/>
                  </a:cubicBezTo>
                  <a:cubicBezTo>
                    <a:pt x="2269" y="9425"/>
                    <a:pt x="2251" y="9425"/>
                    <a:pt x="2233" y="9425"/>
                  </a:cubicBezTo>
                  <a:cubicBezTo>
                    <a:pt x="1487" y="9425"/>
                    <a:pt x="945" y="10156"/>
                    <a:pt x="596" y="10807"/>
                  </a:cubicBezTo>
                  <a:cubicBezTo>
                    <a:pt x="215" y="11522"/>
                    <a:pt x="0" y="12724"/>
                    <a:pt x="179" y="13510"/>
                  </a:cubicBezTo>
                  <a:cubicBezTo>
                    <a:pt x="346" y="14236"/>
                    <a:pt x="1358" y="15963"/>
                    <a:pt x="1917" y="16272"/>
                  </a:cubicBezTo>
                  <a:cubicBezTo>
                    <a:pt x="1858" y="15570"/>
                    <a:pt x="1763" y="14010"/>
                    <a:pt x="2346" y="13129"/>
                  </a:cubicBezTo>
                  <a:cubicBezTo>
                    <a:pt x="2691" y="12593"/>
                    <a:pt x="3215" y="12212"/>
                    <a:pt x="3834" y="12057"/>
                  </a:cubicBezTo>
                  <a:lnTo>
                    <a:pt x="3834" y="12057"/>
                  </a:lnTo>
                  <a:cubicBezTo>
                    <a:pt x="3215" y="12879"/>
                    <a:pt x="2953" y="13903"/>
                    <a:pt x="2644" y="14855"/>
                  </a:cubicBezTo>
                  <a:cubicBezTo>
                    <a:pt x="2417" y="15593"/>
                    <a:pt x="2215" y="16391"/>
                    <a:pt x="2465" y="17141"/>
                  </a:cubicBezTo>
                  <a:cubicBezTo>
                    <a:pt x="2715" y="17891"/>
                    <a:pt x="3418" y="18344"/>
                    <a:pt x="4132" y="18630"/>
                  </a:cubicBezTo>
                  <a:cubicBezTo>
                    <a:pt x="4549" y="18784"/>
                    <a:pt x="5001" y="18903"/>
                    <a:pt x="5442" y="18951"/>
                  </a:cubicBezTo>
                  <a:cubicBezTo>
                    <a:pt x="5568" y="18973"/>
                    <a:pt x="5696" y="18983"/>
                    <a:pt x="5825" y="18983"/>
                  </a:cubicBezTo>
                  <a:cubicBezTo>
                    <a:pt x="6046" y="18983"/>
                    <a:pt x="6266" y="18952"/>
                    <a:pt x="6477" y="18891"/>
                  </a:cubicBezTo>
                  <a:cubicBezTo>
                    <a:pt x="6585" y="19284"/>
                    <a:pt x="6775" y="19653"/>
                    <a:pt x="7037" y="19975"/>
                  </a:cubicBezTo>
                  <a:cubicBezTo>
                    <a:pt x="7490" y="20543"/>
                    <a:pt x="8110" y="20670"/>
                    <a:pt x="8762" y="20670"/>
                  </a:cubicBezTo>
                  <a:cubicBezTo>
                    <a:pt x="9122" y="20670"/>
                    <a:pt x="9491" y="20631"/>
                    <a:pt x="9847" y="20606"/>
                  </a:cubicBezTo>
                  <a:cubicBezTo>
                    <a:pt x="9978" y="20594"/>
                    <a:pt x="10657" y="20463"/>
                    <a:pt x="10537" y="20392"/>
                  </a:cubicBezTo>
                  <a:cubicBezTo>
                    <a:pt x="10109" y="20106"/>
                    <a:pt x="9775" y="19701"/>
                    <a:pt x="9561" y="19237"/>
                  </a:cubicBezTo>
                  <a:cubicBezTo>
                    <a:pt x="9359" y="18784"/>
                    <a:pt x="9085" y="18213"/>
                    <a:pt x="8918" y="17760"/>
                  </a:cubicBezTo>
                  <a:cubicBezTo>
                    <a:pt x="8585" y="16867"/>
                    <a:pt x="8299" y="15963"/>
                    <a:pt x="8061" y="15046"/>
                  </a:cubicBezTo>
                  <a:cubicBezTo>
                    <a:pt x="7954" y="14641"/>
                    <a:pt x="7882" y="14141"/>
                    <a:pt x="8061" y="13748"/>
                  </a:cubicBezTo>
                  <a:cubicBezTo>
                    <a:pt x="8098" y="13669"/>
                    <a:pt x="8145" y="13639"/>
                    <a:pt x="8193" y="13639"/>
                  </a:cubicBezTo>
                  <a:cubicBezTo>
                    <a:pt x="8284" y="13639"/>
                    <a:pt x="8384" y="13742"/>
                    <a:pt x="8454" y="13819"/>
                  </a:cubicBezTo>
                  <a:cubicBezTo>
                    <a:pt x="8835" y="14260"/>
                    <a:pt x="9085" y="14855"/>
                    <a:pt x="9311" y="15391"/>
                  </a:cubicBezTo>
                  <a:cubicBezTo>
                    <a:pt x="9811" y="16558"/>
                    <a:pt x="10145" y="17820"/>
                    <a:pt x="10871" y="18868"/>
                  </a:cubicBezTo>
                  <a:cubicBezTo>
                    <a:pt x="11244" y="19422"/>
                    <a:pt x="11746" y="19944"/>
                    <a:pt x="12418" y="19944"/>
                  </a:cubicBezTo>
                  <a:cubicBezTo>
                    <a:pt x="12453" y="19944"/>
                    <a:pt x="12489" y="19942"/>
                    <a:pt x="12526" y="19939"/>
                  </a:cubicBezTo>
                  <a:cubicBezTo>
                    <a:pt x="13073" y="19892"/>
                    <a:pt x="14657" y="19403"/>
                    <a:pt x="14657" y="19403"/>
                  </a:cubicBezTo>
                  <a:cubicBezTo>
                    <a:pt x="14597" y="19332"/>
                    <a:pt x="14526" y="19272"/>
                    <a:pt x="14443" y="19237"/>
                  </a:cubicBezTo>
                  <a:lnTo>
                    <a:pt x="14443" y="19225"/>
                  </a:lnTo>
                  <a:cubicBezTo>
                    <a:pt x="14181" y="19058"/>
                    <a:pt x="13812" y="18618"/>
                    <a:pt x="13609" y="18427"/>
                  </a:cubicBezTo>
                  <a:cubicBezTo>
                    <a:pt x="13181" y="18034"/>
                    <a:pt x="12657" y="17201"/>
                    <a:pt x="12442" y="16903"/>
                  </a:cubicBezTo>
                  <a:cubicBezTo>
                    <a:pt x="11811" y="16010"/>
                    <a:pt x="11788" y="15677"/>
                    <a:pt x="11299" y="14689"/>
                  </a:cubicBezTo>
                  <a:cubicBezTo>
                    <a:pt x="11097" y="14260"/>
                    <a:pt x="11085" y="13903"/>
                    <a:pt x="11002" y="13438"/>
                  </a:cubicBezTo>
                  <a:cubicBezTo>
                    <a:pt x="10954" y="13224"/>
                    <a:pt x="10978" y="12998"/>
                    <a:pt x="11073" y="12807"/>
                  </a:cubicBezTo>
                  <a:cubicBezTo>
                    <a:pt x="11125" y="12717"/>
                    <a:pt x="11202" y="12684"/>
                    <a:pt x="11286" y="12684"/>
                  </a:cubicBezTo>
                  <a:cubicBezTo>
                    <a:pt x="11411" y="12684"/>
                    <a:pt x="11552" y="12760"/>
                    <a:pt x="11645" y="12831"/>
                  </a:cubicBezTo>
                  <a:cubicBezTo>
                    <a:pt x="11954" y="13046"/>
                    <a:pt x="12181" y="13391"/>
                    <a:pt x="12395" y="13688"/>
                  </a:cubicBezTo>
                  <a:cubicBezTo>
                    <a:pt x="12716" y="14153"/>
                    <a:pt x="12978" y="14629"/>
                    <a:pt x="13216" y="15141"/>
                  </a:cubicBezTo>
                  <a:cubicBezTo>
                    <a:pt x="13443" y="15617"/>
                    <a:pt x="13705" y="16094"/>
                    <a:pt x="14002" y="16546"/>
                  </a:cubicBezTo>
                  <a:cubicBezTo>
                    <a:pt x="14300" y="16963"/>
                    <a:pt x="14657" y="17344"/>
                    <a:pt x="15050" y="17677"/>
                  </a:cubicBezTo>
                  <a:cubicBezTo>
                    <a:pt x="15563" y="18104"/>
                    <a:pt x="16192" y="18446"/>
                    <a:pt x="16841" y="18446"/>
                  </a:cubicBezTo>
                  <a:cubicBezTo>
                    <a:pt x="17096" y="18446"/>
                    <a:pt x="17355" y="18393"/>
                    <a:pt x="17610" y="18272"/>
                  </a:cubicBezTo>
                  <a:cubicBezTo>
                    <a:pt x="17657" y="18237"/>
                    <a:pt x="17693" y="18201"/>
                    <a:pt x="17741" y="18165"/>
                  </a:cubicBezTo>
                  <a:cubicBezTo>
                    <a:pt x="17776" y="18129"/>
                    <a:pt x="18181" y="17737"/>
                    <a:pt x="18348" y="17546"/>
                  </a:cubicBezTo>
                  <a:lnTo>
                    <a:pt x="18431" y="17451"/>
                  </a:lnTo>
                  <a:lnTo>
                    <a:pt x="18312" y="17403"/>
                  </a:lnTo>
                  <a:cubicBezTo>
                    <a:pt x="18038" y="17260"/>
                    <a:pt x="17765" y="17106"/>
                    <a:pt x="17503" y="16939"/>
                  </a:cubicBezTo>
                  <a:cubicBezTo>
                    <a:pt x="16943" y="16594"/>
                    <a:pt x="16407" y="16201"/>
                    <a:pt x="15907" y="15748"/>
                  </a:cubicBezTo>
                  <a:cubicBezTo>
                    <a:pt x="15669" y="15510"/>
                    <a:pt x="15371" y="15224"/>
                    <a:pt x="15217" y="14891"/>
                  </a:cubicBezTo>
                  <a:cubicBezTo>
                    <a:pt x="15109" y="14641"/>
                    <a:pt x="15074" y="14260"/>
                    <a:pt x="15383" y="14129"/>
                  </a:cubicBezTo>
                  <a:cubicBezTo>
                    <a:pt x="15444" y="14103"/>
                    <a:pt x="15507" y="14092"/>
                    <a:pt x="15571" y="14092"/>
                  </a:cubicBezTo>
                  <a:cubicBezTo>
                    <a:pt x="15799" y="14092"/>
                    <a:pt x="16040" y="14232"/>
                    <a:pt x="16217" y="14343"/>
                  </a:cubicBezTo>
                  <a:cubicBezTo>
                    <a:pt x="16514" y="14534"/>
                    <a:pt x="16800" y="14748"/>
                    <a:pt x="17062" y="14986"/>
                  </a:cubicBezTo>
                  <a:cubicBezTo>
                    <a:pt x="17654" y="15490"/>
                    <a:pt x="18216" y="16388"/>
                    <a:pt x="18942" y="16388"/>
                  </a:cubicBezTo>
                  <a:cubicBezTo>
                    <a:pt x="19005" y="16388"/>
                    <a:pt x="19069" y="16382"/>
                    <a:pt x="19134" y="16367"/>
                  </a:cubicBezTo>
                  <a:cubicBezTo>
                    <a:pt x="19610" y="16272"/>
                    <a:pt x="19705" y="15927"/>
                    <a:pt x="20229" y="15582"/>
                  </a:cubicBezTo>
                  <a:cubicBezTo>
                    <a:pt x="20610" y="15332"/>
                    <a:pt x="21003" y="15105"/>
                    <a:pt x="21420" y="14915"/>
                  </a:cubicBezTo>
                  <a:cubicBezTo>
                    <a:pt x="21253" y="14546"/>
                    <a:pt x="21110" y="14153"/>
                    <a:pt x="21027" y="13760"/>
                  </a:cubicBezTo>
                  <a:cubicBezTo>
                    <a:pt x="20932" y="13284"/>
                    <a:pt x="21039" y="12819"/>
                    <a:pt x="20658" y="12629"/>
                  </a:cubicBezTo>
                  <a:cubicBezTo>
                    <a:pt x="20503" y="12557"/>
                    <a:pt x="20348" y="12498"/>
                    <a:pt x="20182" y="12474"/>
                  </a:cubicBezTo>
                  <a:cubicBezTo>
                    <a:pt x="19994" y="12439"/>
                    <a:pt x="19803" y="12421"/>
                    <a:pt x="19610" y="12421"/>
                  </a:cubicBezTo>
                  <a:cubicBezTo>
                    <a:pt x="19472" y="12421"/>
                    <a:pt x="19332" y="12430"/>
                    <a:pt x="19193" y="12450"/>
                  </a:cubicBezTo>
                  <a:cubicBezTo>
                    <a:pt x="18830" y="12503"/>
                    <a:pt x="18529" y="12547"/>
                    <a:pt x="18207" y="12547"/>
                  </a:cubicBezTo>
                  <a:cubicBezTo>
                    <a:pt x="18024" y="12547"/>
                    <a:pt x="17834" y="12532"/>
                    <a:pt x="17622" y="12498"/>
                  </a:cubicBezTo>
                  <a:cubicBezTo>
                    <a:pt x="17515" y="12486"/>
                    <a:pt x="17276" y="12319"/>
                    <a:pt x="17300" y="12224"/>
                  </a:cubicBezTo>
                  <a:cubicBezTo>
                    <a:pt x="17467" y="11605"/>
                    <a:pt x="18407" y="11569"/>
                    <a:pt x="18919" y="11557"/>
                  </a:cubicBezTo>
                  <a:cubicBezTo>
                    <a:pt x="18976" y="11556"/>
                    <a:pt x="19033" y="11555"/>
                    <a:pt x="19089" y="11555"/>
                  </a:cubicBezTo>
                  <a:cubicBezTo>
                    <a:pt x="19604" y="11555"/>
                    <a:pt x="20117" y="11605"/>
                    <a:pt x="20610" y="11712"/>
                  </a:cubicBezTo>
                  <a:lnTo>
                    <a:pt x="20753" y="11748"/>
                  </a:lnTo>
                  <a:cubicBezTo>
                    <a:pt x="20693" y="11438"/>
                    <a:pt x="20574" y="11141"/>
                    <a:pt x="20408" y="10890"/>
                  </a:cubicBezTo>
                  <a:cubicBezTo>
                    <a:pt x="20040" y="10373"/>
                    <a:pt x="19323" y="10247"/>
                    <a:pt x="18702" y="10247"/>
                  </a:cubicBezTo>
                  <a:cubicBezTo>
                    <a:pt x="18579" y="10247"/>
                    <a:pt x="18460" y="10252"/>
                    <a:pt x="18348" y="10259"/>
                  </a:cubicBezTo>
                  <a:cubicBezTo>
                    <a:pt x="17300" y="10319"/>
                    <a:pt x="16360" y="10831"/>
                    <a:pt x="15348" y="10974"/>
                  </a:cubicBezTo>
                  <a:cubicBezTo>
                    <a:pt x="15186" y="10997"/>
                    <a:pt x="15025" y="11010"/>
                    <a:pt x="14863" y="11010"/>
                  </a:cubicBezTo>
                  <a:cubicBezTo>
                    <a:pt x="14775" y="11010"/>
                    <a:pt x="14686" y="11006"/>
                    <a:pt x="14597" y="10998"/>
                  </a:cubicBezTo>
                  <a:cubicBezTo>
                    <a:pt x="14478" y="10998"/>
                    <a:pt x="14359" y="10938"/>
                    <a:pt x="14288" y="10843"/>
                  </a:cubicBezTo>
                  <a:cubicBezTo>
                    <a:pt x="14216" y="10736"/>
                    <a:pt x="14300" y="10557"/>
                    <a:pt x="14371" y="10474"/>
                  </a:cubicBezTo>
                  <a:cubicBezTo>
                    <a:pt x="14693" y="10117"/>
                    <a:pt x="15312" y="10057"/>
                    <a:pt x="15740" y="9914"/>
                  </a:cubicBezTo>
                  <a:cubicBezTo>
                    <a:pt x="16836" y="9569"/>
                    <a:pt x="17860" y="9021"/>
                    <a:pt x="18991" y="8771"/>
                  </a:cubicBezTo>
                  <a:cubicBezTo>
                    <a:pt x="19146" y="8735"/>
                    <a:pt x="19300" y="8700"/>
                    <a:pt x="19467" y="8688"/>
                  </a:cubicBezTo>
                  <a:cubicBezTo>
                    <a:pt x="19537" y="8670"/>
                    <a:pt x="19613" y="8659"/>
                    <a:pt x="19691" y="8659"/>
                  </a:cubicBezTo>
                  <a:cubicBezTo>
                    <a:pt x="19719" y="8659"/>
                    <a:pt x="19748" y="8661"/>
                    <a:pt x="19777" y="8664"/>
                  </a:cubicBezTo>
                  <a:cubicBezTo>
                    <a:pt x="19805" y="8669"/>
                    <a:pt x="19827" y="8671"/>
                    <a:pt x="19846" y="8671"/>
                  </a:cubicBezTo>
                  <a:cubicBezTo>
                    <a:pt x="20015" y="8671"/>
                    <a:pt x="19804" y="8487"/>
                    <a:pt x="19729" y="8390"/>
                  </a:cubicBezTo>
                  <a:cubicBezTo>
                    <a:pt x="19670" y="8295"/>
                    <a:pt x="19634" y="8200"/>
                    <a:pt x="19586" y="8116"/>
                  </a:cubicBezTo>
                  <a:cubicBezTo>
                    <a:pt x="19455" y="7890"/>
                    <a:pt x="19336" y="7652"/>
                    <a:pt x="19193" y="7438"/>
                  </a:cubicBezTo>
                  <a:cubicBezTo>
                    <a:pt x="18979" y="7081"/>
                    <a:pt x="18646" y="6819"/>
                    <a:pt x="18265" y="6664"/>
                  </a:cubicBezTo>
                  <a:cubicBezTo>
                    <a:pt x="18053" y="6589"/>
                    <a:pt x="17837" y="6557"/>
                    <a:pt x="17619" y="6557"/>
                  </a:cubicBezTo>
                  <a:cubicBezTo>
                    <a:pt x="16904" y="6557"/>
                    <a:pt x="16176" y="6904"/>
                    <a:pt x="15574" y="7223"/>
                  </a:cubicBezTo>
                  <a:cubicBezTo>
                    <a:pt x="14990" y="7533"/>
                    <a:pt x="14467" y="7902"/>
                    <a:pt x="13931" y="8271"/>
                  </a:cubicBezTo>
                  <a:cubicBezTo>
                    <a:pt x="13359" y="8652"/>
                    <a:pt x="12752" y="9069"/>
                    <a:pt x="12085" y="9247"/>
                  </a:cubicBezTo>
                  <a:cubicBezTo>
                    <a:pt x="12007" y="9270"/>
                    <a:pt x="11907" y="9292"/>
                    <a:pt x="11811" y="9292"/>
                  </a:cubicBezTo>
                  <a:cubicBezTo>
                    <a:pt x="11703" y="9292"/>
                    <a:pt x="11601" y="9264"/>
                    <a:pt x="11538" y="9176"/>
                  </a:cubicBezTo>
                  <a:cubicBezTo>
                    <a:pt x="11383" y="8950"/>
                    <a:pt x="11490" y="8688"/>
                    <a:pt x="11633" y="8497"/>
                  </a:cubicBezTo>
                  <a:cubicBezTo>
                    <a:pt x="12002" y="7938"/>
                    <a:pt x="12692" y="7581"/>
                    <a:pt x="13264" y="7283"/>
                  </a:cubicBezTo>
                  <a:cubicBezTo>
                    <a:pt x="13835" y="6973"/>
                    <a:pt x="14478" y="6723"/>
                    <a:pt x="15086" y="6461"/>
                  </a:cubicBezTo>
                  <a:cubicBezTo>
                    <a:pt x="15894" y="6113"/>
                    <a:pt x="16739" y="5792"/>
                    <a:pt x="17618" y="5792"/>
                  </a:cubicBezTo>
                  <a:cubicBezTo>
                    <a:pt x="17761" y="5792"/>
                    <a:pt x="17905" y="5800"/>
                    <a:pt x="18050" y="5818"/>
                  </a:cubicBezTo>
                  <a:cubicBezTo>
                    <a:pt x="18062" y="5830"/>
                    <a:pt x="18074" y="5830"/>
                    <a:pt x="18086" y="5830"/>
                  </a:cubicBezTo>
                  <a:lnTo>
                    <a:pt x="18157" y="5830"/>
                  </a:lnTo>
                  <a:cubicBezTo>
                    <a:pt x="18312" y="5830"/>
                    <a:pt x="18479" y="5854"/>
                    <a:pt x="18634" y="5902"/>
                  </a:cubicBezTo>
                  <a:cubicBezTo>
                    <a:pt x="18634" y="5902"/>
                    <a:pt x="18634" y="5902"/>
                    <a:pt x="18634" y="5902"/>
                  </a:cubicBezTo>
                  <a:cubicBezTo>
                    <a:pt x="18676" y="5902"/>
                    <a:pt x="17774" y="3959"/>
                    <a:pt x="16967" y="3330"/>
                  </a:cubicBezTo>
                  <a:cubicBezTo>
                    <a:pt x="16536" y="2991"/>
                    <a:pt x="16014" y="2816"/>
                    <a:pt x="15486" y="2816"/>
                  </a:cubicBezTo>
                  <a:cubicBezTo>
                    <a:pt x="15123" y="2816"/>
                    <a:pt x="14758" y="2898"/>
                    <a:pt x="14419" y="3068"/>
                  </a:cubicBezTo>
                  <a:cubicBezTo>
                    <a:pt x="13597" y="3449"/>
                    <a:pt x="12931" y="4128"/>
                    <a:pt x="12288" y="4747"/>
                  </a:cubicBezTo>
                  <a:cubicBezTo>
                    <a:pt x="11978" y="5045"/>
                    <a:pt x="11633" y="5318"/>
                    <a:pt x="11299" y="5604"/>
                  </a:cubicBezTo>
                  <a:cubicBezTo>
                    <a:pt x="10930" y="5914"/>
                    <a:pt x="10561" y="6247"/>
                    <a:pt x="10097" y="6414"/>
                  </a:cubicBezTo>
                  <a:cubicBezTo>
                    <a:pt x="9994" y="6448"/>
                    <a:pt x="9897" y="6501"/>
                    <a:pt x="9779" y="6501"/>
                  </a:cubicBezTo>
                  <a:cubicBezTo>
                    <a:pt x="9734" y="6501"/>
                    <a:pt x="9686" y="6493"/>
                    <a:pt x="9633" y="6473"/>
                  </a:cubicBezTo>
                  <a:lnTo>
                    <a:pt x="9621" y="6473"/>
                  </a:lnTo>
                  <a:cubicBezTo>
                    <a:pt x="9573" y="6426"/>
                    <a:pt x="9549" y="6354"/>
                    <a:pt x="9585" y="6295"/>
                  </a:cubicBezTo>
                  <a:cubicBezTo>
                    <a:pt x="9597" y="6247"/>
                    <a:pt x="9621" y="6188"/>
                    <a:pt x="9656" y="6152"/>
                  </a:cubicBezTo>
                  <a:cubicBezTo>
                    <a:pt x="9775" y="5985"/>
                    <a:pt x="9906" y="5842"/>
                    <a:pt x="10049" y="5711"/>
                  </a:cubicBezTo>
                  <a:cubicBezTo>
                    <a:pt x="10430" y="5342"/>
                    <a:pt x="10799" y="4973"/>
                    <a:pt x="11133" y="4580"/>
                  </a:cubicBezTo>
                  <a:cubicBezTo>
                    <a:pt x="11538" y="4092"/>
                    <a:pt x="11978" y="3640"/>
                    <a:pt x="12442" y="3211"/>
                  </a:cubicBezTo>
                  <a:cubicBezTo>
                    <a:pt x="12839" y="2877"/>
                    <a:pt x="13326" y="2534"/>
                    <a:pt x="13857" y="2534"/>
                  </a:cubicBezTo>
                  <a:cubicBezTo>
                    <a:pt x="13932" y="2534"/>
                    <a:pt x="14009" y="2541"/>
                    <a:pt x="14086" y="2556"/>
                  </a:cubicBezTo>
                  <a:cubicBezTo>
                    <a:pt x="14109" y="2556"/>
                    <a:pt x="13085" y="842"/>
                    <a:pt x="12181" y="604"/>
                  </a:cubicBezTo>
                  <a:cubicBezTo>
                    <a:pt x="12002" y="559"/>
                    <a:pt x="11825" y="538"/>
                    <a:pt x="11652" y="538"/>
                  </a:cubicBezTo>
                  <a:cubicBezTo>
                    <a:pt x="10950" y="538"/>
                    <a:pt x="10305" y="883"/>
                    <a:pt x="9799" y="1389"/>
                  </a:cubicBezTo>
                  <a:cubicBezTo>
                    <a:pt x="9228" y="1985"/>
                    <a:pt x="8930" y="2711"/>
                    <a:pt x="8668" y="3473"/>
                  </a:cubicBezTo>
                  <a:cubicBezTo>
                    <a:pt x="8537" y="3902"/>
                    <a:pt x="8371" y="4306"/>
                    <a:pt x="8180" y="4711"/>
                  </a:cubicBezTo>
                  <a:cubicBezTo>
                    <a:pt x="8013" y="5021"/>
                    <a:pt x="7799" y="5366"/>
                    <a:pt x="7442" y="5485"/>
                  </a:cubicBezTo>
                  <a:cubicBezTo>
                    <a:pt x="7392" y="5503"/>
                    <a:pt x="7346" y="5511"/>
                    <a:pt x="7305" y="5511"/>
                  </a:cubicBezTo>
                  <a:cubicBezTo>
                    <a:pt x="6699" y="5511"/>
                    <a:pt x="7004" y="3737"/>
                    <a:pt x="7049" y="3425"/>
                  </a:cubicBezTo>
                  <a:cubicBezTo>
                    <a:pt x="7132" y="2854"/>
                    <a:pt x="7287" y="2306"/>
                    <a:pt x="7513" y="1794"/>
                  </a:cubicBezTo>
                  <a:cubicBezTo>
                    <a:pt x="7870" y="1044"/>
                    <a:pt x="8466" y="532"/>
                    <a:pt x="9156" y="115"/>
                  </a:cubicBezTo>
                  <a:cubicBezTo>
                    <a:pt x="9178" y="101"/>
                    <a:pt x="8519" y="0"/>
                    <a:pt x="7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3725461" y="3677005"/>
              <a:ext cx="776094" cy="400382"/>
            </a:xfrm>
            <a:custGeom>
              <a:avLst/>
              <a:gdLst/>
              <a:ahLst/>
              <a:cxnLst/>
              <a:rect l="l" t="t" r="r" b="b"/>
              <a:pathLst>
                <a:path w="20888" h="10776" extrusionOk="0">
                  <a:moveTo>
                    <a:pt x="11530" y="0"/>
                  </a:moveTo>
                  <a:cubicBezTo>
                    <a:pt x="11077" y="477"/>
                    <a:pt x="10994" y="489"/>
                    <a:pt x="10613" y="977"/>
                  </a:cubicBezTo>
                  <a:cubicBezTo>
                    <a:pt x="10553" y="1036"/>
                    <a:pt x="10137" y="1751"/>
                    <a:pt x="10077" y="1786"/>
                  </a:cubicBezTo>
                  <a:cubicBezTo>
                    <a:pt x="9851" y="2227"/>
                    <a:pt x="9708" y="2548"/>
                    <a:pt x="9517" y="3001"/>
                  </a:cubicBezTo>
                  <a:cubicBezTo>
                    <a:pt x="9315" y="3489"/>
                    <a:pt x="9125" y="3977"/>
                    <a:pt x="8922" y="4465"/>
                  </a:cubicBezTo>
                  <a:cubicBezTo>
                    <a:pt x="8732" y="4894"/>
                    <a:pt x="8470" y="5287"/>
                    <a:pt x="8279" y="5703"/>
                  </a:cubicBezTo>
                  <a:cubicBezTo>
                    <a:pt x="7970" y="5608"/>
                    <a:pt x="7672" y="5513"/>
                    <a:pt x="7362" y="5430"/>
                  </a:cubicBezTo>
                  <a:cubicBezTo>
                    <a:pt x="7601" y="4930"/>
                    <a:pt x="7636" y="4287"/>
                    <a:pt x="7672" y="3775"/>
                  </a:cubicBezTo>
                  <a:cubicBezTo>
                    <a:pt x="7708" y="3072"/>
                    <a:pt x="7708" y="2382"/>
                    <a:pt x="7648" y="1691"/>
                  </a:cubicBezTo>
                  <a:cubicBezTo>
                    <a:pt x="7636" y="1524"/>
                    <a:pt x="7624" y="1358"/>
                    <a:pt x="7612" y="1191"/>
                  </a:cubicBezTo>
                  <a:cubicBezTo>
                    <a:pt x="7601" y="1227"/>
                    <a:pt x="7589" y="1274"/>
                    <a:pt x="7577" y="1310"/>
                  </a:cubicBezTo>
                  <a:cubicBezTo>
                    <a:pt x="7398" y="1941"/>
                    <a:pt x="7279" y="2584"/>
                    <a:pt x="7231" y="3239"/>
                  </a:cubicBezTo>
                  <a:cubicBezTo>
                    <a:pt x="7231" y="3632"/>
                    <a:pt x="7208" y="4025"/>
                    <a:pt x="7160" y="4406"/>
                  </a:cubicBezTo>
                  <a:cubicBezTo>
                    <a:pt x="7124" y="4727"/>
                    <a:pt x="7041" y="5025"/>
                    <a:pt x="7029" y="5334"/>
                  </a:cubicBezTo>
                  <a:cubicBezTo>
                    <a:pt x="6839" y="5287"/>
                    <a:pt x="6660" y="5239"/>
                    <a:pt x="6481" y="5191"/>
                  </a:cubicBezTo>
                  <a:cubicBezTo>
                    <a:pt x="6315" y="4382"/>
                    <a:pt x="5803" y="3620"/>
                    <a:pt x="5469" y="2870"/>
                  </a:cubicBezTo>
                  <a:cubicBezTo>
                    <a:pt x="5386" y="2691"/>
                    <a:pt x="5303" y="2501"/>
                    <a:pt x="5231" y="2310"/>
                  </a:cubicBezTo>
                  <a:lnTo>
                    <a:pt x="5231" y="2310"/>
                  </a:lnTo>
                  <a:cubicBezTo>
                    <a:pt x="5160" y="2513"/>
                    <a:pt x="5374" y="3441"/>
                    <a:pt x="5541" y="3751"/>
                  </a:cubicBezTo>
                  <a:cubicBezTo>
                    <a:pt x="5755" y="4156"/>
                    <a:pt x="5898" y="4703"/>
                    <a:pt x="6088" y="5108"/>
                  </a:cubicBezTo>
                  <a:cubicBezTo>
                    <a:pt x="4422" y="4727"/>
                    <a:pt x="1957" y="3822"/>
                    <a:pt x="493" y="2941"/>
                  </a:cubicBezTo>
                  <a:cubicBezTo>
                    <a:pt x="449" y="2915"/>
                    <a:pt x="405" y="2904"/>
                    <a:pt x="363" y="2904"/>
                  </a:cubicBezTo>
                  <a:cubicBezTo>
                    <a:pt x="154" y="2904"/>
                    <a:pt x="0" y="3185"/>
                    <a:pt x="219" y="3334"/>
                  </a:cubicBezTo>
                  <a:cubicBezTo>
                    <a:pt x="1540" y="4263"/>
                    <a:pt x="4029" y="5120"/>
                    <a:pt x="5588" y="5489"/>
                  </a:cubicBezTo>
                  <a:cubicBezTo>
                    <a:pt x="5791" y="5537"/>
                    <a:pt x="5981" y="5584"/>
                    <a:pt x="6184" y="5632"/>
                  </a:cubicBezTo>
                  <a:cubicBezTo>
                    <a:pt x="5827" y="6299"/>
                    <a:pt x="4410" y="7311"/>
                    <a:pt x="4291" y="7430"/>
                  </a:cubicBezTo>
                  <a:lnTo>
                    <a:pt x="4124" y="7620"/>
                  </a:lnTo>
                  <a:cubicBezTo>
                    <a:pt x="4422" y="7489"/>
                    <a:pt x="5874" y="6751"/>
                    <a:pt x="6529" y="5751"/>
                  </a:cubicBezTo>
                  <a:cubicBezTo>
                    <a:pt x="6696" y="5787"/>
                    <a:pt x="6767" y="5787"/>
                    <a:pt x="6934" y="5834"/>
                  </a:cubicBezTo>
                  <a:cubicBezTo>
                    <a:pt x="7017" y="6120"/>
                    <a:pt x="7053" y="6430"/>
                    <a:pt x="7041" y="6739"/>
                  </a:cubicBezTo>
                  <a:cubicBezTo>
                    <a:pt x="6981" y="7204"/>
                    <a:pt x="6874" y="7656"/>
                    <a:pt x="6708" y="8097"/>
                  </a:cubicBezTo>
                  <a:cubicBezTo>
                    <a:pt x="6469" y="8847"/>
                    <a:pt x="5934" y="10406"/>
                    <a:pt x="6077" y="10430"/>
                  </a:cubicBezTo>
                  <a:cubicBezTo>
                    <a:pt x="6267" y="10085"/>
                    <a:pt x="6458" y="9752"/>
                    <a:pt x="6636" y="9394"/>
                  </a:cubicBezTo>
                  <a:cubicBezTo>
                    <a:pt x="6958" y="8740"/>
                    <a:pt x="7196" y="8049"/>
                    <a:pt x="7327" y="7335"/>
                  </a:cubicBezTo>
                  <a:cubicBezTo>
                    <a:pt x="7386" y="6942"/>
                    <a:pt x="7458" y="6382"/>
                    <a:pt x="7327" y="5942"/>
                  </a:cubicBezTo>
                  <a:lnTo>
                    <a:pt x="7327" y="5942"/>
                  </a:lnTo>
                  <a:cubicBezTo>
                    <a:pt x="7660" y="6037"/>
                    <a:pt x="7993" y="6132"/>
                    <a:pt x="8327" y="6239"/>
                  </a:cubicBezTo>
                  <a:cubicBezTo>
                    <a:pt x="8803" y="7668"/>
                    <a:pt x="8875" y="10645"/>
                    <a:pt x="9006" y="10645"/>
                  </a:cubicBezTo>
                  <a:lnTo>
                    <a:pt x="9006" y="10371"/>
                  </a:lnTo>
                  <a:cubicBezTo>
                    <a:pt x="8982" y="9132"/>
                    <a:pt x="9196" y="7549"/>
                    <a:pt x="8696" y="6346"/>
                  </a:cubicBezTo>
                  <a:lnTo>
                    <a:pt x="8696" y="6346"/>
                  </a:lnTo>
                  <a:cubicBezTo>
                    <a:pt x="9256" y="6513"/>
                    <a:pt x="9815" y="6692"/>
                    <a:pt x="10375" y="6858"/>
                  </a:cubicBezTo>
                  <a:cubicBezTo>
                    <a:pt x="10375" y="6870"/>
                    <a:pt x="10387" y="6870"/>
                    <a:pt x="10387" y="6882"/>
                  </a:cubicBezTo>
                  <a:cubicBezTo>
                    <a:pt x="11101" y="8013"/>
                    <a:pt x="12113" y="10597"/>
                    <a:pt x="12268" y="10776"/>
                  </a:cubicBezTo>
                  <a:lnTo>
                    <a:pt x="12232" y="10656"/>
                  </a:lnTo>
                  <a:cubicBezTo>
                    <a:pt x="11970" y="9859"/>
                    <a:pt x="11768" y="9049"/>
                    <a:pt x="11530" y="8251"/>
                  </a:cubicBezTo>
                  <a:cubicBezTo>
                    <a:pt x="11434" y="7823"/>
                    <a:pt x="11268" y="7430"/>
                    <a:pt x="11041" y="7061"/>
                  </a:cubicBezTo>
                  <a:lnTo>
                    <a:pt x="11041" y="7061"/>
                  </a:lnTo>
                  <a:cubicBezTo>
                    <a:pt x="12006" y="7358"/>
                    <a:pt x="13208" y="7835"/>
                    <a:pt x="14173" y="8168"/>
                  </a:cubicBezTo>
                  <a:cubicBezTo>
                    <a:pt x="14732" y="8847"/>
                    <a:pt x="15816" y="10335"/>
                    <a:pt x="15959" y="10406"/>
                  </a:cubicBezTo>
                  <a:cubicBezTo>
                    <a:pt x="15661" y="9740"/>
                    <a:pt x="15328" y="8942"/>
                    <a:pt x="14851" y="8335"/>
                  </a:cubicBezTo>
                  <a:lnTo>
                    <a:pt x="14851" y="8335"/>
                  </a:lnTo>
                  <a:cubicBezTo>
                    <a:pt x="15244" y="8478"/>
                    <a:pt x="15649" y="8620"/>
                    <a:pt x="16030" y="8763"/>
                  </a:cubicBezTo>
                  <a:cubicBezTo>
                    <a:pt x="16899" y="9097"/>
                    <a:pt x="17757" y="9406"/>
                    <a:pt x="18638" y="9692"/>
                  </a:cubicBezTo>
                  <a:cubicBezTo>
                    <a:pt x="19388" y="9918"/>
                    <a:pt x="20043" y="10323"/>
                    <a:pt x="20840" y="10347"/>
                  </a:cubicBezTo>
                  <a:cubicBezTo>
                    <a:pt x="20888" y="10335"/>
                    <a:pt x="20888" y="10264"/>
                    <a:pt x="20840" y="10264"/>
                  </a:cubicBezTo>
                  <a:cubicBezTo>
                    <a:pt x="20019" y="10168"/>
                    <a:pt x="19328" y="9775"/>
                    <a:pt x="18602" y="9382"/>
                  </a:cubicBezTo>
                  <a:cubicBezTo>
                    <a:pt x="18054" y="9097"/>
                    <a:pt x="17483" y="8835"/>
                    <a:pt x="16899" y="8620"/>
                  </a:cubicBezTo>
                  <a:cubicBezTo>
                    <a:pt x="17042" y="8561"/>
                    <a:pt x="17173" y="8478"/>
                    <a:pt x="17316" y="8418"/>
                  </a:cubicBezTo>
                  <a:cubicBezTo>
                    <a:pt x="17685" y="8239"/>
                    <a:pt x="18054" y="8061"/>
                    <a:pt x="18435" y="7882"/>
                  </a:cubicBezTo>
                  <a:lnTo>
                    <a:pt x="18542" y="7835"/>
                  </a:lnTo>
                  <a:cubicBezTo>
                    <a:pt x="18533" y="7823"/>
                    <a:pt x="18505" y="7818"/>
                    <a:pt x="18460" y="7818"/>
                  </a:cubicBezTo>
                  <a:cubicBezTo>
                    <a:pt x="18093" y="7818"/>
                    <a:pt x="16647" y="8179"/>
                    <a:pt x="16233" y="8370"/>
                  </a:cubicBezTo>
                  <a:lnTo>
                    <a:pt x="16173" y="8347"/>
                  </a:lnTo>
                  <a:cubicBezTo>
                    <a:pt x="15292" y="8001"/>
                    <a:pt x="14387" y="7668"/>
                    <a:pt x="13494" y="7347"/>
                  </a:cubicBezTo>
                  <a:cubicBezTo>
                    <a:pt x="13899" y="7168"/>
                    <a:pt x="14280" y="6942"/>
                    <a:pt x="14649" y="6692"/>
                  </a:cubicBezTo>
                  <a:cubicBezTo>
                    <a:pt x="15161" y="6370"/>
                    <a:pt x="15649" y="6013"/>
                    <a:pt x="16149" y="5692"/>
                  </a:cubicBezTo>
                  <a:cubicBezTo>
                    <a:pt x="16411" y="5513"/>
                    <a:pt x="16673" y="5358"/>
                    <a:pt x="16935" y="5203"/>
                  </a:cubicBezTo>
                  <a:lnTo>
                    <a:pt x="16935" y="5203"/>
                  </a:lnTo>
                  <a:cubicBezTo>
                    <a:pt x="16792" y="5227"/>
                    <a:pt x="16661" y="5263"/>
                    <a:pt x="16518" y="5311"/>
                  </a:cubicBezTo>
                  <a:cubicBezTo>
                    <a:pt x="15911" y="5549"/>
                    <a:pt x="15304" y="5823"/>
                    <a:pt x="14732" y="6156"/>
                  </a:cubicBezTo>
                  <a:cubicBezTo>
                    <a:pt x="14137" y="6537"/>
                    <a:pt x="13399" y="6680"/>
                    <a:pt x="12851" y="7132"/>
                  </a:cubicBezTo>
                  <a:cubicBezTo>
                    <a:pt x="12244" y="6918"/>
                    <a:pt x="11625" y="6727"/>
                    <a:pt x="11006" y="6549"/>
                  </a:cubicBezTo>
                  <a:cubicBezTo>
                    <a:pt x="10720" y="6477"/>
                    <a:pt x="10434" y="6382"/>
                    <a:pt x="10160" y="6299"/>
                  </a:cubicBezTo>
                  <a:cubicBezTo>
                    <a:pt x="10672" y="5906"/>
                    <a:pt x="11065" y="5263"/>
                    <a:pt x="11542" y="4870"/>
                  </a:cubicBezTo>
                  <a:cubicBezTo>
                    <a:pt x="12220" y="4287"/>
                    <a:pt x="12935" y="3751"/>
                    <a:pt x="13649" y="3227"/>
                  </a:cubicBezTo>
                  <a:cubicBezTo>
                    <a:pt x="14030" y="2953"/>
                    <a:pt x="14387" y="2667"/>
                    <a:pt x="14756" y="2382"/>
                  </a:cubicBezTo>
                  <a:lnTo>
                    <a:pt x="14756" y="2382"/>
                  </a:lnTo>
                  <a:cubicBezTo>
                    <a:pt x="14554" y="2477"/>
                    <a:pt x="14363" y="2572"/>
                    <a:pt x="14173" y="2655"/>
                  </a:cubicBezTo>
                  <a:cubicBezTo>
                    <a:pt x="13982" y="2739"/>
                    <a:pt x="10803" y="4775"/>
                    <a:pt x="9648" y="6144"/>
                  </a:cubicBezTo>
                  <a:lnTo>
                    <a:pt x="8613" y="5811"/>
                  </a:lnTo>
                  <a:cubicBezTo>
                    <a:pt x="9053" y="5334"/>
                    <a:pt x="9291" y="4632"/>
                    <a:pt x="9517" y="4060"/>
                  </a:cubicBezTo>
                  <a:cubicBezTo>
                    <a:pt x="9887" y="3156"/>
                    <a:pt x="10268" y="2251"/>
                    <a:pt x="10720" y="1382"/>
                  </a:cubicBezTo>
                  <a:cubicBezTo>
                    <a:pt x="10958" y="905"/>
                    <a:pt x="11232" y="441"/>
                    <a:pt x="1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3663670" y="2925337"/>
              <a:ext cx="951131" cy="365531"/>
            </a:xfrm>
            <a:custGeom>
              <a:avLst/>
              <a:gdLst/>
              <a:ahLst/>
              <a:cxnLst/>
              <a:rect l="l" t="t" r="r" b="b"/>
              <a:pathLst>
                <a:path w="25599" h="9838" extrusionOk="0">
                  <a:moveTo>
                    <a:pt x="11223" y="1"/>
                  </a:moveTo>
                  <a:cubicBezTo>
                    <a:pt x="6749" y="1"/>
                    <a:pt x="2924" y="1720"/>
                    <a:pt x="1" y="4705"/>
                  </a:cubicBezTo>
                  <a:cubicBezTo>
                    <a:pt x="1645" y="6904"/>
                    <a:pt x="6251" y="9838"/>
                    <a:pt x="12316" y="9838"/>
                  </a:cubicBezTo>
                  <a:cubicBezTo>
                    <a:pt x="16264" y="9838"/>
                    <a:pt x="20829" y="8595"/>
                    <a:pt x="25599" y="5098"/>
                  </a:cubicBezTo>
                  <a:cubicBezTo>
                    <a:pt x="20359" y="1568"/>
                    <a:pt x="15495" y="1"/>
                    <a:pt x="1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3663670" y="3080724"/>
              <a:ext cx="827739" cy="38864"/>
            </a:xfrm>
            <a:custGeom>
              <a:avLst/>
              <a:gdLst/>
              <a:ahLst/>
              <a:cxnLst/>
              <a:rect l="l" t="t" r="r" b="b"/>
              <a:pathLst>
                <a:path w="22278" h="1046" extrusionOk="0">
                  <a:moveTo>
                    <a:pt x="6457" y="1"/>
                  </a:moveTo>
                  <a:cubicBezTo>
                    <a:pt x="3102" y="1"/>
                    <a:pt x="830" y="168"/>
                    <a:pt x="1" y="523"/>
                  </a:cubicBezTo>
                  <a:cubicBezTo>
                    <a:pt x="982" y="894"/>
                    <a:pt x="3532" y="1045"/>
                    <a:pt x="7369" y="1045"/>
                  </a:cubicBezTo>
                  <a:cubicBezTo>
                    <a:pt x="11168" y="1045"/>
                    <a:pt x="16229" y="897"/>
                    <a:pt x="22277" y="666"/>
                  </a:cubicBezTo>
                  <a:cubicBezTo>
                    <a:pt x="15889" y="234"/>
                    <a:pt x="10418" y="1"/>
                    <a:pt x="6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3779561" y="3105432"/>
              <a:ext cx="58891" cy="85865"/>
            </a:xfrm>
            <a:custGeom>
              <a:avLst/>
              <a:gdLst/>
              <a:ahLst/>
              <a:cxnLst/>
              <a:rect l="l" t="t" r="r" b="b"/>
              <a:pathLst>
                <a:path w="1585" h="2311" extrusionOk="0">
                  <a:moveTo>
                    <a:pt x="1" y="1"/>
                  </a:moveTo>
                  <a:lnTo>
                    <a:pt x="1" y="1"/>
                  </a:lnTo>
                  <a:cubicBezTo>
                    <a:pt x="692" y="513"/>
                    <a:pt x="989" y="1632"/>
                    <a:pt x="513" y="2310"/>
                  </a:cubicBezTo>
                  <a:cubicBezTo>
                    <a:pt x="1584" y="1417"/>
                    <a:pt x="465" y="96"/>
                    <a:pt x="465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888391" y="3106324"/>
              <a:ext cx="71709" cy="133647"/>
            </a:xfrm>
            <a:custGeom>
              <a:avLst/>
              <a:gdLst/>
              <a:ahLst/>
              <a:cxnLst/>
              <a:rect l="l" t="t" r="r" b="b"/>
              <a:pathLst>
                <a:path w="1930" h="3597" extrusionOk="0">
                  <a:moveTo>
                    <a:pt x="691" y="0"/>
                  </a:moveTo>
                  <a:lnTo>
                    <a:pt x="1" y="12"/>
                  </a:lnTo>
                  <a:cubicBezTo>
                    <a:pt x="906" y="1298"/>
                    <a:pt x="965" y="2763"/>
                    <a:pt x="549" y="3596"/>
                  </a:cubicBezTo>
                  <a:cubicBezTo>
                    <a:pt x="1930" y="1834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4026427" y="3104987"/>
              <a:ext cx="62420" cy="153970"/>
            </a:xfrm>
            <a:custGeom>
              <a:avLst/>
              <a:gdLst/>
              <a:ahLst/>
              <a:cxnLst/>
              <a:rect l="l" t="t" r="r" b="b"/>
              <a:pathLst>
                <a:path w="1680" h="4144" extrusionOk="0">
                  <a:moveTo>
                    <a:pt x="501" y="1"/>
                  </a:moveTo>
                  <a:cubicBezTo>
                    <a:pt x="334" y="1"/>
                    <a:pt x="167" y="13"/>
                    <a:pt x="1" y="48"/>
                  </a:cubicBezTo>
                  <a:cubicBezTo>
                    <a:pt x="1001" y="1167"/>
                    <a:pt x="1263" y="2763"/>
                    <a:pt x="691" y="4144"/>
                  </a:cubicBezTo>
                  <a:cubicBezTo>
                    <a:pt x="1679" y="2572"/>
                    <a:pt x="1227" y="739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4185678" y="3105841"/>
              <a:ext cx="60674" cy="143827"/>
            </a:xfrm>
            <a:custGeom>
              <a:avLst/>
              <a:gdLst/>
              <a:ahLst/>
              <a:cxnLst/>
              <a:rect l="l" t="t" r="r" b="b"/>
              <a:pathLst>
                <a:path w="1633" h="3871" extrusionOk="0">
                  <a:moveTo>
                    <a:pt x="372" y="1"/>
                  </a:moveTo>
                  <a:cubicBezTo>
                    <a:pt x="246" y="1"/>
                    <a:pt x="122" y="16"/>
                    <a:pt x="1" y="49"/>
                  </a:cubicBezTo>
                  <a:cubicBezTo>
                    <a:pt x="989" y="1478"/>
                    <a:pt x="1227" y="2228"/>
                    <a:pt x="715" y="3871"/>
                  </a:cubicBezTo>
                  <a:cubicBezTo>
                    <a:pt x="1632" y="2645"/>
                    <a:pt x="1203" y="561"/>
                    <a:pt x="668" y="25"/>
                  </a:cubicBezTo>
                  <a:cubicBezTo>
                    <a:pt x="569" y="10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314871" y="3104095"/>
              <a:ext cx="42505" cy="98684"/>
            </a:xfrm>
            <a:custGeom>
              <a:avLst/>
              <a:gdLst/>
              <a:ahLst/>
              <a:cxnLst/>
              <a:rect l="l" t="t" r="r" b="b"/>
              <a:pathLst>
                <a:path w="1144" h="2656" extrusionOk="0">
                  <a:moveTo>
                    <a:pt x="1" y="1"/>
                  </a:moveTo>
                  <a:lnTo>
                    <a:pt x="1" y="1"/>
                  </a:lnTo>
                  <a:cubicBezTo>
                    <a:pt x="548" y="727"/>
                    <a:pt x="834" y="1739"/>
                    <a:pt x="596" y="2656"/>
                  </a:cubicBezTo>
                  <a:cubicBezTo>
                    <a:pt x="1144" y="1608"/>
                    <a:pt x="465" y="72"/>
                    <a:pt x="465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425039" y="3105432"/>
              <a:ext cx="27012" cy="77468"/>
            </a:xfrm>
            <a:custGeom>
              <a:avLst/>
              <a:gdLst/>
              <a:ahLst/>
              <a:cxnLst/>
              <a:rect l="l" t="t" r="r" b="b"/>
              <a:pathLst>
                <a:path w="727" h="2085" extrusionOk="0">
                  <a:moveTo>
                    <a:pt x="0" y="1"/>
                  </a:moveTo>
                  <a:cubicBezTo>
                    <a:pt x="345" y="513"/>
                    <a:pt x="453" y="1382"/>
                    <a:pt x="238" y="2084"/>
                  </a:cubicBezTo>
                  <a:cubicBezTo>
                    <a:pt x="726" y="1334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3778706" y="3006783"/>
              <a:ext cx="59745" cy="85419"/>
            </a:xfrm>
            <a:custGeom>
              <a:avLst/>
              <a:gdLst/>
              <a:ahLst/>
              <a:cxnLst/>
              <a:rect l="l" t="t" r="r" b="b"/>
              <a:pathLst>
                <a:path w="1608" h="2299" extrusionOk="0">
                  <a:moveTo>
                    <a:pt x="548" y="0"/>
                  </a:moveTo>
                  <a:cubicBezTo>
                    <a:pt x="1012" y="679"/>
                    <a:pt x="703" y="1798"/>
                    <a:pt x="0" y="2298"/>
                  </a:cubicBezTo>
                  <a:lnTo>
                    <a:pt x="476" y="2215"/>
                  </a:lnTo>
                  <a:cubicBezTo>
                    <a:pt x="476" y="2215"/>
                    <a:pt x="1607" y="917"/>
                    <a:pt x="54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3887537" y="2959892"/>
              <a:ext cx="72564" cy="134055"/>
            </a:xfrm>
            <a:custGeom>
              <a:avLst/>
              <a:gdLst/>
              <a:ahLst/>
              <a:cxnLst/>
              <a:rect l="l" t="t" r="r" b="b"/>
              <a:pathLst>
                <a:path w="1953" h="3608" extrusionOk="0">
                  <a:moveTo>
                    <a:pt x="607" y="0"/>
                  </a:moveTo>
                  <a:lnTo>
                    <a:pt x="607" y="0"/>
                  </a:lnTo>
                  <a:cubicBezTo>
                    <a:pt x="1012" y="834"/>
                    <a:pt x="929" y="2310"/>
                    <a:pt x="0" y="3572"/>
                  </a:cubicBezTo>
                  <a:lnTo>
                    <a:pt x="691" y="3608"/>
                  </a:lnTo>
                  <a:cubicBezTo>
                    <a:pt x="691" y="3608"/>
                    <a:pt x="1953" y="1786"/>
                    <a:pt x="60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4025535" y="2943060"/>
              <a:ext cx="63758" cy="153673"/>
            </a:xfrm>
            <a:custGeom>
              <a:avLst/>
              <a:gdLst/>
              <a:ahLst/>
              <a:cxnLst/>
              <a:rect l="l" t="t" r="r" b="b"/>
              <a:pathLst>
                <a:path w="1716" h="413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311" y="1394"/>
                    <a:pt x="1013" y="2978"/>
                    <a:pt x="1" y="4085"/>
                  </a:cubicBezTo>
                  <a:cubicBezTo>
                    <a:pt x="138" y="4114"/>
                    <a:pt x="275" y="4136"/>
                    <a:pt x="412" y="4136"/>
                  </a:cubicBezTo>
                  <a:cubicBezTo>
                    <a:pt x="442" y="4136"/>
                    <a:pt x="471" y="4135"/>
                    <a:pt x="501" y="4132"/>
                  </a:cubicBezTo>
                  <a:cubicBezTo>
                    <a:pt x="1239" y="3406"/>
                    <a:pt x="1715" y="1584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84378" y="2955025"/>
              <a:ext cx="62383" cy="143678"/>
            </a:xfrm>
            <a:custGeom>
              <a:avLst/>
              <a:gdLst/>
              <a:ahLst/>
              <a:cxnLst/>
              <a:rect l="l" t="t" r="r" b="b"/>
              <a:pathLst>
                <a:path w="1679" h="3867" extrusionOk="0">
                  <a:moveTo>
                    <a:pt x="786" y="0"/>
                  </a:moveTo>
                  <a:cubicBezTo>
                    <a:pt x="1274" y="1643"/>
                    <a:pt x="1024" y="2394"/>
                    <a:pt x="0" y="3810"/>
                  </a:cubicBezTo>
                  <a:cubicBezTo>
                    <a:pt x="134" y="3848"/>
                    <a:pt x="273" y="3866"/>
                    <a:pt x="413" y="3866"/>
                  </a:cubicBezTo>
                  <a:cubicBezTo>
                    <a:pt x="497" y="3866"/>
                    <a:pt x="582" y="3860"/>
                    <a:pt x="667" y="3846"/>
                  </a:cubicBezTo>
                  <a:cubicBezTo>
                    <a:pt x="1215" y="3310"/>
                    <a:pt x="1679" y="1239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4313533" y="3003699"/>
              <a:ext cx="43843" cy="98684"/>
            </a:xfrm>
            <a:custGeom>
              <a:avLst/>
              <a:gdLst/>
              <a:ahLst/>
              <a:cxnLst/>
              <a:rect l="l" t="t" r="r" b="b"/>
              <a:pathLst>
                <a:path w="1180" h="2656" extrusionOk="0">
                  <a:moveTo>
                    <a:pt x="644" y="0"/>
                  </a:moveTo>
                  <a:cubicBezTo>
                    <a:pt x="882" y="929"/>
                    <a:pt x="572" y="1941"/>
                    <a:pt x="1" y="2655"/>
                  </a:cubicBezTo>
                  <a:lnTo>
                    <a:pt x="477" y="2596"/>
                  </a:lnTo>
                  <a:cubicBezTo>
                    <a:pt x="477" y="2596"/>
                    <a:pt x="1180" y="1072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4424147" y="3025807"/>
              <a:ext cx="27903" cy="77431"/>
            </a:xfrm>
            <a:custGeom>
              <a:avLst/>
              <a:gdLst/>
              <a:ahLst/>
              <a:cxnLst/>
              <a:rect l="l" t="t" r="r" b="b"/>
              <a:pathLst>
                <a:path w="751" h="2084" extrusionOk="0">
                  <a:moveTo>
                    <a:pt x="262" y="0"/>
                  </a:moveTo>
                  <a:cubicBezTo>
                    <a:pt x="465" y="691"/>
                    <a:pt x="346" y="1572"/>
                    <a:pt x="0" y="2072"/>
                  </a:cubicBezTo>
                  <a:lnTo>
                    <a:pt x="286" y="2084"/>
                  </a:lnTo>
                  <a:cubicBezTo>
                    <a:pt x="286" y="2084"/>
                    <a:pt x="750" y="739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1177881" y="2025118"/>
              <a:ext cx="770223" cy="1093583"/>
            </a:xfrm>
            <a:custGeom>
              <a:avLst/>
              <a:gdLst/>
              <a:ahLst/>
              <a:cxnLst/>
              <a:rect l="l" t="t" r="r" b="b"/>
              <a:pathLst>
                <a:path w="20730" h="29433" extrusionOk="0">
                  <a:moveTo>
                    <a:pt x="465" y="1"/>
                  </a:moveTo>
                  <a:cubicBezTo>
                    <a:pt x="0" y="17443"/>
                    <a:pt x="7775" y="27159"/>
                    <a:pt x="18538" y="29433"/>
                  </a:cubicBezTo>
                  <a:cubicBezTo>
                    <a:pt x="20729" y="23706"/>
                    <a:pt x="19312" y="7359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1273855" y="2171996"/>
              <a:ext cx="592845" cy="946709"/>
            </a:xfrm>
            <a:custGeom>
              <a:avLst/>
              <a:gdLst/>
              <a:ahLst/>
              <a:cxnLst/>
              <a:rect l="l" t="t" r="r" b="b"/>
              <a:pathLst>
                <a:path w="15956" h="25480" extrusionOk="0">
                  <a:moveTo>
                    <a:pt x="1" y="0"/>
                  </a:moveTo>
                  <a:lnTo>
                    <a:pt x="1" y="0"/>
                  </a:lnTo>
                  <a:cubicBezTo>
                    <a:pt x="7621" y="14014"/>
                    <a:pt x="13776" y="23980"/>
                    <a:pt x="15955" y="25480"/>
                  </a:cubicBezTo>
                  <a:cubicBezTo>
                    <a:pt x="15396" y="22717"/>
                    <a:pt x="9335" y="135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1780406" y="2895760"/>
              <a:ext cx="92479" cy="87166"/>
            </a:xfrm>
            <a:custGeom>
              <a:avLst/>
              <a:gdLst/>
              <a:ahLst/>
              <a:cxnLst/>
              <a:rect l="l" t="t" r="r" b="b"/>
              <a:pathLst>
                <a:path w="2489" h="2346" extrusionOk="0">
                  <a:moveTo>
                    <a:pt x="1915" y="1"/>
                  </a:moveTo>
                  <a:cubicBezTo>
                    <a:pt x="542" y="1"/>
                    <a:pt x="1" y="1738"/>
                    <a:pt x="1" y="1738"/>
                  </a:cubicBezTo>
                  <a:lnTo>
                    <a:pt x="239" y="2346"/>
                  </a:lnTo>
                  <a:cubicBezTo>
                    <a:pt x="320" y="1219"/>
                    <a:pt x="1341" y="93"/>
                    <a:pt x="2408" y="93"/>
                  </a:cubicBezTo>
                  <a:cubicBezTo>
                    <a:pt x="2435" y="93"/>
                    <a:pt x="2462" y="94"/>
                    <a:pt x="2489" y="95"/>
                  </a:cubicBezTo>
                  <a:cubicBezTo>
                    <a:pt x="2284" y="30"/>
                    <a:pt x="2093" y="1"/>
                    <a:pt x="191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1692829" y="2737475"/>
              <a:ext cx="156200" cy="120679"/>
            </a:xfrm>
            <a:custGeom>
              <a:avLst/>
              <a:gdLst/>
              <a:ahLst/>
              <a:cxnLst/>
              <a:rect l="l" t="t" r="r" b="b"/>
              <a:pathLst>
                <a:path w="4204" h="3248" extrusionOk="0">
                  <a:moveTo>
                    <a:pt x="3767" y="0"/>
                  </a:moveTo>
                  <a:cubicBezTo>
                    <a:pt x="1075" y="0"/>
                    <a:pt x="0" y="2462"/>
                    <a:pt x="0" y="2462"/>
                  </a:cubicBezTo>
                  <a:lnTo>
                    <a:pt x="512" y="3248"/>
                  </a:lnTo>
                  <a:cubicBezTo>
                    <a:pt x="1322" y="1283"/>
                    <a:pt x="2953" y="152"/>
                    <a:pt x="4203" y="21"/>
                  </a:cubicBezTo>
                  <a:cubicBezTo>
                    <a:pt x="4053" y="7"/>
                    <a:pt x="3908" y="0"/>
                    <a:pt x="376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1596371" y="2561727"/>
              <a:ext cx="170356" cy="138960"/>
            </a:xfrm>
            <a:custGeom>
              <a:avLst/>
              <a:gdLst/>
              <a:ahLst/>
              <a:cxnLst/>
              <a:rect l="l" t="t" r="r" b="b"/>
              <a:pathLst>
                <a:path w="4585" h="3740" extrusionOk="0">
                  <a:moveTo>
                    <a:pt x="4585" y="1"/>
                  </a:moveTo>
                  <a:cubicBezTo>
                    <a:pt x="2084" y="1"/>
                    <a:pt x="322" y="1846"/>
                    <a:pt x="1" y="3204"/>
                  </a:cubicBezTo>
                  <a:cubicBezTo>
                    <a:pt x="120" y="3394"/>
                    <a:pt x="251" y="3585"/>
                    <a:pt x="417" y="3739"/>
                  </a:cubicBezTo>
                  <a:cubicBezTo>
                    <a:pt x="977" y="1799"/>
                    <a:pt x="2596" y="334"/>
                    <a:pt x="458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1479143" y="2385793"/>
              <a:ext cx="161067" cy="133498"/>
            </a:xfrm>
            <a:custGeom>
              <a:avLst/>
              <a:gdLst/>
              <a:ahLst/>
              <a:cxnLst/>
              <a:rect l="l" t="t" r="r" b="b"/>
              <a:pathLst>
                <a:path w="4335" h="3593" extrusionOk="0">
                  <a:moveTo>
                    <a:pt x="4106" y="0"/>
                  </a:moveTo>
                  <a:cubicBezTo>
                    <a:pt x="2136" y="0"/>
                    <a:pt x="218" y="1880"/>
                    <a:pt x="0" y="2855"/>
                  </a:cubicBezTo>
                  <a:cubicBezTo>
                    <a:pt x="120" y="3128"/>
                    <a:pt x="286" y="3390"/>
                    <a:pt x="512" y="3593"/>
                  </a:cubicBezTo>
                  <a:cubicBezTo>
                    <a:pt x="1417" y="1426"/>
                    <a:pt x="2108" y="604"/>
                    <a:pt x="4334" y="9"/>
                  </a:cubicBezTo>
                  <a:cubicBezTo>
                    <a:pt x="4258" y="3"/>
                    <a:pt x="4182" y="0"/>
                    <a:pt x="4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1390674" y="2277706"/>
              <a:ext cx="106189" cy="96937"/>
            </a:xfrm>
            <a:custGeom>
              <a:avLst/>
              <a:gdLst/>
              <a:ahLst/>
              <a:cxnLst/>
              <a:rect l="l" t="t" r="r" b="b"/>
              <a:pathLst>
                <a:path w="2858" h="2609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262" y="132"/>
                    <a:pt x="0" y="2013"/>
                    <a:pt x="0" y="2013"/>
                  </a:cubicBezTo>
                  <a:lnTo>
                    <a:pt x="262" y="2608"/>
                  </a:lnTo>
                  <a:cubicBezTo>
                    <a:pt x="691" y="1454"/>
                    <a:pt x="1631" y="382"/>
                    <a:pt x="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1313687" y="2182140"/>
              <a:ext cx="89841" cy="65987"/>
            </a:xfrm>
            <a:custGeom>
              <a:avLst/>
              <a:gdLst/>
              <a:ahLst/>
              <a:cxnLst/>
              <a:rect l="l" t="t" r="r" b="b"/>
              <a:pathLst>
                <a:path w="2418" h="1776" extrusionOk="0">
                  <a:moveTo>
                    <a:pt x="2389" y="1"/>
                  </a:moveTo>
                  <a:cubicBezTo>
                    <a:pt x="1207" y="1"/>
                    <a:pt x="1" y="1454"/>
                    <a:pt x="1" y="1454"/>
                  </a:cubicBezTo>
                  <a:lnTo>
                    <a:pt x="227" y="1775"/>
                  </a:lnTo>
                  <a:cubicBezTo>
                    <a:pt x="560" y="1013"/>
                    <a:pt x="1477" y="263"/>
                    <a:pt x="2417" y="1"/>
                  </a:cubicBezTo>
                  <a:cubicBezTo>
                    <a:pt x="2408" y="1"/>
                    <a:pt x="2398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1663178" y="2974792"/>
              <a:ext cx="111948" cy="57256"/>
            </a:xfrm>
            <a:custGeom>
              <a:avLst/>
              <a:gdLst/>
              <a:ahLst/>
              <a:cxnLst/>
              <a:rect l="l" t="t" r="r" b="b"/>
              <a:pathLst>
                <a:path w="3013" h="1541" extrusionOk="0">
                  <a:moveTo>
                    <a:pt x="2135" y="1"/>
                  </a:moveTo>
                  <a:cubicBezTo>
                    <a:pt x="1451" y="1"/>
                    <a:pt x="190" y="188"/>
                    <a:pt x="0" y="1540"/>
                  </a:cubicBezTo>
                  <a:cubicBezTo>
                    <a:pt x="319" y="788"/>
                    <a:pt x="1230" y="338"/>
                    <a:pt x="2122" y="338"/>
                  </a:cubicBezTo>
                  <a:cubicBezTo>
                    <a:pt x="2430" y="338"/>
                    <a:pt x="2735" y="391"/>
                    <a:pt x="3013" y="504"/>
                  </a:cubicBezTo>
                  <a:lnTo>
                    <a:pt x="2572" y="28"/>
                  </a:lnTo>
                  <a:cubicBezTo>
                    <a:pt x="2572" y="28"/>
                    <a:pt x="2396" y="1"/>
                    <a:pt x="213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1529118" y="2839097"/>
              <a:ext cx="168164" cy="100467"/>
            </a:xfrm>
            <a:custGeom>
              <a:avLst/>
              <a:gdLst/>
              <a:ahLst/>
              <a:cxnLst/>
              <a:rect l="l" t="t" r="r" b="b"/>
              <a:pathLst>
                <a:path w="4526" h="2704" extrusionOk="0">
                  <a:moveTo>
                    <a:pt x="3976" y="0"/>
                  </a:moveTo>
                  <a:cubicBezTo>
                    <a:pt x="3549" y="0"/>
                    <a:pt x="982" y="110"/>
                    <a:pt x="1" y="2704"/>
                  </a:cubicBezTo>
                  <a:cubicBezTo>
                    <a:pt x="626" y="1699"/>
                    <a:pt x="2183" y="799"/>
                    <a:pt x="4133" y="799"/>
                  </a:cubicBezTo>
                  <a:cubicBezTo>
                    <a:pt x="4262" y="799"/>
                    <a:pt x="4393" y="802"/>
                    <a:pt x="4525" y="811"/>
                  </a:cubicBezTo>
                  <a:lnTo>
                    <a:pt x="4037" y="1"/>
                  </a:lnTo>
                  <a:cubicBezTo>
                    <a:pt x="4037" y="1"/>
                    <a:pt x="4016" y="0"/>
                    <a:pt x="3976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1406131" y="2685383"/>
              <a:ext cx="192946" cy="102882"/>
            </a:xfrm>
            <a:custGeom>
              <a:avLst/>
              <a:gdLst/>
              <a:ahLst/>
              <a:cxnLst/>
              <a:rect l="l" t="t" r="r" b="b"/>
              <a:pathLst>
                <a:path w="5193" h="2769" extrusionOk="0">
                  <a:moveTo>
                    <a:pt x="4271" y="1"/>
                  </a:moveTo>
                  <a:cubicBezTo>
                    <a:pt x="2885" y="1"/>
                    <a:pt x="954" y="843"/>
                    <a:pt x="1" y="2769"/>
                  </a:cubicBezTo>
                  <a:cubicBezTo>
                    <a:pt x="1005" y="1383"/>
                    <a:pt x="2594" y="590"/>
                    <a:pt x="4260" y="590"/>
                  </a:cubicBezTo>
                  <a:cubicBezTo>
                    <a:pt x="4569" y="590"/>
                    <a:pt x="4881" y="617"/>
                    <a:pt x="5192" y="673"/>
                  </a:cubicBezTo>
                  <a:cubicBezTo>
                    <a:pt x="5121" y="447"/>
                    <a:pt x="5025" y="245"/>
                    <a:pt x="4894" y="66"/>
                  </a:cubicBezTo>
                  <a:cubicBezTo>
                    <a:pt x="4705" y="23"/>
                    <a:pt x="4495" y="1"/>
                    <a:pt x="4271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1303952" y="2497707"/>
              <a:ext cx="181874" cy="99910"/>
            </a:xfrm>
            <a:custGeom>
              <a:avLst/>
              <a:gdLst/>
              <a:ahLst/>
              <a:cxnLst/>
              <a:rect l="l" t="t" r="r" b="b"/>
              <a:pathLst>
                <a:path w="4895" h="2689" extrusionOk="0">
                  <a:moveTo>
                    <a:pt x="4131" y="1"/>
                  </a:moveTo>
                  <a:cubicBezTo>
                    <a:pt x="2955" y="1"/>
                    <a:pt x="689" y="955"/>
                    <a:pt x="1" y="2688"/>
                  </a:cubicBezTo>
                  <a:cubicBezTo>
                    <a:pt x="1289" y="1209"/>
                    <a:pt x="2228" y="793"/>
                    <a:pt x="3897" y="793"/>
                  </a:cubicBezTo>
                  <a:cubicBezTo>
                    <a:pt x="4202" y="793"/>
                    <a:pt x="4533" y="807"/>
                    <a:pt x="4894" y="831"/>
                  </a:cubicBezTo>
                  <a:cubicBezTo>
                    <a:pt x="4823" y="533"/>
                    <a:pt x="4668" y="259"/>
                    <a:pt x="4465" y="33"/>
                  </a:cubicBezTo>
                  <a:cubicBezTo>
                    <a:pt x="4368" y="11"/>
                    <a:pt x="4256" y="1"/>
                    <a:pt x="4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1269879" y="2358669"/>
              <a:ext cx="129225" cy="62420"/>
            </a:xfrm>
            <a:custGeom>
              <a:avLst/>
              <a:gdLst/>
              <a:ahLst/>
              <a:cxnLst/>
              <a:rect l="l" t="t" r="r" b="b"/>
              <a:pathLst>
                <a:path w="3478" h="1680" extrusionOk="0">
                  <a:moveTo>
                    <a:pt x="3061" y="1"/>
                  </a:moveTo>
                  <a:cubicBezTo>
                    <a:pt x="3061" y="1"/>
                    <a:pt x="822" y="310"/>
                    <a:pt x="1" y="1680"/>
                  </a:cubicBezTo>
                  <a:cubicBezTo>
                    <a:pt x="772" y="867"/>
                    <a:pt x="1917" y="464"/>
                    <a:pt x="3013" y="464"/>
                  </a:cubicBezTo>
                  <a:cubicBezTo>
                    <a:pt x="3169" y="464"/>
                    <a:pt x="3324" y="473"/>
                    <a:pt x="3477" y="489"/>
                  </a:cubicBezTo>
                  <a:lnTo>
                    <a:pt x="30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224772" y="2238357"/>
              <a:ext cx="95154" cy="57107"/>
            </a:xfrm>
            <a:custGeom>
              <a:avLst/>
              <a:gdLst/>
              <a:ahLst/>
              <a:cxnLst/>
              <a:rect l="l" t="t" r="r" b="b"/>
              <a:pathLst>
                <a:path w="2561" h="1537" extrusionOk="0">
                  <a:moveTo>
                    <a:pt x="2370" y="0"/>
                  </a:moveTo>
                  <a:cubicBezTo>
                    <a:pt x="2370" y="0"/>
                    <a:pt x="500" y="441"/>
                    <a:pt x="0" y="1536"/>
                  </a:cubicBezTo>
                  <a:cubicBezTo>
                    <a:pt x="622" y="834"/>
                    <a:pt x="1656" y="332"/>
                    <a:pt x="2477" y="332"/>
                  </a:cubicBezTo>
                  <a:cubicBezTo>
                    <a:pt x="2505" y="332"/>
                    <a:pt x="2533" y="333"/>
                    <a:pt x="2560" y="334"/>
                  </a:cubicBezTo>
                  <a:lnTo>
                    <a:pt x="23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968617" y="3817753"/>
              <a:ext cx="883472" cy="636539"/>
            </a:xfrm>
            <a:custGeom>
              <a:avLst/>
              <a:gdLst/>
              <a:ahLst/>
              <a:cxnLst/>
              <a:rect l="l" t="t" r="r" b="b"/>
              <a:pathLst>
                <a:path w="23778" h="17132" extrusionOk="0">
                  <a:moveTo>
                    <a:pt x="20549" y="1"/>
                  </a:moveTo>
                  <a:cubicBezTo>
                    <a:pt x="14409" y="1"/>
                    <a:pt x="4308" y="3707"/>
                    <a:pt x="1" y="17132"/>
                  </a:cubicBezTo>
                  <a:cubicBezTo>
                    <a:pt x="14669" y="16608"/>
                    <a:pt x="22408" y="9571"/>
                    <a:pt x="23777" y="427"/>
                  </a:cubicBezTo>
                  <a:cubicBezTo>
                    <a:pt x="22931" y="161"/>
                    <a:pt x="21826" y="1"/>
                    <a:pt x="20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088074" y="3833618"/>
              <a:ext cx="764018" cy="546364"/>
            </a:xfrm>
            <a:custGeom>
              <a:avLst/>
              <a:gdLst/>
              <a:ahLst/>
              <a:cxnLst/>
              <a:rect l="l" t="t" r="r" b="b"/>
              <a:pathLst>
                <a:path w="20563" h="14705" extrusionOk="0">
                  <a:moveTo>
                    <a:pt x="20562" y="0"/>
                  </a:moveTo>
                  <a:cubicBezTo>
                    <a:pt x="18276" y="607"/>
                    <a:pt x="10871" y="6180"/>
                    <a:pt x="0" y="14704"/>
                  </a:cubicBezTo>
                  <a:cubicBezTo>
                    <a:pt x="11371" y="7584"/>
                    <a:pt x="19408" y="1905"/>
                    <a:pt x="20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652997" y="3839786"/>
              <a:ext cx="88949" cy="74384"/>
            </a:xfrm>
            <a:custGeom>
              <a:avLst/>
              <a:gdLst/>
              <a:ahLst/>
              <a:cxnLst/>
              <a:rect l="l" t="t" r="r" b="b"/>
              <a:pathLst>
                <a:path w="2394" h="2002" extrusionOk="0">
                  <a:moveTo>
                    <a:pt x="394" y="1"/>
                  </a:moveTo>
                  <a:cubicBezTo>
                    <a:pt x="1" y="1537"/>
                    <a:pt x="1906" y="2001"/>
                    <a:pt x="1906" y="2001"/>
                  </a:cubicBezTo>
                  <a:lnTo>
                    <a:pt x="2394" y="1775"/>
                  </a:lnTo>
                  <a:cubicBezTo>
                    <a:pt x="1417" y="1763"/>
                    <a:pt x="394" y="918"/>
                    <a:pt x="39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530456" y="3868099"/>
              <a:ext cx="111093" cy="126587"/>
            </a:xfrm>
            <a:custGeom>
              <a:avLst/>
              <a:gdLst/>
              <a:ahLst/>
              <a:cxnLst/>
              <a:rect l="l" t="t" r="r" b="b"/>
              <a:pathLst>
                <a:path w="2990" h="3407" extrusionOk="0">
                  <a:moveTo>
                    <a:pt x="84" y="1"/>
                  </a:moveTo>
                  <a:cubicBezTo>
                    <a:pt x="1" y="2549"/>
                    <a:pt x="2346" y="3406"/>
                    <a:pt x="2346" y="3406"/>
                  </a:cubicBezTo>
                  <a:lnTo>
                    <a:pt x="2989" y="2930"/>
                  </a:lnTo>
                  <a:cubicBezTo>
                    <a:pt x="1298" y="2346"/>
                    <a:pt x="251" y="1049"/>
                    <a:pt x="8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389337" y="3946424"/>
              <a:ext cx="124804" cy="136730"/>
            </a:xfrm>
            <a:custGeom>
              <a:avLst/>
              <a:gdLst/>
              <a:ahLst/>
              <a:cxnLst/>
              <a:rect l="l" t="t" r="r" b="b"/>
              <a:pathLst>
                <a:path w="3359" h="3680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2096"/>
                    <a:pt x="1775" y="3477"/>
                    <a:pt x="2929" y="3679"/>
                  </a:cubicBezTo>
                  <a:cubicBezTo>
                    <a:pt x="3096" y="3572"/>
                    <a:pt x="3239" y="3441"/>
                    <a:pt x="3358" y="3298"/>
                  </a:cubicBezTo>
                  <a:cubicBezTo>
                    <a:pt x="1703" y="2929"/>
                    <a:pt x="393" y="1655"/>
                    <a:pt x="0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247771" y="4061422"/>
              <a:ext cx="119936" cy="130117"/>
            </a:xfrm>
            <a:custGeom>
              <a:avLst/>
              <a:gdLst/>
              <a:ahLst/>
              <a:cxnLst/>
              <a:rect l="l" t="t" r="r" b="b"/>
              <a:pathLst>
                <a:path w="3228" h="350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739"/>
                    <a:pt x="1775" y="3358"/>
                    <a:pt x="2632" y="3501"/>
                  </a:cubicBezTo>
                  <a:cubicBezTo>
                    <a:pt x="2870" y="3382"/>
                    <a:pt x="3072" y="3227"/>
                    <a:pt x="3227" y="3025"/>
                  </a:cubicBezTo>
                  <a:cubicBezTo>
                    <a:pt x="1358" y="2382"/>
                    <a:pt x="643" y="1846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1165062" y="4187530"/>
              <a:ext cx="86274" cy="85419"/>
            </a:xfrm>
            <a:custGeom>
              <a:avLst/>
              <a:gdLst/>
              <a:ahLst/>
              <a:cxnLst/>
              <a:rect l="l" t="t" r="r" b="b"/>
              <a:pathLst>
                <a:path w="2322" h="2299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346"/>
                    <a:pt x="1845" y="2298"/>
                    <a:pt x="1845" y="2298"/>
                  </a:cubicBezTo>
                  <a:lnTo>
                    <a:pt x="2322" y="2048"/>
                  </a:lnTo>
                  <a:cubicBezTo>
                    <a:pt x="1334" y="1750"/>
                    <a:pt x="393" y="1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089820" y="4270686"/>
              <a:ext cx="59337" cy="72601"/>
            </a:xfrm>
            <a:custGeom>
              <a:avLst/>
              <a:gdLst/>
              <a:ahLst/>
              <a:cxnLst/>
              <a:rect l="l" t="t" r="r" b="b"/>
              <a:pathLst>
                <a:path w="1597" h="195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013"/>
                    <a:pt x="1334" y="1953"/>
                    <a:pt x="1334" y="1953"/>
                  </a:cubicBezTo>
                  <a:lnTo>
                    <a:pt x="1596" y="1751"/>
                  </a:lnTo>
                  <a:cubicBezTo>
                    <a:pt x="942" y="1513"/>
                    <a:pt x="275" y="77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730877" y="3916774"/>
              <a:ext cx="58854" cy="92070"/>
            </a:xfrm>
            <a:custGeom>
              <a:avLst/>
              <a:gdLst/>
              <a:ahLst/>
              <a:cxnLst/>
              <a:rect l="l" t="t" r="r" b="b"/>
              <a:pathLst>
                <a:path w="1584" h="2478" extrusionOk="0">
                  <a:moveTo>
                    <a:pt x="560" y="1"/>
                  </a:moveTo>
                  <a:lnTo>
                    <a:pt x="179" y="393"/>
                  </a:lnTo>
                  <a:cubicBezTo>
                    <a:pt x="179" y="393"/>
                    <a:pt x="0" y="2358"/>
                    <a:pt x="1584" y="2477"/>
                  </a:cubicBezTo>
                  <a:cubicBezTo>
                    <a:pt x="703" y="2167"/>
                    <a:pt x="250" y="929"/>
                    <a:pt x="560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1626914" y="3988894"/>
              <a:ext cx="92033" cy="137622"/>
            </a:xfrm>
            <a:custGeom>
              <a:avLst/>
              <a:gdLst/>
              <a:ahLst/>
              <a:cxnLst/>
              <a:rect l="l" t="t" r="r" b="b"/>
              <a:pathLst>
                <a:path w="2477" h="3704" extrusionOk="0">
                  <a:moveTo>
                    <a:pt x="655" y="0"/>
                  </a:moveTo>
                  <a:lnTo>
                    <a:pt x="0" y="453"/>
                  </a:lnTo>
                  <a:cubicBezTo>
                    <a:pt x="0" y="453"/>
                    <a:pt x="48" y="2953"/>
                    <a:pt x="2477" y="3703"/>
                  </a:cubicBezTo>
                  <a:cubicBezTo>
                    <a:pt x="1548" y="3203"/>
                    <a:pt x="655" y="1786"/>
                    <a:pt x="655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497721" y="4079146"/>
              <a:ext cx="100913" cy="157946"/>
            </a:xfrm>
            <a:custGeom>
              <a:avLst/>
              <a:gdLst/>
              <a:ahLst/>
              <a:cxnLst/>
              <a:rect l="l" t="t" r="r" b="b"/>
              <a:pathLst>
                <a:path w="2716" h="4251" extrusionOk="0">
                  <a:moveTo>
                    <a:pt x="679" y="0"/>
                  </a:moveTo>
                  <a:cubicBezTo>
                    <a:pt x="501" y="72"/>
                    <a:pt x="334" y="167"/>
                    <a:pt x="179" y="286"/>
                  </a:cubicBezTo>
                  <a:cubicBezTo>
                    <a:pt x="1" y="1441"/>
                    <a:pt x="774" y="3441"/>
                    <a:pt x="2715" y="4251"/>
                  </a:cubicBezTo>
                  <a:cubicBezTo>
                    <a:pt x="1274" y="3346"/>
                    <a:pt x="477" y="1691"/>
                    <a:pt x="679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1346867" y="4183555"/>
              <a:ext cx="96900" cy="149549"/>
            </a:xfrm>
            <a:custGeom>
              <a:avLst/>
              <a:gdLst/>
              <a:ahLst/>
              <a:cxnLst/>
              <a:rect l="l" t="t" r="r" b="b"/>
              <a:pathLst>
                <a:path w="2608" h="4025" extrusionOk="0">
                  <a:moveTo>
                    <a:pt x="798" y="0"/>
                  </a:moveTo>
                  <a:cubicBezTo>
                    <a:pt x="548" y="83"/>
                    <a:pt x="334" y="226"/>
                    <a:pt x="155" y="417"/>
                  </a:cubicBezTo>
                  <a:cubicBezTo>
                    <a:pt x="0" y="1262"/>
                    <a:pt x="965" y="3477"/>
                    <a:pt x="2608" y="4024"/>
                  </a:cubicBezTo>
                  <a:cubicBezTo>
                    <a:pt x="1060" y="2834"/>
                    <a:pt x="798" y="1976"/>
                    <a:pt x="79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1238928" y="4264481"/>
              <a:ext cx="58408" cy="106226"/>
            </a:xfrm>
            <a:custGeom>
              <a:avLst/>
              <a:gdLst/>
              <a:ahLst/>
              <a:cxnLst/>
              <a:rect l="l" t="t" r="r" b="b"/>
              <a:pathLst>
                <a:path w="1572" h="2859" extrusionOk="0">
                  <a:moveTo>
                    <a:pt x="393" y="1"/>
                  </a:moveTo>
                  <a:lnTo>
                    <a:pt x="0" y="382"/>
                  </a:lnTo>
                  <a:cubicBezTo>
                    <a:pt x="0" y="382"/>
                    <a:pt x="381" y="2239"/>
                    <a:pt x="1572" y="2858"/>
                  </a:cubicBezTo>
                  <a:cubicBezTo>
                    <a:pt x="739" y="2168"/>
                    <a:pt x="346" y="1037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1141579" y="4337492"/>
              <a:ext cx="52686" cy="77431"/>
            </a:xfrm>
            <a:custGeom>
              <a:avLst/>
              <a:gdLst/>
              <a:ahLst/>
              <a:cxnLst/>
              <a:rect l="l" t="t" r="r" b="b"/>
              <a:pathLst>
                <a:path w="1418" h="2084" extrusionOk="0">
                  <a:moveTo>
                    <a:pt x="275" y="0"/>
                  </a:moveTo>
                  <a:lnTo>
                    <a:pt x="1" y="179"/>
                  </a:lnTo>
                  <a:cubicBezTo>
                    <a:pt x="1" y="179"/>
                    <a:pt x="477" y="1715"/>
                    <a:pt x="1418" y="2084"/>
                  </a:cubicBezTo>
                  <a:cubicBezTo>
                    <a:pt x="763" y="1584"/>
                    <a:pt x="287" y="703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670884" y="3474133"/>
              <a:ext cx="1328960" cy="539008"/>
            </a:xfrm>
            <a:custGeom>
              <a:avLst/>
              <a:gdLst/>
              <a:ahLst/>
              <a:cxnLst/>
              <a:rect l="l" t="t" r="r" b="b"/>
              <a:pathLst>
                <a:path w="35768" h="14507" extrusionOk="0">
                  <a:moveTo>
                    <a:pt x="15699" y="0"/>
                  </a:moveTo>
                  <a:cubicBezTo>
                    <a:pt x="11030" y="0"/>
                    <a:pt x="5738" y="1177"/>
                    <a:pt x="1" y="4234"/>
                  </a:cubicBezTo>
                  <a:cubicBezTo>
                    <a:pt x="7884" y="11370"/>
                    <a:pt x="15591" y="14507"/>
                    <a:pt x="22463" y="14507"/>
                  </a:cubicBezTo>
                  <a:cubicBezTo>
                    <a:pt x="27412" y="14507"/>
                    <a:pt x="31929" y="12880"/>
                    <a:pt x="35767" y="9949"/>
                  </a:cubicBezTo>
                  <a:cubicBezTo>
                    <a:pt x="33645" y="6034"/>
                    <a:pt x="26269" y="0"/>
                    <a:pt x="15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841654" y="3669054"/>
              <a:ext cx="1158196" cy="180276"/>
            </a:xfrm>
            <a:custGeom>
              <a:avLst/>
              <a:gdLst/>
              <a:ahLst/>
              <a:cxnLst/>
              <a:rect l="l" t="t" r="r" b="b"/>
              <a:pathLst>
                <a:path w="31172" h="4852" extrusionOk="0">
                  <a:moveTo>
                    <a:pt x="1" y="0"/>
                  </a:moveTo>
                  <a:lnTo>
                    <a:pt x="1" y="0"/>
                  </a:lnTo>
                  <a:cubicBezTo>
                    <a:pt x="14076" y="3012"/>
                    <a:pt x="25022" y="4851"/>
                    <a:pt x="29510" y="4851"/>
                  </a:cubicBezTo>
                  <a:cubicBezTo>
                    <a:pt x="30239" y="4851"/>
                    <a:pt x="30797" y="4803"/>
                    <a:pt x="31171" y="4703"/>
                  </a:cubicBezTo>
                  <a:cubicBezTo>
                    <a:pt x="28587" y="3274"/>
                    <a:pt x="17134" y="18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1766695" y="3689378"/>
              <a:ext cx="72155" cy="123912"/>
            </a:xfrm>
            <a:custGeom>
              <a:avLst/>
              <a:gdLst/>
              <a:ahLst/>
              <a:cxnLst/>
              <a:rect l="l" t="t" r="r" b="b"/>
              <a:pathLst>
                <a:path w="1942" h="3335" extrusionOk="0">
                  <a:moveTo>
                    <a:pt x="1691" y="1"/>
                  </a:moveTo>
                  <a:lnTo>
                    <a:pt x="1691" y="1"/>
                  </a:lnTo>
                  <a:cubicBezTo>
                    <a:pt x="1" y="1037"/>
                    <a:pt x="1298" y="3096"/>
                    <a:pt x="1298" y="3096"/>
                  </a:cubicBezTo>
                  <a:lnTo>
                    <a:pt x="1941" y="3335"/>
                  </a:lnTo>
                  <a:cubicBezTo>
                    <a:pt x="1072" y="2465"/>
                    <a:pt x="893" y="834"/>
                    <a:pt x="169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1599901" y="3598271"/>
              <a:ext cx="87203" cy="191125"/>
            </a:xfrm>
            <a:custGeom>
              <a:avLst/>
              <a:gdLst/>
              <a:ahLst/>
              <a:cxnLst/>
              <a:rect l="l" t="t" r="r" b="b"/>
              <a:pathLst>
                <a:path w="2347" h="5144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" y="2203"/>
                    <a:pt x="1358" y="5013"/>
                    <a:pt x="1358" y="5013"/>
                  </a:cubicBezTo>
                  <a:lnTo>
                    <a:pt x="2346" y="5144"/>
                  </a:lnTo>
                  <a:cubicBezTo>
                    <a:pt x="1334" y="3155"/>
                    <a:pt x="1537" y="1084"/>
                    <a:pt x="2287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1425155" y="3542946"/>
              <a:ext cx="68179" cy="218583"/>
            </a:xfrm>
            <a:custGeom>
              <a:avLst/>
              <a:gdLst/>
              <a:ahLst/>
              <a:cxnLst/>
              <a:rect l="l" t="t" r="r" b="b"/>
              <a:pathLst>
                <a:path w="1835" h="5883" extrusionOk="0">
                  <a:moveTo>
                    <a:pt x="1703" y="1"/>
                  </a:moveTo>
                  <a:lnTo>
                    <a:pt x="1703" y="1"/>
                  </a:lnTo>
                  <a:cubicBezTo>
                    <a:pt x="1" y="1989"/>
                    <a:pt x="263" y="4644"/>
                    <a:pt x="1120" y="5835"/>
                  </a:cubicBezTo>
                  <a:cubicBezTo>
                    <a:pt x="1271" y="5867"/>
                    <a:pt x="1432" y="5882"/>
                    <a:pt x="1594" y="5882"/>
                  </a:cubicBezTo>
                  <a:cubicBezTo>
                    <a:pt x="1674" y="5882"/>
                    <a:pt x="1755" y="5879"/>
                    <a:pt x="1834" y="5871"/>
                  </a:cubicBezTo>
                  <a:cubicBezTo>
                    <a:pt x="656" y="4097"/>
                    <a:pt x="608" y="1822"/>
                    <a:pt x="170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1205748" y="3523476"/>
              <a:ext cx="65504" cy="204761"/>
            </a:xfrm>
            <a:custGeom>
              <a:avLst/>
              <a:gdLst/>
              <a:ahLst/>
              <a:cxnLst/>
              <a:rect l="l" t="t" r="r" b="b"/>
              <a:pathLst>
                <a:path w="1763" h="551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1537"/>
                    <a:pt x="179" y="4525"/>
                    <a:pt x="822" y="5394"/>
                  </a:cubicBezTo>
                  <a:cubicBezTo>
                    <a:pt x="1033" y="5470"/>
                    <a:pt x="1255" y="5510"/>
                    <a:pt x="1482" y="5510"/>
                  </a:cubicBezTo>
                  <a:cubicBezTo>
                    <a:pt x="1575" y="5510"/>
                    <a:pt x="1669" y="5504"/>
                    <a:pt x="1763" y="5490"/>
                  </a:cubicBezTo>
                  <a:cubicBezTo>
                    <a:pt x="655" y="3287"/>
                    <a:pt x="477" y="2192"/>
                    <a:pt x="1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1041629" y="3563753"/>
              <a:ext cx="47818" cy="142935"/>
            </a:xfrm>
            <a:custGeom>
              <a:avLst/>
              <a:gdLst/>
              <a:ahLst/>
              <a:cxnLst/>
              <a:rect l="l" t="t" r="r" b="b"/>
              <a:pathLst>
                <a:path w="1287" h="3847" extrusionOk="0">
                  <a:moveTo>
                    <a:pt x="988" y="0"/>
                  </a:moveTo>
                  <a:lnTo>
                    <a:pt x="988" y="0"/>
                  </a:lnTo>
                  <a:cubicBezTo>
                    <a:pt x="0" y="1358"/>
                    <a:pt x="631" y="3644"/>
                    <a:pt x="631" y="3644"/>
                  </a:cubicBezTo>
                  <a:lnTo>
                    <a:pt x="1286" y="3846"/>
                  </a:lnTo>
                  <a:cubicBezTo>
                    <a:pt x="643" y="2715"/>
                    <a:pt x="453" y="1239"/>
                    <a:pt x="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907123" y="3572596"/>
              <a:ext cx="31433" cy="109756"/>
            </a:xfrm>
            <a:custGeom>
              <a:avLst/>
              <a:gdLst/>
              <a:ahLst/>
              <a:cxnLst/>
              <a:rect l="l" t="t" r="r" b="b"/>
              <a:pathLst>
                <a:path w="846" h="2954" extrusionOk="0">
                  <a:moveTo>
                    <a:pt x="846" y="1"/>
                  </a:moveTo>
                  <a:cubicBezTo>
                    <a:pt x="1" y="941"/>
                    <a:pt x="346" y="2918"/>
                    <a:pt x="346" y="2918"/>
                  </a:cubicBezTo>
                  <a:lnTo>
                    <a:pt x="751" y="2953"/>
                  </a:lnTo>
                  <a:cubicBezTo>
                    <a:pt x="370" y="2179"/>
                    <a:pt x="405" y="929"/>
                    <a:pt x="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1743250" y="3831389"/>
              <a:ext cx="94262" cy="115515"/>
            </a:xfrm>
            <a:custGeom>
              <a:avLst/>
              <a:gdLst/>
              <a:ahLst/>
              <a:cxnLst/>
              <a:rect l="l" t="t" r="r" b="b"/>
              <a:pathLst>
                <a:path w="2537" h="3109" extrusionOk="0">
                  <a:moveTo>
                    <a:pt x="2537" y="1"/>
                  </a:moveTo>
                  <a:lnTo>
                    <a:pt x="1858" y="24"/>
                  </a:lnTo>
                  <a:cubicBezTo>
                    <a:pt x="1858" y="24"/>
                    <a:pt x="0" y="1620"/>
                    <a:pt x="1298" y="3108"/>
                  </a:cubicBezTo>
                  <a:cubicBezTo>
                    <a:pt x="786" y="2072"/>
                    <a:pt x="1453" y="560"/>
                    <a:pt x="2537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1569842" y="3802184"/>
              <a:ext cx="115478" cy="188041"/>
            </a:xfrm>
            <a:custGeom>
              <a:avLst/>
              <a:gdLst/>
              <a:ahLst/>
              <a:cxnLst/>
              <a:rect l="l" t="t" r="r" b="b"/>
              <a:pathLst>
                <a:path w="3108" h="5061" extrusionOk="0">
                  <a:moveTo>
                    <a:pt x="2131" y="1"/>
                  </a:moveTo>
                  <a:cubicBezTo>
                    <a:pt x="2131" y="1"/>
                    <a:pt x="0" y="2287"/>
                    <a:pt x="1524" y="5061"/>
                  </a:cubicBezTo>
                  <a:cubicBezTo>
                    <a:pt x="1131" y="3811"/>
                    <a:pt x="1548" y="1775"/>
                    <a:pt x="3108" y="179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1384023" y="3771233"/>
              <a:ext cx="107972" cy="213270"/>
            </a:xfrm>
            <a:custGeom>
              <a:avLst/>
              <a:gdLst/>
              <a:ahLst/>
              <a:cxnLst/>
              <a:rect l="l" t="t" r="r" b="b"/>
              <a:pathLst>
                <a:path w="2906" h="5740" extrusionOk="0">
                  <a:moveTo>
                    <a:pt x="2215" y="0"/>
                  </a:moveTo>
                  <a:cubicBezTo>
                    <a:pt x="1036" y="870"/>
                    <a:pt x="1" y="3334"/>
                    <a:pt x="1036" y="5739"/>
                  </a:cubicBezTo>
                  <a:cubicBezTo>
                    <a:pt x="536" y="3679"/>
                    <a:pt x="1263" y="1512"/>
                    <a:pt x="2906" y="179"/>
                  </a:cubicBezTo>
                  <a:cubicBezTo>
                    <a:pt x="2680" y="84"/>
                    <a:pt x="2453" y="24"/>
                    <a:pt x="2215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163724" y="3736678"/>
              <a:ext cx="106635" cy="199151"/>
            </a:xfrm>
            <a:custGeom>
              <a:avLst/>
              <a:gdLst/>
              <a:ahLst/>
              <a:cxnLst/>
              <a:rect l="l" t="t" r="r" b="b"/>
              <a:pathLst>
                <a:path w="2870" h="5360" extrusionOk="0">
                  <a:moveTo>
                    <a:pt x="2021" y="0"/>
                  </a:moveTo>
                  <a:cubicBezTo>
                    <a:pt x="1994" y="0"/>
                    <a:pt x="1968" y="1"/>
                    <a:pt x="1941" y="2"/>
                  </a:cubicBezTo>
                  <a:cubicBezTo>
                    <a:pt x="1060" y="633"/>
                    <a:pt x="0" y="3443"/>
                    <a:pt x="1000" y="5360"/>
                  </a:cubicBezTo>
                  <a:cubicBezTo>
                    <a:pt x="643" y="2954"/>
                    <a:pt x="1143" y="1954"/>
                    <a:pt x="2870" y="192"/>
                  </a:cubicBezTo>
                  <a:cubicBezTo>
                    <a:pt x="2597" y="61"/>
                    <a:pt x="2314" y="0"/>
                    <a:pt x="2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1016845" y="3708848"/>
              <a:ext cx="73455" cy="133201"/>
            </a:xfrm>
            <a:custGeom>
              <a:avLst/>
              <a:gdLst/>
              <a:ahLst/>
              <a:cxnLst/>
              <a:rect l="l" t="t" r="r" b="b"/>
              <a:pathLst>
                <a:path w="1977" h="3585" extrusionOk="0">
                  <a:moveTo>
                    <a:pt x="1286" y="1"/>
                  </a:moveTo>
                  <a:cubicBezTo>
                    <a:pt x="1286" y="1"/>
                    <a:pt x="0" y="1989"/>
                    <a:pt x="536" y="3584"/>
                  </a:cubicBezTo>
                  <a:cubicBezTo>
                    <a:pt x="405" y="2251"/>
                    <a:pt x="1036" y="906"/>
                    <a:pt x="1977" y="13"/>
                  </a:cubicBezTo>
                  <a:lnTo>
                    <a:pt x="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886761" y="3683619"/>
              <a:ext cx="48710" cy="108864"/>
            </a:xfrm>
            <a:custGeom>
              <a:avLst/>
              <a:gdLst/>
              <a:ahLst/>
              <a:cxnLst/>
              <a:rect l="l" t="t" r="r" b="b"/>
              <a:pathLst>
                <a:path w="1311" h="2930" extrusionOk="0">
                  <a:moveTo>
                    <a:pt x="918" y="1"/>
                  </a:moveTo>
                  <a:cubicBezTo>
                    <a:pt x="918" y="1"/>
                    <a:pt x="1" y="1787"/>
                    <a:pt x="525" y="2930"/>
                  </a:cubicBezTo>
                  <a:cubicBezTo>
                    <a:pt x="394" y="1918"/>
                    <a:pt x="715" y="715"/>
                    <a:pt x="1311" y="84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3661441" y="3440061"/>
              <a:ext cx="839257" cy="546922"/>
            </a:xfrm>
            <a:custGeom>
              <a:avLst/>
              <a:gdLst/>
              <a:ahLst/>
              <a:cxnLst/>
              <a:rect l="l" t="t" r="r" b="b"/>
              <a:pathLst>
                <a:path w="22588" h="14720" extrusionOk="0">
                  <a:moveTo>
                    <a:pt x="21827" y="1"/>
                  </a:moveTo>
                  <a:cubicBezTo>
                    <a:pt x="8841" y="1"/>
                    <a:pt x="1660" y="5999"/>
                    <a:pt x="1" y="14152"/>
                  </a:cubicBezTo>
                  <a:cubicBezTo>
                    <a:pt x="927" y="14498"/>
                    <a:pt x="2210" y="14719"/>
                    <a:pt x="3711" y="14719"/>
                  </a:cubicBezTo>
                  <a:cubicBezTo>
                    <a:pt x="9393" y="14719"/>
                    <a:pt x="18199" y="11553"/>
                    <a:pt x="22587" y="8"/>
                  </a:cubicBezTo>
                  <a:cubicBezTo>
                    <a:pt x="22331" y="3"/>
                    <a:pt x="22078" y="1"/>
                    <a:pt x="2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3661441" y="3502260"/>
              <a:ext cx="726009" cy="463657"/>
            </a:xfrm>
            <a:custGeom>
              <a:avLst/>
              <a:gdLst/>
              <a:ahLst/>
              <a:cxnLst/>
              <a:rect l="l" t="t" r="r" b="b"/>
              <a:pathLst>
                <a:path w="19540" h="12479" extrusionOk="0">
                  <a:moveTo>
                    <a:pt x="19539" y="0"/>
                  </a:moveTo>
                  <a:lnTo>
                    <a:pt x="19539" y="0"/>
                  </a:lnTo>
                  <a:cubicBezTo>
                    <a:pt x="8788" y="5977"/>
                    <a:pt x="1144" y="10787"/>
                    <a:pt x="1" y="12478"/>
                  </a:cubicBezTo>
                  <a:cubicBezTo>
                    <a:pt x="2120" y="12038"/>
                    <a:pt x="9181" y="7287"/>
                    <a:pt x="19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3765850" y="3898641"/>
              <a:ext cx="80998" cy="70817"/>
            </a:xfrm>
            <a:custGeom>
              <a:avLst/>
              <a:gdLst/>
              <a:ahLst/>
              <a:cxnLst/>
              <a:rect l="l" t="t" r="r" b="b"/>
              <a:pathLst>
                <a:path w="2180" h="1906" extrusionOk="0">
                  <a:moveTo>
                    <a:pt x="453" y="0"/>
                  </a:moveTo>
                  <a:lnTo>
                    <a:pt x="1" y="179"/>
                  </a:lnTo>
                  <a:cubicBezTo>
                    <a:pt x="894" y="239"/>
                    <a:pt x="1787" y="1060"/>
                    <a:pt x="1751" y="1905"/>
                  </a:cubicBezTo>
                  <a:cubicBezTo>
                    <a:pt x="2180" y="512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3861416" y="3830051"/>
              <a:ext cx="100913" cy="119490"/>
            </a:xfrm>
            <a:custGeom>
              <a:avLst/>
              <a:gdLst/>
              <a:ahLst/>
              <a:cxnLst/>
              <a:rect l="l" t="t" r="r" b="b"/>
              <a:pathLst>
                <a:path w="2716" h="3216" extrusionOk="0">
                  <a:moveTo>
                    <a:pt x="608" y="1"/>
                  </a:moveTo>
                  <a:lnTo>
                    <a:pt x="1" y="406"/>
                  </a:lnTo>
                  <a:cubicBezTo>
                    <a:pt x="1525" y="1013"/>
                    <a:pt x="2406" y="2251"/>
                    <a:pt x="2513" y="3216"/>
                  </a:cubicBezTo>
                  <a:cubicBezTo>
                    <a:pt x="2715" y="894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3982211" y="3754847"/>
              <a:ext cx="108418" cy="130117"/>
            </a:xfrm>
            <a:custGeom>
              <a:avLst/>
              <a:gdLst/>
              <a:ahLst/>
              <a:cxnLst/>
              <a:rect l="l" t="t" r="r" b="b"/>
              <a:pathLst>
                <a:path w="2918" h="3502" extrusionOk="0">
                  <a:moveTo>
                    <a:pt x="417" y="1"/>
                  </a:moveTo>
                  <a:cubicBezTo>
                    <a:pt x="262" y="84"/>
                    <a:pt x="119" y="191"/>
                    <a:pt x="0" y="322"/>
                  </a:cubicBezTo>
                  <a:cubicBezTo>
                    <a:pt x="1500" y="727"/>
                    <a:pt x="2631" y="1965"/>
                    <a:pt x="2917" y="3501"/>
                  </a:cubicBezTo>
                  <a:cubicBezTo>
                    <a:pt x="2893" y="1573"/>
                    <a:pt x="1464" y="227"/>
                    <a:pt x="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121547" y="3662849"/>
              <a:ext cx="107527" cy="123466"/>
            </a:xfrm>
            <a:custGeom>
              <a:avLst/>
              <a:gdLst/>
              <a:ahLst/>
              <a:cxnLst/>
              <a:rect l="l" t="t" r="r" b="b"/>
              <a:pathLst>
                <a:path w="2894" h="3323" extrusionOk="0">
                  <a:moveTo>
                    <a:pt x="560" y="0"/>
                  </a:moveTo>
                  <a:cubicBezTo>
                    <a:pt x="346" y="84"/>
                    <a:pt x="155" y="227"/>
                    <a:pt x="0" y="405"/>
                  </a:cubicBezTo>
                  <a:cubicBezTo>
                    <a:pt x="1679" y="1084"/>
                    <a:pt x="2310" y="1608"/>
                    <a:pt x="2787" y="3322"/>
                  </a:cubicBezTo>
                  <a:cubicBezTo>
                    <a:pt x="2894" y="1739"/>
                    <a:pt x="1334" y="167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32161" y="3593404"/>
              <a:ext cx="75648" cy="81407"/>
            </a:xfrm>
            <a:custGeom>
              <a:avLst/>
              <a:gdLst/>
              <a:ahLst/>
              <a:cxnLst/>
              <a:rect l="l" t="t" r="r" b="b"/>
              <a:pathLst>
                <a:path w="2036" h="2191" extrusionOk="0">
                  <a:moveTo>
                    <a:pt x="452" y="0"/>
                  </a:moveTo>
                  <a:lnTo>
                    <a:pt x="0" y="214"/>
                  </a:lnTo>
                  <a:cubicBezTo>
                    <a:pt x="893" y="536"/>
                    <a:pt x="1726" y="1250"/>
                    <a:pt x="2036" y="2191"/>
                  </a:cubicBezTo>
                  <a:cubicBezTo>
                    <a:pt x="1917" y="965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4329473" y="3533657"/>
              <a:ext cx="51348" cy="68625"/>
            </a:xfrm>
            <a:custGeom>
              <a:avLst/>
              <a:gdLst/>
              <a:ahLst/>
              <a:cxnLst/>
              <a:rect l="l" t="t" r="r" b="b"/>
              <a:pathLst>
                <a:path w="1382" h="1847" extrusionOk="0">
                  <a:moveTo>
                    <a:pt x="239" y="1"/>
                  </a:moveTo>
                  <a:lnTo>
                    <a:pt x="0" y="167"/>
                  </a:lnTo>
                  <a:cubicBezTo>
                    <a:pt x="584" y="417"/>
                    <a:pt x="1167" y="1132"/>
                    <a:pt x="1370" y="1846"/>
                  </a:cubicBezTo>
                  <a:cubicBezTo>
                    <a:pt x="1382" y="929"/>
                    <a:pt x="23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3726947" y="3808389"/>
              <a:ext cx="53540" cy="85865"/>
            </a:xfrm>
            <a:custGeom>
              <a:avLst/>
              <a:gdLst/>
              <a:ahLst/>
              <a:cxnLst/>
              <a:rect l="l" t="t" r="r" b="b"/>
              <a:pathLst>
                <a:path w="1441" h="2311" extrusionOk="0">
                  <a:moveTo>
                    <a:pt x="0" y="1"/>
                  </a:moveTo>
                  <a:cubicBezTo>
                    <a:pt x="786" y="322"/>
                    <a:pt x="1155" y="1477"/>
                    <a:pt x="822" y="2310"/>
                  </a:cubicBezTo>
                  <a:lnTo>
                    <a:pt x="1191" y="1977"/>
                  </a:lnTo>
                  <a:cubicBezTo>
                    <a:pt x="1191" y="1977"/>
                    <a:pt x="1441" y="191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3797284" y="3704426"/>
              <a:ext cx="81407" cy="128779"/>
            </a:xfrm>
            <a:custGeom>
              <a:avLst/>
              <a:gdLst/>
              <a:ahLst/>
              <a:cxnLst/>
              <a:rect l="l" t="t" r="r" b="b"/>
              <a:pathLst>
                <a:path w="2191" h="3466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489"/>
                    <a:pt x="1584" y="1834"/>
                    <a:pt x="1488" y="3465"/>
                  </a:cubicBezTo>
                  <a:lnTo>
                    <a:pt x="2120" y="3096"/>
                  </a:lnTo>
                  <a:cubicBezTo>
                    <a:pt x="2120" y="3096"/>
                    <a:pt x="2191" y="798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3913174" y="3608415"/>
              <a:ext cx="87203" cy="148694"/>
            </a:xfrm>
            <a:custGeom>
              <a:avLst/>
              <a:gdLst/>
              <a:ahLst/>
              <a:cxnLst/>
              <a:rect l="l" t="t" r="r" b="b"/>
              <a:pathLst>
                <a:path w="2347" h="4002" extrusionOk="0">
                  <a:moveTo>
                    <a:pt x="1" y="1"/>
                  </a:moveTo>
                  <a:lnTo>
                    <a:pt x="1" y="1"/>
                  </a:lnTo>
                  <a:cubicBezTo>
                    <a:pt x="1275" y="906"/>
                    <a:pt x="1918" y="2454"/>
                    <a:pt x="1656" y="4001"/>
                  </a:cubicBezTo>
                  <a:cubicBezTo>
                    <a:pt x="1822" y="3942"/>
                    <a:pt x="1977" y="3859"/>
                    <a:pt x="2120" y="3751"/>
                  </a:cubicBezTo>
                  <a:cubicBezTo>
                    <a:pt x="2346" y="2704"/>
                    <a:pt x="1739" y="846"/>
                    <a:pt x="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4059607" y="3528343"/>
              <a:ext cx="83636" cy="139851"/>
            </a:xfrm>
            <a:custGeom>
              <a:avLst/>
              <a:gdLst/>
              <a:ahLst/>
              <a:cxnLst/>
              <a:rect l="l" t="t" r="r" b="b"/>
              <a:pathLst>
                <a:path w="2251" h="3764" extrusionOk="0">
                  <a:moveTo>
                    <a:pt x="1" y="1"/>
                  </a:moveTo>
                  <a:lnTo>
                    <a:pt x="1" y="1"/>
                  </a:lnTo>
                  <a:cubicBezTo>
                    <a:pt x="1358" y="1168"/>
                    <a:pt x="1560" y="1954"/>
                    <a:pt x="1465" y="3763"/>
                  </a:cubicBezTo>
                  <a:cubicBezTo>
                    <a:pt x="1691" y="3704"/>
                    <a:pt x="1894" y="3585"/>
                    <a:pt x="2072" y="3430"/>
                  </a:cubicBezTo>
                  <a:cubicBezTo>
                    <a:pt x="2251" y="2656"/>
                    <a:pt x="148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4195413" y="3500476"/>
              <a:ext cx="49156" cy="99575"/>
            </a:xfrm>
            <a:custGeom>
              <a:avLst/>
              <a:gdLst/>
              <a:ahLst/>
              <a:cxnLst/>
              <a:rect l="l" t="t" r="r" b="b"/>
              <a:pathLst>
                <a:path w="1323" h="2680" extrusionOk="0">
                  <a:moveTo>
                    <a:pt x="1" y="1"/>
                  </a:moveTo>
                  <a:cubicBezTo>
                    <a:pt x="727" y="679"/>
                    <a:pt x="1037" y="1739"/>
                    <a:pt x="941" y="2680"/>
                  </a:cubicBezTo>
                  <a:lnTo>
                    <a:pt x="1322" y="2358"/>
                  </a:lnTo>
                  <a:cubicBezTo>
                    <a:pt x="1322" y="2358"/>
                    <a:pt x="1072" y="63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4291871" y="3465104"/>
              <a:ext cx="44697" cy="73010"/>
            </a:xfrm>
            <a:custGeom>
              <a:avLst/>
              <a:gdLst/>
              <a:ahLst/>
              <a:cxnLst/>
              <a:rect l="l" t="t" r="r" b="b"/>
              <a:pathLst>
                <a:path w="1203" h="1965" extrusionOk="0">
                  <a:moveTo>
                    <a:pt x="0" y="0"/>
                  </a:moveTo>
                  <a:lnTo>
                    <a:pt x="0" y="0"/>
                  </a:lnTo>
                  <a:cubicBezTo>
                    <a:pt x="572" y="500"/>
                    <a:pt x="965" y="1322"/>
                    <a:pt x="953" y="1965"/>
                  </a:cubicBezTo>
                  <a:lnTo>
                    <a:pt x="1203" y="1822"/>
                  </a:lnTo>
                  <a:cubicBezTo>
                    <a:pt x="1203" y="1822"/>
                    <a:pt x="846" y="3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3764549" y="4103595"/>
              <a:ext cx="461428" cy="420595"/>
            </a:xfrm>
            <a:custGeom>
              <a:avLst/>
              <a:gdLst/>
              <a:ahLst/>
              <a:cxnLst/>
              <a:rect l="l" t="t" r="r" b="b"/>
              <a:pathLst>
                <a:path w="12419" h="11320" extrusionOk="0">
                  <a:moveTo>
                    <a:pt x="946" y="1"/>
                  </a:moveTo>
                  <a:cubicBezTo>
                    <a:pt x="727" y="1"/>
                    <a:pt x="507" y="7"/>
                    <a:pt x="286" y="21"/>
                  </a:cubicBezTo>
                  <a:cubicBezTo>
                    <a:pt x="0" y="2950"/>
                    <a:pt x="2750" y="10332"/>
                    <a:pt x="12418" y="11320"/>
                  </a:cubicBezTo>
                  <a:cubicBezTo>
                    <a:pt x="10479" y="3529"/>
                    <a:pt x="5950" y="1"/>
                    <a:pt x="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3775139" y="4104338"/>
              <a:ext cx="395106" cy="361927"/>
            </a:xfrm>
            <a:custGeom>
              <a:avLst/>
              <a:gdLst/>
              <a:ahLst/>
              <a:cxnLst/>
              <a:rect l="l" t="t" r="r" b="b"/>
              <a:pathLst>
                <a:path w="10634" h="9741" extrusionOk="0">
                  <a:moveTo>
                    <a:pt x="1" y="1"/>
                  </a:moveTo>
                  <a:cubicBezTo>
                    <a:pt x="608" y="1203"/>
                    <a:pt x="4597" y="4680"/>
                    <a:pt x="10633" y="9740"/>
                  </a:cubicBezTo>
                  <a:cubicBezTo>
                    <a:pt x="5311" y="4228"/>
                    <a:pt x="1192" y="4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3800368" y="4156988"/>
              <a:ext cx="35000" cy="49602"/>
            </a:xfrm>
            <a:custGeom>
              <a:avLst/>
              <a:gdLst/>
              <a:ahLst/>
              <a:cxnLst/>
              <a:rect l="l" t="t" r="r" b="b"/>
              <a:pathLst>
                <a:path w="942" h="1335" extrusionOk="0">
                  <a:moveTo>
                    <a:pt x="751" y="1"/>
                  </a:moveTo>
                  <a:lnTo>
                    <a:pt x="751" y="1"/>
                  </a:lnTo>
                  <a:cubicBezTo>
                    <a:pt x="858" y="548"/>
                    <a:pt x="513" y="1227"/>
                    <a:pt x="1" y="1334"/>
                  </a:cubicBezTo>
                  <a:cubicBezTo>
                    <a:pt x="15" y="1335"/>
                    <a:pt x="29" y="1335"/>
                    <a:pt x="43" y="1335"/>
                  </a:cubicBezTo>
                  <a:cubicBezTo>
                    <a:pt x="907" y="1335"/>
                    <a:pt x="941" y="251"/>
                    <a:pt x="941" y="251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3832211" y="4204771"/>
              <a:ext cx="60228" cy="73455"/>
            </a:xfrm>
            <a:custGeom>
              <a:avLst/>
              <a:gdLst/>
              <a:ahLst/>
              <a:cxnLst/>
              <a:rect l="l" t="t" r="r" b="b"/>
              <a:pathLst>
                <a:path w="1621" h="1977" extrusionOk="0">
                  <a:moveTo>
                    <a:pt x="1287" y="1"/>
                  </a:moveTo>
                  <a:cubicBezTo>
                    <a:pt x="1168" y="1024"/>
                    <a:pt x="560" y="1751"/>
                    <a:pt x="1" y="1977"/>
                  </a:cubicBezTo>
                  <a:cubicBezTo>
                    <a:pt x="1430" y="1715"/>
                    <a:pt x="1620" y="310"/>
                    <a:pt x="1620" y="310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3892404" y="4264926"/>
              <a:ext cx="64613" cy="84082"/>
            </a:xfrm>
            <a:custGeom>
              <a:avLst/>
              <a:gdLst/>
              <a:ahLst/>
              <a:cxnLst/>
              <a:rect l="l" t="t" r="r" b="b"/>
              <a:pathLst>
                <a:path w="1739" h="2263" extrusionOk="0">
                  <a:moveTo>
                    <a:pt x="1453" y="1"/>
                  </a:moveTo>
                  <a:cubicBezTo>
                    <a:pt x="1441" y="977"/>
                    <a:pt x="881" y="1858"/>
                    <a:pt x="0" y="2263"/>
                  </a:cubicBezTo>
                  <a:cubicBezTo>
                    <a:pt x="1155" y="1941"/>
                    <a:pt x="1738" y="870"/>
                    <a:pt x="1715" y="203"/>
                  </a:cubicBezTo>
                  <a:cubicBezTo>
                    <a:pt x="1631" y="120"/>
                    <a:pt x="1548" y="60"/>
                    <a:pt x="1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3973776" y="4334408"/>
              <a:ext cx="61529" cy="79660"/>
            </a:xfrm>
            <a:custGeom>
              <a:avLst/>
              <a:gdLst/>
              <a:ahLst/>
              <a:cxnLst/>
              <a:rect l="l" t="t" r="r" b="b"/>
              <a:pathLst>
                <a:path w="1656" h="2144" extrusionOk="0">
                  <a:moveTo>
                    <a:pt x="1299" y="0"/>
                  </a:moveTo>
                  <a:cubicBezTo>
                    <a:pt x="1168" y="1119"/>
                    <a:pt x="953" y="1584"/>
                    <a:pt x="1" y="2143"/>
                  </a:cubicBezTo>
                  <a:cubicBezTo>
                    <a:pt x="965" y="1953"/>
                    <a:pt x="1656" y="774"/>
                    <a:pt x="1632" y="274"/>
                  </a:cubicBezTo>
                  <a:cubicBezTo>
                    <a:pt x="1549" y="155"/>
                    <a:pt x="1430" y="6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4053848" y="4388805"/>
              <a:ext cx="39421" cy="57107"/>
            </a:xfrm>
            <a:custGeom>
              <a:avLst/>
              <a:gdLst/>
              <a:ahLst/>
              <a:cxnLst/>
              <a:rect l="l" t="t" r="r" b="b"/>
              <a:pathLst>
                <a:path w="1061" h="1537" extrusionOk="0">
                  <a:moveTo>
                    <a:pt x="870" y="0"/>
                  </a:moveTo>
                  <a:cubicBezTo>
                    <a:pt x="822" y="620"/>
                    <a:pt x="501" y="1179"/>
                    <a:pt x="1" y="1536"/>
                  </a:cubicBezTo>
                  <a:cubicBezTo>
                    <a:pt x="727" y="1274"/>
                    <a:pt x="1060" y="239"/>
                    <a:pt x="1060" y="239"/>
                  </a:cubicBez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4109174" y="4437480"/>
              <a:ext cx="34517" cy="40722"/>
            </a:xfrm>
            <a:custGeom>
              <a:avLst/>
              <a:gdLst/>
              <a:ahLst/>
              <a:cxnLst/>
              <a:rect l="l" t="t" r="r" b="b"/>
              <a:pathLst>
                <a:path w="929" h="1096" extrusionOk="0">
                  <a:moveTo>
                    <a:pt x="786" y="0"/>
                  </a:moveTo>
                  <a:cubicBezTo>
                    <a:pt x="691" y="453"/>
                    <a:pt x="405" y="846"/>
                    <a:pt x="0" y="1096"/>
                  </a:cubicBezTo>
                  <a:cubicBezTo>
                    <a:pt x="560" y="941"/>
                    <a:pt x="929" y="107"/>
                    <a:pt x="929" y="107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3833549" y="4118494"/>
              <a:ext cx="50902" cy="38084"/>
            </a:xfrm>
            <a:custGeom>
              <a:avLst/>
              <a:gdLst/>
              <a:ahLst/>
              <a:cxnLst/>
              <a:rect l="l" t="t" r="r" b="b"/>
              <a:pathLst>
                <a:path w="1370" h="102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196" y="490"/>
                    <a:pt x="641" y="876"/>
                    <a:pt x="112" y="876"/>
                  </a:cubicBezTo>
                  <a:cubicBezTo>
                    <a:pt x="74" y="876"/>
                    <a:pt x="37" y="874"/>
                    <a:pt x="1" y="870"/>
                  </a:cubicBezTo>
                  <a:lnTo>
                    <a:pt x="1" y="870"/>
                  </a:lnTo>
                  <a:lnTo>
                    <a:pt x="262" y="1025"/>
                  </a:lnTo>
                  <a:cubicBezTo>
                    <a:pt x="262" y="1025"/>
                    <a:pt x="1370" y="894"/>
                    <a:pt x="126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885307" y="4144169"/>
              <a:ext cx="69034" cy="65504"/>
            </a:xfrm>
            <a:custGeom>
              <a:avLst/>
              <a:gdLst/>
              <a:ahLst/>
              <a:cxnLst/>
              <a:rect l="l" t="t" r="r" b="b"/>
              <a:pathLst>
                <a:path w="1858" h="1763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679" y="572"/>
                    <a:pt x="1001" y="1239"/>
                    <a:pt x="1" y="1441"/>
                  </a:cubicBezTo>
                  <a:lnTo>
                    <a:pt x="334" y="1762"/>
                  </a:lnTo>
                  <a:cubicBezTo>
                    <a:pt x="334" y="1762"/>
                    <a:pt x="1727" y="1441"/>
                    <a:pt x="185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951222" y="4198120"/>
              <a:ext cx="79214" cy="69963"/>
            </a:xfrm>
            <a:custGeom>
              <a:avLst/>
              <a:gdLst/>
              <a:ahLst/>
              <a:cxnLst/>
              <a:rect l="l" t="t" r="r" b="b"/>
              <a:pathLst>
                <a:path w="2132" h="1883" extrusionOk="0">
                  <a:moveTo>
                    <a:pt x="2132" y="1"/>
                  </a:moveTo>
                  <a:cubicBezTo>
                    <a:pt x="1787" y="906"/>
                    <a:pt x="965" y="1549"/>
                    <a:pt x="1" y="1644"/>
                  </a:cubicBezTo>
                  <a:cubicBezTo>
                    <a:pt x="60" y="1727"/>
                    <a:pt x="132" y="1811"/>
                    <a:pt x="215" y="1882"/>
                  </a:cubicBezTo>
                  <a:cubicBezTo>
                    <a:pt x="882" y="1846"/>
                    <a:pt x="1906" y="1180"/>
                    <a:pt x="2132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4026873" y="4273324"/>
              <a:ext cx="75239" cy="66842"/>
            </a:xfrm>
            <a:custGeom>
              <a:avLst/>
              <a:gdLst/>
              <a:ahLst/>
              <a:cxnLst/>
              <a:rect l="l" t="t" r="r" b="b"/>
              <a:pathLst>
                <a:path w="2025" h="1799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548" y="1001"/>
                    <a:pt x="1096" y="1251"/>
                    <a:pt x="1" y="1489"/>
                  </a:cubicBezTo>
                  <a:cubicBezTo>
                    <a:pt x="72" y="1608"/>
                    <a:pt x="179" y="1715"/>
                    <a:pt x="298" y="1799"/>
                  </a:cubicBezTo>
                  <a:cubicBezTo>
                    <a:pt x="798" y="1775"/>
                    <a:pt x="1917" y="977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4086137" y="4350311"/>
              <a:ext cx="54469" cy="43843"/>
            </a:xfrm>
            <a:custGeom>
              <a:avLst/>
              <a:gdLst/>
              <a:ahLst/>
              <a:cxnLst/>
              <a:rect l="l" t="t" r="r" b="b"/>
              <a:pathLst>
                <a:path w="1466" h="1180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56" y="536"/>
                    <a:pt x="620" y="906"/>
                    <a:pt x="1" y="1001"/>
                  </a:cubicBezTo>
                  <a:lnTo>
                    <a:pt x="263" y="1179"/>
                  </a:lnTo>
                  <a:cubicBezTo>
                    <a:pt x="263" y="1179"/>
                    <a:pt x="1263" y="75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4139233" y="4402961"/>
              <a:ext cx="38084" cy="37638"/>
            </a:xfrm>
            <a:custGeom>
              <a:avLst/>
              <a:gdLst/>
              <a:ahLst/>
              <a:cxnLst/>
              <a:rect l="l" t="t" r="r" b="b"/>
              <a:pathLst>
                <a:path w="1025" h="10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22" y="417"/>
                    <a:pt x="441" y="739"/>
                    <a:pt x="1" y="882"/>
                  </a:cubicBezTo>
                  <a:lnTo>
                    <a:pt x="132" y="1013"/>
                  </a:lnTo>
                  <a:cubicBezTo>
                    <a:pt x="132" y="1013"/>
                    <a:pt x="929" y="560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991170" y="4617538"/>
              <a:ext cx="3388647" cy="137585"/>
            </a:xfrm>
            <a:custGeom>
              <a:avLst/>
              <a:gdLst/>
              <a:ahLst/>
              <a:cxnLst/>
              <a:rect l="l" t="t" r="r" b="b"/>
              <a:pathLst>
                <a:path w="91203" h="3703" extrusionOk="0">
                  <a:moveTo>
                    <a:pt x="45602" y="0"/>
                  </a:moveTo>
                  <a:cubicBezTo>
                    <a:pt x="20420" y="0"/>
                    <a:pt x="1" y="833"/>
                    <a:pt x="1" y="1857"/>
                  </a:cubicBezTo>
                  <a:cubicBezTo>
                    <a:pt x="1" y="2881"/>
                    <a:pt x="20420" y="3703"/>
                    <a:pt x="45602" y="3703"/>
                  </a:cubicBezTo>
                  <a:cubicBezTo>
                    <a:pt x="70784" y="3703"/>
                    <a:pt x="91203" y="2881"/>
                    <a:pt x="91203" y="1857"/>
                  </a:cubicBezTo>
                  <a:cubicBezTo>
                    <a:pt x="91203" y="833"/>
                    <a:pt x="70784" y="0"/>
                    <a:pt x="45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2326306" y="4316685"/>
              <a:ext cx="718466" cy="326072"/>
            </a:xfrm>
            <a:custGeom>
              <a:avLst/>
              <a:gdLst/>
              <a:ahLst/>
              <a:cxnLst/>
              <a:rect l="l" t="t" r="r" b="b"/>
              <a:pathLst>
                <a:path w="19337" h="8776" extrusionOk="0">
                  <a:moveTo>
                    <a:pt x="2430" y="1"/>
                  </a:moveTo>
                  <a:lnTo>
                    <a:pt x="1" y="8776"/>
                  </a:lnTo>
                  <a:lnTo>
                    <a:pt x="19337" y="8776"/>
                  </a:lnTo>
                  <a:lnTo>
                    <a:pt x="1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2392667" y="4316685"/>
              <a:ext cx="585749" cy="85865"/>
            </a:xfrm>
            <a:custGeom>
              <a:avLst/>
              <a:gdLst/>
              <a:ahLst/>
              <a:cxnLst/>
              <a:rect l="l" t="t" r="r" b="b"/>
              <a:pathLst>
                <a:path w="15765" h="2311" extrusionOk="0">
                  <a:moveTo>
                    <a:pt x="644" y="1"/>
                  </a:moveTo>
                  <a:lnTo>
                    <a:pt x="1" y="2311"/>
                  </a:lnTo>
                  <a:lnTo>
                    <a:pt x="15765" y="2311"/>
                  </a:lnTo>
                  <a:lnTo>
                    <a:pt x="15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326306" y="4579044"/>
              <a:ext cx="718466" cy="63721"/>
            </a:xfrm>
            <a:custGeom>
              <a:avLst/>
              <a:gdLst/>
              <a:ahLst/>
              <a:cxnLst/>
              <a:rect l="l" t="t" r="r" b="b"/>
              <a:pathLst>
                <a:path w="19337" h="1715" extrusionOk="0">
                  <a:moveTo>
                    <a:pt x="477" y="0"/>
                  </a:moveTo>
                  <a:lnTo>
                    <a:pt x="1" y="1715"/>
                  </a:lnTo>
                  <a:lnTo>
                    <a:pt x="19337" y="1715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2223680" y="4621068"/>
              <a:ext cx="920627" cy="50011"/>
            </a:xfrm>
            <a:custGeom>
              <a:avLst/>
              <a:gdLst/>
              <a:ahLst/>
              <a:cxnLst/>
              <a:rect l="l" t="t" r="r" b="b"/>
              <a:pathLst>
                <a:path w="24778" h="134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lnTo>
                    <a:pt x="1" y="1346"/>
                  </a:lnTo>
                  <a:lnTo>
                    <a:pt x="24778" y="1346"/>
                  </a:lnTo>
                  <a:lnTo>
                    <a:pt x="24778" y="453"/>
                  </a:lnTo>
                  <a:cubicBezTo>
                    <a:pt x="24778" y="203"/>
                    <a:pt x="24575" y="0"/>
                    <a:pt x="2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1339770" y="4101700"/>
              <a:ext cx="2691917" cy="238015"/>
            </a:xfrm>
            <a:custGeom>
              <a:avLst/>
              <a:gdLst/>
              <a:ahLst/>
              <a:cxnLst/>
              <a:rect l="l" t="t" r="r" b="b"/>
              <a:pathLst>
                <a:path w="72451" h="6406" extrusionOk="0">
                  <a:moveTo>
                    <a:pt x="1" y="0"/>
                  </a:moveTo>
                  <a:lnTo>
                    <a:pt x="1" y="4465"/>
                  </a:lnTo>
                  <a:cubicBezTo>
                    <a:pt x="1" y="5537"/>
                    <a:pt x="858" y="6406"/>
                    <a:pt x="1930" y="6406"/>
                  </a:cubicBezTo>
                  <a:lnTo>
                    <a:pt x="70510" y="6406"/>
                  </a:lnTo>
                  <a:cubicBezTo>
                    <a:pt x="71581" y="6406"/>
                    <a:pt x="72451" y="5537"/>
                    <a:pt x="72451" y="4465"/>
                  </a:cubicBezTo>
                  <a:lnTo>
                    <a:pt x="72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1339362" y="2498933"/>
              <a:ext cx="2691880" cy="1602755"/>
            </a:xfrm>
            <a:custGeom>
              <a:avLst/>
              <a:gdLst/>
              <a:ahLst/>
              <a:cxnLst/>
              <a:rect l="l" t="t" r="r" b="b"/>
              <a:pathLst>
                <a:path w="72450" h="43137" extrusionOk="0">
                  <a:moveTo>
                    <a:pt x="1941" y="0"/>
                  </a:moveTo>
                  <a:cubicBezTo>
                    <a:pt x="869" y="0"/>
                    <a:pt x="0" y="869"/>
                    <a:pt x="0" y="1929"/>
                  </a:cubicBezTo>
                  <a:lnTo>
                    <a:pt x="0" y="43136"/>
                  </a:lnTo>
                  <a:lnTo>
                    <a:pt x="72450" y="43136"/>
                  </a:lnTo>
                  <a:lnTo>
                    <a:pt x="72450" y="1929"/>
                  </a:lnTo>
                  <a:cubicBezTo>
                    <a:pt x="72450" y="869"/>
                    <a:pt x="71580" y="0"/>
                    <a:pt x="7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1434036" y="2594461"/>
              <a:ext cx="2499454" cy="1409475"/>
            </a:xfrm>
            <a:custGeom>
              <a:avLst/>
              <a:gdLst/>
              <a:ahLst/>
              <a:cxnLst/>
              <a:rect l="l" t="t" r="r" b="b"/>
              <a:pathLst>
                <a:path w="67271" h="37935" extrusionOk="0">
                  <a:moveTo>
                    <a:pt x="0" y="1"/>
                  </a:moveTo>
                  <a:lnTo>
                    <a:pt x="67270" y="1"/>
                  </a:lnTo>
                  <a:lnTo>
                    <a:pt x="67270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2647930" y="4171590"/>
              <a:ext cx="85419" cy="8586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5"/>
                  </a:cubicBezTo>
                  <a:cubicBezTo>
                    <a:pt x="1" y="1786"/>
                    <a:pt x="513" y="2310"/>
                    <a:pt x="1144" y="2310"/>
                  </a:cubicBezTo>
                  <a:cubicBezTo>
                    <a:pt x="1787" y="2310"/>
                    <a:pt x="2299" y="1786"/>
                    <a:pt x="2299" y="1155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1443779" y="2597606"/>
              <a:ext cx="2499528" cy="1386459"/>
            </a:xfrm>
            <a:custGeom>
              <a:avLst/>
              <a:gdLst/>
              <a:ahLst/>
              <a:cxnLst/>
              <a:rect l="l" t="t" r="r" b="b"/>
              <a:pathLst>
                <a:path w="71903" h="39970" extrusionOk="0">
                  <a:moveTo>
                    <a:pt x="1394" y="0"/>
                  </a:moveTo>
                  <a:cubicBezTo>
                    <a:pt x="870" y="0"/>
                    <a:pt x="358" y="214"/>
                    <a:pt x="1" y="595"/>
                  </a:cubicBezTo>
                  <a:lnTo>
                    <a:pt x="71903" y="39969"/>
                  </a:lnTo>
                  <a:lnTo>
                    <a:pt x="71903" y="1929"/>
                  </a:lnTo>
                  <a:cubicBezTo>
                    <a:pt x="71903" y="869"/>
                    <a:pt x="71033" y="0"/>
                    <a:pt x="69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1830827" y="2499379"/>
              <a:ext cx="1708944" cy="1165664"/>
            </a:xfrm>
            <a:custGeom>
              <a:avLst/>
              <a:gdLst/>
              <a:ahLst/>
              <a:cxnLst/>
              <a:rect l="l" t="t" r="r" b="b"/>
              <a:pathLst>
                <a:path w="45995" h="31373" extrusionOk="0">
                  <a:moveTo>
                    <a:pt x="1" y="0"/>
                  </a:moveTo>
                  <a:cubicBezTo>
                    <a:pt x="1751" y="7858"/>
                    <a:pt x="5537" y="15061"/>
                    <a:pt x="11324" y="21526"/>
                  </a:cubicBezTo>
                  <a:cubicBezTo>
                    <a:pt x="16134" y="26896"/>
                    <a:pt x="21015" y="30158"/>
                    <a:pt x="23004" y="31373"/>
                  </a:cubicBezTo>
                  <a:cubicBezTo>
                    <a:pt x="24980" y="30147"/>
                    <a:pt x="29862" y="26872"/>
                    <a:pt x="34684" y="21491"/>
                  </a:cubicBezTo>
                  <a:cubicBezTo>
                    <a:pt x="40470" y="15026"/>
                    <a:pt x="44245" y="7834"/>
                    <a:pt x="45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1790587" y="1550449"/>
              <a:ext cx="1789905" cy="1933658"/>
            </a:xfrm>
            <a:custGeom>
              <a:avLst/>
              <a:gdLst/>
              <a:ahLst/>
              <a:cxnLst/>
              <a:rect l="l" t="t" r="r" b="b"/>
              <a:pathLst>
                <a:path w="48174" h="52043" extrusionOk="0">
                  <a:moveTo>
                    <a:pt x="35767" y="42172"/>
                  </a:moveTo>
                  <a:cubicBezTo>
                    <a:pt x="30945" y="47554"/>
                    <a:pt x="26063" y="50828"/>
                    <a:pt x="24087" y="52042"/>
                  </a:cubicBezTo>
                  <a:cubicBezTo>
                    <a:pt x="22098" y="50828"/>
                    <a:pt x="17217" y="47566"/>
                    <a:pt x="12407" y="42196"/>
                  </a:cubicBezTo>
                  <a:cubicBezTo>
                    <a:pt x="4561" y="33445"/>
                    <a:pt x="393" y="23324"/>
                    <a:pt x="0" y="12061"/>
                  </a:cubicBezTo>
                  <a:cubicBezTo>
                    <a:pt x="12633" y="10466"/>
                    <a:pt x="20813" y="3382"/>
                    <a:pt x="24063" y="0"/>
                  </a:cubicBezTo>
                  <a:cubicBezTo>
                    <a:pt x="27135" y="3239"/>
                    <a:pt x="34802" y="9787"/>
                    <a:pt x="48173" y="11990"/>
                  </a:cubicBezTo>
                  <a:cubicBezTo>
                    <a:pt x="47792" y="23241"/>
                    <a:pt x="43625" y="33385"/>
                    <a:pt x="35767" y="42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1838370" y="1615026"/>
              <a:ext cx="1693896" cy="1804061"/>
            </a:xfrm>
            <a:custGeom>
              <a:avLst/>
              <a:gdLst/>
              <a:ahLst/>
              <a:cxnLst/>
              <a:rect l="l" t="t" r="r" b="b"/>
              <a:pathLst>
                <a:path w="45590" h="48555" fill="none" extrusionOk="0">
                  <a:moveTo>
                    <a:pt x="33850" y="39351"/>
                  </a:moveTo>
                  <a:cubicBezTo>
                    <a:pt x="29290" y="44363"/>
                    <a:pt x="24670" y="47423"/>
                    <a:pt x="22801" y="48554"/>
                  </a:cubicBezTo>
                  <a:cubicBezTo>
                    <a:pt x="20920" y="47423"/>
                    <a:pt x="16300" y="44387"/>
                    <a:pt x="11752" y="39374"/>
                  </a:cubicBezTo>
                  <a:cubicBezTo>
                    <a:pt x="4322" y="31207"/>
                    <a:pt x="369" y="21765"/>
                    <a:pt x="0" y="11264"/>
                  </a:cubicBezTo>
                  <a:cubicBezTo>
                    <a:pt x="11966" y="9775"/>
                    <a:pt x="19705" y="3156"/>
                    <a:pt x="22765" y="0"/>
                  </a:cubicBezTo>
                  <a:cubicBezTo>
                    <a:pt x="25670" y="3025"/>
                    <a:pt x="32933" y="9144"/>
                    <a:pt x="45589" y="11192"/>
                  </a:cubicBezTo>
                  <a:cubicBezTo>
                    <a:pt x="45244" y="21694"/>
                    <a:pt x="41291" y="31147"/>
                    <a:pt x="33850" y="39351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1790587" y="1550449"/>
              <a:ext cx="894952" cy="1933658"/>
            </a:xfrm>
            <a:custGeom>
              <a:avLst/>
              <a:gdLst/>
              <a:ahLst/>
              <a:cxnLst/>
              <a:rect l="l" t="t" r="r" b="b"/>
              <a:pathLst>
                <a:path w="24087" h="52043" extrusionOk="0">
                  <a:moveTo>
                    <a:pt x="24063" y="0"/>
                  </a:moveTo>
                  <a:cubicBezTo>
                    <a:pt x="20813" y="3382"/>
                    <a:pt x="12633" y="10466"/>
                    <a:pt x="0" y="12061"/>
                  </a:cubicBezTo>
                  <a:cubicBezTo>
                    <a:pt x="393" y="23324"/>
                    <a:pt x="4561" y="33445"/>
                    <a:pt x="12407" y="42196"/>
                  </a:cubicBezTo>
                  <a:cubicBezTo>
                    <a:pt x="17217" y="47566"/>
                    <a:pt x="22098" y="50828"/>
                    <a:pt x="24087" y="52042"/>
                  </a:cubicBezTo>
                  <a:cubicBezTo>
                    <a:pt x="24087" y="45518"/>
                    <a:pt x="24063" y="9275"/>
                    <a:pt x="24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1906477" y="1566559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436274" y="1566559"/>
              <a:ext cx="22144" cy="22182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44" y="1"/>
                    <a:pt x="1" y="132"/>
                    <a:pt x="1" y="299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514516" y="1933120"/>
              <a:ext cx="73047" cy="73455"/>
            </a:xfrm>
            <a:custGeom>
              <a:avLst/>
              <a:gdLst/>
              <a:ahLst/>
              <a:cxnLst/>
              <a:rect l="l" t="t" r="r" b="b"/>
              <a:pathLst>
                <a:path w="1966" h="1977" extrusionOk="0">
                  <a:moveTo>
                    <a:pt x="989" y="0"/>
                  </a:moveTo>
                  <a:cubicBezTo>
                    <a:pt x="441" y="0"/>
                    <a:pt x="1" y="441"/>
                    <a:pt x="1" y="988"/>
                  </a:cubicBezTo>
                  <a:cubicBezTo>
                    <a:pt x="1" y="1536"/>
                    <a:pt x="441" y="1976"/>
                    <a:pt x="989" y="1976"/>
                  </a:cubicBezTo>
                  <a:cubicBezTo>
                    <a:pt x="1525" y="1976"/>
                    <a:pt x="1965" y="1536"/>
                    <a:pt x="1965" y="988"/>
                  </a:cubicBezTo>
                  <a:cubicBezTo>
                    <a:pt x="1965" y="441"/>
                    <a:pt x="1525" y="0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343783" y="1891059"/>
              <a:ext cx="18615" cy="18652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07" y="1"/>
                    <a:pt x="0" y="120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cubicBezTo>
                    <a:pt x="393" y="501"/>
                    <a:pt x="500" y="394"/>
                    <a:pt x="500" y="251"/>
                  </a:cubicBezTo>
                  <a:cubicBezTo>
                    <a:pt x="500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020821" y="2187045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19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884123" y="2302935"/>
              <a:ext cx="27012" cy="27012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cubicBezTo>
                    <a:pt x="572" y="727"/>
                    <a:pt x="727" y="560"/>
                    <a:pt x="727" y="358"/>
                  </a:cubicBezTo>
                  <a:cubicBezTo>
                    <a:pt x="727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633727" y="334211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538607" y="3190817"/>
              <a:ext cx="16868" cy="16831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46"/>
                    <a:pt x="96" y="453"/>
                    <a:pt x="227" y="453"/>
                  </a:cubicBezTo>
                  <a:cubicBezTo>
                    <a:pt x="346" y="453"/>
                    <a:pt x="453" y="346"/>
                    <a:pt x="453" y="227"/>
                  </a:cubicBezTo>
                  <a:cubicBezTo>
                    <a:pt x="453" y="108"/>
                    <a:pt x="346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470500" y="3607114"/>
              <a:ext cx="18615" cy="1861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81"/>
                    <a:pt x="107" y="500"/>
                    <a:pt x="250" y="500"/>
                  </a:cubicBezTo>
                  <a:cubicBezTo>
                    <a:pt x="381" y="500"/>
                    <a:pt x="500" y="381"/>
                    <a:pt x="500" y="250"/>
                  </a:cubicBezTo>
                  <a:cubicBezTo>
                    <a:pt x="500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869967" y="4043736"/>
              <a:ext cx="30987" cy="31024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7" y="834"/>
                  </a:cubicBezTo>
                  <a:cubicBezTo>
                    <a:pt x="643" y="834"/>
                    <a:pt x="834" y="644"/>
                    <a:pt x="834" y="417"/>
                  </a:cubicBezTo>
                  <a:cubicBezTo>
                    <a:pt x="834" y="179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617379" y="4132651"/>
              <a:ext cx="22590" cy="2259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1"/>
                  </a:moveTo>
                  <a:cubicBezTo>
                    <a:pt x="131" y="1"/>
                    <a:pt x="0" y="132"/>
                    <a:pt x="0" y="310"/>
                  </a:cubicBezTo>
                  <a:cubicBezTo>
                    <a:pt x="0" y="477"/>
                    <a:pt x="131" y="608"/>
                    <a:pt x="310" y="608"/>
                  </a:cubicBezTo>
                  <a:cubicBezTo>
                    <a:pt x="476" y="608"/>
                    <a:pt x="607" y="477"/>
                    <a:pt x="607" y="310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813787" y="4393227"/>
              <a:ext cx="29241" cy="29241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8" y="786"/>
                    <a:pt x="786" y="608"/>
                    <a:pt x="786" y="393"/>
                  </a:cubicBezTo>
                  <a:cubicBezTo>
                    <a:pt x="786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4672759" y="3340334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4696205" y="3654897"/>
              <a:ext cx="51794" cy="51348"/>
            </a:xfrm>
            <a:custGeom>
              <a:avLst/>
              <a:gdLst/>
              <a:ahLst/>
              <a:cxnLst/>
              <a:rect l="l" t="t" r="r" b="b"/>
              <a:pathLst>
                <a:path w="1394" h="1382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703" y="1381"/>
                  </a:cubicBezTo>
                  <a:cubicBezTo>
                    <a:pt x="1084" y="1381"/>
                    <a:pt x="1394" y="1072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4672759" y="1919372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80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3828681" y="1844614"/>
              <a:ext cx="56661" cy="56216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51"/>
                  </a:cubicBezTo>
                  <a:cubicBezTo>
                    <a:pt x="1525" y="334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4293208" y="1417727"/>
              <a:ext cx="46927" cy="46927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62"/>
                    <a:pt x="631" y="1262"/>
                  </a:cubicBezTo>
                  <a:cubicBezTo>
                    <a:pt x="976" y="1262"/>
                    <a:pt x="1262" y="977"/>
                    <a:pt x="1262" y="631"/>
                  </a:cubicBezTo>
                  <a:cubicBezTo>
                    <a:pt x="1262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1115604" y="4878581"/>
              <a:ext cx="15225" cy="78042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0" y="0"/>
                  </a:moveTo>
                  <a:lnTo>
                    <a:pt x="0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1084379" y="4909772"/>
              <a:ext cx="77673" cy="15259"/>
            </a:xfrm>
            <a:custGeom>
              <a:avLst/>
              <a:gdLst/>
              <a:ahLst/>
              <a:cxnLst/>
              <a:rect l="l" t="t" r="r" b="b"/>
              <a:pathLst>
                <a:path w="2311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310" y="453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4423255" y="4679440"/>
              <a:ext cx="16831" cy="86311"/>
            </a:xfrm>
            <a:custGeom>
              <a:avLst/>
              <a:gdLst/>
              <a:ahLst/>
              <a:cxnLst/>
              <a:rect l="l" t="t" r="r" b="b"/>
              <a:pathLst>
                <a:path w="453" h="2323" extrusionOk="0">
                  <a:moveTo>
                    <a:pt x="1" y="1"/>
                  </a:moveTo>
                  <a:lnTo>
                    <a:pt x="1" y="2323"/>
                  </a:lnTo>
                  <a:lnTo>
                    <a:pt x="453" y="232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4388291" y="4713958"/>
              <a:ext cx="86311" cy="16831"/>
            </a:xfrm>
            <a:custGeom>
              <a:avLst/>
              <a:gdLst/>
              <a:ahLst/>
              <a:cxnLst/>
              <a:rect l="l" t="t" r="r" b="b"/>
              <a:pathLst>
                <a:path w="2323" h="453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1923273" y="1251245"/>
              <a:ext cx="16831" cy="86274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1" y="0"/>
                  </a:moveTo>
                  <a:lnTo>
                    <a:pt x="1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1888309" y="1286171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3097855" y="1150745"/>
              <a:ext cx="16831" cy="85828"/>
            </a:xfrm>
            <a:custGeom>
              <a:avLst/>
              <a:gdLst/>
              <a:ahLst/>
              <a:cxnLst/>
              <a:rect l="l" t="t" r="r" b="b"/>
              <a:pathLst>
                <a:path w="453" h="2310" extrusionOk="0">
                  <a:moveTo>
                    <a:pt x="0" y="0"/>
                  </a:moveTo>
                  <a:lnTo>
                    <a:pt x="0" y="2310"/>
                  </a:lnTo>
                  <a:lnTo>
                    <a:pt x="453" y="231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3062891" y="1185225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4455990" y="1713676"/>
              <a:ext cx="30133" cy="154416"/>
            </a:xfrm>
            <a:custGeom>
              <a:avLst/>
              <a:gdLst/>
              <a:ahLst/>
              <a:cxnLst/>
              <a:rect l="l" t="t" r="r" b="b"/>
              <a:pathLst>
                <a:path w="811" h="4156" extrusionOk="0">
                  <a:moveTo>
                    <a:pt x="1" y="1"/>
                  </a:moveTo>
                  <a:lnTo>
                    <a:pt x="1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4393605" y="1776061"/>
              <a:ext cx="154453" cy="30096"/>
            </a:xfrm>
            <a:custGeom>
              <a:avLst/>
              <a:gdLst/>
              <a:ahLst/>
              <a:cxnLst/>
              <a:rect l="l" t="t" r="r" b="b"/>
              <a:pathLst>
                <a:path w="4157" h="810" extrusionOk="0">
                  <a:moveTo>
                    <a:pt x="1" y="0"/>
                  </a:moveTo>
                  <a:lnTo>
                    <a:pt x="1" y="810"/>
                  </a:lnTo>
                  <a:lnTo>
                    <a:pt x="4156" y="810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4789987" y="4308163"/>
              <a:ext cx="16423" cy="84973"/>
            </a:xfrm>
            <a:custGeom>
              <a:avLst/>
              <a:gdLst/>
              <a:ahLst/>
              <a:cxnLst/>
              <a:rect l="l" t="t" r="r" b="b"/>
              <a:pathLst>
                <a:path w="442" h="2287" extrusionOk="0">
                  <a:moveTo>
                    <a:pt x="1" y="0"/>
                  </a:moveTo>
                  <a:lnTo>
                    <a:pt x="1" y="2286"/>
                  </a:lnTo>
                  <a:lnTo>
                    <a:pt x="441" y="228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4755506" y="4342198"/>
              <a:ext cx="85419" cy="16868"/>
            </a:xfrm>
            <a:custGeom>
              <a:avLst/>
              <a:gdLst/>
              <a:ahLst/>
              <a:cxnLst/>
              <a:rect l="l" t="t" r="r" b="b"/>
              <a:pathLst>
                <a:path w="2299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298" y="453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697004" y="1448678"/>
              <a:ext cx="30096" cy="154416"/>
            </a:xfrm>
            <a:custGeom>
              <a:avLst/>
              <a:gdLst/>
              <a:ahLst/>
              <a:cxnLst/>
              <a:rect l="l" t="t" r="r" b="b"/>
              <a:pathLst>
                <a:path w="810" h="4156" extrusionOk="0">
                  <a:moveTo>
                    <a:pt x="0" y="1"/>
                  </a:moveTo>
                  <a:lnTo>
                    <a:pt x="0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635065" y="1510617"/>
              <a:ext cx="154416" cy="30133"/>
            </a:xfrm>
            <a:custGeom>
              <a:avLst/>
              <a:gdLst/>
              <a:ahLst/>
              <a:cxnLst/>
              <a:rect l="l" t="t" r="r" b="b"/>
              <a:pathLst>
                <a:path w="4156" h="811" extrusionOk="0">
                  <a:moveTo>
                    <a:pt x="0" y="1"/>
                  </a:moveTo>
                  <a:lnTo>
                    <a:pt x="0" y="810"/>
                  </a:lnTo>
                  <a:lnTo>
                    <a:pt x="4156" y="81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2382932" y="2258719"/>
              <a:ext cx="624687" cy="503004"/>
            </a:xfrm>
            <a:custGeom>
              <a:avLst/>
              <a:gdLst/>
              <a:ahLst/>
              <a:cxnLst/>
              <a:rect l="l" t="t" r="r" b="b"/>
              <a:pathLst>
                <a:path w="16813" h="13538" extrusionOk="0">
                  <a:moveTo>
                    <a:pt x="14681" y="0"/>
                  </a:moveTo>
                  <a:cubicBezTo>
                    <a:pt x="9097" y="5251"/>
                    <a:pt x="6335" y="10311"/>
                    <a:pt x="6335" y="10311"/>
                  </a:cubicBezTo>
                  <a:lnTo>
                    <a:pt x="3632" y="5763"/>
                  </a:lnTo>
                  <a:lnTo>
                    <a:pt x="1" y="5763"/>
                  </a:lnTo>
                  <a:lnTo>
                    <a:pt x="5764" y="13537"/>
                  </a:lnTo>
                  <a:lnTo>
                    <a:pt x="7442" y="13537"/>
                  </a:lnTo>
                  <a:cubicBezTo>
                    <a:pt x="11574" y="4727"/>
                    <a:pt x="16813" y="0"/>
                    <a:pt x="16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2295800" y="2060937"/>
              <a:ext cx="820642" cy="820642"/>
            </a:xfrm>
            <a:custGeom>
              <a:avLst/>
              <a:gdLst/>
              <a:ahLst/>
              <a:cxnLst/>
              <a:rect l="l" t="t" r="r" b="b"/>
              <a:pathLst>
                <a:path w="22087" h="22087" fill="none" extrusionOk="0">
                  <a:moveTo>
                    <a:pt x="22086" y="11050"/>
                  </a:moveTo>
                  <a:cubicBezTo>
                    <a:pt x="22086" y="17146"/>
                    <a:pt x="17145" y="22087"/>
                    <a:pt x="11049" y="22087"/>
                  </a:cubicBezTo>
                  <a:cubicBezTo>
                    <a:pt x="4953" y="22087"/>
                    <a:pt x="0" y="17146"/>
                    <a:pt x="0" y="11050"/>
                  </a:cubicBezTo>
                  <a:cubicBezTo>
                    <a:pt x="0" y="4954"/>
                    <a:pt x="4953" y="1"/>
                    <a:pt x="11049" y="1"/>
                  </a:cubicBezTo>
                  <a:cubicBezTo>
                    <a:pt x="17145" y="1"/>
                    <a:pt x="22086" y="4954"/>
                    <a:pt x="22086" y="1105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31833A39-645A-6B82-35FB-28E7F64CF29E}"/>
              </a:ext>
            </a:extLst>
          </p:cNvPr>
          <p:cNvSpPr txBox="1"/>
          <p:nvPr/>
        </p:nvSpPr>
        <p:spPr>
          <a:xfrm>
            <a:off x="5072203" y="1420520"/>
            <a:ext cx="3738118" cy="3439239"/>
          </a:xfrm>
          <a:prstGeom prst="round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Deep learning algorithms have demonstrated their effectiveness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  <a:ea typeface="Calibri" panose="020F0502020204030204" pitchFamily="34" charset="0"/>
              </a:rPr>
              <a:t>A</a:t>
            </a: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utonomously selecting features</a:t>
            </a:r>
            <a:endParaRPr lang="en-US" dirty="0">
              <a:latin typeface="Fira Sans" panose="020B05030500000200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Dimensionality reduction</a:t>
            </a:r>
            <a:endParaRPr lang="en-US" dirty="0">
              <a:latin typeface="Fira Sans" panose="020B05030500000200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Argumentation </a:t>
            </a:r>
            <a:endParaRPr lang="en-US" dirty="0">
              <a:latin typeface="Fira Sans" panose="020B05030500000200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Classification tasks. </a:t>
            </a:r>
          </a:p>
          <a:p>
            <a:endParaRPr lang="en-US" sz="1400" dirty="0">
              <a:effectLst/>
              <a:latin typeface="Fira Sans" panose="020B05030500000200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Deep Learning is used extensively in a wide range of applications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  <a:ea typeface="Calibri" panose="020F0502020204030204" pitchFamily="34" charset="0"/>
              </a:rPr>
              <a:t>S</a:t>
            </a: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peech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Natural language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Computer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Image processing, and intrusion detection</a:t>
            </a:r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1149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Conclusion</a:t>
            </a:r>
            <a:endParaRPr dirty="0"/>
          </a:p>
        </p:txBody>
      </p:sp>
      <p:grpSp>
        <p:nvGrpSpPr>
          <p:cNvPr id="703" name="Google Shape;703;p22"/>
          <p:cNvGrpSpPr/>
          <p:nvPr/>
        </p:nvGrpSpPr>
        <p:grpSpPr>
          <a:xfrm>
            <a:off x="470500" y="1150745"/>
            <a:ext cx="4370426" cy="3805879"/>
            <a:chOff x="470500" y="1150745"/>
            <a:chExt cx="4370426" cy="3805879"/>
          </a:xfrm>
        </p:grpSpPr>
        <p:sp>
          <p:nvSpPr>
            <p:cNvPr id="704" name="Google Shape;704;p22"/>
            <p:cNvSpPr/>
            <p:nvPr/>
          </p:nvSpPr>
          <p:spPr>
            <a:xfrm>
              <a:off x="555068" y="1564531"/>
              <a:ext cx="4024332" cy="2990383"/>
            </a:xfrm>
            <a:custGeom>
              <a:avLst/>
              <a:gdLst/>
              <a:ahLst/>
              <a:cxnLst/>
              <a:rect l="l" t="t" r="r" b="b"/>
              <a:pathLst>
                <a:path w="108312" h="80484" extrusionOk="0">
                  <a:moveTo>
                    <a:pt x="51262" y="0"/>
                  </a:moveTo>
                  <a:cubicBezTo>
                    <a:pt x="50794" y="0"/>
                    <a:pt x="50347" y="53"/>
                    <a:pt x="49921" y="169"/>
                  </a:cubicBezTo>
                  <a:cubicBezTo>
                    <a:pt x="42867" y="2064"/>
                    <a:pt x="40427" y="10123"/>
                    <a:pt x="26104" y="10123"/>
                  </a:cubicBezTo>
                  <a:cubicBezTo>
                    <a:pt x="23868" y="10123"/>
                    <a:pt x="21343" y="9926"/>
                    <a:pt x="18465" y="9480"/>
                  </a:cubicBezTo>
                  <a:cubicBezTo>
                    <a:pt x="16718" y="9208"/>
                    <a:pt x="15124" y="9078"/>
                    <a:pt x="13676" y="9078"/>
                  </a:cubicBezTo>
                  <a:cubicBezTo>
                    <a:pt x="2506" y="9078"/>
                    <a:pt x="0" y="16810"/>
                    <a:pt x="3046" y="26791"/>
                  </a:cubicBezTo>
                  <a:cubicBezTo>
                    <a:pt x="6475" y="38066"/>
                    <a:pt x="16096" y="45448"/>
                    <a:pt x="10678" y="58664"/>
                  </a:cubicBezTo>
                  <a:cubicBezTo>
                    <a:pt x="6801" y="68122"/>
                    <a:pt x="11699" y="70373"/>
                    <a:pt x="18246" y="70373"/>
                  </a:cubicBezTo>
                  <a:cubicBezTo>
                    <a:pt x="20847" y="70373"/>
                    <a:pt x="23708" y="70017"/>
                    <a:pt x="26383" y="69618"/>
                  </a:cubicBezTo>
                  <a:cubicBezTo>
                    <a:pt x="27150" y="69503"/>
                    <a:pt x="27851" y="69449"/>
                    <a:pt x="28493" y="69449"/>
                  </a:cubicBezTo>
                  <a:cubicBezTo>
                    <a:pt x="37686" y="69449"/>
                    <a:pt x="34765" y="80483"/>
                    <a:pt x="42846" y="80483"/>
                  </a:cubicBezTo>
                  <a:cubicBezTo>
                    <a:pt x="44122" y="80483"/>
                    <a:pt x="45672" y="80208"/>
                    <a:pt x="47588" y="79571"/>
                  </a:cubicBezTo>
                  <a:cubicBezTo>
                    <a:pt x="55570" y="76911"/>
                    <a:pt x="60092" y="74349"/>
                    <a:pt x="66187" y="74349"/>
                  </a:cubicBezTo>
                  <a:cubicBezTo>
                    <a:pt x="69283" y="74349"/>
                    <a:pt x="72785" y="75010"/>
                    <a:pt x="77353" y="76654"/>
                  </a:cubicBezTo>
                  <a:cubicBezTo>
                    <a:pt x="81277" y="78064"/>
                    <a:pt x="85024" y="78707"/>
                    <a:pt x="88365" y="78707"/>
                  </a:cubicBezTo>
                  <a:cubicBezTo>
                    <a:pt x="95435" y="78707"/>
                    <a:pt x="100686" y="75829"/>
                    <a:pt x="101940" y="71261"/>
                  </a:cubicBezTo>
                  <a:cubicBezTo>
                    <a:pt x="104666" y="61319"/>
                    <a:pt x="92165" y="50473"/>
                    <a:pt x="91784" y="41293"/>
                  </a:cubicBezTo>
                  <a:cubicBezTo>
                    <a:pt x="91569" y="36316"/>
                    <a:pt x="97082" y="29637"/>
                    <a:pt x="102380" y="19469"/>
                  </a:cubicBezTo>
                  <a:cubicBezTo>
                    <a:pt x="108311" y="8079"/>
                    <a:pt x="103209" y="1605"/>
                    <a:pt x="95708" y="1605"/>
                  </a:cubicBezTo>
                  <a:cubicBezTo>
                    <a:pt x="93769" y="1605"/>
                    <a:pt x="91668" y="2038"/>
                    <a:pt x="89557" y="2931"/>
                  </a:cubicBezTo>
                  <a:cubicBezTo>
                    <a:pt x="84172" y="5207"/>
                    <a:pt x="79400" y="6038"/>
                    <a:pt x="75168" y="6038"/>
                  </a:cubicBezTo>
                  <a:cubicBezTo>
                    <a:pt x="63756" y="6038"/>
                    <a:pt x="56268" y="0"/>
                    <a:pt x="5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1114158" y="1578316"/>
              <a:ext cx="545956" cy="545918"/>
            </a:xfrm>
            <a:custGeom>
              <a:avLst/>
              <a:gdLst/>
              <a:ahLst/>
              <a:cxnLst/>
              <a:rect l="l" t="t" r="r" b="b"/>
              <a:pathLst>
                <a:path w="14694" h="14693" extrusionOk="0">
                  <a:moveTo>
                    <a:pt x="7347" y="0"/>
                  </a:moveTo>
                  <a:cubicBezTo>
                    <a:pt x="3299" y="0"/>
                    <a:pt x="1" y="3286"/>
                    <a:pt x="1" y="7346"/>
                  </a:cubicBezTo>
                  <a:cubicBezTo>
                    <a:pt x="1" y="11395"/>
                    <a:pt x="3299" y="14693"/>
                    <a:pt x="7347" y="14693"/>
                  </a:cubicBezTo>
                  <a:cubicBezTo>
                    <a:pt x="11407" y="14693"/>
                    <a:pt x="14693" y="11395"/>
                    <a:pt x="14693" y="7346"/>
                  </a:cubicBezTo>
                  <a:cubicBezTo>
                    <a:pt x="14693" y="3286"/>
                    <a:pt x="11407" y="0"/>
                    <a:pt x="7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860678" y="1728278"/>
              <a:ext cx="77022" cy="76576"/>
            </a:xfrm>
            <a:custGeom>
              <a:avLst/>
              <a:gdLst/>
              <a:ahLst/>
              <a:cxnLst/>
              <a:rect l="l" t="t" r="r" b="b"/>
              <a:pathLst>
                <a:path w="2073" h="2061" extrusionOk="0">
                  <a:moveTo>
                    <a:pt x="1036" y="0"/>
                  </a:moveTo>
                  <a:cubicBezTo>
                    <a:pt x="465" y="0"/>
                    <a:pt x="1" y="465"/>
                    <a:pt x="1" y="1036"/>
                  </a:cubicBezTo>
                  <a:cubicBezTo>
                    <a:pt x="1" y="1608"/>
                    <a:pt x="465" y="2060"/>
                    <a:pt x="1036" y="2060"/>
                  </a:cubicBezTo>
                  <a:cubicBezTo>
                    <a:pt x="1608" y="2060"/>
                    <a:pt x="2072" y="1608"/>
                    <a:pt x="2072" y="1036"/>
                  </a:cubicBezTo>
                  <a:cubicBezTo>
                    <a:pt x="2072" y="465"/>
                    <a:pt x="1608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4404677" y="1862746"/>
              <a:ext cx="161513" cy="161513"/>
            </a:xfrm>
            <a:custGeom>
              <a:avLst/>
              <a:gdLst/>
              <a:ahLst/>
              <a:cxnLst/>
              <a:rect l="l" t="t" r="r" b="b"/>
              <a:pathLst>
                <a:path w="4347" h="4347" extrusionOk="0">
                  <a:moveTo>
                    <a:pt x="2167" y="1"/>
                  </a:moveTo>
                  <a:cubicBezTo>
                    <a:pt x="965" y="1"/>
                    <a:pt x="0" y="965"/>
                    <a:pt x="0" y="2168"/>
                  </a:cubicBezTo>
                  <a:cubicBezTo>
                    <a:pt x="0" y="3370"/>
                    <a:pt x="965" y="4347"/>
                    <a:pt x="2167" y="4347"/>
                  </a:cubicBezTo>
                  <a:cubicBezTo>
                    <a:pt x="3370" y="4347"/>
                    <a:pt x="4346" y="3370"/>
                    <a:pt x="4346" y="2168"/>
                  </a:cubicBezTo>
                  <a:cubicBezTo>
                    <a:pt x="4346" y="965"/>
                    <a:pt x="3370" y="1"/>
                    <a:pt x="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408207" y="1597340"/>
              <a:ext cx="46035" cy="46481"/>
            </a:xfrm>
            <a:custGeom>
              <a:avLst/>
              <a:gdLst/>
              <a:ahLst/>
              <a:cxnLst/>
              <a:rect l="l" t="t" r="r" b="b"/>
              <a:pathLst>
                <a:path w="1239" h="1251" extrusionOk="0">
                  <a:moveTo>
                    <a:pt x="620" y="0"/>
                  </a:moveTo>
                  <a:cubicBezTo>
                    <a:pt x="286" y="0"/>
                    <a:pt x="1" y="286"/>
                    <a:pt x="1" y="619"/>
                  </a:cubicBezTo>
                  <a:cubicBezTo>
                    <a:pt x="1" y="965"/>
                    <a:pt x="286" y="1250"/>
                    <a:pt x="620" y="1250"/>
                  </a:cubicBezTo>
                  <a:cubicBezTo>
                    <a:pt x="965" y="1250"/>
                    <a:pt x="1239" y="965"/>
                    <a:pt x="1239" y="619"/>
                  </a:cubicBezTo>
                  <a:cubicBezTo>
                    <a:pt x="1239" y="286"/>
                    <a:pt x="965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1756069" y="4314939"/>
              <a:ext cx="269448" cy="269002"/>
            </a:xfrm>
            <a:custGeom>
              <a:avLst/>
              <a:gdLst/>
              <a:ahLst/>
              <a:cxnLst/>
              <a:rect l="l" t="t" r="r" b="b"/>
              <a:pathLst>
                <a:path w="7252" h="7240" extrusionOk="0">
                  <a:moveTo>
                    <a:pt x="3632" y="0"/>
                  </a:moveTo>
                  <a:cubicBezTo>
                    <a:pt x="1632" y="0"/>
                    <a:pt x="1" y="1619"/>
                    <a:pt x="1" y="3620"/>
                  </a:cubicBezTo>
                  <a:cubicBezTo>
                    <a:pt x="1" y="5620"/>
                    <a:pt x="1632" y="7239"/>
                    <a:pt x="3632" y="7239"/>
                  </a:cubicBezTo>
                  <a:cubicBezTo>
                    <a:pt x="5621" y="7239"/>
                    <a:pt x="7252" y="5620"/>
                    <a:pt x="7252" y="3620"/>
                  </a:cubicBezTo>
                  <a:cubicBezTo>
                    <a:pt x="7252" y="1619"/>
                    <a:pt x="5621" y="0"/>
                    <a:pt x="3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745196" y="3845991"/>
              <a:ext cx="238498" cy="238498"/>
            </a:xfrm>
            <a:custGeom>
              <a:avLst/>
              <a:gdLst/>
              <a:ahLst/>
              <a:cxnLst/>
              <a:rect l="l" t="t" r="r" b="b"/>
              <a:pathLst>
                <a:path w="6419" h="6419" extrusionOk="0">
                  <a:moveTo>
                    <a:pt x="3216" y="1"/>
                  </a:moveTo>
                  <a:cubicBezTo>
                    <a:pt x="1442" y="1"/>
                    <a:pt x="1" y="1429"/>
                    <a:pt x="1" y="3203"/>
                  </a:cubicBezTo>
                  <a:cubicBezTo>
                    <a:pt x="1" y="4977"/>
                    <a:pt x="1442" y="6418"/>
                    <a:pt x="3216" y="6418"/>
                  </a:cubicBezTo>
                  <a:cubicBezTo>
                    <a:pt x="4990" y="6418"/>
                    <a:pt x="6418" y="4977"/>
                    <a:pt x="6418" y="3203"/>
                  </a:cubicBezTo>
                  <a:cubicBezTo>
                    <a:pt x="6418" y="1429"/>
                    <a:pt x="4990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710715" y="4226433"/>
              <a:ext cx="61529" cy="61529"/>
            </a:xfrm>
            <a:custGeom>
              <a:avLst/>
              <a:gdLst/>
              <a:ahLst/>
              <a:cxnLst/>
              <a:rect l="l" t="t" r="r" b="b"/>
              <a:pathLst>
                <a:path w="1656" h="1656" extrusionOk="0"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87"/>
                    <a:pt x="369" y="1656"/>
                    <a:pt x="834" y="1656"/>
                  </a:cubicBezTo>
                  <a:cubicBezTo>
                    <a:pt x="1286" y="1656"/>
                    <a:pt x="1655" y="1287"/>
                    <a:pt x="1655" y="834"/>
                  </a:cubicBezTo>
                  <a:cubicBezTo>
                    <a:pt x="1655" y="370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3487178" y="2075353"/>
              <a:ext cx="1026778" cy="991555"/>
            </a:xfrm>
            <a:custGeom>
              <a:avLst/>
              <a:gdLst/>
              <a:ahLst/>
              <a:cxnLst/>
              <a:rect l="l" t="t" r="r" b="b"/>
              <a:pathLst>
                <a:path w="27635" h="26687" extrusionOk="0">
                  <a:moveTo>
                    <a:pt x="12736" y="12063"/>
                  </a:moveTo>
                  <a:cubicBezTo>
                    <a:pt x="13027" y="12063"/>
                    <a:pt x="13223" y="12402"/>
                    <a:pt x="13335" y="12615"/>
                  </a:cubicBezTo>
                  <a:cubicBezTo>
                    <a:pt x="13454" y="12853"/>
                    <a:pt x="13561" y="13162"/>
                    <a:pt x="13430" y="13412"/>
                  </a:cubicBezTo>
                  <a:cubicBezTo>
                    <a:pt x="13394" y="13496"/>
                    <a:pt x="13347" y="13579"/>
                    <a:pt x="13228" y="13579"/>
                  </a:cubicBezTo>
                  <a:cubicBezTo>
                    <a:pt x="12859" y="13579"/>
                    <a:pt x="12525" y="13222"/>
                    <a:pt x="12382" y="12912"/>
                  </a:cubicBezTo>
                  <a:cubicBezTo>
                    <a:pt x="12240" y="12591"/>
                    <a:pt x="12287" y="12114"/>
                    <a:pt x="12680" y="12067"/>
                  </a:cubicBezTo>
                  <a:cubicBezTo>
                    <a:pt x="12699" y="12064"/>
                    <a:pt x="12718" y="12063"/>
                    <a:pt x="12736" y="12063"/>
                  </a:cubicBezTo>
                  <a:close/>
                  <a:moveTo>
                    <a:pt x="16439" y="12825"/>
                  </a:moveTo>
                  <a:cubicBezTo>
                    <a:pt x="16495" y="12825"/>
                    <a:pt x="16553" y="12834"/>
                    <a:pt x="16609" y="12853"/>
                  </a:cubicBezTo>
                  <a:cubicBezTo>
                    <a:pt x="16835" y="12924"/>
                    <a:pt x="17050" y="13174"/>
                    <a:pt x="17002" y="13412"/>
                  </a:cubicBezTo>
                  <a:cubicBezTo>
                    <a:pt x="16978" y="13579"/>
                    <a:pt x="16847" y="13710"/>
                    <a:pt x="16681" y="13734"/>
                  </a:cubicBezTo>
                  <a:lnTo>
                    <a:pt x="16657" y="13734"/>
                  </a:lnTo>
                  <a:cubicBezTo>
                    <a:pt x="16562" y="13759"/>
                    <a:pt x="16468" y="13779"/>
                    <a:pt x="16374" y="13779"/>
                  </a:cubicBezTo>
                  <a:cubicBezTo>
                    <a:pt x="16337" y="13779"/>
                    <a:pt x="16300" y="13776"/>
                    <a:pt x="16264" y="13769"/>
                  </a:cubicBezTo>
                  <a:cubicBezTo>
                    <a:pt x="16050" y="13734"/>
                    <a:pt x="15847" y="13555"/>
                    <a:pt x="15895" y="13305"/>
                  </a:cubicBezTo>
                  <a:cubicBezTo>
                    <a:pt x="15934" y="13021"/>
                    <a:pt x="16175" y="12825"/>
                    <a:pt x="16439" y="12825"/>
                  </a:cubicBezTo>
                  <a:close/>
                  <a:moveTo>
                    <a:pt x="10290" y="12869"/>
                  </a:moveTo>
                  <a:cubicBezTo>
                    <a:pt x="10308" y="12869"/>
                    <a:pt x="10327" y="12872"/>
                    <a:pt x="10346" y="12876"/>
                  </a:cubicBezTo>
                  <a:cubicBezTo>
                    <a:pt x="11228" y="13091"/>
                    <a:pt x="12228" y="14305"/>
                    <a:pt x="11811" y="15234"/>
                  </a:cubicBezTo>
                  <a:cubicBezTo>
                    <a:pt x="11758" y="15348"/>
                    <a:pt x="11648" y="15416"/>
                    <a:pt x="11527" y="15416"/>
                  </a:cubicBezTo>
                  <a:cubicBezTo>
                    <a:pt x="11483" y="15416"/>
                    <a:pt x="11438" y="15408"/>
                    <a:pt x="11394" y="15389"/>
                  </a:cubicBezTo>
                  <a:cubicBezTo>
                    <a:pt x="11323" y="15365"/>
                    <a:pt x="11251" y="15317"/>
                    <a:pt x="11180" y="15270"/>
                  </a:cubicBezTo>
                  <a:cubicBezTo>
                    <a:pt x="10870" y="15032"/>
                    <a:pt x="10596" y="14734"/>
                    <a:pt x="10406" y="14400"/>
                  </a:cubicBezTo>
                  <a:cubicBezTo>
                    <a:pt x="10180" y="14043"/>
                    <a:pt x="10049" y="13638"/>
                    <a:pt x="10001" y="13210"/>
                  </a:cubicBezTo>
                  <a:cubicBezTo>
                    <a:pt x="9990" y="13049"/>
                    <a:pt x="10124" y="12869"/>
                    <a:pt x="10290" y="12869"/>
                  </a:cubicBezTo>
                  <a:close/>
                  <a:moveTo>
                    <a:pt x="14800" y="15667"/>
                  </a:moveTo>
                  <a:cubicBezTo>
                    <a:pt x="14853" y="15667"/>
                    <a:pt x="14905" y="15670"/>
                    <a:pt x="14954" y="15674"/>
                  </a:cubicBezTo>
                  <a:cubicBezTo>
                    <a:pt x="15145" y="15698"/>
                    <a:pt x="15323" y="15734"/>
                    <a:pt x="15502" y="15793"/>
                  </a:cubicBezTo>
                  <a:cubicBezTo>
                    <a:pt x="15645" y="15805"/>
                    <a:pt x="15788" y="15853"/>
                    <a:pt x="15919" y="15936"/>
                  </a:cubicBezTo>
                  <a:cubicBezTo>
                    <a:pt x="16014" y="16008"/>
                    <a:pt x="16050" y="16151"/>
                    <a:pt x="16002" y="16270"/>
                  </a:cubicBezTo>
                  <a:cubicBezTo>
                    <a:pt x="15907" y="16448"/>
                    <a:pt x="15752" y="16603"/>
                    <a:pt x="15561" y="16698"/>
                  </a:cubicBezTo>
                  <a:lnTo>
                    <a:pt x="15538" y="16710"/>
                  </a:lnTo>
                  <a:cubicBezTo>
                    <a:pt x="15372" y="16796"/>
                    <a:pt x="15165" y="16847"/>
                    <a:pt x="14961" y="16847"/>
                  </a:cubicBezTo>
                  <a:cubicBezTo>
                    <a:pt x="14769" y="16847"/>
                    <a:pt x="14580" y="16802"/>
                    <a:pt x="14430" y="16698"/>
                  </a:cubicBezTo>
                  <a:cubicBezTo>
                    <a:pt x="14204" y="16532"/>
                    <a:pt x="13978" y="16186"/>
                    <a:pt x="14180" y="15913"/>
                  </a:cubicBezTo>
                  <a:cubicBezTo>
                    <a:pt x="14325" y="15719"/>
                    <a:pt x="14572" y="15667"/>
                    <a:pt x="14800" y="15667"/>
                  </a:cubicBezTo>
                  <a:close/>
                  <a:moveTo>
                    <a:pt x="9416" y="15671"/>
                  </a:moveTo>
                  <a:cubicBezTo>
                    <a:pt x="9813" y="15671"/>
                    <a:pt x="10359" y="16222"/>
                    <a:pt x="10525" y="16508"/>
                  </a:cubicBezTo>
                  <a:cubicBezTo>
                    <a:pt x="10644" y="16615"/>
                    <a:pt x="10692" y="16960"/>
                    <a:pt x="10454" y="16996"/>
                  </a:cubicBezTo>
                  <a:cubicBezTo>
                    <a:pt x="10470" y="16994"/>
                    <a:pt x="10478" y="16993"/>
                    <a:pt x="10480" y="16993"/>
                  </a:cubicBezTo>
                  <a:cubicBezTo>
                    <a:pt x="10489" y="16993"/>
                    <a:pt x="10401" y="17008"/>
                    <a:pt x="10382" y="17008"/>
                  </a:cubicBezTo>
                  <a:cubicBezTo>
                    <a:pt x="10358" y="17014"/>
                    <a:pt x="10335" y="17017"/>
                    <a:pt x="10311" y="17017"/>
                  </a:cubicBezTo>
                  <a:cubicBezTo>
                    <a:pt x="10287" y="17017"/>
                    <a:pt x="10263" y="17014"/>
                    <a:pt x="10239" y="17008"/>
                  </a:cubicBezTo>
                  <a:cubicBezTo>
                    <a:pt x="10144" y="16996"/>
                    <a:pt x="10049" y="16972"/>
                    <a:pt x="9965" y="16948"/>
                  </a:cubicBezTo>
                  <a:cubicBezTo>
                    <a:pt x="9775" y="16889"/>
                    <a:pt x="9608" y="16806"/>
                    <a:pt x="9453" y="16710"/>
                  </a:cubicBezTo>
                  <a:cubicBezTo>
                    <a:pt x="9203" y="16544"/>
                    <a:pt x="8906" y="16115"/>
                    <a:pt x="9120" y="15829"/>
                  </a:cubicBezTo>
                  <a:cubicBezTo>
                    <a:pt x="9198" y="15717"/>
                    <a:pt x="9300" y="15671"/>
                    <a:pt x="9416" y="15671"/>
                  </a:cubicBezTo>
                  <a:close/>
                  <a:moveTo>
                    <a:pt x="13600" y="17777"/>
                  </a:moveTo>
                  <a:cubicBezTo>
                    <a:pt x="14040" y="17777"/>
                    <a:pt x="14538" y="17958"/>
                    <a:pt x="14692" y="18365"/>
                  </a:cubicBezTo>
                  <a:cubicBezTo>
                    <a:pt x="14762" y="18539"/>
                    <a:pt x="14629" y="18735"/>
                    <a:pt x="14446" y="18735"/>
                  </a:cubicBezTo>
                  <a:cubicBezTo>
                    <a:pt x="14441" y="18735"/>
                    <a:pt x="14436" y="18735"/>
                    <a:pt x="14430" y="18734"/>
                  </a:cubicBezTo>
                  <a:lnTo>
                    <a:pt x="14418" y="18734"/>
                  </a:lnTo>
                  <a:cubicBezTo>
                    <a:pt x="14333" y="18764"/>
                    <a:pt x="14242" y="18778"/>
                    <a:pt x="14149" y="18778"/>
                  </a:cubicBezTo>
                  <a:cubicBezTo>
                    <a:pt x="13759" y="18778"/>
                    <a:pt x="13325" y="18544"/>
                    <a:pt x="13085" y="18294"/>
                  </a:cubicBezTo>
                  <a:cubicBezTo>
                    <a:pt x="12966" y="18127"/>
                    <a:pt x="13025" y="17901"/>
                    <a:pt x="13216" y="17829"/>
                  </a:cubicBezTo>
                  <a:cubicBezTo>
                    <a:pt x="13330" y="17795"/>
                    <a:pt x="13462" y="17777"/>
                    <a:pt x="13600" y="17777"/>
                  </a:cubicBezTo>
                  <a:close/>
                  <a:moveTo>
                    <a:pt x="17432" y="20180"/>
                  </a:moveTo>
                  <a:cubicBezTo>
                    <a:pt x="17665" y="20180"/>
                    <a:pt x="17901" y="20207"/>
                    <a:pt x="18121" y="20235"/>
                  </a:cubicBezTo>
                  <a:cubicBezTo>
                    <a:pt x="18990" y="20342"/>
                    <a:pt x="19860" y="20532"/>
                    <a:pt x="20705" y="20806"/>
                  </a:cubicBezTo>
                  <a:cubicBezTo>
                    <a:pt x="21431" y="21020"/>
                    <a:pt x="22193" y="21247"/>
                    <a:pt x="22955" y="21342"/>
                  </a:cubicBezTo>
                  <a:cubicBezTo>
                    <a:pt x="22919" y="21401"/>
                    <a:pt x="22872" y="21461"/>
                    <a:pt x="22824" y="21508"/>
                  </a:cubicBezTo>
                  <a:lnTo>
                    <a:pt x="22812" y="21508"/>
                  </a:lnTo>
                  <a:cubicBezTo>
                    <a:pt x="22538" y="21759"/>
                    <a:pt x="22086" y="21913"/>
                    <a:pt x="21824" y="22020"/>
                  </a:cubicBezTo>
                  <a:cubicBezTo>
                    <a:pt x="21384" y="22223"/>
                    <a:pt x="20895" y="22330"/>
                    <a:pt x="20419" y="22366"/>
                  </a:cubicBezTo>
                  <a:cubicBezTo>
                    <a:pt x="20392" y="22366"/>
                    <a:pt x="20366" y="22367"/>
                    <a:pt x="20339" y="22367"/>
                  </a:cubicBezTo>
                  <a:cubicBezTo>
                    <a:pt x="19129" y="22367"/>
                    <a:pt x="17699" y="21845"/>
                    <a:pt x="16907" y="20913"/>
                  </a:cubicBezTo>
                  <a:cubicBezTo>
                    <a:pt x="16692" y="20663"/>
                    <a:pt x="16490" y="20342"/>
                    <a:pt x="16931" y="20235"/>
                  </a:cubicBezTo>
                  <a:cubicBezTo>
                    <a:pt x="17092" y="20194"/>
                    <a:pt x="17261" y="20180"/>
                    <a:pt x="17432" y="20180"/>
                  </a:cubicBezTo>
                  <a:close/>
                  <a:moveTo>
                    <a:pt x="16618" y="0"/>
                  </a:moveTo>
                  <a:cubicBezTo>
                    <a:pt x="16531" y="0"/>
                    <a:pt x="16362" y="80"/>
                    <a:pt x="16252" y="101"/>
                  </a:cubicBezTo>
                  <a:cubicBezTo>
                    <a:pt x="16121" y="137"/>
                    <a:pt x="15990" y="149"/>
                    <a:pt x="15847" y="161"/>
                  </a:cubicBezTo>
                  <a:cubicBezTo>
                    <a:pt x="15514" y="208"/>
                    <a:pt x="15168" y="256"/>
                    <a:pt x="14835" y="339"/>
                  </a:cubicBezTo>
                  <a:cubicBezTo>
                    <a:pt x="14299" y="446"/>
                    <a:pt x="13811" y="720"/>
                    <a:pt x="13454" y="1125"/>
                  </a:cubicBezTo>
                  <a:cubicBezTo>
                    <a:pt x="12632" y="2089"/>
                    <a:pt x="12740" y="3542"/>
                    <a:pt x="12894" y="4709"/>
                  </a:cubicBezTo>
                  <a:cubicBezTo>
                    <a:pt x="13013" y="5578"/>
                    <a:pt x="13228" y="6388"/>
                    <a:pt x="13418" y="7233"/>
                  </a:cubicBezTo>
                  <a:cubicBezTo>
                    <a:pt x="13633" y="8102"/>
                    <a:pt x="13871" y="9055"/>
                    <a:pt x="13775" y="9959"/>
                  </a:cubicBezTo>
                  <a:cubicBezTo>
                    <a:pt x="13764" y="10186"/>
                    <a:pt x="13704" y="10543"/>
                    <a:pt x="13430" y="10602"/>
                  </a:cubicBezTo>
                  <a:cubicBezTo>
                    <a:pt x="13388" y="10611"/>
                    <a:pt x="13347" y="10615"/>
                    <a:pt x="13307" y="10615"/>
                  </a:cubicBezTo>
                  <a:cubicBezTo>
                    <a:pt x="13019" y="10615"/>
                    <a:pt x="12789" y="10404"/>
                    <a:pt x="12632" y="10174"/>
                  </a:cubicBezTo>
                  <a:cubicBezTo>
                    <a:pt x="12120" y="9459"/>
                    <a:pt x="12001" y="8435"/>
                    <a:pt x="11894" y="7590"/>
                  </a:cubicBezTo>
                  <a:cubicBezTo>
                    <a:pt x="11775" y="6733"/>
                    <a:pt x="11763" y="5828"/>
                    <a:pt x="11728" y="4959"/>
                  </a:cubicBezTo>
                  <a:cubicBezTo>
                    <a:pt x="11656" y="3613"/>
                    <a:pt x="11656" y="2208"/>
                    <a:pt x="12299" y="994"/>
                  </a:cubicBezTo>
                  <a:cubicBezTo>
                    <a:pt x="12311" y="982"/>
                    <a:pt x="12323" y="970"/>
                    <a:pt x="12335" y="958"/>
                  </a:cubicBezTo>
                  <a:cubicBezTo>
                    <a:pt x="12347" y="923"/>
                    <a:pt x="12359" y="899"/>
                    <a:pt x="12371" y="863"/>
                  </a:cubicBezTo>
                  <a:cubicBezTo>
                    <a:pt x="12442" y="673"/>
                    <a:pt x="12549" y="482"/>
                    <a:pt x="12668" y="315"/>
                  </a:cubicBezTo>
                  <a:cubicBezTo>
                    <a:pt x="12673" y="309"/>
                    <a:pt x="12647" y="306"/>
                    <a:pt x="12594" y="306"/>
                  </a:cubicBezTo>
                  <a:cubicBezTo>
                    <a:pt x="12141" y="306"/>
                    <a:pt x="9750" y="545"/>
                    <a:pt x="8715" y="1185"/>
                  </a:cubicBezTo>
                  <a:cubicBezTo>
                    <a:pt x="7644" y="1839"/>
                    <a:pt x="7132" y="2970"/>
                    <a:pt x="7215" y="4209"/>
                  </a:cubicBezTo>
                  <a:cubicBezTo>
                    <a:pt x="7310" y="5399"/>
                    <a:pt x="7846" y="6530"/>
                    <a:pt x="8310" y="7626"/>
                  </a:cubicBezTo>
                  <a:cubicBezTo>
                    <a:pt x="8525" y="8150"/>
                    <a:pt x="8715" y="8697"/>
                    <a:pt x="8906" y="9233"/>
                  </a:cubicBezTo>
                  <a:cubicBezTo>
                    <a:pt x="9120" y="9828"/>
                    <a:pt x="9370" y="10448"/>
                    <a:pt x="9346" y="11102"/>
                  </a:cubicBezTo>
                  <a:cubicBezTo>
                    <a:pt x="9346" y="11305"/>
                    <a:pt x="9382" y="11507"/>
                    <a:pt x="9215" y="11710"/>
                  </a:cubicBezTo>
                  <a:cubicBezTo>
                    <a:pt x="9215" y="11710"/>
                    <a:pt x="9215" y="11722"/>
                    <a:pt x="9215" y="11722"/>
                  </a:cubicBezTo>
                  <a:cubicBezTo>
                    <a:pt x="9182" y="11741"/>
                    <a:pt x="9147" y="11750"/>
                    <a:pt x="9113" y="11750"/>
                  </a:cubicBezTo>
                  <a:cubicBezTo>
                    <a:pt x="9062" y="11750"/>
                    <a:pt x="9013" y="11729"/>
                    <a:pt x="8977" y="11686"/>
                  </a:cubicBezTo>
                  <a:cubicBezTo>
                    <a:pt x="8918" y="11638"/>
                    <a:pt x="8870" y="11591"/>
                    <a:pt x="8822" y="11519"/>
                  </a:cubicBezTo>
                  <a:cubicBezTo>
                    <a:pt x="8680" y="11305"/>
                    <a:pt x="8561" y="11079"/>
                    <a:pt x="8465" y="10841"/>
                  </a:cubicBezTo>
                  <a:cubicBezTo>
                    <a:pt x="8191" y="10198"/>
                    <a:pt x="7906" y="9590"/>
                    <a:pt x="7572" y="8971"/>
                  </a:cubicBezTo>
                  <a:cubicBezTo>
                    <a:pt x="7156" y="8257"/>
                    <a:pt x="6786" y="7495"/>
                    <a:pt x="6477" y="6721"/>
                  </a:cubicBezTo>
                  <a:cubicBezTo>
                    <a:pt x="6215" y="5995"/>
                    <a:pt x="6001" y="5090"/>
                    <a:pt x="6429" y="4387"/>
                  </a:cubicBezTo>
                  <a:cubicBezTo>
                    <a:pt x="6430" y="4386"/>
                    <a:pt x="6427" y="4385"/>
                    <a:pt x="6421" y="4385"/>
                  </a:cubicBezTo>
                  <a:cubicBezTo>
                    <a:pt x="6263" y="4385"/>
                    <a:pt x="3821" y="4863"/>
                    <a:pt x="3143" y="5840"/>
                  </a:cubicBezTo>
                  <a:cubicBezTo>
                    <a:pt x="2429" y="6852"/>
                    <a:pt x="2512" y="8078"/>
                    <a:pt x="3012" y="9138"/>
                  </a:cubicBezTo>
                  <a:cubicBezTo>
                    <a:pt x="3477" y="10138"/>
                    <a:pt x="4239" y="10829"/>
                    <a:pt x="5072" y="11507"/>
                  </a:cubicBezTo>
                  <a:cubicBezTo>
                    <a:pt x="5524" y="11876"/>
                    <a:pt x="5965" y="12269"/>
                    <a:pt x="6358" y="12686"/>
                  </a:cubicBezTo>
                  <a:cubicBezTo>
                    <a:pt x="6679" y="13031"/>
                    <a:pt x="7001" y="13460"/>
                    <a:pt x="6989" y="13948"/>
                  </a:cubicBezTo>
                  <a:cubicBezTo>
                    <a:pt x="6982" y="14263"/>
                    <a:pt x="6789" y="14380"/>
                    <a:pt x="6507" y="14380"/>
                  </a:cubicBezTo>
                  <a:cubicBezTo>
                    <a:pt x="5799" y="14380"/>
                    <a:pt x="4531" y="13645"/>
                    <a:pt x="4250" y="13484"/>
                  </a:cubicBezTo>
                  <a:cubicBezTo>
                    <a:pt x="3596" y="13127"/>
                    <a:pt x="2988" y="12686"/>
                    <a:pt x="2453" y="12162"/>
                  </a:cubicBezTo>
                  <a:cubicBezTo>
                    <a:pt x="1691" y="11376"/>
                    <a:pt x="1333" y="10400"/>
                    <a:pt x="1131" y="9364"/>
                  </a:cubicBezTo>
                  <a:cubicBezTo>
                    <a:pt x="1131" y="9363"/>
                    <a:pt x="1130" y="9363"/>
                    <a:pt x="1130" y="9363"/>
                  </a:cubicBezTo>
                  <a:cubicBezTo>
                    <a:pt x="1088" y="9363"/>
                    <a:pt x="0" y="11381"/>
                    <a:pt x="24" y="12519"/>
                  </a:cubicBezTo>
                  <a:cubicBezTo>
                    <a:pt x="36" y="13460"/>
                    <a:pt x="298" y="14412"/>
                    <a:pt x="952" y="15103"/>
                  </a:cubicBezTo>
                  <a:cubicBezTo>
                    <a:pt x="1619" y="15805"/>
                    <a:pt x="2512" y="15996"/>
                    <a:pt x="3405" y="16151"/>
                  </a:cubicBezTo>
                  <a:cubicBezTo>
                    <a:pt x="4155" y="16282"/>
                    <a:pt x="5274" y="16413"/>
                    <a:pt x="5822" y="17056"/>
                  </a:cubicBezTo>
                  <a:cubicBezTo>
                    <a:pt x="5846" y="17079"/>
                    <a:pt x="5870" y="17115"/>
                    <a:pt x="5882" y="17139"/>
                  </a:cubicBezTo>
                  <a:cubicBezTo>
                    <a:pt x="6112" y="17632"/>
                    <a:pt x="5687" y="17883"/>
                    <a:pt x="5256" y="17883"/>
                  </a:cubicBezTo>
                  <a:cubicBezTo>
                    <a:pt x="5218" y="17883"/>
                    <a:pt x="5181" y="17881"/>
                    <a:pt x="5143" y="17877"/>
                  </a:cubicBezTo>
                  <a:cubicBezTo>
                    <a:pt x="4727" y="17829"/>
                    <a:pt x="4322" y="17710"/>
                    <a:pt x="3941" y="17532"/>
                  </a:cubicBezTo>
                  <a:cubicBezTo>
                    <a:pt x="3560" y="17389"/>
                    <a:pt x="3203" y="17187"/>
                    <a:pt x="2869" y="16960"/>
                  </a:cubicBezTo>
                  <a:cubicBezTo>
                    <a:pt x="2417" y="16627"/>
                    <a:pt x="2084" y="16174"/>
                    <a:pt x="1655" y="15829"/>
                  </a:cubicBezTo>
                  <a:cubicBezTo>
                    <a:pt x="1654" y="15828"/>
                    <a:pt x="1653" y="15828"/>
                    <a:pt x="1652" y="15828"/>
                  </a:cubicBezTo>
                  <a:cubicBezTo>
                    <a:pt x="1588" y="15828"/>
                    <a:pt x="1773" y="18102"/>
                    <a:pt x="2607" y="18913"/>
                  </a:cubicBezTo>
                  <a:cubicBezTo>
                    <a:pt x="3465" y="19723"/>
                    <a:pt x="4393" y="20496"/>
                    <a:pt x="5513" y="20913"/>
                  </a:cubicBezTo>
                  <a:cubicBezTo>
                    <a:pt x="5988" y="21092"/>
                    <a:pt x="6361" y="21205"/>
                    <a:pt x="6762" y="21205"/>
                  </a:cubicBezTo>
                  <a:cubicBezTo>
                    <a:pt x="6974" y="21205"/>
                    <a:pt x="7194" y="21174"/>
                    <a:pt x="7441" y="21104"/>
                  </a:cubicBezTo>
                  <a:cubicBezTo>
                    <a:pt x="7894" y="20985"/>
                    <a:pt x="8334" y="20794"/>
                    <a:pt x="8727" y="20544"/>
                  </a:cubicBezTo>
                  <a:cubicBezTo>
                    <a:pt x="8918" y="20402"/>
                    <a:pt x="9091" y="20336"/>
                    <a:pt x="9237" y="20336"/>
                  </a:cubicBezTo>
                  <a:cubicBezTo>
                    <a:pt x="9738" y="20336"/>
                    <a:pt x="9926" y="21103"/>
                    <a:pt x="9465" y="22163"/>
                  </a:cubicBezTo>
                  <a:cubicBezTo>
                    <a:pt x="9061" y="23104"/>
                    <a:pt x="9727" y="24164"/>
                    <a:pt x="10394" y="24914"/>
                  </a:cubicBezTo>
                  <a:cubicBezTo>
                    <a:pt x="11108" y="25699"/>
                    <a:pt x="12490" y="26533"/>
                    <a:pt x="13537" y="26664"/>
                  </a:cubicBezTo>
                  <a:cubicBezTo>
                    <a:pt x="13654" y="26679"/>
                    <a:pt x="13794" y="26687"/>
                    <a:pt x="13950" y="26687"/>
                  </a:cubicBezTo>
                  <a:cubicBezTo>
                    <a:pt x="15115" y="26687"/>
                    <a:pt x="17209" y="26279"/>
                    <a:pt x="17776" y="25807"/>
                  </a:cubicBezTo>
                  <a:cubicBezTo>
                    <a:pt x="16883" y="25545"/>
                    <a:pt x="14895" y="24949"/>
                    <a:pt x="14073" y="23818"/>
                  </a:cubicBezTo>
                  <a:cubicBezTo>
                    <a:pt x="13585" y="23140"/>
                    <a:pt x="13359" y="22306"/>
                    <a:pt x="13454" y="21485"/>
                  </a:cubicBezTo>
                  <a:lnTo>
                    <a:pt x="13454" y="21485"/>
                  </a:lnTo>
                  <a:cubicBezTo>
                    <a:pt x="14180" y="22616"/>
                    <a:pt x="15311" y="23425"/>
                    <a:pt x="16371" y="24247"/>
                  </a:cubicBezTo>
                  <a:cubicBezTo>
                    <a:pt x="17157" y="24854"/>
                    <a:pt x="18050" y="25473"/>
                    <a:pt x="19098" y="25521"/>
                  </a:cubicBezTo>
                  <a:cubicBezTo>
                    <a:pt x="19124" y="25522"/>
                    <a:pt x="19151" y="25522"/>
                    <a:pt x="19177" y="25522"/>
                  </a:cubicBezTo>
                  <a:cubicBezTo>
                    <a:pt x="20179" y="25522"/>
                    <a:pt x="21043" y="24871"/>
                    <a:pt x="21693" y="24140"/>
                  </a:cubicBezTo>
                  <a:cubicBezTo>
                    <a:pt x="22098" y="23687"/>
                    <a:pt x="22431" y="23199"/>
                    <a:pt x="22717" y="22663"/>
                  </a:cubicBezTo>
                  <a:cubicBezTo>
                    <a:pt x="22943" y="22270"/>
                    <a:pt x="23074" y="21818"/>
                    <a:pt x="23122" y="21366"/>
                  </a:cubicBezTo>
                  <a:cubicBezTo>
                    <a:pt x="23241" y="21376"/>
                    <a:pt x="23361" y="21381"/>
                    <a:pt x="23480" y="21381"/>
                  </a:cubicBezTo>
                  <a:cubicBezTo>
                    <a:pt x="23899" y="21381"/>
                    <a:pt x="24319" y="21317"/>
                    <a:pt x="24717" y="21187"/>
                  </a:cubicBezTo>
                  <a:cubicBezTo>
                    <a:pt x="26134" y="20711"/>
                    <a:pt x="26432" y="19258"/>
                    <a:pt x="26801" y="17996"/>
                  </a:cubicBezTo>
                  <a:cubicBezTo>
                    <a:pt x="26846" y="17839"/>
                    <a:pt x="26986" y="17023"/>
                    <a:pt x="26872" y="17023"/>
                  </a:cubicBezTo>
                  <a:cubicBezTo>
                    <a:pt x="26865" y="17023"/>
                    <a:pt x="26857" y="17026"/>
                    <a:pt x="26849" y="17032"/>
                  </a:cubicBezTo>
                  <a:cubicBezTo>
                    <a:pt x="26301" y="17437"/>
                    <a:pt x="25646" y="17675"/>
                    <a:pt x="24967" y="17722"/>
                  </a:cubicBezTo>
                  <a:cubicBezTo>
                    <a:pt x="24324" y="17770"/>
                    <a:pt x="23491" y="17841"/>
                    <a:pt x="22848" y="17841"/>
                  </a:cubicBezTo>
                  <a:cubicBezTo>
                    <a:pt x="21586" y="17841"/>
                    <a:pt x="20336" y="17770"/>
                    <a:pt x="19098" y="17639"/>
                  </a:cubicBezTo>
                  <a:cubicBezTo>
                    <a:pt x="18550" y="17579"/>
                    <a:pt x="17883" y="17437"/>
                    <a:pt x="17490" y="17032"/>
                  </a:cubicBezTo>
                  <a:cubicBezTo>
                    <a:pt x="17264" y="16794"/>
                    <a:pt x="17562" y="16663"/>
                    <a:pt x="17764" y="16579"/>
                  </a:cubicBezTo>
                  <a:cubicBezTo>
                    <a:pt x="18478" y="16305"/>
                    <a:pt x="19336" y="16282"/>
                    <a:pt x="20098" y="16246"/>
                  </a:cubicBezTo>
                  <a:cubicBezTo>
                    <a:pt x="21765" y="16174"/>
                    <a:pt x="23491" y="16329"/>
                    <a:pt x="25122" y="15924"/>
                  </a:cubicBezTo>
                  <a:cubicBezTo>
                    <a:pt x="26027" y="15710"/>
                    <a:pt x="26956" y="15293"/>
                    <a:pt x="27218" y="14377"/>
                  </a:cubicBezTo>
                  <a:cubicBezTo>
                    <a:pt x="27408" y="13674"/>
                    <a:pt x="27527" y="11484"/>
                    <a:pt x="27527" y="11483"/>
                  </a:cubicBezTo>
                  <a:lnTo>
                    <a:pt x="27527" y="11483"/>
                  </a:lnTo>
                  <a:cubicBezTo>
                    <a:pt x="27420" y="11531"/>
                    <a:pt x="27325" y="11591"/>
                    <a:pt x="27230" y="11686"/>
                  </a:cubicBezTo>
                  <a:lnTo>
                    <a:pt x="27230" y="11674"/>
                  </a:lnTo>
                  <a:cubicBezTo>
                    <a:pt x="26908" y="11924"/>
                    <a:pt x="26182" y="12162"/>
                    <a:pt x="25860" y="12329"/>
                  </a:cubicBezTo>
                  <a:cubicBezTo>
                    <a:pt x="25182" y="12674"/>
                    <a:pt x="23896" y="12936"/>
                    <a:pt x="23431" y="13067"/>
                  </a:cubicBezTo>
                  <a:cubicBezTo>
                    <a:pt x="22038" y="13436"/>
                    <a:pt x="21610" y="13305"/>
                    <a:pt x="20157" y="13448"/>
                  </a:cubicBezTo>
                  <a:cubicBezTo>
                    <a:pt x="20048" y="13461"/>
                    <a:pt x="19945" y="13466"/>
                    <a:pt x="19844" y="13466"/>
                  </a:cubicBezTo>
                  <a:cubicBezTo>
                    <a:pt x="19374" y="13466"/>
                    <a:pt x="18979" y="13344"/>
                    <a:pt x="18478" y="13246"/>
                  </a:cubicBezTo>
                  <a:cubicBezTo>
                    <a:pt x="18205" y="13186"/>
                    <a:pt x="17895" y="13091"/>
                    <a:pt x="17728" y="12876"/>
                  </a:cubicBezTo>
                  <a:cubicBezTo>
                    <a:pt x="17526" y="12603"/>
                    <a:pt x="17812" y="12317"/>
                    <a:pt x="18026" y="12174"/>
                  </a:cubicBezTo>
                  <a:cubicBezTo>
                    <a:pt x="18443" y="11888"/>
                    <a:pt x="18967" y="11769"/>
                    <a:pt x="19443" y="11638"/>
                  </a:cubicBezTo>
                  <a:cubicBezTo>
                    <a:pt x="20157" y="11460"/>
                    <a:pt x="20883" y="11352"/>
                    <a:pt x="21610" y="11293"/>
                  </a:cubicBezTo>
                  <a:cubicBezTo>
                    <a:pt x="22312" y="11233"/>
                    <a:pt x="23015" y="11126"/>
                    <a:pt x="23705" y="10971"/>
                  </a:cubicBezTo>
                  <a:cubicBezTo>
                    <a:pt x="24372" y="10793"/>
                    <a:pt x="25003" y="10531"/>
                    <a:pt x="25598" y="10198"/>
                  </a:cubicBezTo>
                  <a:cubicBezTo>
                    <a:pt x="26670" y="9602"/>
                    <a:pt x="27634" y="8626"/>
                    <a:pt x="27515" y="7304"/>
                  </a:cubicBezTo>
                  <a:cubicBezTo>
                    <a:pt x="27491" y="7233"/>
                    <a:pt x="27468" y="7161"/>
                    <a:pt x="27444" y="7102"/>
                  </a:cubicBezTo>
                  <a:cubicBezTo>
                    <a:pt x="27420" y="7042"/>
                    <a:pt x="27110" y="6340"/>
                    <a:pt x="26968" y="6054"/>
                  </a:cubicBezTo>
                  <a:lnTo>
                    <a:pt x="26884" y="5911"/>
                  </a:lnTo>
                  <a:lnTo>
                    <a:pt x="26753" y="6030"/>
                  </a:lnTo>
                  <a:cubicBezTo>
                    <a:pt x="26456" y="6316"/>
                    <a:pt x="26146" y="6566"/>
                    <a:pt x="25825" y="6816"/>
                  </a:cubicBezTo>
                  <a:cubicBezTo>
                    <a:pt x="25134" y="7352"/>
                    <a:pt x="24384" y="7828"/>
                    <a:pt x="23610" y="8245"/>
                  </a:cubicBezTo>
                  <a:cubicBezTo>
                    <a:pt x="23181" y="8447"/>
                    <a:pt x="22693" y="8685"/>
                    <a:pt x="22217" y="8709"/>
                  </a:cubicBezTo>
                  <a:cubicBezTo>
                    <a:pt x="22190" y="8711"/>
                    <a:pt x="22163" y="8712"/>
                    <a:pt x="22136" y="8712"/>
                  </a:cubicBezTo>
                  <a:cubicBezTo>
                    <a:pt x="21790" y="8712"/>
                    <a:pt x="21370" y="8569"/>
                    <a:pt x="21348" y="8162"/>
                  </a:cubicBezTo>
                  <a:cubicBezTo>
                    <a:pt x="21324" y="7757"/>
                    <a:pt x="21705" y="7435"/>
                    <a:pt x="21991" y="7221"/>
                  </a:cubicBezTo>
                  <a:cubicBezTo>
                    <a:pt x="22372" y="6935"/>
                    <a:pt x="22777" y="6697"/>
                    <a:pt x="23181" y="6471"/>
                  </a:cubicBezTo>
                  <a:cubicBezTo>
                    <a:pt x="24158" y="5935"/>
                    <a:pt x="25694" y="5649"/>
                    <a:pt x="25860" y="4554"/>
                  </a:cubicBezTo>
                  <a:cubicBezTo>
                    <a:pt x="25967" y="3923"/>
                    <a:pt x="25575" y="3637"/>
                    <a:pt x="25396" y="2828"/>
                  </a:cubicBezTo>
                  <a:cubicBezTo>
                    <a:pt x="25265" y="2244"/>
                    <a:pt x="25170" y="1649"/>
                    <a:pt x="25122" y="1054"/>
                  </a:cubicBezTo>
                  <a:cubicBezTo>
                    <a:pt x="24953" y="1065"/>
                    <a:pt x="24784" y="1070"/>
                    <a:pt x="24617" y="1070"/>
                  </a:cubicBezTo>
                  <a:cubicBezTo>
                    <a:pt x="24243" y="1070"/>
                    <a:pt x="23873" y="1043"/>
                    <a:pt x="23503" y="994"/>
                  </a:cubicBezTo>
                  <a:cubicBezTo>
                    <a:pt x="23093" y="923"/>
                    <a:pt x="22725" y="748"/>
                    <a:pt x="22402" y="748"/>
                  </a:cubicBezTo>
                  <a:cubicBezTo>
                    <a:pt x="22237" y="748"/>
                    <a:pt x="22084" y="794"/>
                    <a:pt x="21943" y="923"/>
                  </a:cubicBezTo>
                  <a:cubicBezTo>
                    <a:pt x="21788" y="1077"/>
                    <a:pt x="21645" y="1244"/>
                    <a:pt x="21538" y="1435"/>
                  </a:cubicBezTo>
                  <a:cubicBezTo>
                    <a:pt x="21312" y="1816"/>
                    <a:pt x="21145" y="2220"/>
                    <a:pt x="21038" y="2649"/>
                  </a:cubicBezTo>
                  <a:cubicBezTo>
                    <a:pt x="20895" y="3399"/>
                    <a:pt x="20776" y="3947"/>
                    <a:pt x="20383" y="4614"/>
                  </a:cubicBezTo>
                  <a:cubicBezTo>
                    <a:pt x="20322" y="4715"/>
                    <a:pt x="20078" y="4905"/>
                    <a:pt x="19949" y="4905"/>
                  </a:cubicBezTo>
                  <a:cubicBezTo>
                    <a:pt x="19927" y="4905"/>
                    <a:pt x="19909" y="4899"/>
                    <a:pt x="19895" y="4887"/>
                  </a:cubicBezTo>
                  <a:cubicBezTo>
                    <a:pt x="19205" y="4399"/>
                    <a:pt x="19598" y="3209"/>
                    <a:pt x="19812" y="2578"/>
                  </a:cubicBezTo>
                  <a:cubicBezTo>
                    <a:pt x="20062" y="1863"/>
                    <a:pt x="20383" y="1185"/>
                    <a:pt x="20800" y="554"/>
                  </a:cubicBezTo>
                  <a:lnTo>
                    <a:pt x="20895" y="399"/>
                  </a:lnTo>
                  <a:cubicBezTo>
                    <a:pt x="20716" y="367"/>
                    <a:pt x="20535" y="352"/>
                    <a:pt x="20353" y="352"/>
                  </a:cubicBezTo>
                  <a:cubicBezTo>
                    <a:pt x="20124" y="352"/>
                    <a:pt x="19895" y="376"/>
                    <a:pt x="19669" y="423"/>
                  </a:cubicBezTo>
                  <a:cubicBezTo>
                    <a:pt x="18717" y="685"/>
                    <a:pt x="18205" y="1827"/>
                    <a:pt x="17943" y="2685"/>
                  </a:cubicBezTo>
                  <a:cubicBezTo>
                    <a:pt x="17526" y="3994"/>
                    <a:pt x="17728" y="5399"/>
                    <a:pt x="17431" y="6721"/>
                  </a:cubicBezTo>
                  <a:cubicBezTo>
                    <a:pt x="17371" y="7054"/>
                    <a:pt x="17264" y="7364"/>
                    <a:pt x="17121" y="7662"/>
                  </a:cubicBezTo>
                  <a:cubicBezTo>
                    <a:pt x="17062" y="7816"/>
                    <a:pt x="16931" y="7935"/>
                    <a:pt x="16788" y="7983"/>
                  </a:cubicBezTo>
                  <a:cubicBezTo>
                    <a:pt x="16772" y="7986"/>
                    <a:pt x="16756" y="7988"/>
                    <a:pt x="16741" y="7988"/>
                  </a:cubicBezTo>
                  <a:cubicBezTo>
                    <a:pt x="16579" y="7988"/>
                    <a:pt x="16424" y="7828"/>
                    <a:pt x="16359" y="7697"/>
                  </a:cubicBezTo>
                  <a:cubicBezTo>
                    <a:pt x="16061" y="7138"/>
                    <a:pt x="16288" y="6352"/>
                    <a:pt x="16311" y="5757"/>
                  </a:cubicBezTo>
                  <a:cubicBezTo>
                    <a:pt x="16383" y="4233"/>
                    <a:pt x="16181" y="2709"/>
                    <a:pt x="16383" y="1208"/>
                  </a:cubicBezTo>
                  <a:cubicBezTo>
                    <a:pt x="16419" y="994"/>
                    <a:pt x="16454" y="780"/>
                    <a:pt x="16502" y="577"/>
                  </a:cubicBezTo>
                  <a:cubicBezTo>
                    <a:pt x="16526" y="434"/>
                    <a:pt x="16562" y="304"/>
                    <a:pt x="16621" y="184"/>
                  </a:cubicBezTo>
                  <a:cubicBezTo>
                    <a:pt x="16702" y="43"/>
                    <a:pt x="16682" y="0"/>
                    <a:pt x="16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3644015" y="2206960"/>
              <a:ext cx="701226" cy="832049"/>
            </a:xfrm>
            <a:custGeom>
              <a:avLst/>
              <a:gdLst/>
              <a:ahLst/>
              <a:cxnLst/>
              <a:rect l="l" t="t" r="r" b="b"/>
              <a:pathLst>
                <a:path w="18873" h="22394" extrusionOk="0">
                  <a:moveTo>
                    <a:pt x="18798" y="0"/>
                  </a:moveTo>
                  <a:cubicBezTo>
                    <a:pt x="18778" y="0"/>
                    <a:pt x="18759" y="11"/>
                    <a:pt x="18746" y="36"/>
                  </a:cubicBezTo>
                  <a:cubicBezTo>
                    <a:pt x="18258" y="1012"/>
                    <a:pt x="17460" y="1679"/>
                    <a:pt x="16639" y="2381"/>
                  </a:cubicBezTo>
                  <a:cubicBezTo>
                    <a:pt x="16020" y="2929"/>
                    <a:pt x="15436" y="3512"/>
                    <a:pt x="14900" y="4143"/>
                  </a:cubicBezTo>
                  <a:cubicBezTo>
                    <a:pt x="14888" y="3941"/>
                    <a:pt x="14853" y="3739"/>
                    <a:pt x="14841" y="3536"/>
                  </a:cubicBezTo>
                  <a:cubicBezTo>
                    <a:pt x="14793" y="2988"/>
                    <a:pt x="14746" y="2441"/>
                    <a:pt x="14698" y="1905"/>
                  </a:cubicBezTo>
                  <a:cubicBezTo>
                    <a:pt x="14698" y="1857"/>
                    <a:pt x="14686" y="1798"/>
                    <a:pt x="14686" y="1750"/>
                  </a:cubicBezTo>
                  <a:cubicBezTo>
                    <a:pt x="14519" y="1810"/>
                    <a:pt x="14234" y="4179"/>
                    <a:pt x="14281" y="4858"/>
                  </a:cubicBezTo>
                  <a:lnTo>
                    <a:pt x="14222" y="4917"/>
                  </a:lnTo>
                  <a:cubicBezTo>
                    <a:pt x="13400" y="5846"/>
                    <a:pt x="12567" y="6798"/>
                    <a:pt x="11757" y="7763"/>
                  </a:cubicBezTo>
                  <a:cubicBezTo>
                    <a:pt x="11733" y="7191"/>
                    <a:pt x="11567" y="6572"/>
                    <a:pt x="11471" y="6048"/>
                  </a:cubicBezTo>
                  <a:cubicBezTo>
                    <a:pt x="11317" y="5263"/>
                    <a:pt x="11102" y="4489"/>
                    <a:pt x="10924" y="3715"/>
                  </a:cubicBezTo>
                  <a:cubicBezTo>
                    <a:pt x="10828" y="3310"/>
                    <a:pt x="10745" y="2917"/>
                    <a:pt x="10686" y="2524"/>
                  </a:cubicBezTo>
                  <a:cubicBezTo>
                    <a:pt x="10650" y="2703"/>
                    <a:pt x="10638" y="2893"/>
                    <a:pt x="10626" y="3072"/>
                  </a:cubicBezTo>
                  <a:cubicBezTo>
                    <a:pt x="10626" y="3941"/>
                    <a:pt x="10709" y="4810"/>
                    <a:pt x="10840" y="5679"/>
                  </a:cubicBezTo>
                  <a:cubicBezTo>
                    <a:pt x="11043" y="6584"/>
                    <a:pt x="10876" y="7584"/>
                    <a:pt x="11186" y="8453"/>
                  </a:cubicBezTo>
                  <a:cubicBezTo>
                    <a:pt x="10638" y="9120"/>
                    <a:pt x="10114" y="9799"/>
                    <a:pt x="9614" y="10477"/>
                  </a:cubicBezTo>
                  <a:cubicBezTo>
                    <a:pt x="9388" y="10787"/>
                    <a:pt x="9150" y="11097"/>
                    <a:pt x="8912" y="11406"/>
                  </a:cubicBezTo>
                  <a:cubicBezTo>
                    <a:pt x="8661" y="10585"/>
                    <a:pt x="8054" y="9799"/>
                    <a:pt x="7769" y="9025"/>
                  </a:cubicBezTo>
                  <a:cubicBezTo>
                    <a:pt x="7376" y="7918"/>
                    <a:pt x="7042" y="6787"/>
                    <a:pt x="6721" y="5655"/>
                  </a:cubicBezTo>
                  <a:cubicBezTo>
                    <a:pt x="6554" y="5072"/>
                    <a:pt x="6364" y="4489"/>
                    <a:pt x="6197" y="3905"/>
                  </a:cubicBezTo>
                  <a:lnTo>
                    <a:pt x="6197" y="3905"/>
                  </a:lnTo>
                  <a:cubicBezTo>
                    <a:pt x="6209" y="4191"/>
                    <a:pt x="6233" y="4477"/>
                    <a:pt x="6256" y="4751"/>
                  </a:cubicBezTo>
                  <a:cubicBezTo>
                    <a:pt x="6280" y="5024"/>
                    <a:pt x="7316" y="9894"/>
                    <a:pt x="8471" y="11966"/>
                  </a:cubicBezTo>
                  <a:lnTo>
                    <a:pt x="7578" y="13085"/>
                  </a:lnTo>
                  <a:cubicBezTo>
                    <a:pt x="7197" y="12323"/>
                    <a:pt x="6435" y="11704"/>
                    <a:pt x="5828" y="11156"/>
                  </a:cubicBezTo>
                  <a:cubicBezTo>
                    <a:pt x="4875" y="10275"/>
                    <a:pt x="3935" y="9394"/>
                    <a:pt x="3066" y="8430"/>
                  </a:cubicBezTo>
                  <a:cubicBezTo>
                    <a:pt x="2589" y="7906"/>
                    <a:pt x="2149" y="7358"/>
                    <a:pt x="1732" y="6787"/>
                  </a:cubicBezTo>
                  <a:lnTo>
                    <a:pt x="1732" y="6787"/>
                  </a:lnTo>
                  <a:cubicBezTo>
                    <a:pt x="2113" y="7549"/>
                    <a:pt x="2089" y="7680"/>
                    <a:pt x="2506" y="8382"/>
                  </a:cubicBezTo>
                  <a:cubicBezTo>
                    <a:pt x="2565" y="8477"/>
                    <a:pt x="3256" y="9323"/>
                    <a:pt x="3268" y="9418"/>
                  </a:cubicBezTo>
                  <a:cubicBezTo>
                    <a:pt x="3720" y="9906"/>
                    <a:pt x="4042" y="10216"/>
                    <a:pt x="4518" y="10668"/>
                  </a:cubicBezTo>
                  <a:cubicBezTo>
                    <a:pt x="5018" y="11156"/>
                    <a:pt x="5542" y="11609"/>
                    <a:pt x="6042" y="12097"/>
                  </a:cubicBezTo>
                  <a:cubicBezTo>
                    <a:pt x="6495" y="12525"/>
                    <a:pt x="6852" y="13025"/>
                    <a:pt x="7280" y="13466"/>
                  </a:cubicBezTo>
                  <a:cubicBezTo>
                    <a:pt x="7018" y="13799"/>
                    <a:pt x="6768" y="14133"/>
                    <a:pt x="6518" y="14478"/>
                  </a:cubicBezTo>
                  <a:cubicBezTo>
                    <a:pt x="6018" y="13942"/>
                    <a:pt x="5232" y="13609"/>
                    <a:pt x="4601" y="13323"/>
                  </a:cubicBezTo>
                  <a:cubicBezTo>
                    <a:pt x="3756" y="12954"/>
                    <a:pt x="2899" y="12632"/>
                    <a:pt x="2018" y="12382"/>
                  </a:cubicBezTo>
                  <a:lnTo>
                    <a:pt x="1387" y="12192"/>
                  </a:lnTo>
                  <a:lnTo>
                    <a:pt x="1387" y="12192"/>
                  </a:lnTo>
                  <a:cubicBezTo>
                    <a:pt x="1434" y="12228"/>
                    <a:pt x="1482" y="12263"/>
                    <a:pt x="1518" y="12311"/>
                  </a:cubicBezTo>
                  <a:cubicBezTo>
                    <a:pt x="1720" y="12490"/>
                    <a:pt x="3089" y="13359"/>
                    <a:pt x="3732" y="13609"/>
                  </a:cubicBezTo>
                  <a:cubicBezTo>
                    <a:pt x="4220" y="13799"/>
                    <a:pt x="4697" y="14014"/>
                    <a:pt x="5161" y="14240"/>
                  </a:cubicBezTo>
                  <a:cubicBezTo>
                    <a:pt x="5530" y="14430"/>
                    <a:pt x="5864" y="14668"/>
                    <a:pt x="6245" y="14835"/>
                  </a:cubicBezTo>
                  <a:cubicBezTo>
                    <a:pt x="6102" y="15038"/>
                    <a:pt x="5959" y="15240"/>
                    <a:pt x="5816" y="15454"/>
                  </a:cubicBezTo>
                  <a:cubicBezTo>
                    <a:pt x="5564" y="15413"/>
                    <a:pt x="5307" y="15396"/>
                    <a:pt x="5047" y="15396"/>
                  </a:cubicBezTo>
                  <a:cubicBezTo>
                    <a:pt x="4189" y="15396"/>
                    <a:pt x="3302" y="15575"/>
                    <a:pt x="2470" y="15621"/>
                  </a:cubicBezTo>
                  <a:cubicBezTo>
                    <a:pt x="2208" y="15645"/>
                    <a:pt x="1934" y="15657"/>
                    <a:pt x="1661" y="15657"/>
                  </a:cubicBezTo>
                  <a:cubicBezTo>
                    <a:pt x="1855" y="15810"/>
                    <a:pt x="2796" y="15955"/>
                    <a:pt x="3359" y="15955"/>
                  </a:cubicBezTo>
                  <a:cubicBezTo>
                    <a:pt x="3452" y="15955"/>
                    <a:pt x="3534" y="15951"/>
                    <a:pt x="3601" y="15942"/>
                  </a:cubicBezTo>
                  <a:cubicBezTo>
                    <a:pt x="3836" y="15910"/>
                    <a:pt x="4093" y="15903"/>
                    <a:pt x="4354" y="15903"/>
                  </a:cubicBezTo>
                  <a:cubicBezTo>
                    <a:pt x="4545" y="15903"/>
                    <a:pt x="4737" y="15906"/>
                    <a:pt x="4925" y="15906"/>
                  </a:cubicBezTo>
                  <a:cubicBezTo>
                    <a:pt x="5132" y="15906"/>
                    <a:pt x="5333" y="15902"/>
                    <a:pt x="5518" y="15883"/>
                  </a:cubicBezTo>
                  <a:lnTo>
                    <a:pt x="5518" y="15883"/>
                  </a:lnTo>
                  <a:cubicBezTo>
                    <a:pt x="4304" y="17764"/>
                    <a:pt x="2018" y="20395"/>
                    <a:pt x="256" y="21812"/>
                  </a:cubicBezTo>
                  <a:cubicBezTo>
                    <a:pt x="1" y="22018"/>
                    <a:pt x="182" y="22393"/>
                    <a:pt x="446" y="22393"/>
                  </a:cubicBezTo>
                  <a:cubicBezTo>
                    <a:pt x="503" y="22393"/>
                    <a:pt x="564" y="22376"/>
                    <a:pt x="625" y="22336"/>
                  </a:cubicBezTo>
                  <a:cubicBezTo>
                    <a:pt x="2375" y="21122"/>
                    <a:pt x="4601" y="18431"/>
                    <a:pt x="5768" y="16681"/>
                  </a:cubicBezTo>
                  <a:cubicBezTo>
                    <a:pt x="5911" y="16454"/>
                    <a:pt x="6066" y="16228"/>
                    <a:pt x="6233" y="16014"/>
                  </a:cubicBezTo>
                  <a:cubicBezTo>
                    <a:pt x="6887" y="16752"/>
                    <a:pt x="7483" y="18990"/>
                    <a:pt x="7578" y="19181"/>
                  </a:cubicBezTo>
                  <a:lnTo>
                    <a:pt x="7721" y="19479"/>
                  </a:lnTo>
                  <a:cubicBezTo>
                    <a:pt x="7685" y="19050"/>
                    <a:pt x="7459" y="16895"/>
                    <a:pt x="6518" y="15621"/>
                  </a:cubicBezTo>
                  <a:cubicBezTo>
                    <a:pt x="6649" y="15442"/>
                    <a:pt x="6685" y="15347"/>
                    <a:pt x="6816" y="15169"/>
                  </a:cubicBezTo>
                  <a:cubicBezTo>
                    <a:pt x="7221" y="15192"/>
                    <a:pt x="7614" y="15288"/>
                    <a:pt x="7995" y="15454"/>
                  </a:cubicBezTo>
                  <a:cubicBezTo>
                    <a:pt x="8542" y="15740"/>
                    <a:pt x="9054" y="16085"/>
                    <a:pt x="9531" y="16490"/>
                  </a:cubicBezTo>
                  <a:cubicBezTo>
                    <a:pt x="10284" y="17108"/>
                    <a:pt x="11832" y="18373"/>
                    <a:pt x="12084" y="18373"/>
                  </a:cubicBezTo>
                  <a:cubicBezTo>
                    <a:pt x="12099" y="18373"/>
                    <a:pt x="12109" y="18369"/>
                    <a:pt x="12114" y="18359"/>
                  </a:cubicBezTo>
                  <a:cubicBezTo>
                    <a:pt x="11781" y="17966"/>
                    <a:pt x="11448" y="17562"/>
                    <a:pt x="11090" y="17193"/>
                  </a:cubicBezTo>
                  <a:cubicBezTo>
                    <a:pt x="10436" y="16490"/>
                    <a:pt x="9685" y="15883"/>
                    <a:pt x="8864" y="15395"/>
                  </a:cubicBezTo>
                  <a:cubicBezTo>
                    <a:pt x="8400" y="15121"/>
                    <a:pt x="7745" y="14788"/>
                    <a:pt x="7126" y="14752"/>
                  </a:cubicBezTo>
                  <a:cubicBezTo>
                    <a:pt x="7399" y="14383"/>
                    <a:pt x="7673" y="14014"/>
                    <a:pt x="7947" y="13645"/>
                  </a:cubicBezTo>
                  <a:cubicBezTo>
                    <a:pt x="9825" y="13723"/>
                    <a:pt x="13213" y="14850"/>
                    <a:pt x="13681" y="14850"/>
                  </a:cubicBezTo>
                  <a:cubicBezTo>
                    <a:pt x="13711" y="14850"/>
                    <a:pt x="13729" y="14845"/>
                    <a:pt x="13734" y="14835"/>
                  </a:cubicBezTo>
                  <a:lnTo>
                    <a:pt x="13376" y="14716"/>
                  </a:lnTo>
                  <a:cubicBezTo>
                    <a:pt x="11882" y="14187"/>
                    <a:pt x="10110" y="13248"/>
                    <a:pt x="8436" y="13248"/>
                  </a:cubicBezTo>
                  <a:cubicBezTo>
                    <a:pt x="8376" y="13248"/>
                    <a:pt x="8316" y="13249"/>
                    <a:pt x="8257" y="13252"/>
                  </a:cubicBezTo>
                  <a:cubicBezTo>
                    <a:pt x="8721" y="12632"/>
                    <a:pt x="9197" y="12013"/>
                    <a:pt x="9674" y="11394"/>
                  </a:cubicBezTo>
                  <a:lnTo>
                    <a:pt x="9697" y="11394"/>
                  </a:lnTo>
                  <a:cubicBezTo>
                    <a:pt x="11436" y="11037"/>
                    <a:pt x="15115" y="10989"/>
                    <a:pt x="15389" y="10882"/>
                  </a:cubicBezTo>
                  <a:lnTo>
                    <a:pt x="15234" y="10882"/>
                  </a:lnTo>
                  <a:cubicBezTo>
                    <a:pt x="14126" y="10835"/>
                    <a:pt x="13031" y="10704"/>
                    <a:pt x="11924" y="10620"/>
                  </a:cubicBezTo>
                  <a:cubicBezTo>
                    <a:pt x="11648" y="10597"/>
                    <a:pt x="11372" y="10577"/>
                    <a:pt x="11100" y="10577"/>
                  </a:cubicBezTo>
                  <a:cubicBezTo>
                    <a:pt x="10808" y="10577"/>
                    <a:pt x="10522" y="10600"/>
                    <a:pt x="10245" y="10668"/>
                  </a:cubicBezTo>
                  <a:cubicBezTo>
                    <a:pt x="11055" y="9620"/>
                    <a:pt x="12210" y="8346"/>
                    <a:pt x="13067" y="7322"/>
                  </a:cubicBezTo>
                  <a:cubicBezTo>
                    <a:pt x="14162" y="6929"/>
                    <a:pt x="16508" y="6286"/>
                    <a:pt x="16662" y="6156"/>
                  </a:cubicBezTo>
                  <a:lnTo>
                    <a:pt x="16662" y="6156"/>
                  </a:lnTo>
                  <a:cubicBezTo>
                    <a:pt x="15710" y="6203"/>
                    <a:pt x="14567" y="6239"/>
                    <a:pt x="13591" y="6548"/>
                  </a:cubicBezTo>
                  <a:cubicBezTo>
                    <a:pt x="13960" y="6132"/>
                    <a:pt x="14317" y="5715"/>
                    <a:pt x="14674" y="5298"/>
                  </a:cubicBezTo>
                  <a:cubicBezTo>
                    <a:pt x="15484" y="4370"/>
                    <a:pt x="16270" y="3453"/>
                    <a:pt x="17020" y="2500"/>
                  </a:cubicBezTo>
                  <a:cubicBezTo>
                    <a:pt x="17651" y="1691"/>
                    <a:pt x="18460" y="1048"/>
                    <a:pt x="18865" y="83"/>
                  </a:cubicBezTo>
                  <a:cubicBezTo>
                    <a:pt x="18873" y="37"/>
                    <a:pt x="18835" y="0"/>
                    <a:pt x="1879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599209" y="2398389"/>
              <a:ext cx="1054682" cy="1012660"/>
            </a:xfrm>
            <a:custGeom>
              <a:avLst/>
              <a:gdLst/>
              <a:ahLst/>
              <a:cxnLst/>
              <a:rect l="l" t="t" r="r" b="b"/>
              <a:pathLst>
                <a:path w="28386" h="27255" extrusionOk="0">
                  <a:moveTo>
                    <a:pt x="19563" y="2385"/>
                  </a:moveTo>
                  <a:cubicBezTo>
                    <a:pt x="19634" y="2408"/>
                    <a:pt x="19706" y="2432"/>
                    <a:pt x="19765" y="2456"/>
                  </a:cubicBezTo>
                  <a:lnTo>
                    <a:pt x="19777" y="2456"/>
                  </a:lnTo>
                  <a:cubicBezTo>
                    <a:pt x="20111" y="2611"/>
                    <a:pt x="20432" y="2968"/>
                    <a:pt x="20634" y="3170"/>
                  </a:cubicBezTo>
                  <a:cubicBezTo>
                    <a:pt x="20992" y="3504"/>
                    <a:pt x="21277" y="3909"/>
                    <a:pt x="21492" y="4349"/>
                  </a:cubicBezTo>
                  <a:cubicBezTo>
                    <a:pt x="21980" y="5468"/>
                    <a:pt x="22075" y="7028"/>
                    <a:pt x="21516" y="8135"/>
                  </a:cubicBezTo>
                  <a:cubicBezTo>
                    <a:pt x="21410" y="8338"/>
                    <a:pt x="21272" y="8540"/>
                    <a:pt x="21112" y="8540"/>
                  </a:cubicBezTo>
                  <a:cubicBezTo>
                    <a:pt x="21036" y="8540"/>
                    <a:pt x="20956" y="8496"/>
                    <a:pt x="20873" y="8385"/>
                  </a:cubicBezTo>
                  <a:cubicBezTo>
                    <a:pt x="20634" y="8064"/>
                    <a:pt x="20515" y="7647"/>
                    <a:pt x="20408" y="7278"/>
                  </a:cubicBezTo>
                  <a:cubicBezTo>
                    <a:pt x="20182" y="6421"/>
                    <a:pt x="20015" y="5552"/>
                    <a:pt x="19944" y="4671"/>
                  </a:cubicBezTo>
                  <a:cubicBezTo>
                    <a:pt x="19861" y="3909"/>
                    <a:pt x="19789" y="3123"/>
                    <a:pt x="19563" y="2385"/>
                  </a:cubicBezTo>
                  <a:close/>
                  <a:moveTo>
                    <a:pt x="14631" y="10936"/>
                  </a:moveTo>
                  <a:cubicBezTo>
                    <a:pt x="14760" y="10936"/>
                    <a:pt x="14886" y="11005"/>
                    <a:pt x="14955" y="11124"/>
                  </a:cubicBezTo>
                  <a:cubicBezTo>
                    <a:pt x="14955" y="11136"/>
                    <a:pt x="14967" y="11136"/>
                    <a:pt x="14979" y="11148"/>
                  </a:cubicBezTo>
                  <a:cubicBezTo>
                    <a:pt x="15062" y="11243"/>
                    <a:pt x="15134" y="11362"/>
                    <a:pt x="15169" y="11481"/>
                  </a:cubicBezTo>
                  <a:cubicBezTo>
                    <a:pt x="15205" y="11707"/>
                    <a:pt x="15122" y="11957"/>
                    <a:pt x="14884" y="12017"/>
                  </a:cubicBezTo>
                  <a:cubicBezTo>
                    <a:pt x="14835" y="12028"/>
                    <a:pt x="14787" y="12034"/>
                    <a:pt x="14739" y="12034"/>
                  </a:cubicBezTo>
                  <a:cubicBezTo>
                    <a:pt x="14451" y="12034"/>
                    <a:pt x="14200" y="11825"/>
                    <a:pt x="14169" y="11529"/>
                  </a:cubicBezTo>
                  <a:lnTo>
                    <a:pt x="14181" y="11529"/>
                  </a:lnTo>
                  <a:cubicBezTo>
                    <a:pt x="14169" y="11290"/>
                    <a:pt x="14312" y="11005"/>
                    <a:pt x="14550" y="10945"/>
                  </a:cubicBezTo>
                  <a:cubicBezTo>
                    <a:pt x="14577" y="10939"/>
                    <a:pt x="14604" y="10936"/>
                    <a:pt x="14631" y="10936"/>
                  </a:cubicBezTo>
                  <a:close/>
                  <a:moveTo>
                    <a:pt x="17563" y="10767"/>
                  </a:moveTo>
                  <a:cubicBezTo>
                    <a:pt x="17777" y="10790"/>
                    <a:pt x="17967" y="10874"/>
                    <a:pt x="18122" y="11005"/>
                  </a:cubicBezTo>
                  <a:lnTo>
                    <a:pt x="18158" y="11029"/>
                  </a:lnTo>
                  <a:cubicBezTo>
                    <a:pt x="18432" y="11255"/>
                    <a:pt x="18646" y="11683"/>
                    <a:pt x="18563" y="12052"/>
                  </a:cubicBezTo>
                  <a:cubicBezTo>
                    <a:pt x="18499" y="12308"/>
                    <a:pt x="18311" y="12601"/>
                    <a:pt x="18034" y="12601"/>
                  </a:cubicBezTo>
                  <a:cubicBezTo>
                    <a:pt x="18001" y="12601"/>
                    <a:pt x="17967" y="12597"/>
                    <a:pt x="17932" y="12588"/>
                  </a:cubicBezTo>
                  <a:cubicBezTo>
                    <a:pt x="17646" y="12517"/>
                    <a:pt x="17503" y="12207"/>
                    <a:pt x="17420" y="11957"/>
                  </a:cubicBezTo>
                  <a:cubicBezTo>
                    <a:pt x="17372" y="11779"/>
                    <a:pt x="17336" y="11588"/>
                    <a:pt x="17313" y="11410"/>
                  </a:cubicBezTo>
                  <a:cubicBezTo>
                    <a:pt x="17277" y="11267"/>
                    <a:pt x="17265" y="11124"/>
                    <a:pt x="17289" y="10981"/>
                  </a:cubicBezTo>
                  <a:cubicBezTo>
                    <a:pt x="17325" y="10850"/>
                    <a:pt x="17432" y="10767"/>
                    <a:pt x="17563" y="10767"/>
                  </a:cubicBezTo>
                  <a:close/>
                  <a:moveTo>
                    <a:pt x="20180" y="11092"/>
                  </a:moveTo>
                  <a:cubicBezTo>
                    <a:pt x="20291" y="11092"/>
                    <a:pt x="20400" y="11160"/>
                    <a:pt x="20444" y="11279"/>
                  </a:cubicBezTo>
                  <a:lnTo>
                    <a:pt x="20456" y="11267"/>
                  </a:lnTo>
                  <a:cubicBezTo>
                    <a:pt x="20765" y="11624"/>
                    <a:pt x="20742" y="12279"/>
                    <a:pt x="20551" y="12672"/>
                  </a:cubicBezTo>
                  <a:cubicBezTo>
                    <a:pt x="20490" y="12774"/>
                    <a:pt x="20390" y="12829"/>
                    <a:pt x="20289" y="12829"/>
                  </a:cubicBezTo>
                  <a:cubicBezTo>
                    <a:pt x="20213" y="12829"/>
                    <a:pt x="20136" y="12798"/>
                    <a:pt x="20075" y="12731"/>
                  </a:cubicBezTo>
                  <a:cubicBezTo>
                    <a:pt x="19753" y="12350"/>
                    <a:pt x="19587" y="11564"/>
                    <a:pt x="19992" y="11171"/>
                  </a:cubicBezTo>
                  <a:cubicBezTo>
                    <a:pt x="20046" y="11117"/>
                    <a:pt x="20113" y="11092"/>
                    <a:pt x="20180" y="11092"/>
                  </a:cubicBezTo>
                  <a:close/>
                  <a:moveTo>
                    <a:pt x="15878" y="14241"/>
                  </a:moveTo>
                  <a:cubicBezTo>
                    <a:pt x="15891" y="14241"/>
                    <a:pt x="15905" y="14242"/>
                    <a:pt x="15920" y="14243"/>
                  </a:cubicBezTo>
                  <a:cubicBezTo>
                    <a:pt x="16003" y="14243"/>
                    <a:pt x="16098" y="14255"/>
                    <a:pt x="16158" y="14362"/>
                  </a:cubicBezTo>
                  <a:cubicBezTo>
                    <a:pt x="16301" y="14708"/>
                    <a:pt x="16098" y="15148"/>
                    <a:pt x="15860" y="15410"/>
                  </a:cubicBezTo>
                  <a:cubicBezTo>
                    <a:pt x="15717" y="15553"/>
                    <a:pt x="15509" y="15660"/>
                    <a:pt x="15321" y="15660"/>
                  </a:cubicBezTo>
                  <a:cubicBezTo>
                    <a:pt x="15179" y="15660"/>
                    <a:pt x="15049" y="15599"/>
                    <a:pt x="14967" y="15446"/>
                  </a:cubicBezTo>
                  <a:cubicBezTo>
                    <a:pt x="14800" y="15172"/>
                    <a:pt x="15050" y="14839"/>
                    <a:pt x="15217" y="14636"/>
                  </a:cubicBezTo>
                  <a:cubicBezTo>
                    <a:pt x="15387" y="14444"/>
                    <a:pt x="15620" y="14241"/>
                    <a:pt x="15878" y="14241"/>
                  </a:cubicBezTo>
                  <a:close/>
                  <a:moveTo>
                    <a:pt x="20202" y="15522"/>
                  </a:moveTo>
                  <a:cubicBezTo>
                    <a:pt x="20263" y="15522"/>
                    <a:pt x="20322" y="15545"/>
                    <a:pt x="20367" y="15605"/>
                  </a:cubicBezTo>
                  <a:lnTo>
                    <a:pt x="20367" y="15605"/>
                  </a:lnTo>
                  <a:cubicBezTo>
                    <a:pt x="20381" y="15626"/>
                    <a:pt x="20402" y="15660"/>
                    <a:pt x="20408" y="15672"/>
                  </a:cubicBezTo>
                  <a:cubicBezTo>
                    <a:pt x="20432" y="15720"/>
                    <a:pt x="20444" y="15755"/>
                    <a:pt x="20456" y="15803"/>
                  </a:cubicBezTo>
                  <a:cubicBezTo>
                    <a:pt x="20480" y="15898"/>
                    <a:pt x="20503" y="15993"/>
                    <a:pt x="20503" y="16089"/>
                  </a:cubicBezTo>
                  <a:cubicBezTo>
                    <a:pt x="20527" y="16279"/>
                    <a:pt x="20515" y="16470"/>
                    <a:pt x="20480" y="16648"/>
                  </a:cubicBezTo>
                  <a:cubicBezTo>
                    <a:pt x="20425" y="16910"/>
                    <a:pt x="20191" y="17302"/>
                    <a:pt x="19887" y="17302"/>
                  </a:cubicBezTo>
                  <a:cubicBezTo>
                    <a:pt x="19859" y="17302"/>
                    <a:pt x="19830" y="17298"/>
                    <a:pt x="19801" y="17291"/>
                  </a:cubicBezTo>
                  <a:cubicBezTo>
                    <a:pt x="19206" y="17160"/>
                    <a:pt x="19622" y="16077"/>
                    <a:pt x="19884" y="15732"/>
                  </a:cubicBezTo>
                  <a:cubicBezTo>
                    <a:pt x="19925" y="15635"/>
                    <a:pt x="20069" y="15522"/>
                    <a:pt x="20202" y="15522"/>
                  </a:cubicBezTo>
                  <a:close/>
                  <a:moveTo>
                    <a:pt x="18191" y="15040"/>
                  </a:moveTo>
                  <a:cubicBezTo>
                    <a:pt x="18204" y="15040"/>
                    <a:pt x="18216" y="15041"/>
                    <a:pt x="18229" y="15041"/>
                  </a:cubicBezTo>
                  <a:cubicBezTo>
                    <a:pt x="18396" y="15041"/>
                    <a:pt x="18539" y="15184"/>
                    <a:pt x="18539" y="15362"/>
                  </a:cubicBezTo>
                  <a:cubicBezTo>
                    <a:pt x="18527" y="15446"/>
                    <a:pt x="18515" y="15529"/>
                    <a:pt x="18503" y="15612"/>
                  </a:cubicBezTo>
                  <a:cubicBezTo>
                    <a:pt x="18408" y="15982"/>
                    <a:pt x="18229" y="16339"/>
                    <a:pt x="18003" y="16660"/>
                  </a:cubicBezTo>
                  <a:cubicBezTo>
                    <a:pt x="17753" y="16994"/>
                    <a:pt x="17432" y="17279"/>
                    <a:pt x="17063" y="17482"/>
                  </a:cubicBezTo>
                  <a:cubicBezTo>
                    <a:pt x="17015" y="17507"/>
                    <a:pt x="16964" y="17519"/>
                    <a:pt x="16915" y="17519"/>
                  </a:cubicBezTo>
                  <a:cubicBezTo>
                    <a:pt x="16780" y="17519"/>
                    <a:pt x="16654" y="17431"/>
                    <a:pt x="16610" y="17291"/>
                  </a:cubicBezTo>
                  <a:cubicBezTo>
                    <a:pt x="16469" y="16410"/>
                    <a:pt x="17187" y="15040"/>
                    <a:pt x="18191" y="15040"/>
                  </a:cubicBezTo>
                  <a:close/>
                  <a:moveTo>
                    <a:pt x="16626" y="0"/>
                  </a:moveTo>
                  <a:cubicBezTo>
                    <a:pt x="16084" y="0"/>
                    <a:pt x="15526" y="83"/>
                    <a:pt x="14991" y="146"/>
                  </a:cubicBezTo>
                  <a:cubicBezTo>
                    <a:pt x="14812" y="158"/>
                    <a:pt x="13931" y="372"/>
                    <a:pt x="14086" y="468"/>
                  </a:cubicBezTo>
                  <a:cubicBezTo>
                    <a:pt x="14669" y="825"/>
                    <a:pt x="15134" y="1325"/>
                    <a:pt x="15443" y="1932"/>
                  </a:cubicBezTo>
                  <a:cubicBezTo>
                    <a:pt x="15741" y="2516"/>
                    <a:pt x="16122" y="3254"/>
                    <a:pt x="16372" y="3849"/>
                  </a:cubicBezTo>
                  <a:cubicBezTo>
                    <a:pt x="16848" y="5004"/>
                    <a:pt x="17265" y="6183"/>
                    <a:pt x="17622" y="7385"/>
                  </a:cubicBezTo>
                  <a:cubicBezTo>
                    <a:pt x="17789" y="7909"/>
                    <a:pt x="17908" y="8576"/>
                    <a:pt x="17682" y="9100"/>
                  </a:cubicBezTo>
                  <a:cubicBezTo>
                    <a:pt x="17639" y="9208"/>
                    <a:pt x="17578" y="9248"/>
                    <a:pt x="17512" y="9248"/>
                  </a:cubicBezTo>
                  <a:cubicBezTo>
                    <a:pt x="17395" y="9248"/>
                    <a:pt x="17261" y="9123"/>
                    <a:pt x="17170" y="9016"/>
                  </a:cubicBezTo>
                  <a:cubicBezTo>
                    <a:pt x="16634" y="8469"/>
                    <a:pt x="16277" y="7683"/>
                    <a:pt x="15955" y="6992"/>
                  </a:cubicBezTo>
                  <a:cubicBezTo>
                    <a:pt x="15241" y="5492"/>
                    <a:pt x="14729" y="3837"/>
                    <a:pt x="13729" y="2480"/>
                  </a:cubicBezTo>
                  <a:cubicBezTo>
                    <a:pt x="13211" y="1796"/>
                    <a:pt x="12539" y="1133"/>
                    <a:pt x="11687" y="1133"/>
                  </a:cubicBezTo>
                  <a:cubicBezTo>
                    <a:pt x="11619" y="1133"/>
                    <a:pt x="11549" y="1138"/>
                    <a:pt x="11479" y="1146"/>
                  </a:cubicBezTo>
                  <a:cubicBezTo>
                    <a:pt x="10764" y="1230"/>
                    <a:pt x="8692" y="1968"/>
                    <a:pt x="8692" y="1968"/>
                  </a:cubicBezTo>
                  <a:cubicBezTo>
                    <a:pt x="8776" y="2051"/>
                    <a:pt x="8883" y="2123"/>
                    <a:pt x="8990" y="2170"/>
                  </a:cubicBezTo>
                  <a:lnTo>
                    <a:pt x="8990" y="2182"/>
                  </a:lnTo>
                  <a:cubicBezTo>
                    <a:pt x="9347" y="2385"/>
                    <a:pt x="9847" y="2956"/>
                    <a:pt x="10121" y="3194"/>
                  </a:cubicBezTo>
                  <a:cubicBezTo>
                    <a:pt x="10717" y="3694"/>
                    <a:pt x="11443" y="4766"/>
                    <a:pt x="11740" y="5147"/>
                  </a:cubicBezTo>
                  <a:cubicBezTo>
                    <a:pt x="12622" y="6302"/>
                    <a:pt x="12657" y="6742"/>
                    <a:pt x="13348" y="8028"/>
                  </a:cubicBezTo>
                  <a:cubicBezTo>
                    <a:pt x="13645" y="8576"/>
                    <a:pt x="13681" y="9052"/>
                    <a:pt x="13812" y="9659"/>
                  </a:cubicBezTo>
                  <a:cubicBezTo>
                    <a:pt x="13860" y="9933"/>
                    <a:pt x="13896" y="10243"/>
                    <a:pt x="13753" y="10493"/>
                  </a:cubicBezTo>
                  <a:cubicBezTo>
                    <a:pt x="13683" y="10618"/>
                    <a:pt x="13575" y="10663"/>
                    <a:pt x="13458" y="10663"/>
                  </a:cubicBezTo>
                  <a:cubicBezTo>
                    <a:pt x="13296" y="10663"/>
                    <a:pt x="13115" y="10576"/>
                    <a:pt x="12991" y="10493"/>
                  </a:cubicBezTo>
                  <a:cubicBezTo>
                    <a:pt x="12574" y="10219"/>
                    <a:pt x="12264" y="9778"/>
                    <a:pt x="11955" y="9385"/>
                  </a:cubicBezTo>
                  <a:cubicBezTo>
                    <a:pt x="11514" y="8802"/>
                    <a:pt x="11133" y="8171"/>
                    <a:pt x="10800" y="7528"/>
                  </a:cubicBezTo>
                  <a:cubicBezTo>
                    <a:pt x="10478" y="6897"/>
                    <a:pt x="10109" y="6290"/>
                    <a:pt x="9693" y="5706"/>
                  </a:cubicBezTo>
                  <a:cubicBezTo>
                    <a:pt x="9276" y="5159"/>
                    <a:pt x="8800" y="4671"/>
                    <a:pt x="8252" y="4254"/>
                  </a:cubicBezTo>
                  <a:cubicBezTo>
                    <a:pt x="7577" y="3736"/>
                    <a:pt x="6772" y="3325"/>
                    <a:pt x="5950" y="3325"/>
                  </a:cubicBezTo>
                  <a:cubicBezTo>
                    <a:pt x="5582" y="3325"/>
                    <a:pt x="5211" y="3408"/>
                    <a:pt x="4847" y="3599"/>
                  </a:cubicBezTo>
                  <a:cubicBezTo>
                    <a:pt x="4787" y="3647"/>
                    <a:pt x="4740" y="3694"/>
                    <a:pt x="4680" y="3754"/>
                  </a:cubicBezTo>
                  <a:cubicBezTo>
                    <a:pt x="4644" y="3790"/>
                    <a:pt x="4120" y="4349"/>
                    <a:pt x="3906" y="4599"/>
                  </a:cubicBezTo>
                  <a:lnTo>
                    <a:pt x="3799" y="4718"/>
                  </a:lnTo>
                  <a:lnTo>
                    <a:pt x="3966" y="4790"/>
                  </a:lnTo>
                  <a:cubicBezTo>
                    <a:pt x="4335" y="4956"/>
                    <a:pt x="4704" y="5147"/>
                    <a:pt x="5049" y="5349"/>
                  </a:cubicBezTo>
                  <a:cubicBezTo>
                    <a:pt x="5811" y="5778"/>
                    <a:pt x="6537" y="6278"/>
                    <a:pt x="7216" y="6838"/>
                  </a:cubicBezTo>
                  <a:cubicBezTo>
                    <a:pt x="7573" y="7159"/>
                    <a:pt x="7966" y="7516"/>
                    <a:pt x="8181" y="7945"/>
                  </a:cubicBezTo>
                  <a:cubicBezTo>
                    <a:pt x="8347" y="8266"/>
                    <a:pt x="8407" y="8766"/>
                    <a:pt x="8002" y="8957"/>
                  </a:cubicBezTo>
                  <a:cubicBezTo>
                    <a:pt x="7913" y="9002"/>
                    <a:pt x="7818" y="9020"/>
                    <a:pt x="7722" y="9020"/>
                  </a:cubicBezTo>
                  <a:cubicBezTo>
                    <a:pt x="7433" y="9020"/>
                    <a:pt x="7127" y="8853"/>
                    <a:pt x="6895" y="8719"/>
                  </a:cubicBezTo>
                  <a:cubicBezTo>
                    <a:pt x="6490" y="8481"/>
                    <a:pt x="6109" y="8207"/>
                    <a:pt x="5740" y="7909"/>
                  </a:cubicBezTo>
                  <a:cubicBezTo>
                    <a:pt x="4962" y="7293"/>
                    <a:pt x="4174" y="6158"/>
                    <a:pt x="3234" y="6158"/>
                  </a:cubicBezTo>
                  <a:cubicBezTo>
                    <a:pt x="3138" y="6158"/>
                    <a:pt x="3041" y="6169"/>
                    <a:pt x="2942" y="6195"/>
                  </a:cubicBezTo>
                  <a:cubicBezTo>
                    <a:pt x="2323" y="6338"/>
                    <a:pt x="2215" y="6802"/>
                    <a:pt x="1537" y="7278"/>
                  </a:cubicBezTo>
                  <a:cubicBezTo>
                    <a:pt x="1049" y="7635"/>
                    <a:pt x="537" y="7945"/>
                    <a:pt x="1" y="8231"/>
                  </a:cubicBezTo>
                  <a:cubicBezTo>
                    <a:pt x="239" y="8707"/>
                    <a:pt x="430" y="9219"/>
                    <a:pt x="561" y="9731"/>
                  </a:cubicBezTo>
                  <a:cubicBezTo>
                    <a:pt x="715" y="10350"/>
                    <a:pt x="596" y="10969"/>
                    <a:pt x="1096" y="11207"/>
                  </a:cubicBezTo>
                  <a:cubicBezTo>
                    <a:pt x="1299" y="11290"/>
                    <a:pt x="1513" y="11350"/>
                    <a:pt x="1727" y="11386"/>
                  </a:cubicBezTo>
                  <a:cubicBezTo>
                    <a:pt x="1926" y="11413"/>
                    <a:pt x="2124" y="11425"/>
                    <a:pt x="2323" y="11425"/>
                  </a:cubicBezTo>
                  <a:cubicBezTo>
                    <a:pt x="2565" y="11425"/>
                    <a:pt x="2807" y="11407"/>
                    <a:pt x="3049" y="11374"/>
                  </a:cubicBezTo>
                  <a:cubicBezTo>
                    <a:pt x="3583" y="11262"/>
                    <a:pt x="4024" y="11181"/>
                    <a:pt x="4520" y="11181"/>
                  </a:cubicBezTo>
                  <a:cubicBezTo>
                    <a:pt x="4709" y="11181"/>
                    <a:pt x="4907" y="11193"/>
                    <a:pt x="5121" y="11219"/>
                  </a:cubicBezTo>
                  <a:cubicBezTo>
                    <a:pt x="5252" y="11243"/>
                    <a:pt x="5585" y="11445"/>
                    <a:pt x="5561" y="11576"/>
                  </a:cubicBezTo>
                  <a:cubicBezTo>
                    <a:pt x="5371" y="12398"/>
                    <a:pt x="4132" y="12481"/>
                    <a:pt x="3454" y="12529"/>
                  </a:cubicBezTo>
                  <a:cubicBezTo>
                    <a:pt x="3244" y="12542"/>
                    <a:pt x="3034" y="12549"/>
                    <a:pt x="2824" y="12549"/>
                  </a:cubicBezTo>
                  <a:cubicBezTo>
                    <a:pt x="2284" y="12549"/>
                    <a:pt x="1747" y="12504"/>
                    <a:pt x="1215" y="12410"/>
                  </a:cubicBezTo>
                  <a:lnTo>
                    <a:pt x="1025" y="12374"/>
                  </a:lnTo>
                  <a:lnTo>
                    <a:pt x="1025" y="12374"/>
                  </a:lnTo>
                  <a:cubicBezTo>
                    <a:pt x="1120" y="12779"/>
                    <a:pt x="1287" y="13160"/>
                    <a:pt x="1525" y="13493"/>
                  </a:cubicBezTo>
                  <a:cubicBezTo>
                    <a:pt x="1990" y="14095"/>
                    <a:pt x="2832" y="14257"/>
                    <a:pt x="3602" y="14257"/>
                  </a:cubicBezTo>
                  <a:cubicBezTo>
                    <a:pt x="3838" y="14257"/>
                    <a:pt x="4066" y="14242"/>
                    <a:pt x="4275" y="14219"/>
                  </a:cubicBezTo>
                  <a:cubicBezTo>
                    <a:pt x="5644" y="14088"/>
                    <a:pt x="6859" y="13374"/>
                    <a:pt x="8204" y="13124"/>
                  </a:cubicBezTo>
                  <a:cubicBezTo>
                    <a:pt x="8443" y="13080"/>
                    <a:pt x="8688" y="13055"/>
                    <a:pt x="8934" y="13055"/>
                  </a:cubicBezTo>
                  <a:cubicBezTo>
                    <a:pt x="9020" y="13055"/>
                    <a:pt x="9106" y="13058"/>
                    <a:pt x="9193" y="13065"/>
                  </a:cubicBezTo>
                  <a:cubicBezTo>
                    <a:pt x="9205" y="13064"/>
                    <a:pt x="9217" y="13063"/>
                    <a:pt x="9229" y="13063"/>
                  </a:cubicBezTo>
                  <a:cubicBezTo>
                    <a:pt x="9381" y="13063"/>
                    <a:pt x="9521" y="13133"/>
                    <a:pt x="9609" y="13243"/>
                  </a:cubicBezTo>
                  <a:cubicBezTo>
                    <a:pt x="9716" y="13398"/>
                    <a:pt x="9609" y="13624"/>
                    <a:pt x="9514" y="13743"/>
                  </a:cubicBezTo>
                  <a:cubicBezTo>
                    <a:pt x="9109" y="14231"/>
                    <a:pt x="8300" y="14338"/>
                    <a:pt x="7740" y="14541"/>
                  </a:cubicBezTo>
                  <a:cubicBezTo>
                    <a:pt x="6311" y="15053"/>
                    <a:pt x="4978" y="15827"/>
                    <a:pt x="3513" y="16220"/>
                  </a:cubicBezTo>
                  <a:cubicBezTo>
                    <a:pt x="3299" y="16279"/>
                    <a:pt x="3097" y="16315"/>
                    <a:pt x="2882" y="16363"/>
                  </a:cubicBezTo>
                  <a:cubicBezTo>
                    <a:pt x="2751" y="16386"/>
                    <a:pt x="2608" y="16398"/>
                    <a:pt x="2477" y="16398"/>
                  </a:cubicBezTo>
                  <a:cubicBezTo>
                    <a:pt x="2446" y="16394"/>
                    <a:pt x="2420" y="16393"/>
                    <a:pt x="2398" y="16393"/>
                  </a:cubicBezTo>
                  <a:cubicBezTo>
                    <a:pt x="2151" y="16393"/>
                    <a:pt x="2450" y="16625"/>
                    <a:pt x="2549" y="16767"/>
                  </a:cubicBezTo>
                  <a:cubicBezTo>
                    <a:pt x="2632" y="16875"/>
                    <a:pt x="2692" y="16994"/>
                    <a:pt x="2751" y="17113"/>
                  </a:cubicBezTo>
                  <a:cubicBezTo>
                    <a:pt x="2930" y="17410"/>
                    <a:pt x="3108" y="17708"/>
                    <a:pt x="3311" y="17994"/>
                  </a:cubicBezTo>
                  <a:cubicBezTo>
                    <a:pt x="3609" y="18446"/>
                    <a:pt x="4049" y="18780"/>
                    <a:pt x="4561" y="18958"/>
                  </a:cubicBezTo>
                  <a:cubicBezTo>
                    <a:pt x="4812" y="19037"/>
                    <a:pt x="5066" y="19071"/>
                    <a:pt x="5321" y="19071"/>
                  </a:cubicBezTo>
                  <a:cubicBezTo>
                    <a:pt x="6300" y="19071"/>
                    <a:pt x="7285" y="18561"/>
                    <a:pt x="8097" y="18089"/>
                  </a:cubicBezTo>
                  <a:cubicBezTo>
                    <a:pt x="8835" y="17637"/>
                    <a:pt x="9514" y="17148"/>
                    <a:pt x="10216" y="16636"/>
                  </a:cubicBezTo>
                  <a:cubicBezTo>
                    <a:pt x="10943" y="16113"/>
                    <a:pt x="11729" y="15529"/>
                    <a:pt x="12598" y="15255"/>
                  </a:cubicBezTo>
                  <a:cubicBezTo>
                    <a:pt x="12707" y="15219"/>
                    <a:pt x="12853" y="15179"/>
                    <a:pt x="12991" y="15179"/>
                  </a:cubicBezTo>
                  <a:cubicBezTo>
                    <a:pt x="13124" y="15179"/>
                    <a:pt x="13248" y="15216"/>
                    <a:pt x="13324" y="15327"/>
                  </a:cubicBezTo>
                  <a:cubicBezTo>
                    <a:pt x="13526" y="15612"/>
                    <a:pt x="13407" y="15958"/>
                    <a:pt x="13241" y="16220"/>
                  </a:cubicBezTo>
                  <a:cubicBezTo>
                    <a:pt x="12764" y="16970"/>
                    <a:pt x="11871" y="17482"/>
                    <a:pt x="11133" y="17898"/>
                  </a:cubicBezTo>
                  <a:cubicBezTo>
                    <a:pt x="10383" y="18327"/>
                    <a:pt x="9562" y="18696"/>
                    <a:pt x="8764" y="19077"/>
                  </a:cubicBezTo>
                  <a:cubicBezTo>
                    <a:pt x="7665" y="19594"/>
                    <a:pt x="6508" y="20082"/>
                    <a:pt x="5274" y="20082"/>
                  </a:cubicBezTo>
                  <a:cubicBezTo>
                    <a:pt x="5145" y="20082"/>
                    <a:pt x="5014" y="20077"/>
                    <a:pt x="4882" y="20065"/>
                  </a:cubicBezTo>
                  <a:cubicBezTo>
                    <a:pt x="4871" y="20053"/>
                    <a:pt x="4859" y="20053"/>
                    <a:pt x="4835" y="20053"/>
                  </a:cubicBezTo>
                  <a:lnTo>
                    <a:pt x="4752" y="20053"/>
                  </a:lnTo>
                  <a:cubicBezTo>
                    <a:pt x="4537" y="20053"/>
                    <a:pt x="4323" y="20030"/>
                    <a:pt x="4120" y="19994"/>
                  </a:cubicBezTo>
                  <a:cubicBezTo>
                    <a:pt x="4120" y="19994"/>
                    <a:pt x="4120" y="19994"/>
                    <a:pt x="4119" y="19994"/>
                  </a:cubicBezTo>
                  <a:cubicBezTo>
                    <a:pt x="4049" y="19994"/>
                    <a:pt x="5352" y="22522"/>
                    <a:pt x="6442" y="23304"/>
                  </a:cubicBezTo>
                  <a:cubicBezTo>
                    <a:pt x="7004" y="23709"/>
                    <a:pt x="7626" y="23902"/>
                    <a:pt x="8258" y="23902"/>
                  </a:cubicBezTo>
                  <a:cubicBezTo>
                    <a:pt x="8779" y="23902"/>
                    <a:pt x="9306" y="23771"/>
                    <a:pt x="9812" y="23518"/>
                  </a:cubicBezTo>
                  <a:cubicBezTo>
                    <a:pt x="10883" y="22970"/>
                    <a:pt x="11717" y="22042"/>
                    <a:pt x="12538" y="21196"/>
                  </a:cubicBezTo>
                  <a:cubicBezTo>
                    <a:pt x="12943" y="20792"/>
                    <a:pt x="13372" y="20411"/>
                    <a:pt x="13800" y="20018"/>
                  </a:cubicBezTo>
                  <a:cubicBezTo>
                    <a:pt x="14277" y="19589"/>
                    <a:pt x="14741" y="19125"/>
                    <a:pt x="15348" y="18887"/>
                  </a:cubicBezTo>
                  <a:cubicBezTo>
                    <a:pt x="15503" y="18832"/>
                    <a:pt x="15638" y="18756"/>
                    <a:pt x="15805" y="18756"/>
                  </a:cubicBezTo>
                  <a:cubicBezTo>
                    <a:pt x="15855" y="18756"/>
                    <a:pt x="15909" y="18763"/>
                    <a:pt x="15967" y="18780"/>
                  </a:cubicBezTo>
                  <a:lnTo>
                    <a:pt x="15979" y="18780"/>
                  </a:lnTo>
                  <a:cubicBezTo>
                    <a:pt x="16051" y="18839"/>
                    <a:pt x="16074" y="18934"/>
                    <a:pt x="16039" y="19018"/>
                  </a:cubicBezTo>
                  <a:cubicBezTo>
                    <a:pt x="16015" y="19089"/>
                    <a:pt x="15991" y="19149"/>
                    <a:pt x="15943" y="19220"/>
                  </a:cubicBezTo>
                  <a:cubicBezTo>
                    <a:pt x="15801" y="19434"/>
                    <a:pt x="15634" y="19637"/>
                    <a:pt x="15455" y="19815"/>
                  </a:cubicBezTo>
                  <a:cubicBezTo>
                    <a:pt x="14967" y="20315"/>
                    <a:pt x="14515" y="20815"/>
                    <a:pt x="14074" y="21351"/>
                  </a:cubicBezTo>
                  <a:cubicBezTo>
                    <a:pt x="13574" y="22018"/>
                    <a:pt x="13014" y="22649"/>
                    <a:pt x="12419" y="23232"/>
                  </a:cubicBezTo>
                  <a:cubicBezTo>
                    <a:pt x="11901" y="23707"/>
                    <a:pt x="11237" y="24201"/>
                    <a:pt x="10514" y="24201"/>
                  </a:cubicBezTo>
                  <a:cubicBezTo>
                    <a:pt x="10439" y="24201"/>
                    <a:pt x="10364" y="24196"/>
                    <a:pt x="10288" y="24185"/>
                  </a:cubicBezTo>
                  <a:cubicBezTo>
                    <a:pt x="10240" y="24185"/>
                    <a:pt x="11693" y="26388"/>
                    <a:pt x="12895" y="26661"/>
                  </a:cubicBezTo>
                  <a:cubicBezTo>
                    <a:pt x="13100" y="26706"/>
                    <a:pt x="13302" y="26727"/>
                    <a:pt x="13499" y="26727"/>
                  </a:cubicBezTo>
                  <a:cubicBezTo>
                    <a:pt x="14462" y="26727"/>
                    <a:pt x="15329" y="26226"/>
                    <a:pt x="15991" y="25495"/>
                  </a:cubicBezTo>
                  <a:cubicBezTo>
                    <a:pt x="16717" y="24685"/>
                    <a:pt x="17074" y="23709"/>
                    <a:pt x="17384" y="22685"/>
                  </a:cubicBezTo>
                  <a:cubicBezTo>
                    <a:pt x="17539" y="22125"/>
                    <a:pt x="17741" y="21577"/>
                    <a:pt x="17979" y="21054"/>
                  </a:cubicBezTo>
                  <a:cubicBezTo>
                    <a:pt x="18170" y="20625"/>
                    <a:pt x="18444" y="20161"/>
                    <a:pt x="18896" y="19982"/>
                  </a:cubicBezTo>
                  <a:cubicBezTo>
                    <a:pt x="18969" y="19954"/>
                    <a:pt x="19035" y="19940"/>
                    <a:pt x="19094" y="19940"/>
                  </a:cubicBezTo>
                  <a:cubicBezTo>
                    <a:pt x="19885" y="19940"/>
                    <a:pt x="19583" y="22276"/>
                    <a:pt x="19527" y="22697"/>
                  </a:cubicBezTo>
                  <a:cubicBezTo>
                    <a:pt x="19456" y="23435"/>
                    <a:pt x="19277" y="24161"/>
                    <a:pt x="18991" y="24864"/>
                  </a:cubicBezTo>
                  <a:cubicBezTo>
                    <a:pt x="18563" y="25864"/>
                    <a:pt x="17801" y="26566"/>
                    <a:pt x="16920" y="27161"/>
                  </a:cubicBezTo>
                  <a:cubicBezTo>
                    <a:pt x="16895" y="27180"/>
                    <a:pt x="17521" y="27254"/>
                    <a:pt x="18275" y="27254"/>
                  </a:cubicBezTo>
                  <a:cubicBezTo>
                    <a:pt x="18964" y="27254"/>
                    <a:pt x="19760" y="27193"/>
                    <a:pt x="20265" y="26971"/>
                  </a:cubicBezTo>
                  <a:cubicBezTo>
                    <a:pt x="21123" y="26590"/>
                    <a:pt x="21908" y="25983"/>
                    <a:pt x="22289" y="25102"/>
                  </a:cubicBezTo>
                  <a:cubicBezTo>
                    <a:pt x="22670" y="24221"/>
                    <a:pt x="22516" y="23328"/>
                    <a:pt x="22313" y="22447"/>
                  </a:cubicBezTo>
                  <a:cubicBezTo>
                    <a:pt x="22147" y="21697"/>
                    <a:pt x="21837" y="20613"/>
                    <a:pt x="22218" y="19863"/>
                  </a:cubicBezTo>
                  <a:cubicBezTo>
                    <a:pt x="22242" y="19827"/>
                    <a:pt x="22254" y="19803"/>
                    <a:pt x="22266" y="19768"/>
                  </a:cubicBezTo>
                  <a:cubicBezTo>
                    <a:pt x="22389" y="19637"/>
                    <a:pt x="22514" y="19583"/>
                    <a:pt x="22633" y="19583"/>
                  </a:cubicBezTo>
                  <a:cubicBezTo>
                    <a:pt x="22905" y="19583"/>
                    <a:pt x="23143" y="19866"/>
                    <a:pt x="23242" y="20173"/>
                  </a:cubicBezTo>
                  <a:cubicBezTo>
                    <a:pt x="23349" y="20577"/>
                    <a:pt x="23397" y="20994"/>
                    <a:pt x="23385" y="21411"/>
                  </a:cubicBezTo>
                  <a:cubicBezTo>
                    <a:pt x="23397" y="21816"/>
                    <a:pt x="23349" y="22232"/>
                    <a:pt x="23266" y="22625"/>
                  </a:cubicBezTo>
                  <a:cubicBezTo>
                    <a:pt x="23135" y="23161"/>
                    <a:pt x="22849" y="23649"/>
                    <a:pt x="22694" y="24173"/>
                  </a:cubicBezTo>
                  <a:cubicBezTo>
                    <a:pt x="22693" y="24177"/>
                    <a:pt x="22696" y="24179"/>
                    <a:pt x="22702" y="24179"/>
                  </a:cubicBezTo>
                  <a:cubicBezTo>
                    <a:pt x="22842" y="24179"/>
                    <a:pt x="24760" y="23162"/>
                    <a:pt x="25171" y="22101"/>
                  </a:cubicBezTo>
                  <a:cubicBezTo>
                    <a:pt x="25599" y="21006"/>
                    <a:pt x="25945" y="19851"/>
                    <a:pt x="25897" y="18649"/>
                  </a:cubicBezTo>
                  <a:cubicBezTo>
                    <a:pt x="25873" y="17887"/>
                    <a:pt x="25790" y="17386"/>
                    <a:pt x="25337" y="16803"/>
                  </a:cubicBezTo>
                  <a:cubicBezTo>
                    <a:pt x="25040" y="16434"/>
                    <a:pt x="24706" y="16101"/>
                    <a:pt x="24313" y="15839"/>
                  </a:cubicBezTo>
                  <a:cubicBezTo>
                    <a:pt x="23415" y="15307"/>
                    <a:pt x="24030" y="14517"/>
                    <a:pt x="25495" y="14517"/>
                  </a:cubicBezTo>
                  <a:cubicBezTo>
                    <a:pt x="25506" y="14517"/>
                    <a:pt x="25517" y="14517"/>
                    <a:pt x="25528" y="14517"/>
                  </a:cubicBezTo>
                  <a:cubicBezTo>
                    <a:pt x="25534" y="14517"/>
                    <a:pt x="25540" y="14517"/>
                    <a:pt x="25546" y="14517"/>
                  </a:cubicBezTo>
                  <a:cubicBezTo>
                    <a:pt x="26560" y="14517"/>
                    <a:pt x="27269" y="13500"/>
                    <a:pt x="27695" y="12612"/>
                  </a:cubicBezTo>
                  <a:cubicBezTo>
                    <a:pt x="28159" y="11648"/>
                    <a:pt x="28385" y="10052"/>
                    <a:pt x="28112" y="9040"/>
                  </a:cubicBezTo>
                  <a:cubicBezTo>
                    <a:pt x="27850" y="8076"/>
                    <a:pt x="26433" y="5849"/>
                    <a:pt x="25683" y="5468"/>
                  </a:cubicBezTo>
                  <a:lnTo>
                    <a:pt x="25683" y="5468"/>
                  </a:lnTo>
                  <a:cubicBezTo>
                    <a:pt x="25790" y="6397"/>
                    <a:pt x="26004" y="8445"/>
                    <a:pt x="25278" y="9647"/>
                  </a:cubicBezTo>
                  <a:cubicBezTo>
                    <a:pt x="24849" y="10362"/>
                    <a:pt x="24159" y="10886"/>
                    <a:pt x="23349" y="11124"/>
                  </a:cubicBezTo>
                  <a:cubicBezTo>
                    <a:pt x="24123" y="10017"/>
                    <a:pt x="24433" y="8659"/>
                    <a:pt x="24778" y="7373"/>
                  </a:cubicBezTo>
                  <a:cubicBezTo>
                    <a:pt x="25040" y="6397"/>
                    <a:pt x="25266" y="5325"/>
                    <a:pt x="24909" y="4349"/>
                  </a:cubicBezTo>
                  <a:cubicBezTo>
                    <a:pt x="24540" y="3373"/>
                    <a:pt x="23587" y="2801"/>
                    <a:pt x="22635" y="2480"/>
                  </a:cubicBezTo>
                  <a:cubicBezTo>
                    <a:pt x="22063" y="2289"/>
                    <a:pt x="21480" y="2158"/>
                    <a:pt x="20884" y="2111"/>
                  </a:cubicBezTo>
                  <a:cubicBezTo>
                    <a:pt x="20753" y="2094"/>
                    <a:pt x="20622" y="2086"/>
                    <a:pt x="20492" y="2086"/>
                  </a:cubicBezTo>
                  <a:cubicBezTo>
                    <a:pt x="20161" y="2086"/>
                    <a:pt x="19835" y="2139"/>
                    <a:pt x="19527" y="2242"/>
                  </a:cubicBezTo>
                  <a:cubicBezTo>
                    <a:pt x="19360" y="1730"/>
                    <a:pt x="19099" y="1242"/>
                    <a:pt x="18753" y="837"/>
                  </a:cubicBezTo>
                  <a:cubicBezTo>
                    <a:pt x="18161" y="175"/>
                    <a:pt x="17411" y="0"/>
                    <a:pt x="16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714245" y="2701545"/>
              <a:ext cx="1037591" cy="526895"/>
            </a:xfrm>
            <a:custGeom>
              <a:avLst/>
              <a:gdLst/>
              <a:ahLst/>
              <a:cxnLst/>
              <a:rect l="l" t="t" r="r" b="b"/>
              <a:pathLst>
                <a:path w="27926" h="14181" extrusionOk="0">
                  <a:moveTo>
                    <a:pt x="15658" y="0"/>
                  </a:moveTo>
                  <a:cubicBezTo>
                    <a:pt x="15658" y="0"/>
                    <a:pt x="15658" y="0"/>
                    <a:pt x="15657" y="0"/>
                  </a:cubicBezTo>
                  <a:cubicBezTo>
                    <a:pt x="15669" y="119"/>
                    <a:pt x="15669" y="238"/>
                    <a:pt x="15681" y="369"/>
                  </a:cubicBezTo>
                  <a:cubicBezTo>
                    <a:pt x="15776" y="2000"/>
                    <a:pt x="15574" y="4084"/>
                    <a:pt x="16300" y="5668"/>
                  </a:cubicBezTo>
                  <a:cubicBezTo>
                    <a:pt x="15550" y="5465"/>
                    <a:pt x="14800" y="5263"/>
                    <a:pt x="14050" y="5072"/>
                  </a:cubicBezTo>
                  <a:cubicBezTo>
                    <a:pt x="14050" y="5060"/>
                    <a:pt x="14038" y="5048"/>
                    <a:pt x="14038" y="5048"/>
                  </a:cubicBezTo>
                  <a:cubicBezTo>
                    <a:pt x="13026" y="3584"/>
                    <a:pt x="11573" y="214"/>
                    <a:pt x="11359" y="0"/>
                  </a:cubicBezTo>
                  <a:lnTo>
                    <a:pt x="11359" y="0"/>
                  </a:lnTo>
                  <a:lnTo>
                    <a:pt x="11407" y="143"/>
                  </a:lnTo>
                  <a:cubicBezTo>
                    <a:pt x="11800" y="1191"/>
                    <a:pt x="12097" y="2250"/>
                    <a:pt x="12454" y="3298"/>
                  </a:cubicBezTo>
                  <a:cubicBezTo>
                    <a:pt x="12633" y="3834"/>
                    <a:pt x="12824" y="4382"/>
                    <a:pt x="13157" y="4834"/>
                  </a:cubicBezTo>
                  <a:cubicBezTo>
                    <a:pt x="11871" y="4489"/>
                    <a:pt x="10252" y="3905"/>
                    <a:pt x="8990" y="3512"/>
                  </a:cubicBezTo>
                  <a:cubicBezTo>
                    <a:pt x="8204" y="2655"/>
                    <a:pt x="6704" y="750"/>
                    <a:pt x="6513" y="655"/>
                  </a:cubicBezTo>
                  <a:lnTo>
                    <a:pt x="6513" y="655"/>
                  </a:lnTo>
                  <a:cubicBezTo>
                    <a:pt x="6930" y="1512"/>
                    <a:pt x="7406" y="2548"/>
                    <a:pt x="8061" y="3334"/>
                  </a:cubicBezTo>
                  <a:cubicBezTo>
                    <a:pt x="7537" y="3155"/>
                    <a:pt x="7013" y="2989"/>
                    <a:pt x="6489" y="2810"/>
                  </a:cubicBezTo>
                  <a:cubicBezTo>
                    <a:pt x="5335" y="2429"/>
                    <a:pt x="4180" y="2060"/>
                    <a:pt x="3001" y="1727"/>
                  </a:cubicBezTo>
                  <a:cubicBezTo>
                    <a:pt x="2024" y="1456"/>
                    <a:pt x="1129" y="964"/>
                    <a:pt x="108" y="964"/>
                  </a:cubicBezTo>
                  <a:cubicBezTo>
                    <a:pt x="96" y="964"/>
                    <a:pt x="84" y="964"/>
                    <a:pt x="72" y="965"/>
                  </a:cubicBezTo>
                  <a:cubicBezTo>
                    <a:pt x="1" y="976"/>
                    <a:pt x="1" y="1072"/>
                    <a:pt x="72" y="1084"/>
                  </a:cubicBezTo>
                  <a:cubicBezTo>
                    <a:pt x="1167" y="1155"/>
                    <a:pt x="2084" y="1643"/>
                    <a:pt x="3049" y="2131"/>
                  </a:cubicBezTo>
                  <a:cubicBezTo>
                    <a:pt x="3799" y="2489"/>
                    <a:pt x="4561" y="2798"/>
                    <a:pt x="5346" y="3048"/>
                  </a:cubicBezTo>
                  <a:cubicBezTo>
                    <a:pt x="5156" y="3143"/>
                    <a:pt x="4989" y="3251"/>
                    <a:pt x="4811" y="3346"/>
                  </a:cubicBezTo>
                  <a:cubicBezTo>
                    <a:pt x="4323" y="3596"/>
                    <a:pt x="3834" y="3858"/>
                    <a:pt x="3346" y="4108"/>
                  </a:cubicBezTo>
                  <a:lnTo>
                    <a:pt x="3215" y="4179"/>
                  </a:lnTo>
                  <a:cubicBezTo>
                    <a:pt x="3226" y="4191"/>
                    <a:pt x="3254" y="4196"/>
                    <a:pt x="3296" y="4196"/>
                  </a:cubicBezTo>
                  <a:cubicBezTo>
                    <a:pt x="3730" y="4196"/>
                    <a:pt x="5686" y="3629"/>
                    <a:pt x="6239" y="3358"/>
                  </a:cubicBezTo>
                  <a:lnTo>
                    <a:pt x="6311" y="3382"/>
                  </a:lnTo>
                  <a:cubicBezTo>
                    <a:pt x="7501" y="3786"/>
                    <a:pt x="8692" y="4191"/>
                    <a:pt x="9895" y="4560"/>
                  </a:cubicBezTo>
                  <a:cubicBezTo>
                    <a:pt x="9371" y="4798"/>
                    <a:pt x="8859" y="5191"/>
                    <a:pt x="8418" y="5489"/>
                  </a:cubicBezTo>
                  <a:cubicBezTo>
                    <a:pt x="7752" y="5941"/>
                    <a:pt x="7120" y="6430"/>
                    <a:pt x="6478" y="6894"/>
                  </a:cubicBezTo>
                  <a:cubicBezTo>
                    <a:pt x="6144" y="7132"/>
                    <a:pt x="5811" y="7358"/>
                    <a:pt x="5477" y="7573"/>
                  </a:cubicBezTo>
                  <a:cubicBezTo>
                    <a:pt x="5656" y="7525"/>
                    <a:pt x="5835" y="7477"/>
                    <a:pt x="6013" y="7418"/>
                  </a:cubicBezTo>
                  <a:cubicBezTo>
                    <a:pt x="6811" y="7072"/>
                    <a:pt x="7585" y="6668"/>
                    <a:pt x="8323" y="6203"/>
                  </a:cubicBezTo>
                  <a:cubicBezTo>
                    <a:pt x="9085" y="5668"/>
                    <a:pt x="10073" y="5441"/>
                    <a:pt x="10764" y="4822"/>
                  </a:cubicBezTo>
                  <a:cubicBezTo>
                    <a:pt x="11573" y="5072"/>
                    <a:pt x="12395" y="5298"/>
                    <a:pt x="13228" y="5501"/>
                  </a:cubicBezTo>
                  <a:cubicBezTo>
                    <a:pt x="13609" y="5584"/>
                    <a:pt x="13978" y="5691"/>
                    <a:pt x="14359" y="5798"/>
                  </a:cubicBezTo>
                  <a:cubicBezTo>
                    <a:pt x="13693" y="6334"/>
                    <a:pt x="13205" y="7203"/>
                    <a:pt x="12597" y="7763"/>
                  </a:cubicBezTo>
                  <a:cubicBezTo>
                    <a:pt x="11728" y="8549"/>
                    <a:pt x="10811" y="9287"/>
                    <a:pt x="9895" y="10025"/>
                  </a:cubicBezTo>
                  <a:cubicBezTo>
                    <a:pt x="9418" y="10406"/>
                    <a:pt x="8954" y="10799"/>
                    <a:pt x="8478" y="11192"/>
                  </a:cubicBezTo>
                  <a:cubicBezTo>
                    <a:pt x="8740" y="11061"/>
                    <a:pt x="8990" y="10930"/>
                    <a:pt x="9240" y="10811"/>
                  </a:cubicBezTo>
                  <a:cubicBezTo>
                    <a:pt x="9478" y="10680"/>
                    <a:pt x="13586" y="7834"/>
                    <a:pt x="15038" y="5977"/>
                  </a:cubicBezTo>
                  <a:lnTo>
                    <a:pt x="16419" y="6358"/>
                  </a:lnTo>
                  <a:cubicBezTo>
                    <a:pt x="15860" y="7013"/>
                    <a:pt x="15586" y="7954"/>
                    <a:pt x="15312" y="8716"/>
                  </a:cubicBezTo>
                  <a:cubicBezTo>
                    <a:pt x="14871" y="9942"/>
                    <a:pt x="14419" y="11144"/>
                    <a:pt x="13859" y="12323"/>
                  </a:cubicBezTo>
                  <a:cubicBezTo>
                    <a:pt x="13562" y="12954"/>
                    <a:pt x="13228" y="13585"/>
                    <a:pt x="12859" y="14180"/>
                  </a:cubicBezTo>
                  <a:cubicBezTo>
                    <a:pt x="13419" y="13538"/>
                    <a:pt x="13538" y="13502"/>
                    <a:pt x="14026" y="12847"/>
                  </a:cubicBezTo>
                  <a:cubicBezTo>
                    <a:pt x="14086" y="12764"/>
                    <a:pt x="14621" y="11811"/>
                    <a:pt x="14693" y="11752"/>
                  </a:cubicBezTo>
                  <a:cubicBezTo>
                    <a:pt x="14967" y="11144"/>
                    <a:pt x="15133" y="10728"/>
                    <a:pt x="15372" y="10120"/>
                  </a:cubicBezTo>
                  <a:cubicBezTo>
                    <a:pt x="15610" y="9466"/>
                    <a:pt x="15836" y="8811"/>
                    <a:pt x="16086" y="8168"/>
                  </a:cubicBezTo>
                  <a:cubicBezTo>
                    <a:pt x="16312" y="7584"/>
                    <a:pt x="16634" y="7061"/>
                    <a:pt x="16872" y="6489"/>
                  </a:cubicBezTo>
                  <a:cubicBezTo>
                    <a:pt x="17277" y="6596"/>
                    <a:pt x="17693" y="6703"/>
                    <a:pt x="18098" y="6811"/>
                  </a:cubicBezTo>
                  <a:cubicBezTo>
                    <a:pt x="17800" y="7477"/>
                    <a:pt x="17800" y="8323"/>
                    <a:pt x="17777" y="9013"/>
                  </a:cubicBezTo>
                  <a:cubicBezTo>
                    <a:pt x="17753" y="9930"/>
                    <a:pt x="17800" y="10847"/>
                    <a:pt x="17908" y="11764"/>
                  </a:cubicBezTo>
                  <a:cubicBezTo>
                    <a:pt x="17931" y="11978"/>
                    <a:pt x="17955" y="12192"/>
                    <a:pt x="17967" y="12418"/>
                  </a:cubicBezTo>
                  <a:cubicBezTo>
                    <a:pt x="17991" y="12359"/>
                    <a:pt x="18003" y="12299"/>
                    <a:pt x="18027" y="12252"/>
                  </a:cubicBezTo>
                  <a:cubicBezTo>
                    <a:pt x="18110" y="11990"/>
                    <a:pt x="18396" y="10406"/>
                    <a:pt x="18372" y="9704"/>
                  </a:cubicBezTo>
                  <a:cubicBezTo>
                    <a:pt x="18360" y="9192"/>
                    <a:pt x="18372" y="8668"/>
                    <a:pt x="18408" y="8144"/>
                  </a:cubicBezTo>
                  <a:cubicBezTo>
                    <a:pt x="18443" y="7739"/>
                    <a:pt x="18527" y="7322"/>
                    <a:pt x="18539" y="6918"/>
                  </a:cubicBezTo>
                  <a:cubicBezTo>
                    <a:pt x="18789" y="6977"/>
                    <a:pt x="19027" y="7025"/>
                    <a:pt x="19265" y="7072"/>
                  </a:cubicBezTo>
                  <a:cubicBezTo>
                    <a:pt x="19527" y="8144"/>
                    <a:pt x="20241" y="9120"/>
                    <a:pt x="20717" y="10097"/>
                  </a:cubicBezTo>
                  <a:cubicBezTo>
                    <a:pt x="20836" y="10335"/>
                    <a:pt x="20956" y="10573"/>
                    <a:pt x="21063" y="10835"/>
                  </a:cubicBezTo>
                  <a:cubicBezTo>
                    <a:pt x="21134" y="10561"/>
                    <a:pt x="20825" y="9347"/>
                    <a:pt x="20575" y="8930"/>
                  </a:cubicBezTo>
                  <a:cubicBezTo>
                    <a:pt x="20277" y="8418"/>
                    <a:pt x="20063" y="7703"/>
                    <a:pt x="19789" y="7180"/>
                  </a:cubicBezTo>
                  <a:lnTo>
                    <a:pt x="19789" y="7180"/>
                  </a:lnTo>
                  <a:cubicBezTo>
                    <a:pt x="22003" y="7584"/>
                    <a:pt x="25313" y="8668"/>
                    <a:pt x="27290" y="9751"/>
                  </a:cubicBezTo>
                  <a:cubicBezTo>
                    <a:pt x="27347" y="9784"/>
                    <a:pt x="27403" y="9798"/>
                    <a:pt x="27456" y="9798"/>
                  </a:cubicBezTo>
                  <a:cubicBezTo>
                    <a:pt x="27736" y="9798"/>
                    <a:pt x="27925" y="9408"/>
                    <a:pt x="27635" y="9227"/>
                  </a:cubicBezTo>
                  <a:cubicBezTo>
                    <a:pt x="25837" y="8061"/>
                    <a:pt x="22491" y="7049"/>
                    <a:pt x="20432" y="6644"/>
                  </a:cubicBezTo>
                  <a:cubicBezTo>
                    <a:pt x="20158" y="6584"/>
                    <a:pt x="19896" y="6525"/>
                    <a:pt x="19634" y="6477"/>
                  </a:cubicBezTo>
                  <a:cubicBezTo>
                    <a:pt x="20063" y="5584"/>
                    <a:pt x="21896" y="4167"/>
                    <a:pt x="22027" y="4001"/>
                  </a:cubicBezTo>
                  <a:lnTo>
                    <a:pt x="22253" y="3751"/>
                  </a:lnTo>
                  <a:lnTo>
                    <a:pt x="22253" y="3751"/>
                  </a:lnTo>
                  <a:cubicBezTo>
                    <a:pt x="21872" y="3941"/>
                    <a:pt x="19979" y="4989"/>
                    <a:pt x="19158" y="6346"/>
                  </a:cubicBezTo>
                  <a:cubicBezTo>
                    <a:pt x="18943" y="6299"/>
                    <a:pt x="18848" y="6299"/>
                    <a:pt x="18634" y="6251"/>
                  </a:cubicBezTo>
                  <a:cubicBezTo>
                    <a:pt x="18503" y="5870"/>
                    <a:pt x="18431" y="5465"/>
                    <a:pt x="18443" y="5060"/>
                  </a:cubicBezTo>
                  <a:cubicBezTo>
                    <a:pt x="18491" y="4441"/>
                    <a:pt x="18610" y="3834"/>
                    <a:pt x="18812" y="3239"/>
                  </a:cubicBezTo>
                  <a:cubicBezTo>
                    <a:pt x="19098" y="2250"/>
                    <a:pt x="19717" y="167"/>
                    <a:pt x="19527" y="131"/>
                  </a:cubicBezTo>
                  <a:lnTo>
                    <a:pt x="19527" y="131"/>
                  </a:lnTo>
                  <a:cubicBezTo>
                    <a:pt x="19301" y="595"/>
                    <a:pt x="19062" y="1060"/>
                    <a:pt x="18848" y="1524"/>
                  </a:cubicBezTo>
                  <a:cubicBezTo>
                    <a:pt x="18455" y="2405"/>
                    <a:pt x="18181" y="3322"/>
                    <a:pt x="18050" y="4274"/>
                  </a:cubicBezTo>
                  <a:cubicBezTo>
                    <a:pt x="17979" y="4810"/>
                    <a:pt x="17919" y="5537"/>
                    <a:pt x="18122" y="6120"/>
                  </a:cubicBezTo>
                  <a:cubicBezTo>
                    <a:pt x="17681" y="6013"/>
                    <a:pt x="17229" y="5906"/>
                    <a:pt x="16788" y="5787"/>
                  </a:cubicBezTo>
                  <a:cubicBezTo>
                    <a:pt x="16087" y="3920"/>
                    <a:pt x="15825" y="0"/>
                    <a:pt x="15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91525" y="3536035"/>
              <a:ext cx="795860" cy="768031"/>
            </a:xfrm>
            <a:custGeom>
              <a:avLst/>
              <a:gdLst/>
              <a:ahLst/>
              <a:cxnLst/>
              <a:rect l="l" t="t" r="r" b="b"/>
              <a:pathLst>
                <a:path w="21420" h="20671" extrusionOk="0">
                  <a:moveTo>
                    <a:pt x="6215" y="8747"/>
                  </a:moveTo>
                  <a:lnTo>
                    <a:pt x="6215" y="8747"/>
                  </a:lnTo>
                  <a:cubicBezTo>
                    <a:pt x="6217" y="8749"/>
                    <a:pt x="6218" y="8751"/>
                    <a:pt x="6219" y="8753"/>
                  </a:cubicBezTo>
                  <a:lnTo>
                    <a:pt x="6219" y="8753"/>
                  </a:lnTo>
                  <a:cubicBezTo>
                    <a:pt x="6218" y="8752"/>
                    <a:pt x="6217" y="8750"/>
                    <a:pt x="6215" y="8747"/>
                  </a:cubicBezTo>
                  <a:close/>
                  <a:moveTo>
                    <a:pt x="6617" y="7487"/>
                  </a:moveTo>
                  <a:cubicBezTo>
                    <a:pt x="6641" y="7487"/>
                    <a:pt x="6666" y="7490"/>
                    <a:pt x="6692" y="7497"/>
                  </a:cubicBezTo>
                  <a:cubicBezTo>
                    <a:pt x="7144" y="7616"/>
                    <a:pt x="6787" y="8414"/>
                    <a:pt x="6585" y="8676"/>
                  </a:cubicBezTo>
                  <a:cubicBezTo>
                    <a:pt x="6553" y="8746"/>
                    <a:pt x="6445" y="8827"/>
                    <a:pt x="6348" y="8827"/>
                  </a:cubicBezTo>
                  <a:cubicBezTo>
                    <a:pt x="6298" y="8827"/>
                    <a:pt x="6252" y="8806"/>
                    <a:pt x="6219" y="8753"/>
                  </a:cubicBezTo>
                  <a:lnTo>
                    <a:pt x="6219" y="8753"/>
                  </a:lnTo>
                  <a:cubicBezTo>
                    <a:pt x="6225" y="8764"/>
                    <a:pt x="6227" y="8768"/>
                    <a:pt x="6227" y="8768"/>
                  </a:cubicBezTo>
                  <a:cubicBezTo>
                    <a:pt x="6225" y="8768"/>
                    <a:pt x="6192" y="8718"/>
                    <a:pt x="6192" y="8700"/>
                  </a:cubicBezTo>
                  <a:cubicBezTo>
                    <a:pt x="6168" y="8664"/>
                    <a:pt x="6156" y="8640"/>
                    <a:pt x="6156" y="8604"/>
                  </a:cubicBezTo>
                  <a:cubicBezTo>
                    <a:pt x="6132" y="8533"/>
                    <a:pt x="6132" y="8462"/>
                    <a:pt x="6120" y="8390"/>
                  </a:cubicBezTo>
                  <a:cubicBezTo>
                    <a:pt x="6120" y="8247"/>
                    <a:pt x="6120" y="8093"/>
                    <a:pt x="6156" y="7962"/>
                  </a:cubicBezTo>
                  <a:cubicBezTo>
                    <a:pt x="6210" y="7768"/>
                    <a:pt x="6390" y="7487"/>
                    <a:pt x="6617" y="7487"/>
                  </a:cubicBezTo>
                  <a:close/>
                  <a:moveTo>
                    <a:pt x="8883" y="7412"/>
                  </a:moveTo>
                  <a:cubicBezTo>
                    <a:pt x="8988" y="7412"/>
                    <a:pt x="9082" y="7485"/>
                    <a:pt x="9109" y="7592"/>
                  </a:cubicBezTo>
                  <a:cubicBezTo>
                    <a:pt x="9190" y="8252"/>
                    <a:pt x="8629" y="9250"/>
                    <a:pt x="7887" y="9250"/>
                  </a:cubicBezTo>
                  <a:cubicBezTo>
                    <a:pt x="7866" y="9250"/>
                    <a:pt x="7844" y="9249"/>
                    <a:pt x="7823" y="9247"/>
                  </a:cubicBezTo>
                  <a:cubicBezTo>
                    <a:pt x="7692" y="9247"/>
                    <a:pt x="7597" y="9128"/>
                    <a:pt x="7609" y="8997"/>
                  </a:cubicBezTo>
                  <a:lnTo>
                    <a:pt x="7597" y="8997"/>
                  </a:lnTo>
                  <a:cubicBezTo>
                    <a:pt x="7609" y="8938"/>
                    <a:pt x="7620" y="8866"/>
                    <a:pt x="7632" y="8807"/>
                  </a:cubicBezTo>
                  <a:cubicBezTo>
                    <a:pt x="7716" y="8521"/>
                    <a:pt x="7859" y="8259"/>
                    <a:pt x="8037" y="8033"/>
                  </a:cubicBezTo>
                  <a:cubicBezTo>
                    <a:pt x="8240" y="7783"/>
                    <a:pt x="8490" y="7581"/>
                    <a:pt x="8775" y="7438"/>
                  </a:cubicBezTo>
                  <a:cubicBezTo>
                    <a:pt x="8811" y="7420"/>
                    <a:pt x="8847" y="7412"/>
                    <a:pt x="8883" y="7412"/>
                  </a:cubicBezTo>
                  <a:close/>
                  <a:moveTo>
                    <a:pt x="10021" y="8863"/>
                  </a:moveTo>
                  <a:cubicBezTo>
                    <a:pt x="10132" y="8863"/>
                    <a:pt x="10236" y="8911"/>
                    <a:pt x="10299" y="9033"/>
                  </a:cubicBezTo>
                  <a:cubicBezTo>
                    <a:pt x="10418" y="9247"/>
                    <a:pt x="10216" y="9486"/>
                    <a:pt x="10085" y="9640"/>
                  </a:cubicBezTo>
                  <a:cubicBezTo>
                    <a:pt x="9963" y="9773"/>
                    <a:pt x="9779" y="9917"/>
                    <a:pt x="9591" y="9917"/>
                  </a:cubicBezTo>
                  <a:cubicBezTo>
                    <a:pt x="9577" y="9917"/>
                    <a:pt x="9563" y="9916"/>
                    <a:pt x="9549" y="9914"/>
                  </a:cubicBezTo>
                  <a:cubicBezTo>
                    <a:pt x="9478" y="9914"/>
                    <a:pt x="9418" y="9902"/>
                    <a:pt x="9383" y="9819"/>
                  </a:cubicBezTo>
                  <a:lnTo>
                    <a:pt x="9371" y="9819"/>
                  </a:lnTo>
                  <a:cubicBezTo>
                    <a:pt x="9275" y="9557"/>
                    <a:pt x="9442" y="9224"/>
                    <a:pt x="9633" y="9045"/>
                  </a:cubicBezTo>
                  <a:cubicBezTo>
                    <a:pt x="9732" y="8939"/>
                    <a:pt x="9883" y="8863"/>
                    <a:pt x="10021" y="8863"/>
                  </a:cubicBezTo>
                  <a:close/>
                  <a:moveTo>
                    <a:pt x="6195" y="10866"/>
                  </a:moveTo>
                  <a:cubicBezTo>
                    <a:pt x="6256" y="10866"/>
                    <a:pt x="6315" y="10890"/>
                    <a:pt x="6358" y="10938"/>
                  </a:cubicBezTo>
                  <a:cubicBezTo>
                    <a:pt x="6585" y="11236"/>
                    <a:pt x="6704" y="11843"/>
                    <a:pt x="6370" y="12129"/>
                  </a:cubicBezTo>
                  <a:cubicBezTo>
                    <a:pt x="6332" y="12162"/>
                    <a:pt x="6285" y="12178"/>
                    <a:pt x="6238" y="12178"/>
                  </a:cubicBezTo>
                  <a:cubicBezTo>
                    <a:pt x="6153" y="12178"/>
                    <a:pt x="6068" y="12126"/>
                    <a:pt x="6037" y="12033"/>
                  </a:cubicBezTo>
                  <a:cubicBezTo>
                    <a:pt x="5811" y="11760"/>
                    <a:pt x="5846" y="11260"/>
                    <a:pt x="6001" y="10974"/>
                  </a:cubicBezTo>
                  <a:cubicBezTo>
                    <a:pt x="6047" y="10902"/>
                    <a:pt x="6122" y="10866"/>
                    <a:pt x="6195" y="10866"/>
                  </a:cubicBezTo>
                  <a:close/>
                  <a:moveTo>
                    <a:pt x="10361" y="11618"/>
                  </a:moveTo>
                  <a:cubicBezTo>
                    <a:pt x="10584" y="11618"/>
                    <a:pt x="10777" y="11792"/>
                    <a:pt x="10787" y="12022"/>
                  </a:cubicBezTo>
                  <a:cubicBezTo>
                    <a:pt x="10799" y="12212"/>
                    <a:pt x="10668" y="12391"/>
                    <a:pt x="10490" y="12450"/>
                  </a:cubicBezTo>
                  <a:cubicBezTo>
                    <a:pt x="10472" y="12454"/>
                    <a:pt x="10454" y="12455"/>
                    <a:pt x="10437" y="12455"/>
                  </a:cubicBezTo>
                  <a:cubicBezTo>
                    <a:pt x="10334" y="12455"/>
                    <a:pt x="10231" y="12399"/>
                    <a:pt x="10180" y="12307"/>
                  </a:cubicBezTo>
                  <a:cubicBezTo>
                    <a:pt x="10180" y="12307"/>
                    <a:pt x="10180" y="12284"/>
                    <a:pt x="10168" y="12284"/>
                  </a:cubicBezTo>
                  <a:cubicBezTo>
                    <a:pt x="10109" y="12212"/>
                    <a:pt x="10061" y="12117"/>
                    <a:pt x="10037" y="12022"/>
                  </a:cubicBezTo>
                  <a:cubicBezTo>
                    <a:pt x="9990" y="11843"/>
                    <a:pt x="10097" y="11676"/>
                    <a:pt x="10264" y="11629"/>
                  </a:cubicBezTo>
                  <a:cubicBezTo>
                    <a:pt x="10296" y="11621"/>
                    <a:pt x="10329" y="11618"/>
                    <a:pt x="10361" y="11618"/>
                  </a:cubicBezTo>
                  <a:close/>
                  <a:moveTo>
                    <a:pt x="7891" y="11092"/>
                  </a:moveTo>
                  <a:cubicBezTo>
                    <a:pt x="7919" y="11092"/>
                    <a:pt x="7948" y="11096"/>
                    <a:pt x="7978" y="11105"/>
                  </a:cubicBezTo>
                  <a:lnTo>
                    <a:pt x="7978" y="11117"/>
                  </a:lnTo>
                  <a:cubicBezTo>
                    <a:pt x="8192" y="11176"/>
                    <a:pt x="8287" y="11414"/>
                    <a:pt x="8347" y="11605"/>
                  </a:cubicBezTo>
                  <a:cubicBezTo>
                    <a:pt x="8382" y="11736"/>
                    <a:pt x="8394" y="11879"/>
                    <a:pt x="8406" y="12022"/>
                  </a:cubicBezTo>
                  <a:cubicBezTo>
                    <a:pt x="8430" y="12129"/>
                    <a:pt x="8442" y="12236"/>
                    <a:pt x="8418" y="12343"/>
                  </a:cubicBezTo>
                  <a:cubicBezTo>
                    <a:pt x="8382" y="12438"/>
                    <a:pt x="8299" y="12498"/>
                    <a:pt x="8204" y="12498"/>
                  </a:cubicBezTo>
                  <a:cubicBezTo>
                    <a:pt x="8049" y="12474"/>
                    <a:pt x="7906" y="12414"/>
                    <a:pt x="7787" y="12307"/>
                  </a:cubicBezTo>
                  <a:lnTo>
                    <a:pt x="7763" y="12284"/>
                  </a:lnTo>
                  <a:cubicBezTo>
                    <a:pt x="7549" y="12093"/>
                    <a:pt x="7442" y="11795"/>
                    <a:pt x="7489" y="11498"/>
                  </a:cubicBezTo>
                  <a:cubicBezTo>
                    <a:pt x="7531" y="11309"/>
                    <a:pt x="7684" y="11092"/>
                    <a:pt x="7891" y="11092"/>
                  </a:cubicBezTo>
                  <a:close/>
                  <a:moveTo>
                    <a:pt x="5446" y="14078"/>
                  </a:moveTo>
                  <a:cubicBezTo>
                    <a:pt x="5506" y="14078"/>
                    <a:pt x="5568" y="14117"/>
                    <a:pt x="5632" y="14212"/>
                  </a:cubicBezTo>
                  <a:cubicBezTo>
                    <a:pt x="5787" y="14474"/>
                    <a:pt x="5894" y="14760"/>
                    <a:pt x="5954" y="15058"/>
                  </a:cubicBezTo>
                  <a:cubicBezTo>
                    <a:pt x="6096" y="15713"/>
                    <a:pt x="6192" y="16379"/>
                    <a:pt x="6227" y="17046"/>
                  </a:cubicBezTo>
                  <a:cubicBezTo>
                    <a:pt x="6251" y="17629"/>
                    <a:pt x="6323" y="18213"/>
                    <a:pt x="6454" y="18784"/>
                  </a:cubicBezTo>
                  <a:cubicBezTo>
                    <a:pt x="6394" y="18772"/>
                    <a:pt x="6346" y="18749"/>
                    <a:pt x="6299" y="18713"/>
                  </a:cubicBezTo>
                  <a:lnTo>
                    <a:pt x="6299" y="18725"/>
                  </a:lnTo>
                  <a:cubicBezTo>
                    <a:pt x="6061" y="18570"/>
                    <a:pt x="5846" y="18380"/>
                    <a:pt x="5668" y="18153"/>
                  </a:cubicBezTo>
                  <a:cubicBezTo>
                    <a:pt x="5406" y="17891"/>
                    <a:pt x="5203" y="17582"/>
                    <a:pt x="5049" y="17248"/>
                  </a:cubicBezTo>
                  <a:cubicBezTo>
                    <a:pt x="4715" y="16379"/>
                    <a:pt x="4691" y="15201"/>
                    <a:pt x="5144" y="14379"/>
                  </a:cubicBezTo>
                  <a:cubicBezTo>
                    <a:pt x="5223" y="14229"/>
                    <a:pt x="5329" y="14078"/>
                    <a:pt x="5446" y="14078"/>
                  </a:cubicBezTo>
                  <a:close/>
                  <a:moveTo>
                    <a:pt x="7820" y="0"/>
                  </a:moveTo>
                  <a:cubicBezTo>
                    <a:pt x="7383" y="0"/>
                    <a:pt x="6931" y="39"/>
                    <a:pt x="6620" y="163"/>
                  </a:cubicBezTo>
                  <a:cubicBezTo>
                    <a:pt x="5965" y="425"/>
                    <a:pt x="5346" y="854"/>
                    <a:pt x="5037" y="1520"/>
                  </a:cubicBezTo>
                  <a:cubicBezTo>
                    <a:pt x="4715" y="2175"/>
                    <a:pt x="4811" y="2854"/>
                    <a:pt x="4942" y="3532"/>
                  </a:cubicBezTo>
                  <a:cubicBezTo>
                    <a:pt x="5049" y="4092"/>
                    <a:pt x="5251" y="4925"/>
                    <a:pt x="4942" y="5485"/>
                  </a:cubicBezTo>
                  <a:cubicBezTo>
                    <a:pt x="4930" y="5509"/>
                    <a:pt x="4918" y="5533"/>
                    <a:pt x="4906" y="5545"/>
                  </a:cubicBezTo>
                  <a:cubicBezTo>
                    <a:pt x="4810" y="5640"/>
                    <a:pt x="4716" y="5680"/>
                    <a:pt x="4628" y="5680"/>
                  </a:cubicBezTo>
                  <a:cubicBezTo>
                    <a:pt x="4419" y="5680"/>
                    <a:pt x="4246" y="5457"/>
                    <a:pt x="4180" y="5223"/>
                  </a:cubicBezTo>
                  <a:cubicBezTo>
                    <a:pt x="4096" y="4914"/>
                    <a:pt x="4072" y="4592"/>
                    <a:pt x="4108" y="4271"/>
                  </a:cubicBezTo>
                  <a:cubicBezTo>
                    <a:pt x="4108" y="3961"/>
                    <a:pt x="4144" y="3652"/>
                    <a:pt x="4227" y="3354"/>
                  </a:cubicBezTo>
                  <a:cubicBezTo>
                    <a:pt x="4346" y="2961"/>
                    <a:pt x="4572" y="2604"/>
                    <a:pt x="4703" y="2199"/>
                  </a:cubicBezTo>
                  <a:cubicBezTo>
                    <a:pt x="4704" y="2197"/>
                    <a:pt x="4703" y="2196"/>
                    <a:pt x="4699" y="2196"/>
                  </a:cubicBezTo>
                  <a:cubicBezTo>
                    <a:pt x="4608" y="2196"/>
                    <a:pt x="3118" y="2909"/>
                    <a:pt x="2775" y="3699"/>
                  </a:cubicBezTo>
                  <a:cubicBezTo>
                    <a:pt x="2405" y="4521"/>
                    <a:pt x="2120" y="5390"/>
                    <a:pt x="2120" y="6283"/>
                  </a:cubicBezTo>
                  <a:cubicBezTo>
                    <a:pt x="2120" y="6866"/>
                    <a:pt x="2167" y="7247"/>
                    <a:pt x="2501" y="7700"/>
                  </a:cubicBezTo>
                  <a:cubicBezTo>
                    <a:pt x="2703" y="7985"/>
                    <a:pt x="2953" y="8247"/>
                    <a:pt x="3239" y="8462"/>
                  </a:cubicBezTo>
                  <a:cubicBezTo>
                    <a:pt x="3891" y="8874"/>
                    <a:pt x="3454" y="9429"/>
                    <a:pt x="2415" y="9429"/>
                  </a:cubicBezTo>
                  <a:cubicBezTo>
                    <a:pt x="2373" y="9429"/>
                    <a:pt x="2330" y="9428"/>
                    <a:pt x="2286" y="9426"/>
                  </a:cubicBezTo>
                  <a:cubicBezTo>
                    <a:pt x="2269" y="9425"/>
                    <a:pt x="2251" y="9425"/>
                    <a:pt x="2233" y="9425"/>
                  </a:cubicBezTo>
                  <a:cubicBezTo>
                    <a:pt x="1487" y="9425"/>
                    <a:pt x="945" y="10156"/>
                    <a:pt x="596" y="10807"/>
                  </a:cubicBezTo>
                  <a:cubicBezTo>
                    <a:pt x="215" y="11522"/>
                    <a:pt x="0" y="12724"/>
                    <a:pt x="179" y="13510"/>
                  </a:cubicBezTo>
                  <a:cubicBezTo>
                    <a:pt x="346" y="14236"/>
                    <a:pt x="1358" y="15963"/>
                    <a:pt x="1917" y="16272"/>
                  </a:cubicBezTo>
                  <a:cubicBezTo>
                    <a:pt x="1858" y="15570"/>
                    <a:pt x="1763" y="14010"/>
                    <a:pt x="2346" y="13129"/>
                  </a:cubicBezTo>
                  <a:cubicBezTo>
                    <a:pt x="2691" y="12593"/>
                    <a:pt x="3215" y="12212"/>
                    <a:pt x="3834" y="12057"/>
                  </a:cubicBezTo>
                  <a:lnTo>
                    <a:pt x="3834" y="12057"/>
                  </a:lnTo>
                  <a:cubicBezTo>
                    <a:pt x="3215" y="12879"/>
                    <a:pt x="2953" y="13903"/>
                    <a:pt x="2644" y="14855"/>
                  </a:cubicBezTo>
                  <a:cubicBezTo>
                    <a:pt x="2417" y="15593"/>
                    <a:pt x="2215" y="16391"/>
                    <a:pt x="2465" y="17141"/>
                  </a:cubicBezTo>
                  <a:cubicBezTo>
                    <a:pt x="2715" y="17891"/>
                    <a:pt x="3418" y="18344"/>
                    <a:pt x="4132" y="18630"/>
                  </a:cubicBezTo>
                  <a:cubicBezTo>
                    <a:pt x="4549" y="18784"/>
                    <a:pt x="5001" y="18903"/>
                    <a:pt x="5442" y="18951"/>
                  </a:cubicBezTo>
                  <a:cubicBezTo>
                    <a:pt x="5568" y="18973"/>
                    <a:pt x="5696" y="18983"/>
                    <a:pt x="5825" y="18983"/>
                  </a:cubicBezTo>
                  <a:cubicBezTo>
                    <a:pt x="6046" y="18983"/>
                    <a:pt x="6266" y="18952"/>
                    <a:pt x="6477" y="18891"/>
                  </a:cubicBezTo>
                  <a:cubicBezTo>
                    <a:pt x="6585" y="19284"/>
                    <a:pt x="6775" y="19653"/>
                    <a:pt x="7037" y="19975"/>
                  </a:cubicBezTo>
                  <a:cubicBezTo>
                    <a:pt x="7490" y="20543"/>
                    <a:pt x="8110" y="20670"/>
                    <a:pt x="8762" y="20670"/>
                  </a:cubicBezTo>
                  <a:cubicBezTo>
                    <a:pt x="9122" y="20670"/>
                    <a:pt x="9491" y="20631"/>
                    <a:pt x="9847" y="20606"/>
                  </a:cubicBezTo>
                  <a:cubicBezTo>
                    <a:pt x="9978" y="20594"/>
                    <a:pt x="10657" y="20463"/>
                    <a:pt x="10537" y="20392"/>
                  </a:cubicBezTo>
                  <a:cubicBezTo>
                    <a:pt x="10109" y="20106"/>
                    <a:pt x="9775" y="19701"/>
                    <a:pt x="9561" y="19237"/>
                  </a:cubicBezTo>
                  <a:cubicBezTo>
                    <a:pt x="9359" y="18784"/>
                    <a:pt x="9085" y="18213"/>
                    <a:pt x="8918" y="17760"/>
                  </a:cubicBezTo>
                  <a:cubicBezTo>
                    <a:pt x="8585" y="16867"/>
                    <a:pt x="8299" y="15963"/>
                    <a:pt x="8061" y="15046"/>
                  </a:cubicBezTo>
                  <a:cubicBezTo>
                    <a:pt x="7954" y="14641"/>
                    <a:pt x="7882" y="14141"/>
                    <a:pt x="8061" y="13748"/>
                  </a:cubicBezTo>
                  <a:cubicBezTo>
                    <a:pt x="8098" y="13669"/>
                    <a:pt x="8145" y="13639"/>
                    <a:pt x="8193" y="13639"/>
                  </a:cubicBezTo>
                  <a:cubicBezTo>
                    <a:pt x="8284" y="13639"/>
                    <a:pt x="8384" y="13742"/>
                    <a:pt x="8454" y="13819"/>
                  </a:cubicBezTo>
                  <a:cubicBezTo>
                    <a:pt x="8835" y="14260"/>
                    <a:pt x="9085" y="14855"/>
                    <a:pt x="9311" y="15391"/>
                  </a:cubicBezTo>
                  <a:cubicBezTo>
                    <a:pt x="9811" y="16558"/>
                    <a:pt x="10145" y="17820"/>
                    <a:pt x="10871" y="18868"/>
                  </a:cubicBezTo>
                  <a:cubicBezTo>
                    <a:pt x="11244" y="19422"/>
                    <a:pt x="11746" y="19944"/>
                    <a:pt x="12418" y="19944"/>
                  </a:cubicBezTo>
                  <a:cubicBezTo>
                    <a:pt x="12453" y="19944"/>
                    <a:pt x="12489" y="19942"/>
                    <a:pt x="12526" y="19939"/>
                  </a:cubicBezTo>
                  <a:cubicBezTo>
                    <a:pt x="13073" y="19892"/>
                    <a:pt x="14657" y="19403"/>
                    <a:pt x="14657" y="19403"/>
                  </a:cubicBezTo>
                  <a:cubicBezTo>
                    <a:pt x="14597" y="19332"/>
                    <a:pt x="14526" y="19272"/>
                    <a:pt x="14443" y="19237"/>
                  </a:cubicBezTo>
                  <a:lnTo>
                    <a:pt x="14443" y="19225"/>
                  </a:lnTo>
                  <a:cubicBezTo>
                    <a:pt x="14181" y="19058"/>
                    <a:pt x="13812" y="18618"/>
                    <a:pt x="13609" y="18427"/>
                  </a:cubicBezTo>
                  <a:cubicBezTo>
                    <a:pt x="13181" y="18034"/>
                    <a:pt x="12657" y="17201"/>
                    <a:pt x="12442" y="16903"/>
                  </a:cubicBezTo>
                  <a:cubicBezTo>
                    <a:pt x="11811" y="16010"/>
                    <a:pt x="11788" y="15677"/>
                    <a:pt x="11299" y="14689"/>
                  </a:cubicBezTo>
                  <a:cubicBezTo>
                    <a:pt x="11097" y="14260"/>
                    <a:pt x="11085" y="13903"/>
                    <a:pt x="11002" y="13438"/>
                  </a:cubicBezTo>
                  <a:cubicBezTo>
                    <a:pt x="10954" y="13224"/>
                    <a:pt x="10978" y="12998"/>
                    <a:pt x="11073" y="12807"/>
                  </a:cubicBezTo>
                  <a:cubicBezTo>
                    <a:pt x="11125" y="12717"/>
                    <a:pt x="11202" y="12684"/>
                    <a:pt x="11286" y="12684"/>
                  </a:cubicBezTo>
                  <a:cubicBezTo>
                    <a:pt x="11411" y="12684"/>
                    <a:pt x="11552" y="12760"/>
                    <a:pt x="11645" y="12831"/>
                  </a:cubicBezTo>
                  <a:cubicBezTo>
                    <a:pt x="11954" y="13046"/>
                    <a:pt x="12181" y="13391"/>
                    <a:pt x="12395" y="13688"/>
                  </a:cubicBezTo>
                  <a:cubicBezTo>
                    <a:pt x="12716" y="14153"/>
                    <a:pt x="12978" y="14629"/>
                    <a:pt x="13216" y="15141"/>
                  </a:cubicBezTo>
                  <a:cubicBezTo>
                    <a:pt x="13443" y="15617"/>
                    <a:pt x="13705" y="16094"/>
                    <a:pt x="14002" y="16546"/>
                  </a:cubicBezTo>
                  <a:cubicBezTo>
                    <a:pt x="14300" y="16963"/>
                    <a:pt x="14657" y="17344"/>
                    <a:pt x="15050" y="17677"/>
                  </a:cubicBezTo>
                  <a:cubicBezTo>
                    <a:pt x="15563" y="18104"/>
                    <a:pt x="16192" y="18446"/>
                    <a:pt x="16841" y="18446"/>
                  </a:cubicBezTo>
                  <a:cubicBezTo>
                    <a:pt x="17096" y="18446"/>
                    <a:pt x="17355" y="18393"/>
                    <a:pt x="17610" y="18272"/>
                  </a:cubicBezTo>
                  <a:cubicBezTo>
                    <a:pt x="17657" y="18237"/>
                    <a:pt x="17693" y="18201"/>
                    <a:pt x="17741" y="18165"/>
                  </a:cubicBezTo>
                  <a:cubicBezTo>
                    <a:pt x="17776" y="18129"/>
                    <a:pt x="18181" y="17737"/>
                    <a:pt x="18348" y="17546"/>
                  </a:cubicBezTo>
                  <a:lnTo>
                    <a:pt x="18431" y="17451"/>
                  </a:lnTo>
                  <a:lnTo>
                    <a:pt x="18312" y="17403"/>
                  </a:lnTo>
                  <a:cubicBezTo>
                    <a:pt x="18038" y="17260"/>
                    <a:pt x="17765" y="17106"/>
                    <a:pt x="17503" y="16939"/>
                  </a:cubicBezTo>
                  <a:cubicBezTo>
                    <a:pt x="16943" y="16594"/>
                    <a:pt x="16407" y="16201"/>
                    <a:pt x="15907" y="15748"/>
                  </a:cubicBezTo>
                  <a:cubicBezTo>
                    <a:pt x="15669" y="15510"/>
                    <a:pt x="15371" y="15224"/>
                    <a:pt x="15217" y="14891"/>
                  </a:cubicBezTo>
                  <a:cubicBezTo>
                    <a:pt x="15109" y="14641"/>
                    <a:pt x="15074" y="14260"/>
                    <a:pt x="15383" y="14129"/>
                  </a:cubicBezTo>
                  <a:cubicBezTo>
                    <a:pt x="15444" y="14103"/>
                    <a:pt x="15507" y="14092"/>
                    <a:pt x="15571" y="14092"/>
                  </a:cubicBezTo>
                  <a:cubicBezTo>
                    <a:pt x="15799" y="14092"/>
                    <a:pt x="16040" y="14232"/>
                    <a:pt x="16217" y="14343"/>
                  </a:cubicBezTo>
                  <a:cubicBezTo>
                    <a:pt x="16514" y="14534"/>
                    <a:pt x="16800" y="14748"/>
                    <a:pt x="17062" y="14986"/>
                  </a:cubicBezTo>
                  <a:cubicBezTo>
                    <a:pt x="17654" y="15490"/>
                    <a:pt x="18216" y="16388"/>
                    <a:pt x="18942" y="16388"/>
                  </a:cubicBezTo>
                  <a:cubicBezTo>
                    <a:pt x="19005" y="16388"/>
                    <a:pt x="19069" y="16382"/>
                    <a:pt x="19134" y="16367"/>
                  </a:cubicBezTo>
                  <a:cubicBezTo>
                    <a:pt x="19610" y="16272"/>
                    <a:pt x="19705" y="15927"/>
                    <a:pt x="20229" y="15582"/>
                  </a:cubicBezTo>
                  <a:cubicBezTo>
                    <a:pt x="20610" y="15332"/>
                    <a:pt x="21003" y="15105"/>
                    <a:pt x="21420" y="14915"/>
                  </a:cubicBezTo>
                  <a:cubicBezTo>
                    <a:pt x="21253" y="14546"/>
                    <a:pt x="21110" y="14153"/>
                    <a:pt x="21027" y="13760"/>
                  </a:cubicBezTo>
                  <a:cubicBezTo>
                    <a:pt x="20932" y="13284"/>
                    <a:pt x="21039" y="12819"/>
                    <a:pt x="20658" y="12629"/>
                  </a:cubicBezTo>
                  <a:cubicBezTo>
                    <a:pt x="20503" y="12557"/>
                    <a:pt x="20348" y="12498"/>
                    <a:pt x="20182" y="12474"/>
                  </a:cubicBezTo>
                  <a:cubicBezTo>
                    <a:pt x="19994" y="12439"/>
                    <a:pt x="19803" y="12421"/>
                    <a:pt x="19610" y="12421"/>
                  </a:cubicBezTo>
                  <a:cubicBezTo>
                    <a:pt x="19472" y="12421"/>
                    <a:pt x="19332" y="12430"/>
                    <a:pt x="19193" y="12450"/>
                  </a:cubicBezTo>
                  <a:cubicBezTo>
                    <a:pt x="18830" y="12503"/>
                    <a:pt x="18529" y="12547"/>
                    <a:pt x="18207" y="12547"/>
                  </a:cubicBezTo>
                  <a:cubicBezTo>
                    <a:pt x="18024" y="12547"/>
                    <a:pt x="17834" y="12532"/>
                    <a:pt x="17622" y="12498"/>
                  </a:cubicBezTo>
                  <a:cubicBezTo>
                    <a:pt x="17515" y="12486"/>
                    <a:pt x="17276" y="12319"/>
                    <a:pt x="17300" y="12224"/>
                  </a:cubicBezTo>
                  <a:cubicBezTo>
                    <a:pt x="17467" y="11605"/>
                    <a:pt x="18407" y="11569"/>
                    <a:pt x="18919" y="11557"/>
                  </a:cubicBezTo>
                  <a:cubicBezTo>
                    <a:pt x="18976" y="11556"/>
                    <a:pt x="19033" y="11555"/>
                    <a:pt x="19089" y="11555"/>
                  </a:cubicBezTo>
                  <a:cubicBezTo>
                    <a:pt x="19604" y="11555"/>
                    <a:pt x="20117" y="11605"/>
                    <a:pt x="20610" y="11712"/>
                  </a:cubicBezTo>
                  <a:lnTo>
                    <a:pt x="20753" y="11748"/>
                  </a:lnTo>
                  <a:cubicBezTo>
                    <a:pt x="20693" y="11438"/>
                    <a:pt x="20574" y="11141"/>
                    <a:pt x="20408" y="10890"/>
                  </a:cubicBezTo>
                  <a:cubicBezTo>
                    <a:pt x="20040" y="10373"/>
                    <a:pt x="19323" y="10247"/>
                    <a:pt x="18702" y="10247"/>
                  </a:cubicBezTo>
                  <a:cubicBezTo>
                    <a:pt x="18579" y="10247"/>
                    <a:pt x="18460" y="10252"/>
                    <a:pt x="18348" y="10259"/>
                  </a:cubicBezTo>
                  <a:cubicBezTo>
                    <a:pt x="17300" y="10319"/>
                    <a:pt x="16360" y="10831"/>
                    <a:pt x="15348" y="10974"/>
                  </a:cubicBezTo>
                  <a:cubicBezTo>
                    <a:pt x="15186" y="10997"/>
                    <a:pt x="15025" y="11010"/>
                    <a:pt x="14863" y="11010"/>
                  </a:cubicBezTo>
                  <a:cubicBezTo>
                    <a:pt x="14775" y="11010"/>
                    <a:pt x="14686" y="11006"/>
                    <a:pt x="14597" y="10998"/>
                  </a:cubicBezTo>
                  <a:cubicBezTo>
                    <a:pt x="14478" y="10998"/>
                    <a:pt x="14359" y="10938"/>
                    <a:pt x="14288" y="10843"/>
                  </a:cubicBezTo>
                  <a:cubicBezTo>
                    <a:pt x="14216" y="10736"/>
                    <a:pt x="14300" y="10557"/>
                    <a:pt x="14371" y="10474"/>
                  </a:cubicBezTo>
                  <a:cubicBezTo>
                    <a:pt x="14693" y="10117"/>
                    <a:pt x="15312" y="10057"/>
                    <a:pt x="15740" y="9914"/>
                  </a:cubicBezTo>
                  <a:cubicBezTo>
                    <a:pt x="16836" y="9569"/>
                    <a:pt x="17860" y="9021"/>
                    <a:pt x="18991" y="8771"/>
                  </a:cubicBezTo>
                  <a:cubicBezTo>
                    <a:pt x="19146" y="8735"/>
                    <a:pt x="19300" y="8700"/>
                    <a:pt x="19467" y="8688"/>
                  </a:cubicBezTo>
                  <a:cubicBezTo>
                    <a:pt x="19537" y="8670"/>
                    <a:pt x="19613" y="8659"/>
                    <a:pt x="19691" y="8659"/>
                  </a:cubicBezTo>
                  <a:cubicBezTo>
                    <a:pt x="19719" y="8659"/>
                    <a:pt x="19748" y="8661"/>
                    <a:pt x="19777" y="8664"/>
                  </a:cubicBezTo>
                  <a:cubicBezTo>
                    <a:pt x="19805" y="8669"/>
                    <a:pt x="19827" y="8671"/>
                    <a:pt x="19846" y="8671"/>
                  </a:cubicBezTo>
                  <a:cubicBezTo>
                    <a:pt x="20015" y="8671"/>
                    <a:pt x="19804" y="8487"/>
                    <a:pt x="19729" y="8390"/>
                  </a:cubicBezTo>
                  <a:cubicBezTo>
                    <a:pt x="19670" y="8295"/>
                    <a:pt x="19634" y="8200"/>
                    <a:pt x="19586" y="8116"/>
                  </a:cubicBezTo>
                  <a:cubicBezTo>
                    <a:pt x="19455" y="7890"/>
                    <a:pt x="19336" y="7652"/>
                    <a:pt x="19193" y="7438"/>
                  </a:cubicBezTo>
                  <a:cubicBezTo>
                    <a:pt x="18979" y="7081"/>
                    <a:pt x="18646" y="6819"/>
                    <a:pt x="18265" y="6664"/>
                  </a:cubicBezTo>
                  <a:cubicBezTo>
                    <a:pt x="18053" y="6589"/>
                    <a:pt x="17837" y="6557"/>
                    <a:pt x="17619" y="6557"/>
                  </a:cubicBezTo>
                  <a:cubicBezTo>
                    <a:pt x="16904" y="6557"/>
                    <a:pt x="16176" y="6904"/>
                    <a:pt x="15574" y="7223"/>
                  </a:cubicBezTo>
                  <a:cubicBezTo>
                    <a:pt x="14990" y="7533"/>
                    <a:pt x="14467" y="7902"/>
                    <a:pt x="13931" y="8271"/>
                  </a:cubicBezTo>
                  <a:cubicBezTo>
                    <a:pt x="13359" y="8652"/>
                    <a:pt x="12752" y="9069"/>
                    <a:pt x="12085" y="9247"/>
                  </a:cubicBezTo>
                  <a:cubicBezTo>
                    <a:pt x="12007" y="9270"/>
                    <a:pt x="11907" y="9292"/>
                    <a:pt x="11811" y="9292"/>
                  </a:cubicBezTo>
                  <a:cubicBezTo>
                    <a:pt x="11703" y="9292"/>
                    <a:pt x="11601" y="9264"/>
                    <a:pt x="11538" y="9176"/>
                  </a:cubicBezTo>
                  <a:cubicBezTo>
                    <a:pt x="11383" y="8950"/>
                    <a:pt x="11490" y="8688"/>
                    <a:pt x="11633" y="8497"/>
                  </a:cubicBezTo>
                  <a:cubicBezTo>
                    <a:pt x="12002" y="7938"/>
                    <a:pt x="12692" y="7581"/>
                    <a:pt x="13264" y="7283"/>
                  </a:cubicBezTo>
                  <a:cubicBezTo>
                    <a:pt x="13835" y="6973"/>
                    <a:pt x="14478" y="6723"/>
                    <a:pt x="15086" y="6461"/>
                  </a:cubicBezTo>
                  <a:cubicBezTo>
                    <a:pt x="15894" y="6113"/>
                    <a:pt x="16739" y="5792"/>
                    <a:pt x="17618" y="5792"/>
                  </a:cubicBezTo>
                  <a:cubicBezTo>
                    <a:pt x="17761" y="5792"/>
                    <a:pt x="17905" y="5800"/>
                    <a:pt x="18050" y="5818"/>
                  </a:cubicBezTo>
                  <a:cubicBezTo>
                    <a:pt x="18062" y="5830"/>
                    <a:pt x="18074" y="5830"/>
                    <a:pt x="18086" y="5830"/>
                  </a:cubicBezTo>
                  <a:lnTo>
                    <a:pt x="18157" y="5830"/>
                  </a:lnTo>
                  <a:cubicBezTo>
                    <a:pt x="18312" y="5830"/>
                    <a:pt x="18479" y="5854"/>
                    <a:pt x="18634" y="5902"/>
                  </a:cubicBezTo>
                  <a:cubicBezTo>
                    <a:pt x="18634" y="5902"/>
                    <a:pt x="18634" y="5902"/>
                    <a:pt x="18634" y="5902"/>
                  </a:cubicBezTo>
                  <a:cubicBezTo>
                    <a:pt x="18676" y="5902"/>
                    <a:pt x="17774" y="3959"/>
                    <a:pt x="16967" y="3330"/>
                  </a:cubicBezTo>
                  <a:cubicBezTo>
                    <a:pt x="16536" y="2991"/>
                    <a:pt x="16014" y="2816"/>
                    <a:pt x="15486" y="2816"/>
                  </a:cubicBezTo>
                  <a:cubicBezTo>
                    <a:pt x="15123" y="2816"/>
                    <a:pt x="14758" y="2898"/>
                    <a:pt x="14419" y="3068"/>
                  </a:cubicBezTo>
                  <a:cubicBezTo>
                    <a:pt x="13597" y="3449"/>
                    <a:pt x="12931" y="4128"/>
                    <a:pt x="12288" y="4747"/>
                  </a:cubicBezTo>
                  <a:cubicBezTo>
                    <a:pt x="11978" y="5045"/>
                    <a:pt x="11633" y="5318"/>
                    <a:pt x="11299" y="5604"/>
                  </a:cubicBezTo>
                  <a:cubicBezTo>
                    <a:pt x="10930" y="5914"/>
                    <a:pt x="10561" y="6247"/>
                    <a:pt x="10097" y="6414"/>
                  </a:cubicBezTo>
                  <a:cubicBezTo>
                    <a:pt x="9994" y="6448"/>
                    <a:pt x="9897" y="6501"/>
                    <a:pt x="9779" y="6501"/>
                  </a:cubicBezTo>
                  <a:cubicBezTo>
                    <a:pt x="9734" y="6501"/>
                    <a:pt x="9686" y="6493"/>
                    <a:pt x="9633" y="6473"/>
                  </a:cubicBezTo>
                  <a:lnTo>
                    <a:pt x="9621" y="6473"/>
                  </a:lnTo>
                  <a:cubicBezTo>
                    <a:pt x="9573" y="6426"/>
                    <a:pt x="9549" y="6354"/>
                    <a:pt x="9585" y="6295"/>
                  </a:cubicBezTo>
                  <a:cubicBezTo>
                    <a:pt x="9597" y="6247"/>
                    <a:pt x="9621" y="6188"/>
                    <a:pt x="9656" y="6152"/>
                  </a:cubicBezTo>
                  <a:cubicBezTo>
                    <a:pt x="9775" y="5985"/>
                    <a:pt x="9906" y="5842"/>
                    <a:pt x="10049" y="5711"/>
                  </a:cubicBezTo>
                  <a:cubicBezTo>
                    <a:pt x="10430" y="5342"/>
                    <a:pt x="10799" y="4973"/>
                    <a:pt x="11133" y="4580"/>
                  </a:cubicBezTo>
                  <a:cubicBezTo>
                    <a:pt x="11538" y="4092"/>
                    <a:pt x="11978" y="3640"/>
                    <a:pt x="12442" y="3211"/>
                  </a:cubicBezTo>
                  <a:cubicBezTo>
                    <a:pt x="12839" y="2877"/>
                    <a:pt x="13326" y="2534"/>
                    <a:pt x="13857" y="2534"/>
                  </a:cubicBezTo>
                  <a:cubicBezTo>
                    <a:pt x="13932" y="2534"/>
                    <a:pt x="14009" y="2541"/>
                    <a:pt x="14086" y="2556"/>
                  </a:cubicBezTo>
                  <a:cubicBezTo>
                    <a:pt x="14109" y="2556"/>
                    <a:pt x="13085" y="842"/>
                    <a:pt x="12181" y="604"/>
                  </a:cubicBezTo>
                  <a:cubicBezTo>
                    <a:pt x="12002" y="559"/>
                    <a:pt x="11825" y="538"/>
                    <a:pt x="11652" y="538"/>
                  </a:cubicBezTo>
                  <a:cubicBezTo>
                    <a:pt x="10950" y="538"/>
                    <a:pt x="10305" y="883"/>
                    <a:pt x="9799" y="1389"/>
                  </a:cubicBezTo>
                  <a:cubicBezTo>
                    <a:pt x="9228" y="1985"/>
                    <a:pt x="8930" y="2711"/>
                    <a:pt x="8668" y="3473"/>
                  </a:cubicBezTo>
                  <a:cubicBezTo>
                    <a:pt x="8537" y="3902"/>
                    <a:pt x="8371" y="4306"/>
                    <a:pt x="8180" y="4711"/>
                  </a:cubicBezTo>
                  <a:cubicBezTo>
                    <a:pt x="8013" y="5021"/>
                    <a:pt x="7799" y="5366"/>
                    <a:pt x="7442" y="5485"/>
                  </a:cubicBezTo>
                  <a:cubicBezTo>
                    <a:pt x="7392" y="5503"/>
                    <a:pt x="7346" y="5511"/>
                    <a:pt x="7305" y="5511"/>
                  </a:cubicBezTo>
                  <a:cubicBezTo>
                    <a:pt x="6699" y="5511"/>
                    <a:pt x="7004" y="3737"/>
                    <a:pt x="7049" y="3425"/>
                  </a:cubicBezTo>
                  <a:cubicBezTo>
                    <a:pt x="7132" y="2854"/>
                    <a:pt x="7287" y="2306"/>
                    <a:pt x="7513" y="1794"/>
                  </a:cubicBezTo>
                  <a:cubicBezTo>
                    <a:pt x="7870" y="1044"/>
                    <a:pt x="8466" y="532"/>
                    <a:pt x="9156" y="115"/>
                  </a:cubicBezTo>
                  <a:cubicBezTo>
                    <a:pt x="9178" y="101"/>
                    <a:pt x="8519" y="0"/>
                    <a:pt x="7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3725461" y="3677005"/>
              <a:ext cx="776094" cy="400382"/>
            </a:xfrm>
            <a:custGeom>
              <a:avLst/>
              <a:gdLst/>
              <a:ahLst/>
              <a:cxnLst/>
              <a:rect l="l" t="t" r="r" b="b"/>
              <a:pathLst>
                <a:path w="20888" h="10776" extrusionOk="0">
                  <a:moveTo>
                    <a:pt x="11530" y="0"/>
                  </a:moveTo>
                  <a:cubicBezTo>
                    <a:pt x="11077" y="477"/>
                    <a:pt x="10994" y="489"/>
                    <a:pt x="10613" y="977"/>
                  </a:cubicBezTo>
                  <a:cubicBezTo>
                    <a:pt x="10553" y="1036"/>
                    <a:pt x="10137" y="1751"/>
                    <a:pt x="10077" y="1786"/>
                  </a:cubicBezTo>
                  <a:cubicBezTo>
                    <a:pt x="9851" y="2227"/>
                    <a:pt x="9708" y="2548"/>
                    <a:pt x="9517" y="3001"/>
                  </a:cubicBezTo>
                  <a:cubicBezTo>
                    <a:pt x="9315" y="3489"/>
                    <a:pt x="9125" y="3977"/>
                    <a:pt x="8922" y="4465"/>
                  </a:cubicBezTo>
                  <a:cubicBezTo>
                    <a:pt x="8732" y="4894"/>
                    <a:pt x="8470" y="5287"/>
                    <a:pt x="8279" y="5703"/>
                  </a:cubicBezTo>
                  <a:cubicBezTo>
                    <a:pt x="7970" y="5608"/>
                    <a:pt x="7672" y="5513"/>
                    <a:pt x="7362" y="5430"/>
                  </a:cubicBezTo>
                  <a:cubicBezTo>
                    <a:pt x="7601" y="4930"/>
                    <a:pt x="7636" y="4287"/>
                    <a:pt x="7672" y="3775"/>
                  </a:cubicBezTo>
                  <a:cubicBezTo>
                    <a:pt x="7708" y="3072"/>
                    <a:pt x="7708" y="2382"/>
                    <a:pt x="7648" y="1691"/>
                  </a:cubicBezTo>
                  <a:cubicBezTo>
                    <a:pt x="7636" y="1524"/>
                    <a:pt x="7624" y="1358"/>
                    <a:pt x="7612" y="1191"/>
                  </a:cubicBezTo>
                  <a:cubicBezTo>
                    <a:pt x="7601" y="1227"/>
                    <a:pt x="7589" y="1274"/>
                    <a:pt x="7577" y="1310"/>
                  </a:cubicBezTo>
                  <a:cubicBezTo>
                    <a:pt x="7398" y="1941"/>
                    <a:pt x="7279" y="2584"/>
                    <a:pt x="7231" y="3239"/>
                  </a:cubicBezTo>
                  <a:cubicBezTo>
                    <a:pt x="7231" y="3632"/>
                    <a:pt x="7208" y="4025"/>
                    <a:pt x="7160" y="4406"/>
                  </a:cubicBezTo>
                  <a:cubicBezTo>
                    <a:pt x="7124" y="4727"/>
                    <a:pt x="7041" y="5025"/>
                    <a:pt x="7029" y="5334"/>
                  </a:cubicBezTo>
                  <a:cubicBezTo>
                    <a:pt x="6839" y="5287"/>
                    <a:pt x="6660" y="5239"/>
                    <a:pt x="6481" y="5191"/>
                  </a:cubicBezTo>
                  <a:cubicBezTo>
                    <a:pt x="6315" y="4382"/>
                    <a:pt x="5803" y="3620"/>
                    <a:pt x="5469" y="2870"/>
                  </a:cubicBezTo>
                  <a:cubicBezTo>
                    <a:pt x="5386" y="2691"/>
                    <a:pt x="5303" y="2501"/>
                    <a:pt x="5231" y="2310"/>
                  </a:cubicBezTo>
                  <a:lnTo>
                    <a:pt x="5231" y="2310"/>
                  </a:lnTo>
                  <a:cubicBezTo>
                    <a:pt x="5160" y="2513"/>
                    <a:pt x="5374" y="3441"/>
                    <a:pt x="5541" y="3751"/>
                  </a:cubicBezTo>
                  <a:cubicBezTo>
                    <a:pt x="5755" y="4156"/>
                    <a:pt x="5898" y="4703"/>
                    <a:pt x="6088" y="5108"/>
                  </a:cubicBezTo>
                  <a:cubicBezTo>
                    <a:pt x="4422" y="4727"/>
                    <a:pt x="1957" y="3822"/>
                    <a:pt x="493" y="2941"/>
                  </a:cubicBezTo>
                  <a:cubicBezTo>
                    <a:pt x="449" y="2915"/>
                    <a:pt x="405" y="2904"/>
                    <a:pt x="363" y="2904"/>
                  </a:cubicBezTo>
                  <a:cubicBezTo>
                    <a:pt x="154" y="2904"/>
                    <a:pt x="0" y="3185"/>
                    <a:pt x="219" y="3334"/>
                  </a:cubicBezTo>
                  <a:cubicBezTo>
                    <a:pt x="1540" y="4263"/>
                    <a:pt x="4029" y="5120"/>
                    <a:pt x="5588" y="5489"/>
                  </a:cubicBezTo>
                  <a:cubicBezTo>
                    <a:pt x="5791" y="5537"/>
                    <a:pt x="5981" y="5584"/>
                    <a:pt x="6184" y="5632"/>
                  </a:cubicBezTo>
                  <a:cubicBezTo>
                    <a:pt x="5827" y="6299"/>
                    <a:pt x="4410" y="7311"/>
                    <a:pt x="4291" y="7430"/>
                  </a:cubicBezTo>
                  <a:lnTo>
                    <a:pt x="4124" y="7620"/>
                  </a:lnTo>
                  <a:cubicBezTo>
                    <a:pt x="4422" y="7489"/>
                    <a:pt x="5874" y="6751"/>
                    <a:pt x="6529" y="5751"/>
                  </a:cubicBezTo>
                  <a:cubicBezTo>
                    <a:pt x="6696" y="5787"/>
                    <a:pt x="6767" y="5787"/>
                    <a:pt x="6934" y="5834"/>
                  </a:cubicBezTo>
                  <a:cubicBezTo>
                    <a:pt x="7017" y="6120"/>
                    <a:pt x="7053" y="6430"/>
                    <a:pt x="7041" y="6739"/>
                  </a:cubicBezTo>
                  <a:cubicBezTo>
                    <a:pt x="6981" y="7204"/>
                    <a:pt x="6874" y="7656"/>
                    <a:pt x="6708" y="8097"/>
                  </a:cubicBezTo>
                  <a:cubicBezTo>
                    <a:pt x="6469" y="8847"/>
                    <a:pt x="5934" y="10406"/>
                    <a:pt x="6077" y="10430"/>
                  </a:cubicBezTo>
                  <a:cubicBezTo>
                    <a:pt x="6267" y="10085"/>
                    <a:pt x="6458" y="9752"/>
                    <a:pt x="6636" y="9394"/>
                  </a:cubicBezTo>
                  <a:cubicBezTo>
                    <a:pt x="6958" y="8740"/>
                    <a:pt x="7196" y="8049"/>
                    <a:pt x="7327" y="7335"/>
                  </a:cubicBezTo>
                  <a:cubicBezTo>
                    <a:pt x="7386" y="6942"/>
                    <a:pt x="7458" y="6382"/>
                    <a:pt x="7327" y="5942"/>
                  </a:cubicBezTo>
                  <a:lnTo>
                    <a:pt x="7327" y="5942"/>
                  </a:lnTo>
                  <a:cubicBezTo>
                    <a:pt x="7660" y="6037"/>
                    <a:pt x="7993" y="6132"/>
                    <a:pt x="8327" y="6239"/>
                  </a:cubicBezTo>
                  <a:cubicBezTo>
                    <a:pt x="8803" y="7668"/>
                    <a:pt x="8875" y="10645"/>
                    <a:pt x="9006" y="10645"/>
                  </a:cubicBezTo>
                  <a:lnTo>
                    <a:pt x="9006" y="10371"/>
                  </a:lnTo>
                  <a:cubicBezTo>
                    <a:pt x="8982" y="9132"/>
                    <a:pt x="9196" y="7549"/>
                    <a:pt x="8696" y="6346"/>
                  </a:cubicBezTo>
                  <a:lnTo>
                    <a:pt x="8696" y="6346"/>
                  </a:lnTo>
                  <a:cubicBezTo>
                    <a:pt x="9256" y="6513"/>
                    <a:pt x="9815" y="6692"/>
                    <a:pt x="10375" y="6858"/>
                  </a:cubicBezTo>
                  <a:cubicBezTo>
                    <a:pt x="10375" y="6870"/>
                    <a:pt x="10387" y="6870"/>
                    <a:pt x="10387" y="6882"/>
                  </a:cubicBezTo>
                  <a:cubicBezTo>
                    <a:pt x="11101" y="8013"/>
                    <a:pt x="12113" y="10597"/>
                    <a:pt x="12268" y="10776"/>
                  </a:cubicBezTo>
                  <a:lnTo>
                    <a:pt x="12232" y="10656"/>
                  </a:lnTo>
                  <a:cubicBezTo>
                    <a:pt x="11970" y="9859"/>
                    <a:pt x="11768" y="9049"/>
                    <a:pt x="11530" y="8251"/>
                  </a:cubicBezTo>
                  <a:cubicBezTo>
                    <a:pt x="11434" y="7823"/>
                    <a:pt x="11268" y="7430"/>
                    <a:pt x="11041" y="7061"/>
                  </a:cubicBezTo>
                  <a:lnTo>
                    <a:pt x="11041" y="7061"/>
                  </a:lnTo>
                  <a:cubicBezTo>
                    <a:pt x="12006" y="7358"/>
                    <a:pt x="13208" y="7835"/>
                    <a:pt x="14173" y="8168"/>
                  </a:cubicBezTo>
                  <a:cubicBezTo>
                    <a:pt x="14732" y="8847"/>
                    <a:pt x="15816" y="10335"/>
                    <a:pt x="15959" y="10406"/>
                  </a:cubicBezTo>
                  <a:cubicBezTo>
                    <a:pt x="15661" y="9740"/>
                    <a:pt x="15328" y="8942"/>
                    <a:pt x="14851" y="8335"/>
                  </a:cubicBezTo>
                  <a:lnTo>
                    <a:pt x="14851" y="8335"/>
                  </a:lnTo>
                  <a:cubicBezTo>
                    <a:pt x="15244" y="8478"/>
                    <a:pt x="15649" y="8620"/>
                    <a:pt x="16030" y="8763"/>
                  </a:cubicBezTo>
                  <a:cubicBezTo>
                    <a:pt x="16899" y="9097"/>
                    <a:pt x="17757" y="9406"/>
                    <a:pt x="18638" y="9692"/>
                  </a:cubicBezTo>
                  <a:cubicBezTo>
                    <a:pt x="19388" y="9918"/>
                    <a:pt x="20043" y="10323"/>
                    <a:pt x="20840" y="10347"/>
                  </a:cubicBezTo>
                  <a:cubicBezTo>
                    <a:pt x="20888" y="10335"/>
                    <a:pt x="20888" y="10264"/>
                    <a:pt x="20840" y="10264"/>
                  </a:cubicBezTo>
                  <a:cubicBezTo>
                    <a:pt x="20019" y="10168"/>
                    <a:pt x="19328" y="9775"/>
                    <a:pt x="18602" y="9382"/>
                  </a:cubicBezTo>
                  <a:cubicBezTo>
                    <a:pt x="18054" y="9097"/>
                    <a:pt x="17483" y="8835"/>
                    <a:pt x="16899" y="8620"/>
                  </a:cubicBezTo>
                  <a:cubicBezTo>
                    <a:pt x="17042" y="8561"/>
                    <a:pt x="17173" y="8478"/>
                    <a:pt x="17316" y="8418"/>
                  </a:cubicBezTo>
                  <a:cubicBezTo>
                    <a:pt x="17685" y="8239"/>
                    <a:pt x="18054" y="8061"/>
                    <a:pt x="18435" y="7882"/>
                  </a:cubicBezTo>
                  <a:lnTo>
                    <a:pt x="18542" y="7835"/>
                  </a:lnTo>
                  <a:cubicBezTo>
                    <a:pt x="18533" y="7823"/>
                    <a:pt x="18505" y="7818"/>
                    <a:pt x="18460" y="7818"/>
                  </a:cubicBezTo>
                  <a:cubicBezTo>
                    <a:pt x="18093" y="7818"/>
                    <a:pt x="16647" y="8179"/>
                    <a:pt x="16233" y="8370"/>
                  </a:cubicBezTo>
                  <a:lnTo>
                    <a:pt x="16173" y="8347"/>
                  </a:lnTo>
                  <a:cubicBezTo>
                    <a:pt x="15292" y="8001"/>
                    <a:pt x="14387" y="7668"/>
                    <a:pt x="13494" y="7347"/>
                  </a:cubicBezTo>
                  <a:cubicBezTo>
                    <a:pt x="13899" y="7168"/>
                    <a:pt x="14280" y="6942"/>
                    <a:pt x="14649" y="6692"/>
                  </a:cubicBezTo>
                  <a:cubicBezTo>
                    <a:pt x="15161" y="6370"/>
                    <a:pt x="15649" y="6013"/>
                    <a:pt x="16149" y="5692"/>
                  </a:cubicBezTo>
                  <a:cubicBezTo>
                    <a:pt x="16411" y="5513"/>
                    <a:pt x="16673" y="5358"/>
                    <a:pt x="16935" y="5203"/>
                  </a:cubicBezTo>
                  <a:lnTo>
                    <a:pt x="16935" y="5203"/>
                  </a:lnTo>
                  <a:cubicBezTo>
                    <a:pt x="16792" y="5227"/>
                    <a:pt x="16661" y="5263"/>
                    <a:pt x="16518" y="5311"/>
                  </a:cubicBezTo>
                  <a:cubicBezTo>
                    <a:pt x="15911" y="5549"/>
                    <a:pt x="15304" y="5823"/>
                    <a:pt x="14732" y="6156"/>
                  </a:cubicBezTo>
                  <a:cubicBezTo>
                    <a:pt x="14137" y="6537"/>
                    <a:pt x="13399" y="6680"/>
                    <a:pt x="12851" y="7132"/>
                  </a:cubicBezTo>
                  <a:cubicBezTo>
                    <a:pt x="12244" y="6918"/>
                    <a:pt x="11625" y="6727"/>
                    <a:pt x="11006" y="6549"/>
                  </a:cubicBezTo>
                  <a:cubicBezTo>
                    <a:pt x="10720" y="6477"/>
                    <a:pt x="10434" y="6382"/>
                    <a:pt x="10160" y="6299"/>
                  </a:cubicBezTo>
                  <a:cubicBezTo>
                    <a:pt x="10672" y="5906"/>
                    <a:pt x="11065" y="5263"/>
                    <a:pt x="11542" y="4870"/>
                  </a:cubicBezTo>
                  <a:cubicBezTo>
                    <a:pt x="12220" y="4287"/>
                    <a:pt x="12935" y="3751"/>
                    <a:pt x="13649" y="3227"/>
                  </a:cubicBezTo>
                  <a:cubicBezTo>
                    <a:pt x="14030" y="2953"/>
                    <a:pt x="14387" y="2667"/>
                    <a:pt x="14756" y="2382"/>
                  </a:cubicBezTo>
                  <a:lnTo>
                    <a:pt x="14756" y="2382"/>
                  </a:lnTo>
                  <a:cubicBezTo>
                    <a:pt x="14554" y="2477"/>
                    <a:pt x="14363" y="2572"/>
                    <a:pt x="14173" y="2655"/>
                  </a:cubicBezTo>
                  <a:cubicBezTo>
                    <a:pt x="13982" y="2739"/>
                    <a:pt x="10803" y="4775"/>
                    <a:pt x="9648" y="6144"/>
                  </a:cubicBezTo>
                  <a:lnTo>
                    <a:pt x="8613" y="5811"/>
                  </a:lnTo>
                  <a:cubicBezTo>
                    <a:pt x="9053" y="5334"/>
                    <a:pt x="9291" y="4632"/>
                    <a:pt x="9517" y="4060"/>
                  </a:cubicBezTo>
                  <a:cubicBezTo>
                    <a:pt x="9887" y="3156"/>
                    <a:pt x="10268" y="2251"/>
                    <a:pt x="10720" y="1382"/>
                  </a:cubicBezTo>
                  <a:cubicBezTo>
                    <a:pt x="10958" y="905"/>
                    <a:pt x="11232" y="441"/>
                    <a:pt x="1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3663670" y="2925337"/>
              <a:ext cx="951131" cy="365531"/>
            </a:xfrm>
            <a:custGeom>
              <a:avLst/>
              <a:gdLst/>
              <a:ahLst/>
              <a:cxnLst/>
              <a:rect l="l" t="t" r="r" b="b"/>
              <a:pathLst>
                <a:path w="25599" h="9838" extrusionOk="0">
                  <a:moveTo>
                    <a:pt x="11223" y="1"/>
                  </a:moveTo>
                  <a:cubicBezTo>
                    <a:pt x="6749" y="1"/>
                    <a:pt x="2924" y="1720"/>
                    <a:pt x="1" y="4705"/>
                  </a:cubicBezTo>
                  <a:cubicBezTo>
                    <a:pt x="1645" y="6904"/>
                    <a:pt x="6251" y="9838"/>
                    <a:pt x="12316" y="9838"/>
                  </a:cubicBezTo>
                  <a:cubicBezTo>
                    <a:pt x="16264" y="9838"/>
                    <a:pt x="20829" y="8595"/>
                    <a:pt x="25599" y="5098"/>
                  </a:cubicBezTo>
                  <a:cubicBezTo>
                    <a:pt x="20359" y="1568"/>
                    <a:pt x="15495" y="1"/>
                    <a:pt x="1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3663670" y="3080724"/>
              <a:ext cx="827739" cy="38864"/>
            </a:xfrm>
            <a:custGeom>
              <a:avLst/>
              <a:gdLst/>
              <a:ahLst/>
              <a:cxnLst/>
              <a:rect l="l" t="t" r="r" b="b"/>
              <a:pathLst>
                <a:path w="22278" h="1046" extrusionOk="0">
                  <a:moveTo>
                    <a:pt x="6457" y="1"/>
                  </a:moveTo>
                  <a:cubicBezTo>
                    <a:pt x="3102" y="1"/>
                    <a:pt x="830" y="168"/>
                    <a:pt x="1" y="523"/>
                  </a:cubicBezTo>
                  <a:cubicBezTo>
                    <a:pt x="982" y="894"/>
                    <a:pt x="3532" y="1045"/>
                    <a:pt x="7369" y="1045"/>
                  </a:cubicBezTo>
                  <a:cubicBezTo>
                    <a:pt x="11168" y="1045"/>
                    <a:pt x="16229" y="897"/>
                    <a:pt x="22277" y="666"/>
                  </a:cubicBezTo>
                  <a:cubicBezTo>
                    <a:pt x="15889" y="234"/>
                    <a:pt x="10418" y="1"/>
                    <a:pt x="6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3779561" y="3105432"/>
              <a:ext cx="58891" cy="85865"/>
            </a:xfrm>
            <a:custGeom>
              <a:avLst/>
              <a:gdLst/>
              <a:ahLst/>
              <a:cxnLst/>
              <a:rect l="l" t="t" r="r" b="b"/>
              <a:pathLst>
                <a:path w="1585" h="2311" extrusionOk="0">
                  <a:moveTo>
                    <a:pt x="1" y="1"/>
                  </a:moveTo>
                  <a:lnTo>
                    <a:pt x="1" y="1"/>
                  </a:lnTo>
                  <a:cubicBezTo>
                    <a:pt x="692" y="513"/>
                    <a:pt x="989" y="1632"/>
                    <a:pt x="513" y="2310"/>
                  </a:cubicBezTo>
                  <a:cubicBezTo>
                    <a:pt x="1584" y="1417"/>
                    <a:pt x="465" y="96"/>
                    <a:pt x="465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888391" y="3106324"/>
              <a:ext cx="71709" cy="133647"/>
            </a:xfrm>
            <a:custGeom>
              <a:avLst/>
              <a:gdLst/>
              <a:ahLst/>
              <a:cxnLst/>
              <a:rect l="l" t="t" r="r" b="b"/>
              <a:pathLst>
                <a:path w="1930" h="3597" extrusionOk="0">
                  <a:moveTo>
                    <a:pt x="691" y="0"/>
                  </a:moveTo>
                  <a:lnTo>
                    <a:pt x="1" y="12"/>
                  </a:lnTo>
                  <a:cubicBezTo>
                    <a:pt x="906" y="1298"/>
                    <a:pt x="965" y="2763"/>
                    <a:pt x="549" y="3596"/>
                  </a:cubicBezTo>
                  <a:cubicBezTo>
                    <a:pt x="1930" y="1834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4026427" y="3104987"/>
              <a:ext cx="62420" cy="153970"/>
            </a:xfrm>
            <a:custGeom>
              <a:avLst/>
              <a:gdLst/>
              <a:ahLst/>
              <a:cxnLst/>
              <a:rect l="l" t="t" r="r" b="b"/>
              <a:pathLst>
                <a:path w="1680" h="4144" extrusionOk="0">
                  <a:moveTo>
                    <a:pt x="501" y="1"/>
                  </a:moveTo>
                  <a:cubicBezTo>
                    <a:pt x="334" y="1"/>
                    <a:pt x="167" y="13"/>
                    <a:pt x="1" y="48"/>
                  </a:cubicBezTo>
                  <a:cubicBezTo>
                    <a:pt x="1001" y="1167"/>
                    <a:pt x="1263" y="2763"/>
                    <a:pt x="691" y="4144"/>
                  </a:cubicBezTo>
                  <a:cubicBezTo>
                    <a:pt x="1679" y="2572"/>
                    <a:pt x="1227" y="739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4185678" y="3105841"/>
              <a:ext cx="60674" cy="143827"/>
            </a:xfrm>
            <a:custGeom>
              <a:avLst/>
              <a:gdLst/>
              <a:ahLst/>
              <a:cxnLst/>
              <a:rect l="l" t="t" r="r" b="b"/>
              <a:pathLst>
                <a:path w="1633" h="3871" extrusionOk="0">
                  <a:moveTo>
                    <a:pt x="372" y="1"/>
                  </a:moveTo>
                  <a:cubicBezTo>
                    <a:pt x="246" y="1"/>
                    <a:pt x="122" y="16"/>
                    <a:pt x="1" y="49"/>
                  </a:cubicBezTo>
                  <a:cubicBezTo>
                    <a:pt x="989" y="1478"/>
                    <a:pt x="1227" y="2228"/>
                    <a:pt x="715" y="3871"/>
                  </a:cubicBezTo>
                  <a:cubicBezTo>
                    <a:pt x="1632" y="2645"/>
                    <a:pt x="1203" y="561"/>
                    <a:pt x="668" y="25"/>
                  </a:cubicBezTo>
                  <a:cubicBezTo>
                    <a:pt x="569" y="10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314871" y="3104095"/>
              <a:ext cx="42505" cy="98684"/>
            </a:xfrm>
            <a:custGeom>
              <a:avLst/>
              <a:gdLst/>
              <a:ahLst/>
              <a:cxnLst/>
              <a:rect l="l" t="t" r="r" b="b"/>
              <a:pathLst>
                <a:path w="1144" h="2656" extrusionOk="0">
                  <a:moveTo>
                    <a:pt x="1" y="1"/>
                  </a:moveTo>
                  <a:lnTo>
                    <a:pt x="1" y="1"/>
                  </a:lnTo>
                  <a:cubicBezTo>
                    <a:pt x="548" y="727"/>
                    <a:pt x="834" y="1739"/>
                    <a:pt x="596" y="2656"/>
                  </a:cubicBezTo>
                  <a:cubicBezTo>
                    <a:pt x="1144" y="1608"/>
                    <a:pt x="465" y="72"/>
                    <a:pt x="465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425039" y="3105432"/>
              <a:ext cx="27012" cy="77468"/>
            </a:xfrm>
            <a:custGeom>
              <a:avLst/>
              <a:gdLst/>
              <a:ahLst/>
              <a:cxnLst/>
              <a:rect l="l" t="t" r="r" b="b"/>
              <a:pathLst>
                <a:path w="727" h="2085" extrusionOk="0">
                  <a:moveTo>
                    <a:pt x="0" y="1"/>
                  </a:moveTo>
                  <a:cubicBezTo>
                    <a:pt x="345" y="513"/>
                    <a:pt x="453" y="1382"/>
                    <a:pt x="238" y="2084"/>
                  </a:cubicBezTo>
                  <a:cubicBezTo>
                    <a:pt x="726" y="1334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3778706" y="3006783"/>
              <a:ext cx="59745" cy="85419"/>
            </a:xfrm>
            <a:custGeom>
              <a:avLst/>
              <a:gdLst/>
              <a:ahLst/>
              <a:cxnLst/>
              <a:rect l="l" t="t" r="r" b="b"/>
              <a:pathLst>
                <a:path w="1608" h="2299" extrusionOk="0">
                  <a:moveTo>
                    <a:pt x="548" y="0"/>
                  </a:moveTo>
                  <a:cubicBezTo>
                    <a:pt x="1012" y="679"/>
                    <a:pt x="703" y="1798"/>
                    <a:pt x="0" y="2298"/>
                  </a:cubicBezTo>
                  <a:lnTo>
                    <a:pt x="476" y="2215"/>
                  </a:lnTo>
                  <a:cubicBezTo>
                    <a:pt x="476" y="2215"/>
                    <a:pt x="1607" y="917"/>
                    <a:pt x="54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3887537" y="2959892"/>
              <a:ext cx="72564" cy="134055"/>
            </a:xfrm>
            <a:custGeom>
              <a:avLst/>
              <a:gdLst/>
              <a:ahLst/>
              <a:cxnLst/>
              <a:rect l="l" t="t" r="r" b="b"/>
              <a:pathLst>
                <a:path w="1953" h="3608" extrusionOk="0">
                  <a:moveTo>
                    <a:pt x="607" y="0"/>
                  </a:moveTo>
                  <a:lnTo>
                    <a:pt x="607" y="0"/>
                  </a:lnTo>
                  <a:cubicBezTo>
                    <a:pt x="1012" y="834"/>
                    <a:pt x="929" y="2310"/>
                    <a:pt x="0" y="3572"/>
                  </a:cubicBezTo>
                  <a:lnTo>
                    <a:pt x="691" y="3608"/>
                  </a:lnTo>
                  <a:cubicBezTo>
                    <a:pt x="691" y="3608"/>
                    <a:pt x="1953" y="1786"/>
                    <a:pt x="60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4025535" y="2943060"/>
              <a:ext cx="63758" cy="153673"/>
            </a:xfrm>
            <a:custGeom>
              <a:avLst/>
              <a:gdLst/>
              <a:ahLst/>
              <a:cxnLst/>
              <a:rect l="l" t="t" r="r" b="b"/>
              <a:pathLst>
                <a:path w="1716" h="413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311" y="1394"/>
                    <a:pt x="1013" y="2978"/>
                    <a:pt x="1" y="4085"/>
                  </a:cubicBezTo>
                  <a:cubicBezTo>
                    <a:pt x="138" y="4114"/>
                    <a:pt x="275" y="4136"/>
                    <a:pt x="412" y="4136"/>
                  </a:cubicBezTo>
                  <a:cubicBezTo>
                    <a:pt x="442" y="4136"/>
                    <a:pt x="471" y="4135"/>
                    <a:pt x="501" y="4132"/>
                  </a:cubicBezTo>
                  <a:cubicBezTo>
                    <a:pt x="1239" y="3406"/>
                    <a:pt x="1715" y="1584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84378" y="2955025"/>
              <a:ext cx="62383" cy="143678"/>
            </a:xfrm>
            <a:custGeom>
              <a:avLst/>
              <a:gdLst/>
              <a:ahLst/>
              <a:cxnLst/>
              <a:rect l="l" t="t" r="r" b="b"/>
              <a:pathLst>
                <a:path w="1679" h="3867" extrusionOk="0">
                  <a:moveTo>
                    <a:pt x="786" y="0"/>
                  </a:moveTo>
                  <a:cubicBezTo>
                    <a:pt x="1274" y="1643"/>
                    <a:pt x="1024" y="2394"/>
                    <a:pt x="0" y="3810"/>
                  </a:cubicBezTo>
                  <a:cubicBezTo>
                    <a:pt x="134" y="3848"/>
                    <a:pt x="273" y="3866"/>
                    <a:pt x="413" y="3866"/>
                  </a:cubicBezTo>
                  <a:cubicBezTo>
                    <a:pt x="497" y="3866"/>
                    <a:pt x="582" y="3860"/>
                    <a:pt x="667" y="3846"/>
                  </a:cubicBezTo>
                  <a:cubicBezTo>
                    <a:pt x="1215" y="3310"/>
                    <a:pt x="1679" y="1239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4313533" y="3003699"/>
              <a:ext cx="43843" cy="98684"/>
            </a:xfrm>
            <a:custGeom>
              <a:avLst/>
              <a:gdLst/>
              <a:ahLst/>
              <a:cxnLst/>
              <a:rect l="l" t="t" r="r" b="b"/>
              <a:pathLst>
                <a:path w="1180" h="2656" extrusionOk="0">
                  <a:moveTo>
                    <a:pt x="644" y="0"/>
                  </a:moveTo>
                  <a:cubicBezTo>
                    <a:pt x="882" y="929"/>
                    <a:pt x="572" y="1941"/>
                    <a:pt x="1" y="2655"/>
                  </a:cubicBezTo>
                  <a:lnTo>
                    <a:pt x="477" y="2596"/>
                  </a:lnTo>
                  <a:cubicBezTo>
                    <a:pt x="477" y="2596"/>
                    <a:pt x="1180" y="1072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4424147" y="3025807"/>
              <a:ext cx="27903" cy="77431"/>
            </a:xfrm>
            <a:custGeom>
              <a:avLst/>
              <a:gdLst/>
              <a:ahLst/>
              <a:cxnLst/>
              <a:rect l="l" t="t" r="r" b="b"/>
              <a:pathLst>
                <a:path w="751" h="2084" extrusionOk="0">
                  <a:moveTo>
                    <a:pt x="262" y="0"/>
                  </a:moveTo>
                  <a:cubicBezTo>
                    <a:pt x="465" y="691"/>
                    <a:pt x="346" y="1572"/>
                    <a:pt x="0" y="2072"/>
                  </a:cubicBezTo>
                  <a:lnTo>
                    <a:pt x="286" y="2084"/>
                  </a:lnTo>
                  <a:cubicBezTo>
                    <a:pt x="286" y="2084"/>
                    <a:pt x="750" y="739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1177881" y="2025118"/>
              <a:ext cx="770223" cy="1093583"/>
            </a:xfrm>
            <a:custGeom>
              <a:avLst/>
              <a:gdLst/>
              <a:ahLst/>
              <a:cxnLst/>
              <a:rect l="l" t="t" r="r" b="b"/>
              <a:pathLst>
                <a:path w="20730" h="29433" extrusionOk="0">
                  <a:moveTo>
                    <a:pt x="465" y="1"/>
                  </a:moveTo>
                  <a:cubicBezTo>
                    <a:pt x="0" y="17443"/>
                    <a:pt x="7775" y="27159"/>
                    <a:pt x="18538" y="29433"/>
                  </a:cubicBezTo>
                  <a:cubicBezTo>
                    <a:pt x="20729" y="23706"/>
                    <a:pt x="19312" y="7359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1273855" y="2171996"/>
              <a:ext cx="592845" cy="946709"/>
            </a:xfrm>
            <a:custGeom>
              <a:avLst/>
              <a:gdLst/>
              <a:ahLst/>
              <a:cxnLst/>
              <a:rect l="l" t="t" r="r" b="b"/>
              <a:pathLst>
                <a:path w="15956" h="25480" extrusionOk="0">
                  <a:moveTo>
                    <a:pt x="1" y="0"/>
                  </a:moveTo>
                  <a:lnTo>
                    <a:pt x="1" y="0"/>
                  </a:lnTo>
                  <a:cubicBezTo>
                    <a:pt x="7621" y="14014"/>
                    <a:pt x="13776" y="23980"/>
                    <a:pt x="15955" y="25480"/>
                  </a:cubicBezTo>
                  <a:cubicBezTo>
                    <a:pt x="15396" y="22717"/>
                    <a:pt x="9335" y="135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1780406" y="2895760"/>
              <a:ext cx="92479" cy="87166"/>
            </a:xfrm>
            <a:custGeom>
              <a:avLst/>
              <a:gdLst/>
              <a:ahLst/>
              <a:cxnLst/>
              <a:rect l="l" t="t" r="r" b="b"/>
              <a:pathLst>
                <a:path w="2489" h="2346" extrusionOk="0">
                  <a:moveTo>
                    <a:pt x="1915" y="1"/>
                  </a:moveTo>
                  <a:cubicBezTo>
                    <a:pt x="542" y="1"/>
                    <a:pt x="1" y="1738"/>
                    <a:pt x="1" y="1738"/>
                  </a:cubicBezTo>
                  <a:lnTo>
                    <a:pt x="239" y="2346"/>
                  </a:lnTo>
                  <a:cubicBezTo>
                    <a:pt x="320" y="1219"/>
                    <a:pt x="1341" y="93"/>
                    <a:pt x="2408" y="93"/>
                  </a:cubicBezTo>
                  <a:cubicBezTo>
                    <a:pt x="2435" y="93"/>
                    <a:pt x="2462" y="94"/>
                    <a:pt x="2489" y="95"/>
                  </a:cubicBezTo>
                  <a:cubicBezTo>
                    <a:pt x="2284" y="30"/>
                    <a:pt x="2093" y="1"/>
                    <a:pt x="191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1692829" y="2737475"/>
              <a:ext cx="156200" cy="120679"/>
            </a:xfrm>
            <a:custGeom>
              <a:avLst/>
              <a:gdLst/>
              <a:ahLst/>
              <a:cxnLst/>
              <a:rect l="l" t="t" r="r" b="b"/>
              <a:pathLst>
                <a:path w="4204" h="3248" extrusionOk="0">
                  <a:moveTo>
                    <a:pt x="3767" y="0"/>
                  </a:moveTo>
                  <a:cubicBezTo>
                    <a:pt x="1075" y="0"/>
                    <a:pt x="0" y="2462"/>
                    <a:pt x="0" y="2462"/>
                  </a:cubicBezTo>
                  <a:lnTo>
                    <a:pt x="512" y="3248"/>
                  </a:lnTo>
                  <a:cubicBezTo>
                    <a:pt x="1322" y="1283"/>
                    <a:pt x="2953" y="152"/>
                    <a:pt x="4203" y="21"/>
                  </a:cubicBezTo>
                  <a:cubicBezTo>
                    <a:pt x="4053" y="7"/>
                    <a:pt x="3908" y="0"/>
                    <a:pt x="376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1596371" y="2561727"/>
              <a:ext cx="170356" cy="138960"/>
            </a:xfrm>
            <a:custGeom>
              <a:avLst/>
              <a:gdLst/>
              <a:ahLst/>
              <a:cxnLst/>
              <a:rect l="l" t="t" r="r" b="b"/>
              <a:pathLst>
                <a:path w="4585" h="3740" extrusionOk="0">
                  <a:moveTo>
                    <a:pt x="4585" y="1"/>
                  </a:moveTo>
                  <a:cubicBezTo>
                    <a:pt x="2084" y="1"/>
                    <a:pt x="322" y="1846"/>
                    <a:pt x="1" y="3204"/>
                  </a:cubicBezTo>
                  <a:cubicBezTo>
                    <a:pt x="120" y="3394"/>
                    <a:pt x="251" y="3585"/>
                    <a:pt x="417" y="3739"/>
                  </a:cubicBezTo>
                  <a:cubicBezTo>
                    <a:pt x="977" y="1799"/>
                    <a:pt x="2596" y="334"/>
                    <a:pt x="458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1479143" y="2385793"/>
              <a:ext cx="161067" cy="133498"/>
            </a:xfrm>
            <a:custGeom>
              <a:avLst/>
              <a:gdLst/>
              <a:ahLst/>
              <a:cxnLst/>
              <a:rect l="l" t="t" r="r" b="b"/>
              <a:pathLst>
                <a:path w="4335" h="3593" extrusionOk="0">
                  <a:moveTo>
                    <a:pt x="4106" y="0"/>
                  </a:moveTo>
                  <a:cubicBezTo>
                    <a:pt x="2136" y="0"/>
                    <a:pt x="218" y="1880"/>
                    <a:pt x="0" y="2855"/>
                  </a:cubicBezTo>
                  <a:cubicBezTo>
                    <a:pt x="120" y="3128"/>
                    <a:pt x="286" y="3390"/>
                    <a:pt x="512" y="3593"/>
                  </a:cubicBezTo>
                  <a:cubicBezTo>
                    <a:pt x="1417" y="1426"/>
                    <a:pt x="2108" y="604"/>
                    <a:pt x="4334" y="9"/>
                  </a:cubicBezTo>
                  <a:cubicBezTo>
                    <a:pt x="4258" y="3"/>
                    <a:pt x="4182" y="0"/>
                    <a:pt x="4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1390674" y="2277706"/>
              <a:ext cx="106189" cy="96937"/>
            </a:xfrm>
            <a:custGeom>
              <a:avLst/>
              <a:gdLst/>
              <a:ahLst/>
              <a:cxnLst/>
              <a:rect l="l" t="t" r="r" b="b"/>
              <a:pathLst>
                <a:path w="2858" h="2609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262" y="132"/>
                    <a:pt x="0" y="2013"/>
                    <a:pt x="0" y="2013"/>
                  </a:cubicBezTo>
                  <a:lnTo>
                    <a:pt x="262" y="2608"/>
                  </a:lnTo>
                  <a:cubicBezTo>
                    <a:pt x="691" y="1454"/>
                    <a:pt x="1631" y="382"/>
                    <a:pt x="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1313687" y="2182140"/>
              <a:ext cx="89841" cy="65987"/>
            </a:xfrm>
            <a:custGeom>
              <a:avLst/>
              <a:gdLst/>
              <a:ahLst/>
              <a:cxnLst/>
              <a:rect l="l" t="t" r="r" b="b"/>
              <a:pathLst>
                <a:path w="2418" h="1776" extrusionOk="0">
                  <a:moveTo>
                    <a:pt x="2389" y="1"/>
                  </a:moveTo>
                  <a:cubicBezTo>
                    <a:pt x="1207" y="1"/>
                    <a:pt x="1" y="1454"/>
                    <a:pt x="1" y="1454"/>
                  </a:cubicBezTo>
                  <a:lnTo>
                    <a:pt x="227" y="1775"/>
                  </a:lnTo>
                  <a:cubicBezTo>
                    <a:pt x="560" y="1013"/>
                    <a:pt x="1477" y="263"/>
                    <a:pt x="2417" y="1"/>
                  </a:cubicBezTo>
                  <a:cubicBezTo>
                    <a:pt x="2408" y="1"/>
                    <a:pt x="2398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1663178" y="2974792"/>
              <a:ext cx="111948" cy="57256"/>
            </a:xfrm>
            <a:custGeom>
              <a:avLst/>
              <a:gdLst/>
              <a:ahLst/>
              <a:cxnLst/>
              <a:rect l="l" t="t" r="r" b="b"/>
              <a:pathLst>
                <a:path w="3013" h="1541" extrusionOk="0">
                  <a:moveTo>
                    <a:pt x="2135" y="1"/>
                  </a:moveTo>
                  <a:cubicBezTo>
                    <a:pt x="1451" y="1"/>
                    <a:pt x="190" y="188"/>
                    <a:pt x="0" y="1540"/>
                  </a:cubicBezTo>
                  <a:cubicBezTo>
                    <a:pt x="319" y="788"/>
                    <a:pt x="1230" y="338"/>
                    <a:pt x="2122" y="338"/>
                  </a:cubicBezTo>
                  <a:cubicBezTo>
                    <a:pt x="2430" y="338"/>
                    <a:pt x="2735" y="391"/>
                    <a:pt x="3013" y="504"/>
                  </a:cubicBezTo>
                  <a:lnTo>
                    <a:pt x="2572" y="28"/>
                  </a:lnTo>
                  <a:cubicBezTo>
                    <a:pt x="2572" y="28"/>
                    <a:pt x="2396" y="1"/>
                    <a:pt x="213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1529118" y="2839097"/>
              <a:ext cx="168164" cy="100467"/>
            </a:xfrm>
            <a:custGeom>
              <a:avLst/>
              <a:gdLst/>
              <a:ahLst/>
              <a:cxnLst/>
              <a:rect l="l" t="t" r="r" b="b"/>
              <a:pathLst>
                <a:path w="4526" h="2704" extrusionOk="0">
                  <a:moveTo>
                    <a:pt x="3976" y="0"/>
                  </a:moveTo>
                  <a:cubicBezTo>
                    <a:pt x="3549" y="0"/>
                    <a:pt x="982" y="110"/>
                    <a:pt x="1" y="2704"/>
                  </a:cubicBezTo>
                  <a:cubicBezTo>
                    <a:pt x="626" y="1699"/>
                    <a:pt x="2183" y="799"/>
                    <a:pt x="4133" y="799"/>
                  </a:cubicBezTo>
                  <a:cubicBezTo>
                    <a:pt x="4262" y="799"/>
                    <a:pt x="4393" y="802"/>
                    <a:pt x="4525" y="811"/>
                  </a:cubicBezTo>
                  <a:lnTo>
                    <a:pt x="4037" y="1"/>
                  </a:lnTo>
                  <a:cubicBezTo>
                    <a:pt x="4037" y="1"/>
                    <a:pt x="4016" y="0"/>
                    <a:pt x="3976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1406131" y="2685383"/>
              <a:ext cx="192946" cy="102882"/>
            </a:xfrm>
            <a:custGeom>
              <a:avLst/>
              <a:gdLst/>
              <a:ahLst/>
              <a:cxnLst/>
              <a:rect l="l" t="t" r="r" b="b"/>
              <a:pathLst>
                <a:path w="5193" h="2769" extrusionOk="0">
                  <a:moveTo>
                    <a:pt x="4271" y="1"/>
                  </a:moveTo>
                  <a:cubicBezTo>
                    <a:pt x="2885" y="1"/>
                    <a:pt x="954" y="843"/>
                    <a:pt x="1" y="2769"/>
                  </a:cubicBezTo>
                  <a:cubicBezTo>
                    <a:pt x="1005" y="1383"/>
                    <a:pt x="2594" y="590"/>
                    <a:pt x="4260" y="590"/>
                  </a:cubicBezTo>
                  <a:cubicBezTo>
                    <a:pt x="4569" y="590"/>
                    <a:pt x="4881" y="617"/>
                    <a:pt x="5192" y="673"/>
                  </a:cubicBezTo>
                  <a:cubicBezTo>
                    <a:pt x="5121" y="447"/>
                    <a:pt x="5025" y="245"/>
                    <a:pt x="4894" y="66"/>
                  </a:cubicBezTo>
                  <a:cubicBezTo>
                    <a:pt x="4705" y="23"/>
                    <a:pt x="4495" y="1"/>
                    <a:pt x="4271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1303952" y="2497707"/>
              <a:ext cx="181874" cy="99910"/>
            </a:xfrm>
            <a:custGeom>
              <a:avLst/>
              <a:gdLst/>
              <a:ahLst/>
              <a:cxnLst/>
              <a:rect l="l" t="t" r="r" b="b"/>
              <a:pathLst>
                <a:path w="4895" h="2689" extrusionOk="0">
                  <a:moveTo>
                    <a:pt x="4131" y="1"/>
                  </a:moveTo>
                  <a:cubicBezTo>
                    <a:pt x="2955" y="1"/>
                    <a:pt x="689" y="955"/>
                    <a:pt x="1" y="2688"/>
                  </a:cubicBezTo>
                  <a:cubicBezTo>
                    <a:pt x="1289" y="1209"/>
                    <a:pt x="2228" y="793"/>
                    <a:pt x="3897" y="793"/>
                  </a:cubicBezTo>
                  <a:cubicBezTo>
                    <a:pt x="4202" y="793"/>
                    <a:pt x="4533" y="807"/>
                    <a:pt x="4894" y="831"/>
                  </a:cubicBezTo>
                  <a:cubicBezTo>
                    <a:pt x="4823" y="533"/>
                    <a:pt x="4668" y="259"/>
                    <a:pt x="4465" y="33"/>
                  </a:cubicBezTo>
                  <a:cubicBezTo>
                    <a:pt x="4368" y="11"/>
                    <a:pt x="4256" y="1"/>
                    <a:pt x="4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1269879" y="2358669"/>
              <a:ext cx="129225" cy="62420"/>
            </a:xfrm>
            <a:custGeom>
              <a:avLst/>
              <a:gdLst/>
              <a:ahLst/>
              <a:cxnLst/>
              <a:rect l="l" t="t" r="r" b="b"/>
              <a:pathLst>
                <a:path w="3478" h="1680" extrusionOk="0">
                  <a:moveTo>
                    <a:pt x="3061" y="1"/>
                  </a:moveTo>
                  <a:cubicBezTo>
                    <a:pt x="3061" y="1"/>
                    <a:pt x="822" y="310"/>
                    <a:pt x="1" y="1680"/>
                  </a:cubicBezTo>
                  <a:cubicBezTo>
                    <a:pt x="772" y="867"/>
                    <a:pt x="1917" y="464"/>
                    <a:pt x="3013" y="464"/>
                  </a:cubicBezTo>
                  <a:cubicBezTo>
                    <a:pt x="3169" y="464"/>
                    <a:pt x="3324" y="473"/>
                    <a:pt x="3477" y="489"/>
                  </a:cubicBezTo>
                  <a:lnTo>
                    <a:pt x="30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224772" y="2238357"/>
              <a:ext cx="95154" cy="57107"/>
            </a:xfrm>
            <a:custGeom>
              <a:avLst/>
              <a:gdLst/>
              <a:ahLst/>
              <a:cxnLst/>
              <a:rect l="l" t="t" r="r" b="b"/>
              <a:pathLst>
                <a:path w="2561" h="1537" extrusionOk="0">
                  <a:moveTo>
                    <a:pt x="2370" y="0"/>
                  </a:moveTo>
                  <a:cubicBezTo>
                    <a:pt x="2370" y="0"/>
                    <a:pt x="500" y="441"/>
                    <a:pt x="0" y="1536"/>
                  </a:cubicBezTo>
                  <a:cubicBezTo>
                    <a:pt x="622" y="834"/>
                    <a:pt x="1656" y="332"/>
                    <a:pt x="2477" y="332"/>
                  </a:cubicBezTo>
                  <a:cubicBezTo>
                    <a:pt x="2505" y="332"/>
                    <a:pt x="2533" y="333"/>
                    <a:pt x="2560" y="334"/>
                  </a:cubicBezTo>
                  <a:lnTo>
                    <a:pt x="23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968617" y="3817753"/>
              <a:ext cx="883472" cy="636539"/>
            </a:xfrm>
            <a:custGeom>
              <a:avLst/>
              <a:gdLst/>
              <a:ahLst/>
              <a:cxnLst/>
              <a:rect l="l" t="t" r="r" b="b"/>
              <a:pathLst>
                <a:path w="23778" h="17132" extrusionOk="0">
                  <a:moveTo>
                    <a:pt x="20549" y="1"/>
                  </a:moveTo>
                  <a:cubicBezTo>
                    <a:pt x="14409" y="1"/>
                    <a:pt x="4308" y="3707"/>
                    <a:pt x="1" y="17132"/>
                  </a:cubicBezTo>
                  <a:cubicBezTo>
                    <a:pt x="14669" y="16608"/>
                    <a:pt x="22408" y="9571"/>
                    <a:pt x="23777" y="427"/>
                  </a:cubicBezTo>
                  <a:cubicBezTo>
                    <a:pt x="22931" y="161"/>
                    <a:pt x="21826" y="1"/>
                    <a:pt x="20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088074" y="3833618"/>
              <a:ext cx="764018" cy="546364"/>
            </a:xfrm>
            <a:custGeom>
              <a:avLst/>
              <a:gdLst/>
              <a:ahLst/>
              <a:cxnLst/>
              <a:rect l="l" t="t" r="r" b="b"/>
              <a:pathLst>
                <a:path w="20563" h="14705" extrusionOk="0">
                  <a:moveTo>
                    <a:pt x="20562" y="0"/>
                  </a:moveTo>
                  <a:cubicBezTo>
                    <a:pt x="18276" y="607"/>
                    <a:pt x="10871" y="6180"/>
                    <a:pt x="0" y="14704"/>
                  </a:cubicBezTo>
                  <a:cubicBezTo>
                    <a:pt x="11371" y="7584"/>
                    <a:pt x="19408" y="1905"/>
                    <a:pt x="20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652997" y="3839786"/>
              <a:ext cx="88949" cy="74384"/>
            </a:xfrm>
            <a:custGeom>
              <a:avLst/>
              <a:gdLst/>
              <a:ahLst/>
              <a:cxnLst/>
              <a:rect l="l" t="t" r="r" b="b"/>
              <a:pathLst>
                <a:path w="2394" h="2002" extrusionOk="0">
                  <a:moveTo>
                    <a:pt x="394" y="1"/>
                  </a:moveTo>
                  <a:cubicBezTo>
                    <a:pt x="1" y="1537"/>
                    <a:pt x="1906" y="2001"/>
                    <a:pt x="1906" y="2001"/>
                  </a:cubicBezTo>
                  <a:lnTo>
                    <a:pt x="2394" y="1775"/>
                  </a:lnTo>
                  <a:cubicBezTo>
                    <a:pt x="1417" y="1763"/>
                    <a:pt x="394" y="918"/>
                    <a:pt x="39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530456" y="3868099"/>
              <a:ext cx="111093" cy="126587"/>
            </a:xfrm>
            <a:custGeom>
              <a:avLst/>
              <a:gdLst/>
              <a:ahLst/>
              <a:cxnLst/>
              <a:rect l="l" t="t" r="r" b="b"/>
              <a:pathLst>
                <a:path w="2990" h="3407" extrusionOk="0">
                  <a:moveTo>
                    <a:pt x="84" y="1"/>
                  </a:moveTo>
                  <a:cubicBezTo>
                    <a:pt x="1" y="2549"/>
                    <a:pt x="2346" y="3406"/>
                    <a:pt x="2346" y="3406"/>
                  </a:cubicBezTo>
                  <a:lnTo>
                    <a:pt x="2989" y="2930"/>
                  </a:lnTo>
                  <a:cubicBezTo>
                    <a:pt x="1298" y="2346"/>
                    <a:pt x="251" y="1049"/>
                    <a:pt x="8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389337" y="3946424"/>
              <a:ext cx="124804" cy="136730"/>
            </a:xfrm>
            <a:custGeom>
              <a:avLst/>
              <a:gdLst/>
              <a:ahLst/>
              <a:cxnLst/>
              <a:rect l="l" t="t" r="r" b="b"/>
              <a:pathLst>
                <a:path w="3359" h="3680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2096"/>
                    <a:pt x="1775" y="3477"/>
                    <a:pt x="2929" y="3679"/>
                  </a:cubicBezTo>
                  <a:cubicBezTo>
                    <a:pt x="3096" y="3572"/>
                    <a:pt x="3239" y="3441"/>
                    <a:pt x="3358" y="3298"/>
                  </a:cubicBezTo>
                  <a:cubicBezTo>
                    <a:pt x="1703" y="2929"/>
                    <a:pt x="393" y="1655"/>
                    <a:pt x="0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247771" y="4061422"/>
              <a:ext cx="119936" cy="130117"/>
            </a:xfrm>
            <a:custGeom>
              <a:avLst/>
              <a:gdLst/>
              <a:ahLst/>
              <a:cxnLst/>
              <a:rect l="l" t="t" r="r" b="b"/>
              <a:pathLst>
                <a:path w="3228" h="350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739"/>
                    <a:pt x="1775" y="3358"/>
                    <a:pt x="2632" y="3501"/>
                  </a:cubicBezTo>
                  <a:cubicBezTo>
                    <a:pt x="2870" y="3382"/>
                    <a:pt x="3072" y="3227"/>
                    <a:pt x="3227" y="3025"/>
                  </a:cubicBezTo>
                  <a:cubicBezTo>
                    <a:pt x="1358" y="2382"/>
                    <a:pt x="643" y="1846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1165062" y="4187530"/>
              <a:ext cx="86274" cy="85419"/>
            </a:xfrm>
            <a:custGeom>
              <a:avLst/>
              <a:gdLst/>
              <a:ahLst/>
              <a:cxnLst/>
              <a:rect l="l" t="t" r="r" b="b"/>
              <a:pathLst>
                <a:path w="2322" h="2299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346"/>
                    <a:pt x="1845" y="2298"/>
                    <a:pt x="1845" y="2298"/>
                  </a:cubicBezTo>
                  <a:lnTo>
                    <a:pt x="2322" y="2048"/>
                  </a:lnTo>
                  <a:cubicBezTo>
                    <a:pt x="1334" y="1750"/>
                    <a:pt x="393" y="1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089820" y="4270686"/>
              <a:ext cx="59337" cy="72601"/>
            </a:xfrm>
            <a:custGeom>
              <a:avLst/>
              <a:gdLst/>
              <a:ahLst/>
              <a:cxnLst/>
              <a:rect l="l" t="t" r="r" b="b"/>
              <a:pathLst>
                <a:path w="1597" h="195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013"/>
                    <a:pt x="1334" y="1953"/>
                    <a:pt x="1334" y="1953"/>
                  </a:cubicBezTo>
                  <a:lnTo>
                    <a:pt x="1596" y="1751"/>
                  </a:lnTo>
                  <a:cubicBezTo>
                    <a:pt x="942" y="1513"/>
                    <a:pt x="275" y="77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730877" y="3916774"/>
              <a:ext cx="58854" cy="92070"/>
            </a:xfrm>
            <a:custGeom>
              <a:avLst/>
              <a:gdLst/>
              <a:ahLst/>
              <a:cxnLst/>
              <a:rect l="l" t="t" r="r" b="b"/>
              <a:pathLst>
                <a:path w="1584" h="2478" extrusionOk="0">
                  <a:moveTo>
                    <a:pt x="560" y="1"/>
                  </a:moveTo>
                  <a:lnTo>
                    <a:pt x="179" y="393"/>
                  </a:lnTo>
                  <a:cubicBezTo>
                    <a:pt x="179" y="393"/>
                    <a:pt x="0" y="2358"/>
                    <a:pt x="1584" y="2477"/>
                  </a:cubicBezTo>
                  <a:cubicBezTo>
                    <a:pt x="703" y="2167"/>
                    <a:pt x="250" y="929"/>
                    <a:pt x="560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1626914" y="3988894"/>
              <a:ext cx="92033" cy="137622"/>
            </a:xfrm>
            <a:custGeom>
              <a:avLst/>
              <a:gdLst/>
              <a:ahLst/>
              <a:cxnLst/>
              <a:rect l="l" t="t" r="r" b="b"/>
              <a:pathLst>
                <a:path w="2477" h="3704" extrusionOk="0">
                  <a:moveTo>
                    <a:pt x="655" y="0"/>
                  </a:moveTo>
                  <a:lnTo>
                    <a:pt x="0" y="453"/>
                  </a:lnTo>
                  <a:cubicBezTo>
                    <a:pt x="0" y="453"/>
                    <a:pt x="48" y="2953"/>
                    <a:pt x="2477" y="3703"/>
                  </a:cubicBezTo>
                  <a:cubicBezTo>
                    <a:pt x="1548" y="3203"/>
                    <a:pt x="655" y="1786"/>
                    <a:pt x="655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497721" y="4079146"/>
              <a:ext cx="100913" cy="157946"/>
            </a:xfrm>
            <a:custGeom>
              <a:avLst/>
              <a:gdLst/>
              <a:ahLst/>
              <a:cxnLst/>
              <a:rect l="l" t="t" r="r" b="b"/>
              <a:pathLst>
                <a:path w="2716" h="4251" extrusionOk="0">
                  <a:moveTo>
                    <a:pt x="679" y="0"/>
                  </a:moveTo>
                  <a:cubicBezTo>
                    <a:pt x="501" y="72"/>
                    <a:pt x="334" y="167"/>
                    <a:pt x="179" y="286"/>
                  </a:cubicBezTo>
                  <a:cubicBezTo>
                    <a:pt x="1" y="1441"/>
                    <a:pt x="774" y="3441"/>
                    <a:pt x="2715" y="4251"/>
                  </a:cubicBezTo>
                  <a:cubicBezTo>
                    <a:pt x="1274" y="3346"/>
                    <a:pt x="477" y="1691"/>
                    <a:pt x="679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1346867" y="4183555"/>
              <a:ext cx="96900" cy="149549"/>
            </a:xfrm>
            <a:custGeom>
              <a:avLst/>
              <a:gdLst/>
              <a:ahLst/>
              <a:cxnLst/>
              <a:rect l="l" t="t" r="r" b="b"/>
              <a:pathLst>
                <a:path w="2608" h="4025" extrusionOk="0">
                  <a:moveTo>
                    <a:pt x="798" y="0"/>
                  </a:moveTo>
                  <a:cubicBezTo>
                    <a:pt x="548" y="83"/>
                    <a:pt x="334" y="226"/>
                    <a:pt x="155" y="417"/>
                  </a:cubicBezTo>
                  <a:cubicBezTo>
                    <a:pt x="0" y="1262"/>
                    <a:pt x="965" y="3477"/>
                    <a:pt x="2608" y="4024"/>
                  </a:cubicBezTo>
                  <a:cubicBezTo>
                    <a:pt x="1060" y="2834"/>
                    <a:pt x="798" y="1976"/>
                    <a:pt x="79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1238928" y="4264481"/>
              <a:ext cx="58408" cy="106226"/>
            </a:xfrm>
            <a:custGeom>
              <a:avLst/>
              <a:gdLst/>
              <a:ahLst/>
              <a:cxnLst/>
              <a:rect l="l" t="t" r="r" b="b"/>
              <a:pathLst>
                <a:path w="1572" h="2859" extrusionOk="0">
                  <a:moveTo>
                    <a:pt x="393" y="1"/>
                  </a:moveTo>
                  <a:lnTo>
                    <a:pt x="0" y="382"/>
                  </a:lnTo>
                  <a:cubicBezTo>
                    <a:pt x="0" y="382"/>
                    <a:pt x="381" y="2239"/>
                    <a:pt x="1572" y="2858"/>
                  </a:cubicBezTo>
                  <a:cubicBezTo>
                    <a:pt x="739" y="2168"/>
                    <a:pt x="346" y="1037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1141579" y="4337492"/>
              <a:ext cx="52686" cy="77431"/>
            </a:xfrm>
            <a:custGeom>
              <a:avLst/>
              <a:gdLst/>
              <a:ahLst/>
              <a:cxnLst/>
              <a:rect l="l" t="t" r="r" b="b"/>
              <a:pathLst>
                <a:path w="1418" h="2084" extrusionOk="0">
                  <a:moveTo>
                    <a:pt x="275" y="0"/>
                  </a:moveTo>
                  <a:lnTo>
                    <a:pt x="1" y="179"/>
                  </a:lnTo>
                  <a:cubicBezTo>
                    <a:pt x="1" y="179"/>
                    <a:pt x="477" y="1715"/>
                    <a:pt x="1418" y="2084"/>
                  </a:cubicBezTo>
                  <a:cubicBezTo>
                    <a:pt x="763" y="1584"/>
                    <a:pt x="287" y="703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670884" y="3474133"/>
              <a:ext cx="1328960" cy="539008"/>
            </a:xfrm>
            <a:custGeom>
              <a:avLst/>
              <a:gdLst/>
              <a:ahLst/>
              <a:cxnLst/>
              <a:rect l="l" t="t" r="r" b="b"/>
              <a:pathLst>
                <a:path w="35768" h="14507" extrusionOk="0">
                  <a:moveTo>
                    <a:pt x="15699" y="0"/>
                  </a:moveTo>
                  <a:cubicBezTo>
                    <a:pt x="11030" y="0"/>
                    <a:pt x="5738" y="1177"/>
                    <a:pt x="1" y="4234"/>
                  </a:cubicBezTo>
                  <a:cubicBezTo>
                    <a:pt x="7884" y="11370"/>
                    <a:pt x="15591" y="14507"/>
                    <a:pt x="22463" y="14507"/>
                  </a:cubicBezTo>
                  <a:cubicBezTo>
                    <a:pt x="27412" y="14507"/>
                    <a:pt x="31929" y="12880"/>
                    <a:pt x="35767" y="9949"/>
                  </a:cubicBezTo>
                  <a:cubicBezTo>
                    <a:pt x="33645" y="6034"/>
                    <a:pt x="26269" y="0"/>
                    <a:pt x="15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841654" y="3669054"/>
              <a:ext cx="1158196" cy="180276"/>
            </a:xfrm>
            <a:custGeom>
              <a:avLst/>
              <a:gdLst/>
              <a:ahLst/>
              <a:cxnLst/>
              <a:rect l="l" t="t" r="r" b="b"/>
              <a:pathLst>
                <a:path w="31172" h="4852" extrusionOk="0">
                  <a:moveTo>
                    <a:pt x="1" y="0"/>
                  </a:moveTo>
                  <a:lnTo>
                    <a:pt x="1" y="0"/>
                  </a:lnTo>
                  <a:cubicBezTo>
                    <a:pt x="14076" y="3012"/>
                    <a:pt x="25022" y="4851"/>
                    <a:pt x="29510" y="4851"/>
                  </a:cubicBezTo>
                  <a:cubicBezTo>
                    <a:pt x="30239" y="4851"/>
                    <a:pt x="30797" y="4803"/>
                    <a:pt x="31171" y="4703"/>
                  </a:cubicBezTo>
                  <a:cubicBezTo>
                    <a:pt x="28587" y="3274"/>
                    <a:pt x="17134" y="18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1766695" y="3689378"/>
              <a:ext cx="72155" cy="123912"/>
            </a:xfrm>
            <a:custGeom>
              <a:avLst/>
              <a:gdLst/>
              <a:ahLst/>
              <a:cxnLst/>
              <a:rect l="l" t="t" r="r" b="b"/>
              <a:pathLst>
                <a:path w="1942" h="3335" extrusionOk="0">
                  <a:moveTo>
                    <a:pt x="1691" y="1"/>
                  </a:moveTo>
                  <a:lnTo>
                    <a:pt x="1691" y="1"/>
                  </a:lnTo>
                  <a:cubicBezTo>
                    <a:pt x="1" y="1037"/>
                    <a:pt x="1298" y="3096"/>
                    <a:pt x="1298" y="3096"/>
                  </a:cubicBezTo>
                  <a:lnTo>
                    <a:pt x="1941" y="3335"/>
                  </a:lnTo>
                  <a:cubicBezTo>
                    <a:pt x="1072" y="2465"/>
                    <a:pt x="893" y="834"/>
                    <a:pt x="169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1599901" y="3598271"/>
              <a:ext cx="87203" cy="191125"/>
            </a:xfrm>
            <a:custGeom>
              <a:avLst/>
              <a:gdLst/>
              <a:ahLst/>
              <a:cxnLst/>
              <a:rect l="l" t="t" r="r" b="b"/>
              <a:pathLst>
                <a:path w="2347" h="5144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" y="2203"/>
                    <a:pt x="1358" y="5013"/>
                    <a:pt x="1358" y="5013"/>
                  </a:cubicBezTo>
                  <a:lnTo>
                    <a:pt x="2346" y="5144"/>
                  </a:lnTo>
                  <a:cubicBezTo>
                    <a:pt x="1334" y="3155"/>
                    <a:pt x="1537" y="1084"/>
                    <a:pt x="2287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1425155" y="3542946"/>
              <a:ext cx="68179" cy="218583"/>
            </a:xfrm>
            <a:custGeom>
              <a:avLst/>
              <a:gdLst/>
              <a:ahLst/>
              <a:cxnLst/>
              <a:rect l="l" t="t" r="r" b="b"/>
              <a:pathLst>
                <a:path w="1835" h="5883" extrusionOk="0">
                  <a:moveTo>
                    <a:pt x="1703" y="1"/>
                  </a:moveTo>
                  <a:lnTo>
                    <a:pt x="1703" y="1"/>
                  </a:lnTo>
                  <a:cubicBezTo>
                    <a:pt x="1" y="1989"/>
                    <a:pt x="263" y="4644"/>
                    <a:pt x="1120" y="5835"/>
                  </a:cubicBezTo>
                  <a:cubicBezTo>
                    <a:pt x="1271" y="5867"/>
                    <a:pt x="1432" y="5882"/>
                    <a:pt x="1594" y="5882"/>
                  </a:cubicBezTo>
                  <a:cubicBezTo>
                    <a:pt x="1674" y="5882"/>
                    <a:pt x="1755" y="5879"/>
                    <a:pt x="1834" y="5871"/>
                  </a:cubicBezTo>
                  <a:cubicBezTo>
                    <a:pt x="656" y="4097"/>
                    <a:pt x="608" y="1822"/>
                    <a:pt x="170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1205748" y="3523476"/>
              <a:ext cx="65504" cy="204761"/>
            </a:xfrm>
            <a:custGeom>
              <a:avLst/>
              <a:gdLst/>
              <a:ahLst/>
              <a:cxnLst/>
              <a:rect l="l" t="t" r="r" b="b"/>
              <a:pathLst>
                <a:path w="1763" h="551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1537"/>
                    <a:pt x="179" y="4525"/>
                    <a:pt x="822" y="5394"/>
                  </a:cubicBezTo>
                  <a:cubicBezTo>
                    <a:pt x="1033" y="5470"/>
                    <a:pt x="1255" y="5510"/>
                    <a:pt x="1482" y="5510"/>
                  </a:cubicBezTo>
                  <a:cubicBezTo>
                    <a:pt x="1575" y="5510"/>
                    <a:pt x="1669" y="5504"/>
                    <a:pt x="1763" y="5490"/>
                  </a:cubicBezTo>
                  <a:cubicBezTo>
                    <a:pt x="655" y="3287"/>
                    <a:pt x="477" y="2192"/>
                    <a:pt x="1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1041629" y="3563753"/>
              <a:ext cx="47818" cy="142935"/>
            </a:xfrm>
            <a:custGeom>
              <a:avLst/>
              <a:gdLst/>
              <a:ahLst/>
              <a:cxnLst/>
              <a:rect l="l" t="t" r="r" b="b"/>
              <a:pathLst>
                <a:path w="1287" h="3847" extrusionOk="0">
                  <a:moveTo>
                    <a:pt x="988" y="0"/>
                  </a:moveTo>
                  <a:lnTo>
                    <a:pt x="988" y="0"/>
                  </a:lnTo>
                  <a:cubicBezTo>
                    <a:pt x="0" y="1358"/>
                    <a:pt x="631" y="3644"/>
                    <a:pt x="631" y="3644"/>
                  </a:cubicBezTo>
                  <a:lnTo>
                    <a:pt x="1286" y="3846"/>
                  </a:lnTo>
                  <a:cubicBezTo>
                    <a:pt x="643" y="2715"/>
                    <a:pt x="453" y="1239"/>
                    <a:pt x="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907123" y="3572596"/>
              <a:ext cx="31433" cy="109756"/>
            </a:xfrm>
            <a:custGeom>
              <a:avLst/>
              <a:gdLst/>
              <a:ahLst/>
              <a:cxnLst/>
              <a:rect l="l" t="t" r="r" b="b"/>
              <a:pathLst>
                <a:path w="846" h="2954" extrusionOk="0">
                  <a:moveTo>
                    <a:pt x="846" y="1"/>
                  </a:moveTo>
                  <a:cubicBezTo>
                    <a:pt x="1" y="941"/>
                    <a:pt x="346" y="2918"/>
                    <a:pt x="346" y="2918"/>
                  </a:cubicBezTo>
                  <a:lnTo>
                    <a:pt x="751" y="2953"/>
                  </a:lnTo>
                  <a:cubicBezTo>
                    <a:pt x="370" y="2179"/>
                    <a:pt x="405" y="929"/>
                    <a:pt x="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1743250" y="3831389"/>
              <a:ext cx="94262" cy="115515"/>
            </a:xfrm>
            <a:custGeom>
              <a:avLst/>
              <a:gdLst/>
              <a:ahLst/>
              <a:cxnLst/>
              <a:rect l="l" t="t" r="r" b="b"/>
              <a:pathLst>
                <a:path w="2537" h="3109" extrusionOk="0">
                  <a:moveTo>
                    <a:pt x="2537" y="1"/>
                  </a:moveTo>
                  <a:lnTo>
                    <a:pt x="1858" y="24"/>
                  </a:lnTo>
                  <a:cubicBezTo>
                    <a:pt x="1858" y="24"/>
                    <a:pt x="0" y="1620"/>
                    <a:pt x="1298" y="3108"/>
                  </a:cubicBezTo>
                  <a:cubicBezTo>
                    <a:pt x="786" y="2072"/>
                    <a:pt x="1453" y="560"/>
                    <a:pt x="2537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1569842" y="3802184"/>
              <a:ext cx="115478" cy="188041"/>
            </a:xfrm>
            <a:custGeom>
              <a:avLst/>
              <a:gdLst/>
              <a:ahLst/>
              <a:cxnLst/>
              <a:rect l="l" t="t" r="r" b="b"/>
              <a:pathLst>
                <a:path w="3108" h="5061" extrusionOk="0">
                  <a:moveTo>
                    <a:pt x="2131" y="1"/>
                  </a:moveTo>
                  <a:cubicBezTo>
                    <a:pt x="2131" y="1"/>
                    <a:pt x="0" y="2287"/>
                    <a:pt x="1524" y="5061"/>
                  </a:cubicBezTo>
                  <a:cubicBezTo>
                    <a:pt x="1131" y="3811"/>
                    <a:pt x="1548" y="1775"/>
                    <a:pt x="3108" y="179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1384023" y="3771233"/>
              <a:ext cx="107972" cy="213270"/>
            </a:xfrm>
            <a:custGeom>
              <a:avLst/>
              <a:gdLst/>
              <a:ahLst/>
              <a:cxnLst/>
              <a:rect l="l" t="t" r="r" b="b"/>
              <a:pathLst>
                <a:path w="2906" h="5740" extrusionOk="0">
                  <a:moveTo>
                    <a:pt x="2215" y="0"/>
                  </a:moveTo>
                  <a:cubicBezTo>
                    <a:pt x="1036" y="870"/>
                    <a:pt x="1" y="3334"/>
                    <a:pt x="1036" y="5739"/>
                  </a:cubicBezTo>
                  <a:cubicBezTo>
                    <a:pt x="536" y="3679"/>
                    <a:pt x="1263" y="1512"/>
                    <a:pt x="2906" y="179"/>
                  </a:cubicBezTo>
                  <a:cubicBezTo>
                    <a:pt x="2680" y="84"/>
                    <a:pt x="2453" y="24"/>
                    <a:pt x="2215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163724" y="3736678"/>
              <a:ext cx="106635" cy="199151"/>
            </a:xfrm>
            <a:custGeom>
              <a:avLst/>
              <a:gdLst/>
              <a:ahLst/>
              <a:cxnLst/>
              <a:rect l="l" t="t" r="r" b="b"/>
              <a:pathLst>
                <a:path w="2870" h="5360" extrusionOk="0">
                  <a:moveTo>
                    <a:pt x="2021" y="0"/>
                  </a:moveTo>
                  <a:cubicBezTo>
                    <a:pt x="1994" y="0"/>
                    <a:pt x="1968" y="1"/>
                    <a:pt x="1941" y="2"/>
                  </a:cubicBezTo>
                  <a:cubicBezTo>
                    <a:pt x="1060" y="633"/>
                    <a:pt x="0" y="3443"/>
                    <a:pt x="1000" y="5360"/>
                  </a:cubicBezTo>
                  <a:cubicBezTo>
                    <a:pt x="643" y="2954"/>
                    <a:pt x="1143" y="1954"/>
                    <a:pt x="2870" y="192"/>
                  </a:cubicBezTo>
                  <a:cubicBezTo>
                    <a:pt x="2597" y="61"/>
                    <a:pt x="2314" y="0"/>
                    <a:pt x="2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1016845" y="3708848"/>
              <a:ext cx="73455" cy="133201"/>
            </a:xfrm>
            <a:custGeom>
              <a:avLst/>
              <a:gdLst/>
              <a:ahLst/>
              <a:cxnLst/>
              <a:rect l="l" t="t" r="r" b="b"/>
              <a:pathLst>
                <a:path w="1977" h="3585" extrusionOk="0">
                  <a:moveTo>
                    <a:pt x="1286" y="1"/>
                  </a:moveTo>
                  <a:cubicBezTo>
                    <a:pt x="1286" y="1"/>
                    <a:pt x="0" y="1989"/>
                    <a:pt x="536" y="3584"/>
                  </a:cubicBezTo>
                  <a:cubicBezTo>
                    <a:pt x="405" y="2251"/>
                    <a:pt x="1036" y="906"/>
                    <a:pt x="1977" y="13"/>
                  </a:cubicBezTo>
                  <a:lnTo>
                    <a:pt x="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886761" y="3683619"/>
              <a:ext cx="48710" cy="108864"/>
            </a:xfrm>
            <a:custGeom>
              <a:avLst/>
              <a:gdLst/>
              <a:ahLst/>
              <a:cxnLst/>
              <a:rect l="l" t="t" r="r" b="b"/>
              <a:pathLst>
                <a:path w="1311" h="2930" extrusionOk="0">
                  <a:moveTo>
                    <a:pt x="918" y="1"/>
                  </a:moveTo>
                  <a:cubicBezTo>
                    <a:pt x="918" y="1"/>
                    <a:pt x="1" y="1787"/>
                    <a:pt x="525" y="2930"/>
                  </a:cubicBezTo>
                  <a:cubicBezTo>
                    <a:pt x="394" y="1918"/>
                    <a:pt x="715" y="715"/>
                    <a:pt x="1311" y="84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3661441" y="3440061"/>
              <a:ext cx="839257" cy="546922"/>
            </a:xfrm>
            <a:custGeom>
              <a:avLst/>
              <a:gdLst/>
              <a:ahLst/>
              <a:cxnLst/>
              <a:rect l="l" t="t" r="r" b="b"/>
              <a:pathLst>
                <a:path w="22588" h="14720" extrusionOk="0">
                  <a:moveTo>
                    <a:pt x="21827" y="1"/>
                  </a:moveTo>
                  <a:cubicBezTo>
                    <a:pt x="8841" y="1"/>
                    <a:pt x="1660" y="5999"/>
                    <a:pt x="1" y="14152"/>
                  </a:cubicBezTo>
                  <a:cubicBezTo>
                    <a:pt x="927" y="14498"/>
                    <a:pt x="2210" y="14719"/>
                    <a:pt x="3711" y="14719"/>
                  </a:cubicBezTo>
                  <a:cubicBezTo>
                    <a:pt x="9393" y="14719"/>
                    <a:pt x="18199" y="11553"/>
                    <a:pt x="22587" y="8"/>
                  </a:cubicBezTo>
                  <a:cubicBezTo>
                    <a:pt x="22331" y="3"/>
                    <a:pt x="22078" y="1"/>
                    <a:pt x="2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3661441" y="3502260"/>
              <a:ext cx="726009" cy="463657"/>
            </a:xfrm>
            <a:custGeom>
              <a:avLst/>
              <a:gdLst/>
              <a:ahLst/>
              <a:cxnLst/>
              <a:rect l="l" t="t" r="r" b="b"/>
              <a:pathLst>
                <a:path w="19540" h="12479" extrusionOk="0">
                  <a:moveTo>
                    <a:pt x="19539" y="0"/>
                  </a:moveTo>
                  <a:lnTo>
                    <a:pt x="19539" y="0"/>
                  </a:lnTo>
                  <a:cubicBezTo>
                    <a:pt x="8788" y="5977"/>
                    <a:pt x="1144" y="10787"/>
                    <a:pt x="1" y="12478"/>
                  </a:cubicBezTo>
                  <a:cubicBezTo>
                    <a:pt x="2120" y="12038"/>
                    <a:pt x="9181" y="7287"/>
                    <a:pt x="19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3765850" y="3898641"/>
              <a:ext cx="80998" cy="70817"/>
            </a:xfrm>
            <a:custGeom>
              <a:avLst/>
              <a:gdLst/>
              <a:ahLst/>
              <a:cxnLst/>
              <a:rect l="l" t="t" r="r" b="b"/>
              <a:pathLst>
                <a:path w="2180" h="1906" extrusionOk="0">
                  <a:moveTo>
                    <a:pt x="453" y="0"/>
                  </a:moveTo>
                  <a:lnTo>
                    <a:pt x="1" y="179"/>
                  </a:lnTo>
                  <a:cubicBezTo>
                    <a:pt x="894" y="239"/>
                    <a:pt x="1787" y="1060"/>
                    <a:pt x="1751" y="1905"/>
                  </a:cubicBezTo>
                  <a:cubicBezTo>
                    <a:pt x="2180" y="512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3861416" y="3830051"/>
              <a:ext cx="100913" cy="119490"/>
            </a:xfrm>
            <a:custGeom>
              <a:avLst/>
              <a:gdLst/>
              <a:ahLst/>
              <a:cxnLst/>
              <a:rect l="l" t="t" r="r" b="b"/>
              <a:pathLst>
                <a:path w="2716" h="3216" extrusionOk="0">
                  <a:moveTo>
                    <a:pt x="608" y="1"/>
                  </a:moveTo>
                  <a:lnTo>
                    <a:pt x="1" y="406"/>
                  </a:lnTo>
                  <a:cubicBezTo>
                    <a:pt x="1525" y="1013"/>
                    <a:pt x="2406" y="2251"/>
                    <a:pt x="2513" y="3216"/>
                  </a:cubicBezTo>
                  <a:cubicBezTo>
                    <a:pt x="2715" y="894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3982211" y="3754847"/>
              <a:ext cx="108418" cy="130117"/>
            </a:xfrm>
            <a:custGeom>
              <a:avLst/>
              <a:gdLst/>
              <a:ahLst/>
              <a:cxnLst/>
              <a:rect l="l" t="t" r="r" b="b"/>
              <a:pathLst>
                <a:path w="2918" h="3502" extrusionOk="0">
                  <a:moveTo>
                    <a:pt x="417" y="1"/>
                  </a:moveTo>
                  <a:cubicBezTo>
                    <a:pt x="262" y="84"/>
                    <a:pt x="119" y="191"/>
                    <a:pt x="0" y="322"/>
                  </a:cubicBezTo>
                  <a:cubicBezTo>
                    <a:pt x="1500" y="727"/>
                    <a:pt x="2631" y="1965"/>
                    <a:pt x="2917" y="3501"/>
                  </a:cubicBezTo>
                  <a:cubicBezTo>
                    <a:pt x="2893" y="1573"/>
                    <a:pt x="1464" y="227"/>
                    <a:pt x="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121547" y="3662849"/>
              <a:ext cx="107527" cy="123466"/>
            </a:xfrm>
            <a:custGeom>
              <a:avLst/>
              <a:gdLst/>
              <a:ahLst/>
              <a:cxnLst/>
              <a:rect l="l" t="t" r="r" b="b"/>
              <a:pathLst>
                <a:path w="2894" h="3323" extrusionOk="0">
                  <a:moveTo>
                    <a:pt x="560" y="0"/>
                  </a:moveTo>
                  <a:cubicBezTo>
                    <a:pt x="346" y="84"/>
                    <a:pt x="155" y="227"/>
                    <a:pt x="0" y="405"/>
                  </a:cubicBezTo>
                  <a:cubicBezTo>
                    <a:pt x="1679" y="1084"/>
                    <a:pt x="2310" y="1608"/>
                    <a:pt x="2787" y="3322"/>
                  </a:cubicBezTo>
                  <a:cubicBezTo>
                    <a:pt x="2894" y="1739"/>
                    <a:pt x="1334" y="167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32161" y="3593404"/>
              <a:ext cx="75648" cy="81407"/>
            </a:xfrm>
            <a:custGeom>
              <a:avLst/>
              <a:gdLst/>
              <a:ahLst/>
              <a:cxnLst/>
              <a:rect l="l" t="t" r="r" b="b"/>
              <a:pathLst>
                <a:path w="2036" h="2191" extrusionOk="0">
                  <a:moveTo>
                    <a:pt x="452" y="0"/>
                  </a:moveTo>
                  <a:lnTo>
                    <a:pt x="0" y="214"/>
                  </a:lnTo>
                  <a:cubicBezTo>
                    <a:pt x="893" y="536"/>
                    <a:pt x="1726" y="1250"/>
                    <a:pt x="2036" y="2191"/>
                  </a:cubicBezTo>
                  <a:cubicBezTo>
                    <a:pt x="1917" y="965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4329473" y="3533657"/>
              <a:ext cx="51348" cy="68625"/>
            </a:xfrm>
            <a:custGeom>
              <a:avLst/>
              <a:gdLst/>
              <a:ahLst/>
              <a:cxnLst/>
              <a:rect l="l" t="t" r="r" b="b"/>
              <a:pathLst>
                <a:path w="1382" h="1847" extrusionOk="0">
                  <a:moveTo>
                    <a:pt x="239" y="1"/>
                  </a:moveTo>
                  <a:lnTo>
                    <a:pt x="0" y="167"/>
                  </a:lnTo>
                  <a:cubicBezTo>
                    <a:pt x="584" y="417"/>
                    <a:pt x="1167" y="1132"/>
                    <a:pt x="1370" y="1846"/>
                  </a:cubicBezTo>
                  <a:cubicBezTo>
                    <a:pt x="1382" y="929"/>
                    <a:pt x="23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3726947" y="3808389"/>
              <a:ext cx="53540" cy="85865"/>
            </a:xfrm>
            <a:custGeom>
              <a:avLst/>
              <a:gdLst/>
              <a:ahLst/>
              <a:cxnLst/>
              <a:rect l="l" t="t" r="r" b="b"/>
              <a:pathLst>
                <a:path w="1441" h="2311" extrusionOk="0">
                  <a:moveTo>
                    <a:pt x="0" y="1"/>
                  </a:moveTo>
                  <a:cubicBezTo>
                    <a:pt x="786" y="322"/>
                    <a:pt x="1155" y="1477"/>
                    <a:pt x="822" y="2310"/>
                  </a:cubicBezTo>
                  <a:lnTo>
                    <a:pt x="1191" y="1977"/>
                  </a:lnTo>
                  <a:cubicBezTo>
                    <a:pt x="1191" y="1977"/>
                    <a:pt x="1441" y="191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3797284" y="3704426"/>
              <a:ext cx="81407" cy="128779"/>
            </a:xfrm>
            <a:custGeom>
              <a:avLst/>
              <a:gdLst/>
              <a:ahLst/>
              <a:cxnLst/>
              <a:rect l="l" t="t" r="r" b="b"/>
              <a:pathLst>
                <a:path w="2191" h="3466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489"/>
                    <a:pt x="1584" y="1834"/>
                    <a:pt x="1488" y="3465"/>
                  </a:cubicBezTo>
                  <a:lnTo>
                    <a:pt x="2120" y="3096"/>
                  </a:lnTo>
                  <a:cubicBezTo>
                    <a:pt x="2120" y="3096"/>
                    <a:pt x="2191" y="798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3913174" y="3608415"/>
              <a:ext cx="87203" cy="148694"/>
            </a:xfrm>
            <a:custGeom>
              <a:avLst/>
              <a:gdLst/>
              <a:ahLst/>
              <a:cxnLst/>
              <a:rect l="l" t="t" r="r" b="b"/>
              <a:pathLst>
                <a:path w="2347" h="4002" extrusionOk="0">
                  <a:moveTo>
                    <a:pt x="1" y="1"/>
                  </a:moveTo>
                  <a:lnTo>
                    <a:pt x="1" y="1"/>
                  </a:lnTo>
                  <a:cubicBezTo>
                    <a:pt x="1275" y="906"/>
                    <a:pt x="1918" y="2454"/>
                    <a:pt x="1656" y="4001"/>
                  </a:cubicBezTo>
                  <a:cubicBezTo>
                    <a:pt x="1822" y="3942"/>
                    <a:pt x="1977" y="3859"/>
                    <a:pt x="2120" y="3751"/>
                  </a:cubicBezTo>
                  <a:cubicBezTo>
                    <a:pt x="2346" y="2704"/>
                    <a:pt x="1739" y="846"/>
                    <a:pt x="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4059607" y="3528343"/>
              <a:ext cx="83636" cy="139851"/>
            </a:xfrm>
            <a:custGeom>
              <a:avLst/>
              <a:gdLst/>
              <a:ahLst/>
              <a:cxnLst/>
              <a:rect l="l" t="t" r="r" b="b"/>
              <a:pathLst>
                <a:path w="2251" h="3764" extrusionOk="0">
                  <a:moveTo>
                    <a:pt x="1" y="1"/>
                  </a:moveTo>
                  <a:lnTo>
                    <a:pt x="1" y="1"/>
                  </a:lnTo>
                  <a:cubicBezTo>
                    <a:pt x="1358" y="1168"/>
                    <a:pt x="1560" y="1954"/>
                    <a:pt x="1465" y="3763"/>
                  </a:cubicBezTo>
                  <a:cubicBezTo>
                    <a:pt x="1691" y="3704"/>
                    <a:pt x="1894" y="3585"/>
                    <a:pt x="2072" y="3430"/>
                  </a:cubicBezTo>
                  <a:cubicBezTo>
                    <a:pt x="2251" y="2656"/>
                    <a:pt x="148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4195413" y="3500476"/>
              <a:ext cx="49156" cy="99575"/>
            </a:xfrm>
            <a:custGeom>
              <a:avLst/>
              <a:gdLst/>
              <a:ahLst/>
              <a:cxnLst/>
              <a:rect l="l" t="t" r="r" b="b"/>
              <a:pathLst>
                <a:path w="1323" h="2680" extrusionOk="0">
                  <a:moveTo>
                    <a:pt x="1" y="1"/>
                  </a:moveTo>
                  <a:cubicBezTo>
                    <a:pt x="727" y="679"/>
                    <a:pt x="1037" y="1739"/>
                    <a:pt x="941" y="2680"/>
                  </a:cubicBezTo>
                  <a:lnTo>
                    <a:pt x="1322" y="2358"/>
                  </a:lnTo>
                  <a:cubicBezTo>
                    <a:pt x="1322" y="2358"/>
                    <a:pt x="1072" y="63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4291871" y="3465104"/>
              <a:ext cx="44697" cy="73010"/>
            </a:xfrm>
            <a:custGeom>
              <a:avLst/>
              <a:gdLst/>
              <a:ahLst/>
              <a:cxnLst/>
              <a:rect l="l" t="t" r="r" b="b"/>
              <a:pathLst>
                <a:path w="1203" h="1965" extrusionOk="0">
                  <a:moveTo>
                    <a:pt x="0" y="0"/>
                  </a:moveTo>
                  <a:lnTo>
                    <a:pt x="0" y="0"/>
                  </a:lnTo>
                  <a:cubicBezTo>
                    <a:pt x="572" y="500"/>
                    <a:pt x="965" y="1322"/>
                    <a:pt x="953" y="1965"/>
                  </a:cubicBezTo>
                  <a:lnTo>
                    <a:pt x="1203" y="1822"/>
                  </a:lnTo>
                  <a:cubicBezTo>
                    <a:pt x="1203" y="1822"/>
                    <a:pt x="846" y="3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3764549" y="4103595"/>
              <a:ext cx="461428" cy="420595"/>
            </a:xfrm>
            <a:custGeom>
              <a:avLst/>
              <a:gdLst/>
              <a:ahLst/>
              <a:cxnLst/>
              <a:rect l="l" t="t" r="r" b="b"/>
              <a:pathLst>
                <a:path w="12419" h="11320" extrusionOk="0">
                  <a:moveTo>
                    <a:pt x="946" y="1"/>
                  </a:moveTo>
                  <a:cubicBezTo>
                    <a:pt x="727" y="1"/>
                    <a:pt x="507" y="7"/>
                    <a:pt x="286" y="21"/>
                  </a:cubicBezTo>
                  <a:cubicBezTo>
                    <a:pt x="0" y="2950"/>
                    <a:pt x="2750" y="10332"/>
                    <a:pt x="12418" y="11320"/>
                  </a:cubicBezTo>
                  <a:cubicBezTo>
                    <a:pt x="10479" y="3529"/>
                    <a:pt x="5950" y="1"/>
                    <a:pt x="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3775139" y="4104338"/>
              <a:ext cx="395106" cy="361927"/>
            </a:xfrm>
            <a:custGeom>
              <a:avLst/>
              <a:gdLst/>
              <a:ahLst/>
              <a:cxnLst/>
              <a:rect l="l" t="t" r="r" b="b"/>
              <a:pathLst>
                <a:path w="10634" h="9741" extrusionOk="0">
                  <a:moveTo>
                    <a:pt x="1" y="1"/>
                  </a:moveTo>
                  <a:cubicBezTo>
                    <a:pt x="608" y="1203"/>
                    <a:pt x="4597" y="4680"/>
                    <a:pt x="10633" y="9740"/>
                  </a:cubicBezTo>
                  <a:cubicBezTo>
                    <a:pt x="5311" y="4228"/>
                    <a:pt x="1192" y="4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3800368" y="4156988"/>
              <a:ext cx="35000" cy="49602"/>
            </a:xfrm>
            <a:custGeom>
              <a:avLst/>
              <a:gdLst/>
              <a:ahLst/>
              <a:cxnLst/>
              <a:rect l="l" t="t" r="r" b="b"/>
              <a:pathLst>
                <a:path w="942" h="1335" extrusionOk="0">
                  <a:moveTo>
                    <a:pt x="751" y="1"/>
                  </a:moveTo>
                  <a:lnTo>
                    <a:pt x="751" y="1"/>
                  </a:lnTo>
                  <a:cubicBezTo>
                    <a:pt x="858" y="548"/>
                    <a:pt x="513" y="1227"/>
                    <a:pt x="1" y="1334"/>
                  </a:cubicBezTo>
                  <a:cubicBezTo>
                    <a:pt x="15" y="1335"/>
                    <a:pt x="29" y="1335"/>
                    <a:pt x="43" y="1335"/>
                  </a:cubicBezTo>
                  <a:cubicBezTo>
                    <a:pt x="907" y="1335"/>
                    <a:pt x="941" y="251"/>
                    <a:pt x="941" y="251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3832211" y="4204771"/>
              <a:ext cx="60228" cy="73455"/>
            </a:xfrm>
            <a:custGeom>
              <a:avLst/>
              <a:gdLst/>
              <a:ahLst/>
              <a:cxnLst/>
              <a:rect l="l" t="t" r="r" b="b"/>
              <a:pathLst>
                <a:path w="1621" h="1977" extrusionOk="0">
                  <a:moveTo>
                    <a:pt x="1287" y="1"/>
                  </a:moveTo>
                  <a:cubicBezTo>
                    <a:pt x="1168" y="1024"/>
                    <a:pt x="560" y="1751"/>
                    <a:pt x="1" y="1977"/>
                  </a:cubicBezTo>
                  <a:cubicBezTo>
                    <a:pt x="1430" y="1715"/>
                    <a:pt x="1620" y="310"/>
                    <a:pt x="1620" y="310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3892404" y="4264926"/>
              <a:ext cx="64613" cy="84082"/>
            </a:xfrm>
            <a:custGeom>
              <a:avLst/>
              <a:gdLst/>
              <a:ahLst/>
              <a:cxnLst/>
              <a:rect l="l" t="t" r="r" b="b"/>
              <a:pathLst>
                <a:path w="1739" h="2263" extrusionOk="0">
                  <a:moveTo>
                    <a:pt x="1453" y="1"/>
                  </a:moveTo>
                  <a:cubicBezTo>
                    <a:pt x="1441" y="977"/>
                    <a:pt x="881" y="1858"/>
                    <a:pt x="0" y="2263"/>
                  </a:cubicBezTo>
                  <a:cubicBezTo>
                    <a:pt x="1155" y="1941"/>
                    <a:pt x="1738" y="870"/>
                    <a:pt x="1715" y="203"/>
                  </a:cubicBezTo>
                  <a:cubicBezTo>
                    <a:pt x="1631" y="120"/>
                    <a:pt x="1548" y="60"/>
                    <a:pt x="1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3973776" y="4334408"/>
              <a:ext cx="61529" cy="79660"/>
            </a:xfrm>
            <a:custGeom>
              <a:avLst/>
              <a:gdLst/>
              <a:ahLst/>
              <a:cxnLst/>
              <a:rect l="l" t="t" r="r" b="b"/>
              <a:pathLst>
                <a:path w="1656" h="2144" extrusionOk="0">
                  <a:moveTo>
                    <a:pt x="1299" y="0"/>
                  </a:moveTo>
                  <a:cubicBezTo>
                    <a:pt x="1168" y="1119"/>
                    <a:pt x="953" y="1584"/>
                    <a:pt x="1" y="2143"/>
                  </a:cubicBezTo>
                  <a:cubicBezTo>
                    <a:pt x="965" y="1953"/>
                    <a:pt x="1656" y="774"/>
                    <a:pt x="1632" y="274"/>
                  </a:cubicBezTo>
                  <a:cubicBezTo>
                    <a:pt x="1549" y="155"/>
                    <a:pt x="1430" y="6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4053848" y="4388805"/>
              <a:ext cx="39421" cy="57107"/>
            </a:xfrm>
            <a:custGeom>
              <a:avLst/>
              <a:gdLst/>
              <a:ahLst/>
              <a:cxnLst/>
              <a:rect l="l" t="t" r="r" b="b"/>
              <a:pathLst>
                <a:path w="1061" h="1537" extrusionOk="0">
                  <a:moveTo>
                    <a:pt x="870" y="0"/>
                  </a:moveTo>
                  <a:cubicBezTo>
                    <a:pt x="822" y="620"/>
                    <a:pt x="501" y="1179"/>
                    <a:pt x="1" y="1536"/>
                  </a:cubicBezTo>
                  <a:cubicBezTo>
                    <a:pt x="727" y="1274"/>
                    <a:pt x="1060" y="239"/>
                    <a:pt x="1060" y="239"/>
                  </a:cubicBez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4109174" y="4437480"/>
              <a:ext cx="34517" cy="40722"/>
            </a:xfrm>
            <a:custGeom>
              <a:avLst/>
              <a:gdLst/>
              <a:ahLst/>
              <a:cxnLst/>
              <a:rect l="l" t="t" r="r" b="b"/>
              <a:pathLst>
                <a:path w="929" h="1096" extrusionOk="0">
                  <a:moveTo>
                    <a:pt x="786" y="0"/>
                  </a:moveTo>
                  <a:cubicBezTo>
                    <a:pt x="691" y="453"/>
                    <a:pt x="405" y="846"/>
                    <a:pt x="0" y="1096"/>
                  </a:cubicBezTo>
                  <a:cubicBezTo>
                    <a:pt x="560" y="941"/>
                    <a:pt x="929" y="107"/>
                    <a:pt x="929" y="107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3833549" y="4118494"/>
              <a:ext cx="50902" cy="38084"/>
            </a:xfrm>
            <a:custGeom>
              <a:avLst/>
              <a:gdLst/>
              <a:ahLst/>
              <a:cxnLst/>
              <a:rect l="l" t="t" r="r" b="b"/>
              <a:pathLst>
                <a:path w="1370" h="102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196" y="490"/>
                    <a:pt x="641" y="876"/>
                    <a:pt x="112" y="876"/>
                  </a:cubicBezTo>
                  <a:cubicBezTo>
                    <a:pt x="74" y="876"/>
                    <a:pt x="37" y="874"/>
                    <a:pt x="1" y="870"/>
                  </a:cubicBezTo>
                  <a:lnTo>
                    <a:pt x="1" y="870"/>
                  </a:lnTo>
                  <a:lnTo>
                    <a:pt x="262" y="1025"/>
                  </a:lnTo>
                  <a:cubicBezTo>
                    <a:pt x="262" y="1025"/>
                    <a:pt x="1370" y="894"/>
                    <a:pt x="126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885307" y="4144169"/>
              <a:ext cx="69034" cy="65504"/>
            </a:xfrm>
            <a:custGeom>
              <a:avLst/>
              <a:gdLst/>
              <a:ahLst/>
              <a:cxnLst/>
              <a:rect l="l" t="t" r="r" b="b"/>
              <a:pathLst>
                <a:path w="1858" h="1763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679" y="572"/>
                    <a:pt x="1001" y="1239"/>
                    <a:pt x="1" y="1441"/>
                  </a:cubicBezTo>
                  <a:lnTo>
                    <a:pt x="334" y="1762"/>
                  </a:lnTo>
                  <a:cubicBezTo>
                    <a:pt x="334" y="1762"/>
                    <a:pt x="1727" y="1441"/>
                    <a:pt x="185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951222" y="4198120"/>
              <a:ext cx="79214" cy="69963"/>
            </a:xfrm>
            <a:custGeom>
              <a:avLst/>
              <a:gdLst/>
              <a:ahLst/>
              <a:cxnLst/>
              <a:rect l="l" t="t" r="r" b="b"/>
              <a:pathLst>
                <a:path w="2132" h="1883" extrusionOk="0">
                  <a:moveTo>
                    <a:pt x="2132" y="1"/>
                  </a:moveTo>
                  <a:cubicBezTo>
                    <a:pt x="1787" y="906"/>
                    <a:pt x="965" y="1549"/>
                    <a:pt x="1" y="1644"/>
                  </a:cubicBezTo>
                  <a:cubicBezTo>
                    <a:pt x="60" y="1727"/>
                    <a:pt x="132" y="1811"/>
                    <a:pt x="215" y="1882"/>
                  </a:cubicBezTo>
                  <a:cubicBezTo>
                    <a:pt x="882" y="1846"/>
                    <a:pt x="1906" y="1180"/>
                    <a:pt x="2132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4026873" y="4273324"/>
              <a:ext cx="75239" cy="66842"/>
            </a:xfrm>
            <a:custGeom>
              <a:avLst/>
              <a:gdLst/>
              <a:ahLst/>
              <a:cxnLst/>
              <a:rect l="l" t="t" r="r" b="b"/>
              <a:pathLst>
                <a:path w="2025" h="1799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548" y="1001"/>
                    <a:pt x="1096" y="1251"/>
                    <a:pt x="1" y="1489"/>
                  </a:cubicBezTo>
                  <a:cubicBezTo>
                    <a:pt x="72" y="1608"/>
                    <a:pt x="179" y="1715"/>
                    <a:pt x="298" y="1799"/>
                  </a:cubicBezTo>
                  <a:cubicBezTo>
                    <a:pt x="798" y="1775"/>
                    <a:pt x="1917" y="977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4086137" y="4350311"/>
              <a:ext cx="54469" cy="43843"/>
            </a:xfrm>
            <a:custGeom>
              <a:avLst/>
              <a:gdLst/>
              <a:ahLst/>
              <a:cxnLst/>
              <a:rect l="l" t="t" r="r" b="b"/>
              <a:pathLst>
                <a:path w="1466" h="1180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56" y="536"/>
                    <a:pt x="620" y="906"/>
                    <a:pt x="1" y="1001"/>
                  </a:cubicBezTo>
                  <a:lnTo>
                    <a:pt x="263" y="1179"/>
                  </a:lnTo>
                  <a:cubicBezTo>
                    <a:pt x="263" y="1179"/>
                    <a:pt x="1263" y="75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4139233" y="4402961"/>
              <a:ext cx="38084" cy="37638"/>
            </a:xfrm>
            <a:custGeom>
              <a:avLst/>
              <a:gdLst/>
              <a:ahLst/>
              <a:cxnLst/>
              <a:rect l="l" t="t" r="r" b="b"/>
              <a:pathLst>
                <a:path w="1025" h="10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22" y="417"/>
                    <a:pt x="441" y="739"/>
                    <a:pt x="1" y="882"/>
                  </a:cubicBezTo>
                  <a:lnTo>
                    <a:pt x="132" y="1013"/>
                  </a:lnTo>
                  <a:cubicBezTo>
                    <a:pt x="132" y="1013"/>
                    <a:pt x="929" y="560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991170" y="4617538"/>
              <a:ext cx="3388647" cy="137585"/>
            </a:xfrm>
            <a:custGeom>
              <a:avLst/>
              <a:gdLst/>
              <a:ahLst/>
              <a:cxnLst/>
              <a:rect l="l" t="t" r="r" b="b"/>
              <a:pathLst>
                <a:path w="91203" h="3703" extrusionOk="0">
                  <a:moveTo>
                    <a:pt x="45602" y="0"/>
                  </a:moveTo>
                  <a:cubicBezTo>
                    <a:pt x="20420" y="0"/>
                    <a:pt x="1" y="833"/>
                    <a:pt x="1" y="1857"/>
                  </a:cubicBezTo>
                  <a:cubicBezTo>
                    <a:pt x="1" y="2881"/>
                    <a:pt x="20420" y="3703"/>
                    <a:pt x="45602" y="3703"/>
                  </a:cubicBezTo>
                  <a:cubicBezTo>
                    <a:pt x="70784" y="3703"/>
                    <a:pt x="91203" y="2881"/>
                    <a:pt x="91203" y="1857"/>
                  </a:cubicBezTo>
                  <a:cubicBezTo>
                    <a:pt x="91203" y="833"/>
                    <a:pt x="70784" y="0"/>
                    <a:pt x="45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2326306" y="4316685"/>
              <a:ext cx="718466" cy="326072"/>
            </a:xfrm>
            <a:custGeom>
              <a:avLst/>
              <a:gdLst/>
              <a:ahLst/>
              <a:cxnLst/>
              <a:rect l="l" t="t" r="r" b="b"/>
              <a:pathLst>
                <a:path w="19337" h="8776" extrusionOk="0">
                  <a:moveTo>
                    <a:pt x="2430" y="1"/>
                  </a:moveTo>
                  <a:lnTo>
                    <a:pt x="1" y="8776"/>
                  </a:lnTo>
                  <a:lnTo>
                    <a:pt x="19337" y="8776"/>
                  </a:lnTo>
                  <a:lnTo>
                    <a:pt x="1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2392667" y="4316685"/>
              <a:ext cx="585749" cy="85865"/>
            </a:xfrm>
            <a:custGeom>
              <a:avLst/>
              <a:gdLst/>
              <a:ahLst/>
              <a:cxnLst/>
              <a:rect l="l" t="t" r="r" b="b"/>
              <a:pathLst>
                <a:path w="15765" h="2311" extrusionOk="0">
                  <a:moveTo>
                    <a:pt x="644" y="1"/>
                  </a:moveTo>
                  <a:lnTo>
                    <a:pt x="1" y="2311"/>
                  </a:lnTo>
                  <a:lnTo>
                    <a:pt x="15765" y="2311"/>
                  </a:lnTo>
                  <a:lnTo>
                    <a:pt x="15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326306" y="4579044"/>
              <a:ext cx="718466" cy="63721"/>
            </a:xfrm>
            <a:custGeom>
              <a:avLst/>
              <a:gdLst/>
              <a:ahLst/>
              <a:cxnLst/>
              <a:rect l="l" t="t" r="r" b="b"/>
              <a:pathLst>
                <a:path w="19337" h="1715" extrusionOk="0">
                  <a:moveTo>
                    <a:pt x="477" y="0"/>
                  </a:moveTo>
                  <a:lnTo>
                    <a:pt x="1" y="1715"/>
                  </a:lnTo>
                  <a:lnTo>
                    <a:pt x="19337" y="1715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2223680" y="4621068"/>
              <a:ext cx="920627" cy="50011"/>
            </a:xfrm>
            <a:custGeom>
              <a:avLst/>
              <a:gdLst/>
              <a:ahLst/>
              <a:cxnLst/>
              <a:rect l="l" t="t" r="r" b="b"/>
              <a:pathLst>
                <a:path w="24778" h="134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lnTo>
                    <a:pt x="1" y="1346"/>
                  </a:lnTo>
                  <a:lnTo>
                    <a:pt x="24778" y="1346"/>
                  </a:lnTo>
                  <a:lnTo>
                    <a:pt x="24778" y="453"/>
                  </a:lnTo>
                  <a:cubicBezTo>
                    <a:pt x="24778" y="203"/>
                    <a:pt x="24575" y="0"/>
                    <a:pt x="2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1339770" y="4101700"/>
              <a:ext cx="2691917" cy="238015"/>
            </a:xfrm>
            <a:custGeom>
              <a:avLst/>
              <a:gdLst/>
              <a:ahLst/>
              <a:cxnLst/>
              <a:rect l="l" t="t" r="r" b="b"/>
              <a:pathLst>
                <a:path w="72451" h="6406" extrusionOk="0">
                  <a:moveTo>
                    <a:pt x="1" y="0"/>
                  </a:moveTo>
                  <a:lnTo>
                    <a:pt x="1" y="4465"/>
                  </a:lnTo>
                  <a:cubicBezTo>
                    <a:pt x="1" y="5537"/>
                    <a:pt x="858" y="6406"/>
                    <a:pt x="1930" y="6406"/>
                  </a:cubicBezTo>
                  <a:lnTo>
                    <a:pt x="70510" y="6406"/>
                  </a:lnTo>
                  <a:cubicBezTo>
                    <a:pt x="71581" y="6406"/>
                    <a:pt x="72451" y="5537"/>
                    <a:pt x="72451" y="4465"/>
                  </a:cubicBezTo>
                  <a:lnTo>
                    <a:pt x="72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1339362" y="2498933"/>
              <a:ext cx="2691880" cy="1602755"/>
            </a:xfrm>
            <a:custGeom>
              <a:avLst/>
              <a:gdLst/>
              <a:ahLst/>
              <a:cxnLst/>
              <a:rect l="l" t="t" r="r" b="b"/>
              <a:pathLst>
                <a:path w="72450" h="43137" extrusionOk="0">
                  <a:moveTo>
                    <a:pt x="1941" y="0"/>
                  </a:moveTo>
                  <a:cubicBezTo>
                    <a:pt x="869" y="0"/>
                    <a:pt x="0" y="869"/>
                    <a:pt x="0" y="1929"/>
                  </a:cubicBezTo>
                  <a:lnTo>
                    <a:pt x="0" y="43136"/>
                  </a:lnTo>
                  <a:lnTo>
                    <a:pt x="72450" y="43136"/>
                  </a:lnTo>
                  <a:lnTo>
                    <a:pt x="72450" y="1929"/>
                  </a:lnTo>
                  <a:cubicBezTo>
                    <a:pt x="72450" y="869"/>
                    <a:pt x="71580" y="0"/>
                    <a:pt x="7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1434036" y="2594461"/>
              <a:ext cx="2499454" cy="1409475"/>
            </a:xfrm>
            <a:custGeom>
              <a:avLst/>
              <a:gdLst/>
              <a:ahLst/>
              <a:cxnLst/>
              <a:rect l="l" t="t" r="r" b="b"/>
              <a:pathLst>
                <a:path w="67271" h="37935" extrusionOk="0">
                  <a:moveTo>
                    <a:pt x="0" y="1"/>
                  </a:moveTo>
                  <a:lnTo>
                    <a:pt x="67270" y="1"/>
                  </a:lnTo>
                  <a:lnTo>
                    <a:pt x="67270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2647930" y="4171590"/>
              <a:ext cx="85419" cy="8586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5"/>
                  </a:cubicBezTo>
                  <a:cubicBezTo>
                    <a:pt x="1" y="1786"/>
                    <a:pt x="513" y="2310"/>
                    <a:pt x="1144" y="2310"/>
                  </a:cubicBezTo>
                  <a:cubicBezTo>
                    <a:pt x="1787" y="2310"/>
                    <a:pt x="2299" y="1786"/>
                    <a:pt x="2299" y="1155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1443779" y="2597606"/>
              <a:ext cx="2499528" cy="1386459"/>
            </a:xfrm>
            <a:custGeom>
              <a:avLst/>
              <a:gdLst/>
              <a:ahLst/>
              <a:cxnLst/>
              <a:rect l="l" t="t" r="r" b="b"/>
              <a:pathLst>
                <a:path w="71903" h="39970" extrusionOk="0">
                  <a:moveTo>
                    <a:pt x="1394" y="0"/>
                  </a:moveTo>
                  <a:cubicBezTo>
                    <a:pt x="870" y="0"/>
                    <a:pt x="358" y="214"/>
                    <a:pt x="1" y="595"/>
                  </a:cubicBezTo>
                  <a:lnTo>
                    <a:pt x="71903" y="39969"/>
                  </a:lnTo>
                  <a:lnTo>
                    <a:pt x="71903" y="1929"/>
                  </a:lnTo>
                  <a:cubicBezTo>
                    <a:pt x="71903" y="869"/>
                    <a:pt x="71033" y="0"/>
                    <a:pt x="69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1830827" y="2499379"/>
              <a:ext cx="1708944" cy="1165664"/>
            </a:xfrm>
            <a:custGeom>
              <a:avLst/>
              <a:gdLst/>
              <a:ahLst/>
              <a:cxnLst/>
              <a:rect l="l" t="t" r="r" b="b"/>
              <a:pathLst>
                <a:path w="45995" h="31373" extrusionOk="0">
                  <a:moveTo>
                    <a:pt x="1" y="0"/>
                  </a:moveTo>
                  <a:cubicBezTo>
                    <a:pt x="1751" y="7858"/>
                    <a:pt x="5537" y="15061"/>
                    <a:pt x="11324" y="21526"/>
                  </a:cubicBezTo>
                  <a:cubicBezTo>
                    <a:pt x="16134" y="26896"/>
                    <a:pt x="21015" y="30158"/>
                    <a:pt x="23004" y="31373"/>
                  </a:cubicBezTo>
                  <a:cubicBezTo>
                    <a:pt x="24980" y="30147"/>
                    <a:pt x="29862" y="26872"/>
                    <a:pt x="34684" y="21491"/>
                  </a:cubicBezTo>
                  <a:cubicBezTo>
                    <a:pt x="40470" y="15026"/>
                    <a:pt x="44245" y="7834"/>
                    <a:pt x="45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1790587" y="1550449"/>
              <a:ext cx="1789905" cy="1933658"/>
            </a:xfrm>
            <a:custGeom>
              <a:avLst/>
              <a:gdLst/>
              <a:ahLst/>
              <a:cxnLst/>
              <a:rect l="l" t="t" r="r" b="b"/>
              <a:pathLst>
                <a:path w="48174" h="52043" extrusionOk="0">
                  <a:moveTo>
                    <a:pt x="35767" y="42172"/>
                  </a:moveTo>
                  <a:cubicBezTo>
                    <a:pt x="30945" y="47554"/>
                    <a:pt x="26063" y="50828"/>
                    <a:pt x="24087" y="52042"/>
                  </a:cubicBezTo>
                  <a:cubicBezTo>
                    <a:pt x="22098" y="50828"/>
                    <a:pt x="17217" y="47566"/>
                    <a:pt x="12407" y="42196"/>
                  </a:cubicBezTo>
                  <a:cubicBezTo>
                    <a:pt x="4561" y="33445"/>
                    <a:pt x="393" y="23324"/>
                    <a:pt x="0" y="12061"/>
                  </a:cubicBezTo>
                  <a:cubicBezTo>
                    <a:pt x="12633" y="10466"/>
                    <a:pt x="20813" y="3382"/>
                    <a:pt x="24063" y="0"/>
                  </a:cubicBezTo>
                  <a:cubicBezTo>
                    <a:pt x="27135" y="3239"/>
                    <a:pt x="34802" y="9787"/>
                    <a:pt x="48173" y="11990"/>
                  </a:cubicBezTo>
                  <a:cubicBezTo>
                    <a:pt x="47792" y="23241"/>
                    <a:pt x="43625" y="33385"/>
                    <a:pt x="35767" y="42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1838370" y="1615026"/>
              <a:ext cx="1693896" cy="1804061"/>
            </a:xfrm>
            <a:custGeom>
              <a:avLst/>
              <a:gdLst/>
              <a:ahLst/>
              <a:cxnLst/>
              <a:rect l="l" t="t" r="r" b="b"/>
              <a:pathLst>
                <a:path w="45590" h="48555" fill="none" extrusionOk="0">
                  <a:moveTo>
                    <a:pt x="33850" y="39351"/>
                  </a:moveTo>
                  <a:cubicBezTo>
                    <a:pt x="29290" y="44363"/>
                    <a:pt x="24670" y="47423"/>
                    <a:pt x="22801" y="48554"/>
                  </a:cubicBezTo>
                  <a:cubicBezTo>
                    <a:pt x="20920" y="47423"/>
                    <a:pt x="16300" y="44387"/>
                    <a:pt x="11752" y="39374"/>
                  </a:cubicBezTo>
                  <a:cubicBezTo>
                    <a:pt x="4322" y="31207"/>
                    <a:pt x="369" y="21765"/>
                    <a:pt x="0" y="11264"/>
                  </a:cubicBezTo>
                  <a:cubicBezTo>
                    <a:pt x="11966" y="9775"/>
                    <a:pt x="19705" y="3156"/>
                    <a:pt x="22765" y="0"/>
                  </a:cubicBezTo>
                  <a:cubicBezTo>
                    <a:pt x="25670" y="3025"/>
                    <a:pt x="32933" y="9144"/>
                    <a:pt x="45589" y="11192"/>
                  </a:cubicBezTo>
                  <a:cubicBezTo>
                    <a:pt x="45244" y="21694"/>
                    <a:pt x="41291" y="31147"/>
                    <a:pt x="33850" y="39351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1790587" y="1550449"/>
              <a:ext cx="894952" cy="1933658"/>
            </a:xfrm>
            <a:custGeom>
              <a:avLst/>
              <a:gdLst/>
              <a:ahLst/>
              <a:cxnLst/>
              <a:rect l="l" t="t" r="r" b="b"/>
              <a:pathLst>
                <a:path w="24087" h="52043" extrusionOk="0">
                  <a:moveTo>
                    <a:pt x="24063" y="0"/>
                  </a:moveTo>
                  <a:cubicBezTo>
                    <a:pt x="20813" y="3382"/>
                    <a:pt x="12633" y="10466"/>
                    <a:pt x="0" y="12061"/>
                  </a:cubicBezTo>
                  <a:cubicBezTo>
                    <a:pt x="393" y="23324"/>
                    <a:pt x="4561" y="33445"/>
                    <a:pt x="12407" y="42196"/>
                  </a:cubicBezTo>
                  <a:cubicBezTo>
                    <a:pt x="17217" y="47566"/>
                    <a:pt x="22098" y="50828"/>
                    <a:pt x="24087" y="52042"/>
                  </a:cubicBezTo>
                  <a:cubicBezTo>
                    <a:pt x="24087" y="45518"/>
                    <a:pt x="24063" y="9275"/>
                    <a:pt x="24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1906477" y="1566559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436274" y="1566559"/>
              <a:ext cx="22144" cy="22182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44" y="1"/>
                    <a:pt x="1" y="132"/>
                    <a:pt x="1" y="299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514516" y="1933120"/>
              <a:ext cx="73047" cy="73455"/>
            </a:xfrm>
            <a:custGeom>
              <a:avLst/>
              <a:gdLst/>
              <a:ahLst/>
              <a:cxnLst/>
              <a:rect l="l" t="t" r="r" b="b"/>
              <a:pathLst>
                <a:path w="1966" h="1977" extrusionOk="0">
                  <a:moveTo>
                    <a:pt x="989" y="0"/>
                  </a:moveTo>
                  <a:cubicBezTo>
                    <a:pt x="441" y="0"/>
                    <a:pt x="1" y="441"/>
                    <a:pt x="1" y="988"/>
                  </a:cubicBezTo>
                  <a:cubicBezTo>
                    <a:pt x="1" y="1536"/>
                    <a:pt x="441" y="1976"/>
                    <a:pt x="989" y="1976"/>
                  </a:cubicBezTo>
                  <a:cubicBezTo>
                    <a:pt x="1525" y="1976"/>
                    <a:pt x="1965" y="1536"/>
                    <a:pt x="1965" y="988"/>
                  </a:cubicBezTo>
                  <a:cubicBezTo>
                    <a:pt x="1965" y="441"/>
                    <a:pt x="1525" y="0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343783" y="1891059"/>
              <a:ext cx="18615" cy="18652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07" y="1"/>
                    <a:pt x="0" y="120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cubicBezTo>
                    <a:pt x="393" y="501"/>
                    <a:pt x="500" y="394"/>
                    <a:pt x="500" y="251"/>
                  </a:cubicBezTo>
                  <a:cubicBezTo>
                    <a:pt x="500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020821" y="2187045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19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884123" y="2302935"/>
              <a:ext cx="27012" cy="27012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cubicBezTo>
                    <a:pt x="572" y="727"/>
                    <a:pt x="727" y="560"/>
                    <a:pt x="727" y="358"/>
                  </a:cubicBezTo>
                  <a:cubicBezTo>
                    <a:pt x="727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633727" y="334211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538607" y="3190817"/>
              <a:ext cx="16868" cy="16831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46"/>
                    <a:pt x="96" y="453"/>
                    <a:pt x="227" y="453"/>
                  </a:cubicBezTo>
                  <a:cubicBezTo>
                    <a:pt x="346" y="453"/>
                    <a:pt x="453" y="346"/>
                    <a:pt x="453" y="227"/>
                  </a:cubicBezTo>
                  <a:cubicBezTo>
                    <a:pt x="453" y="108"/>
                    <a:pt x="346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470500" y="3607114"/>
              <a:ext cx="18615" cy="1861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81"/>
                    <a:pt x="107" y="500"/>
                    <a:pt x="250" y="500"/>
                  </a:cubicBezTo>
                  <a:cubicBezTo>
                    <a:pt x="381" y="500"/>
                    <a:pt x="500" y="381"/>
                    <a:pt x="500" y="250"/>
                  </a:cubicBezTo>
                  <a:cubicBezTo>
                    <a:pt x="500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869967" y="4043736"/>
              <a:ext cx="30987" cy="31024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7" y="834"/>
                  </a:cubicBezTo>
                  <a:cubicBezTo>
                    <a:pt x="643" y="834"/>
                    <a:pt x="834" y="644"/>
                    <a:pt x="834" y="417"/>
                  </a:cubicBezTo>
                  <a:cubicBezTo>
                    <a:pt x="834" y="179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617379" y="4132651"/>
              <a:ext cx="22590" cy="2259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1"/>
                  </a:moveTo>
                  <a:cubicBezTo>
                    <a:pt x="131" y="1"/>
                    <a:pt x="0" y="132"/>
                    <a:pt x="0" y="310"/>
                  </a:cubicBezTo>
                  <a:cubicBezTo>
                    <a:pt x="0" y="477"/>
                    <a:pt x="131" y="608"/>
                    <a:pt x="310" y="608"/>
                  </a:cubicBezTo>
                  <a:cubicBezTo>
                    <a:pt x="476" y="608"/>
                    <a:pt x="607" y="477"/>
                    <a:pt x="607" y="310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813787" y="4393227"/>
              <a:ext cx="29241" cy="29241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8" y="786"/>
                    <a:pt x="786" y="608"/>
                    <a:pt x="786" y="393"/>
                  </a:cubicBezTo>
                  <a:cubicBezTo>
                    <a:pt x="786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4672759" y="3340334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4696205" y="3654897"/>
              <a:ext cx="51794" cy="51348"/>
            </a:xfrm>
            <a:custGeom>
              <a:avLst/>
              <a:gdLst/>
              <a:ahLst/>
              <a:cxnLst/>
              <a:rect l="l" t="t" r="r" b="b"/>
              <a:pathLst>
                <a:path w="1394" h="1382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703" y="1381"/>
                  </a:cubicBezTo>
                  <a:cubicBezTo>
                    <a:pt x="1084" y="1381"/>
                    <a:pt x="1394" y="1072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4672759" y="1919372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80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3828681" y="1844614"/>
              <a:ext cx="56661" cy="56216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51"/>
                  </a:cubicBezTo>
                  <a:cubicBezTo>
                    <a:pt x="1525" y="334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4293208" y="1417727"/>
              <a:ext cx="46927" cy="46927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62"/>
                    <a:pt x="631" y="1262"/>
                  </a:cubicBezTo>
                  <a:cubicBezTo>
                    <a:pt x="976" y="1262"/>
                    <a:pt x="1262" y="977"/>
                    <a:pt x="1262" y="631"/>
                  </a:cubicBezTo>
                  <a:cubicBezTo>
                    <a:pt x="1262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1115604" y="4878581"/>
              <a:ext cx="15225" cy="78042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0" y="0"/>
                  </a:moveTo>
                  <a:lnTo>
                    <a:pt x="0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1084379" y="4909772"/>
              <a:ext cx="77673" cy="15259"/>
            </a:xfrm>
            <a:custGeom>
              <a:avLst/>
              <a:gdLst/>
              <a:ahLst/>
              <a:cxnLst/>
              <a:rect l="l" t="t" r="r" b="b"/>
              <a:pathLst>
                <a:path w="2311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310" y="453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4423255" y="4679440"/>
              <a:ext cx="16831" cy="86311"/>
            </a:xfrm>
            <a:custGeom>
              <a:avLst/>
              <a:gdLst/>
              <a:ahLst/>
              <a:cxnLst/>
              <a:rect l="l" t="t" r="r" b="b"/>
              <a:pathLst>
                <a:path w="453" h="2323" extrusionOk="0">
                  <a:moveTo>
                    <a:pt x="1" y="1"/>
                  </a:moveTo>
                  <a:lnTo>
                    <a:pt x="1" y="2323"/>
                  </a:lnTo>
                  <a:lnTo>
                    <a:pt x="453" y="232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4388291" y="4713958"/>
              <a:ext cx="86311" cy="16831"/>
            </a:xfrm>
            <a:custGeom>
              <a:avLst/>
              <a:gdLst/>
              <a:ahLst/>
              <a:cxnLst/>
              <a:rect l="l" t="t" r="r" b="b"/>
              <a:pathLst>
                <a:path w="2323" h="453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1923273" y="1251245"/>
              <a:ext cx="16831" cy="86274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1" y="0"/>
                  </a:moveTo>
                  <a:lnTo>
                    <a:pt x="1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1888309" y="1286171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3097855" y="1150745"/>
              <a:ext cx="16831" cy="85828"/>
            </a:xfrm>
            <a:custGeom>
              <a:avLst/>
              <a:gdLst/>
              <a:ahLst/>
              <a:cxnLst/>
              <a:rect l="l" t="t" r="r" b="b"/>
              <a:pathLst>
                <a:path w="453" h="2310" extrusionOk="0">
                  <a:moveTo>
                    <a:pt x="0" y="0"/>
                  </a:moveTo>
                  <a:lnTo>
                    <a:pt x="0" y="2310"/>
                  </a:lnTo>
                  <a:lnTo>
                    <a:pt x="453" y="231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3062891" y="1185225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4455990" y="1713676"/>
              <a:ext cx="30133" cy="154416"/>
            </a:xfrm>
            <a:custGeom>
              <a:avLst/>
              <a:gdLst/>
              <a:ahLst/>
              <a:cxnLst/>
              <a:rect l="l" t="t" r="r" b="b"/>
              <a:pathLst>
                <a:path w="811" h="4156" extrusionOk="0">
                  <a:moveTo>
                    <a:pt x="1" y="1"/>
                  </a:moveTo>
                  <a:lnTo>
                    <a:pt x="1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4393605" y="1776061"/>
              <a:ext cx="154453" cy="30096"/>
            </a:xfrm>
            <a:custGeom>
              <a:avLst/>
              <a:gdLst/>
              <a:ahLst/>
              <a:cxnLst/>
              <a:rect l="l" t="t" r="r" b="b"/>
              <a:pathLst>
                <a:path w="4157" h="810" extrusionOk="0">
                  <a:moveTo>
                    <a:pt x="1" y="0"/>
                  </a:moveTo>
                  <a:lnTo>
                    <a:pt x="1" y="810"/>
                  </a:lnTo>
                  <a:lnTo>
                    <a:pt x="4156" y="810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4789987" y="4308163"/>
              <a:ext cx="16423" cy="84973"/>
            </a:xfrm>
            <a:custGeom>
              <a:avLst/>
              <a:gdLst/>
              <a:ahLst/>
              <a:cxnLst/>
              <a:rect l="l" t="t" r="r" b="b"/>
              <a:pathLst>
                <a:path w="442" h="2287" extrusionOk="0">
                  <a:moveTo>
                    <a:pt x="1" y="0"/>
                  </a:moveTo>
                  <a:lnTo>
                    <a:pt x="1" y="2286"/>
                  </a:lnTo>
                  <a:lnTo>
                    <a:pt x="441" y="228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4755506" y="4342198"/>
              <a:ext cx="85419" cy="16868"/>
            </a:xfrm>
            <a:custGeom>
              <a:avLst/>
              <a:gdLst/>
              <a:ahLst/>
              <a:cxnLst/>
              <a:rect l="l" t="t" r="r" b="b"/>
              <a:pathLst>
                <a:path w="2299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298" y="453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697004" y="1448678"/>
              <a:ext cx="30096" cy="154416"/>
            </a:xfrm>
            <a:custGeom>
              <a:avLst/>
              <a:gdLst/>
              <a:ahLst/>
              <a:cxnLst/>
              <a:rect l="l" t="t" r="r" b="b"/>
              <a:pathLst>
                <a:path w="810" h="4156" extrusionOk="0">
                  <a:moveTo>
                    <a:pt x="0" y="1"/>
                  </a:moveTo>
                  <a:lnTo>
                    <a:pt x="0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635065" y="1510617"/>
              <a:ext cx="154416" cy="30133"/>
            </a:xfrm>
            <a:custGeom>
              <a:avLst/>
              <a:gdLst/>
              <a:ahLst/>
              <a:cxnLst/>
              <a:rect l="l" t="t" r="r" b="b"/>
              <a:pathLst>
                <a:path w="4156" h="811" extrusionOk="0">
                  <a:moveTo>
                    <a:pt x="0" y="1"/>
                  </a:moveTo>
                  <a:lnTo>
                    <a:pt x="0" y="810"/>
                  </a:lnTo>
                  <a:lnTo>
                    <a:pt x="4156" y="81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2382932" y="2258719"/>
              <a:ext cx="624687" cy="503004"/>
            </a:xfrm>
            <a:custGeom>
              <a:avLst/>
              <a:gdLst/>
              <a:ahLst/>
              <a:cxnLst/>
              <a:rect l="l" t="t" r="r" b="b"/>
              <a:pathLst>
                <a:path w="16813" h="13538" extrusionOk="0">
                  <a:moveTo>
                    <a:pt x="14681" y="0"/>
                  </a:moveTo>
                  <a:cubicBezTo>
                    <a:pt x="9097" y="5251"/>
                    <a:pt x="6335" y="10311"/>
                    <a:pt x="6335" y="10311"/>
                  </a:cubicBezTo>
                  <a:lnTo>
                    <a:pt x="3632" y="5763"/>
                  </a:lnTo>
                  <a:lnTo>
                    <a:pt x="1" y="5763"/>
                  </a:lnTo>
                  <a:lnTo>
                    <a:pt x="5764" y="13537"/>
                  </a:lnTo>
                  <a:lnTo>
                    <a:pt x="7442" y="13537"/>
                  </a:lnTo>
                  <a:cubicBezTo>
                    <a:pt x="11574" y="4727"/>
                    <a:pt x="16813" y="0"/>
                    <a:pt x="16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2295800" y="2060937"/>
              <a:ext cx="820642" cy="820642"/>
            </a:xfrm>
            <a:custGeom>
              <a:avLst/>
              <a:gdLst/>
              <a:ahLst/>
              <a:cxnLst/>
              <a:rect l="l" t="t" r="r" b="b"/>
              <a:pathLst>
                <a:path w="22087" h="22087" fill="none" extrusionOk="0">
                  <a:moveTo>
                    <a:pt x="22086" y="11050"/>
                  </a:moveTo>
                  <a:cubicBezTo>
                    <a:pt x="22086" y="17146"/>
                    <a:pt x="17145" y="22087"/>
                    <a:pt x="11049" y="22087"/>
                  </a:cubicBezTo>
                  <a:cubicBezTo>
                    <a:pt x="4953" y="22087"/>
                    <a:pt x="0" y="17146"/>
                    <a:pt x="0" y="11050"/>
                  </a:cubicBezTo>
                  <a:cubicBezTo>
                    <a:pt x="0" y="4954"/>
                    <a:pt x="4953" y="1"/>
                    <a:pt x="11049" y="1"/>
                  </a:cubicBezTo>
                  <a:cubicBezTo>
                    <a:pt x="17145" y="1"/>
                    <a:pt x="22086" y="4954"/>
                    <a:pt x="22086" y="1105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31833A39-645A-6B82-35FB-28E7F64CF29E}"/>
              </a:ext>
            </a:extLst>
          </p:cNvPr>
          <p:cNvSpPr txBox="1"/>
          <p:nvPr/>
        </p:nvSpPr>
        <p:spPr>
          <a:xfrm>
            <a:off x="5080249" y="1266630"/>
            <a:ext cx="3738118" cy="3677603"/>
          </a:xfrm>
          <a:prstGeom prst="round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Deep learning algorithms are extremely useful in the development of an intrusion detection system (IDS) for identifying various forms of attacks. </a:t>
            </a:r>
          </a:p>
          <a:p>
            <a:endParaRPr lang="en-US" dirty="0">
              <a:latin typeface="Fira Sans" panose="020B05030500000200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The primary goal of employing deep learning algorithms is to find anomalies in both processes’ dimensionality reduction and classification jobs.</a:t>
            </a:r>
          </a:p>
          <a:p>
            <a:endParaRPr lang="en-US" sz="1400" dirty="0">
              <a:effectLst/>
              <a:latin typeface="Fira Sans" panose="020B05030500000200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Deep learning techniques outperforms typical machine learning techniques when dealing with complex huge data sets.</a:t>
            </a:r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6099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Conclusion- pros and cons</a:t>
            </a:r>
            <a:endParaRPr dirty="0"/>
          </a:p>
        </p:txBody>
      </p:sp>
      <p:grpSp>
        <p:nvGrpSpPr>
          <p:cNvPr id="703" name="Google Shape;703;p22"/>
          <p:cNvGrpSpPr/>
          <p:nvPr/>
        </p:nvGrpSpPr>
        <p:grpSpPr>
          <a:xfrm>
            <a:off x="470500" y="1150745"/>
            <a:ext cx="4370426" cy="3805879"/>
            <a:chOff x="470500" y="1150745"/>
            <a:chExt cx="4370426" cy="3805879"/>
          </a:xfrm>
        </p:grpSpPr>
        <p:sp>
          <p:nvSpPr>
            <p:cNvPr id="704" name="Google Shape;704;p22"/>
            <p:cNvSpPr/>
            <p:nvPr/>
          </p:nvSpPr>
          <p:spPr>
            <a:xfrm>
              <a:off x="555068" y="1564531"/>
              <a:ext cx="4024332" cy="2990383"/>
            </a:xfrm>
            <a:custGeom>
              <a:avLst/>
              <a:gdLst/>
              <a:ahLst/>
              <a:cxnLst/>
              <a:rect l="l" t="t" r="r" b="b"/>
              <a:pathLst>
                <a:path w="108312" h="80484" extrusionOk="0">
                  <a:moveTo>
                    <a:pt x="51262" y="0"/>
                  </a:moveTo>
                  <a:cubicBezTo>
                    <a:pt x="50794" y="0"/>
                    <a:pt x="50347" y="53"/>
                    <a:pt x="49921" y="169"/>
                  </a:cubicBezTo>
                  <a:cubicBezTo>
                    <a:pt x="42867" y="2064"/>
                    <a:pt x="40427" y="10123"/>
                    <a:pt x="26104" y="10123"/>
                  </a:cubicBezTo>
                  <a:cubicBezTo>
                    <a:pt x="23868" y="10123"/>
                    <a:pt x="21343" y="9926"/>
                    <a:pt x="18465" y="9480"/>
                  </a:cubicBezTo>
                  <a:cubicBezTo>
                    <a:pt x="16718" y="9208"/>
                    <a:pt x="15124" y="9078"/>
                    <a:pt x="13676" y="9078"/>
                  </a:cubicBezTo>
                  <a:cubicBezTo>
                    <a:pt x="2506" y="9078"/>
                    <a:pt x="0" y="16810"/>
                    <a:pt x="3046" y="26791"/>
                  </a:cubicBezTo>
                  <a:cubicBezTo>
                    <a:pt x="6475" y="38066"/>
                    <a:pt x="16096" y="45448"/>
                    <a:pt x="10678" y="58664"/>
                  </a:cubicBezTo>
                  <a:cubicBezTo>
                    <a:pt x="6801" y="68122"/>
                    <a:pt x="11699" y="70373"/>
                    <a:pt x="18246" y="70373"/>
                  </a:cubicBezTo>
                  <a:cubicBezTo>
                    <a:pt x="20847" y="70373"/>
                    <a:pt x="23708" y="70017"/>
                    <a:pt x="26383" y="69618"/>
                  </a:cubicBezTo>
                  <a:cubicBezTo>
                    <a:pt x="27150" y="69503"/>
                    <a:pt x="27851" y="69449"/>
                    <a:pt x="28493" y="69449"/>
                  </a:cubicBezTo>
                  <a:cubicBezTo>
                    <a:pt x="37686" y="69449"/>
                    <a:pt x="34765" y="80483"/>
                    <a:pt x="42846" y="80483"/>
                  </a:cubicBezTo>
                  <a:cubicBezTo>
                    <a:pt x="44122" y="80483"/>
                    <a:pt x="45672" y="80208"/>
                    <a:pt x="47588" y="79571"/>
                  </a:cubicBezTo>
                  <a:cubicBezTo>
                    <a:pt x="55570" y="76911"/>
                    <a:pt x="60092" y="74349"/>
                    <a:pt x="66187" y="74349"/>
                  </a:cubicBezTo>
                  <a:cubicBezTo>
                    <a:pt x="69283" y="74349"/>
                    <a:pt x="72785" y="75010"/>
                    <a:pt x="77353" y="76654"/>
                  </a:cubicBezTo>
                  <a:cubicBezTo>
                    <a:pt x="81277" y="78064"/>
                    <a:pt x="85024" y="78707"/>
                    <a:pt x="88365" y="78707"/>
                  </a:cubicBezTo>
                  <a:cubicBezTo>
                    <a:pt x="95435" y="78707"/>
                    <a:pt x="100686" y="75829"/>
                    <a:pt x="101940" y="71261"/>
                  </a:cubicBezTo>
                  <a:cubicBezTo>
                    <a:pt x="104666" y="61319"/>
                    <a:pt x="92165" y="50473"/>
                    <a:pt x="91784" y="41293"/>
                  </a:cubicBezTo>
                  <a:cubicBezTo>
                    <a:pt x="91569" y="36316"/>
                    <a:pt x="97082" y="29637"/>
                    <a:pt x="102380" y="19469"/>
                  </a:cubicBezTo>
                  <a:cubicBezTo>
                    <a:pt x="108311" y="8079"/>
                    <a:pt x="103209" y="1605"/>
                    <a:pt x="95708" y="1605"/>
                  </a:cubicBezTo>
                  <a:cubicBezTo>
                    <a:pt x="93769" y="1605"/>
                    <a:pt x="91668" y="2038"/>
                    <a:pt x="89557" y="2931"/>
                  </a:cubicBezTo>
                  <a:cubicBezTo>
                    <a:pt x="84172" y="5207"/>
                    <a:pt x="79400" y="6038"/>
                    <a:pt x="75168" y="6038"/>
                  </a:cubicBezTo>
                  <a:cubicBezTo>
                    <a:pt x="63756" y="6038"/>
                    <a:pt x="56268" y="0"/>
                    <a:pt x="5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1114158" y="1578316"/>
              <a:ext cx="545956" cy="545918"/>
            </a:xfrm>
            <a:custGeom>
              <a:avLst/>
              <a:gdLst/>
              <a:ahLst/>
              <a:cxnLst/>
              <a:rect l="l" t="t" r="r" b="b"/>
              <a:pathLst>
                <a:path w="14694" h="14693" extrusionOk="0">
                  <a:moveTo>
                    <a:pt x="7347" y="0"/>
                  </a:moveTo>
                  <a:cubicBezTo>
                    <a:pt x="3299" y="0"/>
                    <a:pt x="1" y="3286"/>
                    <a:pt x="1" y="7346"/>
                  </a:cubicBezTo>
                  <a:cubicBezTo>
                    <a:pt x="1" y="11395"/>
                    <a:pt x="3299" y="14693"/>
                    <a:pt x="7347" y="14693"/>
                  </a:cubicBezTo>
                  <a:cubicBezTo>
                    <a:pt x="11407" y="14693"/>
                    <a:pt x="14693" y="11395"/>
                    <a:pt x="14693" y="7346"/>
                  </a:cubicBezTo>
                  <a:cubicBezTo>
                    <a:pt x="14693" y="3286"/>
                    <a:pt x="11407" y="0"/>
                    <a:pt x="7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860678" y="1728278"/>
              <a:ext cx="77022" cy="76576"/>
            </a:xfrm>
            <a:custGeom>
              <a:avLst/>
              <a:gdLst/>
              <a:ahLst/>
              <a:cxnLst/>
              <a:rect l="l" t="t" r="r" b="b"/>
              <a:pathLst>
                <a:path w="2073" h="2061" extrusionOk="0">
                  <a:moveTo>
                    <a:pt x="1036" y="0"/>
                  </a:moveTo>
                  <a:cubicBezTo>
                    <a:pt x="465" y="0"/>
                    <a:pt x="1" y="465"/>
                    <a:pt x="1" y="1036"/>
                  </a:cubicBezTo>
                  <a:cubicBezTo>
                    <a:pt x="1" y="1608"/>
                    <a:pt x="465" y="2060"/>
                    <a:pt x="1036" y="2060"/>
                  </a:cubicBezTo>
                  <a:cubicBezTo>
                    <a:pt x="1608" y="2060"/>
                    <a:pt x="2072" y="1608"/>
                    <a:pt x="2072" y="1036"/>
                  </a:cubicBezTo>
                  <a:cubicBezTo>
                    <a:pt x="2072" y="465"/>
                    <a:pt x="1608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4404677" y="1862746"/>
              <a:ext cx="161513" cy="161513"/>
            </a:xfrm>
            <a:custGeom>
              <a:avLst/>
              <a:gdLst/>
              <a:ahLst/>
              <a:cxnLst/>
              <a:rect l="l" t="t" r="r" b="b"/>
              <a:pathLst>
                <a:path w="4347" h="4347" extrusionOk="0">
                  <a:moveTo>
                    <a:pt x="2167" y="1"/>
                  </a:moveTo>
                  <a:cubicBezTo>
                    <a:pt x="965" y="1"/>
                    <a:pt x="0" y="965"/>
                    <a:pt x="0" y="2168"/>
                  </a:cubicBezTo>
                  <a:cubicBezTo>
                    <a:pt x="0" y="3370"/>
                    <a:pt x="965" y="4347"/>
                    <a:pt x="2167" y="4347"/>
                  </a:cubicBezTo>
                  <a:cubicBezTo>
                    <a:pt x="3370" y="4347"/>
                    <a:pt x="4346" y="3370"/>
                    <a:pt x="4346" y="2168"/>
                  </a:cubicBezTo>
                  <a:cubicBezTo>
                    <a:pt x="4346" y="965"/>
                    <a:pt x="3370" y="1"/>
                    <a:pt x="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408207" y="1597340"/>
              <a:ext cx="46035" cy="46481"/>
            </a:xfrm>
            <a:custGeom>
              <a:avLst/>
              <a:gdLst/>
              <a:ahLst/>
              <a:cxnLst/>
              <a:rect l="l" t="t" r="r" b="b"/>
              <a:pathLst>
                <a:path w="1239" h="1251" extrusionOk="0">
                  <a:moveTo>
                    <a:pt x="620" y="0"/>
                  </a:moveTo>
                  <a:cubicBezTo>
                    <a:pt x="286" y="0"/>
                    <a:pt x="1" y="286"/>
                    <a:pt x="1" y="619"/>
                  </a:cubicBezTo>
                  <a:cubicBezTo>
                    <a:pt x="1" y="965"/>
                    <a:pt x="286" y="1250"/>
                    <a:pt x="620" y="1250"/>
                  </a:cubicBezTo>
                  <a:cubicBezTo>
                    <a:pt x="965" y="1250"/>
                    <a:pt x="1239" y="965"/>
                    <a:pt x="1239" y="619"/>
                  </a:cubicBezTo>
                  <a:cubicBezTo>
                    <a:pt x="1239" y="286"/>
                    <a:pt x="965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1756069" y="4314939"/>
              <a:ext cx="269448" cy="269002"/>
            </a:xfrm>
            <a:custGeom>
              <a:avLst/>
              <a:gdLst/>
              <a:ahLst/>
              <a:cxnLst/>
              <a:rect l="l" t="t" r="r" b="b"/>
              <a:pathLst>
                <a:path w="7252" h="7240" extrusionOk="0">
                  <a:moveTo>
                    <a:pt x="3632" y="0"/>
                  </a:moveTo>
                  <a:cubicBezTo>
                    <a:pt x="1632" y="0"/>
                    <a:pt x="1" y="1619"/>
                    <a:pt x="1" y="3620"/>
                  </a:cubicBezTo>
                  <a:cubicBezTo>
                    <a:pt x="1" y="5620"/>
                    <a:pt x="1632" y="7239"/>
                    <a:pt x="3632" y="7239"/>
                  </a:cubicBezTo>
                  <a:cubicBezTo>
                    <a:pt x="5621" y="7239"/>
                    <a:pt x="7252" y="5620"/>
                    <a:pt x="7252" y="3620"/>
                  </a:cubicBezTo>
                  <a:cubicBezTo>
                    <a:pt x="7252" y="1619"/>
                    <a:pt x="5621" y="0"/>
                    <a:pt x="3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745196" y="3845991"/>
              <a:ext cx="238498" cy="238498"/>
            </a:xfrm>
            <a:custGeom>
              <a:avLst/>
              <a:gdLst/>
              <a:ahLst/>
              <a:cxnLst/>
              <a:rect l="l" t="t" r="r" b="b"/>
              <a:pathLst>
                <a:path w="6419" h="6419" extrusionOk="0">
                  <a:moveTo>
                    <a:pt x="3216" y="1"/>
                  </a:moveTo>
                  <a:cubicBezTo>
                    <a:pt x="1442" y="1"/>
                    <a:pt x="1" y="1429"/>
                    <a:pt x="1" y="3203"/>
                  </a:cubicBezTo>
                  <a:cubicBezTo>
                    <a:pt x="1" y="4977"/>
                    <a:pt x="1442" y="6418"/>
                    <a:pt x="3216" y="6418"/>
                  </a:cubicBezTo>
                  <a:cubicBezTo>
                    <a:pt x="4990" y="6418"/>
                    <a:pt x="6418" y="4977"/>
                    <a:pt x="6418" y="3203"/>
                  </a:cubicBezTo>
                  <a:cubicBezTo>
                    <a:pt x="6418" y="1429"/>
                    <a:pt x="4990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710715" y="4226433"/>
              <a:ext cx="61529" cy="61529"/>
            </a:xfrm>
            <a:custGeom>
              <a:avLst/>
              <a:gdLst/>
              <a:ahLst/>
              <a:cxnLst/>
              <a:rect l="l" t="t" r="r" b="b"/>
              <a:pathLst>
                <a:path w="1656" h="1656" extrusionOk="0"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87"/>
                    <a:pt x="369" y="1656"/>
                    <a:pt x="834" y="1656"/>
                  </a:cubicBezTo>
                  <a:cubicBezTo>
                    <a:pt x="1286" y="1656"/>
                    <a:pt x="1655" y="1287"/>
                    <a:pt x="1655" y="834"/>
                  </a:cubicBezTo>
                  <a:cubicBezTo>
                    <a:pt x="1655" y="370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3487178" y="2075353"/>
              <a:ext cx="1026778" cy="991555"/>
            </a:xfrm>
            <a:custGeom>
              <a:avLst/>
              <a:gdLst/>
              <a:ahLst/>
              <a:cxnLst/>
              <a:rect l="l" t="t" r="r" b="b"/>
              <a:pathLst>
                <a:path w="27635" h="26687" extrusionOk="0">
                  <a:moveTo>
                    <a:pt x="12736" y="12063"/>
                  </a:moveTo>
                  <a:cubicBezTo>
                    <a:pt x="13027" y="12063"/>
                    <a:pt x="13223" y="12402"/>
                    <a:pt x="13335" y="12615"/>
                  </a:cubicBezTo>
                  <a:cubicBezTo>
                    <a:pt x="13454" y="12853"/>
                    <a:pt x="13561" y="13162"/>
                    <a:pt x="13430" y="13412"/>
                  </a:cubicBezTo>
                  <a:cubicBezTo>
                    <a:pt x="13394" y="13496"/>
                    <a:pt x="13347" y="13579"/>
                    <a:pt x="13228" y="13579"/>
                  </a:cubicBezTo>
                  <a:cubicBezTo>
                    <a:pt x="12859" y="13579"/>
                    <a:pt x="12525" y="13222"/>
                    <a:pt x="12382" y="12912"/>
                  </a:cubicBezTo>
                  <a:cubicBezTo>
                    <a:pt x="12240" y="12591"/>
                    <a:pt x="12287" y="12114"/>
                    <a:pt x="12680" y="12067"/>
                  </a:cubicBezTo>
                  <a:cubicBezTo>
                    <a:pt x="12699" y="12064"/>
                    <a:pt x="12718" y="12063"/>
                    <a:pt x="12736" y="12063"/>
                  </a:cubicBezTo>
                  <a:close/>
                  <a:moveTo>
                    <a:pt x="16439" y="12825"/>
                  </a:moveTo>
                  <a:cubicBezTo>
                    <a:pt x="16495" y="12825"/>
                    <a:pt x="16553" y="12834"/>
                    <a:pt x="16609" y="12853"/>
                  </a:cubicBezTo>
                  <a:cubicBezTo>
                    <a:pt x="16835" y="12924"/>
                    <a:pt x="17050" y="13174"/>
                    <a:pt x="17002" y="13412"/>
                  </a:cubicBezTo>
                  <a:cubicBezTo>
                    <a:pt x="16978" y="13579"/>
                    <a:pt x="16847" y="13710"/>
                    <a:pt x="16681" y="13734"/>
                  </a:cubicBezTo>
                  <a:lnTo>
                    <a:pt x="16657" y="13734"/>
                  </a:lnTo>
                  <a:cubicBezTo>
                    <a:pt x="16562" y="13759"/>
                    <a:pt x="16468" y="13779"/>
                    <a:pt x="16374" y="13779"/>
                  </a:cubicBezTo>
                  <a:cubicBezTo>
                    <a:pt x="16337" y="13779"/>
                    <a:pt x="16300" y="13776"/>
                    <a:pt x="16264" y="13769"/>
                  </a:cubicBezTo>
                  <a:cubicBezTo>
                    <a:pt x="16050" y="13734"/>
                    <a:pt x="15847" y="13555"/>
                    <a:pt x="15895" y="13305"/>
                  </a:cubicBezTo>
                  <a:cubicBezTo>
                    <a:pt x="15934" y="13021"/>
                    <a:pt x="16175" y="12825"/>
                    <a:pt x="16439" y="12825"/>
                  </a:cubicBezTo>
                  <a:close/>
                  <a:moveTo>
                    <a:pt x="10290" y="12869"/>
                  </a:moveTo>
                  <a:cubicBezTo>
                    <a:pt x="10308" y="12869"/>
                    <a:pt x="10327" y="12872"/>
                    <a:pt x="10346" y="12876"/>
                  </a:cubicBezTo>
                  <a:cubicBezTo>
                    <a:pt x="11228" y="13091"/>
                    <a:pt x="12228" y="14305"/>
                    <a:pt x="11811" y="15234"/>
                  </a:cubicBezTo>
                  <a:cubicBezTo>
                    <a:pt x="11758" y="15348"/>
                    <a:pt x="11648" y="15416"/>
                    <a:pt x="11527" y="15416"/>
                  </a:cubicBezTo>
                  <a:cubicBezTo>
                    <a:pt x="11483" y="15416"/>
                    <a:pt x="11438" y="15408"/>
                    <a:pt x="11394" y="15389"/>
                  </a:cubicBezTo>
                  <a:cubicBezTo>
                    <a:pt x="11323" y="15365"/>
                    <a:pt x="11251" y="15317"/>
                    <a:pt x="11180" y="15270"/>
                  </a:cubicBezTo>
                  <a:cubicBezTo>
                    <a:pt x="10870" y="15032"/>
                    <a:pt x="10596" y="14734"/>
                    <a:pt x="10406" y="14400"/>
                  </a:cubicBezTo>
                  <a:cubicBezTo>
                    <a:pt x="10180" y="14043"/>
                    <a:pt x="10049" y="13638"/>
                    <a:pt x="10001" y="13210"/>
                  </a:cubicBezTo>
                  <a:cubicBezTo>
                    <a:pt x="9990" y="13049"/>
                    <a:pt x="10124" y="12869"/>
                    <a:pt x="10290" y="12869"/>
                  </a:cubicBezTo>
                  <a:close/>
                  <a:moveTo>
                    <a:pt x="14800" y="15667"/>
                  </a:moveTo>
                  <a:cubicBezTo>
                    <a:pt x="14853" y="15667"/>
                    <a:pt x="14905" y="15670"/>
                    <a:pt x="14954" y="15674"/>
                  </a:cubicBezTo>
                  <a:cubicBezTo>
                    <a:pt x="15145" y="15698"/>
                    <a:pt x="15323" y="15734"/>
                    <a:pt x="15502" y="15793"/>
                  </a:cubicBezTo>
                  <a:cubicBezTo>
                    <a:pt x="15645" y="15805"/>
                    <a:pt x="15788" y="15853"/>
                    <a:pt x="15919" y="15936"/>
                  </a:cubicBezTo>
                  <a:cubicBezTo>
                    <a:pt x="16014" y="16008"/>
                    <a:pt x="16050" y="16151"/>
                    <a:pt x="16002" y="16270"/>
                  </a:cubicBezTo>
                  <a:cubicBezTo>
                    <a:pt x="15907" y="16448"/>
                    <a:pt x="15752" y="16603"/>
                    <a:pt x="15561" y="16698"/>
                  </a:cubicBezTo>
                  <a:lnTo>
                    <a:pt x="15538" y="16710"/>
                  </a:lnTo>
                  <a:cubicBezTo>
                    <a:pt x="15372" y="16796"/>
                    <a:pt x="15165" y="16847"/>
                    <a:pt x="14961" y="16847"/>
                  </a:cubicBezTo>
                  <a:cubicBezTo>
                    <a:pt x="14769" y="16847"/>
                    <a:pt x="14580" y="16802"/>
                    <a:pt x="14430" y="16698"/>
                  </a:cubicBezTo>
                  <a:cubicBezTo>
                    <a:pt x="14204" y="16532"/>
                    <a:pt x="13978" y="16186"/>
                    <a:pt x="14180" y="15913"/>
                  </a:cubicBezTo>
                  <a:cubicBezTo>
                    <a:pt x="14325" y="15719"/>
                    <a:pt x="14572" y="15667"/>
                    <a:pt x="14800" y="15667"/>
                  </a:cubicBezTo>
                  <a:close/>
                  <a:moveTo>
                    <a:pt x="9416" y="15671"/>
                  </a:moveTo>
                  <a:cubicBezTo>
                    <a:pt x="9813" y="15671"/>
                    <a:pt x="10359" y="16222"/>
                    <a:pt x="10525" y="16508"/>
                  </a:cubicBezTo>
                  <a:cubicBezTo>
                    <a:pt x="10644" y="16615"/>
                    <a:pt x="10692" y="16960"/>
                    <a:pt x="10454" y="16996"/>
                  </a:cubicBezTo>
                  <a:cubicBezTo>
                    <a:pt x="10470" y="16994"/>
                    <a:pt x="10478" y="16993"/>
                    <a:pt x="10480" y="16993"/>
                  </a:cubicBezTo>
                  <a:cubicBezTo>
                    <a:pt x="10489" y="16993"/>
                    <a:pt x="10401" y="17008"/>
                    <a:pt x="10382" y="17008"/>
                  </a:cubicBezTo>
                  <a:cubicBezTo>
                    <a:pt x="10358" y="17014"/>
                    <a:pt x="10335" y="17017"/>
                    <a:pt x="10311" y="17017"/>
                  </a:cubicBezTo>
                  <a:cubicBezTo>
                    <a:pt x="10287" y="17017"/>
                    <a:pt x="10263" y="17014"/>
                    <a:pt x="10239" y="17008"/>
                  </a:cubicBezTo>
                  <a:cubicBezTo>
                    <a:pt x="10144" y="16996"/>
                    <a:pt x="10049" y="16972"/>
                    <a:pt x="9965" y="16948"/>
                  </a:cubicBezTo>
                  <a:cubicBezTo>
                    <a:pt x="9775" y="16889"/>
                    <a:pt x="9608" y="16806"/>
                    <a:pt x="9453" y="16710"/>
                  </a:cubicBezTo>
                  <a:cubicBezTo>
                    <a:pt x="9203" y="16544"/>
                    <a:pt x="8906" y="16115"/>
                    <a:pt x="9120" y="15829"/>
                  </a:cubicBezTo>
                  <a:cubicBezTo>
                    <a:pt x="9198" y="15717"/>
                    <a:pt x="9300" y="15671"/>
                    <a:pt x="9416" y="15671"/>
                  </a:cubicBezTo>
                  <a:close/>
                  <a:moveTo>
                    <a:pt x="13600" y="17777"/>
                  </a:moveTo>
                  <a:cubicBezTo>
                    <a:pt x="14040" y="17777"/>
                    <a:pt x="14538" y="17958"/>
                    <a:pt x="14692" y="18365"/>
                  </a:cubicBezTo>
                  <a:cubicBezTo>
                    <a:pt x="14762" y="18539"/>
                    <a:pt x="14629" y="18735"/>
                    <a:pt x="14446" y="18735"/>
                  </a:cubicBezTo>
                  <a:cubicBezTo>
                    <a:pt x="14441" y="18735"/>
                    <a:pt x="14436" y="18735"/>
                    <a:pt x="14430" y="18734"/>
                  </a:cubicBezTo>
                  <a:lnTo>
                    <a:pt x="14418" y="18734"/>
                  </a:lnTo>
                  <a:cubicBezTo>
                    <a:pt x="14333" y="18764"/>
                    <a:pt x="14242" y="18778"/>
                    <a:pt x="14149" y="18778"/>
                  </a:cubicBezTo>
                  <a:cubicBezTo>
                    <a:pt x="13759" y="18778"/>
                    <a:pt x="13325" y="18544"/>
                    <a:pt x="13085" y="18294"/>
                  </a:cubicBezTo>
                  <a:cubicBezTo>
                    <a:pt x="12966" y="18127"/>
                    <a:pt x="13025" y="17901"/>
                    <a:pt x="13216" y="17829"/>
                  </a:cubicBezTo>
                  <a:cubicBezTo>
                    <a:pt x="13330" y="17795"/>
                    <a:pt x="13462" y="17777"/>
                    <a:pt x="13600" y="17777"/>
                  </a:cubicBezTo>
                  <a:close/>
                  <a:moveTo>
                    <a:pt x="17432" y="20180"/>
                  </a:moveTo>
                  <a:cubicBezTo>
                    <a:pt x="17665" y="20180"/>
                    <a:pt x="17901" y="20207"/>
                    <a:pt x="18121" y="20235"/>
                  </a:cubicBezTo>
                  <a:cubicBezTo>
                    <a:pt x="18990" y="20342"/>
                    <a:pt x="19860" y="20532"/>
                    <a:pt x="20705" y="20806"/>
                  </a:cubicBezTo>
                  <a:cubicBezTo>
                    <a:pt x="21431" y="21020"/>
                    <a:pt x="22193" y="21247"/>
                    <a:pt x="22955" y="21342"/>
                  </a:cubicBezTo>
                  <a:cubicBezTo>
                    <a:pt x="22919" y="21401"/>
                    <a:pt x="22872" y="21461"/>
                    <a:pt x="22824" y="21508"/>
                  </a:cubicBezTo>
                  <a:lnTo>
                    <a:pt x="22812" y="21508"/>
                  </a:lnTo>
                  <a:cubicBezTo>
                    <a:pt x="22538" y="21759"/>
                    <a:pt x="22086" y="21913"/>
                    <a:pt x="21824" y="22020"/>
                  </a:cubicBezTo>
                  <a:cubicBezTo>
                    <a:pt x="21384" y="22223"/>
                    <a:pt x="20895" y="22330"/>
                    <a:pt x="20419" y="22366"/>
                  </a:cubicBezTo>
                  <a:cubicBezTo>
                    <a:pt x="20392" y="22366"/>
                    <a:pt x="20366" y="22367"/>
                    <a:pt x="20339" y="22367"/>
                  </a:cubicBezTo>
                  <a:cubicBezTo>
                    <a:pt x="19129" y="22367"/>
                    <a:pt x="17699" y="21845"/>
                    <a:pt x="16907" y="20913"/>
                  </a:cubicBezTo>
                  <a:cubicBezTo>
                    <a:pt x="16692" y="20663"/>
                    <a:pt x="16490" y="20342"/>
                    <a:pt x="16931" y="20235"/>
                  </a:cubicBezTo>
                  <a:cubicBezTo>
                    <a:pt x="17092" y="20194"/>
                    <a:pt x="17261" y="20180"/>
                    <a:pt x="17432" y="20180"/>
                  </a:cubicBezTo>
                  <a:close/>
                  <a:moveTo>
                    <a:pt x="16618" y="0"/>
                  </a:moveTo>
                  <a:cubicBezTo>
                    <a:pt x="16531" y="0"/>
                    <a:pt x="16362" y="80"/>
                    <a:pt x="16252" y="101"/>
                  </a:cubicBezTo>
                  <a:cubicBezTo>
                    <a:pt x="16121" y="137"/>
                    <a:pt x="15990" y="149"/>
                    <a:pt x="15847" y="161"/>
                  </a:cubicBezTo>
                  <a:cubicBezTo>
                    <a:pt x="15514" y="208"/>
                    <a:pt x="15168" y="256"/>
                    <a:pt x="14835" y="339"/>
                  </a:cubicBezTo>
                  <a:cubicBezTo>
                    <a:pt x="14299" y="446"/>
                    <a:pt x="13811" y="720"/>
                    <a:pt x="13454" y="1125"/>
                  </a:cubicBezTo>
                  <a:cubicBezTo>
                    <a:pt x="12632" y="2089"/>
                    <a:pt x="12740" y="3542"/>
                    <a:pt x="12894" y="4709"/>
                  </a:cubicBezTo>
                  <a:cubicBezTo>
                    <a:pt x="13013" y="5578"/>
                    <a:pt x="13228" y="6388"/>
                    <a:pt x="13418" y="7233"/>
                  </a:cubicBezTo>
                  <a:cubicBezTo>
                    <a:pt x="13633" y="8102"/>
                    <a:pt x="13871" y="9055"/>
                    <a:pt x="13775" y="9959"/>
                  </a:cubicBezTo>
                  <a:cubicBezTo>
                    <a:pt x="13764" y="10186"/>
                    <a:pt x="13704" y="10543"/>
                    <a:pt x="13430" y="10602"/>
                  </a:cubicBezTo>
                  <a:cubicBezTo>
                    <a:pt x="13388" y="10611"/>
                    <a:pt x="13347" y="10615"/>
                    <a:pt x="13307" y="10615"/>
                  </a:cubicBezTo>
                  <a:cubicBezTo>
                    <a:pt x="13019" y="10615"/>
                    <a:pt x="12789" y="10404"/>
                    <a:pt x="12632" y="10174"/>
                  </a:cubicBezTo>
                  <a:cubicBezTo>
                    <a:pt x="12120" y="9459"/>
                    <a:pt x="12001" y="8435"/>
                    <a:pt x="11894" y="7590"/>
                  </a:cubicBezTo>
                  <a:cubicBezTo>
                    <a:pt x="11775" y="6733"/>
                    <a:pt x="11763" y="5828"/>
                    <a:pt x="11728" y="4959"/>
                  </a:cubicBezTo>
                  <a:cubicBezTo>
                    <a:pt x="11656" y="3613"/>
                    <a:pt x="11656" y="2208"/>
                    <a:pt x="12299" y="994"/>
                  </a:cubicBezTo>
                  <a:cubicBezTo>
                    <a:pt x="12311" y="982"/>
                    <a:pt x="12323" y="970"/>
                    <a:pt x="12335" y="958"/>
                  </a:cubicBezTo>
                  <a:cubicBezTo>
                    <a:pt x="12347" y="923"/>
                    <a:pt x="12359" y="899"/>
                    <a:pt x="12371" y="863"/>
                  </a:cubicBezTo>
                  <a:cubicBezTo>
                    <a:pt x="12442" y="673"/>
                    <a:pt x="12549" y="482"/>
                    <a:pt x="12668" y="315"/>
                  </a:cubicBezTo>
                  <a:cubicBezTo>
                    <a:pt x="12673" y="309"/>
                    <a:pt x="12647" y="306"/>
                    <a:pt x="12594" y="306"/>
                  </a:cubicBezTo>
                  <a:cubicBezTo>
                    <a:pt x="12141" y="306"/>
                    <a:pt x="9750" y="545"/>
                    <a:pt x="8715" y="1185"/>
                  </a:cubicBezTo>
                  <a:cubicBezTo>
                    <a:pt x="7644" y="1839"/>
                    <a:pt x="7132" y="2970"/>
                    <a:pt x="7215" y="4209"/>
                  </a:cubicBezTo>
                  <a:cubicBezTo>
                    <a:pt x="7310" y="5399"/>
                    <a:pt x="7846" y="6530"/>
                    <a:pt x="8310" y="7626"/>
                  </a:cubicBezTo>
                  <a:cubicBezTo>
                    <a:pt x="8525" y="8150"/>
                    <a:pt x="8715" y="8697"/>
                    <a:pt x="8906" y="9233"/>
                  </a:cubicBezTo>
                  <a:cubicBezTo>
                    <a:pt x="9120" y="9828"/>
                    <a:pt x="9370" y="10448"/>
                    <a:pt x="9346" y="11102"/>
                  </a:cubicBezTo>
                  <a:cubicBezTo>
                    <a:pt x="9346" y="11305"/>
                    <a:pt x="9382" y="11507"/>
                    <a:pt x="9215" y="11710"/>
                  </a:cubicBezTo>
                  <a:cubicBezTo>
                    <a:pt x="9215" y="11710"/>
                    <a:pt x="9215" y="11722"/>
                    <a:pt x="9215" y="11722"/>
                  </a:cubicBezTo>
                  <a:cubicBezTo>
                    <a:pt x="9182" y="11741"/>
                    <a:pt x="9147" y="11750"/>
                    <a:pt x="9113" y="11750"/>
                  </a:cubicBezTo>
                  <a:cubicBezTo>
                    <a:pt x="9062" y="11750"/>
                    <a:pt x="9013" y="11729"/>
                    <a:pt x="8977" y="11686"/>
                  </a:cubicBezTo>
                  <a:cubicBezTo>
                    <a:pt x="8918" y="11638"/>
                    <a:pt x="8870" y="11591"/>
                    <a:pt x="8822" y="11519"/>
                  </a:cubicBezTo>
                  <a:cubicBezTo>
                    <a:pt x="8680" y="11305"/>
                    <a:pt x="8561" y="11079"/>
                    <a:pt x="8465" y="10841"/>
                  </a:cubicBezTo>
                  <a:cubicBezTo>
                    <a:pt x="8191" y="10198"/>
                    <a:pt x="7906" y="9590"/>
                    <a:pt x="7572" y="8971"/>
                  </a:cubicBezTo>
                  <a:cubicBezTo>
                    <a:pt x="7156" y="8257"/>
                    <a:pt x="6786" y="7495"/>
                    <a:pt x="6477" y="6721"/>
                  </a:cubicBezTo>
                  <a:cubicBezTo>
                    <a:pt x="6215" y="5995"/>
                    <a:pt x="6001" y="5090"/>
                    <a:pt x="6429" y="4387"/>
                  </a:cubicBezTo>
                  <a:cubicBezTo>
                    <a:pt x="6430" y="4386"/>
                    <a:pt x="6427" y="4385"/>
                    <a:pt x="6421" y="4385"/>
                  </a:cubicBezTo>
                  <a:cubicBezTo>
                    <a:pt x="6263" y="4385"/>
                    <a:pt x="3821" y="4863"/>
                    <a:pt x="3143" y="5840"/>
                  </a:cubicBezTo>
                  <a:cubicBezTo>
                    <a:pt x="2429" y="6852"/>
                    <a:pt x="2512" y="8078"/>
                    <a:pt x="3012" y="9138"/>
                  </a:cubicBezTo>
                  <a:cubicBezTo>
                    <a:pt x="3477" y="10138"/>
                    <a:pt x="4239" y="10829"/>
                    <a:pt x="5072" y="11507"/>
                  </a:cubicBezTo>
                  <a:cubicBezTo>
                    <a:pt x="5524" y="11876"/>
                    <a:pt x="5965" y="12269"/>
                    <a:pt x="6358" y="12686"/>
                  </a:cubicBezTo>
                  <a:cubicBezTo>
                    <a:pt x="6679" y="13031"/>
                    <a:pt x="7001" y="13460"/>
                    <a:pt x="6989" y="13948"/>
                  </a:cubicBezTo>
                  <a:cubicBezTo>
                    <a:pt x="6982" y="14263"/>
                    <a:pt x="6789" y="14380"/>
                    <a:pt x="6507" y="14380"/>
                  </a:cubicBezTo>
                  <a:cubicBezTo>
                    <a:pt x="5799" y="14380"/>
                    <a:pt x="4531" y="13645"/>
                    <a:pt x="4250" y="13484"/>
                  </a:cubicBezTo>
                  <a:cubicBezTo>
                    <a:pt x="3596" y="13127"/>
                    <a:pt x="2988" y="12686"/>
                    <a:pt x="2453" y="12162"/>
                  </a:cubicBezTo>
                  <a:cubicBezTo>
                    <a:pt x="1691" y="11376"/>
                    <a:pt x="1333" y="10400"/>
                    <a:pt x="1131" y="9364"/>
                  </a:cubicBezTo>
                  <a:cubicBezTo>
                    <a:pt x="1131" y="9363"/>
                    <a:pt x="1130" y="9363"/>
                    <a:pt x="1130" y="9363"/>
                  </a:cubicBezTo>
                  <a:cubicBezTo>
                    <a:pt x="1088" y="9363"/>
                    <a:pt x="0" y="11381"/>
                    <a:pt x="24" y="12519"/>
                  </a:cubicBezTo>
                  <a:cubicBezTo>
                    <a:pt x="36" y="13460"/>
                    <a:pt x="298" y="14412"/>
                    <a:pt x="952" y="15103"/>
                  </a:cubicBezTo>
                  <a:cubicBezTo>
                    <a:pt x="1619" y="15805"/>
                    <a:pt x="2512" y="15996"/>
                    <a:pt x="3405" y="16151"/>
                  </a:cubicBezTo>
                  <a:cubicBezTo>
                    <a:pt x="4155" y="16282"/>
                    <a:pt x="5274" y="16413"/>
                    <a:pt x="5822" y="17056"/>
                  </a:cubicBezTo>
                  <a:cubicBezTo>
                    <a:pt x="5846" y="17079"/>
                    <a:pt x="5870" y="17115"/>
                    <a:pt x="5882" y="17139"/>
                  </a:cubicBezTo>
                  <a:cubicBezTo>
                    <a:pt x="6112" y="17632"/>
                    <a:pt x="5687" y="17883"/>
                    <a:pt x="5256" y="17883"/>
                  </a:cubicBezTo>
                  <a:cubicBezTo>
                    <a:pt x="5218" y="17883"/>
                    <a:pt x="5181" y="17881"/>
                    <a:pt x="5143" y="17877"/>
                  </a:cubicBezTo>
                  <a:cubicBezTo>
                    <a:pt x="4727" y="17829"/>
                    <a:pt x="4322" y="17710"/>
                    <a:pt x="3941" y="17532"/>
                  </a:cubicBezTo>
                  <a:cubicBezTo>
                    <a:pt x="3560" y="17389"/>
                    <a:pt x="3203" y="17187"/>
                    <a:pt x="2869" y="16960"/>
                  </a:cubicBezTo>
                  <a:cubicBezTo>
                    <a:pt x="2417" y="16627"/>
                    <a:pt x="2084" y="16174"/>
                    <a:pt x="1655" y="15829"/>
                  </a:cubicBezTo>
                  <a:cubicBezTo>
                    <a:pt x="1654" y="15828"/>
                    <a:pt x="1653" y="15828"/>
                    <a:pt x="1652" y="15828"/>
                  </a:cubicBezTo>
                  <a:cubicBezTo>
                    <a:pt x="1588" y="15828"/>
                    <a:pt x="1773" y="18102"/>
                    <a:pt x="2607" y="18913"/>
                  </a:cubicBezTo>
                  <a:cubicBezTo>
                    <a:pt x="3465" y="19723"/>
                    <a:pt x="4393" y="20496"/>
                    <a:pt x="5513" y="20913"/>
                  </a:cubicBezTo>
                  <a:cubicBezTo>
                    <a:pt x="5988" y="21092"/>
                    <a:pt x="6361" y="21205"/>
                    <a:pt x="6762" y="21205"/>
                  </a:cubicBezTo>
                  <a:cubicBezTo>
                    <a:pt x="6974" y="21205"/>
                    <a:pt x="7194" y="21174"/>
                    <a:pt x="7441" y="21104"/>
                  </a:cubicBezTo>
                  <a:cubicBezTo>
                    <a:pt x="7894" y="20985"/>
                    <a:pt x="8334" y="20794"/>
                    <a:pt x="8727" y="20544"/>
                  </a:cubicBezTo>
                  <a:cubicBezTo>
                    <a:pt x="8918" y="20402"/>
                    <a:pt x="9091" y="20336"/>
                    <a:pt x="9237" y="20336"/>
                  </a:cubicBezTo>
                  <a:cubicBezTo>
                    <a:pt x="9738" y="20336"/>
                    <a:pt x="9926" y="21103"/>
                    <a:pt x="9465" y="22163"/>
                  </a:cubicBezTo>
                  <a:cubicBezTo>
                    <a:pt x="9061" y="23104"/>
                    <a:pt x="9727" y="24164"/>
                    <a:pt x="10394" y="24914"/>
                  </a:cubicBezTo>
                  <a:cubicBezTo>
                    <a:pt x="11108" y="25699"/>
                    <a:pt x="12490" y="26533"/>
                    <a:pt x="13537" y="26664"/>
                  </a:cubicBezTo>
                  <a:cubicBezTo>
                    <a:pt x="13654" y="26679"/>
                    <a:pt x="13794" y="26687"/>
                    <a:pt x="13950" y="26687"/>
                  </a:cubicBezTo>
                  <a:cubicBezTo>
                    <a:pt x="15115" y="26687"/>
                    <a:pt x="17209" y="26279"/>
                    <a:pt x="17776" y="25807"/>
                  </a:cubicBezTo>
                  <a:cubicBezTo>
                    <a:pt x="16883" y="25545"/>
                    <a:pt x="14895" y="24949"/>
                    <a:pt x="14073" y="23818"/>
                  </a:cubicBezTo>
                  <a:cubicBezTo>
                    <a:pt x="13585" y="23140"/>
                    <a:pt x="13359" y="22306"/>
                    <a:pt x="13454" y="21485"/>
                  </a:cubicBezTo>
                  <a:lnTo>
                    <a:pt x="13454" y="21485"/>
                  </a:lnTo>
                  <a:cubicBezTo>
                    <a:pt x="14180" y="22616"/>
                    <a:pt x="15311" y="23425"/>
                    <a:pt x="16371" y="24247"/>
                  </a:cubicBezTo>
                  <a:cubicBezTo>
                    <a:pt x="17157" y="24854"/>
                    <a:pt x="18050" y="25473"/>
                    <a:pt x="19098" y="25521"/>
                  </a:cubicBezTo>
                  <a:cubicBezTo>
                    <a:pt x="19124" y="25522"/>
                    <a:pt x="19151" y="25522"/>
                    <a:pt x="19177" y="25522"/>
                  </a:cubicBezTo>
                  <a:cubicBezTo>
                    <a:pt x="20179" y="25522"/>
                    <a:pt x="21043" y="24871"/>
                    <a:pt x="21693" y="24140"/>
                  </a:cubicBezTo>
                  <a:cubicBezTo>
                    <a:pt x="22098" y="23687"/>
                    <a:pt x="22431" y="23199"/>
                    <a:pt x="22717" y="22663"/>
                  </a:cubicBezTo>
                  <a:cubicBezTo>
                    <a:pt x="22943" y="22270"/>
                    <a:pt x="23074" y="21818"/>
                    <a:pt x="23122" y="21366"/>
                  </a:cubicBezTo>
                  <a:cubicBezTo>
                    <a:pt x="23241" y="21376"/>
                    <a:pt x="23361" y="21381"/>
                    <a:pt x="23480" y="21381"/>
                  </a:cubicBezTo>
                  <a:cubicBezTo>
                    <a:pt x="23899" y="21381"/>
                    <a:pt x="24319" y="21317"/>
                    <a:pt x="24717" y="21187"/>
                  </a:cubicBezTo>
                  <a:cubicBezTo>
                    <a:pt x="26134" y="20711"/>
                    <a:pt x="26432" y="19258"/>
                    <a:pt x="26801" y="17996"/>
                  </a:cubicBezTo>
                  <a:cubicBezTo>
                    <a:pt x="26846" y="17839"/>
                    <a:pt x="26986" y="17023"/>
                    <a:pt x="26872" y="17023"/>
                  </a:cubicBezTo>
                  <a:cubicBezTo>
                    <a:pt x="26865" y="17023"/>
                    <a:pt x="26857" y="17026"/>
                    <a:pt x="26849" y="17032"/>
                  </a:cubicBezTo>
                  <a:cubicBezTo>
                    <a:pt x="26301" y="17437"/>
                    <a:pt x="25646" y="17675"/>
                    <a:pt x="24967" y="17722"/>
                  </a:cubicBezTo>
                  <a:cubicBezTo>
                    <a:pt x="24324" y="17770"/>
                    <a:pt x="23491" y="17841"/>
                    <a:pt x="22848" y="17841"/>
                  </a:cubicBezTo>
                  <a:cubicBezTo>
                    <a:pt x="21586" y="17841"/>
                    <a:pt x="20336" y="17770"/>
                    <a:pt x="19098" y="17639"/>
                  </a:cubicBezTo>
                  <a:cubicBezTo>
                    <a:pt x="18550" y="17579"/>
                    <a:pt x="17883" y="17437"/>
                    <a:pt x="17490" y="17032"/>
                  </a:cubicBezTo>
                  <a:cubicBezTo>
                    <a:pt x="17264" y="16794"/>
                    <a:pt x="17562" y="16663"/>
                    <a:pt x="17764" y="16579"/>
                  </a:cubicBezTo>
                  <a:cubicBezTo>
                    <a:pt x="18478" y="16305"/>
                    <a:pt x="19336" y="16282"/>
                    <a:pt x="20098" y="16246"/>
                  </a:cubicBezTo>
                  <a:cubicBezTo>
                    <a:pt x="21765" y="16174"/>
                    <a:pt x="23491" y="16329"/>
                    <a:pt x="25122" y="15924"/>
                  </a:cubicBezTo>
                  <a:cubicBezTo>
                    <a:pt x="26027" y="15710"/>
                    <a:pt x="26956" y="15293"/>
                    <a:pt x="27218" y="14377"/>
                  </a:cubicBezTo>
                  <a:cubicBezTo>
                    <a:pt x="27408" y="13674"/>
                    <a:pt x="27527" y="11484"/>
                    <a:pt x="27527" y="11483"/>
                  </a:cubicBezTo>
                  <a:lnTo>
                    <a:pt x="27527" y="11483"/>
                  </a:lnTo>
                  <a:cubicBezTo>
                    <a:pt x="27420" y="11531"/>
                    <a:pt x="27325" y="11591"/>
                    <a:pt x="27230" y="11686"/>
                  </a:cubicBezTo>
                  <a:lnTo>
                    <a:pt x="27230" y="11674"/>
                  </a:lnTo>
                  <a:cubicBezTo>
                    <a:pt x="26908" y="11924"/>
                    <a:pt x="26182" y="12162"/>
                    <a:pt x="25860" y="12329"/>
                  </a:cubicBezTo>
                  <a:cubicBezTo>
                    <a:pt x="25182" y="12674"/>
                    <a:pt x="23896" y="12936"/>
                    <a:pt x="23431" y="13067"/>
                  </a:cubicBezTo>
                  <a:cubicBezTo>
                    <a:pt x="22038" y="13436"/>
                    <a:pt x="21610" y="13305"/>
                    <a:pt x="20157" y="13448"/>
                  </a:cubicBezTo>
                  <a:cubicBezTo>
                    <a:pt x="20048" y="13461"/>
                    <a:pt x="19945" y="13466"/>
                    <a:pt x="19844" y="13466"/>
                  </a:cubicBezTo>
                  <a:cubicBezTo>
                    <a:pt x="19374" y="13466"/>
                    <a:pt x="18979" y="13344"/>
                    <a:pt x="18478" y="13246"/>
                  </a:cubicBezTo>
                  <a:cubicBezTo>
                    <a:pt x="18205" y="13186"/>
                    <a:pt x="17895" y="13091"/>
                    <a:pt x="17728" y="12876"/>
                  </a:cubicBezTo>
                  <a:cubicBezTo>
                    <a:pt x="17526" y="12603"/>
                    <a:pt x="17812" y="12317"/>
                    <a:pt x="18026" y="12174"/>
                  </a:cubicBezTo>
                  <a:cubicBezTo>
                    <a:pt x="18443" y="11888"/>
                    <a:pt x="18967" y="11769"/>
                    <a:pt x="19443" y="11638"/>
                  </a:cubicBezTo>
                  <a:cubicBezTo>
                    <a:pt x="20157" y="11460"/>
                    <a:pt x="20883" y="11352"/>
                    <a:pt x="21610" y="11293"/>
                  </a:cubicBezTo>
                  <a:cubicBezTo>
                    <a:pt x="22312" y="11233"/>
                    <a:pt x="23015" y="11126"/>
                    <a:pt x="23705" y="10971"/>
                  </a:cubicBezTo>
                  <a:cubicBezTo>
                    <a:pt x="24372" y="10793"/>
                    <a:pt x="25003" y="10531"/>
                    <a:pt x="25598" y="10198"/>
                  </a:cubicBezTo>
                  <a:cubicBezTo>
                    <a:pt x="26670" y="9602"/>
                    <a:pt x="27634" y="8626"/>
                    <a:pt x="27515" y="7304"/>
                  </a:cubicBezTo>
                  <a:cubicBezTo>
                    <a:pt x="27491" y="7233"/>
                    <a:pt x="27468" y="7161"/>
                    <a:pt x="27444" y="7102"/>
                  </a:cubicBezTo>
                  <a:cubicBezTo>
                    <a:pt x="27420" y="7042"/>
                    <a:pt x="27110" y="6340"/>
                    <a:pt x="26968" y="6054"/>
                  </a:cubicBezTo>
                  <a:lnTo>
                    <a:pt x="26884" y="5911"/>
                  </a:lnTo>
                  <a:lnTo>
                    <a:pt x="26753" y="6030"/>
                  </a:lnTo>
                  <a:cubicBezTo>
                    <a:pt x="26456" y="6316"/>
                    <a:pt x="26146" y="6566"/>
                    <a:pt x="25825" y="6816"/>
                  </a:cubicBezTo>
                  <a:cubicBezTo>
                    <a:pt x="25134" y="7352"/>
                    <a:pt x="24384" y="7828"/>
                    <a:pt x="23610" y="8245"/>
                  </a:cubicBezTo>
                  <a:cubicBezTo>
                    <a:pt x="23181" y="8447"/>
                    <a:pt x="22693" y="8685"/>
                    <a:pt x="22217" y="8709"/>
                  </a:cubicBezTo>
                  <a:cubicBezTo>
                    <a:pt x="22190" y="8711"/>
                    <a:pt x="22163" y="8712"/>
                    <a:pt x="22136" y="8712"/>
                  </a:cubicBezTo>
                  <a:cubicBezTo>
                    <a:pt x="21790" y="8712"/>
                    <a:pt x="21370" y="8569"/>
                    <a:pt x="21348" y="8162"/>
                  </a:cubicBezTo>
                  <a:cubicBezTo>
                    <a:pt x="21324" y="7757"/>
                    <a:pt x="21705" y="7435"/>
                    <a:pt x="21991" y="7221"/>
                  </a:cubicBezTo>
                  <a:cubicBezTo>
                    <a:pt x="22372" y="6935"/>
                    <a:pt x="22777" y="6697"/>
                    <a:pt x="23181" y="6471"/>
                  </a:cubicBezTo>
                  <a:cubicBezTo>
                    <a:pt x="24158" y="5935"/>
                    <a:pt x="25694" y="5649"/>
                    <a:pt x="25860" y="4554"/>
                  </a:cubicBezTo>
                  <a:cubicBezTo>
                    <a:pt x="25967" y="3923"/>
                    <a:pt x="25575" y="3637"/>
                    <a:pt x="25396" y="2828"/>
                  </a:cubicBezTo>
                  <a:cubicBezTo>
                    <a:pt x="25265" y="2244"/>
                    <a:pt x="25170" y="1649"/>
                    <a:pt x="25122" y="1054"/>
                  </a:cubicBezTo>
                  <a:cubicBezTo>
                    <a:pt x="24953" y="1065"/>
                    <a:pt x="24784" y="1070"/>
                    <a:pt x="24617" y="1070"/>
                  </a:cubicBezTo>
                  <a:cubicBezTo>
                    <a:pt x="24243" y="1070"/>
                    <a:pt x="23873" y="1043"/>
                    <a:pt x="23503" y="994"/>
                  </a:cubicBezTo>
                  <a:cubicBezTo>
                    <a:pt x="23093" y="923"/>
                    <a:pt x="22725" y="748"/>
                    <a:pt x="22402" y="748"/>
                  </a:cubicBezTo>
                  <a:cubicBezTo>
                    <a:pt x="22237" y="748"/>
                    <a:pt x="22084" y="794"/>
                    <a:pt x="21943" y="923"/>
                  </a:cubicBezTo>
                  <a:cubicBezTo>
                    <a:pt x="21788" y="1077"/>
                    <a:pt x="21645" y="1244"/>
                    <a:pt x="21538" y="1435"/>
                  </a:cubicBezTo>
                  <a:cubicBezTo>
                    <a:pt x="21312" y="1816"/>
                    <a:pt x="21145" y="2220"/>
                    <a:pt x="21038" y="2649"/>
                  </a:cubicBezTo>
                  <a:cubicBezTo>
                    <a:pt x="20895" y="3399"/>
                    <a:pt x="20776" y="3947"/>
                    <a:pt x="20383" y="4614"/>
                  </a:cubicBezTo>
                  <a:cubicBezTo>
                    <a:pt x="20322" y="4715"/>
                    <a:pt x="20078" y="4905"/>
                    <a:pt x="19949" y="4905"/>
                  </a:cubicBezTo>
                  <a:cubicBezTo>
                    <a:pt x="19927" y="4905"/>
                    <a:pt x="19909" y="4899"/>
                    <a:pt x="19895" y="4887"/>
                  </a:cubicBezTo>
                  <a:cubicBezTo>
                    <a:pt x="19205" y="4399"/>
                    <a:pt x="19598" y="3209"/>
                    <a:pt x="19812" y="2578"/>
                  </a:cubicBezTo>
                  <a:cubicBezTo>
                    <a:pt x="20062" y="1863"/>
                    <a:pt x="20383" y="1185"/>
                    <a:pt x="20800" y="554"/>
                  </a:cubicBezTo>
                  <a:lnTo>
                    <a:pt x="20895" y="399"/>
                  </a:lnTo>
                  <a:cubicBezTo>
                    <a:pt x="20716" y="367"/>
                    <a:pt x="20535" y="352"/>
                    <a:pt x="20353" y="352"/>
                  </a:cubicBezTo>
                  <a:cubicBezTo>
                    <a:pt x="20124" y="352"/>
                    <a:pt x="19895" y="376"/>
                    <a:pt x="19669" y="423"/>
                  </a:cubicBezTo>
                  <a:cubicBezTo>
                    <a:pt x="18717" y="685"/>
                    <a:pt x="18205" y="1827"/>
                    <a:pt x="17943" y="2685"/>
                  </a:cubicBezTo>
                  <a:cubicBezTo>
                    <a:pt x="17526" y="3994"/>
                    <a:pt x="17728" y="5399"/>
                    <a:pt x="17431" y="6721"/>
                  </a:cubicBezTo>
                  <a:cubicBezTo>
                    <a:pt x="17371" y="7054"/>
                    <a:pt x="17264" y="7364"/>
                    <a:pt x="17121" y="7662"/>
                  </a:cubicBezTo>
                  <a:cubicBezTo>
                    <a:pt x="17062" y="7816"/>
                    <a:pt x="16931" y="7935"/>
                    <a:pt x="16788" y="7983"/>
                  </a:cubicBezTo>
                  <a:cubicBezTo>
                    <a:pt x="16772" y="7986"/>
                    <a:pt x="16756" y="7988"/>
                    <a:pt x="16741" y="7988"/>
                  </a:cubicBezTo>
                  <a:cubicBezTo>
                    <a:pt x="16579" y="7988"/>
                    <a:pt x="16424" y="7828"/>
                    <a:pt x="16359" y="7697"/>
                  </a:cubicBezTo>
                  <a:cubicBezTo>
                    <a:pt x="16061" y="7138"/>
                    <a:pt x="16288" y="6352"/>
                    <a:pt x="16311" y="5757"/>
                  </a:cubicBezTo>
                  <a:cubicBezTo>
                    <a:pt x="16383" y="4233"/>
                    <a:pt x="16181" y="2709"/>
                    <a:pt x="16383" y="1208"/>
                  </a:cubicBezTo>
                  <a:cubicBezTo>
                    <a:pt x="16419" y="994"/>
                    <a:pt x="16454" y="780"/>
                    <a:pt x="16502" y="577"/>
                  </a:cubicBezTo>
                  <a:cubicBezTo>
                    <a:pt x="16526" y="434"/>
                    <a:pt x="16562" y="304"/>
                    <a:pt x="16621" y="184"/>
                  </a:cubicBezTo>
                  <a:cubicBezTo>
                    <a:pt x="16702" y="43"/>
                    <a:pt x="16682" y="0"/>
                    <a:pt x="16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3644015" y="2206960"/>
              <a:ext cx="701226" cy="832049"/>
            </a:xfrm>
            <a:custGeom>
              <a:avLst/>
              <a:gdLst/>
              <a:ahLst/>
              <a:cxnLst/>
              <a:rect l="l" t="t" r="r" b="b"/>
              <a:pathLst>
                <a:path w="18873" h="22394" extrusionOk="0">
                  <a:moveTo>
                    <a:pt x="18798" y="0"/>
                  </a:moveTo>
                  <a:cubicBezTo>
                    <a:pt x="18778" y="0"/>
                    <a:pt x="18759" y="11"/>
                    <a:pt x="18746" y="36"/>
                  </a:cubicBezTo>
                  <a:cubicBezTo>
                    <a:pt x="18258" y="1012"/>
                    <a:pt x="17460" y="1679"/>
                    <a:pt x="16639" y="2381"/>
                  </a:cubicBezTo>
                  <a:cubicBezTo>
                    <a:pt x="16020" y="2929"/>
                    <a:pt x="15436" y="3512"/>
                    <a:pt x="14900" y="4143"/>
                  </a:cubicBezTo>
                  <a:cubicBezTo>
                    <a:pt x="14888" y="3941"/>
                    <a:pt x="14853" y="3739"/>
                    <a:pt x="14841" y="3536"/>
                  </a:cubicBezTo>
                  <a:cubicBezTo>
                    <a:pt x="14793" y="2988"/>
                    <a:pt x="14746" y="2441"/>
                    <a:pt x="14698" y="1905"/>
                  </a:cubicBezTo>
                  <a:cubicBezTo>
                    <a:pt x="14698" y="1857"/>
                    <a:pt x="14686" y="1798"/>
                    <a:pt x="14686" y="1750"/>
                  </a:cubicBezTo>
                  <a:cubicBezTo>
                    <a:pt x="14519" y="1810"/>
                    <a:pt x="14234" y="4179"/>
                    <a:pt x="14281" y="4858"/>
                  </a:cubicBezTo>
                  <a:lnTo>
                    <a:pt x="14222" y="4917"/>
                  </a:lnTo>
                  <a:cubicBezTo>
                    <a:pt x="13400" y="5846"/>
                    <a:pt x="12567" y="6798"/>
                    <a:pt x="11757" y="7763"/>
                  </a:cubicBezTo>
                  <a:cubicBezTo>
                    <a:pt x="11733" y="7191"/>
                    <a:pt x="11567" y="6572"/>
                    <a:pt x="11471" y="6048"/>
                  </a:cubicBezTo>
                  <a:cubicBezTo>
                    <a:pt x="11317" y="5263"/>
                    <a:pt x="11102" y="4489"/>
                    <a:pt x="10924" y="3715"/>
                  </a:cubicBezTo>
                  <a:cubicBezTo>
                    <a:pt x="10828" y="3310"/>
                    <a:pt x="10745" y="2917"/>
                    <a:pt x="10686" y="2524"/>
                  </a:cubicBezTo>
                  <a:cubicBezTo>
                    <a:pt x="10650" y="2703"/>
                    <a:pt x="10638" y="2893"/>
                    <a:pt x="10626" y="3072"/>
                  </a:cubicBezTo>
                  <a:cubicBezTo>
                    <a:pt x="10626" y="3941"/>
                    <a:pt x="10709" y="4810"/>
                    <a:pt x="10840" y="5679"/>
                  </a:cubicBezTo>
                  <a:cubicBezTo>
                    <a:pt x="11043" y="6584"/>
                    <a:pt x="10876" y="7584"/>
                    <a:pt x="11186" y="8453"/>
                  </a:cubicBezTo>
                  <a:cubicBezTo>
                    <a:pt x="10638" y="9120"/>
                    <a:pt x="10114" y="9799"/>
                    <a:pt x="9614" y="10477"/>
                  </a:cubicBezTo>
                  <a:cubicBezTo>
                    <a:pt x="9388" y="10787"/>
                    <a:pt x="9150" y="11097"/>
                    <a:pt x="8912" y="11406"/>
                  </a:cubicBezTo>
                  <a:cubicBezTo>
                    <a:pt x="8661" y="10585"/>
                    <a:pt x="8054" y="9799"/>
                    <a:pt x="7769" y="9025"/>
                  </a:cubicBezTo>
                  <a:cubicBezTo>
                    <a:pt x="7376" y="7918"/>
                    <a:pt x="7042" y="6787"/>
                    <a:pt x="6721" y="5655"/>
                  </a:cubicBezTo>
                  <a:cubicBezTo>
                    <a:pt x="6554" y="5072"/>
                    <a:pt x="6364" y="4489"/>
                    <a:pt x="6197" y="3905"/>
                  </a:cubicBezTo>
                  <a:lnTo>
                    <a:pt x="6197" y="3905"/>
                  </a:lnTo>
                  <a:cubicBezTo>
                    <a:pt x="6209" y="4191"/>
                    <a:pt x="6233" y="4477"/>
                    <a:pt x="6256" y="4751"/>
                  </a:cubicBezTo>
                  <a:cubicBezTo>
                    <a:pt x="6280" y="5024"/>
                    <a:pt x="7316" y="9894"/>
                    <a:pt x="8471" y="11966"/>
                  </a:cubicBezTo>
                  <a:lnTo>
                    <a:pt x="7578" y="13085"/>
                  </a:lnTo>
                  <a:cubicBezTo>
                    <a:pt x="7197" y="12323"/>
                    <a:pt x="6435" y="11704"/>
                    <a:pt x="5828" y="11156"/>
                  </a:cubicBezTo>
                  <a:cubicBezTo>
                    <a:pt x="4875" y="10275"/>
                    <a:pt x="3935" y="9394"/>
                    <a:pt x="3066" y="8430"/>
                  </a:cubicBezTo>
                  <a:cubicBezTo>
                    <a:pt x="2589" y="7906"/>
                    <a:pt x="2149" y="7358"/>
                    <a:pt x="1732" y="6787"/>
                  </a:cubicBezTo>
                  <a:lnTo>
                    <a:pt x="1732" y="6787"/>
                  </a:lnTo>
                  <a:cubicBezTo>
                    <a:pt x="2113" y="7549"/>
                    <a:pt x="2089" y="7680"/>
                    <a:pt x="2506" y="8382"/>
                  </a:cubicBezTo>
                  <a:cubicBezTo>
                    <a:pt x="2565" y="8477"/>
                    <a:pt x="3256" y="9323"/>
                    <a:pt x="3268" y="9418"/>
                  </a:cubicBezTo>
                  <a:cubicBezTo>
                    <a:pt x="3720" y="9906"/>
                    <a:pt x="4042" y="10216"/>
                    <a:pt x="4518" y="10668"/>
                  </a:cubicBezTo>
                  <a:cubicBezTo>
                    <a:pt x="5018" y="11156"/>
                    <a:pt x="5542" y="11609"/>
                    <a:pt x="6042" y="12097"/>
                  </a:cubicBezTo>
                  <a:cubicBezTo>
                    <a:pt x="6495" y="12525"/>
                    <a:pt x="6852" y="13025"/>
                    <a:pt x="7280" y="13466"/>
                  </a:cubicBezTo>
                  <a:cubicBezTo>
                    <a:pt x="7018" y="13799"/>
                    <a:pt x="6768" y="14133"/>
                    <a:pt x="6518" y="14478"/>
                  </a:cubicBezTo>
                  <a:cubicBezTo>
                    <a:pt x="6018" y="13942"/>
                    <a:pt x="5232" y="13609"/>
                    <a:pt x="4601" y="13323"/>
                  </a:cubicBezTo>
                  <a:cubicBezTo>
                    <a:pt x="3756" y="12954"/>
                    <a:pt x="2899" y="12632"/>
                    <a:pt x="2018" y="12382"/>
                  </a:cubicBezTo>
                  <a:lnTo>
                    <a:pt x="1387" y="12192"/>
                  </a:lnTo>
                  <a:lnTo>
                    <a:pt x="1387" y="12192"/>
                  </a:lnTo>
                  <a:cubicBezTo>
                    <a:pt x="1434" y="12228"/>
                    <a:pt x="1482" y="12263"/>
                    <a:pt x="1518" y="12311"/>
                  </a:cubicBezTo>
                  <a:cubicBezTo>
                    <a:pt x="1720" y="12490"/>
                    <a:pt x="3089" y="13359"/>
                    <a:pt x="3732" y="13609"/>
                  </a:cubicBezTo>
                  <a:cubicBezTo>
                    <a:pt x="4220" y="13799"/>
                    <a:pt x="4697" y="14014"/>
                    <a:pt x="5161" y="14240"/>
                  </a:cubicBezTo>
                  <a:cubicBezTo>
                    <a:pt x="5530" y="14430"/>
                    <a:pt x="5864" y="14668"/>
                    <a:pt x="6245" y="14835"/>
                  </a:cubicBezTo>
                  <a:cubicBezTo>
                    <a:pt x="6102" y="15038"/>
                    <a:pt x="5959" y="15240"/>
                    <a:pt x="5816" y="15454"/>
                  </a:cubicBezTo>
                  <a:cubicBezTo>
                    <a:pt x="5564" y="15413"/>
                    <a:pt x="5307" y="15396"/>
                    <a:pt x="5047" y="15396"/>
                  </a:cubicBezTo>
                  <a:cubicBezTo>
                    <a:pt x="4189" y="15396"/>
                    <a:pt x="3302" y="15575"/>
                    <a:pt x="2470" y="15621"/>
                  </a:cubicBezTo>
                  <a:cubicBezTo>
                    <a:pt x="2208" y="15645"/>
                    <a:pt x="1934" y="15657"/>
                    <a:pt x="1661" y="15657"/>
                  </a:cubicBezTo>
                  <a:cubicBezTo>
                    <a:pt x="1855" y="15810"/>
                    <a:pt x="2796" y="15955"/>
                    <a:pt x="3359" y="15955"/>
                  </a:cubicBezTo>
                  <a:cubicBezTo>
                    <a:pt x="3452" y="15955"/>
                    <a:pt x="3534" y="15951"/>
                    <a:pt x="3601" y="15942"/>
                  </a:cubicBezTo>
                  <a:cubicBezTo>
                    <a:pt x="3836" y="15910"/>
                    <a:pt x="4093" y="15903"/>
                    <a:pt x="4354" y="15903"/>
                  </a:cubicBezTo>
                  <a:cubicBezTo>
                    <a:pt x="4545" y="15903"/>
                    <a:pt x="4737" y="15906"/>
                    <a:pt x="4925" y="15906"/>
                  </a:cubicBezTo>
                  <a:cubicBezTo>
                    <a:pt x="5132" y="15906"/>
                    <a:pt x="5333" y="15902"/>
                    <a:pt x="5518" y="15883"/>
                  </a:cubicBezTo>
                  <a:lnTo>
                    <a:pt x="5518" y="15883"/>
                  </a:lnTo>
                  <a:cubicBezTo>
                    <a:pt x="4304" y="17764"/>
                    <a:pt x="2018" y="20395"/>
                    <a:pt x="256" y="21812"/>
                  </a:cubicBezTo>
                  <a:cubicBezTo>
                    <a:pt x="1" y="22018"/>
                    <a:pt x="182" y="22393"/>
                    <a:pt x="446" y="22393"/>
                  </a:cubicBezTo>
                  <a:cubicBezTo>
                    <a:pt x="503" y="22393"/>
                    <a:pt x="564" y="22376"/>
                    <a:pt x="625" y="22336"/>
                  </a:cubicBezTo>
                  <a:cubicBezTo>
                    <a:pt x="2375" y="21122"/>
                    <a:pt x="4601" y="18431"/>
                    <a:pt x="5768" y="16681"/>
                  </a:cubicBezTo>
                  <a:cubicBezTo>
                    <a:pt x="5911" y="16454"/>
                    <a:pt x="6066" y="16228"/>
                    <a:pt x="6233" y="16014"/>
                  </a:cubicBezTo>
                  <a:cubicBezTo>
                    <a:pt x="6887" y="16752"/>
                    <a:pt x="7483" y="18990"/>
                    <a:pt x="7578" y="19181"/>
                  </a:cubicBezTo>
                  <a:lnTo>
                    <a:pt x="7721" y="19479"/>
                  </a:lnTo>
                  <a:cubicBezTo>
                    <a:pt x="7685" y="19050"/>
                    <a:pt x="7459" y="16895"/>
                    <a:pt x="6518" y="15621"/>
                  </a:cubicBezTo>
                  <a:cubicBezTo>
                    <a:pt x="6649" y="15442"/>
                    <a:pt x="6685" y="15347"/>
                    <a:pt x="6816" y="15169"/>
                  </a:cubicBezTo>
                  <a:cubicBezTo>
                    <a:pt x="7221" y="15192"/>
                    <a:pt x="7614" y="15288"/>
                    <a:pt x="7995" y="15454"/>
                  </a:cubicBezTo>
                  <a:cubicBezTo>
                    <a:pt x="8542" y="15740"/>
                    <a:pt x="9054" y="16085"/>
                    <a:pt x="9531" y="16490"/>
                  </a:cubicBezTo>
                  <a:cubicBezTo>
                    <a:pt x="10284" y="17108"/>
                    <a:pt x="11832" y="18373"/>
                    <a:pt x="12084" y="18373"/>
                  </a:cubicBezTo>
                  <a:cubicBezTo>
                    <a:pt x="12099" y="18373"/>
                    <a:pt x="12109" y="18369"/>
                    <a:pt x="12114" y="18359"/>
                  </a:cubicBezTo>
                  <a:cubicBezTo>
                    <a:pt x="11781" y="17966"/>
                    <a:pt x="11448" y="17562"/>
                    <a:pt x="11090" y="17193"/>
                  </a:cubicBezTo>
                  <a:cubicBezTo>
                    <a:pt x="10436" y="16490"/>
                    <a:pt x="9685" y="15883"/>
                    <a:pt x="8864" y="15395"/>
                  </a:cubicBezTo>
                  <a:cubicBezTo>
                    <a:pt x="8400" y="15121"/>
                    <a:pt x="7745" y="14788"/>
                    <a:pt x="7126" y="14752"/>
                  </a:cubicBezTo>
                  <a:cubicBezTo>
                    <a:pt x="7399" y="14383"/>
                    <a:pt x="7673" y="14014"/>
                    <a:pt x="7947" y="13645"/>
                  </a:cubicBezTo>
                  <a:cubicBezTo>
                    <a:pt x="9825" y="13723"/>
                    <a:pt x="13213" y="14850"/>
                    <a:pt x="13681" y="14850"/>
                  </a:cubicBezTo>
                  <a:cubicBezTo>
                    <a:pt x="13711" y="14850"/>
                    <a:pt x="13729" y="14845"/>
                    <a:pt x="13734" y="14835"/>
                  </a:cubicBezTo>
                  <a:lnTo>
                    <a:pt x="13376" y="14716"/>
                  </a:lnTo>
                  <a:cubicBezTo>
                    <a:pt x="11882" y="14187"/>
                    <a:pt x="10110" y="13248"/>
                    <a:pt x="8436" y="13248"/>
                  </a:cubicBezTo>
                  <a:cubicBezTo>
                    <a:pt x="8376" y="13248"/>
                    <a:pt x="8316" y="13249"/>
                    <a:pt x="8257" y="13252"/>
                  </a:cubicBezTo>
                  <a:cubicBezTo>
                    <a:pt x="8721" y="12632"/>
                    <a:pt x="9197" y="12013"/>
                    <a:pt x="9674" y="11394"/>
                  </a:cubicBezTo>
                  <a:lnTo>
                    <a:pt x="9697" y="11394"/>
                  </a:lnTo>
                  <a:cubicBezTo>
                    <a:pt x="11436" y="11037"/>
                    <a:pt x="15115" y="10989"/>
                    <a:pt x="15389" y="10882"/>
                  </a:cubicBezTo>
                  <a:lnTo>
                    <a:pt x="15234" y="10882"/>
                  </a:lnTo>
                  <a:cubicBezTo>
                    <a:pt x="14126" y="10835"/>
                    <a:pt x="13031" y="10704"/>
                    <a:pt x="11924" y="10620"/>
                  </a:cubicBezTo>
                  <a:cubicBezTo>
                    <a:pt x="11648" y="10597"/>
                    <a:pt x="11372" y="10577"/>
                    <a:pt x="11100" y="10577"/>
                  </a:cubicBezTo>
                  <a:cubicBezTo>
                    <a:pt x="10808" y="10577"/>
                    <a:pt x="10522" y="10600"/>
                    <a:pt x="10245" y="10668"/>
                  </a:cubicBezTo>
                  <a:cubicBezTo>
                    <a:pt x="11055" y="9620"/>
                    <a:pt x="12210" y="8346"/>
                    <a:pt x="13067" y="7322"/>
                  </a:cubicBezTo>
                  <a:cubicBezTo>
                    <a:pt x="14162" y="6929"/>
                    <a:pt x="16508" y="6286"/>
                    <a:pt x="16662" y="6156"/>
                  </a:cubicBezTo>
                  <a:lnTo>
                    <a:pt x="16662" y="6156"/>
                  </a:lnTo>
                  <a:cubicBezTo>
                    <a:pt x="15710" y="6203"/>
                    <a:pt x="14567" y="6239"/>
                    <a:pt x="13591" y="6548"/>
                  </a:cubicBezTo>
                  <a:cubicBezTo>
                    <a:pt x="13960" y="6132"/>
                    <a:pt x="14317" y="5715"/>
                    <a:pt x="14674" y="5298"/>
                  </a:cubicBezTo>
                  <a:cubicBezTo>
                    <a:pt x="15484" y="4370"/>
                    <a:pt x="16270" y="3453"/>
                    <a:pt x="17020" y="2500"/>
                  </a:cubicBezTo>
                  <a:cubicBezTo>
                    <a:pt x="17651" y="1691"/>
                    <a:pt x="18460" y="1048"/>
                    <a:pt x="18865" y="83"/>
                  </a:cubicBezTo>
                  <a:cubicBezTo>
                    <a:pt x="18873" y="37"/>
                    <a:pt x="18835" y="0"/>
                    <a:pt x="1879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599209" y="2398389"/>
              <a:ext cx="1054682" cy="1012660"/>
            </a:xfrm>
            <a:custGeom>
              <a:avLst/>
              <a:gdLst/>
              <a:ahLst/>
              <a:cxnLst/>
              <a:rect l="l" t="t" r="r" b="b"/>
              <a:pathLst>
                <a:path w="28386" h="27255" extrusionOk="0">
                  <a:moveTo>
                    <a:pt x="19563" y="2385"/>
                  </a:moveTo>
                  <a:cubicBezTo>
                    <a:pt x="19634" y="2408"/>
                    <a:pt x="19706" y="2432"/>
                    <a:pt x="19765" y="2456"/>
                  </a:cubicBezTo>
                  <a:lnTo>
                    <a:pt x="19777" y="2456"/>
                  </a:lnTo>
                  <a:cubicBezTo>
                    <a:pt x="20111" y="2611"/>
                    <a:pt x="20432" y="2968"/>
                    <a:pt x="20634" y="3170"/>
                  </a:cubicBezTo>
                  <a:cubicBezTo>
                    <a:pt x="20992" y="3504"/>
                    <a:pt x="21277" y="3909"/>
                    <a:pt x="21492" y="4349"/>
                  </a:cubicBezTo>
                  <a:cubicBezTo>
                    <a:pt x="21980" y="5468"/>
                    <a:pt x="22075" y="7028"/>
                    <a:pt x="21516" y="8135"/>
                  </a:cubicBezTo>
                  <a:cubicBezTo>
                    <a:pt x="21410" y="8338"/>
                    <a:pt x="21272" y="8540"/>
                    <a:pt x="21112" y="8540"/>
                  </a:cubicBezTo>
                  <a:cubicBezTo>
                    <a:pt x="21036" y="8540"/>
                    <a:pt x="20956" y="8496"/>
                    <a:pt x="20873" y="8385"/>
                  </a:cubicBezTo>
                  <a:cubicBezTo>
                    <a:pt x="20634" y="8064"/>
                    <a:pt x="20515" y="7647"/>
                    <a:pt x="20408" y="7278"/>
                  </a:cubicBezTo>
                  <a:cubicBezTo>
                    <a:pt x="20182" y="6421"/>
                    <a:pt x="20015" y="5552"/>
                    <a:pt x="19944" y="4671"/>
                  </a:cubicBezTo>
                  <a:cubicBezTo>
                    <a:pt x="19861" y="3909"/>
                    <a:pt x="19789" y="3123"/>
                    <a:pt x="19563" y="2385"/>
                  </a:cubicBezTo>
                  <a:close/>
                  <a:moveTo>
                    <a:pt x="14631" y="10936"/>
                  </a:moveTo>
                  <a:cubicBezTo>
                    <a:pt x="14760" y="10936"/>
                    <a:pt x="14886" y="11005"/>
                    <a:pt x="14955" y="11124"/>
                  </a:cubicBezTo>
                  <a:cubicBezTo>
                    <a:pt x="14955" y="11136"/>
                    <a:pt x="14967" y="11136"/>
                    <a:pt x="14979" y="11148"/>
                  </a:cubicBezTo>
                  <a:cubicBezTo>
                    <a:pt x="15062" y="11243"/>
                    <a:pt x="15134" y="11362"/>
                    <a:pt x="15169" y="11481"/>
                  </a:cubicBezTo>
                  <a:cubicBezTo>
                    <a:pt x="15205" y="11707"/>
                    <a:pt x="15122" y="11957"/>
                    <a:pt x="14884" y="12017"/>
                  </a:cubicBezTo>
                  <a:cubicBezTo>
                    <a:pt x="14835" y="12028"/>
                    <a:pt x="14787" y="12034"/>
                    <a:pt x="14739" y="12034"/>
                  </a:cubicBezTo>
                  <a:cubicBezTo>
                    <a:pt x="14451" y="12034"/>
                    <a:pt x="14200" y="11825"/>
                    <a:pt x="14169" y="11529"/>
                  </a:cubicBezTo>
                  <a:lnTo>
                    <a:pt x="14181" y="11529"/>
                  </a:lnTo>
                  <a:cubicBezTo>
                    <a:pt x="14169" y="11290"/>
                    <a:pt x="14312" y="11005"/>
                    <a:pt x="14550" y="10945"/>
                  </a:cubicBezTo>
                  <a:cubicBezTo>
                    <a:pt x="14577" y="10939"/>
                    <a:pt x="14604" y="10936"/>
                    <a:pt x="14631" y="10936"/>
                  </a:cubicBezTo>
                  <a:close/>
                  <a:moveTo>
                    <a:pt x="17563" y="10767"/>
                  </a:moveTo>
                  <a:cubicBezTo>
                    <a:pt x="17777" y="10790"/>
                    <a:pt x="17967" y="10874"/>
                    <a:pt x="18122" y="11005"/>
                  </a:cubicBezTo>
                  <a:lnTo>
                    <a:pt x="18158" y="11029"/>
                  </a:lnTo>
                  <a:cubicBezTo>
                    <a:pt x="18432" y="11255"/>
                    <a:pt x="18646" y="11683"/>
                    <a:pt x="18563" y="12052"/>
                  </a:cubicBezTo>
                  <a:cubicBezTo>
                    <a:pt x="18499" y="12308"/>
                    <a:pt x="18311" y="12601"/>
                    <a:pt x="18034" y="12601"/>
                  </a:cubicBezTo>
                  <a:cubicBezTo>
                    <a:pt x="18001" y="12601"/>
                    <a:pt x="17967" y="12597"/>
                    <a:pt x="17932" y="12588"/>
                  </a:cubicBezTo>
                  <a:cubicBezTo>
                    <a:pt x="17646" y="12517"/>
                    <a:pt x="17503" y="12207"/>
                    <a:pt x="17420" y="11957"/>
                  </a:cubicBezTo>
                  <a:cubicBezTo>
                    <a:pt x="17372" y="11779"/>
                    <a:pt x="17336" y="11588"/>
                    <a:pt x="17313" y="11410"/>
                  </a:cubicBezTo>
                  <a:cubicBezTo>
                    <a:pt x="17277" y="11267"/>
                    <a:pt x="17265" y="11124"/>
                    <a:pt x="17289" y="10981"/>
                  </a:cubicBezTo>
                  <a:cubicBezTo>
                    <a:pt x="17325" y="10850"/>
                    <a:pt x="17432" y="10767"/>
                    <a:pt x="17563" y="10767"/>
                  </a:cubicBezTo>
                  <a:close/>
                  <a:moveTo>
                    <a:pt x="20180" y="11092"/>
                  </a:moveTo>
                  <a:cubicBezTo>
                    <a:pt x="20291" y="11092"/>
                    <a:pt x="20400" y="11160"/>
                    <a:pt x="20444" y="11279"/>
                  </a:cubicBezTo>
                  <a:lnTo>
                    <a:pt x="20456" y="11267"/>
                  </a:lnTo>
                  <a:cubicBezTo>
                    <a:pt x="20765" y="11624"/>
                    <a:pt x="20742" y="12279"/>
                    <a:pt x="20551" y="12672"/>
                  </a:cubicBezTo>
                  <a:cubicBezTo>
                    <a:pt x="20490" y="12774"/>
                    <a:pt x="20390" y="12829"/>
                    <a:pt x="20289" y="12829"/>
                  </a:cubicBezTo>
                  <a:cubicBezTo>
                    <a:pt x="20213" y="12829"/>
                    <a:pt x="20136" y="12798"/>
                    <a:pt x="20075" y="12731"/>
                  </a:cubicBezTo>
                  <a:cubicBezTo>
                    <a:pt x="19753" y="12350"/>
                    <a:pt x="19587" y="11564"/>
                    <a:pt x="19992" y="11171"/>
                  </a:cubicBezTo>
                  <a:cubicBezTo>
                    <a:pt x="20046" y="11117"/>
                    <a:pt x="20113" y="11092"/>
                    <a:pt x="20180" y="11092"/>
                  </a:cubicBezTo>
                  <a:close/>
                  <a:moveTo>
                    <a:pt x="15878" y="14241"/>
                  </a:moveTo>
                  <a:cubicBezTo>
                    <a:pt x="15891" y="14241"/>
                    <a:pt x="15905" y="14242"/>
                    <a:pt x="15920" y="14243"/>
                  </a:cubicBezTo>
                  <a:cubicBezTo>
                    <a:pt x="16003" y="14243"/>
                    <a:pt x="16098" y="14255"/>
                    <a:pt x="16158" y="14362"/>
                  </a:cubicBezTo>
                  <a:cubicBezTo>
                    <a:pt x="16301" y="14708"/>
                    <a:pt x="16098" y="15148"/>
                    <a:pt x="15860" y="15410"/>
                  </a:cubicBezTo>
                  <a:cubicBezTo>
                    <a:pt x="15717" y="15553"/>
                    <a:pt x="15509" y="15660"/>
                    <a:pt x="15321" y="15660"/>
                  </a:cubicBezTo>
                  <a:cubicBezTo>
                    <a:pt x="15179" y="15660"/>
                    <a:pt x="15049" y="15599"/>
                    <a:pt x="14967" y="15446"/>
                  </a:cubicBezTo>
                  <a:cubicBezTo>
                    <a:pt x="14800" y="15172"/>
                    <a:pt x="15050" y="14839"/>
                    <a:pt x="15217" y="14636"/>
                  </a:cubicBezTo>
                  <a:cubicBezTo>
                    <a:pt x="15387" y="14444"/>
                    <a:pt x="15620" y="14241"/>
                    <a:pt x="15878" y="14241"/>
                  </a:cubicBezTo>
                  <a:close/>
                  <a:moveTo>
                    <a:pt x="20202" y="15522"/>
                  </a:moveTo>
                  <a:cubicBezTo>
                    <a:pt x="20263" y="15522"/>
                    <a:pt x="20322" y="15545"/>
                    <a:pt x="20367" y="15605"/>
                  </a:cubicBezTo>
                  <a:lnTo>
                    <a:pt x="20367" y="15605"/>
                  </a:lnTo>
                  <a:cubicBezTo>
                    <a:pt x="20381" y="15626"/>
                    <a:pt x="20402" y="15660"/>
                    <a:pt x="20408" y="15672"/>
                  </a:cubicBezTo>
                  <a:cubicBezTo>
                    <a:pt x="20432" y="15720"/>
                    <a:pt x="20444" y="15755"/>
                    <a:pt x="20456" y="15803"/>
                  </a:cubicBezTo>
                  <a:cubicBezTo>
                    <a:pt x="20480" y="15898"/>
                    <a:pt x="20503" y="15993"/>
                    <a:pt x="20503" y="16089"/>
                  </a:cubicBezTo>
                  <a:cubicBezTo>
                    <a:pt x="20527" y="16279"/>
                    <a:pt x="20515" y="16470"/>
                    <a:pt x="20480" y="16648"/>
                  </a:cubicBezTo>
                  <a:cubicBezTo>
                    <a:pt x="20425" y="16910"/>
                    <a:pt x="20191" y="17302"/>
                    <a:pt x="19887" y="17302"/>
                  </a:cubicBezTo>
                  <a:cubicBezTo>
                    <a:pt x="19859" y="17302"/>
                    <a:pt x="19830" y="17298"/>
                    <a:pt x="19801" y="17291"/>
                  </a:cubicBezTo>
                  <a:cubicBezTo>
                    <a:pt x="19206" y="17160"/>
                    <a:pt x="19622" y="16077"/>
                    <a:pt x="19884" y="15732"/>
                  </a:cubicBezTo>
                  <a:cubicBezTo>
                    <a:pt x="19925" y="15635"/>
                    <a:pt x="20069" y="15522"/>
                    <a:pt x="20202" y="15522"/>
                  </a:cubicBezTo>
                  <a:close/>
                  <a:moveTo>
                    <a:pt x="18191" y="15040"/>
                  </a:moveTo>
                  <a:cubicBezTo>
                    <a:pt x="18204" y="15040"/>
                    <a:pt x="18216" y="15041"/>
                    <a:pt x="18229" y="15041"/>
                  </a:cubicBezTo>
                  <a:cubicBezTo>
                    <a:pt x="18396" y="15041"/>
                    <a:pt x="18539" y="15184"/>
                    <a:pt x="18539" y="15362"/>
                  </a:cubicBezTo>
                  <a:cubicBezTo>
                    <a:pt x="18527" y="15446"/>
                    <a:pt x="18515" y="15529"/>
                    <a:pt x="18503" y="15612"/>
                  </a:cubicBezTo>
                  <a:cubicBezTo>
                    <a:pt x="18408" y="15982"/>
                    <a:pt x="18229" y="16339"/>
                    <a:pt x="18003" y="16660"/>
                  </a:cubicBezTo>
                  <a:cubicBezTo>
                    <a:pt x="17753" y="16994"/>
                    <a:pt x="17432" y="17279"/>
                    <a:pt x="17063" y="17482"/>
                  </a:cubicBezTo>
                  <a:cubicBezTo>
                    <a:pt x="17015" y="17507"/>
                    <a:pt x="16964" y="17519"/>
                    <a:pt x="16915" y="17519"/>
                  </a:cubicBezTo>
                  <a:cubicBezTo>
                    <a:pt x="16780" y="17519"/>
                    <a:pt x="16654" y="17431"/>
                    <a:pt x="16610" y="17291"/>
                  </a:cubicBezTo>
                  <a:cubicBezTo>
                    <a:pt x="16469" y="16410"/>
                    <a:pt x="17187" y="15040"/>
                    <a:pt x="18191" y="15040"/>
                  </a:cubicBezTo>
                  <a:close/>
                  <a:moveTo>
                    <a:pt x="16626" y="0"/>
                  </a:moveTo>
                  <a:cubicBezTo>
                    <a:pt x="16084" y="0"/>
                    <a:pt x="15526" y="83"/>
                    <a:pt x="14991" y="146"/>
                  </a:cubicBezTo>
                  <a:cubicBezTo>
                    <a:pt x="14812" y="158"/>
                    <a:pt x="13931" y="372"/>
                    <a:pt x="14086" y="468"/>
                  </a:cubicBezTo>
                  <a:cubicBezTo>
                    <a:pt x="14669" y="825"/>
                    <a:pt x="15134" y="1325"/>
                    <a:pt x="15443" y="1932"/>
                  </a:cubicBezTo>
                  <a:cubicBezTo>
                    <a:pt x="15741" y="2516"/>
                    <a:pt x="16122" y="3254"/>
                    <a:pt x="16372" y="3849"/>
                  </a:cubicBezTo>
                  <a:cubicBezTo>
                    <a:pt x="16848" y="5004"/>
                    <a:pt x="17265" y="6183"/>
                    <a:pt x="17622" y="7385"/>
                  </a:cubicBezTo>
                  <a:cubicBezTo>
                    <a:pt x="17789" y="7909"/>
                    <a:pt x="17908" y="8576"/>
                    <a:pt x="17682" y="9100"/>
                  </a:cubicBezTo>
                  <a:cubicBezTo>
                    <a:pt x="17639" y="9208"/>
                    <a:pt x="17578" y="9248"/>
                    <a:pt x="17512" y="9248"/>
                  </a:cubicBezTo>
                  <a:cubicBezTo>
                    <a:pt x="17395" y="9248"/>
                    <a:pt x="17261" y="9123"/>
                    <a:pt x="17170" y="9016"/>
                  </a:cubicBezTo>
                  <a:cubicBezTo>
                    <a:pt x="16634" y="8469"/>
                    <a:pt x="16277" y="7683"/>
                    <a:pt x="15955" y="6992"/>
                  </a:cubicBezTo>
                  <a:cubicBezTo>
                    <a:pt x="15241" y="5492"/>
                    <a:pt x="14729" y="3837"/>
                    <a:pt x="13729" y="2480"/>
                  </a:cubicBezTo>
                  <a:cubicBezTo>
                    <a:pt x="13211" y="1796"/>
                    <a:pt x="12539" y="1133"/>
                    <a:pt x="11687" y="1133"/>
                  </a:cubicBezTo>
                  <a:cubicBezTo>
                    <a:pt x="11619" y="1133"/>
                    <a:pt x="11549" y="1138"/>
                    <a:pt x="11479" y="1146"/>
                  </a:cubicBezTo>
                  <a:cubicBezTo>
                    <a:pt x="10764" y="1230"/>
                    <a:pt x="8692" y="1968"/>
                    <a:pt x="8692" y="1968"/>
                  </a:cubicBezTo>
                  <a:cubicBezTo>
                    <a:pt x="8776" y="2051"/>
                    <a:pt x="8883" y="2123"/>
                    <a:pt x="8990" y="2170"/>
                  </a:cubicBezTo>
                  <a:lnTo>
                    <a:pt x="8990" y="2182"/>
                  </a:lnTo>
                  <a:cubicBezTo>
                    <a:pt x="9347" y="2385"/>
                    <a:pt x="9847" y="2956"/>
                    <a:pt x="10121" y="3194"/>
                  </a:cubicBezTo>
                  <a:cubicBezTo>
                    <a:pt x="10717" y="3694"/>
                    <a:pt x="11443" y="4766"/>
                    <a:pt x="11740" y="5147"/>
                  </a:cubicBezTo>
                  <a:cubicBezTo>
                    <a:pt x="12622" y="6302"/>
                    <a:pt x="12657" y="6742"/>
                    <a:pt x="13348" y="8028"/>
                  </a:cubicBezTo>
                  <a:cubicBezTo>
                    <a:pt x="13645" y="8576"/>
                    <a:pt x="13681" y="9052"/>
                    <a:pt x="13812" y="9659"/>
                  </a:cubicBezTo>
                  <a:cubicBezTo>
                    <a:pt x="13860" y="9933"/>
                    <a:pt x="13896" y="10243"/>
                    <a:pt x="13753" y="10493"/>
                  </a:cubicBezTo>
                  <a:cubicBezTo>
                    <a:pt x="13683" y="10618"/>
                    <a:pt x="13575" y="10663"/>
                    <a:pt x="13458" y="10663"/>
                  </a:cubicBezTo>
                  <a:cubicBezTo>
                    <a:pt x="13296" y="10663"/>
                    <a:pt x="13115" y="10576"/>
                    <a:pt x="12991" y="10493"/>
                  </a:cubicBezTo>
                  <a:cubicBezTo>
                    <a:pt x="12574" y="10219"/>
                    <a:pt x="12264" y="9778"/>
                    <a:pt x="11955" y="9385"/>
                  </a:cubicBezTo>
                  <a:cubicBezTo>
                    <a:pt x="11514" y="8802"/>
                    <a:pt x="11133" y="8171"/>
                    <a:pt x="10800" y="7528"/>
                  </a:cubicBezTo>
                  <a:cubicBezTo>
                    <a:pt x="10478" y="6897"/>
                    <a:pt x="10109" y="6290"/>
                    <a:pt x="9693" y="5706"/>
                  </a:cubicBezTo>
                  <a:cubicBezTo>
                    <a:pt x="9276" y="5159"/>
                    <a:pt x="8800" y="4671"/>
                    <a:pt x="8252" y="4254"/>
                  </a:cubicBezTo>
                  <a:cubicBezTo>
                    <a:pt x="7577" y="3736"/>
                    <a:pt x="6772" y="3325"/>
                    <a:pt x="5950" y="3325"/>
                  </a:cubicBezTo>
                  <a:cubicBezTo>
                    <a:pt x="5582" y="3325"/>
                    <a:pt x="5211" y="3408"/>
                    <a:pt x="4847" y="3599"/>
                  </a:cubicBezTo>
                  <a:cubicBezTo>
                    <a:pt x="4787" y="3647"/>
                    <a:pt x="4740" y="3694"/>
                    <a:pt x="4680" y="3754"/>
                  </a:cubicBezTo>
                  <a:cubicBezTo>
                    <a:pt x="4644" y="3790"/>
                    <a:pt x="4120" y="4349"/>
                    <a:pt x="3906" y="4599"/>
                  </a:cubicBezTo>
                  <a:lnTo>
                    <a:pt x="3799" y="4718"/>
                  </a:lnTo>
                  <a:lnTo>
                    <a:pt x="3966" y="4790"/>
                  </a:lnTo>
                  <a:cubicBezTo>
                    <a:pt x="4335" y="4956"/>
                    <a:pt x="4704" y="5147"/>
                    <a:pt x="5049" y="5349"/>
                  </a:cubicBezTo>
                  <a:cubicBezTo>
                    <a:pt x="5811" y="5778"/>
                    <a:pt x="6537" y="6278"/>
                    <a:pt x="7216" y="6838"/>
                  </a:cubicBezTo>
                  <a:cubicBezTo>
                    <a:pt x="7573" y="7159"/>
                    <a:pt x="7966" y="7516"/>
                    <a:pt x="8181" y="7945"/>
                  </a:cubicBezTo>
                  <a:cubicBezTo>
                    <a:pt x="8347" y="8266"/>
                    <a:pt x="8407" y="8766"/>
                    <a:pt x="8002" y="8957"/>
                  </a:cubicBezTo>
                  <a:cubicBezTo>
                    <a:pt x="7913" y="9002"/>
                    <a:pt x="7818" y="9020"/>
                    <a:pt x="7722" y="9020"/>
                  </a:cubicBezTo>
                  <a:cubicBezTo>
                    <a:pt x="7433" y="9020"/>
                    <a:pt x="7127" y="8853"/>
                    <a:pt x="6895" y="8719"/>
                  </a:cubicBezTo>
                  <a:cubicBezTo>
                    <a:pt x="6490" y="8481"/>
                    <a:pt x="6109" y="8207"/>
                    <a:pt x="5740" y="7909"/>
                  </a:cubicBezTo>
                  <a:cubicBezTo>
                    <a:pt x="4962" y="7293"/>
                    <a:pt x="4174" y="6158"/>
                    <a:pt x="3234" y="6158"/>
                  </a:cubicBezTo>
                  <a:cubicBezTo>
                    <a:pt x="3138" y="6158"/>
                    <a:pt x="3041" y="6169"/>
                    <a:pt x="2942" y="6195"/>
                  </a:cubicBezTo>
                  <a:cubicBezTo>
                    <a:pt x="2323" y="6338"/>
                    <a:pt x="2215" y="6802"/>
                    <a:pt x="1537" y="7278"/>
                  </a:cubicBezTo>
                  <a:cubicBezTo>
                    <a:pt x="1049" y="7635"/>
                    <a:pt x="537" y="7945"/>
                    <a:pt x="1" y="8231"/>
                  </a:cubicBezTo>
                  <a:cubicBezTo>
                    <a:pt x="239" y="8707"/>
                    <a:pt x="430" y="9219"/>
                    <a:pt x="561" y="9731"/>
                  </a:cubicBezTo>
                  <a:cubicBezTo>
                    <a:pt x="715" y="10350"/>
                    <a:pt x="596" y="10969"/>
                    <a:pt x="1096" y="11207"/>
                  </a:cubicBezTo>
                  <a:cubicBezTo>
                    <a:pt x="1299" y="11290"/>
                    <a:pt x="1513" y="11350"/>
                    <a:pt x="1727" y="11386"/>
                  </a:cubicBezTo>
                  <a:cubicBezTo>
                    <a:pt x="1926" y="11413"/>
                    <a:pt x="2124" y="11425"/>
                    <a:pt x="2323" y="11425"/>
                  </a:cubicBezTo>
                  <a:cubicBezTo>
                    <a:pt x="2565" y="11425"/>
                    <a:pt x="2807" y="11407"/>
                    <a:pt x="3049" y="11374"/>
                  </a:cubicBezTo>
                  <a:cubicBezTo>
                    <a:pt x="3583" y="11262"/>
                    <a:pt x="4024" y="11181"/>
                    <a:pt x="4520" y="11181"/>
                  </a:cubicBezTo>
                  <a:cubicBezTo>
                    <a:pt x="4709" y="11181"/>
                    <a:pt x="4907" y="11193"/>
                    <a:pt x="5121" y="11219"/>
                  </a:cubicBezTo>
                  <a:cubicBezTo>
                    <a:pt x="5252" y="11243"/>
                    <a:pt x="5585" y="11445"/>
                    <a:pt x="5561" y="11576"/>
                  </a:cubicBezTo>
                  <a:cubicBezTo>
                    <a:pt x="5371" y="12398"/>
                    <a:pt x="4132" y="12481"/>
                    <a:pt x="3454" y="12529"/>
                  </a:cubicBezTo>
                  <a:cubicBezTo>
                    <a:pt x="3244" y="12542"/>
                    <a:pt x="3034" y="12549"/>
                    <a:pt x="2824" y="12549"/>
                  </a:cubicBezTo>
                  <a:cubicBezTo>
                    <a:pt x="2284" y="12549"/>
                    <a:pt x="1747" y="12504"/>
                    <a:pt x="1215" y="12410"/>
                  </a:cubicBezTo>
                  <a:lnTo>
                    <a:pt x="1025" y="12374"/>
                  </a:lnTo>
                  <a:lnTo>
                    <a:pt x="1025" y="12374"/>
                  </a:lnTo>
                  <a:cubicBezTo>
                    <a:pt x="1120" y="12779"/>
                    <a:pt x="1287" y="13160"/>
                    <a:pt x="1525" y="13493"/>
                  </a:cubicBezTo>
                  <a:cubicBezTo>
                    <a:pt x="1990" y="14095"/>
                    <a:pt x="2832" y="14257"/>
                    <a:pt x="3602" y="14257"/>
                  </a:cubicBezTo>
                  <a:cubicBezTo>
                    <a:pt x="3838" y="14257"/>
                    <a:pt x="4066" y="14242"/>
                    <a:pt x="4275" y="14219"/>
                  </a:cubicBezTo>
                  <a:cubicBezTo>
                    <a:pt x="5644" y="14088"/>
                    <a:pt x="6859" y="13374"/>
                    <a:pt x="8204" y="13124"/>
                  </a:cubicBezTo>
                  <a:cubicBezTo>
                    <a:pt x="8443" y="13080"/>
                    <a:pt x="8688" y="13055"/>
                    <a:pt x="8934" y="13055"/>
                  </a:cubicBezTo>
                  <a:cubicBezTo>
                    <a:pt x="9020" y="13055"/>
                    <a:pt x="9106" y="13058"/>
                    <a:pt x="9193" y="13065"/>
                  </a:cubicBezTo>
                  <a:cubicBezTo>
                    <a:pt x="9205" y="13064"/>
                    <a:pt x="9217" y="13063"/>
                    <a:pt x="9229" y="13063"/>
                  </a:cubicBezTo>
                  <a:cubicBezTo>
                    <a:pt x="9381" y="13063"/>
                    <a:pt x="9521" y="13133"/>
                    <a:pt x="9609" y="13243"/>
                  </a:cubicBezTo>
                  <a:cubicBezTo>
                    <a:pt x="9716" y="13398"/>
                    <a:pt x="9609" y="13624"/>
                    <a:pt x="9514" y="13743"/>
                  </a:cubicBezTo>
                  <a:cubicBezTo>
                    <a:pt x="9109" y="14231"/>
                    <a:pt x="8300" y="14338"/>
                    <a:pt x="7740" y="14541"/>
                  </a:cubicBezTo>
                  <a:cubicBezTo>
                    <a:pt x="6311" y="15053"/>
                    <a:pt x="4978" y="15827"/>
                    <a:pt x="3513" y="16220"/>
                  </a:cubicBezTo>
                  <a:cubicBezTo>
                    <a:pt x="3299" y="16279"/>
                    <a:pt x="3097" y="16315"/>
                    <a:pt x="2882" y="16363"/>
                  </a:cubicBezTo>
                  <a:cubicBezTo>
                    <a:pt x="2751" y="16386"/>
                    <a:pt x="2608" y="16398"/>
                    <a:pt x="2477" y="16398"/>
                  </a:cubicBezTo>
                  <a:cubicBezTo>
                    <a:pt x="2446" y="16394"/>
                    <a:pt x="2420" y="16393"/>
                    <a:pt x="2398" y="16393"/>
                  </a:cubicBezTo>
                  <a:cubicBezTo>
                    <a:pt x="2151" y="16393"/>
                    <a:pt x="2450" y="16625"/>
                    <a:pt x="2549" y="16767"/>
                  </a:cubicBezTo>
                  <a:cubicBezTo>
                    <a:pt x="2632" y="16875"/>
                    <a:pt x="2692" y="16994"/>
                    <a:pt x="2751" y="17113"/>
                  </a:cubicBezTo>
                  <a:cubicBezTo>
                    <a:pt x="2930" y="17410"/>
                    <a:pt x="3108" y="17708"/>
                    <a:pt x="3311" y="17994"/>
                  </a:cubicBezTo>
                  <a:cubicBezTo>
                    <a:pt x="3609" y="18446"/>
                    <a:pt x="4049" y="18780"/>
                    <a:pt x="4561" y="18958"/>
                  </a:cubicBezTo>
                  <a:cubicBezTo>
                    <a:pt x="4812" y="19037"/>
                    <a:pt x="5066" y="19071"/>
                    <a:pt x="5321" y="19071"/>
                  </a:cubicBezTo>
                  <a:cubicBezTo>
                    <a:pt x="6300" y="19071"/>
                    <a:pt x="7285" y="18561"/>
                    <a:pt x="8097" y="18089"/>
                  </a:cubicBezTo>
                  <a:cubicBezTo>
                    <a:pt x="8835" y="17637"/>
                    <a:pt x="9514" y="17148"/>
                    <a:pt x="10216" y="16636"/>
                  </a:cubicBezTo>
                  <a:cubicBezTo>
                    <a:pt x="10943" y="16113"/>
                    <a:pt x="11729" y="15529"/>
                    <a:pt x="12598" y="15255"/>
                  </a:cubicBezTo>
                  <a:cubicBezTo>
                    <a:pt x="12707" y="15219"/>
                    <a:pt x="12853" y="15179"/>
                    <a:pt x="12991" y="15179"/>
                  </a:cubicBezTo>
                  <a:cubicBezTo>
                    <a:pt x="13124" y="15179"/>
                    <a:pt x="13248" y="15216"/>
                    <a:pt x="13324" y="15327"/>
                  </a:cubicBezTo>
                  <a:cubicBezTo>
                    <a:pt x="13526" y="15612"/>
                    <a:pt x="13407" y="15958"/>
                    <a:pt x="13241" y="16220"/>
                  </a:cubicBezTo>
                  <a:cubicBezTo>
                    <a:pt x="12764" y="16970"/>
                    <a:pt x="11871" y="17482"/>
                    <a:pt x="11133" y="17898"/>
                  </a:cubicBezTo>
                  <a:cubicBezTo>
                    <a:pt x="10383" y="18327"/>
                    <a:pt x="9562" y="18696"/>
                    <a:pt x="8764" y="19077"/>
                  </a:cubicBezTo>
                  <a:cubicBezTo>
                    <a:pt x="7665" y="19594"/>
                    <a:pt x="6508" y="20082"/>
                    <a:pt x="5274" y="20082"/>
                  </a:cubicBezTo>
                  <a:cubicBezTo>
                    <a:pt x="5145" y="20082"/>
                    <a:pt x="5014" y="20077"/>
                    <a:pt x="4882" y="20065"/>
                  </a:cubicBezTo>
                  <a:cubicBezTo>
                    <a:pt x="4871" y="20053"/>
                    <a:pt x="4859" y="20053"/>
                    <a:pt x="4835" y="20053"/>
                  </a:cubicBezTo>
                  <a:lnTo>
                    <a:pt x="4752" y="20053"/>
                  </a:lnTo>
                  <a:cubicBezTo>
                    <a:pt x="4537" y="20053"/>
                    <a:pt x="4323" y="20030"/>
                    <a:pt x="4120" y="19994"/>
                  </a:cubicBezTo>
                  <a:cubicBezTo>
                    <a:pt x="4120" y="19994"/>
                    <a:pt x="4120" y="19994"/>
                    <a:pt x="4119" y="19994"/>
                  </a:cubicBezTo>
                  <a:cubicBezTo>
                    <a:pt x="4049" y="19994"/>
                    <a:pt x="5352" y="22522"/>
                    <a:pt x="6442" y="23304"/>
                  </a:cubicBezTo>
                  <a:cubicBezTo>
                    <a:pt x="7004" y="23709"/>
                    <a:pt x="7626" y="23902"/>
                    <a:pt x="8258" y="23902"/>
                  </a:cubicBezTo>
                  <a:cubicBezTo>
                    <a:pt x="8779" y="23902"/>
                    <a:pt x="9306" y="23771"/>
                    <a:pt x="9812" y="23518"/>
                  </a:cubicBezTo>
                  <a:cubicBezTo>
                    <a:pt x="10883" y="22970"/>
                    <a:pt x="11717" y="22042"/>
                    <a:pt x="12538" y="21196"/>
                  </a:cubicBezTo>
                  <a:cubicBezTo>
                    <a:pt x="12943" y="20792"/>
                    <a:pt x="13372" y="20411"/>
                    <a:pt x="13800" y="20018"/>
                  </a:cubicBezTo>
                  <a:cubicBezTo>
                    <a:pt x="14277" y="19589"/>
                    <a:pt x="14741" y="19125"/>
                    <a:pt x="15348" y="18887"/>
                  </a:cubicBezTo>
                  <a:cubicBezTo>
                    <a:pt x="15503" y="18832"/>
                    <a:pt x="15638" y="18756"/>
                    <a:pt x="15805" y="18756"/>
                  </a:cubicBezTo>
                  <a:cubicBezTo>
                    <a:pt x="15855" y="18756"/>
                    <a:pt x="15909" y="18763"/>
                    <a:pt x="15967" y="18780"/>
                  </a:cubicBezTo>
                  <a:lnTo>
                    <a:pt x="15979" y="18780"/>
                  </a:lnTo>
                  <a:cubicBezTo>
                    <a:pt x="16051" y="18839"/>
                    <a:pt x="16074" y="18934"/>
                    <a:pt x="16039" y="19018"/>
                  </a:cubicBezTo>
                  <a:cubicBezTo>
                    <a:pt x="16015" y="19089"/>
                    <a:pt x="15991" y="19149"/>
                    <a:pt x="15943" y="19220"/>
                  </a:cubicBezTo>
                  <a:cubicBezTo>
                    <a:pt x="15801" y="19434"/>
                    <a:pt x="15634" y="19637"/>
                    <a:pt x="15455" y="19815"/>
                  </a:cubicBezTo>
                  <a:cubicBezTo>
                    <a:pt x="14967" y="20315"/>
                    <a:pt x="14515" y="20815"/>
                    <a:pt x="14074" y="21351"/>
                  </a:cubicBezTo>
                  <a:cubicBezTo>
                    <a:pt x="13574" y="22018"/>
                    <a:pt x="13014" y="22649"/>
                    <a:pt x="12419" y="23232"/>
                  </a:cubicBezTo>
                  <a:cubicBezTo>
                    <a:pt x="11901" y="23707"/>
                    <a:pt x="11237" y="24201"/>
                    <a:pt x="10514" y="24201"/>
                  </a:cubicBezTo>
                  <a:cubicBezTo>
                    <a:pt x="10439" y="24201"/>
                    <a:pt x="10364" y="24196"/>
                    <a:pt x="10288" y="24185"/>
                  </a:cubicBezTo>
                  <a:cubicBezTo>
                    <a:pt x="10240" y="24185"/>
                    <a:pt x="11693" y="26388"/>
                    <a:pt x="12895" y="26661"/>
                  </a:cubicBezTo>
                  <a:cubicBezTo>
                    <a:pt x="13100" y="26706"/>
                    <a:pt x="13302" y="26727"/>
                    <a:pt x="13499" y="26727"/>
                  </a:cubicBezTo>
                  <a:cubicBezTo>
                    <a:pt x="14462" y="26727"/>
                    <a:pt x="15329" y="26226"/>
                    <a:pt x="15991" y="25495"/>
                  </a:cubicBezTo>
                  <a:cubicBezTo>
                    <a:pt x="16717" y="24685"/>
                    <a:pt x="17074" y="23709"/>
                    <a:pt x="17384" y="22685"/>
                  </a:cubicBezTo>
                  <a:cubicBezTo>
                    <a:pt x="17539" y="22125"/>
                    <a:pt x="17741" y="21577"/>
                    <a:pt x="17979" y="21054"/>
                  </a:cubicBezTo>
                  <a:cubicBezTo>
                    <a:pt x="18170" y="20625"/>
                    <a:pt x="18444" y="20161"/>
                    <a:pt x="18896" y="19982"/>
                  </a:cubicBezTo>
                  <a:cubicBezTo>
                    <a:pt x="18969" y="19954"/>
                    <a:pt x="19035" y="19940"/>
                    <a:pt x="19094" y="19940"/>
                  </a:cubicBezTo>
                  <a:cubicBezTo>
                    <a:pt x="19885" y="19940"/>
                    <a:pt x="19583" y="22276"/>
                    <a:pt x="19527" y="22697"/>
                  </a:cubicBezTo>
                  <a:cubicBezTo>
                    <a:pt x="19456" y="23435"/>
                    <a:pt x="19277" y="24161"/>
                    <a:pt x="18991" y="24864"/>
                  </a:cubicBezTo>
                  <a:cubicBezTo>
                    <a:pt x="18563" y="25864"/>
                    <a:pt x="17801" y="26566"/>
                    <a:pt x="16920" y="27161"/>
                  </a:cubicBezTo>
                  <a:cubicBezTo>
                    <a:pt x="16895" y="27180"/>
                    <a:pt x="17521" y="27254"/>
                    <a:pt x="18275" y="27254"/>
                  </a:cubicBezTo>
                  <a:cubicBezTo>
                    <a:pt x="18964" y="27254"/>
                    <a:pt x="19760" y="27193"/>
                    <a:pt x="20265" y="26971"/>
                  </a:cubicBezTo>
                  <a:cubicBezTo>
                    <a:pt x="21123" y="26590"/>
                    <a:pt x="21908" y="25983"/>
                    <a:pt x="22289" y="25102"/>
                  </a:cubicBezTo>
                  <a:cubicBezTo>
                    <a:pt x="22670" y="24221"/>
                    <a:pt x="22516" y="23328"/>
                    <a:pt x="22313" y="22447"/>
                  </a:cubicBezTo>
                  <a:cubicBezTo>
                    <a:pt x="22147" y="21697"/>
                    <a:pt x="21837" y="20613"/>
                    <a:pt x="22218" y="19863"/>
                  </a:cubicBezTo>
                  <a:cubicBezTo>
                    <a:pt x="22242" y="19827"/>
                    <a:pt x="22254" y="19803"/>
                    <a:pt x="22266" y="19768"/>
                  </a:cubicBezTo>
                  <a:cubicBezTo>
                    <a:pt x="22389" y="19637"/>
                    <a:pt x="22514" y="19583"/>
                    <a:pt x="22633" y="19583"/>
                  </a:cubicBezTo>
                  <a:cubicBezTo>
                    <a:pt x="22905" y="19583"/>
                    <a:pt x="23143" y="19866"/>
                    <a:pt x="23242" y="20173"/>
                  </a:cubicBezTo>
                  <a:cubicBezTo>
                    <a:pt x="23349" y="20577"/>
                    <a:pt x="23397" y="20994"/>
                    <a:pt x="23385" y="21411"/>
                  </a:cubicBezTo>
                  <a:cubicBezTo>
                    <a:pt x="23397" y="21816"/>
                    <a:pt x="23349" y="22232"/>
                    <a:pt x="23266" y="22625"/>
                  </a:cubicBezTo>
                  <a:cubicBezTo>
                    <a:pt x="23135" y="23161"/>
                    <a:pt x="22849" y="23649"/>
                    <a:pt x="22694" y="24173"/>
                  </a:cubicBezTo>
                  <a:cubicBezTo>
                    <a:pt x="22693" y="24177"/>
                    <a:pt x="22696" y="24179"/>
                    <a:pt x="22702" y="24179"/>
                  </a:cubicBezTo>
                  <a:cubicBezTo>
                    <a:pt x="22842" y="24179"/>
                    <a:pt x="24760" y="23162"/>
                    <a:pt x="25171" y="22101"/>
                  </a:cubicBezTo>
                  <a:cubicBezTo>
                    <a:pt x="25599" y="21006"/>
                    <a:pt x="25945" y="19851"/>
                    <a:pt x="25897" y="18649"/>
                  </a:cubicBezTo>
                  <a:cubicBezTo>
                    <a:pt x="25873" y="17887"/>
                    <a:pt x="25790" y="17386"/>
                    <a:pt x="25337" y="16803"/>
                  </a:cubicBezTo>
                  <a:cubicBezTo>
                    <a:pt x="25040" y="16434"/>
                    <a:pt x="24706" y="16101"/>
                    <a:pt x="24313" y="15839"/>
                  </a:cubicBezTo>
                  <a:cubicBezTo>
                    <a:pt x="23415" y="15307"/>
                    <a:pt x="24030" y="14517"/>
                    <a:pt x="25495" y="14517"/>
                  </a:cubicBezTo>
                  <a:cubicBezTo>
                    <a:pt x="25506" y="14517"/>
                    <a:pt x="25517" y="14517"/>
                    <a:pt x="25528" y="14517"/>
                  </a:cubicBezTo>
                  <a:cubicBezTo>
                    <a:pt x="25534" y="14517"/>
                    <a:pt x="25540" y="14517"/>
                    <a:pt x="25546" y="14517"/>
                  </a:cubicBezTo>
                  <a:cubicBezTo>
                    <a:pt x="26560" y="14517"/>
                    <a:pt x="27269" y="13500"/>
                    <a:pt x="27695" y="12612"/>
                  </a:cubicBezTo>
                  <a:cubicBezTo>
                    <a:pt x="28159" y="11648"/>
                    <a:pt x="28385" y="10052"/>
                    <a:pt x="28112" y="9040"/>
                  </a:cubicBezTo>
                  <a:cubicBezTo>
                    <a:pt x="27850" y="8076"/>
                    <a:pt x="26433" y="5849"/>
                    <a:pt x="25683" y="5468"/>
                  </a:cubicBezTo>
                  <a:lnTo>
                    <a:pt x="25683" y="5468"/>
                  </a:lnTo>
                  <a:cubicBezTo>
                    <a:pt x="25790" y="6397"/>
                    <a:pt x="26004" y="8445"/>
                    <a:pt x="25278" y="9647"/>
                  </a:cubicBezTo>
                  <a:cubicBezTo>
                    <a:pt x="24849" y="10362"/>
                    <a:pt x="24159" y="10886"/>
                    <a:pt x="23349" y="11124"/>
                  </a:cubicBezTo>
                  <a:cubicBezTo>
                    <a:pt x="24123" y="10017"/>
                    <a:pt x="24433" y="8659"/>
                    <a:pt x="24778" y="7373"/>
                  </a:cubicBezTo>
                  <a:cubicBezTo>
                    <a:pt x="25040" y="6397"/>
                    <a:pt x="25266" y="5325"/>
                    <a:pt x="24909" y="4349"/>
                  </a:cubicBezTo>
                  <a:cubicBezTo>
                    <a:pt x="24540" y="3373"/>
                    <a:pt x="23587" y="2801"/>
                    <a:pt x="22635" y="2480"/>
                  </a:cubicBezTo>
                  <a:cubicBezTo>
                    <a:pt x="22063" y="2289"/>
                    <a:pt x="21480" y="2158"/>
                    <a:pt x="20884" y="2111"/>
                  </a:cubicBezTo>
                  <a:cubicBezTo>
                    <a:pt x="20753" y="2094"/>
                    <a:pt x="20622" y="2086"/>
                    <a:pt x="20492" y="2086"/>
                  </a:cubicBezTo>
                  <a:cubicBezTo>
                    <a:pt x="20161" y="2086"/>
                    <a:pt x="19835" y="2139"/>
                    <a:pt x="19527" y="2242"/>
                  </a:cubicBezTo>
                  <a:cubicBezTo>
                    <a:pt x="19360" y="1730"/>
                    <a:pt x="19099" y="1242"/>
                    <a:pt x="18753" y="837"/>
                  </a:cubicBezTo>
                  <a:cubicBezTo>
                    <a:pt x="18161" y="175"/>
                    <a:pt x="17411" y="0"/>
                    <a:pt x="16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714245" y="2701545"/>
              <a:ext cx="1037591" cy="526895"/>
            </a:xfrm>
            <a:custGeom>
              <a:avLst/>
              <a:gdLst/>
              <a:ahLst/>
              <a:cxnLst/>
              <a:rect l="l" t="t" r="r" b="b"/>
              <a:pathLst>
                <a:path w="27926" h="14181" extrusionOk="0">
                  <a:moveTo>
                    <a:pt x="15658" y="0"/>
                  </a:moveTo>
                  <a:cubicBezTo>
                    <a:pt x="15658" y="0"/>
                    <a:pt x="15658" y="0"/>
                    <a:pt x="15657" y="0"/>
                  </a:cubicBezTo>
                  <a:cubicBezTo>
                    <a:pt x="15669" y="119"/>
                    <a:pt x="15669" y="238"/>
                    <a:pt x="15681" y="369"/>
                  </a:cubicBezTo>
                  <a:cubicBezTo>
                    <a:pt x="15776" y="2000"/>
                    <a:pt x="15574" y="4084"/>
                    <a:pt x="16300" y="5668"/>
                  </a:cubicBezTo>
                  <a:cubicBezTo>
                    <a:pt x="15550" y="5465"/>
                    <a:pt x="14800" y="5263"/>
                    <a:pt x="14050" y="5072"/>
                  </a:cubicBezTo>
                  <a:cubicBezTo>
                    <a:pt x="14050" y="5060"/>
                    <a:pt x="14038" y="5048"/>
                    <a:pt x="14038" y="5048"/>
                  </a:cubicBezTo>
                  <a:cubicBezTo>
                    <a:pt x="13026" y="3584"/>
                    <a:pt x="11573" y="214"/>
                    <a:pt x="11359" y="0"/>
                  </a:cubicBezTo>
                  <a:lnTo>
                    <a:pt x="11359" y="0"/>
                  </a:lnTo>
                  <a:lnTo>
                    <a:pt x="11407" y="143"/>
                  </a:lnTo>
                  <a:cubicBezTo>
                    <a:pt x="11800" y="1191"/>
                    <a:pt x="12097" y="2250"/>
                    <a:pt x="12454" y="3298"/>
                  </a:cubicBezTo>
                  <a:cubicBezTo>
                    <a:pt x="12633" y="3834"/>
                    <a:pt x="12824" y="4382"/>
                    <a:pt x="13157" y="4834"/>
                  </a:cubicBezTo>
                  <a:cubicBezTo>
                    <a:pt x="11871" y="4489"/>
                    <a:pt x="10252" y="3905"/>
                    <a:pt x="8990" y="3512"/>
                  </a:cubicBezTo>
                  <a:cubicBezTo>
                    <a:pt x="8204" y="2655"/>
                    <a:pt x="6704" y="750"/>
                    <a:pt x="6513" y="655"/>
                  </a:cubicBezTo>
                  <a:lnTo>
                    <a:pt x="6513" y="655"/>
                  </a:lnTo>
                  <a:cubicBezTo>
                    <a:pt x="6930" y="1512"/>
                    <a:pt x="7406" y="2548"/>
                    <a:pt x="8061" y="3334"/>
                  </a:cubicBezTo>
                  <a:cubicBezTo>
                    <a:pt x="7537" y="3155"/>
                    <a:pt x="7013" y="2989"/>
                    <a:pt x="6489" y="2810"/>
                  </a:cubicBezTo>
                  <a:cubicBezTo>
                    <a:pt x="5335" y="2429"/>
                    <a:pt x="4180" y="2060"/>
                    <a:pt x="3001" y="1727"/>
                  </a:cubicBezTo>
                  <a:cubicBezTo>
                    <a:pt x="2024" y="1456"/>
                    <a:pt x="1129" y="964"/>
                    <a:pt x="108" y="964"/>
                  </a:cubicBezTo>
                  <a:cubicBezTo>
                    <a:pt x="96" y="964"/>
                    <a:pt x="84" y="964"/>
                    <a:pt x="72" y="965"/>
                  </a:cubicBezTo>
                  <a:cubicBezTo>
                    <a:pt x="1" y="976"/>
                    <a:pt x="1" y="1072"/>
                    <a:pt x="72" y="1084"/>
                  </a:cubicBezTo>
                  <a:cubicBezTo>
                    <a:pt x="1167" y="1155"/>
                    <a:pt x="2084" y="1643"/>
                    <a:pt x="3049" y="2131"/>
                  </a:cubicBezTo>
                  <a:cubicBezTo>
                    <a:pt x="3799" y="2489"/>
                    <a:pt x="4561" y="2798"/>
                    <a:pt x="5346" y="3048"/>
                  </a:cubicBezTo>
                  <a:cubicBezTo>
                    <a:pt x="5156" y="3143"/>
                    <a:pt x="4989" y="3251"/>
                    <a:pt x="4811" y="3346"/>
                  </a:cubicBezTo>
                  <a:cubicBezTo>
                    <a:pt x="4323" y="3596"/>
                    <a:pt x="3834" y="3858"/>
                    <a:pt x="3346" y="4108"/>
                  </a:cubicBezTo>
                  <a:lnTo>
                    <a:pt x="3215" y="4179"/>
                  </a:lnTo>
                  <a:cubicBezTo>
                    <a:pt x="3226" y="4191"/>
                    <a:pt x="3254" y="4196"/>
                    <a:pt x="3296" y="4196"/>
                  </a:cubicBezTo>
                  <a:cubicBezTo>
                    <a:pt x="3730" y="4196"/>
                    <a:pt x="5686" y="3629"/>
                    <a:pt x="6239" y="3358"/>
                  </a:cubicBezTo>
                  <a:lnTo>
                    <a:pt x="6311" y="3382"/>
                  </a:lnTo>
                  <a:cubicBezTo>
                    <a:pt x="7501" y="3786"/>
                    <a:pt x="8692" y="4191"/>
                    <a:pt x="9895" y="4560"/>
                  </a:cubicBezTo>
                  <a:cubicBezTo>
                    <a:pt x="9371" y="4798"/>
                    <a:pt x="8859" y="5191"/>
                    <a:pt x="8418" y="5489"/>
                  </a:cubicBezTo>
                  <a:cubicBezTo>
                    <a:pt x="7752" y="5941"/>
                    <a:pt x="7120" y="6430"/>
                    <a:pt x="6478" y="6894"/>
                  </a:cubicBezTo>
                  <a:cubicBezTo>
                    <a:pt x="6144" y="7132"/>
                    <a:pt x="5811" y="7358"/>
                    <a:pt x="5477" y="7573"/>
                  </a:cubicBezTo>
                  <a:cubicBezTo>
                    <a:pt x="5656" y="7525"/>
                    <a:pt x="5835" y="7477"/>
                    <a:pt x="6013" y="7418"/>
                  </a:cubicBezTo>
                  <a:cubicBezTo>
                    <a:pt x="6811" y="7072"/>
                    <a:pt x="7585" y="6668"/>
                    <a:pt x="8323" y="6203"/>
                  </a:cubicBezTo>
                  <a:cubicBezTo>
                    <a:pt x="9085" y="5668"/>
                    <a:pt x="10073" y="5441"/>
                    <a:pt x="10764" y="4822"/>
                  </a:cubicBezTo>
                  <a:cubicBezTo>
                    <a:pt x="11573" y="5072"/>
                    <a:pt x="12395" y="5298"/>
                    <a:pt x="13228" y="5501"/>
                  </a:cubicBezTo>
                  <a:cubicBezTo>
                    <a:pt x="13609" y="5584"/>
                    <a:pt x="13978" y="5691"/>
                    <a:pt x="14359" y="5798"/>
                  </a:cubicBezTo>
                  <a:cubicBezTo>
                    <a:pt x="13693" y="6334"/>
                    <a:pt x="13205" y="7203"/>
                    <a:pt x="12597" y="7763"/>
                  </a:cubicBezTo>
                  <a:cubicBezTo>
                    <a:pt x="11728" y="8549"/>
                    <a:pt x="10811" y="9287"/>
                    <a:pt x="9895" y="10025"/>
                  </a:cubicBezTo>
                  <a:cubicBezTo>
                    <a:pt x="9418" y="10406"/>
                    <a:pt x="8954" y="10799"/>
                    <a:pt x="8478" y="11192"/>
                  </a:cubicBezTo>
                  <a:cubicBezTo>
                    <a:pt x="8740" y="11061"/>
                    <a:pt x="8990" y="10930"/>
                    <a:pt x="9240" y="10811"/>
                  </a:cubicBezTo>
                  <a:cubicBezTo>
                    <a:pt x="9478" y="10680"/>
                    <a:pt x="13586" y="7834"/>
                    <a:pt x="15038" y="5977"/>
                  </a:cubicBezTo>
                  <a:lnTo>
                    <a:pt x="16419" y="6358"/>
                  </a:lnTo>
                  <a:cubicBezTo>
                    <a:pt x="15860" y="7013"/>
                    <a:pt x="15586" y="7954"/>
                    <a:pt x="15312" y="8716"/>
                  </a:cubicBezTo>
                  <a:cubicBezTo>
                    <a:pt x="14871" y="9942"/>
                    <a:pt x="14419" y="11144"/>
                    <a:pt x="13859" y="12323"/>
                  </a:cubicBezTo>
                  <a:cubicBezTo>
                    <a:pt x="13562" y="12954"/>
                    <a:pt x="13228" y="13585"/>
                    <a:pt x="12859" y="14180"/>
                  </a:cubicBezTo>
                  <a:cubicBezTo>
                    <a:pt x="13419" y="13538"/>
                    <a:pt x="13538" y="13502"/>
                    <a:pt x="14026" y="12847"/>
                  </a:cubicBezTo>
                  <a:cubicBezTo>
                    <a:pt x="14086" y="12764"/>
                    <a:pt x="14621" y="11811"/>
                    <a:pt x="14693" y="11752"/>
                  </a:cubicBezTo>
                  <a:cubicBezTo>
                    <a:pt x="14967" y="11144"/>
                    <a:pt x="15133" y="10728"/>
                    <a:pt x="15372" y="10120"/>
                  </a:cubicBezTo>
                  <a:cubicBezTo>
                    <a:pt x="15610" y="9466"/>
                    <a:pt x="15836" y="8811"/>
                    <a:pt x="16086" y="8168"/>
                  </a:cubicBezTo>
                  <a:cubicBezTo>
                    <a:pt x="16312" y="7584"/>
                    <a:pt x="16634" y="7061"/>
                    <a:pt x="16872" y="6489"/>
                  </a:cubicBezTo>
                  <a:cubicBezTo>
                    <a:pt x="17277" y="6596"/>
                    <a:pt x="17693" y="6703"/>
                    <a:pt x="18098" y="6811"/>
                  </a:cubicBezTo>
                  <a:cubicBezTo>
                    <a:pt x="17800" y="7477"/>
                    <a:pt x="17800" y="8323"/>
                    <a:pt x="17777" y="9013"/>
                  </a:cubicBezTo>
                  <a:cubicBezTo>
                    <a:pt x="17753" y="9930"/>
                    <a:pt x="17800" y="10847"/>
                    <a:pt x="17908" y="11764"/>
                  </a:cubicBezTo>
                  <a:cubicBezTo>
                    <a:pt x="17931" y="11978"/>
                    <a:pt x="17955" y="12192"/>
                    <a:pt x="17967" y="12418"/>
                  </a:cubicBezTo>
                  <a:cubicBezTo>
                    <a:pt x="17991" y="12359"/>
                    <a:pt x="18003" y="12299"/>
                    <a:pt x="18027" y="12252"/>
                  </a:cubicBezTo>
                  <a:cubicBezTo>
                    <a:pt x="18110" y="11990"/>
                    <a:pt x="18396" y="10406"/>
                    <a:pt x="18372" y="9704"/>
                  </a:cubicBezTo>
                  <a:cubicBezTo>
                    <a:pt x="18360" y="9192"/>
                    <a:pt x="18372" y="8668"/>
                    <a:pt x="18408" y="8144"/>
                  </a:cubicBezTo>
                  <a:cubicBezTo>
                    <a:pt x="18443" y="7739"/>
                    <a:pt x="18527" y="7322"/>
                    <a:pt x="18539" y="6918"/>
                  </a:cubicBezTo>
                  <a:cubicBezTo>
                    <a:pt x="18789" y="6977"/>
                    <a:pt x="19027" y="7025"/>
                    <a:pt x="19265" y="7072"/>
                  </a:cubicBezTo>
                  <a:cubicBezTo>
                    <a:pt x="19527" y="8144"/>
                    <a:pt x="20241" y="9120"/>
                    <a:pt x="20717" y="10097"/>
                  </a:cubicBezTo>
                  <a:cubicBezTo>
                    <a:pt x="20836" y="10335"/>
                    <a:pt x="20956" y="10573"/>
                    <a:pt x="21063" y="10835"/>
                  </a:cubicBezTo>
                  <a:cubicBezTo>
                    <a:pt x="21134" y="10561"/>
                    <a:pt x="20825" y="9347"/>
                    <a:pt x="20575" y="8930"/>
                  </a:cubicBezTo>
                  <a:cubicBezTo>
                    <a:pt x="20277" y="8418"/>
                    <a:pt x="20063" y="7703"/>
                    <a:pt x="19789" y="7180"/>
                  </a:cubicBezTo>
                  <a:lnTo>
                    <a:pt x="19789" y="7180"/>
                  </a:lnTo>
                  <a:cubicBezTo>
                    <a:pt x="22003" y="7584"/>
                    <a:pt x="25313" y="8668"/>
                    <a:pt x="27290" y="9751"/>
                  </a:cubicBezTo>
                  <a:cubicBezTo>
                    <a:pt x="27347" y="9784"/>
                    <a:pt x="27403" y="9798"/>
                    <a:pt x="27456" y="9798"/>
                  </a:cubicBezTo>
                  <a:cubicBezTo>
                    <a:pt x="27736" y="9798"/>
                    <a:pt x="27925" y="9408"/>
                    <a:pt x="27635" y="9227"/>
                  </a:cubicBezTo>
                  <a:cubicBezTo>
                    <a:pt x="25837" y="8061"/>
                    <a:pt x="22491" y="7049"/>
                    <a:pt x="20432" y="6644"/>
                  </a:cubicBezTo>
                  <a:cubicBezTo>
                    <a:pt x="20158" y="6584"/>
                    <a:pt x="19896" y="6525"/>
                    <a:pt x="19634" y="6477"/>
                  </a:cubicBezTo>
                  <a:cubicBezTo>
                    <a:pt x="20063" y="5584"/>
                    <a:pt x="21896" y="4167"/>
                    <a:pt x="22027" y="4001"/>
                  </a:cubicBezTo>
                  <a:lnTo>
                    <a:pt x="22253" y="3751"/>
                  </a:lnTo>
                  <a:lnTo>
                    <a:pt x="22253" y="3751"/>
                  </a:lnTo>
                  <a:cubicBezTo>
                    <a:pt x="21872" y="3941"/>
                    <a:pt x="19979" y="4989"/>
                    <a:pt x="19158" y="6346"/>
                  </a:cubicBezTo>
                  <a:cubicBezTo>
                    <a:pt x="18943" y="6299"/>
                    <a:pt x="18848" y="6299"/>
                    <a:pt x="18634" y="6251"/>
                  </a:cubicBezTo>
                  <a:cubicBezTo>
                    <a:pt x="18503" y="5870"/>
                    <a:pt x="18431" y="5465"/>
                    <a:pt x="18443" y="5060"/>
                  </a:cubicBezTo>
                  <a:cubicBezTo>
                    <a:pt x="18491" y="4441"/>
                    <a:pt x="18610" y="3834"/>
                    <a:pt x="18812" y="3239"/>
                  </a:cubicBezTo>
                  <a:cubicBezTo>
                    <a:pt x="19098" y="2250"/>
                    <a:pt x="19717" y="167"/>
                    <a:pt x="19527" y="131"/>
                  </a:cubicBezTo>
                  <a:lnTo>
                    <a:pt x="19527" y="131"/>
                  </a:lnTo>
                  <a:cubicBezTo>
                    <a:pt x="19301" y="595"/>
                    <a:pt x="19062" y="1060"/>
                    <a:pt x="18848" y="1524"/>
                  </a:cubicBezTo>
                  <a:cubicBezTo>
                    <a:pt x="18455" y="2405"/>
                    <a:pt x="18181" y="3322"/>
                    <a:pt x="18050" y="4274"/>
                  </a:cubicBezTo>
                  <a:cubicBezTo>
                    <a:pt x="17979" y="4810"/>
                    <a:pt x="17919" y="5537"/>
                    <a:pt x="18122" y="6120"/>
                  </a:cubicBezTo>
                  <a:cubicBezTo>
                    <a:pt x="17681" y="6013"/>
                    <a:pt x="17229" y="5906"/>
                    <a:pt x="16788" y="5787"/>
                  </a:cubicBezTo>
                  <a:cubicBezTo>
                    <a:pt x="16087" y="3920"/>
                    <a:pt x="15825" y="0"/>
                    <a:pt x="15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91525" y="3536035"/>
              <a:ext cx="795860" cy="768031"/>
            </a:xfrm>
            <a:custGeom>
              <a:avLst/>
              <a:gdLst/>
              <a:ahLst/>
              <a:cxnLst/>
              <a:rect l="l" t="t" r="r" b="b"/>
              <a:pathLst>
                <a:path w="21420" h="20671" extrusionOk="0">
                  <a:moveTo>
                    <a:pt x="6215" y="8747"/>
                  </a:moveTo>
                  <a:lnTo>
                    <a:pt x="6215" y="8747"/>
                  </a:lnTo>
                  <a:cubicBezTo>
                    <a:pt x="6217" y="8749"/>
                    <a:pt x="6218" y="8751"/>
                    <a:pt x="6219" y="8753"/>
                  </a:cubicBezTo>
                  <a:lnTo>
                    <a:pt x="6219" y="8753"/>
                  </a:lnTo>
                  <a:cubicBezTo>
                    <a:pt x="6218" y="8752"/>
                    <a:pt x="6217" y="8750"/>
                    <a:pt x="6215" y="8747"/>
                  </a:cubicBezTo>
                  <a:close/>
                  <a:moveTo>
                    <a:pt x="6617" y="7487"/>
                  </a:moveTo>
                  <a:cubicBezTo>
                    <a:pt x="6641" y="7487"/>
                    <a:pt x="6666" y="7490"/>
                    <a:pt x="6692" y="7497"/>
                  </a:cubicBezTo>
                  <a:cubicBezTo>
                    <a:pt x="7144" y="7616"/>
                    <a:pt x="6787" y="8414"/>
                    <a:pt x="6585" y="8676"/>
                  </a:cubicBezTo>
                  <a:cubicBezTo>
                    <a:pt x="6553" y="8746"/>
                    <a:pt x="6445" y="8827"/>
                    <a:pt x="6348" y="8827"/>
                  </a:cubicBezTo>
                  <a:cubicBezTo>
                    <a:pt x="6298" y="8827"/>
                    <a:pt x="6252" y="8806"/>
                    <a:pt x="6219" y="8753"/>
                  </a:cubicBezTo>
                  <a:lnTo>
                    <a:pt x="6219" y="8753"/>
                  </a:lnTo>
                  <a:cubicBezTo>
                    <a:pt x="6225" y="8764"/>
                    <a:pt x="6227" y="8768"/>
                    <a:pt x="6227" y="8768"/>
                  </a:cubicBezTo>
                  <a:cubicBezTo>
                    <a:pt x="6225" y="8768"/>
                    <a:pt x="6192" y="8718"/>
                    <a:pt x="6192" y="8700"/>
                  </a:cubicBezTo>
                  <a:cubicBezTo>
                    <a:pt x="6168" y="8664"/>
                    <a:pt x="6156" y="8640"/>
                    <a:pt x="6156" y="8604"/>
                  </a:cubicBezTo>
                  <a:cubicBezTo>
                    <a:pt x="6132" y="8533"/>
                    <a:pt x="6132" y="8462"/>
                    <a:pt x="6120" y="8390"/>
                  </a:cubicBezTo>
                  <a:cubicBezTo>
                    <a:pt x="6120" y="8247"/>
                    <a:pt x="6120" y="8093"/>
                    <a:pt x="6156" y="7962"/>
                  </a:cubicBezTo>
                  <a:cubicBezTo>
                    <a:pt x="6210" y="7768"/>
                    <a:pt x="6390" y="7487"/>
                    <a:pt x="6617" y="7487"/>
                  </a:cubicBezTo>
                  <a:close/>
                  <a:moveTo>
                    <a:pt x="8883" y="7412"/>
                  </a:moveTo>
                  <a:cubicBezTo>
                    <a:pt x="8988" y="7412"/>
                    <a:pt x="9082" y="7485"/>
                    <a:pt x="9109" y="7592"/>
                  </a:cubicBezTo>
                  <a:cubicBezTo>
                    <a:pt x="9190" y="8252"/>
                    <a:pt x="8629" y="9250"/>
                    <a:pt x="7887" y="9250"/>
                  </a:cubicBezTo>
                  <a:cubicBezTo>
                    <a:pt x="7866" y="9250"/>
                    <a:pt x="7844" y="9249"/>
                    <a:pt x="7823" y="9247"/>
                  </a:cubicBezTo>
                  <a:cubicBezTo>
                    <a:pt x="7692" y="9247"/>
                    <a:pt x="7597" y="9128"/>
                    <a:pt x="7609" y="8997"/>
                  </a:cubicBezTo>
                  <a:lnTo>
                    <a:pt x="7597" y="8997"/>
                  </a:lnTo>
                  <a:cubicBezTo>
                    <a:pt x="7609" y="8938"/>
                    <a:pt x="7620" y="8866"/>
                    <a:pt x="7632" y="8807"/>
                  </a:cubicBezTo>
                  <a:cubicBezTo>
                    <a:pt x="7716" y="8521"/>
                    <a:pt x="7859" y="8259"/>
                    <a:pt x="8037" y="8033"/>
                  </a:cubicBezTo>
                  <a:cubicBezTo>
                    <a:pt x="8240" y="7783"/>
                    <a:pt x="8490" y="7581"/>
                    <a:pt x="8775" y="7438"/>
                  </a:cubicBezTo>
                  <a:cubicBezTo>
                    <a:pt x="8811" y="7420"/>
                    <a:pt x="8847" y="7412"/>
                    <a:pt x="8883" y="7412"/>
                  </a:cubicBezTo>
                  <a:close/>
                  <a:moveTo>
                    <a:pt x="10021" y="8863"/>
                  </a:moveTo>
                  <a:cubicBezTo>
                    <a:pt x="10132" y="8863"/>
                    <a:pt x="10236" y="8911"/>
                    <a:pt x="10299" y="9033"/>
                  </a:cubicBezTo>
                  <a:cubicBezTo>
                    <a:pt x="10418" y="9247"/>
                    <a:pt x="10216" y="9486"/>
                    <a:pt x="10085" y="9640"/>
                  </a:cubicBezTo>
                  <a:cubicBezTo>
                    <a:pt x="9963" y="9773"/>
                    <a:pt x="9779" y="9917"/>
                    <a:pt x="9591" y="9917"/>
                  </a:cubicBezTo>
                  <a:cubicBezTo>
                    <a:pt x="9577" y="9917"/>
                    <a:pt x="9563" y="9916"/>
                    <a:pt x="9549" y="9914"/>
                  </a:cubicBezTo>
                  <a:cubicBezTo>
                    <a:pt x="9478" y="9914"/>
                    <a:pt x="9418" y="9902"/>
                    <a:pt x="9383" y="9819"/>
                  </a:cubicBezTo>
                  <a:lnTo>
                    <a:pt x="9371" y="9819"/>
                  </a:lnTo>
                  <a:cubicBezTo>
                    <a:pt x="9275" y="9557"/>
                    <a:pt x="9442" y="9224"/>
                    <a:pt x="9633" y="9045"/>
                  </a:cubicBezTo>
                  <a:cubicBezTo>
                    <a:pt x="9732" y="8939"/>
                    <a:pt x="9883" y="8863"/>
                    <a:pt x="10021" y="8863"/>
                  </a:cubicBezTo>
                  <a:close/>
                  <a:moveTo>
                    <a:pt x="6195" y="10866"/>
                  </a:moveTo>
                  <a:cubicBezTo>
                    <a:pt x="6256" y="10866"/>
                    <a:pt x="6315" y="10890"/>
                    <a:pt x="6358" y="10938"/>
                  </a:cubicBezTo>
                  <a:cubicBezTo>
                    <a:pt x="6585" y="11236"/>
                    <a:pt x="6704" y="11843"/>
                    <a:pt x="6370" y="12129"/>
                  </a:cubicBezTo>
                  <a:cubicBezTo>
                    <a:pt x="6332" y="12162"/>
                    <a:pt x="6285" y="12178"/>
                    <a:pt x="6238" y="12178"/>
                  </a:cubicBezTo>
                  <a:cubicBezTo>
                    <a:pt x="6153" y="12178"/>
                    <a:pt x="6068" y="12126"/>
                    <a:pt x="6037" y="12033"/>
                  </a:cubicBezTo>
                  <a:cubicBezTo>
                    <a:pt x="5811" y="11760"/>
                    <a:pt x="5846" y="11260"/>
                    <a:pt x="6001" y="10974"/>
                  </a:cubicBezTo>
                  <a:cubicBezTo>
                    <a:pt x="6047" y="10902"/>
                    <a:pt x="6122" y="10866"/>
                    <a:pt x="6195" y="10866"/>
                  </a:cubicBezTo>
                  <a:close/>
                  <a:moveTo>
                    <a:pt x="10361" y="11618"/>
                  </a:moveTo>
                  <a:cubicBezTo>
                    <a:pt x="10584" y="11618"/>
                    <a:pt x="10777" y="11792"/>
                    <a:pt x="10787" y="12022"/>
                  </a:cubicBezTo>
                  <a:cubicBezTo>
                    <a:pt x="10799" y="12212"/>
                    <a:pt x="10668" y="12391"/>
                    <a:pt x="10490" y="12450"/>
                  </a:cubicBezTo>
                  <a:cubicBezTo>
                    <a:pt x="10472" y="12454"/>
                    <a:pt x="10454" y="12455"/>
                    <a:pt x="10437" y="12455"/>
                  </a:cubicBezTo>
                  <a:cubicBezTo>
                    <a:pt x="10334" y="12455"/>
                    <a:pt x="10231" y="12399"/>
                    <a:pt x="10180" y="12307"/>
                  </a:cubicBezTo>
                  <a:cubicBezTo>
                    <a:pt x="10180" y="12307"/>
                    <a:pt x="10180" y="12284"/>
                    <a:pt x="10168" y="12284"/>
                  </a:cubicBezTo>
                  <a:cubicBezTo>
                    <a:pt x="10109" y="12212"/>
                    <a:pt x="10061" y="12117"/>
                    <a:pt x="10037" y="12022"/>
                  </a:cubicBezTo>
                  <a:cubicBezTo>
                    <a:pt x="9990" y="11843"/>
                    <a:pt x="10097" y="11676"/>
                    <a:pt x="10264" y="11629"/>
                  </a:cubicBezTo>
                  <a:cubicBezTo>
                    <a:pt x="10296" y="11621"/>
                    <a:pt x="10329" y="11618"/>
                    <a:pt x="10361" y="11618"/>
                  </a:cubicBezTo>
                  <a:close/>
                  <a:moveTo>
                    <a:pt x="7891" y="11092"/>
                  </a:moveTo>
                  <a:cubicBezTo>
                    <a:pt x="7919" y="11092"/>
                    <a:pt x="7948" y="11096"/>
                    <a:pt x="7978" y="11105"/>
                  </a:cubicBezTo>
                  <a:lnTo>
                    <a:pt x="7978" y="11117"/>
                  </a:lnTo>
                  <a:cubicBezTo>
                    <a:pt x="8192" y="11176"/>
                    <a:pt x="8287" y="11414"/>
                    <a:pt x="8347" y="11605"/>
                  </a:cubicBezTo>
                  <a:cubicBezTo>
                    <a:pt x="8382" y="11736"/>
                    <a:pt x="8394" y="11879"/>
                    <a:pt x="8406" y="12022"/>
                  </a:cubicBezTo>
                  <a:cubicBezTo>
                    <a:pt x="8430" y="12129"/>
                    <a:pt x="8442" y="12236"/>
                    <a:pt x="8418" y="12343"/>
                  </a:cubicBezTo>
                  <a:cubicBezTo>
                    <a:pt x="8382" y="12438"/>
                    <a:pt x="8299" y="12498"/>
                    <a:pt x="8204" y="12498"/>
                  </a:cubicBezTo>
                  <a:cubicBezTo>
                    <a:pt x="8049" y="12474"/>
                    <a:pt x="7906" y="12414"/>
                    <a:pt x="7787" y="12307"/>
                  </a:cubicBezTo>
                  <a:lnTo>
                    <a:pt x="7763" y="12284"/>
                  </a:lnTo>
                  <a:cubicBezTo>
                    <a:pt x="7549" y="12093"/>
                    <a:pt x="7442" y="11795"/>
                    <a:pt x="7489" y="11498"/>
                  </a:cubicBezTo>
                  <a:cubicBezTo>
                    <a:pt x="7531" y="11309"/>
                    <a:pt x="7684" y="11092"/>
                    <a:pt x="7891" y="11092"/>
                  </a:cubicBezTo>
                  <a:close/>
                  <a:moveTo>
                    <a:pt x="5446" y="14078"/>
                  </a:moveTo>
                  <a:cubicBezTo>
                    <a:pt x="5506" y="14078"/>
                    <a:pt x="5568" y="14117"/>
                    <a:pt x="5632" y="14212"/>
                  </a:cubicBezTo>
                  <a:cubicBezTo>
                    <a:pt x="5787" y="14474"/>
                    <a:pt x="5894" y="14760"/>
                    <a:pt x="5954" y="15058"/>
                  </a:cubicBezTo>
                  <a:cubicBezTo>
                    <a:pt x="6096" y="15713"/>
                    <a:pt x="6192" y="16379"/>
                    <a:pt x="6227" y="17046"/>
                  </a:cubicBezTo>
                  <a:cubicBezTo>
                    <a:pt x="6251" y="17629"/>
                    <a:pt x="6323" y="18213"/>
                    <a:pt x="6454" y="18784"/>
                  </a:cubicBezTo>
                  <a:cubicBezTo>
                    <a:pt x="6394" y="18772"/>
                    <a:pt x="6346" y="18749"/>
                    <a:pt x="6299" y="18713"/>
                  </a:cubicBezTo>
                  <a:lnTo>
                    <a:pt x="6299" y="18725"/>
                  </a:lnTo>
                  <a:cubicBezTo>
                    <a:pt x="6061" y="18570"/>
                    <a:pt x="5846" y="18380"/>
                    <a:pt x="5668" y="18153"/>
                  </a:cubicBezTo>
                  <a:cubicBezTo>
                    <a:pt x="5406" y="17891"/>
                    <a:pt x="5203" y="17582"/>
                    <a:pt x="5049" y="17248"/>
                  </a:cubicBezTo>
                  <a:cubicBezTo>
                    <a:pt x="4715" y="16379"/>
                    <a:pt x="4691" y="15201"/>
                    <a:pt x="5144" y="14379"/>
                  </a:cubicBezTo>
                  <a:cubicBezTo>
                    <a:pt x="5223" y="14229"/>
                    <a:pt x="5329" y="14078"/>
                    <a:pt x="5446" y="14078"/>
                  </a:cubicBezTo>
                  <a:close/>
                  <a:moveTo>
                    <a:pt x="7820" y="0"/>
                  </a:moveTo>
                  <a:cubicBezTo>
                    <a:pt x="7383" y="0"/>
                    <a:pt x="6931" y="39"/>
                    <a:pt x="6620" y="163"/>
                  </a:cubicBezTo>
                  <a:cubicBezTo>
                    <a:pt x="5965" y="425"/>
                    <a:pt x="5346" y="854"/>
                    <a:pt x="5037" y="1520"/>
                  </a:cubicBezTo>
                  <a:cubicBezTo>
                    <a:pt x="4715" y="2175"/>
                    <a:pt x="4811" y="2854"/>
                    <a:pt x="4942" y="3532"/>
                  </a:cubicBezTo>
                  <a:cubicBezTo>
                    <a:pt x="5049" y="4092"/>
                    <a:pt x="5251" y="4925"/>
                    <a:pt x="4942" y="5485"/>
                  </a:cubicBezTo>
                  <a:cubicBezTo>
                    <a:pt x="4930" y="5509"/>
                    <a:pt x="4918" y="5533"/>
                    <a:pt x="4906" y="5545"/>
                  </a:cubicBezTo>
                  <a:cubicBezTo>
                    <a:pt x="4810" y="5640"/>
                    <a:pt x="4716" y="5680"/>
                    <a:pt x="4628" y="5680"/>
                  </a:cubicBezTo>
                  <a:cubicBezTo>
                    <a:pt x="4419" y="5680"/>
                    <a:pt x="4246" y="5457"/>
                    <a:pt x="4180" y="5223"/>
                  </a:cubicBezTo>
                  <a:cubicBezTo>
                    <a:pt x="4096" y="4914"/>
                    <a:pt x="4072" y="4592"/>
                    <a:pt x="4108" y="4271"/>
                  </a:cubicBezTo>
                  <a:cubicBezTo>
                    <a:pt x="4108" y="3961"/>
                    <a:pt x="4144" y="3652"/>
                    <a:pt x="4227" y="3354"/>
                  </a:cubicBezTo>
                  <a:cubicBezTo>
                    <a:pt x="4346" y="2961"/>
                    <a:pt x="4572" y="2604"/>
                    <a:pt x="4703" y="2199"/>
                  </a:cubicBezTo>
                  <a:cubicBezTo>
                    <a:pt x="4704" y="2197"/>
                    <a:pt x="4703" y="2196"/>
                    <a:pt x="4699" y="2196"/>
                  </a:cubicBezTo>
                  <a:cubicBezTo>
                    <a:pt x="4608" y="2196"/>
                    <a:pt x="3118" y="2909"/>
                    <a:pt x="2775" y="3699"/>
                  </a:cubicBezTo>
                  <a:cubicBezTo>
                    <a:pt x="2405" y="4521"/>
                    <a:pt x="2120" y="5390"/>
                    <a:pt x="2120" y="6283"/>
                  </a:cubicBezTo>
                  <a:cubicBezTo>
                    <a:pt x="2120" y="6866"/>
                    <a:pt x="2167" y="7247"/>
                    <a:pt x="2501" y="7700"/>
                  </a:cubicBezTo>
                  <a:cubicBezTo>
                    <a:pt x="2703" y="7985"/>
                    <a:pt x="2953" y="8247"/>
                    <a:pt x="3239" y="8462"/>
                  </a:cubicBezTo>
                  <a:cubicBezTo>
                    <a:pt x="3891" y="8874"/>
                    <a:pt x="3454" y="9429"/>
                    <a:pt x="2415" y="9429"/>
                  </a:cubicBezTo>
                  <a:cubicBezTo>
                    <a:pt x="2373" y="9429"/>
                    <a:pt x="2330" y="9428"/>
                    <a:pt x="2286" y="9426"/>
                  </a:cubicBezTo>
                  <a:cubicBezTo>
                    <a:pt x="2269" y="9425"/>
                    <a:pt x="2251" y="9425"/>
                    <a:pt x="2233" y="9425"/>
                  </a:cubicBezTo>
                  <a:cubicBezTo>
                    <a:pt x="1487" y="9425"/>
                    <a:pt x="945" y="10156"/>
                    <a:pt x="596" y="10807"/>
                  </a:cubicBezTo>
                  <a:cubicBezTo>
                    <a:pt x="215" y="11522"/>
                    <a:pt x="0" y="12724"/>
                    <a:pt x="179" y="13510"/>
                  </a:cubicBezTo>
                  <a:cubicBezTo>
                    <a:pt x="346" y="14236"/>
                    <a:pt x="1358" y="15963"/>
                    <a:pt x="1917" y="16272"/>
                  </a:cubicBezTo>
                  <a:cubicBezTo>
                    <a:pt x="1858" y="15570"/>
                    <a:pt x="1763" y="14010"/>
                    <a:pt x="2346" y="13129"/>
                  </a:cubicBezTo>
                  <a:cubicBezTo>
                    <a:pt x="2691" y="12593"/>
                    <a:pt x="3215" y="12212"/>
                    <a:pt x="3834" y="12057"/>
                  </a:cubicBezTo>
                  <a:lnTo>
                    <a:pt x="3834" y="12057"/>
                  </a:lnTo>
                  <a:cubicBezTo>
                    <a:pt x="3215" y="12879"/>
                    <a:pt x="2953" y="13903"/>
                    <a:pt x="2644" y="14855"/>
                  </a:cubicBezTo>
                  <a:cubicBezTo>
                    <a:pt x="2417" y="15593"/>
                    <a:pt x="2215" y="16391"/>
                    <a:pt x="2465" y="17141"/>
                  </a:cubicBezTo>
                  <a:cubicBezTo>
                    <a:pt x="2715" y="17891"/>
                    <a:pt x="3418" y="18344"/>
                    <a:pt x="4132" y="18630"/>
                  </a:cubicBezTo>
                  <a:cubicBezTo>
                    <a:pt x="4549" y="18784"/>
                    <a:pt x="5001" y="18903"/>
                    <a:pt x="5442" y="18951"/>
                  </a:cubicBezTo>
                  <a:cubicBezTo>
                    <a:pt x="5568" y="18973"/>
                    <a:pt x="5696" y="18983"/>
                    <a:pt x="5825" y="18983"/>
                  </a:cubicBezTo>
                  <a:cubicBezTo>
                    <a:pt x="6046" y="18983"/>
                    <a:pt x="6266" y="18952"/>
                    <a:pt x="6477" y="18891"/>
                  </a:cubicBezTo>
                  <a:cubicBezTo>
                    <a:pt x="6585" y="19284"/>
                    <a:pt x="6775" y="19653"/>
                    <a:pt x="7037" y="19975"/>
                  </a:cubicBezTo>
                  <a:cubicBezTo>
                    <a:pt x="7490" y="20543"/>
                    <a:pt x="8110" y="20670"/>
                    <a:pt x="8762" y="20670"/>
                  </a:cubicBezTo>
                  <a:cubicBezTo>
                    <a:pt x="9122" y="20670"/>
                    <a:pt x="9491" y="20631"/>
                    <a:pt x="9847" y="20606"/>
                  </a:cubicBezTo>
                  <a:cubicBezTo>
                    <a:pt x="9978" y="20594"/>
                    <a:pt x="10657" y="20463"/>
                    <a:pt x="10537" y="20392"/>
                  </a:cubicBezTo>
                  <a:cubicBezTo>
                    <a:pt x="10109" y="20106"/>
                    <a:pt x="9775" y="19701"/>
                    <a:pt x="9561" y="19237"/>
                  </a:cubicBezTo>
                  <a:cubicBezTo>
                    <a:pt x="9359" y="18784"/>
                    <a:pt x="9085" y="18213"/>
                    <a:pt x="8918" y="17760"/>
                  </a:cubicBezTo>
                  <a:cubicBezTo>
                    <a:pt x="8585" y="16867"/>
                    <a:pt x="8299" y="15963"/>
                    <a:pt x="8061" y="15046"/>
                  </a:cubicBezTo>
                  <a:cubicBezTo>
                    <a:pt x="7954" y="14641"/>
                    <a:pt x="7882" y="14141"/>
                    <a:pt x="8061" y="13748"/>
                  </a:cubicBezTo>
                  <a:cubicBezTo>
                    <a:pt x="8098" y="13669"/>
                    <a:pt x="8145" y="13639"/>
                    <a:pt x="8193" y="13639"/>
                  </a:cubicBezTo>
                  <a:cubicBezTo>
                    <a:pt x="8284" y="13639"/>
                    <a:pt x="8384" y="13742"/>
                    <a:pt x="8454" y="13819"/>
                  </a:cubicBezTo>
                  <a:cubicBezTo>
                    <a:pt x="8835" y="14260"/>
                    <a:pt x="9085" y="14855"/>
                    <a:pt x="9311" y="15391"/>
                  </a:cubicBezTo>
                  <a:cubicBezTo>
                    <a:pt x="9811" y="16558"/>
                    <a:pt x="10145" y="17820"/>
                    <a:pt x="10871" y="18868"/>
                  </a:cubicBezTo>
                  <a:cubicBezTo>
                    <a:pt x="11244" y="19422"/>
                    <a:pt x="11746" y="19944"/>
                    <a:pt x="12418" y="19944"/>
                  </a:cubicBezTo>
                  <a:cubicBezTo>
                    <a:pt x="12453" y="19944"/>
                    <a:pt x="12489" y="19942"/>
                    <a:pt x="12526" y="19939"/>
                  </a:cubicBezTo>
                  <a:cubicBezTo>
                    <a:pt x="13073" y="19892"/>
                    <a:pt x="14657" y="19403"/>
                    <a:pt x="14657" y="19403"/>
                  </a:cubicBezTo>
                  <a:cubicBezTo>
                    <a:pt x="14597" y="19332"/>
                    <a:pt x="14526" y="19272"/>
                    <a:pt x="14443" y="19237"/>
                  </a:cubicBezTo>
                  <a:lnTo>
                    <a:pt x="14443" y="19225"/>
                  </a:lnTo>
                  <a:cubicBezTo>
                    <a:pt x="14181" y="19058"/>
                    <a:pt x="13812" y="18618"/>
                    <a:pt x="13609" y="18427"/>
                  </a:cubicBezTo>
                  <a:cubicBezTo>
                    <a:pt x="13181" y="18034"/>
                    <a:pt x="12657" y="17201"/>
                    <a:pt x="12442" y="16903"/>
                  </a:cubicBezTo>
                  <a:cubicBezTo>
                    <a:pt x="11811" y="16010"/>
                    <a:pt x="11788" y="15677"/>
                    <a:pt x="11299" y="14689"/>
                  </a:cubicBezTo>
                  <a:cubicBezTo>
                    <a:pt x="11097" y="14260"/>
                    <a:pt x="11085" y="13903"/>
                    <a:pt x="11002" y="13438"/>
                  </a:cubicBezTo>
                  <a:cubicBezTo>
                    <a:pt x="10954" y="13224"/>
                    <a:pt x="10978" y="12998"/>
                    <a:pt x="11073" y="12807"/>
                  </a:cubicBezTo>
                  <a:cubicBezTo>
                    <a:pt x="11125" y="12717"/>
                    <a:pt x="11202" y="12684"/>
                    <a:pt x="11286" y="12684"/>
                  </a:cubicBezTo>
                  <a:cubicBezTo>
                    <a:pt x="11411" y="12684"/>
                    <a:pt x="11552" y="12760"/>
                    <a:pt x="11645" y="12831"/>
                  </a:cubicBezTo>
                  <a:cubicBezTo>
                    <a:pt x="11954" y="13046"/>
                    <a:pt x="12181" y="13391"/>
                    <a:pt x="12395" y="13688"/>
                  </a:cubicBezTo>
                  <a:cubicBezTo>
                    <a:pt x="12716" y="14153"/>
                    <a:pt x="12978" y="14629"/>
                    <a:pt x="13216" y="15141"/>
                  </a:cubicBezTo>
                  <a:cubicBezTo>
                    <a:pt x="13443" y="15617"/>
                    <a:pt x="13705" y="16094"/>
                    <a:pt x="14002" y="16546"/>
                  </a:cubicBezTo>
                  <a:cubicBezTo>
                    <a:pt x="14300" y="16963"/>
                    <a:pt x="14657" y="17344"/>
                    <a:pt x="15050" y="17677"/>
                  </a:cubicBezTo>
                  <a:cubicBezTo>
                    <a:pt x="15563" y="18104"/>
                    <a:pt x="16192" y="18446"/>
                    <a:pt x="16841" y="18446"/>
                  </a:cubicBezTo>
                  <a:cubicBezTo>
                    <a:pt x="17096" y="18446"/>
                    <a:pt x="17355" y="18393"/>
                    <a:pt x="17610" y="18272"/>
                  </a:cubicBezTo>
                  <a:cubicBezTo>
                    <a:pt x="17657" y="18237"/>
                    <a:pt x="17693" y="18201"/>
                    <a:pt x="17741" y="18165"/>
                  </a:cubicBezTo>
                  <a:cubicBezTo>
                    <a:pt x="17776" y="18129"/>
                    <a:pt x="18181" y="17737"/>
                    <a:pt x="18348" y="17546"/>
                  </a:cubicBezTo>
                  <a:lnTo>
                    <a:pt x="18431" y="17451"/>
                  </a:lnTo>
                  <a:lnTo>
                    <a:pt x="18312" y="17403"/>
                  </a:lnTo>
                  <a:cubicBezTo>
                    <a:pt x="18038" y="17260"/>
                    <a:pt x="17765" y="17106"/>
                    <a:pt x="17503" y="16939"/>
                  </a:cubicBezTo>
                  <a:cubicBezTo>
                    <a:pt x="16943" y="16594"/>
                    <a:pt x="16407" y="16201"/>
                    <a:pt x="15907" y="15748"/>
                  </a:cubicBezTo>
                  <a:cubicBezTo>
                    <a:pt x="15669" y="15510"/>
                    <a:pt x="15371" y="15224"/>
                    <a:pt x="15217" y="14891"/>
                  </a:cubicBezTo>
                  <a:cubicBezTo>
                    <a:pt x="15109" y="14641"/>
                    <a:pt x="15074" y="14260"/>
                    <a:pt x="15383" y="14129"/>
                  </a:cubicBezTo>
                  <a:cubicBezTo>
                    <a:pt x="15444" y="14103"/>
                    <a:pt x="15507" y="14092"/>
                    <a:pt x="15571" y="14092"/>
                  </a:cubicBezTo>
                  <a:cubicBezTo>
                    <a:pt x="15799" y="14092"/>
                    <a:pt x="16040" y="14232"/>
                    <a:pt x="16217" y="14343"/>
                  </a:cubicBezTo>
                  <a:cubicBezTo>
                    <a:pt x="16514" y="14534"/>
                    <a:pt x="16800" y="14748"/>
                    <a:pt x="17062" y="14986"/>
                  </a:cubicBezTo>
                  <a:cubicBezTo>
                    <a:pt x="17654" y="15490"/>
                    <a:pt x="18216" y="16388"/>
                    <a:pt x="18942" y="16388"/>
                  </a:cubicBezTo>
                  <a:cubicBezTo>
                    <a:pt x="19005" y="16388"/>
                    <a:pt x="19069" y="16382"/>
                    <a:pt x="19134" y="16367"/>
                  </a:cubicBezTo>
                  <a:cubicBezTo>
                    <a:pt x="19610" y="16272"/>
                    <a:pt x="19705" y="15927"/>
                    <a:pt x="20229" y="15582"/>
                  </a:cubicBezTo>
                  <a:cubicBezTo>
                    <a:pt x="20610" y="15332"/>
                    <a:pt x="21003" y="15105"/>
                    <a:pt x="21420" y="14915"/>
                  </a:cubicBezTo>
                  <a:cubicBezTo>
                    <a:pt x="21253" y="14546"/>
                    <a:pt x="21110" y="14153"/>
                    <a:pt x="21027" y="13760"/>
                  </a:cubicBezTo>
                  <a:cubicBezTo>
                    <a:pt x="20932" y="13284"/>
                    <a:pt x="21039" y="12819"/>
                    <a:pt x="20658" y="12629"/>
                  </a:cubicBezTo>
                  <a:cubicBezTo>
                    <a:pt x="20503" y="12557"/>
                    <a:pt x="20348" y="12498"/>
                    <a:pt x="20182" y="12474"/>
                  </a:cubicBezTo>
                  <a:cubicBezTo>
                    <a:pt x="19994" y="12439"/>
                    <a:pt x="19803" y="12421"/>
                    <a:pt x="19610" y="12421"/>
                  </a:cubicBezTo>
                  <a:cubicBezTo>
                    <a:pt x="19472" y="12421"/>
                    <a:pt x="19332" y="12430"/>
                    <a:pt x="19193" y="12450"/>
                  </a:cubicBezTo>
                  <a:cubicBezTo>
                    <a:pt x="18830" y="12503"/>
                    <a:pt x="18529" y="12547"/>
                    <a:pt x="18207" y="12547"/>
                  </a:cubicBezTo>
                  <a:cubicBezTo>
                    <a:pt x="18024" y="12547"/>
                    <a:pt x="17834" y="12532"/>
                    <a:pt x="17622" y="12498"/>
                  </a:cubicBezTo>
                  <a:cubicBezTo>
                    <a:pt x="17515" y="12486"/>
                    <a:pt x="17276" y="12319"/>
                    <a:pt x="17300" y="12224"/>
                  </a:cubicBezTo>
                  <a:cubicBezTo>
                    <a:pt x="17467" y="11605"/>
                    <a:pt x="18407" y="11569"/>
                    <a:pt x="18919" y="11557"/>
                  </a:cubicBezTo>
                  <a:cubicBezTo>
                    <a:pt x="18976" y="11556"/>
                    <a:pt x="19033" y="11555"/>
                    <a:pt x="19089" y="11555"/>
                  </a:cubicBezTo>
                  <a:cubicBezTo>
                    <a:pt x="19604" y="11555"/>
                    <a:pt x="20117" y="11605"/>
                    <a:pt x="20610" y="11712"/>
                  </a:cubicBezTo>
                  <a:lnTo>
                    <a:pt x="20753" y="11748"/>
                  </a:lnTo>
                  <a:cubicBezTo>
                    <a:pt x="20693" y="11438"/>
                    <a:pt x="20574" y="11141"/>
                    <a:pt x="20408" y="10890"/>
                  </a:cubicBezTo>
                  <a:cubicBezTo>
                    <a:pt x="20040" y="10373"/>
                    <a:pt x="19323" y="10247"/>
                    <a:pt x="18702" y="10247"/>
                  </a:cubicBezTo>
                  <a:cubicBezTo>
                    <a:pt x="18579" y="10247"/>
                    <a:pt x="18460" y="10252"/>
                    <a:pt x="18348" y="10259"/>
                  </a:cubicBezTo>
                  <a:cubicBezTo>
                    <a:pt x="17300" y="10319"/>
                    <a:pt x="16360" y="10831"/>
                    <a:pt x="15348" y="10974"/>
                  </a:cubicBezTo>
                  <a:cubicBezTo>
                    <a:pt x="15186" y="10997"/>
                    <a:pt x="15025" y="11010"/>
                    <a:pt x="14863" y="11010"/>
                  </a:cubicBezTo>
                  <a:cubicBezTo>
                    <a:pt x="14775" y="11010"/>
                    <a:pt x="14686" y="11006"/>
                    <a:pt x="14597" y="10998"/>
                  </a:cubicBezTo>
                  <a:cubicBezTo>
                    <a:pt x="14478" y="10998"/>
                    <a:pt x="14359" y="10938"/>
                    <a:pt x="14288" y="10843"/>
                  </a:cubicBezTo>
                  <a:cubicBezTo>
                    <a:pt x="14216" y="10736"/>
                    <a:pt x="14300" y="10557"/>
                    <a:pt x="14371" y="10474"/>
                  </a:cubicBezTo>
                  <a:cubicBezTo>
                    <a:pt x="14693" y="10117"/>
                    <a:pt x="15312" y="10057"/>
                    <a:pt x="15740" y="9914"/>
                  </a:cubicBezTo>
                  <a:cubicBezTo>
                    <a:pt x="16836" y="9569"/>
                    <a:pt x="17860" y="9021"/>
                    <a:pt x="18991" y="8771"/>
                  </a:cubicBezTo>
                  <a:cubicBezTo>
                    <a:pt x="19146" y="8735"/>
                    <a:pt x="19300" y="8700"/>
                    <a:pt x="19467" y="8688"/>
                  </a:cubicBezTo>
                  <a:cubicBezTo>
                    <a:pt x="19537" y="8670"/>
                    <a:pt x="19613" y="8659"/>
                    <a:pt x="19691" y="8659"/>
                  </a:cubicBezTo>
                  <a:cubicBezTo>
                    <a:pt x="19719" y="8659"/>
                    <a:pt x="19748" y="8661"/>
                    <a:pt x="19777" y="8664"/>
                  </a:cubicBezTo>
                  <a:cubicBezTo>
                    <a:pt x="19805" y="8669"/>
                    <a:pt x="19827" y="8671"/>
                    <a:pt x="19846" y="8671"/>
                  </a:cubicBezTo>
                  <a:cubicBezTo>
                    <a:pt x="20015" y="8671"/>
                    <a:pt x="19804" y="8487"/>
                    <a:pt x="19729" y="8390"/>
                  </a:cubicBezTo>
                  <a:cubicBezTo>
                    <a:pt x="19670" y="8295"/>
                    <a:pt x="19634" y="8200"/>
                    <a:pt x="19586" y="8116"/>
                  </a:cubicBezTo>
                  <a:cubicBezTo>
                    <a:pt x="19455" y="7890"/>
                    <a:pt x="19336" y="7652"/>
                    <a:pt x="19193" y="7438"/>
                  </a:cubicBezTo>
                  <a:cubicBezTo>
                    <a:pt x="18979" y="7081"/>
                    <a:pt x="18646" y="6819"/>
                    <a:pt x="18265" y="6664"/>
                  </a:cubicBezTo>
                  <a:cubicBezTo>
                    <a:pt x="18053" y="6589"/>
                    <a:pt x="17837" y="6557"/>
                    <a:pt x="17619" y="6557"/>
                  </a:cubicBezTo>
                  <a:cubicBezTo>
                    <a:pt x="16904" y="6557"/>
                    <a:pt x="16176" y="6904"/>
                    <a:pt x="15574" y="7223"/>
                  </a:cubicBezTo>
                  <a:cubicBezTo>
                    <a:pt x="14990" y="7533"/>
                    <a:pt x="14467" y="7902"/>
                    <a:pt x="13931" y="8271"/>
                  </a:cubicBezTo>
                  <a:cubicBezTo>
                    <a:pt x="13359" y="8652"/>
                    <a:pt x="12752" y="9069"/>
                    <a:pt x="12085" y="9247"/>
                  </a:cubicBezTo>
                  <a:cubicBezTo>
                    <a:pt x="12007" y="9270"/>
                    <a:pt x="11907" y="9292"/>
                    <a:pt x="11811" y="9292"/>
                  </a:cubicBezTo>
                  <a:cubicBezTo>
                    <a:pt x="11703" y="9292"/>
                    <a:pt x="11601" y="9264"/>
                    <a:pt x="11538" y="9176"/>
                  </a:cubicBezTo>
                  <a:cubicBezTo>
                    <a:pt x="11383" y="8950"/>
                    <a:pt x="11490" y="8688"/>
                    <a:pt x="11633" y="8497"/>
                  </a:cubicBezTo>
                  <a:cubicBezTo>
                    <a:pt x="12002" y="7938"/>
                    <a:pt x="12692" y="7581"/>
                    <a:pt x="13264" y="7283"/>
                  </a:cubicBezTo>
                  <a:cubicBezTo>
                    <a:pt x="13835" y="6973"/>
                    <a:pt x="14478" y="6723"/>
                    <a:pt x="15086" y="6461"/>
                  </a:cubicBezTo>
                  <a:cubicBezTo>
                    <a:pt x="15894" y="6113"/>
                    <a:pt x="16739" y="5792"/>
                    <a:pt x="17618" y="5792"/>
                  </a:cubicBezTo>
                  <a:cubicBezTo>
                    <a:pt x="17761" y="5792"/>
                    <a:pt x="17905" y="5800"/>
                    <a:pt x="18050" y="5818"/>
                  </a:cubicBezTo>
                  <a:cubicBezTo>
                    <a:pt x="18062" y="5830"/>
                    <a:pt x="18074" y="5830"/>
                    <a:pt x="18086" y="5830"/>
                  </a:cubicBezTo>
                  <a:lnTo>
                    <a:pt x="18157" y="5830"/>
                  </a:lnTo>
                  <a:cubicBezTo>
                    <a:pt x="18312" y="5830"/>
                    <a:pt x="18479" y="5854"/>
                    <a:pt x="18634" y="5902"/>
                  </a:cubicBezTo>
                  <a:cubicBezTo>
                    <a:pt x="18634" y="5902"/>
                    <a:pt x="18634" y="5902"/>
                    <a:pt x="18634" y="5902"/>
                  </a:cubicBezTo>
                  <a:cubicBezTo>
                    <a:pt x="18676" y="5902"/>
                    <a:pt x="17774" y="3959"/>
                    <a:pt x="16967" y="3330"/>
                  </a:cubicBezTo>
                  <a:cubicBezTo>
                    <a:pt x="16536" y="2991"/>
                    <a:pt x="16014" y="2816"/>
                    <a:pt x="15486" y="2816"/>
                  </a:cubicBezTo>
                  <a:cubicBezTo>
                    <a:pt x="15123" y="2816"/>
                    <a:pt x="14758" y="2898"/>
                    <a:pt x="14419" y="3068"/>
                  </a:cubicBezTo>
                  <a:cubicBezTo>
                    <a:pt x="13597" y="3449"/>
                    <a:pt x="12931" y="4128"/>
                    <a:pt x="12288" y="4747"/>
                  </a:cubicBezTo>
                  <a:cubicBezTo>
                    <a:pt x="11978" y="5045"/>
                    <a:pt x="11633" y="5318"/>
                    <a:pt x="11299" y="5604"/>
                  </a:cubicBezTo>
                  <a:cubicBezTo>
                    <a:pt x="10930" y="5914"/>
                    <a:pt x="10561" y="6247"/>
                    <a:pt x="10097" y="6414"/>
                  </a:cubicBezTo>
                  <a:cubicBezTo>
                    <a:pt x="9994" y="6448"/>
                    <a:pt x="9897" y="6501"/>
                    <a:pt x="9779" y="6501"/>
                  </a:cubicBezTo>
                  <a:cubicBezTo>
                    <a:pt x="9734" y="6501"/>
                    <a:pt x="9686" y="6493"/>
                    <a:pt x="9633" y="6473"/>
                  </a:cubicBezTo>
                  <a:lnTo>
                    <a:pt x="9621" y="6473"/>
                  </a:lnTo>
                  <a:cubicBezTo>
                    <a:pt x="9573" y="6426"/>
                    <a:pt x="9549" y="6354"/>
                    <a:pt x="9585" y="6295"/>
                  </a:cubicBezTo>
                  <a:cubicBezTo>
                    <a:pt x="9597" y="6247"/>
                    <a:pt x="9621" y="6188"/>
                    <a:pt x="9656" y="6152"/>
                  </a:cubicBezTo>
                  <a:cubicBezTo>
                    <a:pt x="9775" y="5985"/>
                    <a:pt x="9906" y="5842"/>
                    <a:pt x="10049" y="5711"/>
                  </a:cubicBezTo>
                  <a:cubicBezTo>
                    <a:pt x="10430" y="5342"/>
                    <a:pt x="10799" y="4973"/>
                    <a:pt x="11133" y="4580"/>
                  </a:cubicBezTo>
                  <a:cubicBezTo>
                    <a:pt x="11538" y="4092"/>
                    <a:pt x="11978" y="3640"/>
                    <a:pt x="12442" y="3211"/>
                  </a:cubicBezTo>
                  <a:cubicBezTo>
                    <a:pt x="12839" y="2877"/>
                    <a:pt x="13326" y="2534"/>
                    <a:pt x="13857" y="2534"/>
                  </a:cubicBezTo>
                  <a:cubicBezTo>
                    <a:pt x="13932" y="2534"/>
                    <a:pt x="14009" y="2541"/>
                    <a:pt x="14086" y="2556"/>
                  </a:cubicBezTo>
                  <a:cubicBezTo>
                    <a:pt x="14109" y="2556"/>
                    <a:pt x="13085" y="842"/>
                    <a:pt x="12181" y="604"/>
                  </a:cubicBezTo>
                  <a:cubicBezTo>
                    <a:pt x="12002" y="559"/>
                    <a:pt x="11825" y="538"/>
                    <a:pt x="11652" y="538"/>
                  </a:cubicBezTo>
                  <a:cubicBezTo>
                    <a:pt x="10950" y="538"/>
                    <a:pt x="10305" y="883"/>
                    <a:pt x="9799" y="1389"/>
                  </a:cubicBezTo>
                  <a:cubicBezTo>
                    <a:pt x="9228" y="1985"/>
                    <a:pt x="8930" y="2711"/>
                    <a:pt x="8668" y="3473"/>
                  </a:cubicBezTo>
                  <a:cubicBezTo>
                    <a:pt x="8537" y="3902"/>
                    <a:pt x="8371" y="4306"/>
                    <a:pt x="8180" y="4711"/>
                  </a:cubicBezTo>
                  <a:cubicBezTo>
                    <a:pt x="8013" y="5021"/>
                    <a:pt x="7799" y="5366"/>
                    <a:pt x="7442" y="5485"/>
                  </a:cubicBezTo>
                  <a:cubicBezTo>
                    <a:pt x="7392" y="5503"/>
                    <a:pt x="7346" y="5511"/>
                    <a:pt x="7305" y="5511"/>
                  </a:cubicBezTo>
                  <a:cubicBezTo>
                    <a:pt x="6699" y="5511"/>
                    <a:pt x="7004" y="3737"/>
                    <a:pt x="7049" y="3425"/>
                  </a:cubicBezTo>
                  <a:cubicBezTo>
                    <a:pt x="7132" y="2854"/>
                    <a:pt x="7287" y="2306"/>
                    <a:pt x="7513" y="1794"/>
                  </a:cubicBezTo>
                  <a:cubicBezTo>
                    <a:pt x="7870" y="1044"/>
                    <a:pt x="8466" y="532"/>
                    <a:pt x="9156" y="115"/>
                  </a:cubicBezTo>
                  <a:cubicBezTo>
                    <a:pt x="9178" y="101"/>
                    <a:pt x="8519" y="0"/>
                    <a:pt x="7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3725461" y="3677005"/>
              <a:ext cx="776094" cy="400382"/>
            </a:xfrm>
            <a:custGeom>
              <a:avLst/>
              <a:gdLst/>
              <a:ahLst/>
              <a:cxnLst/>
              <a:rect l="l" t="t" r="r" b="b"/>
              <a:pathLst>
                <a:path w="20888" h="10776" extrusionOk="0">
                  <a:moveTo>
                    <a:pt x="11530" y="0"/>
                  </a:moveTo>
                  <a:cubicBezTo>
                    <a:pt x="11077" y="477"/>
                    <a:pt x="10994" y="489"/>
                    <a:pt x="10613" y="977"/>
                  </a:cubicBezTo>
                  <a:cubicBezTo>
                    <a:pt x="10553" y="1036"/>
                    <a:pt x="10137" y="1751"/>
                    <a:pt x="10077" y="1786"/>
                  </a:cubicBezTo>
                  <a:cubicBezTo>
                    <a:pt x="9851" y="2227"/>
                    <a:pt x="9708" y="2548"/>
                    <a:pt x="9517" y="3001"/>
                  </a:cubicBezTo>
                  <a:cubicBezTo>
                    <a:pt x="9315" y="3489"/>
                    <a:pt x="9125" y="3977"/>
                    <a:pt x="8922" y="4465"/>
                  </a:cubicBezTo>
                  <a:cubicBezTo>
                    <a:pt x="8732" y="4894"/>
                    <a:pt x="8470" y="5287"/>
                    <a:pt x="8279" y="5703"/>
                  </a:cubicBezTo>
                  <a:cubicBezTo>
                    <a:pt x="7970" y="5608"/>
                    <a:pt x="7672" y="5513"/>
                    <a:pt x="7362" y="5430"/>
                  </a:cubicBezTo>
                  <a:cubicBezTo>
                    <a:pt x="7601" y="4930"/>
                    <a:pt x="7636" y="4287"/>
                    <a:pt x="7672" y="3775"/>
                  </a:cubicBezTo>
                  <a:cubicBezTo>
                    <a:pt x="7708" y="3072"/>
                    <a:pt x="7708" y="2382"/>
                    <a:pt x="7648" y="1691"/>
                  </a:cubicBezTo>
                  <a:cubicBezTo>
                    <a:pt x="7636" y="1524"/>
                    <a:pt x="7624" y="1358"/>
                    <a:pt x="7612" y="1191"/>
                  </a:cubicBezTo>
                  <a:cubicBezTo>
                    <a:pt x="7601" y="1227"/>
                    <a:pt x="7589" y="1274"/>
                    <a:pt x="7577" y="1310"/>
                  </a:cubicBezTo>
                  <a:cubicBezTo>
                    <a:pt x="7398" y="1941"/>
                    <a:pt x="7279" y="2584"/>
                    <a:pt x="7231" y="3239"/>
                  </a:cubicBezTo>
                  <a:cubicBezTo>
                    <a:pt x="7231" y="3632"/>
                    <a:pt x="7208" y="4025"/>
                    <a:pt x="7160" y="4406"/>
                  </a:cubicBezTo>
                  <a:cubicBezTo>
                    <a:pt x="7124" y="4727"/>
                    <a:pt x="7041" y="5025"/>
                    <a:pt x="7029" y="5334"/>
                  </a:cubicBezTo>
                  <a:cubicBezTo>
                    <a:pt x="6839" y="5287"/>
                    <a:pt x="6660" y="5239"/>
                    <a:pt x="6481" y="5191"/>
                  </a:cubicBezTo>
                  <a:cubicBezTo>
                    <a:pt x="6315" y="4382"/>
                    <a:pt x="5803" y="3620"/>
                    <a:pt x="5469" y="2870"/>
                  </a:cubicBezTo>
                  <a:cubicBezTo>
                    <a:pt x="5386" y="2691"/>
                    <a:pt x="5303" y="2501"/>
                    <a:pt x="5231" y="2310"/>
                  </a:cubicBezTo>
                  <a:lnTo>
                    <a:pt x="5231" y="2310"/>
                  </a:lnTo>
                  <a:cubicBezTo>
                    <a:pt x="5160" y="2513"/>
                    <a:pt x="5374" y="3441"/>
                    <a:pt x="5541" y="3751"/>
                  </a:cubicBezTo>
                  <a:cubicBezTo>
                    <a:pt x="5755" y="4156"/>
                    <a:pt x="5898" y="4703"/>
                    <a:pt x="6088" y="5108"/>
                  </a:cubicBezTo>
                  <a:cubicBezTo>
                    <a:pt x="4422" y="4727"/>
                    <a:pt x="1957" y="3822"/>
                    <a:pt x="493" y="2941"/>
                  </a:cubicBezTo>
                  <a:cubicBezTo>
                    <a:pt x="449" y="2915"/>
                    <a:pt x="405" y="2904"/>
                    <a:pt x="363" y="2904"/>
                  </a:cubicBezTo>
                  <a:cubicBezTo>
                    <a:pt x="154" y="2904"/>
                    <a:pt x="0" y="3185"/>
                    <a:pt x="219" y="3334"/>
                  </a:cubicBezTo>
                  <a:cubicBezTo>
                    <a:pt x="1540" y="4263"/>
                    <a:pt x="4029" y="5120"/>
                    <a:pt x="5588" y="5489"/>
                  </a:cubicBezTo>
                  <a:cubicBezTo>
                    <a:pt x="5791" y="5537"/>
                    <a:pt x="5981" y="5584"/>
                    <a:pt x="6184" y="5632"/>
                  </a:cubicBezTo>
                  <a:cubicBezTo>
                    <a:pt x="5827" y="6299"/>
                    <a:pt x="4410" y="7311"/>
                    <a:pt x="4291" y="7430"/>
                  </a:cubicBezTo>
                  <a:lnTo>
                    <a:pt x="4124" y="7620"/>
                  </a:lnTo>
                  <a:cubicBezTo>
                    <a:pt x="4422" y="7489"/>
                    <a:pt x="5874" y="6751"/>
                    <a:pt x="6529" y="5751"/>
                  </a:cubicBezTo>
                  <a:cubicBezTo>
                    <a:pt x="6696" y="5787"/>
                    <a:pt x="6767" y="5787"/>
                    <a:pt x="6934" y="5834"/>
                  </a:cubicBezTo>
                  <a:cubicBezTo>
                    <a:pt x="7017" y="6120"/>
                    <a:pt x="7053" y="6430"/>
                    <a:pt x="7041" y="6739"/>
                  </a:cubicBezTo>
                  <a:cubicBezTo>
                    <a:pt x="6981" y="7204"/>
                    <a:pt x="6874" y="7656"/>
                    <a:pt x="6708" y="8097"/>
                  </a:cubicBezTo>
                  <a:cubicBezTo>
                    <a:pt x="6469" y="8847"/>
                    <a:pt x="5934" y="10406"/>
                    <a:pt x="6077" y="10430"/>
                  </a:cubicBezTo>
                  <a:cubicBezTo>
                    <a:pt x="6267" y="10085"/>
                    <a:pt x="6458" y="9752"/>
                    <a:pt x="6636" y="9394"/>
                  </a:cubicBezTo>
                  <a:cubicBezTo>
                    <a:pt x="6958" y="8740"/>
                    <a:pt x="7196" y="8049"/>
                    <a:pt x="7327" y="7335"/>
                  </a:cubicBezTo>
                  <a:cubicBezTo>
                    <a:pt x="7386" y="6942"/>
                    <a:pt x="7458" y="6382"/>
                    <a:pt x="7327" y="5942"/>
                  </a:cubicBezTo>
                  <a:lnTo>
                    <a:pt x="7327" y="5942"/>
                  </a:lnTo>
                  <a:cubicBezTo>
                    <a:pt x="7660" y="6037"/>
                    <a:pt x="7993" y="6132"/>
                    <a:pt x="8327" y="6239"/>
                  </a:cubicBezTo>
                  <a:cubicBezTo>
                    <a:pt x="8803" y="7668"/>
                    <a:pt x="8875" y="10645"/>
                    <a:pt x="9006" y="10645"/>
                  </a:cubicBezTo>
                  <a:lnTo>
                    <a:pt x="9006" y="10371"/>
                  </a:lnTo>
                  <a:cubicBezTo>
                    <a:pt x="8982" y="9132"/>
                    <a:pt x="9196" y="7549"/>
                    <a:pt x="8696" y="6346"/>
                  </a:cubicBezTo>
                  <a:lnTo>
                    <a:pt x="8696" y="6346"/>
                  </a:lnTo>
                  <a:cubicBezTo>
                    <a:pt x="9256" y="6513"/>
                    <a:pt x="9815" y="6692"/>
                    <a:pt x="10375" y="6858"/>
                  </a:cubicBezTo>
                  <a:cubicBezTo>
                    <a:pt x="10375" y="6870"/>
                    <a:pt x="10387" y="6870"/>
                    <a:pt x="10387" y="6882"/>
                  </a:cubicBezTo>
                  <a:cubicBezTo>
                    <a:pt x="11101" y="8013"/>
                    <a:pt x="12113" y="10597"/>
                    <a:pt x="12268" y="10776"/>
                  </a:cubicBezTo>
                  <a:lnTo>
                    <a:pt x="12232" y="10656"/>
                  </a:lnTo>
                  <a:cubicBezTo>
                    <a:pt x="11970" y="9859"/>
                    <a:pt x="11768" y="9049"/>
                    <a:pt x="11530" y="8251"/>
                  </a:cubicBezTo>
                  <a:cubicBezTo>
                    <a:pt x="11434" y="7823"/>
                    <a:pt x="11268" y="7430"/>
                    <a:pt x="11041" y="7061"/>
                  </a:cubicBezTo>
                  <a:lnTo>
                    <a:pt x="11041" y="7061"/>
                  </a:lnTo>
                  <a:cubicBezTo>
                    <a:pt x="12006" y="7358"/>
                    <a:pt x="13208" y="7835"/>
                    <a:pt x="14173" y="8168"/>
                  </a:cubicBezTo>
                  <a:cubicBezTo>
                    <a:pt x="14732" y="8847"/>
                    <a:pt x="15816" y="10335"/>
                    <a:pt x="15959" y="10406"/>
                  </a:cubicBezTo>
                  <a:cubicBezTo>
                    <a:pt x="15661" y="9740"/>
                    <a:pt x="15328" y="8942"/>
                    <a:pt x="14851" y="8335"/>
                  </a:cubicBezTo>
                  <a:lnTo>
                    <a:pt x="14851" y="8335"/>
                  </a:lnTo>
                  <a:cubicBezTo>
                    <a:pt x="15244" y="8478"/>
                    <a:pt x="15649" y="8620"/>
                    <a:pt x="16030" y="8763"/>
                  </a:cubicBezTo>
                  <a:cubicBezTo>
                    <a:pt x="16899" y="9097"/>
                    <a:pt x="17757" y="9406"/>
                    <a:pt x="18638" y="9692"/>
                  </a:cubicBezTo>
                  <a:cubicBezTo>
                    <a:pt x="19388" y="9918"/>
                    <a:pt x="20043" y="10323"/>
                    <a:pt x="20840" y="10347"/>
                  </a:cubicBezTo>
                  <a:cubicBezTo>
                    <a:pt x="20888" y="10335"/>
                    <a:pt x="20888" y="10264"/>
                    <a:pt x="20840" y="10264"/>
                  </a:cubicBezTo>
                  <a:cubicBezTo>
                    <a:pt x="20019" y="10168"/>
                    <a:pt x="19328" y="9775"/>
                    <a:pt x="18602" y="9382"/>
                  </a:cubicBezTo>
                  <a:cubicBezTo>
                    <a:pt x="18054" y="9097"/>
                    <a:pt x="17483" y="8835"/>
                    <a:pt x="16899" y="8620"/>
                  </a:cubicBezTo>
                  <a:cubicBezTo>
                    <a:pt x="17042" y="8561"/>
                    <a:pt x="17173" y="8478"/>
                    <a:pt x="17316" y="8418"/>
                  </a:cubicBezTo>
                  <a:cubicBezTo>
                    <a:pt x="17685" y="8239"/>
                    <a:pt x="18054" y="8061"/>
                    <a:pt x="18435" y="7882"/>
                  </a:cubicBezTo>
                  <a:lnTo>
                    <a:pt x="18542" y="7835"/>
                  </a:lnTo>
                  <a:cubicBezTo>
                    <a:pt x="18533" y="7823"/>
                    <a:pt x="18505" y="7818"/>
                    <a:pt x="18460" y="7818"/>
                  </a:cubicBezTo>
                  <a:cubicBezTo>
                    <a:pt x="18093" y="7818"/>
                    <a:pt x="16647" y="8179"/>
                    <a:pt x="16233" y="8370"/>
                  </a:cubicBezTo>
                  <a:lnTo>
                    <a:pt x="16173" y="8347"/>
                  </a:lnTo>
                  <a:cubicBezTo>
                    <a:pt x="15292" y="8001"/>
                    <a:pt x="14387" y="7668"/>
                    <a:pt x="13494" y="7347"/>
                  </a:cubicBezTo>
                  <a:cubicBezTo>
                    <a:pt x="13899" y="7168"/>
                    <a:pt x="14280" y="6942"/>
                    <a:pt x="14649" y="6692"/>
                  </a:cubicBezTo>
                  <a:cubicBezTo>
                    <a:pt x="15161" y="6370"/>
                    <a:pt x="15649" y="6013"/>
                    <a:pt x="16149" y="5692"/>
                  </a:cubicBezTo>
                  <a:cubicBezTo>
                    <a:pt x="16411" y="5513"/>
                    <a:pt x="16673" y="5358"/>
                    <a:pt x="16935" y="5203"/>
                  </a:cubicBezTo>
                  <a:lnTo>
                    <a:pt x="16935" y="5203"/>
                  </a:lnTo>
                  <a:cubicBezTo>
                    <a:pt x="16792" y="5227"/>
                    <a:pt x="16661" y="5263"/>
                    <a:pt x="16518" y="5311"/>
                  </a:cubicBezTo>
                  <a:cubicBezTo>
                    <a:pt x="15911" y="5549"/>
                    <a:pt x="15304" y="5823"/>
                    <a:pt x="14732" y="6156"/>
                  </a:cubicBezTo>
                  <a:cubicBezTo>
                    <a:pt x="14137" y="6537"/>
                    <a:pt x="13399" y="6680"/>
                    <a:pt x="12851" y="7132"/>
                  </a:cubicBezTo>
                  <a:cubicBezTo>
                    <a:pt x="12244" y="6918"/>
                    <a:pt x="11625" y="6727"/>
                    <a:pt x="11006" y="6549"/>
                  </a:cubicBezTo>
                  <a:cubicBezTo>
                    <a:pt x="10720" y="6477"/>
                    <a:pt x="10434" y="6382"/>
                    <a:pt x="10160" y="6299"/>
                  </a:cubicBezTo>
                  <a:cubicBezTo>
                    <a:pt x="10672" y="5906"/>
                    <a:pt x="11065" y="5263"/>
                    <a:pt x="11542" y="4870"/>
                  </a:cubicBezTo>
                  <a:cubicBezTo>
                    <a:pt x="12220" y="4287"/>
                    <a:pt x="12935" y="3751"/>
                    <a:pt x="13649" y="3227"/>
                  </a:cubicBezTo>
                  <a:cubicBezTo>
                    <a:pt x="14030" y="2953"/>
                    <a:pt x="14387" y="2667"/>
                    <a:pt x="14756" y="2382"/>
                  </a:cubicBezTo>
                  <a:lnTo>
                    <a:pt x="14756" y="2382"/>
                  </a:lnTo>
                  <a:cubicBezTo>
                    <a:pt x="14554" y="2477"/>
                    <a:pt x="14363" y="2572"/>
                    <a:pt x="14173" y="2655"/>
                  </a:cubicBezTo>
                  <a:cubicBezTo>
                    <a:pt x="13982" y="2739"/>
                    <a:pt x="10803" y="4775"/>
                    <a:pt x="9648" y="6144"/>
                  </a:cubicBezTo>
                  <a:lnTo>
                    <a:pt x="8613" y="5811"/>
                  </a:lnTo>
                  <a:cubicBezTo>
                    <a:pt x="9053" y="5334"/>
                    <a:pt x="9291" y="4632"/>
                    <a:pt x="9517" y="4060"/>
                  </a:cubicBezTo>
                  <a:cubicBezTo>
                    <a:pt x="9887" y="3156"/>
                    <a:pt x="10268" y="2251"/>
                    <a:pt x="10720" y="1382"/>
                  </a:cubicBezTo>
                  <a:cubicBezTo>
                    <a:pt x="10958" y="905"/>
                    <a:pt x="11232" y="441"/>
                    <a:pt x="1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3663670" y="2925337"/>
              <a:ext cx="951131" cy="365531"/>
            </a:xfrm>
            <a:custGeom>
              <a:avLst/>
              <a:gdLst/>
              <a:ahLst/>
              <a:cxnLst/>
              <a:rect l="l" t="t" r="r" b="b"/>
              <a:pathLst>
                <a:path w="25599" h="9838" extrusionOk="0">
                  <a:moveTo>
                    <a:pt x="11223" y="1"/>
                  </a:moveTo>
                  <a:cubicBezTo>
                    <a:pt x="6749" y="1"/>
                    <a:pt x="2924" y="1720"/>
                    <a:pt x="1" y="4705"/>
                  </a:cubicBezTo>
                  <a:cubicBezTo>
                    <a:pt x="1645" y="6904"/>
                    <a:pt x="6251" y="9838"/>
                    <a:pt x="12316" y="9838"/>
                  </a:cubicBezTo>
                  <a:cubicBezTo>
                    <a:pt x="16264" y="9838"/>
                    <a:pt x="20829" y="8595"/>
                    <a:pt x="25599" y="5098"/>
                  </a:cubicBezTo>
                  <a:cubicBezTo>
                    <a:pt x="20359" y="1568"/>
                    <a:pt x="15495" y="1"/>
                    <a:pt x="1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3663670" y="3080724"/>
              <a:ext cx="827739" cy="38864"/>
            </a:xfrm>
            <a:custGeom>
              <a:avLst/>
              <a:gdLst/>
              <a:ahLst/>
              <a:cxnLst/>
              <a:rect l="l" t="t" r="r" b="b"/>
              <a:pathLst>
                <a:path w="22278" h="1046" extrusionOk="0">
                  <a:moveTo>
                    <a:pt x="6457" y="1"/>
                  </a:moveTo>
                  <a:cubicBezTo>
                    <a:pt x="3102" y="1"/>
                    <a:pt x="830" y="168"/>
                    <a:pt x="1" y="523"/>
                  </a:cubicBezTo>
                  <a:cubicBezTo>
                    <a:pt x="982" y="894"/>
                    <a:pt x="3532" y="1045"/>
                    <a:pt x="7369" y="1045"/>
                  </a:cubicBezTo>
                  <a:cubicBezTo>
                    <a:pt x="11168" y="1045"/>
                    <a:pt x="16229" y="897"/>
                    <a:pt x="22277" y="666"/>
                  </a:cubicBezTo>
                  <a:cubicBezTo>
                    <a:pt x="15889" y="234"/>
                    <a:pt x="10418" y="1"/>
                    <a:pt x="6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3779561" y="3105432"/>
              <a:ext cx="58891" cy="85865"/>
            </a:xfrm>
            <a:custGeom>
              <a:avLst/>
              <a:gdLst/>
              <a:ahLst/>
              <a:cxnLst/>
              <a:rect l="l" t="t" r="r" b="b"/>
              <a:pathLst>
                <a:path w="1585" h="2311" extrusionOk="0">
                  <a:moveTo>
                    <a:pt x="1" y="1"/>
                  </a:moveTo>
                  <a:lnTo>
                    <a:pt x="1" y="1"/>
                  </a:lnTo>
                  <a:cubicBezTo>
                    <a:pt x="692" y="513"/>
                    <a:pt x="989" y="1632"/>
                    <a:pt x="513" y="2310"/>
                  </a:cubicBezTo>
                  <a:cubicBezTo>
                    <a:pt x="1584" y="1417"/>
                    <a:pt x="465" y="96"/>
                    <a:pt x="465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888391" y="3106324"/>
              <a:ext cx="71709" cy="133647"/>
            </a:xfrm>
            <a:custGeom>
              <a:avLst/>
              <a:gdLst/>
              <a:ahLst/>
              <a:cxnLst/>
              <a:rect l="l" t="t" r="r" b="b"/>
              <a:pathLst>
                <a:path w="1930" h="3597" extrusionOk="0">
                  <a:moveTo>
                    <a:pt x="691" y="0"/>
                  </a:moveTo>
                  <a:lnTo>
                    <a:pt x="1" y="12"/>
                  </a:lnTo>
                  <a:cubicBezTo>
                    <a:pt x="906" y="1298"/>
                    <a:pt x="965" y="2763"/>
                    <a:pt x="549" y="3596"/>
                  </a:cubicBezTo>
                  <a:cubicBezTo>
                    <a:pt x="1930" y="1834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4026427" y="3104987"/>
              <a:ext cx="62420" cy="153970"/>
            </a:xfrm>
            <a:custGeom>
              <a:avLst/>
              <a:gdLst/>
              <a:ahLst/>
              <a:cxnLst/>
              <a:rect l="l" t="t" r="r" b="b"/>
              <a:pathLst>
                <a:path w="1680" h="4144" extrusionOk="0">
                  <a:moveTo>
                    <a:pt x="501" y="1"/>
                  </a:moveTo>
                  <a:cubicBezTo>
                    <a:pt x="334" y="1"/>
                    <a:pt x="167" y="13"/>
                    <a:pt x="1" y="48"/>
                  </a:cubicBezTo>
                  <a:cubicBezTo>
                    <a:pt x="1001" y="1167"/>
                    <a:pt x="1263" y="2763"/>
                    <a:pt x="691" y="4144"/>
                  </a:cubicBezTo>
                  <a:cubicBezTo>
                    <a:pt x="1679" y="2572"/>
                    <a:pt x="1227" y="739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4185678" y="3105841"/>
              <a:ext cx="60674" cy="143827"/>
            </a:xfrm>
            <a:custGeom>
              <a:avLst/>
              <a:gdLst/>
              <a:ahLst/>
              <a:cxnLst/>
              <a:rect l="l" t="t" r="r" b="b"/>
              <a:pathLst>
                <a:path w="1633" h="3871" extrusionOk="0">
                  <a:moveTo>
                    <a:pt x="372" y="1"/>
                  </a:moveTo>
                  <a:cubicBezTo>
                    <a:pt x="246" y="1"/>
                    <a:pt x="122" y="16"/>
                    <a:pt x="1" y="49"/>
                  </a:cubicBezTo>
                  <a:cubicBezTo>
                    <a:pt x="989" y="1478"/>
                    <a:pt x="1227" y="2228"/>
                    <a:pt x="715" y="3871"/>
                  </a:cubicBezTo>
                  <a:cubicBezTo>
                    <a:pt x="1632" y="2645"/>
                    <a:pt x="1203" y="561"/>
                    <a:pt x="668" y="25"/>
                  </a:cubicBezTo>
                  <a:cubicBezTo>
                    <a:pt x="569" y="10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314871" y="3104095"/>
              <a:ext cx="42505" cy="98684"/>
            </a:xfrm>
            <a:custGeom>
              <a:avLst/>
              <a:gdLst/>
              <a:ahLst/>
              <a:cxnLst/>
              <a:rect l="l" t="t" r="r" b="b"/>
              <a:pathLst>
                <a:path w="1144" h="2656" extrusionOk="0">
                  <a:moveTo>
                    <a:pt x="1" y="1"/>
                  </a:moveTo>
                  <a:lnTo>
                    <a:pt x="1" y="1"/>
                  </a:lnTo>
                  <a:cubicBezTo>
                    <a:pt x="548" y="727"/>
                    <a:pt x="834" y="1739"/>
                    <a:pt x="596" y="2656"/>
                  </a:cubicBezTo>
                  <a:cubicBezTo>
                    <a:pt x="1144" y="1608"/>
                    <a:pt x="465" y="72"/>
                    <a:pt x="465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425039" y="3105432"/>
              <a:ext cx="27012" cy="77468"/>
            </a:xfrm>
            <a:custGeom>
              <a:avLst/>
              <a:gdLst/>
              <a:ahLst/>
              <a:cxnLst/>
              <a:rect l="l" t="t" r="r" b="b"/>
              <a:pathLst>
                <a:path w="727" h="2085" extrusionOk="0">
                  <a:moveTo>
                    <a:pt x="0" y="1"/>
                  </a:moveTo>
                  <a:cubicBezTo>
                    <a:pt x="345" y="513"/>
                    <a:pt x="453" y="1382"/>
                    <a:pt x="238" y="2084"/>
                  </a:cubicBezTo>
                  <a:cubicBezTo>
                    <a:pt x="726" y="1334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3778706" y="3006783"/>
              <a:ext cx="59745" cy="85419"/>
            </a:xfrm>
            <a:custGeom>
              <a:avLst/>
              <a:gdLst/>
              <a:ahLst/>
              <a:cxnLst/>
              <a:rect l="l" t="t" r="r" b="b"/>
              <a:pathLst>
                <a:path w="1608" h="2299" extrusionOk="0">
                  <a:moveTo>
                    <a:pt x="548" y="0"/>
                  </a:moveTo>
                  <a:cubicBezTo>
                    <a:pt x="1012" y="679"/>
                    <a:pt x="703" y="1798"/>
                    <a:pt x="0" y="2298"/>
                  </a:cubicBezTo>
                  <a:lnTo>
                    <a:pt x="476" y="2215"/>
                  </a:lnTo>
                  <a:cubicBezTo>
                    <a:pt x="476" y="2215"/>
                    <a:pt x="1607" y="917"/>
                    <a:pt x="54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3887537" y="2959892"/>
              <a:ext cx="72564" cy="134055"/>
            </a:xfrm>
            <a:custGeom>
              <a:avLst/>
              <a:gdLst/>
              <a:ahLst/>
              <a:cxnLst/>
              <a:rect l="l" t="t" r="r" b="b"/>
              <a:pathLst>
                <a:path w="1953" h="3608" extrusionOk="0">
                  <a:moveTo>
                    <a:pt x="607" y="0"/>
                  </a:moveTo>
                  <a:lnTo>
                    <a:pt x="607" y="0"/>
                  </a:lnTo>
                  <a:cubicBezTo>
                    <a:pt x="1012" y="834"/>
                    <a:pt x="929" y="2310"/>
                    <a:pt x="0" y="3572"/>
                  </a:cubicBezTo>
                  <a:lnTo>
                    <a:pt x="691" y="3608"/>
                  </a:lnTo>
                  <a:cubicBezTo>
                    <a:pt x="691" y="3608"/>
                    <a:pt x="1953" y="1786"/>
                    <a:pt x="60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4025535" y="2943060"/>
              <a:ext cx="63758" cy="153673"/>
            </a:xfrm>
            <a:custGeom>
              <a:avLst/>
              <a:gdLst/>
              <a:ahLst/>
              <a:cxnLst/>
              <a:rect l="l" t="t" r="r" b="b"/>
              <a:pathLst>
                <a:path w="1716" h="413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311" y="1394"/>
                    <a:pt x="1013" y="2978"/>
                    <a:pt x="1" y="4085"/>
                  </a:cubicBezTo>
                  <a:cubicBezTo>
                    <a:pt x="138" y="4114"/>
                    <a:pt x="275" y="4136"/>
                    <a:pt x="412" y="4136"/>
                  </a:cubicBezTo>
                  <a:cubicBezTo>
                    <a:pt x="442" y="4136"/>
                    <a:pt x="471" y="4135"/>
                    <a:pt x="501" y="4132"/>
                  </a:cubicBezTo>
                  <a:cubicBezTo>
                    <a:pt x="1239" y="3406"/>
                    <a:pt x="1715" y="1584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84378" y="2955025"/>
              <a:ext cx="62383" cy="143678"/>
            </a:xfrm>
            <a:custGeom>
              <a:avLst/>
              <a:gdLst/>
              <a:ahLst/>
              <a:cxnLst/>
              <a:rect l="l" t="t" r="r" b="b"/>
              <a:pathLst>
                <a:path w="1679" h="3867" extrusionOk="0">
                  <a:moveTo>
                    <a:pt x="786" y="0"/>
                  </a:moveTo>
                  <a:cubicBezTo>
                    <a:pt x="1274" y="1643"/>
                    <a:pt x="1024" y="2394"/>
                    <a:pt x="0" y="3810"/>
                  </a:cubicBezTo>
                  <a:cubicBezTo>
                    <a:pt x="134" y="3848"/>
                    <a:pt x="273" y="3866"/>
                    <a:pt x="413" y="3866"/>
                  </a:cubicBezTo>
                  <a:cubicBezTo>
                    <a:pt x="497" y="3866"/>
                    <a:pt x="582" y="3860"/>
                    <a:pt x="667" y="3846"/>
                  </a:cubicBezTo>
                  <a:cubicBezTo>
                    <a:pt x="1215" y="3310"/>
                    <a:pt x="1679" y="1239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4313533" y="3003699"/>
              <a:ext cx="43843" cy="98684"/>
            </a:xfrm>
            <a:custGeom>
              <a:avLst/>
              <a:gdLst/>
              <a:ahLst/>
              <a:cxnLst/>
              <a:rect l="l" t="t" r="r" b="b"/>
              <a:pathLst>
                <a:path w="1180" h="2656" extrusionOk="0">
                  <a:moveTo>
                    <a:pt x="644" y="0"/>
                  </a:moveTo>
                  <a:cubicBezTo>
                    <a:pt x="882" y="929"/>
                    <a:pt x="572" y="1941"/>
                    <a:pt x="1" y="2655"/>
                  </a:cubicBezTo>
                  <a:lnTo>
                    <a:pt x="477" y="2596"/>
                  </a:lnTo>
                  <a:cubicBezTo>
                    <a:pt x="477" y="2596"/>
                    <a:pt x="1180" y="1072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4424147" y="3025807"/>
              <a:ext cx="27903" cy="77431"/>
            </a:xfrm>
            <a:custGeom>
              <a:avLst/>
              <a:gdLst/>
              <a:ahLst/>
              <a:cxnLst/>
              <a:rect l="l" t="t" r="r" b="b"/>
              <a:pathLst>
                <a:path w="751" h="2084" extrusionOk="0">
                  <a:moveTo>
                    <a:pt x="262" y="0"/>
                  </a:moveTo>
                  <a:cubicBezTo>
                    <a:pt x="465" y="691"/>
                    <a:pt x="346" y="1572"/>
                    <a:pt x="0" y="2072"/>
                  </a:cubicBezTo>
                  <a:lnTo>
                    <a:pt x="286" y="2084"/>
                  </a:lnTo>
                  <a:cubicBezTo>
                    <a:pt x="286" y="2084"/>
                    <a:pt x="750" y="739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1177881" y="2025118"/>
              <a:ext cx="770223" cy="1093583"/>
            </a:xfrm>
            <a:custGeom>
              <a:avLst/>
              <a:gdLst/>
              <a:ahLst/>
              <a:cxnLst/>
              <a:rect l="l" t="t" r="r" b="b"/>
              <a:pathLst>
                <a:path w="20730" h="29433" extrusionOk="0">
                  <a:moveTo>
                    <a:pt x="465" y="1"/>
                  </a:moveTo>
                  <a:cubicBezTo>
                    <a:pt x="0" y="17443"/>
                    <a:pt x="7775" y="27159"/>
                    <a:pt x="18538" y="29433"/>
                  </a:cubicBezTo>
                  <a:cubicBezTo>
                    <a:pt x="20729" y="23706"/>
                    <a:pt x="19312" y="7359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1273855" y="2171996"/>
              <a:ext cx="592845" cy="946709"/>
            </a:xfrm>
            <a:custGeom>
              <a:avLst/>
              <a:gdLst/>
              <a:ahLst/>
              <a:cxnLst/>
              <a:rect l="l" t="t" r="r" b="b"/>
              <a:pathLst>
                <a:path w="15956" h="25480" extrusionOk="0">
                  <a:moveTo>
                    <a:pt x="1" y="0"/>
                  </a:moveTo>
                  <a:lnTo>
                    <a:pt x="1" y="0"/>
                  </a:lnTo>
                  <a:cubicBezTo>
                    <a:pt x="7621" y="14014"/>
                    <a:pt x="13776" y="23980"/>
                    <a:pt x="15955" y="25480"/>
                  </a:cubicBezTo>
                  <a:cubicBezTo>
                    <a:pt x="15396" y="22717"/>
                    <a:pt x="9335" y="135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1780406" y="2895760"/>
              <a:ext cx="92479" cy="87166"/>
            </a:xfrm>
            <a:custGeom>
              <a:avLst/>
              <a:gdLst/>
              <a:ahLst/>
              <a:cxnLst/>
              <a:rect l="l" t="t" r="r" b="b"/>
              <a:pathLst>
                <a:path w="2489" h="2346" extrusionOk="0">
                  <a:moveTo>
                    <a:pt x="1915" y="1"/>
                  </a:moveTo>
                  <a:cubicBezTo>
                    <a:pt x="542" y="1"/>
                    <a:pt x="1" y="1738"/>
                    <a:pt x="1" y="1738"/>
                  </a:cubicBezTo>
                  <a:lnTo>
                    <a:pt x="239" y="2346"/>
                  </a:lnTo>
                  <a:cubicBezTo>
                    <a:pt x="320" y="1219"/>
                    <a:pt x="1341" y="93"/>
                    <a:pt x="2408" y="93"/>
                  </a:cubicBezTo>
                  <a:cubicBezTo>
                    <a:pt x="2435" y="93"/>
                    <a:pt x="2462" y="94"/>
                    <a:pt x="2489" y="95"/>
                  </a:cubicBezTo>
                  <a:cubicBezTo>
                    <a:pt x="2284" y="30"/>
                    <a:pt x="2093" y="1"/>
                    <a:pt x="191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1692829" y="2737475"/>
              <a:ext cx="156200" cy="120679"/>
            </a:xfrm>
            <a:custGeom>
              <a:avLst/>
              <a:gdLst/>
              <a:ahLst/>
              <a:cxnLst/>
              <a:rect l="l" t="t" r="r" b="b"/>
              <a:pathLst>
                <a:path w="4204" h="3248" extrusionOk="0">
                  <a:moveTo>
                    <a:pt x="3767" y="0"/>
                  </a:moveTo>
                  <a:cubicBezTo>
                    <a:pt x="1075" y="0"/>
                    <a:pt x="0" y="2462"/>
                    <a:pt x="0" y="2462"/>
                  </a:cubicBezTo>
                  <a:lnTo>
                    <a:pt x="512" y="3248"/>
                  </a:lnTo>
                  <a:cubicBezTo>
                    <a:pt x="1322" y="1283"/>
                    <a:pt x="2953" y="152"/>
                    <a:pt x="4203" y="21"/>
                  </a:cubicBezTo>
                  <a:cubicBezTo>
                    <a:pt x="4053" y="7"/>
                    <a:pt x="3908" y="0"/>
                    <a:pt x="376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1596371" y="2561727"/>
              <a:ext cx="170356" cy="138960"/>
            </a:xfrm>
            <a:custGeom>
              <a:avLst/>
              <a:gdLst/>
              <a:ahLst/>
              <a:cxnLst/>
              <a:rect l="l" t="t" r="r" b="b"/>
              <a:pathLst>
                <a:path w="4585" h="3740" extrusionOk="0">
                  <a:moveTo>
                    <a:pt x="4585" y="1"/>
                  </a:moveTo>
                  <a:cubicBezTo>
                    <a:pt x="2084" y="1"/>
                    <a:pt x="322" y="1846"/>
                    <a:pt x="1" y="3204"/>
                  </a:cubicBezTo>
                  <a:cubicBezTo>
                    <a:pt x="120" y="3394"/>
                    <a:pt x="251" y="3585"/>
                    <a:pt x="417" y="3739"/>
                  </a:cubicBezTo>
                  <a:cubicBezTo>
                    <a:pt x="977" y="1799"/>
                    <a:pt x="2596" y="334"/>
                    <a:pt x="458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1479143" y="2385793"/>
              <a:ext cx="161067" cy="133498"/>
            </a:xfrm>
            <a:custGeom>
              <a:avLst/>
              <a:gdLst/>
              <a:ahLst/>
              <a:cxnLst/>
              <a:rect l="l" t="t" r="r" b="b"/>
              <a:pathLst>
                <a:path w="4335" h="3593" extrusionOk="0">
                  <a:moveTo>
                    <a:pt x="4106" y="0"/>
                  </a:moveTo>
                  <a:cubicBezTo>
                    <a:pt x="2136" y="0"/>
                    <a:pt x="218" y="1880"/>
                    <a:pt x="0" y="2855"/>
                  </a:cubicBezTo>
                  <a:cubicBezTo>
                    <a:pt x="120" y="3128"/>
                    <a:pt x="286" y="3390"/>
                    <a:pt x="512" y="3593"/>
                  </a:cubicBezTo>
                  <a:cubicBezTo>
                    <a:pt x="1417" y="1426"/>
                    <a:pt x="2108" y="604"/>
                    <a:pt x="4334" y="9"/>
                  </a:cubicBezTo>
                  <a:cubicBezTo>
                    <a:pt x="4258" y="3"/>
                    <a:pt x="4182" y="0"/>
                    <a:pt x="4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1390674" y="2277706"/>
              <a:ext cx="106189" cy="96937"/>
            </a:xfrm>
            <a:custGeom>
              <a:avLst/>
              <a:gdLst/>
              <a:ahLst/>
              <a:cxnLst/>
              <a:rect l="l" t="t" r="r" b="b"/>
              <a:pathLst>
                <a:path w="2858" h="2609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262" y="132"/>
                    <a:pt x="0" y="2013"/>
                    <a:pt x="0" y="2013"/>
                  </a:cubicBezTo>
                  <a:lnTo>
                    <a:pt x="262" y="2608"/>
                  </a:lnTo>
                  <a:cubicBezTo>
                    <a:pt x="691" y="1454"/>
                    <a:pt x="1631" y="382"/>
                    <a:pt x="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1313687" y="2182140"/>
              <a:ext cx="89841" cy="65987"/>
            </a:xfrm>
            <a:custGeom>
              <a:avLst/>
              <a:gdLst/>
              <a:ahLst/>
              <a:cxnLst/>
              <a:rect l="l" t="t" r="r" b="b"/>
              <a:pathLst>
                <a:path w="2418" h="1776" extrusionOk="0">
                  <a:moveTo>
                    <a:pt x="2389" y="1"/>
                  </a:moveTo>
                  <a:cubicBezTo>
                    <a:pt x="1207" y="1"/>
                    <a:pt x="1" y="1454"/>
                    <a:pt x="1" y="1454"/>
                  </a:cubicBezTo>
                  <a:lnTo>
                    <a:pt x="227" y="1775"/>
                  </a:lnTo>
                  <a:cubicBezTo>
                    <a:pt x="560" y="1013"/>
                    <a:pt x="1477" y="263"/>
                    <a:pt x="2417" y="1"/>
                  </a:cubicBezTo>
                  <a:cubicBezTo>
                    <a:pt x="2408" y="1"/>
                    <a:pt x="2398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1663178" y="2974792"/>
              <a:ext cx="111948" cy="57256"/>
            </a:xfrm>
            <a:custGeom>
              <a:avLst/>
              <a:gdLst/>
              <a:ahLst/>
              <a:cxnLst/>
              <a:rect l="l" t="t" r="r" b="b"/>
              <a:pathLst>
                <a:path w="3013" h="1541" extrusionOk="0">
                  <a:moveTo>
                    <a:pt x="2135" y="1"/>
                  </a:moveTo>
                  <a:cubicBezTo>
                    <a:pt x="1451" y="1"/>
                    <a:pt x="190" y="188"/>
                    <a:pt x="0" y="1540"/>
                  </a:cubicBezTo>
                  <a:cubicBezTo>
                    <a:pt x="319" y="788"/>
                    <a:pt x="1230" y="338"/>
                    <a:pt x="2122" y="338"/>
                  </a:cubicBezTo>
                  <a:cubicBezTo>
                    <a:pt x="2430" y="338"/>
                    <a:pt x="2735" y="391"/>
                    <a:pt x="3013" y="504"/>
                  </a:cubicBezTo>
                  <a:lnTo>
                    <a:pt x="2572" y="28"/>
                  </a:lnTo>
                  <a:cubicBezTo>
                    <a:pt x="2572" y="28"/>
                    <a:pt x="2396" y="1"/>
                    <a:pt x="213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1529118" y="2839097"/>
              <a:ext cx="168164" cy="100467"/>
            </a:xfrm>
            <a:custGeom>
              <a:avLst/>
              <a:gdLst/>
              <a:ahLst/>
              <a:cxnLst/>
              <a:rect l="l" t="t" r="r" b="b"/>
              <a:pathLst>
                <a:path w="4526" h="2704" extrusionOk="0">
                  <a:moveTo>
                    <a:pt x="3976" y="0"/>
                  </a:moveTo>
                  <a:cubicBezTo>
                    <a:pt x="3549" y="0"/>
                    <a:pt x="982" y="110"/>
                    <a:pt x="1" y="2704"/>
                  </a:cubicBezTo>
                  <a:cubicBezTo>
                    <a:pt x="626" y="1699"/>
                    <a:pt x="2183" y="799"/>
                    <a:pt x="4133" y="799"/>
                  </a:cubicBezTo>
                  <a:cubicBezTo>
                    <a:pt x="4262" y="799"/>
                    <a:pt x="4393" y="802"/>
                    <a:pt x="4525" y="811"/>
                  </a:cubicBezTo>
                  <a:lnTo>
                    <a:pt x="4037" y="1"/>
                  </a:lnTo>
                  <a:cubicBezTo>
                    <a:pt x="4037" y="1"/>
                    <a:pt x="4016" y="0"/>
                    <a:pt x="3976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1406131" y="2685383"/>
              <a:ext cx="192946" cy="102882"/>
            </a:xfrm>
            <a:custGeom>
              <a:avLst/>
              <a:gdLst/>
              <a:ahLst/>
              <a:cxnLst/>
              <a:rect l="l" t="t" r="r" b="b"/>
              <a:pathLst>
                <a:path w="5193" h="2769" extrusionOk="0">
                  <a:moveTo>
                    <a:pt x="4271" y="1"/>
                  </a:moveTo>
                  <a:cubicBezTo>
                    <a:pt x="2885" y="1"/>
                    <a:pt x="954" y="843"/>
                    <a:pt x="1" y="2769"/>
                  </a:cubicBezTo>
                  <a:cubicBezTo>
                    <a:pt x="1005" y="1383"/>
                    <a:pt x="2594" y="590"/>
                    <a:pt x="4260" y="590"/>
                  </a:cubicBezTo>
                  <a:cubicBezTo>
                    <a:pt x="4569" y="590"/>
                    <a:pt x="4881" y="617"/>
                    <a:pt x="5192" y="673"/>
                  </a:cubicBezTo>
                  <a:cubicBezTo>
                    <a:pt x="5121" y="447"/>
                    <a:pt x="5025" y="245"/>
                    <a:pt x="4894" y="66"/>
                  </a:cubicBezTo>
                  <a:cubicBezTo>
                    <a:pt x="4705" y="23"/>
                    <a:pt x="4495" y="1"/>
                    <a:pt x="4271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1303952" y="2497707"/>
              <a:ext cx="181874" cy="99910"/>
            </a:xfrm>
            <a:custGeom>
              <a:avLst/>
              <a:gdLst/>
              <a:ahLst/>
              <a:cxnLst/>
              <a:rect l="l" t="t" r="r" b="b"/>
              <a:pathLst>
                <a:path w="4895" h="2689" extrusionOk="0">
                  <a:moveTo>
                    <a:pt x="4131" y="1"/>
                  </a:moveTo>
                  <a:cubicBezTo>
                    <a:pt x="2955" y="1"/>
                    <a:pt x="689" y="955"/>
                    <a:pt x="1" y="2688"/>
                  </a:cubicBezTo>
                  <a:cubicBezTo>
                    <a:pt x="1289" y="1209"/>
                    <a:pt x="2228" y="793"/>
                    <a:pt x="3897" y="793"/>
                  </a:cubicBezTo>
                  <a:cubicBezTo>
                    <a:pt x="4202" y="793"/>
                    <a:pt x="4533" y="807"/>
                    <a:pt x="4894" y="831"/>
                  </a:cubicBezTo>
                  <a:cubicBezTo>
                    <a:pt x="4823" y="533"/>
                    <a:pt x="4668" y="259"/>
                    <a:pt x="4465" y="33"/>
                  </a:cubicBezTo>
                  <a:cubicBezTo>
                    <a:pt x="4368" y="11"/>
                    <a:pt x="4256" y="1"/>
                    <a:pt x="4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1269879" y="2358669"/>
              <a:ext cx="129225" cy="62420"/>
            </a:xfrm>
            <a:custGeom>
              <a:avLst/>
              <a:gdLst/>
              <a:ahLst/>
              <a:cxnLst/>
              <a:rect l="l" t="t" r="r" b="b"/>
              <a:pathLst>
                <a:path w="3478" h="1680" extrusionOk="0">
                  <a:moveTo>
                    <a:pt x="3061" y="1"/>
                  </a:moveTo>
                  <a:cubicBezTo>
                    <a:pt x="3061" y="1"/>
                    <a:pt x="822" y="310"/>
                    <a:pt x="1" y="1680"/>
                  </a:cubicBezTo>
                  <a:cubicBezTo>
                    <a:pt x="772" y="867"/>
                    <a:pt x="1917" y="464"/>
                    <a:pt x="3013" y="464"/>
                  </a:cubicBezTo>
                  <a:cubicBezTo>
                    <a:pt x="3169" y="464"/>
                    <a:pt x="3324" y="473"/>
                    <a:pt x="3477" y="489"/>
                  </a:cubicBezTo>
                  <a:lnTo>
                    <a:pt x="30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224772" y="2238357"/>
              <a:ext cx="95154" cy="57107"/>
            </a:xfrm>
            <a:custGeom>
              <a:avLst/>
              <a:gdLst/>
              <a:ahLst/>
              <a:cxnLst/>
              <a:rect l="l" t="t" r="r" b="b"/>
              <a:pathLst>
                <a:path w="2561" h="1537" extrusionOk="0">
                  <a:moveTo>
                    <a:pt x="2370" y="0"/>
                  </a:moveTo>
                  <a:cubicBezTo>
                    <a:pt x="2370" y="0"/>
                    <a:pt x="500" y="441"/>
                    <a:pt x="0" y="1536"/>
                  </a:cubicBezTo>
                  <a:cubicBezTo>
                    <a:pt x="622" y="834"/>
                    <a:pt x="1656" y="332"/>
                    <a:pt x="2477" y="332"/>
                  </a:cubicBezTo>
                  <a:cubicBezTo>
                    <a:pt x="2505" y="332"/>
                    <a:pt x="2533" y="333"/>
                    <a:pt x="2560" y="334"/>
                  </a:cubicBezTo>
                  <a:lnTo>
                    <a:pt x="23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968617" y="3817753"/>
              <a:ext cx="883472" cy="636539"/>
            </a:xfrm>
            <a:custGeom>
              <a:avLst/>
              <a:gdLst/>
              <a:ahLst/>
              <a:cxnLst/>
              <a:rect l="l" t="t" r="r" b="b"/>
              <a:pathLst>
                <a:path w="23778" h="17132" extrusionOk="0">
                  <a:moveTo>
                    <a:pt x="20549" y="1"/>
                  </a:moveTo>
                  <a:cubicBezTo>
                    <a:pt x="14409" y="1"/>
                    <a:pt x="4308" y="3707"/>
                    <a:pt x="1" y="17132"/>
                  </a:cubicBezTo>
                  <a:cubicBezTo>
                    <a:pt x="14669" y="16608"/>
                    <a:pt x="22408" y="9571"/>
                    <a:pt x="23777" y="427"/>
                  </a:cubicBezTo>
                  <a:cubicBezTo>
                    <a:pt x="22931" y="161"/>
                    <a:pt x="21826" y="1"/>
                    <a:pt x="20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088074" y="3833618"/>
              <a:ext cx="764018" cy="546364"/>
            </a:xfrm>
            <a:custGeom>
              <a:avLst/>
              <a:gdLst/>
              <a:ahLst/>
              <a:cxnLst/>
              <a:rect l="l" t="t" r="r" b="b"/>
              <a:pathLst>
                <a:path w="20563" h="14705" extrusionOk="0">
                  <a:moveTo>
                    <a:pt x="20562" y="0"/>
                  </a:moveTo>
                  <a:cubicBezTo>
                    <a:pt x="18276" y="607"/>
                    <a:pt x="10871" y="6180"/>
                    <a:pt x="0" y="14704"/>
                  </a:cubicBezTo>
                  <a:cubicBezTo>
                    <a:pt x="11371" y="7584"/>
                    <a:pt x="19408" y="1905"/>
                    <a:pt x="20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652997" y="3839786"/>
              <a:ext cx="88949" cy="74384"/>
            </a:xfrm>
            <a:custGeom>
              <a:avLst/>
              <a:gdLst/>
              <a:ahLst/>
              <a:cxnLst/>
              <a:rect l="l" t="t" r="r" b="b"/>
              <a:pathLst>
                <a:path w="2394" h="2002" extrusionOk="0">
                  <a:moveTo>
                    <a:pt x="394" y="1"/>
                  </a:moveTo>
                  <a:cubicBezTo>
                    <a:pt x="1" y="1537"/>
                    <a:pt x="1906" y="2001"/>
                    <a:pt x="1906" y="2001"/>
                  </a:cubicBezTo>
                  <a:lnTo>
                    <a:pt x="2394" y="1775"/>
                  </a:lnTo>
                  <a:cubicBezTo>
                    <a:pt x="1417" y="1763"/>
                    <a:pt x="394" y="918"/>
                    <a:pt x="39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530456" y="3868099"/>
              <a:ext cx="111093" cy="126587"/>
            </a:xfrm>
            <a:custGeom>
              <a:avLst/>
              <a:gdLst/>
              <a:ahLst/>
              <a:cxnLst/>
              <a:rect l="l" t="t" r="r" b="b"/>
              <a:pathLst>
                <a:path w="2990" h="3407" extrusionOk="0">
                  <a:moveTo>
                    <a:pt x="84" y="1"/>
                  </a:moveTo>
                  <a:cubicBezTo>
                    <a:pt x="1" y="2549"/>
                    <a:pt x="2346" y="3406"/>
                    <a:pt x="2346" y="3406"/>
                  </a:cubicBezTo>
                  <a:lnTo>
                    <a:pt x="2989" y="2930"/>
                  </a:lnTo>
                  <a:cubicBezTo>
                    <a:pt x="1298" y="2346"/>
                    <a:pt x="251" y="1049"/>
                    <a:pt x="8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389337" y="3946424"/>
              <a:ext cx="124804" cy="136730"/>
            </a:xfrm>
            <a:custGeom>
              <a:avLst/>
              <a:gdLst/>
              <a:ahLst/>
              <a:cxnLst/>
              <a:rect l="l" t="t" r="r" b="b"/>
              <a:pathLst>
                <a:path w="3359" h="3680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2096"/>
                    <a:pt x="1775" y="3477"/>
                    <a:pt x="2929" y="3679"/>
                  </a:cubicBezTo>
                  <a:cubicBezTo>
                    <a:pt x="3096" y="3572"/>
                    <a:pt x="3239" y="3441"/>
                    <a:pt x="3358" y="3298"/>
                  </a:cubicBezTo>
                  <a:cubicBezTo>
                    <a:pt x="1703" y="2929"/>
                    <a:pt x="393" y="1655"/>
                    <a:pt x="0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247771" y="4061422"/>
              <a:ext cx="119936" cy="130117"/>
            </a:xfrm>
            <a:custGeom>
              <a:avLst/>
              <a:gdLst/>
              <a:ahLst/>
              <a:cxnLst/>
              <a:rect l="l" t="t" r="r" b="b"/>
              <a:pathLst>
                <a:path w="3228" h="350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739"/>
                    <a:pt x="1775" y="3358"/>
                    <a:pt x="2632" y="3501"/>
                  </a:cubicBezTo>
                  <a:cubicBezTo>
                    <a:pt x="2870" y="3382"/>
                    <a:pt x="3072" y="3227"/>
                    <a:pt x="3227" y="3025"/>
                  </a:cubicBezTo>
                  <a:cubicBezTo>
                    <a:pt x="1358" y="2382"/>
                    <a:pt x="643" y="1846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1165062" y="4187530"/>
              <a:ext cx="86274" cy="85419"/>
            </a:xfrm>
            <a:custGeom>
              <a:avLst/>
              <a:gdLst/>
              <a:ahLst/>
              <a:cxnLst/>
              <a:rect l="l" t="t" r="r" b="b"/>
              <a:pathLst>
                <a:path w="2322" h="2299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346"/>
                    <a:pt x="1845" y="2298"/>
                    <a:pt x="1845" y="2298"/>
                  </a:cubicBezTo>
                  <a:lnTo>
                    <a:pt x="2322" y="2048"/>
                  </a:lnTo>
                  <a:cubicBezTo>
                    <a:pt x="1334" y="1750"/>
                    <a:pt x="393" y="1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089820" y="4270686"/>
              <a:ext cx="59337" cy="72601"/>
            </a:xfrm>
            <a:custGeom>
              <a:avLst/>
              <a:gdLst/>
              <a:ahLst/>
              <a:cxnLst/>
              <a:rect l="l" t="t" r="r" b="b"/>
              <a:pathLst>
                <a:path w="1597" h="195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013"/>
                    <a:pt x="1334" y="1953"/>
                    <a:pt x="1334" y="1953"/>
                  </a:cubicBezTo>
                  <a:lnTo>
                    <a:pt x="1596" y="1751"/>
                  </a:lnTo>
                  <a:cubicBezTo>
                    <a:pt x="942" y="1513"/>
                    <a:pt x="275" y="77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730877" y="3916774"/>
              <a:ext cx="58854" cy="92070"/>
            </a:xfrm>
            <a:custGeom>
              <a:avLst/>
              <a:gdLst/>
              <a:ahLst/>
              <a:cxnLst/>
              <a:rect l="l" t="t" r="r" b="b"/>
              <a:pathLst>
                <a:path w="1584" h="2478" extrusionOk="0">
                  <a:moveTo>
                    <a:pt x="560" y="1"/>
                  </a:moveTo>
                  <a:lnTo>
                    <a:pt x="179" y="393"/>
                  </a:lnTo>
                  <a:cubicBezTo>
                    <a:pt x="179" y="393"/>
                    <a:pt x="0" y="2358"/>
                    <a:pt x="1584" y="2477"/>
                  </a:cubicBezTo>
                  <a:cubicBezTo>
                    <a:pt x="703" y="2167"/>
                    <a:pt x="250" y="929"/>
                    <a:pt x="560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1626914" y="3988894"/>
              <a:ext cx="92033" cy="137622"/>
            </a:xfrm>
            <a:custGeom>
              <a:avLst/>
              <a:gdLst/>
              <a:ahLst/>
              <a:cxnLst/>
              <a:rect l="l" t="t" r="r" b="b"/>
              <a:pathLst>
                <a:path w="2477" h="3704" extrusionOk="0">
                  <a:moveTo>
                    <a:pt x="655" y="0"/>
                  </a:moveTo>
                  <a:lnTo>
                    <a:pt x="0" y="453"/>
                  </a:lnTo>
                  <a:cubicBezTo>
                    <a:pt x="0" y="453"/>
                    <a:pt x="48" y="2953"/>
                    <a:pt x="2477" y="3703"/>
                  </a:cubicBezTo>
                  <a:cubicBezTo>
                    <a:pt x="1548" y="3203"/>
                    <a:pt x="655" y="1786"/>
                    <a:pt x="655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497721" y="4079146"/>
              <a:ext cx="100913" cy="157946"/>
            </a:xfrm>
            <a:custGeom>
              <a:avLst/>
              <a:gdLst/>
              <a:ahLst/>
              <a:cxnLst/>
              <a:rect l="l" t="t" r="r" b="b"/>
              <a:pathLst>
                <a:path w="2716" h="4251" extrusionOk="0">
                  <a:moveTo>
                    <a:pt x="679" y="0"/>
                  </a:moveTo>
                  <a:cubicBezTo>
                    <a:pt x="501" y="72"/>
                    <a:pt x="334" y="167"/>
                    <a:pt x="179" y="286"/>
                  </a:cubicBezTo>
                  <a:cubicBezTo>
                    <a:pt x="1" y="1441"/>
                    <a:pt x="774" y="3441"/>
                    <a:pt x="2715" y="4251"/>
                  </a:cubicBezTo>
                  <a:cubicBezTo>
                    <a:pt x="1274" y="3346"/>
                    <a:pt x="477" y="1691"/>
                    <a:pt x="679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1346867" y="4183555"/>
              <a:ext cx="96900" cy="149549"/>
            </a:xfrm>
            <a:custGeom>
              <a:avLst/>
              <a:gdLst/>
              <a:ahLst/>
              <a:cxnLst/>
              <a:rect l="l" t="t" r="r" b="b"/>
              <a:pathLst>
                <a:path w="2608" h="4025" extrusionOk="0">
                  <a:moveTo>
                    <a:pt x="798" y="0"/>
                  </a:moveTo>
                  <a:cubicBezTo>
                    <a:pt x="548" y="83"/>
                    <a:pt x="334" y="226"/>
                    <a:pt x="155" y="417"/>
                  </a:cubicBezTo>
                  <a:cubicBezTo>
                    <a:pt x="0" y="1262"/>
                    <a:pt x="965" y="3477"/>
                    <a:pt x="2608" y="4024"/>
                  </a:cubicBezTo>
                  <a:cubicBezTo>
                    <a:pt x="1060" y="2834"/>
                    <a:pt x="798" y="1976"/>
                    <a:pt x="79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1238928" y="4264481"/>
              <a:ext cx="58408" cy="106226"/>
            </a:xfrm>
            <a:custGeom>
              <a:avLst/>
              <a:gdLst/>
              <a:ahLst/>
              <a:cxnLst/>
              <a:rect l="l" t="t" r="r" b="b"/>
              <a:pathLst>
                <a:path w="1572" h="2859" extrusionOk="0">
                  <a:moveTo>
                    <a:pt x="393" y="1"/>
                  </a:moveTo>
                  <a:lnTo>
                    <a:pt x="0" y="382"/>
                  </a:lnTo>
                  <a:cubicBezTo>
                    <a:pt x="0" y="382"/>
                    <a:pt x="381" y="2239"/>
                    <a:pt x="1572" y="2858"/>
                  </a:cubicBezTo>
                  <a:cubicBezTo>
                    <a:pt x="739" y="2168"/>
                    <a:pt x="346" y="1037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1141579" y="4337492"/>
              <a:ext cx="52686" cy="77431"/>
            </a:xfrm>
            <a:custGeom>
              <a:avLst/>
              <a:gdLst/>
              <a:ahLst/>
              <a:cxnLst/>
              <a:rect l="l" t="t" r="r" b="b"/>
              <a:pathLst>
                <a:path w="1418" h="2084" extrusionOk="0">
                  <a:moveTo>
                    <a:pt x="275" y="0"/>
                  </a:moveTo>
                  <a:lnTo>
                    <a:pt x="1" y="179"/>
                  </a:lnTo>
                  <a:cubicBezTo>
                    <a:pt x="1" y="179"/>
                    <a:pt x="477" y="1715"/>
                    <a:pt x="1418" y="2084"/>
                  </a:cubicBezTo>
                  <a:cubicBezTo>
                    <a:pt x="763" y="1584"/>
                    <a:pt x="287" y="703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670884" y="3474133"/>
              <a:ext cx="1328960" cy="539008"/>
            </a:xfrm>
            <a:custGeom>
              <a:avLst/>
              <a:gdLst/>
              <a:ahLst/>
              <a:cxnLst/>
              <a:rect l="l" t="t" r="r" b="b"/>
              <a:pathLst>
                <a:path w="35768" h="14507" extrusionOk="0">
                  <a:moveTo>
                    <a:pt x="15699" y="0"/>
                  </a:moveTo>
                  <a:cubicBezTo>
                    <a:pt x="11030" y="0"/>
                    <a:pt x="5738" y="1177"/>
                    <a:pt x="1" y="4234"/>
                  </a:cubicBezTo>
                  <a:cubicBezTo>
                    <a:pt x="7884" y="11370"/>
                    <a:pt x="15591" y="14507"/>
                    <a:pt x="22463" y="14507"/>
                  </a:cubicBezTo>
                  <a:cubicBezTo>
                    <a:pt x="27412" y="14507"/>
                    <a:pt x="31929" y="12880"/>
                    <a:pt x="35767" y="9949"/>
                  </a:cubicBezTo>
                  <a:cubicBezTo>
                    <a:pt x="33645" y="6034"/>
                    <a:pt x="26269" y="0"/>
                    <a:pt x="15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841654" y="3669054"/>
              <a:ext cx="1158196" cy="180276"/>
            </a:xfrm>
            <a:custGeom>
              <a:avLst/>
              <a:gdLst/>
              <a:ahLst/>
              <a:cxnLst/>
              <a:rect l="l" t="t" r="r" b="b"/>
              <a:pathLst>
                <a:path w="31172" h="4852" extrusionOk="0">
                  <a:moveTo>
                    <a:pt x="1" y="0"/>
                  </a:moveTo>
                  <a:lnTo>
                    <a:pt x="1" y="0"/>
                  </a:lnTo>
                  <a:cubicBezTo>
                    <a:pt x="14076" y="3012"/>
                    <a:pt x="25022" y="4851"/>
                    <a:pt x="29510" y="4851"/>
                  </a:cubicBezTo>
                  <a:cubicBezTo>
                    <a:pt x="30239" y="4851"/>
                    <a:pt x="30797" y="4803"/>
                    <a:pt x="31171" y="4703"/>
                  </a:cubicBezTo>
                  <a:cubicBezTo>
                    <a:pt x="28587" y="3274"/>
                    <a:pt x="17134" y="18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1766695" y="3689378"/>
              <a:ext cx="72155" cy="123912"/>
            </a:xfrm>
            <a:custGeom>
              <a:avLst/>
              <a:gdLst/>
              <a:ahLst/>
              <a:cxnLst/>
              <a:rect l="l" t="t" r="r" b="b"/>
              <a:pathLst>
                <a:path w="1942" h="3335" extrusionOk="0">
                  <a:moveTo>
                    <a:pt x="1691" y="1"/>
                  </a:moveTo>
                  <a:lnTo>
                    <a:pt x="1691" y="1"/>
                  </a:lnTo>
                  <a:cubicBezTo>
                    <a:pt x="1" y="1037"/>
                    <a:pt x="1298" y="3096"/>
                    <a:pt x="1298" y="3096"/>
                  </a:cubicBezTo>
                  <a:lnTo>
                    <a:pt x="1941" y="3335"/>
                  </a:lnTo>
                  <a:cubicBezTo>
                    <a:pt x="1072" y="2465"/>
                    <a:pt x="893" y="834"/>
                    <a:pt x="169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1599901" y="3598271"/>
              <a:ext cx="87203" cy="191125"/>
            </a:xfrm>
            <a:custGeom>
              <a:avLst/>
              <a:gdLst/>
              <a:ahLst/>
              <a:cxnLst/>
              <a:rect l="l" t="t" r="r" b="b"/>
              <a:pathLst>
                <a:path w="2347" h="5144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" y="2203"/>
                    <a:pt x="1358" y="5013"/>
                    <a:pt x="1358" y="5013"/>
                  </a:cubicBezTo>
                  <a:lnTo>
                    <a:pt x="2346" y="5144"/>
                  </a:lnTo>
                  <a:cubicBezTo>
                    <a:pt x="1334" y="3155"/>
                    <a:pt x="1537" y="1084"/>
                    <a:pt x="2287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1425155" y="3542946"/>
              <a:ext cx="68179" cy="218583"/>
            </a:xfrm>
            <a:custGeom>
              <a:avLst/>
              <a:gdLst/>
              <a:ahLst/>
              <a:cxnLst/>
              <a:rect l="l" t="t" r="r" b="b"/>
              <a:pathLst>
                <a:path w="1835" h="5883" extrusionOk="0">
                  <a:moveTo>
                    <a:pt x="1703" y="1"/>
                  </a:moveTo>
                  <a:lnTo>
                    <a:pt x="1703" y="1"/>
                  </a:lnTo>
                  <a:cubicBezTo>
                    <a:pt x="1" y="1989"/>
                    <a:pt x="263" y="4644"/>
                    <a:pt x="1120" y="5835"/>
                  </a:cubicBezTo>
                  <a:cubicBezTo>
                    <a:pt x="1271" y="5867"/>
                    <a:pt x="1432" y="5882"/>
                    <a:pt x="1594" y="5882"/>
                  </a:cubicBezTo>
                  <a:cubicBezTo>
                    <a:pt x="1674" y="5882"/>
                    <a:pt x="1755" y="5879"/>
                    <a:pt x="1834" y="5871"/>
                  </a:cubicBezTo>
                  <a:cubicBezTo>
                    <a:pt x="656" y="4097"/>
                    <a:pt x="608" y="1822"/>
                    <a:pt x="170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1205748" y="3523476"/>
              <a:ext cx="65504" cy="204761"/>
            </a:xfrm>
            <a:custGeom>
              <a:avLst/>
              <a:gdLst/>
              <a:ahLst/>
              <a:cxnLst/>
              <a:rect l="l" t="t" r="r" b="b"/>
              <a:pathLst>
                <a:path w="1763" h="551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1537"/>
                    <a:pt x="179" y="4525"/>
                    <a:pt x="822" y="5394"/>
                  </a:cubicBezTo>
                  <a:cubicBezTo>
                    <a:pt x="1033" y="5470"/>
                    <a:pt x="1255" y="5510"/>
                    <a:pt x="1482" y="5510"/>
                  </a:cubicBezTo>
                  <a:cubicBezTo>
                    <a:pt x="1575" y="5510"/>
                    <a:pt x="1669" y="5504"/>
                    <a:pt x="1763" y="5490"/>
                  </a:cubicBezTo>
                  <a:cubicBezTo>
                    <a:pt x="655" y="3287"/>
                    <a:pt x="477" y="2192"/>
                    <a:pt x="1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1041629" y="3563753"/>
              <a:ext cx="47818" cy="142935"/>
            </a:xfrm>
            <a:custGeom>
              <a:avLst/>
              <a:gdLst/>
              <a:ahLst/>
              <a:cxnLst/>
              <a:rect l="l" t="t" r="r" b="b"/>
              <a:pathLst>
                <a:path w="1287" h="3847" extrusionOk="0">
                  <a:moveTo>
                    <a:pt x="988" y="0"/>
                  </a:moveTo>
                  <a:lnTo>
                    <a:pt x="988" y="0"/>
                  </a:lnTo>
                  <a:cubicBezTo>
                    <a:pt x="0" y="1358"/>
                    <a:pt x="631" y="3644"/>
                    <a:pt x="631" y="3644"/>
                  </a:cubicBezTo>
                  <a:lnTo>
                    <a:pt x="1286" y="3846"/>
                  </a:lnTo>
                  <a:cubicBezTo>
                    <a:pt x="643" y="2715"/>
                    <a:pt x="453" y="1239"/>
                    <a:pt x="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907123" y="3572596"/>
              <a:ext cx="31433" cy="109756"/>
            </a:xfrm>
            <a:custGeom>
              <a:avLst/>
              <a:gdLst/>
              <a:ahLst/>
              <a:cxnLst/>
              <a:rect l="l" t="t" r="r" b="b"/>
              <a:pathLst>
                <a:path w="846" h="2954" extrusionOk="0">
                  <a:moveTo>
                    <a:pt x="846" y="1"/>
                  </a:moveTo>
                  <a:cubicBezTo>
                    <a:pt x="1" y="941"/>
                    <a:pt x="346" y="2918"/>
                    <a:pt x="346" y="2918"/>
                  </a:cubicBezTo>
                  <a:lnTo>
                    <a:pt x="751" y="2953"/>
                  </a:lnTo>
                  <a:cubicBezTo>
                    <a:pt x="370" y="2179"/>
                    <a:pt x="405" y="929"/>
                    <a:pt x="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1743250" y="3831389"/>
              <a:ext cx="94262" cy="115515"/>
            </a:xfrm>
            <a:custGeom>
              <a:avLst/>
              <a:gdLst/>
              <a:ahLst/>
              <a:cxnLst/>
              <a:rect l="l" t="t" r="r" b="b"/>
              <a:pathLst>
                <a:path w="2537" h="3109" extrusionOk="0">
                  <a:moveTo>
                    <a:pt x="2537" y="1"/>
                  </a:moveTo>
                  <a:lnTo>
                    <a:pt x="1858" y="24"/>
                  </a:lnTo>
                  <a:cubicBezTo>
                    <a:pt x="1858" y="24"/>
                    <a:pt x="0" y="1620"/>
                    <a:pt x="1298" y="3108"/>
                  </a:cubicBezTo>
                  <a:cubicBezTo>
                    <a:pt x="786" y="2072"/>
                    <a:pt x="1453" y="560"/>
                    <a:pt x="2537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1569842" y="3802184"/>
              <a:ext cx="115478" cy="188041"/>
            </a:xfrm>
            <a:custGeom>
              <a:avLst/>
              <a:gdLst/>
              <a:ahLst/>
              <a:cxnLst/>
              <a:rect l="l" t="t" r="r" b="b"/>
              <a:pathLst>
                <a:path w="3108" h="5061" extrusionOk="0">
                  <a:moveTo>
                    <a:pt x="2131" y="1"/>
                  </a:moveTo>
                  <a:cubicBezTo>
                    <a:pt x="2131" y="1"/>
                    <a:pt x="0" y="2287"/>
                    <a:pt x="1524" y="5061"/>
                  </a:cubicBezTo>
                  <a:cubicBezTo>
                    <a:pt x="1131" y="3811"/>
                    <a:pt x="1548" y="1775"/>
                    <a:pt x="3108" y="179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1384023" y="3771233"/>
              <a:ext cx="107972" cy="213270"/>
            </a:xfrm>
            <a:custGeom>
              <a:avLst/>
              <a:gdLst/>
              <a:ahLst/>
              <a:cxnLst/>
              <a:rect l="l" t="t" r="r" b="b"/>
              <a:pathLst>
                <a:path w="2906" h="5740" extrusionOk="0">
                  <a:moveTo>
                    <a:pt x="2215" y="0"/>
                  </a:moveTo>
                  <a:cubicBezTo>
                    <a:pt x="1036" y="870"/>
                    <a:pt x="1" y="3334"/>
                    <a:pt x="1036" y="5739"/>
                  </a:cubicBezTo>
                  <a:cubicBezTo>
                    <a:pt x="536" y="3679"/>
                    <a:pt x="1263" y="1512"/>
                    <a:pt x="2906" y="179"/>
                  </a:cubicBezTo>
                  <a:cubicBezTo>
                    <a:pt x="2680" y="84"/>
                    <a:pt x="2453" y="24"/>
                    <a:pt x="2215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163724" y="3736678"/>
              <a:ext cx="106635" cy="199151"/>
            </a:xfrm>
            <a:custGeom>
              <a:avLst/>
              <a:gdLst/>
              <a:ahLst/>
              <a:cxnLst/>
              <a:rect l="l" t="t" r="r" b="b"/>
              <a:pathLst>
                <a:path w="2870" h="5360" extrusionOk="0">
                  <a:moveTo>
                    <a:pt x="2021" y="0"/>
                  </a:moveTo>
                  <a:cubicBezTo>
                    <a:pt x="1994" y="0"/>
                    <a:pt x="1968" y="1"/>
                    <a:pt x="1941" y="2"/>
                  </a:cubicBezTo>
                  <a:cubicBezTo>
                    <a:pt x="1060" y="633"/>
                    <a:pt x="0" y="3443"/>
                    <a:pt x="1000" y="5360"/>
                  </a:cubicBezTo>
                  <a:cubicBezTo>
                    <a:pt x="643" y="2954"/>
                    <a:pt x="1143" y="1954"/>
                    <a:pt x="2870" y="192"/>
                  </a:cubicBezTo>
                  <a:cubicBezTo>
                    <a:pt x="2597" y="61"/>
                    <a:pt x="2314" y="0"/>
                    <a:pt x="2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1016845" y="3708848"/>
              <a:ext cx="73455" cy="133201"/>
            </a:xfrm>
            <a:custGeom>
              <a:avLst/>
              <a:gdLst/>
              <a:ahLst/>
              <a:cxnLst/>
              <a:rect l="l" t="t" r="r" b="b"/>
              <a:pathLst>
                <a:path w="1977" h="3585" extrusionOk="0">
                  <a:moveTo>
                    <a:pt x="1286" y="1"/>
                  </a:moveTo>
                  <a:cubicBezTo>
                    <a:pt x="1286" y="1"/>
                    <a:pt x="0" y="1989"/>
                    <a:pt x="536" y="3584"/>
                  </a:cubicBezTo>
                  <a:cubicBezTo>
                    <a:pt x="405" y="2251"/>
                    <a:pt x="1036" y="906"/>
                    <a:pt x="1977" y="13"/>
                  </a:cubicBezTo>
                  <a:lnTo>
                    <a:pt x="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886761" y="3683619"/>
              <a:ext cx="48710" cy="108864"/>
            </a:xfrm>
            <a:custGeom>
              <a:avLst/>
              <a:gdLst/>
              <a:ahLst/>
              <a:cxnLst/>
              <a:rect l="l" t="t" r="r" b="b"/>
              <a:pathLst>
                <a:path w="1311" h="2930" extrusionOk="0">
                  <a:moveTo>
                    <a:pt x="918" y="1"/>
                  </a:moveTo>
                  <a:cubicBezTo>
                    <a:pt x="918" y="1"/>
                    <a:pt x="1" y="1787"/>
                    <a:pt x="525" y="2930"/>
                  </a:cubicBezTo>
                  <a:cubicBezTo>
                    <a:pt x="394" y="1918"/>
                    <a:pt x="715" y="715"/>
                    <a:pt x="1311" y="84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3661441" y="3440061"/>
              <a:ext cx="839257" cy="546922"/>
            </a:xfrm>
            <a:custGeom>
              <a:avLst/>
              <a:gdLst/>
              <a:ahLst/>
              <a:cxnLst/>
              <a:rect l="l" t="t" r="r" b="b"/>
              <a:pathLst>
                <a:path w="22588" h="14720" extrusionOk="0">
                  <a:moveTo>
                    <a:pt x="21827" y="1"/>
                  </a:moveTo>
                  <a:cubicBezTo>
                    <a:pt x="8841" y="1"/>
                    <a:pt x="1660" y="5999"/>
                    <a:pt x="1" y="14152"/>
                  </a:cubicBezTo>
                  <a:cubicBezTo>
                    <a:pt x="927" y="14498"/>
                    <a:pt x="2210" y="14719"/>
                    <a:pt x="3711" y="14719"/>
                  </a:cubicBezTo>
                  <a:cubicBezTo>
                    <a:pt x="9393" y="14719"/>
                    <a:pt x="18199" y="11553"/>
                    <a:pt x="22587" y="8"/>
                  </a:cubicBezTo>
                  <a:cubicBezTo>
                    <a:pt x="22331" y="3"/>
                    <a:pt x="22078" y="1"/>
                    <a:pt x="2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3661441" y="3502260"/>
              <a:ext cx="726009" cy="463657"/>
            </a:xfrm>
            <a:custGeom>
              <a:avLst/>
              <a:gdLst/>
              <a:ahLst/>
              <a:cxnLst/>
              <a:rect l="l" t="t" r="r" b="b"/>
              <a:pathLst>
                <a:path w="19540" h="12479" extrusionOk="0">
                  <a:moveTo>
                    <a:pt x="19539" y="0"/>
                  </a:moveTo>
                  <a:lnTo>
                    <a:pt x="19539" y="0"/>
                  </a:lnTo>
                  <a:cubicBezTo>
                    <a:pt x="8788" y="5977"/>
                    <a:pt x="1144" y="10787"/>
                    <a:pt x="1" y="12478"/>
                  </a:cubicBezTo>
                  <a:cubicBezTo>
                    <a:pt x="2120" y="12038"/>
                    <a:pt x="9181" y="7287"/>
                    <a:pt x="19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3765850" y="3898641"/>
              <a:ext cx="80998" cy="70817"/>
            </a:xfrm>
            <a:custGeom>
              <a:avLst/>
              <a:gdLst/>
              <a:ahLst/>
              <a:cxnLst/>
              <a:rect l="l" t="t" r="r" b="b"/>
              <a:pathLst>
                <a:path w="2180" h="1906" extrusionOk="0">
                  <a:moveTo>
                    <a:pt x="453" y="0"/>
                  </a:moveTo>
                  <a:lnTo>
                    <a:pt x="1" y="179"/>
                  </a:lnTo>
                  <a:cubicBezTo>
                    <a:pt x="894" y="239"/>
                    <a:pt x="1787" y="1060"/>
                    <a:pt x="1751" y="1905"/>
                  </a:cubicBezTo>
                  <a:cubicBezTo>
                    <a:pt x="2180" y="512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3861416" y="3830051"/>
              <a:ext cx="100913" cy="119490"/>
            </a:xfrm>
            <a:custGeom>
              <a:avLst/>
              <a:gdLst/>
              <a:ahLst/>
              <a:cxnLst/>
              <a:rect l="l" t="t" r="r" b="b"/>
              <a:pathLst>
                <a:path w="2716" h="3216" extrusionOk="0">
                  <a:moveTo>
                    <a:pt x="608" y="1"/>
                  </a:moveTo>
                  <a:lnTo>
                    <a:pt x="1" y="406"/>
                  </a:lnTo>
                  <a:cubicBezTo>
                    <a:pt x="1525" y="1013"/>
                    <a:pt x="2406" y="2251"/>
                    <a:pt x="2513" y="3216"/>
                  </a:cubicBezTo>
                  <a:cubicBezTo>
                    <a:pt x="2715" y="894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3982211" y="3754847"/>
              <a:ext cx="108418" cy="130117"/>
            </a:xfrm>
            <a:custGeom>
              <a:avLst/>
              <a:gdLst/>
              <a:ahLst/>
              <a:cxnLst/>
              <a:rect l="l" t="t" r="r" b="b"/>
              <a:pathLst>
                <a:path w="2918" h="3502" extrusionOk="0">
                  <a:moveTo>
                    <a:pt x="417" y="1"/>
                  </a:moveTo>
                  <a:cubicBezTo>
                    <a:pt x="262" y="84"/>
                    <a:pt x="119" y="191"/>
                    <a:pt x="0" y="322"/>
                  </a:cubicBezTo>
                  <a:cubicBezTo>
                    <a:pt x="1500" y="727"/>
                    <a:pt x="2631" y="1965"/>
                    <a:pt x="2917" y="3501"/>
                  </a:cubicBezTo>
                  <a:cubicBezTo>
                    <a:pt x="2893" y="1573"/>
                    <a:pt x="1464" y="227"/>
                    <a:pt x="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121547" y="3662849"/>
              <a:ext cx="107527" cy="123466"/>
            </a:xfrm>
            <a:custGeom>
              <a:avLst/>
              <a:gdLst/>
              <a:ahLst/>
              <a:cxnLst/>
              <a:rect l="l" t="t" r="r" b="b"/>
              <a:pathLst>
                <a:path w="2894" h="3323" extrusionOk="0">
                  <a:moveTo>
                    <a:pt x="560" y="0"/>
                  </a:moveTo>
                  <a:cubicBezTo>
                    <a:pt x="346" y="84"/>
                    <a:pt x="155" y="227"/>
                    <a:pt x="0" y="405"/>
                  </a:cubicBezTo>
                  <a:cubicBezTo>
                    <a:pt x="1679" y="1084"/>
                    <a:pt x="2310" y="1608"/>
                    <a:pt x="2787" y="3322"/>
                  </a:cubicBezTo>
                  <a:cubicBezTo>
                    <a:pt x="2894" y="1739"/>
                    <a:pt x="1334" y="167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32161" y="3593404"/>
              <a:ext cx="75648" cy="81407"/>
            </a:xfrm>
            <a:custGeom>
              <a:avLst/>
              <a:gdLst/>
              <a:ahLst/>
              <a:cxnLst/>
              <a:rect l="l" t="t" r="r" b="b"/>
              <a:pathLst>
                <a:path w="2036" h="2191" extrusionOk="0">
                  <a:moveTo>
                    <a:pt x="452" y="0"/>
                  </a:moveTo>
                  <a:lnTo>
                    <a:pt x="0" y="214"/>
                  </a:lnTo>
                  <a:cubicBezTo>
                    <a:pt x="893" y="536"/>
                    <a:pt x="1726" y="1250"/>
                    <a:pt x="2036" y="2191"/>
                  </a:cubicBezTo>
                  <a:cubicBezTo>
                    <a:pt x="1917" y="965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4329473" y="3533657"/>
              <a:ext cx="51348" cy="68625"/>
            </a:xfrm>
            <a:custGeom>
              <a:avLst/>
              <a:gdLst/>
              <a:ahLst/>
              <a:cxnLst/>
              <a:rect l="l" t="t" r="r" b="b"/>
              <a:pathLst>
                <a:path w="1382" h="1847" extrusionOk="0">
                  <a:moveTo>
                    <a:pt x="239" y="1"/>
                  </a:moveTo>
                  <a:lnTo>
                    <a:pt x="0" y="167"/>
                  </a:lnTo>
                  <a:cubicBezTo>
                    <a:pt x="584" y="417"/>
                    <a:pt x="1167" y="1132"/>
                    <a:pt x="1370" y="1846"/>
                  </a:cubicBezTo>
                  <a:cubicBezTo>
                    <a:pt x="1382" y="929"/>
                    <a:pt x="23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3726947" y="3808389"/>
              <a:ext cx="53540" cy="85865"/>
            </a:xfrm>
            <a:custGeom>
              <a:avLst/>
              <a:gdLst/>
              <a:ahLst/>
              <a:cxnLst/>
              <a:rect l="l" t="t" r="r" b="b"/>
              <a:pathLst>
                <a:path w="1441" h="2311" extrusionOk="0">
                  <a:moveTo>
                    <a:pt x="0" y="1"/>
                  </a:moveTo>
                  <a:cubicBezTo>
                    <a:pt x="786" y="322"/>
                    <a:pt x="1155" y="1477"/>
                    <a:pt x="822" y="2310"/>
                  </a:cubicBezTo>
                  <a:lnTo>
                    <a:pt x="1191" y="1977"/>
                  </a:lnTo>
                  <a:cubicBezTo>
                    <a:pt x="1191" y="1977"/>
                    <a:pt x="1441" y="191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3797284" y="3704426"/>
              <a:ext cx="81407" cy="128779"/>
            </a:xfrm>
            <a:custGeom>
              <a:avLst/>
              <a:gdLst/>
              <a:ahLst/>
              <a:cxnLst/>
              <a:rect l="l" t="t" r="r" b="b"/>
              <a:pathLst>
                <a:path w="2191" h="3466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489"/>
                    <a:pt x="1584" y="1834"/>
                    <a:pt x="1488" y="3465"/>
                  </a:cubicBezTo>
                  <a:lnTo>
                    <a:pt x="2120" y="3096"/>
                  </a:lnTo>
                  <a:cubicBezTo>
                    <a:pt x="2120" y="3096"/>
                    <a:pt x="2191" y="798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3913174" y="3608415"/>
              <a:ext cx="87203" cy="148694"/>
            </a:xfrm>
            <a:custGeom>
              <a:avLst/>
              <a:gdLst/>
              <a:ahLst/>
              <a:cxnLst/>
              <a:rect l="l" t="t" r="r" b="b"/>
              <a:pathLst>
                <a:path w="2347" h="4002" extrusionOk="0">
                  <a:moveTo>
                    <a:pt x="1" y="1"/>
                  </a:moveTo>
                  <a:lnTo>
                    <a:pt x="1" y="1"/>
                  </a:lnTo>
                  <a:cubicBezTo>
                    <a:pt x="1275" y="906"/>
                    <a:pt x="1918" y="2454"/>
                    <a:pt x="1656" y="4001"/>
                  </a:cubicBezTo>
                  <a:cubicBezTo>
                    <a:pt x="1822" y="3942"/>
                    <a:pt x="1977" y="3859"/>
                    <a:pt x="2120" y="3751"/>
                  </a:cubicBezTo>
                  <a:cubicBezTo>
                    <a:pt x="2346" y="2704"/>
                    <a:pt x="1739" y="846"/>
                    <a:pt x="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4059607" y="3528343"/>
              <a:ext cx="83636" cy="139851"/>
            </a:xfrm>
            <a:custGeom>
              <a:avLst/>
              <a:gdLst/>
              <a:ahLst/>
              <a:cxnLst/>
              <a:rect l="l" t="t" r="r" b="b"/>
              <a:pathLst>
                <a:path w="2251" h="3764" extrusionOk="0">
                  <a:moveTo>
                    <a:pt x="1" y="1"/>
                  </a:moveTo>
                  <a:lnTo>
                    <a:pt x="1" y="1"/>
                  </a:lnTo>
                  <a:cubicBezTo>
                    <a:pt x="1358" y="1168"/>
                    <a:pt x="1560" y="1954"/>
                    <a:pt x="1465" y="3763"/>
                  </a:cubicBezTo>
                  <a:cubicBezTo>
                    <a:pt x="1691" y="3704"/>
                    <a:pt x="1894" y="3585"/>
                    <a:pt x="2072" y="3430"/>
                  </a:cubicBezTo>
                  <a:cubicBezTo>
                    <a:pt x="2251" y="2656"/>
                    <a:pt x="148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4195413" y="3500476"/>
              <a:ext cx="49156" cy="99575"/>
            </a:xfrm>
            <a:custGeom>
              <a:avLst/>
              <a:gdLst/>
              <a:ahLst/>
              <a:cxnLst/>
              <a:rect l="l" t="t" r="r" b="b"/>
              <a:pathLst>
                <a:path w="1323" h="2680" extrusionOk="0">
                  <a:moveTo>
                    <a:pt x="1" y="1"/>
                  </a:moveTo>
                  <a:cubicBezTo>
                    <a:pt x="727" y="679"/>
                    <a:pt x="1037" y="1739"/>
                    <a:pt x="941" y="2680"/>
                  </a:cubicBezTo>
                  <a:lnTo>
                    <a:pt x="1322" y="2358"/>
                  </a:lnTo>
                  <a:cubicBezTo>
                    <a:pt x="1322" y="2358"/>
                    <a:pt x="1072" y="63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4291871" y="3465104"/>
              <a:ext cx="44697" cy="73010"/>
            </a:xfrm>
            <a:custGeom>
              <a:avLst/>
              <a:gdLst/>
              <a:ahLst/>
              <a:cxnLst/>
              <a:rect l="l" t="t" r="r" b="b"/>
              <a:pathLst>
                <a:path w="1203" h="1965" extrusionOk="0">
                  <a:moveTo>
                    <a:pt x="0" y="0"/>
                  </a:moveTo>
                  <a:lnTo>
                    <a:pt x="0" y="0"/>
                  </a:lnTo>
                  <a:cubicBezTo>
                    <a:pt x="572" y="500"/>
                    <a:pt x="965" y="1322"/>
                    <a:pt x="953" y="1965"/>
                  </a:cubicBezTo>
                  <a:lnTo>
                    <a:pt x="1203" y="1822"/>
                  </a:lnTo>
                  <a:cubicBezTo>
                    <a:pt x="1203" y="1822"/>
                    <a:pt x="846" y="3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3764549" y="4103595"/>
              <a:ext cx="461428" cy="420595"/>
            </a:xfrm>
            <a:custGeom>
              <a:avLst/>
              <a:gdLst/>
              <a:ahLst/>
              <a:cxnLst/>
              <a:rect l="l" t="t" r="r" b="b"/>
              <a:pathLst>
                <a:path w="12419" h="11320" extrusionOk="0">
                  <a:moveTo>
                    <a:pt x="946" y="1"/>
                  </a:moveTo>
                  <a:cubicBezTo>
                    <a:pt x="727" y="1"/>
                    <a:pt x="507" y="7"/>
                    <a:pt x="286" y="21"/>
                  </a:cubicBezTo>
                  <a:cubicBezTo>
                    <a:pt x="0" y="2950"/>
                    <a:pt x="2750" y="10332"/>
                    <a:pt x="12418" y="11320"/>
                  </a:cubicBezTo>
                  <a:cubicBezTo>
                    <a:pt x="10479" y="3529"/>
                    <a:pt x="5950" y="1"/>
                    <a:pt x="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3775139" y="4104338"/>
              <a:ext cx="395106" cy="361927"/>
            </a:xfrm>
            <a:custGeom>
              <a:avLst/>
              <a:gdLst/>
              <a:ahLst/>
              <a:cxnLst/>
              <a:rect l="l" t="t" r="r" b="b"/>
              <a:pathLst>
                <a:path w="10634" h="9741" extrusionOk="0">
                  <a:moveTo>
                    <a:pt x="1" y="1"/>
                  </a:moveTo>
                  <a:cubicBezTo>
                    <a:pt x="608" y="1203"/>
                    <a:pt x="4597" y="4680"/>
                    <a:pt x="10633" y="9740"/>
                  </a:cubicBezTo>
                  <a:cubicBezTo>
                    <a:pt x="5311" y="4228"/>
                    <a:pt x="1192" y="4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3800368" y="4156988"/>
              <a:ext cx="35000" cy="49602"/>
            </a:xfrm>
            <a:custGeom>
              <a:avLst/>
              <a:gdLst/>
              <a:ahLst/>
              <a:cxnLst/>
              <a:rect l="l" t="t" r="r" b="b"/>
              <a:pathLst>
                <a:path w="942" h="1335" extrusionOk="0">
                  <a:moveTo>
                    <a:pt x="751" y="1"/>
                  </a:moveTo>
                  <a:lnTo>
                    <a:pt x="751" y="1"/>
                  </a:lnTo>
                  <a:cubicBezTo>
                    <a:pt x="858" y="548"/>
                    <a:pt x="513" y="1227"/>
                    <a:pt x="1" y="1334"/>
                  </a:cubicBezTo>
                  <a:cubicBezTo>
                    <a:pt x="15" y="1335"/>
                    <a:pt x="29" y="1335"/>
                    <a:pt x="43" y="1335"/>
                  </a:cubicBezTo>
                  <a:cubicBezTo>
                    <a:pt x="907" y="1335"/>
                    <a:pt x="941" y="251"/>
                    <a:pt x="941" y="251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3832211" y="4204771"/>
              <a:ext cx="60228" cy="73455"/>
            </a:xfrm>
            <a:custGeom>
              <a:avLst/>
              <a:gdLst/>
              <a:ahLst/>
              <a:cxnLst/>
              <a:rect l="l" t="t" r="r" b="b"/>
              <a:pathLst>
                <a:path w="1621" h="1977" extrusionOk="0">
                  <a:moveTo>
                    <a:pt x="1287" y="1"/>
                  </a:moveTo>
                  <a:cubicBezTo>
                    <a:pt x="1168" y="1024"/>
                    <a:pt x="560" y="1751"/>
                    <a:pt x="1" y="1977"/>
                  </a:cubicBezTo>
                  <a:cubicBezTo>
                    <a:pt x="1430" y="1715"/>
                    <a:pt x="1620" y="310"/>
                    <a:pt x="1620" y="310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3892404" y="4264926"/>
              <a:ext cx="64613" cy="84082"/>
            </a:xfrm>
            <a:custGeom>
              <a:avLst/>
              <a:gdLst/>
              <a:ahLst/>
              <a:cxnLst/>
              <a:rect l="l" t="t" r="r" b="b"/>
              <a:pathLst>
                <a:path w="1739" h="2263" extrusionOk="0">
                  <a:moveTo>
                    <a:pt x="1453" y="1"/>
                  </a:moveTo>
                  <a:cubicBezTo>
                    <a:pt x="1441" y="977"/>
                    <a:pt x="881" y="1858"/>
                    <a:pt x="0" y="2263"/>
                  </a:cubicBezTo>
                  <a:cubicBezTo>
                    <a:pt x="1155" y="1941"/>
                    <a:pt x="1738" y="870"/>
                    <a:pt x="1715" y="203"/>
                  </a:cubicBezTo>
                  <a:cubicBezTo>
                    <a:pt x="1631" y="120"/>
                    <a:pt x="1548" y="60"/>
                    <a:pt x="1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3973776" y="4334408"/>
              <a:ext cx="61529" cy="79660"/>
            </a:xfrm>
            <a:custGeom>
              <a:avLst/>
              <a:gdLst/>
              <a:ahLst/>
              <a:cxnLst/>
              <a:rect l="l" t="t" r="r" b="b"/>
              <a:pathLst>
                <a:path w="1656" h="2144" extrusionOk="0">
                  <a:moveTo>
                    <a:pt x="1299" y="0"/>
                  </a:moveTo>
                  <a:cubicBezTo>
                    <a:pt x="1168" y="1119"/>
                    <a:pt x="953" y="1584"/>
                    <a:pt x="1" y="2143"/>
                  </a:cubicBezTo>
                  <a:cubicBezTo>
                    <a:pt x="965" y="1953"/>
                    <a:pt x="1656" y="774"/>
                    <a:pt x="1632" y="274"/>
                  </a:cubicBezTo>
                  <a:cubicBezTo>
                    <a:pt x="1549" y="155"/>
                    <a:pt x="1430" y="6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4053848" y="4388805"/>
              <a:ext cx="39421" cy="57107"/>
            </a:xfrm>
            <a:custGeom>
              <a:avLst/>
              <a:gdLst/>
              <a:ahLst/>
              <a:cxnLst/>
              <a:rect l="l" t="t" r="r" b="b"/>
              <a:pathLst>
                <a:path w="1061" h="1537" extrusionOk="0">
                  <a:moveTo>
                    <a:pt x="870" y="0"/>
                  </a:moveTo>
                  <a:cubicBezTo>
                    <a:pt x="822" y="620"/>
                    <a:pt x="501" y="1179"/>
                    <a:pt x="1" y="1536"/>
                  </a:cubicBezTo>
                  <a:cubicBezTo>
                    <a:pt x="727" y="1274"/>
                    <a:pt x="1060" y="239"/>
                    <a:pt x="1060" y="239"/>
                  </a:cubicBez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4109174" y="4437480"/>
              <a:ext cx="34517" cy="40722"/>
            </a:xfrm>
            <a:custGeom>
              <a:avLst/>
              <a:gdLst/>
              <a:ahLst/>
              <a:cxnLst/>
              <a:rect l="l" t="t" r="r" b="b"/>
              <a:pathLst>
                <a:path w="929" h="1096" extrusionOk="0">
                  <a:moveTo>
                    <a:pt x="786" y="0"/>
                  </a:moveTo>
                  <a:cubicBezTo>
                    <a:pt x="691" y="453"/>
                    <a:pt x="405" y="846"/>
                    <a:pt x="0" y="1096"/>
                  </a:cubicBezTo>
                  <a:cubicBezTo>
                    <a:pt x="560" y="941"/>
                    <a:pt x="929" y="107"/>
                    <a:pt x="929" y="107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3833549" y="4118494"/>
              <a:ext cx="50902" cy="38084"/>
            </a:xfrm>
            <a:custGeom>
              <a:avLst/>
              <a:gdLst/>
              <a:ahLst/>
              <a:cxnLst/>
              <a:rect l="l" t="t" r="r" b="b"/>
              <a:pathLst>
                <a:path w="1370" h="102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196" y="490"/>
                    <a:pt x="641" y="876"/>
                    <a:pt x="112" y="876"/>
                  </a:cubicBezTo>
                  <a:cubicBezTo>
                    <a:pt x="74" y="876"/>
                    <a:pt x="37" y="874"/>
                    <a:pt x="1" y="870"/>
                  </a:cubicBezTo>
                  <a:lnTo>
                    <a:pt x="1" y="870"/>
                  </a:lnTo>
                  <a:lnTo>
                    <a:pt x="262" y="1025"/>
                  </a:lnTo>
                  <a:cubicBezTo>
                    <a:pt x="262" y="1025"/>
                    <a:pt x="1370" y="894"/>
                    <a:pt x="126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885307" y="4144169"/>
              <a:ext cx="69034" cy="65504"/>
            </a:xfrm>
            <a:custGeom>
              <a:avLst/>
              <a:gdLst/>
              <a:ahLst/>
              <a:cxnLst/>
              <a:rect l="l" t="t" r="r" b="b"/>
              <a:pathLst>
                <a:path w="1858" h="1763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679" y="572"/>
                    <a:pt x="1001" y="1239"/>
                    <a:pt x="1" y="1441"/>
                  </a:cubicBezTo>
                  <a:lnTo>
                    <a:pt x="334" y="1762"/>
                  </a:lnTo>
                  <a:cubicBezTo>
                    <a:pt x="334" y="1762"/>
                    <a:pt x="1727" y="1441"/>
                    <a:pt x="185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951222" y="4198120"/>
              <a:ext cx="79214" cy="69963"/>
            </a:xfrm>
            <a:custGeom>
              <a:avLst/>
              <a:gdLst/>
              <a:ahLst/>
              <a:cxnLst/>
              <a:rect l="l" t="t" r="r" b="b"/>
              <a:pathLst>
                <a:path w="2132" h="1883" extrusionOk="0">
                  <a:moveTo>
                    <a:pt x="2132" y="1"/>
                  </a:moveTo>
                  <a:cubicBezTo>
                    <a:pt x="1787" y="906"/>
                    <a:pt x="965" y="1549"/>
                    <a:pt x="1" y="1644"/>
                  </a:cubicBezTo>
                  <a:cubicBezTo>
                    <a:pt x="60" y="1727"/>
                    <a:pt x="132" y="1811"/>
                    <a:pt x="215" y="1882"/>
                  </a:cubicBezTo>
                  <a:cubicBezTo>
                    <a:pt x="882" y="1846"/>
                    <a:pt x="1906" y="1180"/>
                    <a:pt x="2132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4026873" y="4273324"/>
              <a:ext cx="75239" cy="66842"/>
            </a:xfrm>
            <a:custGeom>
              <a:avLst/>
              <a:gdLst/>
              <a:ahLst/>
              <a:cxnLst/>
              <a:rect l="l" t="t" r="r" b="b"/>
              <a:pathLst>
                <a:path w="2025" h="1799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548" y="1001"/>
                    <a:pt x="1096" y="1251"/>
                    <a:pt x="1" y="1489"/>
                  </a:cubicBezTo>
                  <a:cubicBezTo>
                    <a:pt x="72" y="1608"/>
                    <a:pt x="179" y="1715"/>
                    <a:pt x="298" y="1799"/>
                  </a:cubicBezTo>
                  <a:cubicBezTo>
                    <a:pt x="798" y="1775"/>
                    <a:pt x="1917" y="977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4086137" y="4350311"/>
              <a:ext cx="54469" cy="43843"/>
            </a:xfrm>
            <a:custGeom>
              <a:avLst/>
              <a:gdLst/>
              <a:ahLst/>
              <a:cxnLst/>
              <a:rect l="l" t="t" r="r" b="b"/>
              <a:pathLst>
                <a:path w="1466" h="1180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56" y="536"/>
                    <a:pt x="620" y="906"/>
                    <a:pt x="1" y="1001"/>
                  </a:cubicBezTo>
                  <a:lnTo>
                    <a:pt x="263" y="1179"/>
                  </a:lnTo>
                  <a:cubicBezTo>
                    <a:pt x="263" y="1179"/>
                    <a:pt x="1263" y="75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4139233" y="4402961"/>
              <a:ext cx="38084" cy="37638"/>
            </a:xfrm>
            <a:custGeom>
              <a:avLst/>
              <a:gdLst/>
              <a:ahLst/>
              <a:cxnLst/>
              <a:rect l="l" t="t" r="r" b="b"/>
              <a:pathLst>
                <a:path w="1025" h="10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22" y="417"/>
                    <a:pt x="441" y="739"/>
                    <a:pt x="1" y="882"/>
                  </a:cubicBezTo>
                  <a:lnTo>
                    <a:pt x="132" y="1013"/>
                  </a:lnTo>
                  <a:cubicBezTo>
                    <a:pt x="132" y="1013"/>
                    <a:pt x="929" y="560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991170" y="4617538"/>
              <a:ext cx="3388647" cy="137585"/>
            </a:xfrm>
            <a:custGeom>
              <a:avLst/>
              <a:gdLst/>
              <a:ahLst/>
              <a:cxnLst/>
              <a:rect l="l" t="t" r="r" b="b"/>
              <a:pathLst>
                <a:path w="91203" h="3703" extrusionOk="0">
                  <a:moveTo>
                    <a:pt x="45602" y="0"/>
                  </a:moveTo>
                  <a:cubicBezTo>
                    <a:pt x="20420" y="0"/>
                    <a:pt x="1" y="833"/>
                    <a:pt x="1" y="1857"/>
                  </a:cubicBezTo>
                  <a:cubicBezTo>
                    <a:pt x="1" y="2881"/>
                    <a:pt x="20420" y="3703"/>
                    <a:pt x="45602" y="3703"/>
                  </a:cubicBezTo>
                  <a:cubicBezTo>
                    <a:pt x="70784" y="3703"/>
                    <a:pt x="91203" y="2881"/>
                    <a:pt x="91203" y="1857"/>
                  </a:cubicBezTo>
                  <a:cubicBezTo>
                    <a:pt x="91203" y="833"/>
                    <a:pt x="70784" y="0"/>
                    <a:pt x="45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2326306" y="4316685"/>
              <a:ext cx="718466" cy="326072"/>
            </a:xfrm>
            <a:custGeom>
              <a:avLst/>
              <a:gdLst/>
              <a:ahLst/>
              <a:cxnLst/>
              <a:rect l="l" t="t" r="r" b="b"/>
              <a:pathLst>
                <a:path w="19337" h="8776" extrusionOk="0">
                  <a:moveTo>
                    <a:pt x="2430" y="1"/>
                  </a:moveTo>
                  <a:lnTo>
                    <a:pt x="1" y="8776"/>
                  </a:lnTo>
                  <a:lnTo>
                    <a:pt x="19337" y="8776"/>
                  </a:lnTo>
                  <a:lnTo>
                    <a:pt x="1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2392667" y="4316685"/>
              <a:ext cx="585749" cy="85865"/>
            </a:xfrm>
            <a:custGeom>
              <a:avLst/>
              <a:gdLst/>
              <a:ahLst/>
              <a:cxnLst/>
              <a:rect l="l" t="t" r="r" b="b"/>
              <a:pathLst>
                <a:path w="15765" h="2311" extrusionOk="0">
                  <a:moveTo>
                    <a:pt x="644" y="1"/>
                  </a:moveTo>
                  <a:lnTo>
                    <a:pt x="1" y="2311"/>
                  </a:lnTo>
                  <a:lnTo>
                    <a:pt x="15765" y="2311"/>
                  </a:lnTo>
                  <a:lnTo>
                    <a:pt x="15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326306" y="4579044"/>
              <a:ext cx="718466" cy="63721"/>
            </a:xfrm>
            <a:custGeom>
              <a:avLst/>
              <a:gdLst/>
              <a:ahLst/>
              <a:cxnLst/>
              <a:rect l="l" t="t" r="r" b="b"/>
              <a:pathLst>
                <a:path w="19337" h="1715" extrusionOk="0">
                  <a:moveTo>
                    <a:pt x="477" y="0"/>
                  </a:moveTo>
                  <a:lnTo>
                    <a:pt x="1" y="1715"/>
                  </a:lnTo>
                  <a:lnTo>
                    <a:pt x="19337" y="1715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2223680" y="4621068"/>
              <a:ext cx="920627" cy="50011"/>
            </a:xfrm>
            <a:custGeom>
              <a:avLst/>
              <a:gdLst/>
              <a:ahLst/>
              <a:cxnLst/>
              <a:rect l="l" t="t" r="r" b="b"/>
              <a:pathLst>
                <a:path w="24778" h="134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lnTo>
                    <a:pt x="1" y="1346"/>
                  </a:lnTo>
                  <a:lnTo>
                    <a:pt x="24778" y="1346"/>
                  </a:lnTo>
                  <a:lnTo>
                    <a:pt x="24778" y="453"/>
                  </a:lnTo>
                  <a:cubicBezTo>
                    <a:pt x="24778" y="203"/>
                    <a:pt x="24575" y="0"/>
                    <a:pt x="2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1339770" y="4101700"/>
              <a:ext cx="2691917" cy="238015"/>
            </a:xfrm>
            <a:custGeom>
              <a:avLst/>
              <a:gdLst/>
              <a:ahLst/>
              <a:cxnLst/>
              <a:rect l="l" t="t" r="r" b="b"/>
              <a:pathLst>
                <a:path w="72451" h="6406" extrusionOk="0">
                  <a:moveTo>
                    <a:pt x="1" y="0"/>
                  </a:moveTo>
                  <a:lnTo>
                    <a:pt x="1" y="4465"/>
                  </a:lnTo>
                  <a:cubicBezTo>
                    <a:pt x="1" y="5537"/>
                    <a:pt x="858" y="6406"/>
                    <a:pt x="1930" y="6406"/>
                  </a:cubicBezTo>
                  <a:lnTo>
                    <a:pt x="70510" y="6406"/>
                  </a:lnTo>
                  <a:cubicBezTo>
                    <a:pt x="71581" y="6406"/>
                    <a:pt x="72451" y="5537"/>
                    <a:pt x="72451" y="4465"/>
                  </a:cubicBezTo>
                  <a:lnTo>
                    <a:pt x="72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1339362" y="2498933"/>
              <a:ext cx="2691880" cy="1602755"/>
            </a:xfrm>
            <a:custGeom>
              <a:avLst/>
              <a:gdLst/>
              <a:ahLst/>
              <a:cxnLst/>
              <a:rect l="l" t="t" r="r" b="b"/>
              <a:pathLst>
                <a:path w="72450" h="43137" extrusionOk="0">
                  <a:moveTo>
                    <a:pt x="1941" y="0"/>
                  </a:moveTo>
                  <a:cubicBezTo>
                    <a:pt x="869" y="0"/>
                    <a:pt x="0" y="869"/>
                    <a:pt x="0" y="1929"/>
                  </a:cubicBezTo>
                  <a:lnTo>
                    <a:pt x="0" y="43136"/>
                  </a:lnTo>
                  <a:lnTo>
                    <a:pt x="72450" y="43136"/>
                  </a:lnTo>
                  <a:lnTo>
                    <a:pt x="72450" y="1929"/>
                  </a:lnTo>
                  <a:cubicBezTo>
                    <a:pt x="72450" y="869"/>
                    <a:pt x="71580" y="0"/>
                    <a:pt x="7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1434036" y="2594461"/>
              <a:ext cx="2499454" cy="1409475"/>
            </a:xfrm>
            <a:custGeom>
              <a:avLst/>
              <a:gdLst/>
              <a:ahLst/>
              <a:cxnLst/>
              <a:rect l="l" t="t" r="r" b="b"/>
              <a:pathLst>
                <a:path w="67271" h="37935" extrusionOk="0">
                  <a:moveTo>
                    <a:pt x="0" y="1"/>
                  </a:moveTo>
                  <a:lnTo>
                    <a:pt x="67270" y="1"/>
                  </a:lnTo>
                  <a:lnTo>
                    <a:pt x="67270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2647930" y="4171590"/>
              <a:ext cx="85419" cy="8586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5"/>
                  </a:cubicBezTo>
                  <a:cubicBezTo>
                    <a:pt x="1" y="1786"/>
                    <a:pt x="513" y="2310"/>
                    <a:pt x="1144" y="2310"/>
                  </a:cubicBezTo>
                  <a:cubicBezTo>
                    <a:pt x="1787" y="2310"/>
                    <a:pt x="2299" y="1786"/>
                    <a:pt x="2299" y="1155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1443779" y="2597606"/>
              <a:ext cx="2499528" cy="1386459"/>
            </a:xfrm>
            <a:custGeom>
              <a:avLst/>
              <a:gdLst/>
              <a:ahLst/>
              <a:cxnLst/>
              <a:rect l="l" t="t" r="r" b="b"/>
              <a:pathLst>
                <a:path w="71903" h="39970" extrusionOk="0">
                  <a:moveTo>
                    <a:pt x="1394" y="0"/>
                  </a:moveTo>
                  <a:cubicBezTo>
                    <a:pt x="870" y="0"/>
                    <a:pt x="358" y="214"/>
                    <a:pt x="1" y="595"/>
                  </a:cubicBezTo>
                  <a:lnTo>
                    <a:pt x="71903" y="39969"/>
                  </a:lnTo>
                  <a:lnTo>
                    <a:pt x="71903" y="1929"/>
                  </a:lnTo>
                  <a:cubicBezTo>
                    <a:pt x="71903" y="869"/>
                    <a:pt x="71033" y="0"/>
                    <a:pt x="69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1830827" y="2499379"/>
              <a:ext cx="1708944" cy="1165664"/>
            </a:xfrm>
            <a:custGeom>
              <a:avLst/>
              <a:gdLst/>
              <a:ahLst/>
              <a:cxnLst/>
              <a:rect l="l" t="t" r="r" b="b"/>
              <a:pathLst>
                <a:path w="45995" h="31373" extrusionOk="0">
                  <a:moveTo>
                    <a:pt x="1" y="0"/>
                  </a:moveTo>
                  <a:cubicBezTo>
                    <a:pt x="1751" y="7858"/>
                    <a:pt x="5537" y="15061"/>
                    <a:pt x="11324" y="21526"/>
                  </a:cubicBezTo>
                  <a:cubicBezTo>
                    <a:pt x="16134" y="26896"/>
                    <a:pt x="21015" y="30158"/>
                    <a:pt x="23004" y="31373"/>
                  </a:cubicBezTo>
                  <a:cubicBezTo>
                    <a:pt x="24980" y="30147"/>
                    <a:pt x="29862" y="26872"/>
                    <a:pt x="34684" y="21491"/>
                  </a:cubicBezTo>
                  <a:cubicBezTo>
                    <a:pt x="40470" y="15026"/>
                    <a:pt x="44245" y="7834"/>
                    <a:pt x="45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1790587" y="1550449"/>
              <a:ext cx="1789905" cy="1933658"/>
            </a:xfrm>
            <a:custGeom>
              <a:avLst/>
              <a:gdLst/>
              <a:ahLst/>
              <a:cxnLst/>
              <a:rect l="l" t="t" r="r" b="b"/>
              <a:pathLst>
                <a:path w="48174" h="52043" extrusionOk="0">
                  <a:moveTo>
                    <a:pt x="35767" y="42172"/>
                  </a:moveTo>
                  <a:cubicBezTo>
                    <a:pt x="30945" y="47554"/>
                    <a:pt x="26063" y="50828"/>
                    <a:pt x="24087" y="52042"/>
                  </a:cubicBezTo>
                  <a:cubicBezTo>
                    <a:pt x="22098" y="50828"/>
                    <a:pt x="17217" y="47566"/>
                    <a:pt x="12407" y="42196"/>
                  </a:cubicBezTo>
                  <a:cubicBezTo>
                    <a:pt x="4561" y="33445"/>
                    <a:pt x="393" y="23324"/>
                    <a:pt x="0" y="12061"/>
                  </a:cubicBezTo>
                  <a:cubicBezTo>
                    <a:pt x="12633" y="10466"/>
                    <a:pt x="20813" y="3382"/>
                    <a:pt x="24063" y="0"/>
                  </a:cubicBezTo>
                  <a:cubicBezTo>
                    <a:pt x="27135" y="3239"/>
                    <a:pt x="34802" y="9787"/>
                    <a:pt x="48173" y="11990"/>
                  </a:cubicBezTo>
                  <a:cubicBezTo>
                    <a:pt x="47792" y="23241"/>
                    <a:pt x="43625" y="33385"/>
                    <a:pt x="35767" y="42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1838370" y="1615026"/>
              <a:ext cx="1693896" cy="1804061"/>
            </a:xfrm>
            <a:custGeom>
              <a:avLst/>
              <a:gdLst/>
              <a:ahLst/>
              <a:cxnLst/>
              <a:rect l="l" t="t" r="r" b="b"/>
              <a:pathLst>
                <a:path w="45590" h="48555" fill="none" extrusionOk="0">
                  <a:moveTo>
                    <a:pt x="33850" y="39351"/>
                  </a:moveTo>
                  <a:cubicBezTo>
                    <a:pt x="29290" y="44363"/>
                    <a:pt x="24670" y="47423"/>
                    <a:pt x="22801" y="48554"/>
                  </a:cubicBezTo>
                  <a:cubicBezTo>
                    <a:pt x="20920" y="47423"/>
                    <a:pt x="16300" y="44387"/>
                    <a:pt x="11752" y="39374"/>
                  </a:cubicBezTo>
                  <a:cubicBezTo>
                    <a:pt x="4322" y="31207"/>
                    <a:pt x="369" y="21765"/>
                    <a:pt x="0" y="11264"/>
                  </a:cubicBezTo>
                  <a:cubicBezTo>
                    <a:pt x="11966" y="9775"/>
                    <a:pt x="19705" y="3156"/>
                    <a:pt x="22765" y="0"/>
                  </a:cubicBezTo>
                  <a:cubicBezTo>
                    <a:pt x="25670" y="3025"/>
                    <a:pt x="32933" y="9144"/>
                    <a:pt x="45589" y="11192"/>
                  </a:cubicBezTo>
                  <a:cubicBezTo>
                    <a:pt x="45244" y="21694"/>
                    <a:pt x="41291" y="31147"/>
                    <a:pt x="33850" y="39351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1790587" y="1550449"/>
              <a:ext cx="894952" cy="1933658"/>
            </a:xfrm>
            <a:custGeom>
              <a:avLst/>
              <a:gdLst/>
              <a:ahLst/>
              <a:cxnLst/>
              <a:rect l="l" t="t" r="r" b="b"/>
              <a:pathLst>
                <a:path w="24087" h="52043" extrusionOk="0">
                  <a:moveTo>
                    <a:pt x="24063" y="0"/>
                  </a:moveTo>
                  <a:cubicBezTo>
                    <a:pt x="20813" y="3382"/>
                    <a:pt x="12633" y="10466"/>
                    <a:pt x="0" y="12061"/>
                  </a:cubicBezTo>
                  <a:cubicBezTo>
                    <a:pt x="393" y="23324"/>
                    <a:pt x="4561" y="33445"/>
                    <a:pt x="12407" y="42196"/>
                  </a:cubicBezTo>
                  <a:cubicBezTo>
                    <a:pt x="17217" y="47566"/>
                    <a:pt x="22098" y="50828"/>
                    <a:pt x="24087" y="52042"/>
                  </a:cubicBezTo>
                  <a:cubicBezTo>
                    <a:pt x="24087" y="45518"/>
                    <a:pt x="24063" y="9275"/>
                    <a:pt x="24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1906477" y="1566559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436274" y="1566559"/>
              <a:ext cx="22144" cy="22182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44" y="1"/>
                    <a:pt x="1" y="132"/>
                    <a:pt x="1" y="299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514516" y="1933120"/>
              <a:ext cx="73047" cy="73455"/>
            </a:xfrm>
            <a:custGeom>
              <a:avLst/>
              <a:gdLst/>
              <a:ahLst/>
              <a:cxnLst/>
              <a:rect l="l" t="t" r="r" b="b"/>
              <a:pathLst>
                <a:path w="1966" h="1977" extrusionOk="0">
                  <a:moveTo>
                    <a:pt x="989" y="0"/>
                  </a:moveTo>
                  <a:cubicBezTo>
                    <a:pt x="441" y="0"/>
                    <a:pt x="1" y="441"/>
                    <a:pt x="1" y="988"/>
                  </a:cubicBezTo>
                  <a:cubicBezTo>
                    <a:pt x="1" y="1536"/>
                    <a:pt x="441" y="1976"/>
                    <a:pt x="989" y="1976"/>
                  </a:cubicBezTo>
                  <a:cubicBezTo>
                    <a:pt x="1525" y="1976"/>
                    <a:pt x="1965" y="1536"/>
                    <a:pt x="1965" y="988"/>
                  </a:cubicBezTo>
                  <a:cubicBezTo>
                    <a:pt x="1965" y="441"/>
                    <a:pt x="1525" y="0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343783" y="1891059"/>
              <a:ext cx="18615" cy="18652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07" y="1"/>
                    <a:pt x="0" y="120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cubicBezTo>
                    <a:pt x="393" y="501"/>
                    <a:pt x="500" y="394"/>
                    <a:pt x="500" y="251"/>
                  </a:cubicBezTo>
                  <a:cubicBezTo>
                    <a:pt x="500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020821" y="2187045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19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884123" y="2302935"/>
              <a:ext cx="27012" cy="27012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cubicBezTo>
                    <a:pt x="572" y="727"/>
                    <a:pt x="727" y="560"/>
                    <a:pt x="727" y="358"/>
                  </a:cubicBezTo>
                  <a:cubicBezTo>
                    <a:pt x="727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633727" y="334211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538607" y="3190817"/>
              <a:ext cx="16868" cy="16831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46"/>
                    <a:pt x="96" y="453"/>
                    <a:pt x="227" y="453"/>
                  </a:cubicBezTo>
                  <a:cubicBezTo>
                    <a:pt x="346" y="453"/>
                    <a:pt x="453" y="346"/>
                    <a:pt x="453" y="227"/>
                  </a:cubicBezTo>
                  <a:cubicBezTo>
                    <a:pt x="453" y="108"/>
                    <a:pt x="346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470500" y="3607114"/>
              <a:ext cx="18615" cy="1861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81"/>
                    <a:pt x="107" y="500"/>
                    <a:pt x="250" y="500"/>
                  </a:cubicBezTo>
                  <a:cubicBezTo>
                    <a:pt x="381" y="500"/>
                    <a:pt x="500" y="381"/>
                    <a:pt x="500" y="250"/>
                  </a:cubicBezTo>
                  <a:cubicBezTo>
                    <a:pt x="500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869967" y="4043736"/>
              <a:ext cx="30987" cy="31024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7" y="834"/>
                  </a:cubicBezTo>
                  <a:cubicBezTo>
                    <a:pt x="643" y="834"/>
                    <a:pt x="834" y="644"/>
                    <a:pt x="834" y="417"/>
                  </a:cubicBezTo>
                  <a:cubicBezTo>
                    <a:pt x="834" y="179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617379" y="4132651"/>
              <a:ext cx="22590" cy="2259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1"/>
                  </a:moveTo>
                  <a:cubicBezTo>
                    <a:pt x="131" y="1"/>
                    <a:pt x="0" y="132"/>
                    <a:pt x="0" y="310"/>
                  </a:cubicBezTo>
                  <a:cubicBezTo>
                    <a:pt x="0" y="477"/>
                    <a:pt x="131" y="608"/>
                    <a:pt x="310" y="608"/>
                  </a:cubicBezTo>
                  <a:cubicBezTo>
                    <a:pt x="476" y="608"/>
                    <a:pt x="607" y="477"/>
                    <a:pt x="607" y="310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813787" y="4393227"/>
              <a:ext cx="29241" cy="29241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8" y="786"/>
                    <a:pt x="786" y="608"/>
                    <a:pt x="786" y="393"/>
                  </a:cubicBezTo>
                  <a:cubicBezTo>
                    <a:pt x="786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4672759" y="3340334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4696205" y="3654897"/>
              <a:ext cx="51794" cy="51348"/>
            </a:xfrm>
            <a:custGeom>
              <a:avLst/>
              <a:gdLst/>
              <a:ahLst/>
              <a:cxnLst/>
              <a:rect l="l" t="t" r="r" b="b"/>
              <a:pathLst>
                <a:path w="1394" h="1382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703" y="1381"/>
                  </a:cubicBezTo>
                  <a:cubicBezTo>
                    <a:pt x="1084" y="1381"/>
                    <a:pt x="1394" y="1072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4672759" y="1919372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80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3828681" y="1844614"/>
              <a:ext cx="56661" cy="56216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51"/>
                  </a:cubicBezTo>
                  <a:cubicBezTo>
                    <a:pt x="1525" y="334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4293208" y="1417727"/>
              <a:ext cx="46927" cy="46927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62"/>
                    <a:pt x="631" y="1262"/>
                  </a:cubicBezTo>
                  <a:cubicBezTo>
                    <a:pt x="976" y="1262"/>
                    <a:pt x="1262" y="977"/>
                    <a:pt x="1262" y="631"/>
                  </a:cubicBezTo>
                  <a:cubicBezTo>
                    <a:pt x="1262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1115604" y="4878581"/>
              <a:ext cx="15225" cy="78042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0" y="0"/>
                  </a:moveTo>
                  <a:lnTo>
                    <a:pt x="0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1084379" y="4909772"/>
              <a:ext cx="77673" cy="15259"/>
            </a:xfrm>
            <a:custGeom>
              <a:avLst/>
              <a:gdLst/>
              <a:ahLst/>
              <a:cxnLst/>
              <a:rect l="l" t="t" r="r" b="b"/>
              <a:pathLst>
                <a:path w="2311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310" y="453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4423255" y="4679440"/>
              <a:ext cx="16831" cy="86311"/>
            </a:xfrm>
            <a:custGeom>
              <a:avLst/>
              <a:gdLst/>
              <a:ahLst/>
              <a:cxnLst/>
              <a:rect l="l" t="t" r="r" b="b"/>
              <a:pathLst>
                <a:path w="453" h="2323" extrusionOk="0">
                  <a:moveTo>
                    <a:pt x="1" y="1"/>
                  </a:moveTo>
                  <a:lnTo>
                    <a:pt x="1" y="2323"/>
                  </a:lnTo>
                  <a:lnTo>
                    <a:pt x="453" y="232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4388291" y="4713958"/>
              <a:ext cx="86311" cy="16831"/>
            </a:xfrm>
            <a:custGeom>
              <a:avLst/>
              <a:gdLst/>
              <a:ahLst/>
              <a:cxnLst/>
              <a:rect l="l" t="t" r="r" b="b"/>
              <a:pathLst>
                <a:path w="2323" h="453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1923273" y="1251245"/>
              <a:ext cx="16831" cy="86274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1" y="0"/>
                  </a:moveTo>
                  <a:lnTo>
                    <a:pt x="1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1888309" y="1286171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3097855" y="1150745"/>
              <a:ext cx="16831" cy="85828"/>
            </a:xfrm>
            <a:custGeom>
              <a:avLst/>
              <a:gdLst/>
              <a:ahLst/>
              <a:cxnLst/>
              <a:rect l="l" t="t" r="r" b="b"/>
              <a:pathLst>
                <a:path w="453" h="2310" extrusionOk="0">
                  <a:moveTo>
                    <a:pt x="0" y="0"/>
                  </a:moveTo>
                  <a:lnTo>
                    <a:pt x="0" y="2310"/>
                  </a:lnTo>
                  <a:lnTo>
                    <a:pt x="453" y="231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3062891" y="1185225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4455990" y="1713676"/>
              <a:ext cx="30133" cy="154416"/>
            </a:xfrm>
            <a:custGeom>
              <a:avLst/>
              <a:gdLst/>
              <a:ahLst/>
              <a:cxnLst/>
              <a:rect l="l" t="t" r="r" b="b"/>
              <a:pathLst>
                <a:path w="811" h="4156" extrusionOk="0">
                  <a:moveTo>
                    <a:pt x="1" y="1"/>
                  </a:moveTo>
                  <a:lnTo>
                    <a:pt x="1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4393605" y="1776061"/>
              <a:ext cx="154453" cy="30096"/>
            </a:xfrm>
            <a:custGeom>
              <a:avLst/>
              <a:gdLst/>
              <a:ahLst/>
              <a:cxnLst/>
              <a:rect l="l" t="t" r="r" b="b"/>
              <a:pathLst>
                <a:path w="4157" h="810" extrusionOk="0">
                  <a:moveTo>
                    <a:pt x="1" y="0"/>
                  </a:moveTo>
                  <a:lnTo>
                    <a:pt x="1" y="810"/>
                  </a:lnTo>
                  <a:lnTo>
                    <a:pt x="4156" y="810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4789987" y="4308163"/>
              <a:ext cx="16423" cy="84973"/>
            </a:xfrm>
            <a:custGeom>
              <a:avLst/>
              <a:gdLst/>
              <a:ahLst/>
              <a:cxnLst/>
              <a:rect l="l" t="t" r="r" b="b"/>
              <a:pathLst>
                <a:path w="442" h="2287" extrusionOk="0">
                  <a:moveTo>
                    <a:pt x="1" y="0"/>
                  </a:moveTo>
                  <a:lnTo>
                    <a:pt x="1" y="2286"/>
                  </a:lnTo>
                  <a:lnTo>
                    <a:pt x="441" y="228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4755506" y="4342198"/>
              <a:ext cx="85419" cy="16868"/>
            </a:xfrm>
            <a:custGeom>
              <a:avLst/>
              <a:gdLst/>
              <a:ahLst/>
              <a:cxnLst/>
              <a:rect l="l" t="t" r="r" b="b"/>
              <a:pathLst>
                <a:path w="2299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298" y="453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697004" y="1448678"/>
              <a:ext cx="30096" cy="154416"/>
            </a:xfrm>
            <a:custGeom>
              <a:avLst/>
              <a:gdLst/>
              <a:ahLst/>
              <a:cxnLst/>
              <a:rect l="l" t="t" r="r" b="b"/>
              <a:pathLst>
                <a:path w="810" h="4156" extrusionOk="0">
                  <a:moveTo>
                    <a:pt x="0" y="1"/>
                  </a:moveTo>
                  <a:lnTo>
                    <a:pt x="0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635065" y="1510617"/>
              <a:ext cx="154416" cy="30133"/>
            </a:xfrm>
            <a:custGeom>
              <a:avLst/>
              <a:gdLst/>
              <a:ahLst/>
              <a:cxnLst/>
              <a:rect l="l" t="t" r="r" b="b"/>
              <a:pathLst>
                <a:path w="4156" h="811" extrusionOk="0">
                  <a:moveTo>
                    <a:pt x="0" y="1"/>
                  </a:moveTo>
                  <a:lnTo>
                    <a:pt x="0" y="810"/>
                  </a:lnTo>
                  <a:lnTo>
                    <a:pt x="4156" y="81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2382932" y="2258719"/>
              <a:ext cx="624687" cy="503004"/>
            </a:xfrm>
            <a:custGeom>
              <a:avLst/>
              <a:gdLst/>
              <a:ahLst/>
              <a:cxnLst/>
              <a:rect l="l" t="t" r="r" b="b"/>
              <a:pathLst>
                <a:path w="16813" h="13538" extrusionOk="0">
                  <a:moveTo>
                    <a:pt x="14681" y="0"/>
                  </a:moveTo>
                  <a:cubicBezTo>
                    <a:pt x="9097" y="5251"/>
                    <a:pt x="6335" y="10311"/>
                    <a:pt x="6335" y="10311"/>
                  </a:cubicBezTo>
                  <a:lnTo>
                    <a:pt x="3632" y="5763"/>
                  </a:lnTo>
                  <a:lnTo>
                    <a:pt x="1" y="5763"/>
                  </a:lnTo>
                  <a:lnTo>
                    <a:pt x="5764" y="13537"/>
                  </a:lnTo>
                  <a:lnTo>
                    <a:pt x="7442" y="13537"/>
                  </a:lnTo>
                  <a:cubicBezTo>
                    <a:pt x="11574" y="4727"/>
                    <a:pt x="16813" y="0"/>
                    <a:pt x="16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2295800" y="2060937"/>
              <a:ext cx="820642" cy="820642"/>
            </a:xfrm>
            <a:custGeom>
              <a:avLst/>
              <a:gdLst/>
              <a:ahLst/>
              <a:cxnLst/>
              <a:rect l="l" t="t" r="r" b="b"/>
              <a:pathLst>
                <a:path w="22087" h="22087" fill="none" extrusionOk="0">
                  <a:moveTo>
                    <a:pt x="22086" y="11050"/>
                  </a:moveTo>
                  <a:cubicBezTo>
                    <a:pt x="22086" y="17146"/>
                    <a:pt x="17145" y="22087"/>
                    <a:pt x="11049" y="22087"/>
                  </a:cubicBezTo>
                  <a:cubicBezTo>
                    <a:pt x="4953" y="22087"/>
                    <a:pt x="0" y="17146"/>
                    <a:pt x="0" y="11050"/>
                  </a:cubicBezTo>
                  <a:cubicBezTo>
                    <a:pt x="0" y="4954"/>
                    <a:pt x="4953" y="1"/>
                    <a:pt x="11049" y="1"/>
                  </a:cubicBezTo>
                  <a:cubicBezTo>
                    <a:pt x="17145" y="1"/>
                    <a:pt x="22086" y="4954"/>
                    <a:pt x="22086" y="1105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31833A39-645A-6B82-35FB-28E7F64CF29E}"/>
              </a:ext>
            </a:extLst>
          </p:cNvPr>
          <p:cNvSpPr txBox="1"/>
          <p:nvPr/>
        </p:nvSpPr>
        <p:spPr>
          <a:xfrm>
            <a:off x="5008598" y="998475"/>
            <a:ext cx="3809769" cy="3881735"/>
          </a:xfrm>
          <a:prstGeom prst="round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NIDS has several 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  <a:ea typeface="Calibri" panose="020F0502020204030204" pitchFamily="34" charset="0"/>
              </a:rPr>
              <a:t>B</a:t>
            </a: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eing relatively safe from direct attacks because hackers may be unable to trace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  <a:ea typeface="Calibri" panose="020F0502020204030204" pitchFamily="34" charset="0"/>
              </a:rPr>
              <a:t>F</a:t>
            </a: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aster than a host-based detection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  <a:ea typeface="Calibri" panose="020F0502020204030204" pitchFamily="34" charset="0"/>
              </a:rPr>
              <a:t>H</a:t>
            </a: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elpful in detecting internal and external threats or attacks. </a:t>
            </a:r>
          </a:p>
          <a:p>
            <a:endParaRPr lang="en-US" dirty="0">
              <a:latin typeface="Fira Sans" panose="020B0503050000020004" pitchFamily="34" charset="0"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Among the downsides of NIDS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Cannot read or identify encrypted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  <a:ea typeface="Calibri" panose="020F0502020204030204" pitchFamily="34" charset="0"/>
              </a:rPr>
              <a:t>T</a:t>
            </a: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he possibility of false positives is substantial.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ira Sans" panose="020B0503050000020004" pitchFamily="34" charset="0"/>
                <a:ea typeface="Calibri" panose="020F0502020204030204" pitchFamily="34" charset="0"/>
              </a:rPr>
              <a:t>It</a:t>
            </a:r>
            <a:r>
              <a:rPr lang="en-US" sz="1400" dirty="0">
                <a:effectLst/>
                <a:latin typeface="Fira Sans" panose="020B0503050000020004" pitchFamily="34" charset="0"/>
                <a:ea typeface="Calibri" panose="020F0502020204030204" pitchFamily="34" charset="0"/>
              </a:rPr>
              <a:t> is time-consuming since it monitors a big volume of data.</a:t>
            </a:r>
            <a:endParaRPr lang="en-US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8179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Conclusion- Future work</a:t>
            </a:r>
            <a:endParaRPr dirty="0"/>
          </a:p>
        </p:txBody>
      </p:sp>
      <p:grpSp>
        <p:nvGrpSpPr>
          <p:cNvPr id="703" name="Google Shape;703;p22"/>
          <p:cNvGrpSpPr/>
          <p:nvPr/>
        </p:nvGrpSpPr>
        <p:grpSpPr>
          <a:xfrm>
            <a:off x="470500" y="1150745"/>
            <a:ext cx="4370426" cy="3805879"/>
            <a:chOff x="470500" y="1150745"/>
            <a:chExt cx="4370426" cy="3805879"/>
          </a:xfrm>
        </p:grpSpPr>
        <p:sp>
          <p:nvSpPr>
            <p:cNvPr id="704" name="Google Shape;704;p22"/>
            <p:cNvSpPr/>
            <p:nvPr/>
          </p:nvSpPr>
          <p:spPr>
            <a:xfrm>
              <a:off x="555068" y="1564531"/>
              <a:ext cx="4024332" cy="2990383"/>
            </a:xfrm>
            <a:custGeom>
              <a:avLst/>
              <a:gdLst/>
              <a:ahLst/>
              <a:cxnLst/>
              <a:rect l="l" t="t" r="r" b="b"/>
              <a:pathLst>
                <a:path w="108312" h="80484" extrusionOk="0">
                  <a:moveTo>
                    <a:pt x="51262" y="0"/>
                  </a:moveTo>
                  <a:cubicBezTo>
                    <a:pt x="50794" y="0"/>
                    <a:pt x="50347" y="53"/>
                    <a:pt x="49921" y="169"/>
                  </a:cubicBezTo>
                  <a:cubicBezTo>
                    <a:pt x="42867" y="2064"/>
                    <a:pt x="40427" y="10123"/>
                    <a:pt x="26104" y="10123"/>
                  </a:cubicBezTo>
                  <a:cubicBezTo>
                    <a:pt x="23868" y="10123"/>
                    <a:pt x="21343" y="9926"/>
                    <a:pt x="18465" y="9480"/>
                  </a:cubicBezTo>
                  <a:cubicBezTo>
                    <a:pt x="16718" y="9208"/>
                    <a:pt x="15124" y="9078"/>
                    <a:pt x="13676" y="9078"/>
                  </a:cubicBezTo>
                  <a:cubicBezTo>
                    <a:pt x="2506" y="9078"/>
                    <a:pt x="0" y="16810"/>
                    <a:pt x="3046" y="26791"/>
                  </a:cubicBezTo>
                  <a:cubicBezTo>
                    <a:pt x="6475" y="38066"/>
                    <a:pt x="16096" y="45448"/>
                    <a:pt x="10678" y="58664"/>
                  </a:cubicBezTo>
                  <a:cubicBezTo>
                    <a:pt x="6801" y="68122"/>
                    <a:pt x="11699" y="70373"/>
                    <a:pt x="18246" y="70373"/>
                  </a:cubicBezTo>
                  <a:cubicBezTo>
                    <a:pt x="20847" y="70373"/>
                    <a:pt x="23708" y="70017"/>
                    <a:pt x="26383" y="69618"/>
                  </a:cubicBezTo>
                  <a:cubicBezTo>
                    <a:pt x="27150" y="69503"/>
                    <a:pt x="27851" y="69449"/>
                    <a:pt x="28493" y="69449"/>
                  </a:cubicBezTo>
                  <a:cubicBezTo>
                    <a:pt x="37686" y="69449"/>
                    <a:pt x="34765" y="80483"/>
                    <a:pt x="42846" y="80483"/>
                  </a:cubicBezTo>
                  <a:cubicBezTo>
                    <a:pt x="44122" y="80483"/>
                    <a:pt x="45672" y="80208"/>
                    <a:pt x="47588" y="79571"/>
                  </a:cubicBezTo>
                  <a:cubicBezTo>
                    <a:pt x="55570" y="76911"/>
                    <a:pt x="60092" y="74349"/>
                    <a:pt x="66187" y="74349"/>
                  </a:cubicBezTo>
                  <a:cubicBezTo>
                    <a:pt x="69283" y="74349"/>
                    <a:pt x="72785" y="75010"/>
                    <a:pt x="77353" y="76654"/>
                  </a:cubicBezTo>
                  <a:cubicBezTo>
                    <a:pt x="81277" y="78064"/>
                    <a:pt x="85024" y="78707"/>
                    <a:pt x="88365" y="78707"/>
                  </a:cubicBezTo>
                  <a:cubicBezTo>
                    <a:pt x="95435" y="78707"/>
                    <a:pt x="100686" y="75829"/>
                    <a:pt x="101940" y="71261"/>
                  </a:cubicBezTo>
                  <a:cubicBezTo>
                    <a:pt x="104666" y="61319"/>
                    <a:pt x="92165" y="50473"/>
                    <a:pt x="91784" y="41293"/>
                  </a:cubicBezTo>
                  <a:cubicBezTo>
                    <a:pt x="91569" y="36316"/>
                    <a:pt x="97082" y="29637"/>
                    <a:pt x="102380" y="19469"/>
                  </a:cubicBezTo>
                  <a:cubicBezTo>
                    <a:pt x="108311" y="8079"/>
                    <a:pt x="103209" y="1605"/>
                    <a:pt x="95708" y="1605"/>
                  </a:cubicBezTo>
                  <a:cubicBezTo>
                    <a:pt x="93769" y="1605"/>
                    <a:pt x="91668" y="2038"/>
                    <a:pt x="89557" y="2931"/>
                  </a:cubicBezTo>
                  <a:cubicBezTo>
                    <a:pt x="84172" y="5207"/>
                    <a:pt x="79400" y="6038"/>
                    <a:pt x="75168" y="6038"/>
                  </a:cubicBezTo>
                  <a:cubicBezTo>
                    <a:pt x="63756" y="6038"/>
                    <a:pt x="56268" y="0"/>
                    <a:pt x="5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1114158" y="1578316"/>
              <a:ext cx="545956" cy="545918"/>
            </a:xfrm>
            <a:custGeom>
              <a:avLst/>
              <a:gdLst/>
              <a:ahLst/>
              <a:cxnLst/>
              <a:rect l="l" t="t" r="r" b="b"/>
              <a:pathLst>
                <a:path w="14694" h="14693" extrusionOk="0">
                  <a:moveTo>
                    <a:pt x="7347" y="0"/>
                  </a:moveTo>
                  <a:cubicBezTo>
                    <a:pt x="3299" y="0"/>
                    <a:pt x="1" y="3286"/>
                    <a:pt x="1" y="7346"/>
                  </a:cubicBezTo>
                  <a:cubicBezTo>
                    <a:pt x="1" y="11395"/>
                    <a:pt x="3299" y="14693"/>
                    <a:pt x="7347" y="14693"/>
                  </a:cubicBezTo>
                  <a:cubicBezTo>
                    <a:pt x="11407" y="14693"/>
                    <a:pt x="14693" y="11395"/>
                    <a:pt x="14693" y="7346"/>
                  </a:cubicBezTo>
                  <a:cubicBezTo>
                    <a:pt x="14693" y="3286"/>
                    <a:pt x="11407" y="0"/>
                    <a:pt x="7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860678" y="1728278"/>
              <a:ext cx="77022" cy="76576"/>
            </a:xfrm>
            <a:custGeom>
              <a:avLst/>
              <a:gdLst/>
              <a:ahLst/>
              <a:cxnLst/>
              <a:rect l="l" t="t" r="r" b="b"/>
              <a:pathLst>
                <a:path w="2073" h="2061" extrusionOk="0">
                  <a:moveTo>
                    <a:pt x="1036" y="0"/>
                  </a:moveTo>
                  <a:cubicBezTo>
                    <a:pt x="465" y="0"/>
                    <a:pt x="1" y="465"/>
                    <a:pt x="1" y="1036"/>
                  </a:cubicBezTo>
                  <a:cubicBezTo>
                    <a:pt x="1" y="1608"/>
                    <a:pt x="465" y="2060"/>
                    <a:pt x="1036" y="2060"/>
                  </a:cubicBezTo>
                  <a:cubicBezTo>
                    <a:pt x="1608" y="2060"/>
                    <a:pt x="2072" y="1608"/>
                    <a:pt x="2072" y="1036"/>
                  </a:cubicBezTo>
                  <a:cubicBezTo>
                    <a:pt x="2072" y="465"/>
                    <a:pt x="1608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4404677" y="1862746"/>
              <a:ext cx="161513" cy="161513"/>
            </a:xfrm>
            <a:custGeom>
              <a:avLst/>
              <a:gdLst/>
              <a:ahLst/>
              <a:cxnLst/>
              <a:rect l="l" t="t" r="r" b="b"/>
              <a:pathLst>
                <a:path w="4347" h="4347" extrusionOk="0">
                  <a:moveTo>
                    <a:pt x="2167" y="1"/>
                  </a:moveTo>
                  <a:cubicBezTo>
                    <a:pt x="965" y="1"/>
                    <a:pt x="0" y="965"/>
                    <a:pt x="0" y="2168"/>
                  </a:cubicBezTo>
                  <a:cubicBezTo>
                    <a:pt x="0" y="3370"/>
                    <a:pt x="965" y="4347"/>
                    <a:pt x="2167" y="4347"/>
                  </a:cubicBezTo>
                  <a:cubicBezTo>
                    <a:pt x="3370" y="4347"/>
                    <a:pt x="4346" y="3370"/>
                    <a:pt x="4346" y="2168"/>
                  </a:cubicBezTo>
                  <a:cubicBezTo>
                    <a:pt x="4346" y="965"/>
                    <a:pt x="3370" y="1"/>
                    <a:pt x="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408207" y="1597340"/>
              <a:ext cx="46035" cy="46481"/>
            </a:xfrm>
            <a:custGeom>
              <a:avLst/>
              <a:gdLst/>
              <a:ahLst/>
              <a:cxnLst/>
              <a:rect l="l" t="t" r="r" b="b"/>
              <a:pathLst>
                <a:path w="1239" h="1251" extrusionOk="0">
                  <a:moveTo>
                    <a:pt x="620" y="0"/>
                  </a:moveTo>
                  <a:cubicBezTo>
                    <a:pt x="286" y="0"/>
                    <a:pt x="1" y="286"/>
                    <a:pt x="1" y="619"/>
                  </a:cubicBezTo>
                  <a:cubicBezTo>
                    <a:pt x="1" y="965"/>
                    <a:pt x="286" y="1250"/>
                    <a:pt x="620" y="1250"/>
                  </a:cubicBezTo>
                  <a:cubicBezTo>
                    <a:pt x="965" y="1250"/>
                    <a:pt x="1239" y="965"/>
                    <a:pt x="1239" y="619"/>
                  </a:cubicBezTo>
                  <a:cubicBezTo>
                    <a:pt x="1239" y="286"/>
                    <a:pt x="965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1756069" y="4314939"/>
              <a:ext cx="269448" cy="269002"/>
            </a:xfrm>
            <a:custGeom>
              <a:avLst/>
              <a:gdLst/>
              <a:ahLst/>
              <a:cxnLst/>
              <a:rect l="l" t="t" r="r" b="b"/>
              <a:pathLst>
                <a:path w="7252" h="7240" extrusionOk="0">
                  <a:moveTo>
                    <a:pt x="3632" y="0"/>
                  </a:moveTo>
                  <a:cubicBezTo>
                    <a:pt x="1632" y="0"/>
                    <a:pt x="1" y="1619"/>
                    <a:pt x="1" y="3620"/>
                  </a:cubicBezTo>
                  <a:cubicBezTo>
                    <a:pt x="1" y="5620"/>
                    <a:pt x="1632" y="7239"/>
                    <a:pt x="3632" y="7239"/>
                  </a:cubicBezTo>
                  <a:cubicBezTo>
                    <a:pt x="5621" y="7239"/>
                    <a:pt x="7252" y="5620"/>
                    <a:pt x="7252" y="3620"/>
                  </a:cubicBezTo>
                  <a:cubicBezTo>
                    <a:pt x="7252" y="1619"/>
                    <a:pt x="5621" y="0"/>
                    <a:pt x="3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745196" y="3845991"/>
              <a:ext cx="238498" cy="238498"/>
            </a:xfrm>
            <a:custGeom>
              <a:avLst/>
              <a:gdLst/>
              <a:ahLst/>
              <a:cxnLst/>
              <a:rect l="l" t="t" r="r" b="b"/>
              <a:pathLst>
                <a:path w="6419" h="6419" extrusionOk="0">
                  <a:moveTo>
                    <a:pt x="3216" y="1"/>
                  </a:moveTo>
                  <a:cubicBezTo>
                    <a:pt x="1442" y="1"/>
                    <a:pt x="1" y="1429"/>
                    <a:pt x="1" y="3203"/>
                  </a:cubicBezTo>
                  <a:cubicBezTo>
                    <a:pt x="1" y="4977"/>
                    <a:pt x="1442" y="6418"/>
                    <a:pt x="3216" y="6418"/>
                  </a:cubicBezTo>
                  <a:cubicBezTo>
                    <a:pt x="4990" y="6418"/>
                    <a:pt x="6418" y="4977"/>
                    <a:pt x="6418" y="3203"/>
                  </a:cubicBezTo>
                  <a:cubicBezTo>
                    <a:pt x="6418" y="1429"/>
                    <a:pt x="4990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710715" y="4226433"/>
              <a:ext cx="61529" cy="61529"/>
            </a:xfrm>
            <a:custGeom>
              <a:avLst/>
              <a:gdLst/>
              <a:ahLst/>
              <a:cxnLst/>
              <a:rect l="l" t="t" r="r" b="b"/>
              <a:pathLst>
                <a:path w="1656" h="1656" extrusionOk="0"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87"/>
                    <a:pt x="369" y="1656"/>
                    <a:pt x="834" y="1656"/>
                  </a:cubicBezTo>
                  <a:cubicBezTo>
                    <a:pt x="1286" y="1656"/>
                    <a:pt x="1655" y="1287"/>
                    <a:pt x="1655" y="834"/>
                  </a:cubicBezTo>
                  <a:cubicBezTo>
                    <a:pt x="1655" y="370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3487178" y="2075353"/>
              <a:ext cx="1026778" cy="991555"/>
            </a:xfrm>
            <a:custGeom>
              <a:avLst/>
              <a:gdLst/>
              <a:ahLst/>
              <a:cxnLst/>
              <a:rect l="l" t="t" r="r" b="b"/>
              <a:pathLst>
                <a:path w="27635" h="26687" extrusionOk="0">
                  <a:moveTo>
                    <a:pt x="12736" y="12063"/>
                  </a:moveTo>
                  <a:cubicBezTo>
                    <a:pt x="13027" y="12063"/>
                    <a:pt x="13223" y="12402"/>
                    <a:pt x="13335" y="12615"/>
                  </a:cubicBezTo>
                  <a:cubicBezTo>
                    <a:pt x="13454" y="12853"/>
                    <a:pt x="13561" y="13162"/>
                    <a:pt x="13430" y="13412"/>
                  </a:cubicBezTo>
                  <a:cubicBezTo>
                    <a:pt x="13394" y="13496"/>
                    <a:pt x="13347" y="13579"/>
                    <a:pt x="13228" y="13579"/>
                  </a:cubicBezTo>
                  <a:cubicBezTo>
                    <a:pt x="12859" y="13579"/>
                    <a:pt x="12525" y="13222"/>
                    <a:pt x="12382" y="12912"/>
                  </a:cubicBezTo>
                  <a:cubicBezTo>
                    <a:pt x="12240" y="12591"/>
                    <a:pt x="12287" y="12114"/>
                    <a:pt x="12680" y="12067"/>
                  </a:cubicBezTo>
                  <a:cubicBezTo>
                    <a:pt x="12699" y="12064"/>
                    <a:pt x="12718" y="12063"/>
                    <a:pt x="12736" y="12063"/>
                  </a:cubicBezTo>
                  <a:close/>
                  <a:moveTo>
                    <a:pt x="16439" y="12825"/>
                  </a:moveTo>
                  <a:cubicBezTo>
                    <a:pt x="16495" y="12825"/>
                    <a:pt x="16553" y="12834"/>
                    <a:pt x="16609" y="12853"/>
                  </a:cubicBezTo>
                  <a:cubicBezTo>
                    <a:pt x="16835" y="12924"/>
                    <a:pt x="17050" y="13174"/>
                    <a:pt x="17002" y="13412"/>
                  </a:cubicBezTo>
                  <a:cubicBezTo>
                    <a:pt x="16978" y="13579"/>
                    <a:pt x="16847" y="13710"/>
                    <a:pt x="16681" y="13734"/>
                  </a:cubicBezTo>
                  <a:lnTo>
                    <a:pt x="16657" y="13734"/>
                  </a:lnTo>
                  <a:cubicBezTo>
                    <a:pt x="16562" y="13759"/>
                    <a:pt x="16468" y="13779"/>
                    <a:pt x="16374" y="13779"/>
                  </a:cubicBezTo>
                  <a:cubicBezTo>
                    <a:pt x="16337" y="13779"/>
                    <a:pt x="16300" y="13776"/>
                    <a:pt x="16264" y="13769"/>
                  </a:cubicBezTo>
                  <a:cubicBezTo>
                    <a:pt x="16050" y="13734"/>
                    <a:pt x="15847" y="13555"/>
                    <a:pt x="15895" y="13305"/>
                  </a:cubicBezTo>
                  <a:cubicBezTo>
                    <a:pt x="15934" y="13021"/>
                    <a:pt x="16175" y="12825"/>
                    <a:pt x="16439" y="12825"/>
                  </a:cubicBezTo>
                  <a:close/>
                  <a:moveTo>
                    <a:pt x="10290" y="12869"/>
                  </a:moveTo>
                  <a:cubicBezTo>
                    <a:pt x="10308" y="12869"/>
                    <a:pt x="10327" y="12872"/>
                    <a:pt x="10346" y="12876"/>
                  </a:cubicBezTo>
                  <a:cubicBezTo>
                    <a:pt x="11228" y="13091"/>
                    <a:pt x="12228" y="14305"/>
                    <a:pt x="11811" y="15234"/>
                  </a:cubicBezTo>
                  <a:cubicBezTo>
                    <a:pt x="11758" y="15348"/>
                    <a:pt x="11648" y="15416"/>
                    <a:pt x="11527" y="15416"/>
                  </a:cubicBezTo>
                  <a:cubicBezTo>
                    <a:pt x="11483" y="15416"/>
                    <a:pt x="11438" y="15408"/>
                    <a:pt x="11394" y="15389"/>
                  </a:cubicBezTo>
                  <a:cubicBezTo>
                    <a:pt x="11323" y="15365"/>
                    <a:pt x="11251" y="15317"/>
                    <a:pt x="11180" y="15270"/>
                  </a:cubicBezTo>
                  <a:cubicBezTo>
                    <a:pt x="10870" y="15032"/>
                    <a:pt x="10596" y="14734"/>
                    <a:pt x="10406" y="14400"/>
                  </a:cubicBezTo>
                  <a:cubicBezTo>
                    <a:pt x="10180" y="14043"/>
                    <a:pt x="10049" y="13638"/>
                    <a:pt x="10001" y="13210"/>
                  </a:cubicBezTo>
                  <a:cubicBezTo>
                    <a:pt x="9990" y="13049"/>
                    <a:pt x="10124" y="12869"/>
                    <a:pt x="10290" y="12869"/>
                  </a:cubicBezTo>
                  <a:close/>
                  <a:moveTo>
                    <a:pt x="14800" y="15667"/>
                  </a:moveTo>
                  <a:cubicBezTo>
                    <a:pt x="14853" y="15667"/>
                    <a:pt x="14905" y="15670"/>
                    <a:pt x="14954" y="15674"/>
                  </a:cubicBezTo>
                  <a:cubicBezTo>
                    <a:pt x="15145" y="15698"/>
                    <a:pt x="15323" y="15734"/>
                    <a:pt x="15502" y="15793"/>
                  </a:cubicBezTo>
                  <a:cubicBezTo>
                    <a:pt x="15645" y="15805"/>
                    <a:pt x="15788" y="15853"/>
                    <a:pt x="15919" y="15936"/>
                  </a:cubicBezTo>
                  <a:cubicBezTo>
                    <a:pt x="16014" y="16008"/>
                    <a:pt x="16050" y="16151"/>
                    <a:pt x="16002" y="16270"/>
                  </a:cubicBezTo>
                  <a:cubicBezTo>
                    <a:pt x="15907" y="16448"/>
                    <a:pt x="15752" y="16603"/>
                    <a:pt x="15561" y="16698"/>
                  </a:cubicBezTo>
                  <a:lnTo>
                    <a:pt x="15538" y="16710"/>
                  </a:lnTo>
                  <a:cubicBezTo>
                    <a:pt x="15372" y="16796"/>
                    <a:pt x="15165" y="16847"/>
                    <a:pt x="14961" y="16847"/>
                  </a:cubicBezTo>
                  <a:cubicBezTo>
                    <a:pt x="14769" y="16847"/>
                    <a:pt x="14580" y="16802"/>
                    <a:pt x="14430" y="16698"/>
                  </a:cubicBezTo>
                  <a:cubicBezTo>
                    <a:pt x="14204" y="16532"/>
                    <a:pt x="13978" y="16186"/>
                    <a:pt x="14180" y="15913"/>
                  </a:cubicBezTo>
                  <a:cubicBezTo>
                    <a:pt x="14325" y="15719"/>
                    <a:pt x="14572" y="15667"/>
                    <a:pt x="14800" y="15667"/>
                  </a:cubicBezTo>
                  <a:close/>
                  <a:moveTo>
                    <a:pt x="9416" y="15671"/>
                  </a:moveTo>
                  <a:cubicBezTo>
                    <a:pt x="9813" y="15671"/>
                    <a:pt x="10359" y="16222"/>
                    <a:pt x="10525" y="16508"/>
                  </a:cubicBezTo>
                  <a:cubicBezTo>
                    <a:pt x="10644" y="16615"/>
                    <a:pt x="10692" y="16960"/>
                    <a:pt x="10454" y="16996"/>
                  </a:cubicBezTo>
                  <a:cubicBezTo>
                    <a:pt x="10470" y="16994"/>
                    <a:pt x="10478" y="16993"/>
                    <a:pt x="10480" y="16993"/>
                  </a:cubicBezTo>
                  <a:cubicBezTo>
                    <a:pt x="10489" y="16993"/>
                    <a:pt x="10401" y="17008"/>
                    <a:pt x="10382" y="17008"/>
                  </a:cubicBezTo>
                  <a:cubicBezTo>
                    <a:pt x="10358" y="17014"/>
                    <a:pt x="10335" y="17017"/>
                    <a:pt x="10311" y="17017"/>
                  </a:cubicBezTo>
                  <a:cubicBezTo>
                    <a:pt x="10287" y="17017"/>
                    <a:pt x="10263" y="17014"/>
                    <a:pt x="10239" y="17008"/>
                  </a:cubicBezTo>
                  <a:cubicBezTo>
                    <a:pt x="10144" y="16996"/>
                    <a:pt x="10049" y="16972"/>
                    <a:pt x="9965" y="16948"/>
                  </a:cubicBezTo>
                  <a:cubicBezTo>
                    <a:pt x="9775" y="16889"/>
                    <a:pt x="9608" y="16806"/>
                    <a:pt x="9453" y="16710"/>
                  </a:cubicBezTo>
                  <a:cubicBezTo>
                    <a:pt x="9203" y="16544"/>
                    <a:pt x="8906" y="16115"/>
                    <a:pt x="9120" y="15829"/>
                  </a:cubicBezTo>
                  <a:cubicBezTo>
                    <a:pt x="9198" y="15717"/>
                    <a:pt x="9300" y="15671"/>
                    <a:pt x="9416" y="15671"/>
                  </a:cubicBezTo>
                  <a:close/>
                  <a:moveTo>
                    <a:pt x="13600" y="17777"/>
                  </a:moveTo>
                  <a:cubicBezTo>
                    <a:pt x="14040" y="17777"/>
                    <a:pt x="14538" y="17958"/>
                    <a:pt x="14692" y="18365"/>
                  </a:cubicBezTo>
                  <a:cubicBezTo>
                    <a:pt x="14762" y="18539"/>
                    <a:pt x="14629" y="18735"/>
                    <a:pt x="14446" y="18735"/>
                  </a:cubicBezTo>
                  <a:cubicBezTo>
                    <a:pt x="14441" y="18735"/>
                    <a:pt x="14436" y="18735"/>
                    <a:pt x="14430" y="18734"/>
                  </a:cubicBezTo>
                  <a:lnTo>
                    <a:pt x="14418" y="18734"/>
                  </a:lnTo>
                  <a:cubicBezTo>
                    <a:pt x="14333" y="18764"/>
                    <a:pt x="14242" y="18778"/>
                    <a:pt x="14149" y="18778"/>
                  </a:cubicBezTo>
                  <a:cubicBezTo>
                    <a:pt x="13759" y="18778"/>
                    <a:pt x="13325" y="18544"/>
                    <a:pt x="13085" y="18294"/>
                  </a:cubicBezTo>
                  <a:cubicBezTo>
                    <a:pt x="12966" y="18127"/>
                    <a:pt x="13025" y="17901"/>
                    <a:pt x="13216" y="17829"/>
                  </a:cubicBezTo>
                  <a:cubicBezTo>
                    <a:pt x="13330" y="17795"/>
                    <a:pt x="13462" y="17777"/>
                    <a:pt x="13600" y="17777"/>
                  </a:cubicBezTo>
                  <a:close/>
                  <a:moveTo>
                    <a:pt x="17432" y="20180"/>
                  </a:moveTo>
                  <a:cubicBezTo>
                    <a:pt x="17665" y="20180"/>
                    <a:pt x="17901" y="20207"/>
                    <a:pt x="18121" y="20235"/>
                  </a:cubicBezTo>
                  <a:cubicBezTo>
                    <a:pt x="18990" y="20342"/>
                    <a:pt x="19860" y="20532"/>
                    <a:pt x="20705" y="20806"/>
                  </a:cubicBezTo>
                  <a:cubicBezTo>
                    <a:pt x="21431" y="21020"/>
                    <a:pt x="22193" y="21247"/>
                    <a:pt x="22955" y="21342"/>
                  </a:cubicBezTo>
                  <a:cubicBezTo>
                    <a:pt x="22919" y="21401"/>
                    <a:pt x="22872" y="21461"/>
                    <a:pt x="22824" y="21508"/>
                  </a:cubicBezTo>
                  <a:lnTo>
                    <a:pt x="22812" y="21508"/>
                  </a:lnTo>
                  <a:cubicBezTo>
                    <a:pt x="22538" y="21759"/>
                    <a:pt x="22086" y="21913"/>
                    <a:pt x="21824" y="22020"/>
                  </a:cubicBezTo>
                  <a:cubicBezTo>
                    <a:pt x="21384" y="22223"/>
                    <a:pt x="20895" y="22330"/>
                    <a:pt x="20419" y="22366"/>
                  </a:cubicBezTo>
                  <a:cubicBezTo>
                    <a:pt x="20392" y="22366"/>
                    <a:pt x="20366" y="22367"/>
                    <a:pt x="20339" y="22367"/>
                  </a:cubicBezTo>
                  <a:cubicBezTo>
                    <a:pt x="19129" y="22367"/>
                    <a:pt x="17699" y="21845"/>
                    <a:pt x="16907" y="20913"/>
                  </a:cubicBezTo>
                  <a:cubicBezTo>
                    <a:pt x="16692" y="20663"/>
                    <a:pt x="16490" y="20342"/>
                    <a:pt x="16931" y="20235"/>
                  </a:cubicBezTo>
                  <a:cubicBezTo>
                    <a:pt x="17092" y="20194"/>
                    <a:pt x="17261" y="20180"/>
                    <a:pt x="17432" y="20180"/>
                  </a:cubicBezTo>
                  <a:close/>
                  <a:moveTo>
                    <a:pt x="16618" y="0"/>
                  </a:moveTo>
                  <a:cubicBezTo>
                    <a:pt x="16531" y="0"/>
                    <a:pt x="16362" y="80"/>
                    <a:pt x="16252" y="101"/>
                  </a:cubicBezTo>
                  <a:cubicBezTo>
                    <a:pt x="16121" y="137"/>
                    <a:pt x="15990" y="149"/>
                    <a:pt x="15847" y="161"/>
                  </a:cubicBezTo>
                  <a:cubicBezTo>
                    <a:pt x="15514" y="208"/>
                    <a:pt x="15168" y="256"/>
                    <a:pt x="14835" y="339"/>
                  </a:cubicBezTo>
                  <a:cubicBezTo>
                    <a:pt x="14299" y="446"/>
                    <a:pt x="13811" y="720"/>
                    <a:pt x="13454" y="1125"/>
                  </a:cubicBezTo>
                  <a:cubicBezTo>
                    <a:pt x="12632" y="2089"/>
                    <a:pt x="12740" y="3542"/>
                    <a:pt x="12894" y="4709"/>
                  </a:cubicBezTo>
                  <a:cubicBezTo>
                    <a:pt x="13013" y="5578"/>
                    <a:pt x="13228" y="6388"/>
                    <a:pt x="13418" y="7233"/>
                  </a:cubicBezTo>
                  <a:cubicBezTo>
                    <a:pt x="13633" y="8102"/>
                    <a:pt x="13871" y="9055"/>
                    <a:pt x="13775" y="9959"/>
                  </a:cubicBezTo>
                  <a:cubicBezTo>
                    <a:pt x="13764" y="10186"/>
                    <a:pt x="13704" y="10543"/>
                    <a:pt x="13430" y="10602"/>
                  </a:cubicBezTo>
                  <a:cubicBezTo>
                    <a:pt x="13388" y="10611"/>
                    <a:pt x="13347" y="10615"/>
                    <a:pt x="13307" y="10615"/>
                  </a:cubicBezTo>
                  <a:cubicBezTo>
                    <a:pt x="13019" y="10615"/>
                    <a:pt x="12789" y="10404"/>
                    <a:pt x="12632" y="10174"/>
                  </a:cubicBezTo>
                  <a:cubicBezTo>
                    <a:pt x="12120" y="9459"/>
                    <a:pt x="12001" y="8435"/>
                    <a:pt x="11894" y="7590"/>
                  </a:cubicBezTo>
                  <a:cubicBezTo>
                    <a:pt x="11775" y="6733"/>
                    <a:pt x="11763" y="5828"/>
                    <a:pt x="11728" y="4959"/>
                  </a:cubicBezTo>
                  <a:cubicBezTo>
                    <a:pt x="11656" y="3613"/>
                    <a:pt x="11656" y="2208"/>
                    <a:pt x="12299" y="994"/>
                  </a:cubicBezTo>
                  <a:cubicBezTo>
                    <a:pt x="12311" y="982"/>
                    <a:pt x="12323" y="970"/>
                    <a:pt x="12335" y="958"/>
                  </a:cubicBezTo>
                  <a:cubicBezTo>
                    <a:pt x="12347" y="923"/>
                    <a:pt x="12359" y="899"/>
                    <a:pt x="12371" y="863"/>
                  </a:cubicBezTo>
                  <a:cubicBezTo>
                    <a:pt x="12442" y="673"/>
                    <a:pt x="12549" y="482"/>
                    <a:pt x="12668" y="315"/>
                  </a:cubicBezTo>
                  <a:cubicBezTo>
                    <a:pt x="12673" y="309"/>
                    <a:pt x="12647" y="306"/>
                    <a:pt x="12594" y="306"/>
                  </a:cubicBezTo>
                  <a:cubicBezTo>
                    <a:pt x="12141" y="306"/>
                    <a:pt x="9750" y="545"/>
                    <a:pt x="8715" y="1185"/>
                  </a:cubicBezTo>
                  <a:cubicBezTo>
                    <a:pt x="7644" y="1839"/>
                    <a:pt x="7132" y="2970"/>
                    <a:pt x="7215" y="4209"/>
                  </a:cubicBezTo>
                  <a:cubicBezTo>
                    <a:pt x="7310" y="5399"/>
                    <a:pt x="7846" y="6530"/>
                    <a:pt x="8310" y="7626"/>
                  </a:cubicBezTo>
                  <a:cubicBezTo>
                    <a:pt x="8525" y="8150"/>
                    <a:pt x="8715" y="8697"/>
                    <a:pt x="8906" y="9233"/>
                  </a:cubicBezTo>
                  <a:cubicBezTo>
                    <a:pt x="9120" y="9828"/>
                    <a:pt x="9370" y="10448"/>
                    <a:pt x="9346" y="11102"/>
                  </a:cubicBezTo>
                  <a:cubicBezTo>
                    <a:pt x="9346" y="11305"/>
                    <a:pt x="9382" y="11507"/>
                    <a:pt x="9215" y="11710"/>
                  </a:cubicBezTo>
                  <a:cubicBezTo>
                    <a:pt x="9215" y="11710"/>
                    <a:pt x="9215" y="11722"/>
                    <a:pt x="9215" y="11722"/>
                  </a:cubicBezTo>
                  <a:cubicBezTo>
                    <a:pt x="9182" y="11741"/>
                    <a:pt x="9147" y="11750"/>
                    <a:pt x="9113" y="11750"/>
                  </a:cubicBezTo>
                  <a:cubicBezTo>
                    <a:pt x="9062" y="11750"/>
                    <a:pt x="9013" y="11729"/>
                    <a:pt x="8977" y="11686"/>
                  </a:cubicBezTo>
                  <a:cubicBezTo>
                    <a:pt x="8918" y="11638"/>
                    <a:pt x="8870" y="11591"/>
                    <a:pt x="8822" y="11519"/>
                  </a:cubicBezTo>
                  <a:cubicBezTo>
                    <a:pt x="8680" y="11305"/>
                    <a:pt x="8561" y="11079"/>
                    <a:pt x="8465" y="10841"/>
                  </a:cubicBezTo>
                  <a:cubicBezTo>
                    <a:pt x="8191" y="10198"/>
                    <a:pt x="7906" y="9590"/>
                    <a:pt x="7572" y="8971"/>
                  </a:cubicBezTo>
                  <a:cubicBezTo>
                    <a:pt x="7156" y="8257"/>
                    <a:pt x="6786" y="7495"/>
                    <a:pt x="6477" y="6721"/>
                  </a:cubicBezTo>
                  <a:cubicBezTo>
                    <a:pt x="6215" y="5995"/>
                    <a:pt x="6001" y="5090"/>
                    <a:pt x="6429" y="4387"/>
                  </a:cubicBezTo>
                  <a:cubicBezTo>
                    <a:pt x="6430" y="4386"/>
                    <a:pt x="6427" y="4385"/>
                    <a:pt x="6421" y="4385"/>
                  </a:cubicBezTo>
                  <a:cubicBezTo>
                    <a:pt x="6263" y="4385"/>
                    <a:pt x="3821" y="4863"/>
                    <a:pt x="3143" y="5840"/>
                  </a:cubicBezTo>
                  <a:cubicBezTo>
                    <a:pt x="2429" y="6852"/>
                    <a:pt x="2512" y="8078"/>
                    <a:pt x="3012" y="9138"/>
                  </a:cubicBezTo>
                  <a:cubicBezTo>
                    <a:pt x="3477" y="10138"/>
                    <a:pt x="4239" y="10829"/>
                    <a:pt x="5072" y="11507"/>
                  </a:cubicBezTo>
                  <a:cubicBezTo>
                    <a:pt x="5524" y="11876"/>
                    <a:pt x="5965" y="12269"/>
                    <a:pt x="6358" y="12686"/>
                  </a:cubicBezTo>
                  <a:cubicBezTo>
                    <a:pt x="6679" y="13031"/>
                    <a:pt x="7001" y="13460"/>
                    <a:pt x="6989" y="13948"/>
                  </a:cubicBezTo>
                  <a:cubicBezTo>
                    <a:pt x="6982" y="14263"/>
                    <a:pt x="6789" y="14380"/>
                    <a:pt x="6507" y="14380"/>
                  </a:cubicBezTo>
                  <a:cubicBezTo>
                    <a:pt x="5799" y="14380"/>
                    <a:pt x="4531" y="13645"/>
                    <a:pt x="4250" y="13484"/>
                  </a:cubicBezTo>
                  <a:cubicBezTo>
                    <a:pt x="3596" y="13127"/>
                    <a:pt x="2988" y="12686"/>
                    <a:pt x="2453" y="12162"/>
                  </a:cubicBezTo>
                  <a:cubicBezTo>
                    <a:pt x="1691" y="11376"/>
                    <a:pt x="1333" y="10400"/>
                    <a:pt x="1131" y="9364"/>
                  </a:cubicBezTo>
                  <a:cubicBezTo>
                    <a:pt x="1131" y="9363"/>
                    <a:pt x="1130" y="9363"/>
                    <a:pt x="1130" y="9363"/>
                  </a:cubicBezTo>
                  <a:cubicBezTo>
                    <a:pt x="1088" y="9363"/>
                    <a:pt x="0" y="11381"/>
                    <a:pt x="24" y="12519"/>
                  </a:cubicBezTo>
                  <a:cubicBezTo>
                    <a:pt x="36" y="13460"/>
                    <a:pt x="298" y="14412"/>
                    <a:pt x="952" y="15103"/>
                  </a:cubicBezTo>
                  <a:cubicBezTo>
                    <a:pt x="1619" y="15805"/>
                    <a:pt x="2512" y="15996"/>
                    <a:pt x="3405" y="16151"/>
                  </a:cubicBezTo>
                  <a:cubicBezTo>
                    <a:pt x="4155" y="16282"/>
                    <a:pt x="5274" y="16413"/>
                    <a:pt x="5822" y="17056"/>
                  </a:cubicBezTo>
                  <a:cubicBezTo>
                    <a:pt x="5846" y="17079"/>
                    <a:pt x="5870" y="17115"/>
                    <a:pt x="5882" y="17139"/>
                  </a:cubicBezTo>
                  <a:cubicBezTo>
                    <a:pt x="6112" y="17632"/>
                    <a:pt x="5687" y="17883"/>
                    <a:pt x="5256" y="17883"/>
                  </a:cubicBezTo>
                  <a:cubicBezTo>
                    <a:pt x="5218" y="17883"/>
                    <a:pt x="5181" y="17881"/>
                    <a:pt x="5143" y="17877"/>
                  </a:cubicBezTo>
                  <a:cubicBezTo>
                    <a:pt x="4727" y="17829"/>
                    <a:pt x="4322" y="17710"/>
                    <a:pt x="3941" y="17532"/>
                  </a:cubicBezTo>
                  <a:cubicBezTo>
                    <a:pt x="3560" y="17389"/>
                    <a:pt x="3203" y="17187"/>
                    <a:pt x="2869" y="16960"/>
                  </a:cubicBezTo>
                  <a:cubicBezTo>
                    <a:pt x="2417" y="16627"/>
                    <a:pt x="2084" y="16174"/>
                    <a:pt x="1655" y="15829"/>
                  </a:cubicBezTo>
                  <a:cubicBezTo>
                    <a:pt x="1654" y="15828"/>
                    <a:pt x="1653" y="15828"/>
                    <a:pt x="1652" y="15828"/>
                  </a:cubicBezTo>
                  <a:cubicBezTo>
                    <a:pt x="1588" y="15828"/>
                    <a:pt x="1773" y="18102"/>
                    <a:pt x="2607" y="18913"/>
                  </a:cubicBezTo>
                  <a:cubicBezTo>
                    <a:pt x="3465" y="19723"/>
                    <a:pt x="4393" y="20496"/>
                    <a:pt x="5513" y="20913"/>
                  </a:cubicBezTo>
                  <a:cubicBezTo>
                    <a:pt x="5988" y="21092"/>
                    <a:pt x="6361" y="21205"/>
                    <a:pt x="6762" y="21205"/>
                  </a:cubicBezTo>
                  <a:cubicBezTo>
                    <a:pt x="6974" y="21205"/>
                    <a:pt x="7194" y="21174"/>
                    <a:pt x="7441" y="21104"/>
                  </a:cubicBezTo>
                  <a:cubicBezTo>
                    <a:pt x="7894" y="20985"/>
                    <a:pt x="8334" y="20794"/>
                    <a:pt x="8727" y="20544"/>
                  </a:cubicBezTo>
                  <a:cubicBezTo>
                    <a:pt x="8918" y="20402"/>
                    <a:pt x="9091" y="20336"/>
                    <a:pt x="9237" y="20336"/>
                  </a:cubicBezTo>
                  <a:cubicBezTo>
                    <a:pt x="9738" y="20336"/>
                    <a:pt x="9926" y="21103"/>
                    <a:pt x="9465" y="22163"/>
                  </a:cubicBezTo>
                  <a:cubicBezTo>
                    <a:pt x="9061" y="23104"/>
                    <a:pt x="9727" y="24164"/>
                    <a:pt x="10394" y="24914"/>
                  </a:cubicBezTo>
                  <a:cubicBezTo>
                    <a:pt x="11108" y="25699"/>
                    <a:pt x="12490" y="26533"/>
                    <a:pt x="13537" y="26664"/>
                  </a:cubicBezTo>
                  <a:cubicBezTo>
                    <a:pt x="13654" y="26679"/>
                    <a:pt x="13794" y="26687"/>
                    <a:pt x="13950" y="26687"/>
                  </a:cubicBezTo>
                  <a:cubicBezTo>
                    <a:pt x="15115" y="26687"/>
                    <a:pt x="17209" y="26279"/>
                    <a:pt x="17776" y="25807"/>
                  </a:cubicBezTo>
                  <a:cubicBezTo>
                    <a:pt x="16883" y="25545"/>
                    <a:pt x="14895" y="24949"/>
                    <a:pt x="14073" y="23818"/>
                  </a:cubicBezTo>
                  <a:cubicBezTo>
                    <a:pt x="13585" y="23140"/>
                    <a:pt x="13359" y="22306"/>
                    <a:pt x="13454" y="21485"/>
                  </a:cubicBezTo>
                  <a:lnTo>
                    <a:pt x="13454" y="21485"/>
                  </a:lnTo>
                  <a:cubicBezTo>
                    <a:pt x="14180" y="22616"/>
                    <a:pt x="15311" y="23425"/>
                    <a:pt x="16371" y="24247"/>
                  </a:cubicBezTo>
                  <a:cubicBezTo>
                    <a:pt x="17157" y="24854"/>
                    <a:pt x="18050" y="25473"/>
                    <a:pt x="19098" y="25521"/>
                  </a:cubicBezTo>
                  <a:cubicBezTo>
                    <a:pt x="19124" y="25522"/>
                    <a:pt x="19151" y="25522"/>
                    <a:pt x="19177" y="25522"/>
                  </a:cubicBezTo>
                  <a:cubicBezTo>
                    <a:pt x="20179" y="25522"/>
                    <a:pt x="21043" y="24871"/>
                    <a:pt x="21693" y="24140"/>
                  </a:cubicBezTo>
                  <a:cubicBezTo>
                    <a:pt x="22098" y="23687"/>
                    <a:pt x="22431" y="23199"/>
                    <a:pt x="22717" y="22663"/>
                  </a:cubicBezTo>
                  <a:cubicBezTo>
                    <a:pt x="22943" y="22270"/>
                    <a:pt x="23074" y="21818"/>
                    <a:pt x="23122" y="21366"/>
                  </a:cubicBezTo>
                  <a:cubicBezTo>
                    <a:pt x="23241" y="21376"/>
                    <a:pt x="23361" y="21381"/>
                    <a:pt x="23480" y="21381"/>
                  </a:cubicBezTo>
                  <a:cubicBezTo>
                    <a:pt x="23899" y="21381"/>
                    <a:pt x="24319" y="21317"/>
                    <a:pt x="24717" y="21187"/>
                  </a:cubicBezTo>
                  <a:cubicBezTo>
                    <a:pt x="26134" y="20711"/>
                    <a:pt x="26432" y="19258"/>
                    <a:pt x="26801" y="17996"/>
                  </a:cubicBezTo>
                  <a:cubicBezTo>
                    <a:pt x="26846" y="17839"/>
                    <a:pt x="26986" y="17023"/>
                    <a:pt x="26872" y="17023"/>
                  </a:cubicBezTo>
                  <a:cubicBezTo>
                    <a:pt x="26865" y="17023"/>
                    <a:pt x="26857" y="17026"/>
                    <a:pt x="26849" y="17032"/>
                  </a:cubicBezTo>
                  <a:cubicBezTo>
                    <a:pt x="26301" y="17437"/>
                    <a:pt x="25646" y="17675"/>
                    <a:pt x="24967" y="17722"/>
                  </a:cubicBezTo>
                  <a:cubicBezTo>
                    <a:pt x="24324" y="17770"/>
                    <a:pt x="23491" y="17841"/>
                    <a:pt x="22848" y="17841"/>
                  </a:cubicBezTo>
                  <a:cubicBezTo>
                    <a:pt x="21586" y="17841"/>
                    <a:pt x="20336" y="17770"/>
                    <a:pt x="19098" y="17639"/>
                  </a:cubicBezTo>
                  <a:cubicBezTo>
                    <a:pt x="18550" y="17579"/>
                    <a:pt x="17883" y="17437"/>
                    <a:pt x="17490" y="17032"/>
                  </a:cubicBezTo>
                  <a:cubicBezTo>
                    <a:pt x="17264" y="16794"/>
                    <a:pt x="17562" y="16663"/>
                    <a:pt x="17764" y="16579"/>
                  </a:cubicBezTo>
                  <a:cubicBezTo>
                    <a:pt x="18478" y="16305"/>
                    <a:pt x="19336" y="16282"/>
                    <a:pt x="20098" y="16246"/>
                  </a:cubicBezTo>
                  <a:cubicBezTo>
                    <a:pt x="21765" y="16174"/>
                    <a:pt x="23491" y="16329"/>
                    <a:pt x="25122" y="15924"/>
                  </a:cubicBezTo>
                  <a:cubicBezTo>
                    <a:pt x="26027" y="15710"/>
                    <a:pt x="26956" y="15293"/>
                    <a:pt x="27218" y="14377"/>
                  </a:cubicBezTo>
                  <a:cubicBezTo>
                    <a:pt x="27408" y="13674"/>
                    <a:pt x="27527" y="11484"/>
                    <a:pt x="27527" y="11483"/>
                  </a:cubicBezTo>
                  <a:lnTo>
                    <a:pt x="27527" y="11483"/>
                  </a:lnTo>
                  <a:cubicBezTo>
                    <a:pt x="27420" y="11531"/>
                    <a:pt x="27325" y="11591"/>
                    <a:pt x="27230" y="11686"/>
                  </a:cubicBezTo>
                  <a:lnTo>
                    <a:pt x="27230" y="11674"/>
                  </a:lnTo>
                  <a:cubicBezTo>
                    <a:pt x="26908" y="11924"/>
                    <a:pt x="26182" y="12162"/>
                    <a:pt x="25860" y="12329"/>
                  </a:cubicBezTo>
                  <a:cubicBezTo>
                    <a:pt x="25182" y="12674"/>
                    <a:pt x="23896" y="12936"/>
                    <a:pt x="23431" y="13067"/>
                  </a:cubicBezTo>
                  <a:cubicBezTo>
                    <a:pt x="22038" y="13436"/>
                    <a:pt x="21610" y="13305"/>
                    <a:pt x="20157" y="13448"/>
                  </a:cubicBezTo>
                  <a:cubicBezTo>
                    <a:pt x="20048" y="13461"/>
                    <a:pt x="19945" y="13466"/>
                    <a:pt x="19844" y="13466"/>
                  </a:cubicBezTo>
                  <a:cubicBezTo>
                    <a:pt x="19374" y="13466"/>
                    <a:pt x="18979" y="13344"/>
                    <a:pt x="18478" y="13246"/>
                  </a:cubicBezTo>
                  <a:cubicBezTo>
                    <a:pt x="18205" y="13186"/>
                    <a:pt x="17895" y="13091"/>
                    <a:pt x="17728" y="12876"/>
                  </a:cubicBezTo>
                  <a:cubicBezTo>
                    <a:pt x="17526" y="12603"/>
                    <a:pt x="17812" y="12317"/>
                    <a:pt x="18026" y="12174"/>
                  </a:cubicBezTo>
                  <a:cubicBezTo>
                    <a:pt x="18443" y="11888"/>
                    <a:pt x="18967" y="11769"/>
                    <a:pt x="19443" y="11638"/>
                  </a:cubicBezTo>
                  <a:cubicBezTo>
                    <a:pt x="20157" y="11460"/>
                    <a:pt x="20883" y="11352"/>
                    <a:pt x="21610" y="11293"/>
                  </a:cubicBezTo>
                  <a:cubicBezTo>
                    <a:pt x="22312" y="11233"/>
                    <a:pt x="23015" y="11126"/>
                    <a:pt x="23705" y="10971"/>
                  </a:cubicBezTo>
                  <a:cubicBezTo>
                    <a:pt x="24372" y="10793"/>
                    <a:pt x="25003" y="10531"/>
                    <a:pt x="25598" y="10198"/>
                  </a:cubicBezTo>
                  <a:cubicBezTo>
                    <a:pt x="26670" y="9602"/>
                    <a:pt x="27634" y="8626"/>
                    <a:pt x="27515" y="7304"/>
                  </a:cubicBezTo>
                  <a:cubicBezTo>
                    <a:pt x="27491" y="7233"/>
                    <a:pt x="27468" y="7161"/>
                    <a:pt x="27444" y="7102"/>
                  </a:cubicBezTo>
                  <a:cubicBezTo>
                    <a:pt x="27420" y="7042"/>
                    <a:pt x="27110" y="6340"/>
                    <a:pt x="26968" y="6054"/>
                  </a:cubicBezTo>
                  <a:lnTo>
                    <a:pt x="26884" y="5911"/>
                  </a:lnTo>
                  <a:lnTo>
                    <a:pt x="26753" y="6030"/>
                  </a:lnTo>
                  <a:cubicBezTo>
                    <a:pt x="26456" y="6316"/>
                    <a:pt x="26146" y="6566"/>
                    <a:pt x="25825" y="6816"/>
                  </a:cubicBezTo>
                  <a:cubicBezTo>
                    <a:pt x="25134" y="7352"/>
                    <a:pt x="24384" y="7828"/>
                    <a:pt x="23610" y="8245"/>
                  </a:cubicBezTo>
                  <a:cubicBezTo>
                    <a:pt x="23181" y="8447"/>
                    <a:pt x="22693" y="8685"/>
                    <a:pt x="22217" y="8709"/>
                  </a:cubicBezTo>
                  <a:cubicBezTo>
                    <a:pt x="22190" y="8711"/>
                    <a:pt x="22163" y="8712"/>
                    <a:pt x="22136" y="8712"/>
                  </a:cubicBezTo>
                  <a:cubicBezTo>
                    <a:pt x="21790" y="8712"/>
                    <a:pt x="21370" y="8569"/>
                    <a:pt x="21348" y="8162"/>
                  </a:cubicBezTo>
                  <a:cubicBezTo>
                    <a:pt x="21324" y="7757"/>
                    <a:pt x="21705" y="7435"/>
                    <a:pt x="21991" y="7221"/>
                  </a:cubicBezTo>
                  <a:cubicBezTo>
                    <a:pt x="22372" y="6935"/>
                    <a:pt x="22777" y="6697"/>
                    <a:pt x="23181" y="6471"/>
                  </a:cubicBezTo>
                  <a:cubicBezTo>
                    <a:pt x="24158" y="5935"/>
                    <a:pt x="25694" y="5649"/>
                    <a:pt x="25860" y="4554"/>
                  </a:cubicBezTo>
                  <a:cubicBezTo>
                    <a:pt x="25967" y="3923"/>
                    <a:pt x="25575" y="3637"/>
                    <a:pt x="25396" y="2828"/>
                  </a:cubicBezTo>
                  <a:cubicBezTo>
                    <a:pt x="25265" y="2244"/>
                    <a:pt x="25170" y="1649"/>
                    <a:pt x="25122" y="1054"/>
                  </a:cubicBezTo>
                  <a:cubicBezTo>
                    <a:pt x="24953" y="1065"/>
                    <a:pt x="24784" y="1070"/>
                    <a:pt x="24617" y="1070"/>
                  </a:cubicBezTo>
                  <a:cubicBezTo>
                    <a:pt x="24243" y="1070"/>
                    <a:pt x="23873" y="1043"/>
                    <a:pt x="23503" y="994"/>
                  </a:cubicBezTo>
                  <a:cubicBezTo>
                    <a:pt x="23093" y="923"/>
                    <a:pt x="22725" y="748"/>
                    <a:pt x="22402" y="748"/>
                  </a:cubicBezTo>
                  <a:cubicBezTo>
                    <a:pt x="22237" y="748"/>
                    <a:pt x="22084" y="794"/>
                    <a:pt x="21943" y="923"/>
                  </a:cubicBezTo>
                  <a:cubicBezTo>
                    <a:pt x="21788" y="1077"/>
                    <a:pt x="21645" y="1244"/>
                    <a:pt x="21538" y="1435"/>
                  </a:cubicBezTo>
                  <a:cubicBezTo>
                    <a:pt x="21312" y="1816"/>
                    <a:pt x="21145" y="2220"/>
                    <a:pt x="21038" y="2649"/>
                  </a:cubicBezTo>
                  <a:cubicBezTo>
                    <a:pt x="20895" y="3399"/>
                    <a:pt x="20776" y="3947"/>
                    <a:pt x="20383" y="4614"/>
                  </a:cubicBezTo>
                  <a:cubicBezTo>
                    <a:pt x="20322" y="4715"/>
                    <a:pt x="20078" y="4905"/>
                    <a:pt x="19949" y="4905"/>
                  </a:cubicBezTo>
                  <a:cubicBezTo>
                    <a:pt x="19927" y="4905"/>
                    <a:pt x="19909" y="4899"/>
                    <a:pt x="19895" y="4887"/>
                  </a:cubicBezTo>
                  <a:cubicBezTo>
                    <a:pt x="19205" y="4399"/>
                    <a:pt x="19598" y="3209"/>
                    <a:pt x="19812" y="2578"/>
                  </a:cubicBezTo>
                  <a:cubicBezTo>
                    <a:pt x="20062" y="1863"/>
                    <a:pt x="20383" y="1185"/>
                    <a:pt x="20800" y="554"/>
                  </a:cubicBezTo>
                  <a:lnTo>
                    <a:pt x="20895" y="399"/>
                  </a:lnTo>
                  <a:cubicBezTo>
                    <a:pt x="20716" y="367"/>
                    <a:pt x="20535" y="352"/>
                    <a:pt x="20353" y="352"/>
                  </a:cubicBezTo>
                  <a:cubicBezTo>
                    <a:pt x="20124" y="352"/>
                    <a:pt x="19895" y="376"/>
                    <a:pt x="19669" y="423"/>
                  </a:cubicBezTo>
                  <a:cubicBezTo>
                    <a:pt x="18717" y="685"/>
                    <a:pt x="18205" y="1827"/>
                    <a:pt x="17943" y="2685"/>
                  </a:cubicBezTo>
                  <a:cubicBezTo>
                    <a:pt x="17526" y="3994"/>
                    <a:pt x="17728" y="5399"/>
                    <a:pt x="17431" y="6721"/>
                  </a:cubicBezTo>
                  <a:cubicBezTo>
                    <a:pt x="17371" y="7054"/>
                    <a:pt x="17264" y="7364"/>
                    <a:pt x="17121" y="7662"/>
                  </a:cubicBezTo>
                  <a:cubicBezTo>
                    <a:pt x="17062" y="7816"/>
                    <a:pt x="16931" y="7935"/>
                    <a:pt x="16788" y="7983"/>
                  </a:cubicBezTo>
                  <a:cubicBezTo>
                    <a:pt x="16772" y="7986"/>
                    <a:pt x="16756" y="7988"/>
                    <a:pt x="16741" y="7988"/>
                  </a:cubicBezTo>
                  <a:cubicBezTo>
                    <a:pt x="16579" y="7988"/>
                    <a:pt x="16424" y="7828"/>
                    <a:pt x="16359" y="7697"/>
                  </a:cubicBezTo>
                  <a:cubicBezTo>
                    <a:pt x="16061" y="7138"/>
                    <a:pt x="16288" y="6352"/>
                    <a:pt x="16311" y="5757"/>
                  </a:cubicBezTo>
                  <a:cubicBezTo>
                    <a:pt x="16383" y="4233"/>
                    <a:pt x="16181" y="2709"/>
                    <a:pt x="16383" y="1208"/>
                  </a:cubicBezTo>
                  <a:cubicBezTo>
                    <a:pt x="16419" y="994"/>
                    <a:pt x="16454" y="780"/>
                    <a:pt x="16502" y="577"/>
                  </a:cubicBezTo>
                  <a:cubicBezTo>
                    <a:pt x="16526" y="434"/>
                    <a:pt x="16562" y="304"/>
                    <a:pt x="16621" y="184"/>
                  </a:cubicBezTo>
                  <a:cubicBezTo>
                    <a:pt x="16702" y="43"/>
                    <a:pt x="16682" y="0"/>
                    <a:pt x="16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3644015" y="2206960"/>
              <a:ext cx="701226" cy="832049"/>
            </a:xfrm>
            <a:custGeom>
              <a:avLst/>
              <a:gdLst/>
              <a:ahLst/>
              <a:cxnLst/>
              <a:rect l="l" t="t" r="r" b="b"/>
              <a:pathLst>
                <a:path w="18873" h="22394" extrusionOk="0">
                  <a:moveTo>
                    <a:pt x="18798" y="0"/>
                  </a:moveTo>
                  <a:cubicBezTo>
                    <a:pt x="18778" y="0"/>
                    <a:pt x="18759" y="11"/>
                    <a:pt x="18746" y="36"/>
                  </a:cubicBezTo>
                  <a:cubicBezTo>
                    <a:pt x="18258" y="1012"/>
                    <a:pt x="17460" y="1679"/>
                    <a:pt x="16639" y="2381"/>
                  </a:cubicBezTo>
                  <a:cubicBezTo>
                    <a:pt x="16020" y="2929"/>
                    <a:pt x="15436" y="3512"/>
                    <a:pt x="14900" y="4143"/>
                  </a:cubicBezTo>
                  <a:cubicBezTo>
                    <a:pt x="14888" y="3941"/>
                    <a:pt x="14853" y="3739"/>
                    <a:pt x="14841" y="3536"/>
                  </a:cubicBezTo>
                  <a:cubicBezTo>
                    <a:pt x="14793" y="2988"/>
                    <a:pt x="14746" y="2441"/>
                    <a:pt x="14698" y="1905"/>
                  </a:cubicBezTo>
                  <a:cubicBezTo>
                    <a:pt x="14698" y="1857"/>
                    <a:pt x="14686" y="1798"/>
                    <a:pt x="14686" y="1750"/>
                  </a:cubicBezTo>
                  <a:cubicBezTo>
                    <a:pt x="14519" y="1810"/>
                    <a:pt x="14234" y="4179"/>
                    <a:pt x="14281" y="4858"/>
                  </a:cubicBezTo>
                  <a:lnTo>
                    <a:pt x="14222" y="4917"/>
                  </a:lnTo>
                  <a:cubicBezTo>
                    <a:pt x="13400" y="5846"/>
                    <a:pt x="12567" y="6798"/>
                    <a:pt x="11757" y="7763"/>
                  </a:cubicBezTo>
                  <a:cubicBezTo>
                    <a:pt x="11733" y="7191"/>
                    <a:pt x="11567" y="6572"/>
                    <a:pt x="11471" y="6048"/>
                  </a:cubicBezTo>
                  <a:cubicBezTo>
                    <a:pt x="11317" y="5263"/>
                    <a:pt x="11102" y="4489"/>
                    <a:pt x="10924" y="3715"/>
                  </a:cubicBezTo>
                  <a:cubicBezTo>
                    <a:pt x="10828" y="3310"/>
                    <a:pt x="10745" y="2917"/>
                    <a:pt x="10686" y="2524"/>
                  </a:cubicBezTo>
                  <a:cubicBezTo>
                    <a:pt x="10650" y="2703"/>
                    <a:pt x="10638" y="2893"/>
                    <a:pt x="10626" y="3072"/>
                  </a:cubicBezTo>
                  <a:cubicBezTo>
                    <a:pt x="10626" y="3941"/>
                    <a:pt x="10709" y="4810"/>
                    <a:pt x="10840" y="5679"/>
                  </a:cubicBezTo>
                  <a:cubicBezTo>
                    <a:pt x="11043" y="6584"/>
                    <a:pt x="10876" y="7584"/>
                    <a:pt x="11186" y="8453"/>
                  </a:cubicBezTo>
                  <a:cubicBezTo>
                    <a:pt x="10638" y="9120"/>
                    <a:pt x="10114" y="9799"/>
                    <a:pt x="9614" y="10477"/>
                  </a:cubicBezTo>
                  <a:cubicBezTo>
                    <a:pt x="9388" y="10787"/>
                    <a:pt x="9150" y="11097"/>
                    <a:pt x="8912" y="11406"/>
                  </a:cubicBezTo>
                  <a:cubicBezTo>
                    <a:pt x="8661" y="10585"/>
                    <a:pt x="8054" y="9799"/>
                    <a:pt x="7769" y="9025"/>
                  </a:cubicBezTo>
                  <a:cubicBezTo>
                    <a:pt x="7376" y="7918"/>
                    <a:pt x="7042" y="6787"/>
                    <a:pt x="6721" y="5655"/>
                  </a:cubicBezTo>
                  <a:cubicBezTo>
                    <a:pt x="6554" y="5072"/>
                    <a:pt x="6364" y="4489"/>
                    <a:pt x="6197" y="3905"/>
                  </a:cubicBezTo>
                  <a:lnTo>
                    <a:pt x="6197" y="3905"/>
                  </a:lnTo>
                  <a:cubicBezTo>
                    <a:pt x="6209" y="4191"/>
                    <a:pt x="6233" y="4477"/>
                    <a:pt x="6256" y="4751"/>
                  </a:cubicBezTo>
                  <a:cubicBezTo>
                    <a:pt x="6280" y="5024"/>
                    <a:pt x="7316" y="9894"/>
                    <a:pt x="8471" y="11966"/>
                  </a:cubicBezTo>
                  <a:lnTo>
                    <a:pt x="7578" y="13085"/>
                  </a:lnTo>
                  <a:cubicBezTo>
                    <a:pt x="7197" y="12323"/>
                    <a:pt x="6435" y="11704"/>
                    <a:pt x="5828" y="11156"/>
                  </a:cubicBezTo>
                  <a:cubicBezTo>
                    <a:pt x="4875" y="10275"/>
                    <a:pt x="3935" y="9394"/>
                    <a:pt x="3066" y="8430"/>
                  </a:cubicBezTo>
                  <a:cubicBezTo>
                    <a:pt x="2589" y="7906"/>
                    <a:pt x="2149" y="7358"/>
                    <a:pt x="1732" y="6787"/>
                  </a:cubicBezTo>
                  <a:lnTo>
                    <a:pt x="1732" y="6787"/>
                  </a:lnTo>
                  <a:cubicBezTo>
                    <a:pt x="2113" y="7549"/>
                    <a:pt x="2089" y="7680"/>
                    <a:pt x="2506" y="8382"/>
                  </a:cubicBezTo>
                  <a:cubicBezTo>
                    <a:pt x="2565" y="8477"/>
                    <a:pt x="3256" y="9323"/>
                    <a:pt x="3268" y="9418"/>
                  </a:cubicBezTo>
                  <a:cubicBezTo>
                    <a:pt x="3720" y="9906"/>
                    <a:pt x="4042" y="10216"/>
                    <a:pt x="4518" y="10668"/>
                  </a:cubicBezTo>
                  <a:cubicBezTo>
                    <a:pt x="5018" y="11156"/>
                    <a:pt x="5542" y="11609"/>
                    <a:pt x="6042" y="12097"/>
                  </a:cubicBezTo>
                  <a:cubicBezTo>
                    <a:pt x="6495" y="12525"/>
                    <a:pt x="6852" y="13025"/>
                    <a:pt x="7280" y="13466"/>
                  </a:cubicBezTo>
                  <a:cubicBezTo>
                    <a:pt x="7018" y="13799"/>
                    <a:pt x="6768" y="14133"/>
                    <a:pt x="6518" y="14478"/>
                  </a:cubicBezTo>
                  <a:cubicBezTo>
                    <a:pt x="6018" y="13942"/>
                    <a:pt x="5232" y="13609"/>
                    <a:pt x="4601" y="13323"/>
                  </a:cubicBezTo>
                  <a:cubicBezTo>
                    <a:pt x="3756" y="12954"/>
                    <a:pt x="2899" y="12632"/>
                    <a:pt x="2018" y="12382"/>
                  </a:cubicBezTo>
                  <a:lnTo>
                    <a:pt x="1387" y="12192"/>
                  </a:lnTo>
                  <a:lnTo>
                    <a:pt x="1387" y="12192"/>
                  </a:lnTo>
                  <a:cubicBezTo>
                    <a:pt x="1434" y="12228"/>
                    <a:pt x="1482" y="12263"/>
                    <a:pt x="1518" y="12311"/>
                  </a:cubicBezTo>
                  <a:cubicBezTo>
                    <a:pt x="1720" y="12490"/>
                    <a:pt x="3089" y="13359"/>
                    <a:pt x="3732" y="13609"/>
                  </a:cubicBezTo>
                  <a:cubicBezTo>
                    <a:pt x="4220" y="13799"/>
                    <a:pt x="4697" y="14014"/>
                    <a:pt x="5161" y="14240"/>
                  </a:cubicBezTo>
                  <a:cubicBezTo>
                    <a:pt x="5530" y="14430"/>
                    <a:pt x="5864" y="14668"/>
                    <a:pt x="6245" y="14835"/>
                  </a:cubicBezTo>
                  <a:cubicBezTo>
                    <a:pt x="6102" y="15038"/>
                    <a:pt x="5959" y="15240"/>
                    <a:pt x="5816" y="15454"/>
                  </a:cubicBezTo>
                  <a:cubicBezTo>
                    <a:pt x="5564" y="15413"/>
                    <a:pt x="5307" y="15396"/>
                    <a:pt x="5047" y="15396"/>
                  </a:cubicBezTo>
                  <a:cubicBezTo>
                    <a:pt x="4189" y="15396"/>
                    <a:pt x="3302" y="15575"/>
                    <a:pt x="2470" y="15621"/>
                  </a:cubicBezTo>
                  <a:cubicBezTo>
                    <a:pt x="2208" y="15645"/>
                    <a:pt x="1934" y="15657"/>
                    <a:pt x="1661" y="15657"/>
                  </a:cubicBezTo>
                  <a:cubicBezTo>
                    <a:pt x="1855" y="15810"/>
                    <a:pt x="2796" y="15955"/>
                    <a:pt x="3359" y="15955"/>
                  </a:cubicBezTo>
                  <a:cubicBezTo>
                    <a:pt x="3452" y="15955"/>
                    <a:pt x="3534" y="15951"/>
                    <a:pt x="3601" y="15942"/>
                  </a:cubicBezTo>
                  <a:cubicBezTo>
                    <a:pt x="3836" y="15910"/>
                    <a:pt x="4093" y="15903"/>
                    <a:pt x="4354" y="15903"/>
                  </a:cubicBezTo>
                  <a:cubicBezTo>
                    <a:pt x="4545" y="15903"/>
                    <a:pt x="4737" y="15906"/>
                    <a:pt x="4925" y="15906"/>
                  </a:cubicBezTo>
                  <a:cubicBezTo>
                    <a:pt x="5132" y="15906"/>
                    <a:pt x="5333" y="15902"/>
                    <a:pt x="5518" y="15883"/>
                  </a:cubicBezTo>
                  <a:lnTo>
                    <a:pt x="5518" y="15883"/>
                  </a:lnTo>
                  <a:cubicBezTo>
                    <a:pt x="4304" y="17764"/>
                    <a:pt x="2018" y="20395"/>
                    <a:pt x="256" y="21812"/>
                  </a:cubicBezTo>
                  <a:cubicBezTo>
                    <a:pt x="1" y="22018"/>
                    <a:pt x="182" y="22393"/>
                    <a:pt x="446" y="22393"/>
                  </a:cubicBezTo>
                  <a:cubicBezTo>
                    <a:pt x="503" y="22393"/>
                    <a:pt x="564" y="22376"/>
                    <a:pt x="625" y="22336"/>
                  </a:cubicBezTo>
                  <a:cubicBezTo>
                    <a:pt x="2375" y="21122"/>
                    <a:pt x="4601" y="18431"/>
                    <a:pt x="5768" y="16681"/>
                  </a:cubicBezTo>
                  <a:cubicBezTo>
                    <a:pt x="5911" y="16454"/>
                    <a:pt x="6066" y="16228"/>
                    <a:pt x="6233" y="16014"/>
                  </a:cubicBezTo>
                  <a:cubicBezTo>
                    <a:pt x="6887" y="16752"/>
                    <a:pt x="7483" y="18990"/>
                    <a:pt x="7578" y="19181"/>
                  </a:cubicBezTo>
                  <a:lnTo>
                    <a:pt x="7721" y="19479"/>
                  </a:lnTo>
                  <a:cubicBezTo>
                    <a:pt x="7685" y="19050"/>
                    <a:pt x="7459" y="16895"/>
                    <a:pt x="6518" y="15621"/>
                  </a:cubicBezTo>
                  <a:cubicBezTo>
                    <a:pt x="6649" y="15442"/>
                    <a:pt x="6685" y="15347"/>
                    <a:pt x="6816" y="15169"/>
                  </a:cubicBezTo>
                  <a:cubicBezTo>
                    <a:pt x="7221" y="15192"/>
                    <a:pt x="7614" y="15288"/>
                    <a:pt x="7995" y="15454"/>
                  </a:cubicBezTo>
                  <a:cubicBezTo>
                    <a:pt x="8542" y="15740"/>
                    <a:pt x="9054" y="16085"/>
                    <a:pt x="9531" y="16490"/>
                  </a:cubicBezTo>
                  <a:cubicBezTo>
                    <a:pt x="10284" y="17108"/>
                    <a:pt x="11832" y="18373"/>
                    <a:pt x="12084" y="18373"/>
                  </a:cubicBezTo>
                  <a:cubicBezTo>
                    <a:pt x="12099" y="18373"/>
                    <a:pt x="12109" y="18369"/>
                    <a:pt x="12114" y="18359"/>
                  </a:cubicBezTo>
                  <a:cubicBezTo>
                    <a:pt x="11781" y="17966"/>
                    <a:pt x="11448" y="17562"/>
                    <a:pt x="11090" y="17193"/>
                  </a:cubicBezTo>
                  <a:cubicBezTo>
                    <a:pt x="10436" y="16490"/>
                    <a:pt x="9685" y="15883"/>
                    <a:pt x="8864" y="15395"/>
                  </a:cubicBezTo>
                  <a:cubicBezTo>
                    <a:pt x="8400" y="15121"/>
                    <a:pt x="7745" y="14788"/>
                    <a:pt x="7126" y="14752"/>
                  </a:cubicBezTo>
                  <a:cubicBezTo>
                    <a:pt x="7399" y="14383"/>
                    <a:pt x="7673" y="14014"/>
                    <a:pt x="7947" y="13645"/>
                  </a:cubicBezTo>
                  <a:cubicBezTo>
                    <a:pt x="9825" y="13723"/>
                    <a:pt x="13213" y="14850"/>
                    <a:pt x="13681" y="14850"/>
                  </a:cubicBezTo>
                  <a:cubicBezTo>
                    <a:pt x="13711" y="14850"/>
                    <a:pt x="13729" y="14845"/>
                    <a:pt x="13734" y="14835"/>
                  </a:cubicBezTo>
                  <a:lnTo>
                    <a:pt x="13376" y="14716"/>
                  </a:lnTo>
                  <a:cubicBezTo>
                    <a:pt x="11882" y="14187"/>
                    <a:pt x="10110" y="13248"/>
                    <a:pt x="8436" y="13248"/>
                  </a:cubicBezTo>
                  <a:cubicBezTo>
                    <a:pt x="8376" y="13248"/>
                    <a:pt x="8316" y="13249"/>
                    <a:pt x="8257" y="13252"/>
                  </a:cubicBezTo>
                  <a:cubicBezTo>
                    <a:pt x="8721" y="12632"/>
                    <a:pt x="9197" y="12013"/>
                    <a:pt x="9674" y="11394"/>
                  </a:cubicBezTo>
                  <a:lnTo>
                    <a:pt x="9697" y="11394"/>
                  </a:lnTo>
                  <a:cubicBezTo>
                    <a:pt x="11436" y="11037"/>
                    <a:pt x="15115" y="10989"/>
                    <a:pt x="15389" y="10882"/>
                  </a:cubicBezTo>
                  <a:lnTo>
                    <a:pt x="15234" y="10882"/>
                  </a:lnTo>
                  <a:cubicBezTo>
                    <a:pt x="14126" y="10835"/>
                    <a:pt x="13031" y="10704"/>
                    <a:pt x="11924" y="10620"/>
                  </a:cubicBezTo>
                  <a:cubicBezTo>
                    <a:pt x="11648" y="10597"/>
                    <a:pt x="11372" y="10577"/>
                    <a:pt x="11100" y="10577"/>
                  </a:cubicBezTo>
                  <a:cubicBezTo>
                    <a:pt x="10808" y="10577"/>
                    <a:pt x="10522" y="10600"/>
                    <a:pt x="10245" y="10668"/>
                  </a:cubicBezTo>
                  <a:cubicBezTo>
                    <a:pt x="11055" y="9620"/>
                    <a:pt x="12210" y="8346"/>
                    <a:pt x="13067" y="7322"/>
                  </a:cubicBezTo>
                  <a:cubicBezTo>
                    <a:pt x="14162" y="6929"/>
                    <a:pt x="16508" y="6286"/>
                    <a:pt x="16662" y="6156"/>
                  </a:cubicBezTo>
                  <a:lnTo>
                    <a:pt x="16662" y="6156"/>
                  </a:lnTo>
                  <a:cubicBezTo>
                    <a:pt x="15710" y="6203"/>
                    <a:pt x="14567" y="6239"/>
                    <a:pt x="13591" y="6548"/>
                  </a:cubicBezTo>
                  <a:cubicBezTo>
                    <a:pt x="13960" y="6132"/>
                    <a:pt x="14317" y="5715"/>
                    <a:pt x="14674" y="5298"/>
                  </a:cubicBezTo>
                  <a:cubicBezTo>
                    <a:pt x="15484" y="4370"/>
                    <a:pt x="16270" y="3453"/>
                    <a:pt x="17020" y="2500"/>
                  </a:cubicBezTo>
                  <a:cubicBezTo>
                    <a:pt x="17651" y="1691"/>
                    <a:pt x="18460" y="1048"/>
                    <a:pt x="18865" y="83"/>
                  </a:cubicBezTo>
                  <a:cubicBezTo>
                    <a:pt x="18873" y="37"/>
                    <a:pt x="18835" y="0"/>
                    <a:pt x="1879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599209" y="2398389"/>
              <a:ext cx="1054682" cy="1012660"/>
            </a:xfrm>
            <a:custGeom>
              <a:avLst/>
              <a:gdLst/>
              <a:ahLst/>
              <a:cxnLst/>
              <a:rect l="l" t="t" r="r" b="b"/>
              <a:pathLst>
                <a:path w="28386" h="27255" extrusionOk="0">
                  <a:moveTo>
                    <a:pt x="19563" y="2385"/>
                  </a:moveTo>
                  <a:cubicBezTo>
                    <a:pt x="19634" y="2408"/>
                    <a:pt x="19706" y="2432"/>
                    <a:pt x="19765" y="2456"/>
                  </a:cubicBezTo>
                  <a:lnTo>
                    <a:pt x="19777" y="2456"/>
                  </a:lnTo>
                  <a:cubicBezTo>
                    <a:pt x="20111" y="2611"/>
                    <a:pt x="20432" y="2968"/>
                    <a:pt x="20634" y="3170"/>
                  </a:cubicBezTo>
                  <a:cubicBezTo>
                    <a:pt x="20992" y="3504"/>
                    <a:pt x="21277" y="3909"/>
                    <a:pt x="21492" y="4349"/>
                  </a:cubicBezTo>
                  <a:cubicBezTo>
                    <a:pt x="21980" y="5468"/>
                    <a:pt x="22075" y="7028"/>
                    <a:pt x="21516" y="8135"/>
                  </a:cubicBezTo>
                  <a:cubicBezTo>
                    <a:pt x="21410" y="8338"/>
                    <a:pt x="21272" y="8540"/>
                    <a:pt x="21112" y="8540"/>
                  </a:cubicBezTo>
                  <a:cubicBezTo>
                    <a:pt x="21036" y="8540"/>
                    <a:pt x="20956" y="8496"/>
                    <a:pt x="20873" y="8385"/>
                  </a:cubicBezTo>
                  <a:cubicBezTo>
                    <a:pt x="20634" y="8064"/>
                    <a:pt x="20515" y="7647"/>
                    <a:pt x="20408" y="7278"/>
                  </a:cubicBezTo>
                  <a:cubicBezTo>
                    <a:pt x="20182" y="6421"/>
                    <a:pt x="20015" y="5552"/>
                    <a:pt x="19944" y="4671"/>
                  </a:cubicBezTo>
                  <a:cubicBezTo>
                    <a:pt x="19861" y="3909"/>
                    <a:pt x="19789" y="3123"/>
                    <a:pt x="19563" y="2385"/>
                  </a:cubicBezTo>
                  <a:close/>
                  <a:moveTo>
                    <a:pt x="14631" y="10936"/>
                  </a:moveTo>
                  <a:cubicBezTo>
                    <a:pt x="14760" y="10936"/>
                    <a:pt x="14886" y="11005"/>
                    <a:pt x="14955" y="11124"/>
                  </a:cubicBezTo>
                  <a:cubicBezTo>
                    <a:pt x="14955" y="11136"/>
                    <a:pt x="14967" y="11136"/>
                    <a:pt x="14979" y="11148"/>
                  </a:cubicBezTo>
                  <a:cubicBezTo>
                    <a:pt x="15062" y="11243"/>
                    <a:pt x="15134" y="11362"/>
                    <a:pt x="15169" y="11481"/>
                  </a:cubicBezTo>
                  <a:cubicBezTo>
                    <a:pt x="15205" y="11707"/>
                    <a:pt x="15122" y="11957"/>
                    <a:pt x="14884" y="12017"/>
                  </a:cubicBezTo>
                  <a:cubicBezTo>
                    <a:pt x="14835" y="12028"/>
                    <a:pt x="14787" y="12034"/>
                    <a:pt x="14739" y="12034"/>
                  </a:cubicBezTo>
                  <a:cubicBezTo>
                    <a:pt x="14451" y="12034"/>
                    <a:pt x="14200" y="11825"/>
                    <a:pt x="14169" y="11529"/>
                  </a:cubicBezTo>
                  <a:lnTo>
                    <a:pt x="14181" y="11529"/>
                  </a:lnTo>
                  <a:cubicBezTo>
                    <a:pt x="14169" y="11290"/>
                    <a:pt x="14312" y="11005"/>
                    <a:pt x="14550" y="10945"/>
                  </a:cubicBezTo>
                  <a:cubicBezTo>
                    <a:pt x="14577" y="10939"/>
                    <a:pt x="14604" y="10936"/>
                    <a:pt x="14631" y="10936"/>
                  </a:cubicBezTo>
                  <a:close/>
                  <a:moveTo>
                    <a:pt x="17563" y="10767"/>
                  </a:moveTo>
                  <a:cubicBezTo>
                    <a:pt x="17777" y="10790"/>
                    <a:pt x="17967" y="10874"/>
                    <a:pt x="18122" y="11005"/>
                  </a:cubicBezTo>
                  <a:lnTo>
                    <a:pt x="18158" y="11029"/>
                  </a:lnTo>
                  <a:cubicBezTo>
                    <a:pt x="18432" y="11255"/>
                    <a:pt x="18646" y="11683"/>
                    <a:pt x="18563" y="12052"/>
                  </a:cubicBezTo>
                  <a:cubicBezTo>
                    <a:pt x="18499" y="12308"/>
                    <a:pt x="18311" y="12601"/>
                    <a:pt x="18034" y="12601"/>
                  </a:cubicBezTo>
                  <a:cubicBezTo>
                    <a:pt x="18001" y="12601"/>
                    <a:pt x="17967" y="12597"/>
                    <a:pt x="17932" y="12588"/>
                  </a:cubicBezTo>
                  <a:cubicBezTo>
                    <a:pt x="17646" y="12517"/>
                    <a:pt x="17503" y="12207"/>
                    <a:pt x="17420" y="11957"/>
                  </a:cubicBezTo>
                  <a:cubicBezTo>
                    <a:pt x="17372" y="11779"/>
                    <a:pt x="17336" y="11588"/>
                    <a:pt x="17313" y="11410"/>
                  </a:cubicBezTo>
                  <a:cubicBezTo>
                    <a:pt x="17277" y="11267"/>
                    <a:pt x="17265" y="11124"/>
                    <a:pt x="17289" y="10981"/>
                  </a:cubicBezTo>
                  <a:cubicBezTo>
                    <a:pt x="17325" y="10850"/>
                    <a:pt x="17432" y="10767"/>
                    <a:pt x="17563" y="10767"/>
                  </a:cubicBezTo>
                  <a:close/>
                  <a:moveTo>
                    <a:pt x="20180" y="11092"/>
                  </a:moveTo>
                  <a:cubicBezTo>
                    <a:pt x="20291" y="11092"/>
                    <a:pt x="20400" y="11160"/>
                    <a:pt x="20444" y="11279"/>
                  </a:cubicBezTo>
                  <a:lnTo>
                    <a:pt x="20456" y="11267"/>
                  </a:lnTo>
                  <a:cubicBezTo>
                    <a:pt x="20765" y="11624"/>
                    <a:pt x="20742" y="12279"/>
                    <a:pt x="20551" y="12672"/>
                  </a:cubicBezTo>
                  <a:cubicBezTo>
                    <a:pt x="20490" y="12774"/>
                    <a:pt x="20390" y="12829"/>
                    <a:pt x="20289" y="12829"/>
                  </a:cubicBezTo>
                  <a:cubicBezTo>
                    <a:pt x="20213" y="12829"/>
                    <a:pt x="20136" y="12798"/>
                    <a:pt x="20075" y="12731"/>
                  </a:cubicBezTo>
                  <a:cubicBezTo>
                    <a:pt x="19753" y="12350"/>
                    <a:pt x="19587" y="11564"/>
                    <a:pt x="19992" y="11171"/>
                  </a:cubicBezTo>
                  <a:cubicBezTo>
                    <a:pt x="20046" y="11117"/>
                    <a:pt x="20113" y="11092"/>
                    <a:pt x="20180" y="11092"/>
                  </a:cubicBezTo>
                  <a:close/>
                  <a:moveTo>
                    <a:pt x="15878" y="14241"/>
                  </a:moveTo>
                  <a:cubicBezTo>
                    <a:pt x="15891" y="14241"/>
                    <a:pt x="15905" y="14242"/>
                    <a:pt x="15920" y="14243"/>
                  </a:cubicBezTo>
                  <a:cubicBezTo>
                    <a:pt x="16003" y="14243"/>
                    <a:pt x="16098" y="14255"/>
                    <a:pt x="16158" y="14362"/>
                  </a:cubicBezTo>
                  <a:cubicBezTo>
                    <a:pt x="16301" y="14708"/>
                    <a:pt x="16098" y="15148"/>
                    <a:pt x="15860" y="15410"/>
                  </a:cubicBezTo>
                  <a:cubicBezTo>
                    <a:pt x="15717" y="15553"/>
                    <a:pt x="15509" y="15660"/>
                    <a:pt x="15321" y="15660"/>
                  </a:cubicBezTo>
                  <a:cubicBezTo>
                    <a:pt x="15179" y="15660"/>
                    <a:pt x="15049" y="15599"/>
                    <a:pt x="14967" y="15446"/>
                  </a:cubicBezTo>
                  <a:cubicBezTo>
                    <a:pt x="14800" y="15172"/>
                    <a:pt x="15050" y="14839"/>
                    <a:pt x="15217" y="14636"/>
                  </a:cubicBezTo>
                  <a:cubicBezTo>
                    <a:pt x="15387" y="14444"/>
                    <a:pt x="15620" y="14241"/>
                    <a:pt x="15878" y="14241"/>
                  </a:cubicBezTo>
                  <a:close/>
                  <a:moveTo>
                    <a:pt x="20202" y="15522"/>
                  </a:moveTo>
                  <a:cubicBezTo>
                    <a:pt x="20263" y="15522"/>
                    <a:pt x="20322" y="15545"/>
                    <a:pt x="20367" y="15605"/>
                  </a:cubicBezTo>
                  <a:lnTo>
                    <a:pt x="20367" y="15605"/>
                  </a:lnTo>
                  <a:cubicBezTo>
                    <a:pt x="20381" y="15626"/>
                    <a:pt x="20402" y="15660"/>
                    <a:pt x="20408" y="15672"/>
                  </a:cubicBezTo>
                  <a:cubicBezTo>
                    <a:pt x="20432" y="15720"/>
                    <a:pt x="20444" y="15755"/>
                    <a:pt x="20456" y="15803"/>
                  </a:cubicBezTo>
                  <a:cubicBezTo>
                    <a:pt x="20480" y="15898"/>
                    <a:pt x="20503" y="15993"/>
                    <a:pt x="20503" y="16089"/>
                  </a:cubicBezTo>
                  <a:cubicBezTo>
                    <a:pt x="20527" y="16279"/>
                    <a:pt x="20515" y="16470"/>
                    <a:pt x="20480" y="16648"/>
                  </a:cubicBezTo>
                  <a:cubicBezTo>
                    <a:pt x="20425" y="16910"/>
                    <a:pt x="20191" y="17302"/>
                    <a:pt x="19887" y="17302"/>
                  </a:cubicBezTo>
                  <a:cubicBezTo>
                    <a:pt x="19859" y="17302"/>
                    <a:pt x="19830" y="17298"/>
                    <a:pt x="19801" y="17291"/>
                  </a:cubicBezTo>
                  <a:cubicBezTo>
                    <a:pt x="19206" y="17160"/>
                    <a:pt x="19622" y="16077"/>
                    <a:pt x="19884" y="15732"/>
                  </a:cubicBezTo>
                  <a:cubicBezTo>
                    <a:pt x="19925" y="15635"/>
                    <a:pt x="20069" y="15522"/>
                    <a:pt x="20202" y="15522"/>
                  </a:cubicBezTo>
                  <a:close/>
                  <a:moveTo>
                    <a:pt x="18191" y="15040"/>
                  </a:moveTo>
                  <a:cubicBezTo>
                    <a:pt x="18204" y="15040"/>
                    <a:pt x="18216" y="15041"/>
                    <a:pt x="18229" y="15041"/>
                  </a:cubicBezTo>
                  <a:cubicBezTo>
                    <a:pt x="18396" y="15041"/>
                    <a:pt x="18539" y="15184"/>
                    <a:pt x="18539" y="15362"/>
                  </a:cubicBezTo>
                  <a:cubicBezTo>
                    <a:pt x="18527" y="15446"/>
                    <a:pt x="18515" y="15529"/>
                    <a:pt x="18503" y="15612"/>
                  </a:cubicBezTo>
                  <a:cubicBezTo>
                    <a:pt x="18408" y="15982"/>
                    <a:pt x="18229" y="16339"/>
                    <a:pt x="18003" y="16660"/>
                  </a:cubicBezTo>
                  <a:cubicBezTo>
                    <a:pt x="17753" y="16994"/>
                    <a:pt x="17432" y="17279"/>
                    <a:pt x="17063" y="17482"/>
                  </a:cubicBezTo>
                  <a:cubicBezTo>
                    <a:pt x="17015" y="17507"/>
                    <a:pt x="16964" y="17519"/>
                    <a:pt x="16915" y="17519"/>
                  </a:cubicBezTo>
                  <a:cubicBezTo>
                    <a:pt x="16780" y="17519"/>
                    <a:pt x="16654" y="17431"/>
                    <a:pt x="16610" y="17291"/>
                  </a:cubicBezTo>
                  <a:cubicBezTo>
                    <a:pt x="16469" y="16410"/>
                    <a:pt x="17187" y="15040"/>
                    <a:pt x="18191" y="15040"/>
                  </a:cubicBezTo>
                  <a:close/>
                  <a:moveTo>
                    <a:pt x="16626" y="0"/>
                  </a:moveTo>
                  <a:cubicBezTo>
                    <a:pt x="16084" y="0"/>
                    <a:pt x="15526" y="83"/>
                    <a:pt x="14991" y="146"/>
                  </a:cubicBezTo>
                  <a:cubicBezTo>
                    <a:pt x="14812" y="158"/>
                    <a:pt x="13931" y="372"/>
                    <a:pt x="14086" y="468"/>
                  </a:cubicBezTo>
                  <a:cubicBezTo>
                    <a:pt x="14669" y="825"/>
                    <a:pt x="15134" y="1325"/>
                    <a:pt x="15443" y="1932"/>
                  </a:cubicBezTo>
                  <a:cubicBezTo>
                    <a:pt x="15741" y="2516"/>
                    <a:pt x="16122" y="3254"/>
                    <a:pt x="16372" y="3849"/>
                  </a:cubicBezTo>
                  <a:cubicBezTo>
                    <a:pt x="16848" y="5004"/>
                    <a:pt x="17265" y="6183"/>
                    <a:pt x="17622" y="7385"/>
                  </a:cubicBezTo>
                  <a:cubicBezTo>
                    <a:pt x="17789" y="7909"/>
                    <a:pt x="17908" y="8576"/>
                    <a:pt x="17682" y="9100"/>
                  </a:cubicBezTo>
                  <a:cubicBezTo>
                    <a:pt x="17639" y="9208"/>
                    <a:pt x="17578" y="9248"/>
                    <a:pt x="17512" y="9248"/>
                  </a:cubicBezTo>
                  <a:cubicBezTo>
                    <a:pt x="17395" y="9248"/>
                    <a:pt x="17261" y="9123"/>
                    <a:pt x="17170" y="9016"/>
                  </a:cubicBezTo>
                  <a:cubicBezTo>
                    <a:pt x="16634" y="8469"/>
                    <a:pt x="16277" y="7683"/>
                    <a:pt x="15955" y="6992"/>
                  </a:cubicBezTo>
                  <a:cubicBezTo>
                    <a:pt x="15241" y="5492"/>
                    <a:pt x="14729" y="3837"/>
                    <a:pt x="13729" y="2480"/>
                  </a:cubicBezTo>
                  <a:cubicBezTo>
                    <a:pt x="13211" y="1796"/>
                    <a:pt x="12539" y="1133"/>
                    <a:pt x="11687" y="1133"/>
                  </a:cubicBezTo>
                  <a:cubicBezTo>
                    <a:pt x="11619" y="1133"/>
                    <a:pt x="11549" y="1138"/>
                    <a:pt x="11479" y="1146"/>
                  </a:cubicBezTo>
                  <a:cubicBezTo>
                    <a:pt x="10764" y="1230"/>
                    <a:pt x="8692" y="1968"/>
                    <a:pt x="8692" y="1968"/>
                  </a:cubicBezTo>
                  <a:cubicBezTo>
                    <a:pt x="8776" y="2051"/>
                    <a:pt x="8883" y="2123"/>
                    <a:pt x="8990" y="2170"/>
                  </a:cubicBezTo>
                  <a:lnTo>
                    <a:pt x="8990" y="2182"/>
                  </a:lnTo>
                  <a:cubicBezTo>
                    <a:pt x="9347" y="2385"/>
                    <a:pt x="9847" y="2956"/>
                    <a:pt x="10121" y="3194"/>
                  </a:cubicBezTo>
                  <a:cubicBezTo>
                    <a:pt x="10717" y="3694"/>
                    <a:pt x="11443" y="4766"/>
                    <a:pt x="11740" y="5147"/>
                  </a:cubicBezTo>
                  <a:cubicBezTo>
                    <a:pt x="12622" y="6302"/>
                    <a:pt x="12657" y="6742"/>
                    <a:pt x="13348" y="8028"/>
                  </a:cubicBezTo>
                  <a:cubicBezTo>
                    <a:pt x="13645" y="8576"/>
                    <a:pt x="13681" y="9052"/>
                    <a:pt x="13812" y="9659"/>
                  </a:cubicBezTo>
                  <a:cubicBezTo>
                    <a:pt x="13860" y="9933"/>
                    <a:pt x="13896" y="10243"/>
                    <a:pt x="13753" y="10493"/>
                  </a:cubicBezTo>
                  <a:cubicBezTo>
                    <a:pt x="13683" y="10618"/>
                    <a:pt x="13575" y="10663"/>
                    <a:pt x="13458" y="10663"/>
                  </a:cubicBezTo>
                  <a:cubicBezTo>
                    <a:pt x="13296" y="10663"/>
                    <a:pt x="13115" y="10576"/>
                    <a:pt x="12991" y="10493"/>
                  </a:cubicBezTo>
                  <a:cubicBezTo>
                    <a:pt x="12574" y="10219"/>
                    <a:pt x="12264" y="9778"/>
                    <a:pt x="11955" y="9385"/>
                  </a:cubicBezTo>
                  <a:cubicBezTo>
                    <a:pt x="11514" y="8802"/>
                    <a:pt x="11133" y="8171"/>
                    <a:pt x="10800" y="7528"/>
                  </a:cubicBezTo>
                  <a:cubicBezTo>
                    <a:pt x="10478" y="6897"/>
                    <a:pt x="10109" y="6290"/>
                    <a:pt x="9693" y="5706"/>
                  </a:cubicBezTo>
                  <a:cubicBezTo>
                    <a:pt x="9276" y="5159"/>
                    <a:pt x="8800" y="4671"/>
                    <a:pt x="8252" y="4254"/>
                  </a:cubicBezTo>
                  <a:cubicBezTo>
                    <a:pt x="7577" y="3736"/>
                    <a:pt x="6772" y="3325"/>
                    <a:pt x="5950" y="3325"/>
                  </a:cubicBezTo>
                  <a:cubicBezTo>
                    <a:pt x="5582" y="3325"/>
                    <a:pt x="5211" y="3408"/>
                    <a:pt x="4847" y="3599"/>
                  </a:cubicBezTo>
                  <a:cubicBezTo>
                    <a:pt x="4787" y="3647"/>
                    <a:pt x="4740" y="3694"/>
                    <a:pt x="4680" y="3754"/>
                  </a:cubicBezTo>
                  <a:cubicBezTo>
                    <a:pt x="4644" y="3790"/>
                    <a:pt x="4120" y="4349"/>
                    <a:pt x="3906" y="4599"/>
                  </a:cubicBezTo>
                  <a:lnTo>
                    <a:pt x="3799" y="4718"/>
                  </a:lnTo>
                  <a:lnTo>
                    <a:pt x="3966" y="4790"/>
                  </a:lnTo>
                  <a:cubicBezTo>
                    <a:pt x="4335" y="4956"/>
                    <a:pt x="4704" y="5147"/>
                    <a:pt x="5049" y="5349"/>
                  </a:cubicBezTo>
                  <a:cubicBezTo>
                    <a:pt x="5811" y="5778"/>
                    <a:pt x="6537" y="6278"/>
                    <a:pt x="7216" y="6838"/>
                  </a:cubicBezTo>
                  <a:cubicBezTo>
                    <a:pt x="7573" y="7159"/>
                    <a:pt x="7966" y="7516"/>
                    <a:pt x="8181" y="7945"/>
                  </a:cubicBezTo>
                  <a:cubicBezTo>
                    <a:pt x="8347" y="8266"/>
                    <a:pt x="8407" y="8766"/>
                    <a:pt x="8002" y="8957"/>
                  </a:cubicBezTo>
                  <a:cubicBezTo>
                    <a:pt x="7913" y="9002"/>
                    <a:pt x="7818" y="9020"/>
                    <a:pt x="7722" y="9020"/>
                  </a:cubicBezTo>
                  <a:cubicBezTo>
                    <a:pt x="7433" y="9020"/>
                    <a:pt x="7127" y="8853"/>
                    <a:pt x="6895" y="8719"/>
                  </a:cubicBezTo>
                  <a:cubicBezTo>
                    <a:pt x="6490" y="8481"/>
                    <a:pt x="6109" y="8207"/>
                    <a:pt x="5740" y="7909"/>
                  </a:cubicBezTo>
                  <a:cubicBezTo>
                    <a:pt x="4962" y="7293"/>
                    <a:pt x="4174" y="6158"/>
                    <a:pt x="3234" y="6158"/>
                  </a:cubicBezTo>
                  <a:cubicBezTo>
                    <a:pt x="3138" y="6158"/>
                    <a:pt x="3041" y="6169"/>
                    <a:pt x="2942" y="6195"/>
                  </a:cubicBezTo>
                  <a:cubicBezTo>
                    <a:pt x="2323" y="6338"/>
                    <a:pt x="2215" y="6802"/>
                    <a:pt x="1537" y="7278"/>
                  </a:cubicBezTo>
                  <a:cubicBezTo>
                    <a:pt x="1049" y="7635"/>
                    <a:pt x="537" y="7945"/>
                    <a:pt x="1" y="8231"/>
                  </a:cubicBezTo>
                  <a:cubicBezTo>
                    <a:pt x="239" y="8707"/>
                    <a:pt x="430" y="9219"/>
                    <a:pt x="561" y="9731"/>
                  </a:cubicBezTo>
                  <a:cubicBezTo>
                    <a:pt x="715" y="10350"/>
                    <a:pt x="596" y="10969"/>
                    <a:pt x="1096" y="11207"/>
                  </a:cubicBezTo>
                  <a:cubicBezTo>
                    <a:pt x="1299" y="11290"/>
                    <a:pt x="1513" y="11350"/>
                    <a:pt x="1727" y="11386"/>
                  </a:cubicBezTo>
                  <a:cubicBezTo>
                    <a:pt x="1926" y="11413"/>
                    <a:pt x="2124" y="11425"/>
                    <a:pt x="2323" y="11425"/>
                  </a:cubicBezTo>
                  <a:cubicBezTo>
                    <a:pt x="2565" y="11425"/>
                    <a:pt x="2807" y="11407"/>
                    <a:pt x="3049" y="11374"/>
                  </a:cubicBezTo>
                  <a:cubicBezTo>
                    <a:pt x="3583" y="11262"/>
                    <a:pt x="4024" y="11181"/>
                    <a:pt x="4520" y="11181"/>
                  </a:cubicBezTo>
                  <a:cubicBezTo>
                    <a:pt x="4709" y="11181"/>
                    <a:pt x="4907" y="11193"/>
                    <a:pt x="5121" y="11219"/>
                  </a:cubicBezTo>
                  <a:cubicBezTo>
                    <a:pt x="5252" y="11243"/>
                    <a:pt x="5585" y="11445"/>
                    <a:pt x="5561" y="11576"/>
                  </a:cubicBezTo>
                  <a:cubicBezTo>
                    <a:pt x="5371" y="12398"/>
                    <a:pt x="4132" y="12481"/>
                    <a:pt x="3454" y="12529"/>
                  </a:cubicBezTo>
                  <a:cubicBezTo>
                    <a:pt x="3244" y="12542"/>
                    <a:pt x="3034" y="12549"/>
                    <a:pt x="2824" y="12549"/>
                  </a:cubicBezTo>
                  <a:cubicBezTo>
                    <a:pt x="2284" y="12549"/>
                    <a:pt x="1747" y="12504"/>
                    <a:pt x="1215" y="12410"/>
                  </a:cubicBezTo>
                  <a:lnTo>
                    <a:pt x="1025" y="12374"/>
                  </a:lnTo>
                  <a:lnTo>
                    <a:pt x="1025" y="12374"/>
                  </a:lnTo>
                  <a:cubicBezTo>
                    <a:pt x="1120" y="12779"/>
                    <a:pt x="1287" y="13160"/>
                    <a:pt x="1525" y="13493"/>
                  </a:cubicBezTo>
                  <a:cubicBezTo>
                    <a:pt x="1990" y="14095"/>
                    <a:pt x="2832" y="14257"/>
                    <a:pt x="3602" y="14257"/>
                  </a:cubicBezTo>
                  <a:cubicBezTo>
                    <a:pt x="3838" y="14257"/>
                    <a:pt x="4066" y="14242"/>
                    <a:pt x="4275" y="14219"/>
                  </a:cubicBezTo>
                  <a:cubicBezTo>
                    <a:pt x="5644" y="14088"/>
                    <a:pt x="6859" y="13374"/>
                    <a:pt x="8204" y="13124"/>
                  </a:cubicBezTo>
                  <a:cubicBezTo>
                    <a:pt x="8443" y="13080"/>
                    <a:pt x="8688" y="13055"/>
                    <a:pt x="8934" y="13055"/>
                  </a:cubicBezTo>
                  <a:cubicBezTo>
                    <a:pt x="9020" y="13055"/>
                    <a:pt x="9106" y="13058"/>
                    <a:pt x="9193" y="13065"/>
                  </a:cubicBezTo>
                  <a:cubicBezTo>
                    <a:pt x="9205" y="13064"/>
                    <a:pt x="9217" y="13063"/>
                    <a:pt x="9229" y="13063"/>
                  </a:cubicBezTo>
                  <a:cubicBezTo>
                    <a:pt x="9381" y="13063"/>
                    <a:pt x="9521" y="13133"/>
                    <a:pt x="9609" y="13243"/>
                  </a:cubicBezTo>
                  <a:cubicBezTo>
                    <a:pt x="9716" y="13398"/>
                    <a:pt x="9609" y="13624"/>
                    <a:pt x="9514" y="13743"/>
                  </a:cubicBezTo>
                  <a:cubicBezTo>
                    <a:pt x="9109" y="14231"/>
                    <a:pt x="8300" y="14338"/>
                    <a:pt x="7740" y="14541"/>
                  </a:cubicBezTo>
                  <a:cubicBezTo>
                    <a:pt x="6311" y="15053"/>
                    <a:pt x="4978" y="15827"/>
                    <a:pt x="3513" y="16220"/>
                  </a:cubicBezTo>
                  <a:cubicBezTo>
                    <a:pt x="3299" y="16279"/>
                    <a:pt x="3097" y="16315"/>
                    <a:pt x="2882" y="16363"/>
                  </a:cubicBezTo>
                  <a:cubicBezTo>
                    <a:pt x="2751" y="16386"/>
                    <a:pt x="2608" y="16398"/>
                    <a:pt x="2477" y="16398"/>
                  </a:cubicBezTo>
                  <a:cubicBezTo>
                    <a:pt x="2446" y="16394"/>
                    <a:pt x="2420" y="16393"/>
                    <a:pt x="2398" y="16393"/>
                  </a:cubicBezTo>
                  <a:cubicBezTo>
                    <a:pt x="2151" y="16393"/>
                    <a:pt x="2450" y="16625"/>
                    <a:pt x="2549" y="16767"/>
                  </a:cubicBezTo>
                  <a:cubicBezTo>
                    <a:pt x="2632" y="16875"/>
                    <a:pt x="2692" y="16994"/>
                    <a:pt x="2751" y="17113"/>
                  </a:cubicBezTo>
                  <a:cubicBezTo>
                    <a:pt x="2930" y="17410"/>
                    <a:pt x="3108" y="17708"/>
                    <a:pt x="3311" y="17994"/>
                  </a:cubicBezTo>
                  <a:cubicBezTo>
                    <a:pt x="3609" y="18446"/>
                    <a:pt x="4049" y="18780"/>
                    <a:pt x="4561" y="18958"/>
                  </a:cubicBezTo>
                  <a:cubicBezTo>
                    <a:pt x="4812" y="19037"/>
                    <a:pt x="5066" y="19071"/>
                    <a:pt x="5321" y="19071"/>
                  </a:cubicBezTo>
                  <a:cubicBezTo>
                    <a:pt x="6300" y="19071"/>
                    <a:pt x="7285" y="18561"/>
                    <a:pt x="8097" y="18089"/>
                  </a:cubicBezTo>
                  <a:cubicBezTo>
                    <a:pt x="8835" y="17637"/>
                    <a:pt x="9514" y="17148"/>
                    <a:pt x="10216" y="16636"/>
                  </a:cubicBezTo>
                  <a:cubicBezTo>
                    <a:pt x="10943" y="16113"/>
                    <a:pt x="11729" y="15529"/>
                    <a:pt x="12598" y="15255"/>
                  </a:cubicBezTo>
                  <a:cubicBezTo>
                    <a:pt x="12707" y="15219"/>
                    <a:pt x="12853" y="15179"/>
                    <a:pt x="12991" y="15179"/>
                  </a:cubicBezTo>
                  <a:cubicBezTo>
                    <a:pt x="13124" y="15179"/>
                    <a:pt x="13248" y="15216"/>
                    <a:pt x="13324" y="15327"/>
                  </a:cubicBezTo>
                  <a:cubicBezTo>
                    <a:pt x="13526" y="15612"/>
                    <a:pt x="13407" y="15958"/>
                    <a:pt x="13241" y="16220"/>
                  </a:cubicBezTo>
                  <a:cubicBezTo>
                    <a:pt x="12764" y="16970"/>
                    <a:pt x="11871" y="17482"/>
                    <a:pt x="11133" y="17898"/>
                  </a:cubicBezTo>
                  <a:cubicBezTo>
                    <a:pt x="10383" y="18327"/>
                    <a:pt x="9562" y="18696"/>
                    <a:pt x="8764" y="19077"/>
                  </a:cubicBezTo>
                  <a:cubicBezTo>
                    <a:pt x="7665" y="19594"/>
                    <a:pt x="6508" y="20082"/>
                    <a:pt x="5274" y="20082"/>
                  </a:cubicBezTo>
                  <a:cubicBezTo>
                    <a:pt x="5145" y="20082"/>
                    <a:pt x="5014" y="20077"/>
                    <a:pt x="4882" y="20065"/>
                  </a:cubicBezTo>
                  <a:cubicBezTo>
                    <a:pt x="4871" y="20053"/>
                    <a:pt x="4859" y="20053"/>
                    <a:pt x="4835" y="20053"/>
                  </a:cubicBezTo>
                  <a:lnTo>
                    <a:pt x="4752" y="20053"/>
                  </a:lnTo>
                  <a:cubicBezTo>
                    <a:pt x="4537" y="20053"/>
                    <a:pt x="4323" y="20030"/>
                    <a:pt x="4120" y="19994"/>
                  </a:cubicBezTo>
                  <a:cubicBezTo>
                    <a:pt x="4120" y="19994"/>
                    <a:pt x="4120" y="19994"/>
                    <a:pt x="4119" y="19994"/>
                  </a:cubicBezTo>
                  <a:cubicBezTo>
                    <a:pt x="4049" y="19994"/>
                    <a:pt x="5352" y="22522"/>
                    <a:pt x="6442" y="23304"/>
                  </a:cubicBezTo>
                  <a:cubicBezTo>
                    <a:pt x="7004" y="23709"/>
                    <a:pt x="7626" y="23902"/>
                    <a:pt x="8258" y="23902"/>
                  </a:cubicBezTo>
                  <a:cubicBezTo>
                    <a:pt x="8779" y="23902"/>
                    <a:pt x="9306" y="23771"/>
                    <a:pt x="9812" y="23518"/>
                  </a:cubicBezTo>
                  <a:cubicBezTo>
                    <a:pt x="10883" y="22970"/>
                    <a:pt x="11717" y="22042"/>
                    <a:pt x="12538" y="21196"/>
                  </a:cubicBezTo>
                  <a:cubicBezTo>
                    <a:pt x="12943" y="20792"/>
                    <a:pt x="13372" y="20411"/>
                    <a:pt x="13800" y="20018"/>
                  </a:cubicBezTo>
                  <a:cubicBezTo>
                    <a:pt x="14277" y="19589"/>
                    <a:pt x="14741" y="19125"/>
                    <a:pt x="15348" y="18887"/>
                  </a:cubicBezTo>
                  <a:cubicBezTo>
                    <a:pt x="15503" y="18832"/>
                    <a:pt x="15638" y="18756"/>
                    <a:pt x="15805" y="18756"/>
                  </a:cubicBezTo>
                  <a:cubicBezTo>
                    <a:pt x="15855" y="18756"/>
                    <a:pt x="15909" y="18763"/>
                    <a:pt x="15967" y="18780"/>
                  </a:cubicBezTo>
                  <a:lnTo>
                    <a:pt x="15979" y="18780"/>
                  </a:lnTo>
                  <a:cubicBezTo>
                    <a:pt x="16051" y="18839"/>
                    <a:pt x="16074" y="18934"/>
                    <a:pt x="16039" y="19018"/>
                  </a:cubicBezTo>
                  <a:cubicBezTo>
                    <a:pt x="16015" y="19089"/>
                    <a:pt x="15991" y="19149"/>
                    <a:pt x="15943" y="19220"/>
                  </a:cubicBezTo>
                  <a:cubicBezTo>
                    <a:pt x="15801" y="19434"/>
                    <a:pt x="15634" y="19637"/>
                    <a:pt x="15455" y="19815"/>
                  </a:cubicBezTo>
                  <a:cubicBezTo>
                    <a:pt x="14967" y="20315"/>
                    <a:pt x="14515" y="20815"/>
                    <a:pt x="14074" y="21351"/>
                  </a:cubicBezTo>
                  <a:cubicBezTo>
                    <a:pt x="13574" y="22018"/>
                    <a:pt x="13014" y="22649"/>
                    <a:pt x="12419" y="23232"/>
                  </a:cubicBezTo>
                  <a:cubicBezTo>
                    <a:pt x="11901" y="23707"/>
                    <a:pt x="11237" y="24201"/>
                    <a:pt x="10514" y="24201"/>
                  </a:cubicBezTo>
                  <a:cubicBezTo>
                    <a:pt x="10439" y="24201"/>
                    <a:pt x="10364" y="24196"/>
                    <a:pt x="10288" y="24185"/>
                  </a:cubicBezTo>
                  <a:cubicBezTo>
                    <a:pt x="10240" y="24185"/>
                    <a:pt x="11693" y="26388"/>
                    <a:pt x="12895" y="26661"/>
                  </a:cubicBezTo>
                  <a:cubicBezTo>
                    <a:pt x="13100" y="26706"/>
                    <a:pt x="13302" y="26727"/>
                    <a:pt x="13499" y="26727"/>
                  </a:cubicBezTo>
                  <a:cubicBezTo>
                    <a:pt x="14462" y="26727"/>
                    <a:pt x="15329" y="26226"/>
                    <a:pt x="15991" y="25495"/>
                  </a:cubicBezTo>
                  <a:cubicBezTo>
                    <a:pt x="16717" y="24685"/>
                    <a:pt x="17074" y="23709"/>
                    <a:pt x="17384" y="22685"/>
                  </a:cubicBezTo>
                  <a:cubicBezTo>
                    <a:pt x="17539" y="22125"/>
                    <a:pt x="17741" y="21577"/>
                    <a:pt x="17979" y="21054"/>
                  </a:cubicBezTo>
                  <a:cubicBezTo>
                    <a:pt x="18170" y="20625"/>
                    <a:pt x="18444" y="20161"/>
                    <a:pt x="18896" y="19982"/>
                  </a:cubicBezTo>
                  <a:cubicBezTo>
                    <a:pt x="18969" y="19954"/>
                    <a:pt x="19035" y="19940"/>
                    <a:pt x="19094" y="19940"/>
                  </a:cubicBezTo>
                  <a:cubicBezTo>
                    <a:pt x="19885" y="19940"/>
                    <a:pt x="19583" y="22276"/>
                    <a:pt x="19527" y="22697"/>
                  </a:cubicBezTo>
                  <a:cubicBezTo>
                    <a:pt x="19456" y="23435"/>
                    <a:pt x="19277" y="24161"/>
                    <a:pt x="18991" y="24864"/>
                  </a:cubicBezTo>
                  <a:cubicBezTo>
                    <a:pt x="18563" y="25864"/>
                    <a:pt x="17801" y="26566"/>
                    <a:pt x="16920" y="27161"/>
                  </a:cubicBezTo>
                  <a:cubicBezTo>
                    <a:pt x="16895" y="27180"/>
                    <a:pt x="17521" y="27254"/>
                    <a:pt x="18275" y="27254"/>
                  </a:cubicBezTo>
                  <a:cubicBezTo>
                    <a:pt x="18964" y="27254"/>
                    <a:pt x="19760" y="27193"/>
                    <a:pt x="20265" y="26971"/>
                  </a:cubicBezTo>
                  <a:cubicBezTo>
                    <a:pt x="21123" y="26590"/>
                    <a:pt x="21908" y="25983"/>
                    <a:pt x="22289" y="25102"/>
                  </a:cubicBezTo>
                  <a:cubicBezTo>
                    <a:pt x="22670" y="24221"/>
                    <a:pt x="22516" y="23328"/>
                    <a:pt x="22313" y="22447"/>
                  </a:cubicBezTo>
                  <a:cubicBezTo>
                    <a:pt x="22147" y="21697"/>
                    <a:pt x="21837" y="20613"/>
                    <a:pt x="22218" y="19863"/>
                  </a:cubicBezTo>
                  <a:cubicBezTo>
                    <a:pt x="22242" y="19827"/>
                    <a:pt x="22254" y="19803"/>
                    <a:pt x="22266" y="19768"/>
                  </a:cubicBezTo>
                  <a:cubicBezTo>
                    <a:pt x="22389" y="19637"/>
                    <a:pt x="22514" y="19583"/>
                    <a:pt x="22633" y="19583"/>
                  </a:cubicBezTo>
                  <a:cubicBezTo>
                    <a:pt x="22905" y="19583"/>
                    <a:pt x="23143" y="19866"/>
                    <a:pt x="23242" y="20173"/>
                  </a:cubicBezTo>
                  <a:cubicBezTo>
                    <a:pt x="23349" y="20577"/>
                    <a:pt x="23397" y="20994"/>
                    <a:pt x="23385" y="21411"/>
                  </a:cubicBezTo>
                  <a:cubicBezTo>
                    <a:pt x="23397" y="21816"/>
                    <a:pt x="23349" y="22232"/>
                    <a:pt x="23266" y="22625"/>
                  </a:cubicBezTo>
                  <a:cubicBezTo>
                    <a:pt x="23135" y="23161"/>
                    <a:pt x="22849" y="23649"/>
                    <a:pt x="22694" y="24173"/>
                  </a:cubicBezTo>
                  <a:cubicBezTo>
                    <a:pt x="22693" y="24177"/>
                    <a:pt x="22696" y="24179"/>
                    <a:pt x="22702" y="24179"/>
                  </a:cubicBezTo>
                  <a:cubicBezTo>
                    <a:pt x="22842" y="24179"/>
                    <a:pt x="24760" y="23162"/>
                    <a:pt x="25171" y="22101"/>
                  </a:cubicBezTo>
                  <a:cubicBezTo>
                    <a:pt x="25599" y="21006"/>
                    <a:pt x="25945" y="19851"/>
                    <a:pt x="25897" y="18649"/>
                  </a:cubicBezTo>
                  <a:cubicBezTo>
                    <a:pt x="25873" y="17887"/>
                    <a:pt x="25790" y="17386"/>
                    <a:pt x="25337" y="16803"/>
                  </a:cubicBezTo>
                  <a:cubicBezTo>
                    <a:pt x="25040" y="16434"/>
                    <a:pt x="24706" y="16101"/>
                    <a:pt x="24313" y="15839"/>
                  </a:cubicBezTo>
                  <a:cubicBezTo>
                    <a:pt x="23415" y="15307"/>
                    <a:pt x="24030" y="14517"/>
                    <a:pt x="25495" y="14517"/>
                  </a:cubicBezTo>
                  <a:cubicBezTo>
                    <a:pt x="25506" y="14517"/>
                    <a:pt x="25517" y="14517"/>
                    <a:pt x="25528" y="14517"/>
                  </a:cubicBezTo>
                  <a:cubicBezTo>
                    <a:pt x="25534" y="14517"/>
                    <a:pt x="25540" y="14517"/>
                    <a:pt x="25546" y="14517"/>
                  </a:cubicBezTo>
                  <a:cubicBezTo>
                    <a:pt x="26560" y="14517"/>
                    <a:pt x="27269" y="13500"/>
                    <a:pt x="27695" y="12612"/>
                  </a:cubicBezTo>
                  <a:cubicBezTo>
                    <a:pt x="28159" y="11648"/>
                    <a:pt x="28385" y="10052"/>
                    <a:pt x="28112" y="9040"/>
                  </a:cubicBezTo>
                  <a:cubicBezTo>
                    <a:pt x="27850" y="8076"/>
                    <a:pt x="26433" y="5849"/>
                    <a:pt x="25683" y="5468"/>
                  </a:cubicBezTo>
                  <a:lnTo>
                    <a:pt x="25683" y="5468"/>
                  </a:lnTo>
                  <a:cubicBezTo>
                    <a:pt x="25790" y="6397"/>
                    <a:pt x="26004" y="8445"/>
                    <a:pt x="25278" y="9647"/>
                  </a:cubicBezTo>
                  <a:cubicBezTo>
                    <a:pt x="24849" y="10362"/>
                    <a:pt x="24159" y="10886"/>
                    <a:pt x="23349" y="11124"/>
                  </a:cubicBezTo>
                  <a:cubicBezTo>
                    <a:pt x="24123" y="10017"/>
                    <a:pt x="24433" y="8659"/>
                    <a:pt x="24778" y="7373"/>
                  </a:cubicBezTo>
                  <a:cubicBezTo>
                    <a:pt x="25040" y="6397"/>
                    <a:pt x="25266" y="5325"/>
                    <a:pt x="24909" y="4349"/>
                  </a:cubicBezTo>
                  <a:cubicBezTo>
                    <a:pt x="24540" y="3373"/>
                    <a:pt x="23587" y="2801"/>
                    <a:pt x="22635" y="2480"/>
                  </a:cubicBezTo>
                  <a:cubicBezTo>
                    <a:pt x="22063" y="2289"/>
                    <a:pt x="21480" y="2158"/>
                    <a:pt x="20884" y="2111"/>
                  </a:cubicBezTo>
                  <a:cubicBezTo>
                    <a:pt x="20753" y="2094"/>
                    <a:pt x="20622" y="2086"/>
                    <a:pt x="20492" y="2086"/>
                  </a:cubicBezTo>
                  <a:cubicBezTo>
                    <a:pt x="20161" y="2086"/>
                    <a:pt x="19835" y="2139"/>
                    <a:pt x="19527" y="2242"/>
                  </a:cubicBezTo>
                  <a:cubicBezTo>
                    <a:pt x="19360" y="1730"/>
                    <a:pt x="19099" y="1242"/>
                    <a:pt x="18753" y="837"/>
                  </a:cubicBezTo>
                  <a:cubicBezTo>
                    <a:pt x="18161" y="175"/>
                    <a:pt x="17411" y="0"/>
                    <a:pt x="16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714245" y="2701545"/>
              <a:ext cx="1037591" cy="526895"/>
            </a:xfrm>
            <a:custGeom>
              <a:avLst/>
              <a:gdLst/>
              <a:ahLst/>
              <a:cxnLst/>
              <a:rect l="l" t="t" r="r" b="b"/>
              <a:pathLst>
                <a:path w="27926" h="14181" extrusionOk="0">
                  <a:moveTo>
                    <a:pt x="15658" y="0"/>
                  </a:moveTo>
                  <a:cubicBezTo>
                    <a:pt x="15658" y="0"/>
                    <a:pt x="15658" y="0"/>
                    <a:pt x="15657" y="0"/>
                  </a:cubicBezTo>
                  <a:cubicBezTo>
                    <a:pt x="15669" y="119"/>
                    <a:pt x="15669" y="238"/>
                    <a:pt x="15681" y="369"/>
                  </a:cubicBezTo>
                  <a:cubicBezTo>
                    <a:pt x="15776" y="2000"/>
                    <a:pt x="15574" y="4084"/>
                    <a:pt x="16300" y="5668"/>
                  </a:cubicBezTo>
                  <a:cubicBezTo>
                    <a:pt x="15550" y="5465"/>
                    <a:pt x="14800" y="5263"/>
                    <a:pt x="14050" y="5072"/>
                  </a:cubicBezTo>
                  <a:cubicBezTo>
                    <a:pt x="14050" y="5060"/>
                    <a:pt x="14038" y="5048"/>
                    <a:pt x="14038" y="5048"/>
                  </a:cubicBezTo>
                  <a:cubicBezTo>
                    <a:pt x="13026" y="3584"/>
                    <a:pt x="11573" y="214"/>
                    <a:pt x="11359" y="0"/>
                  </a:cubicBezTo>
                  <a:lnTo>
                    <a:pt x="11359" y="0"/>
                  </a:lnTo>
                  <a:lnTo>
                    <a:pt x="11407" y="143"/>
                  </a:lnTo>
                  <a:cubicBezTo>
                    <a:pt x="11800" y="1191"/>
                    <a:pt x="12097" y="2250"/>
                    <a:pt x="12454" y="3298"/>
                  </a:cubicBezTo>
                  <a:cubicBezTo>
                    <a:pt x="12633" y="3834"/>
                    <a:pt x="12824" y="4382"/>
                    <a:pt x="13157" y="4834"/>
                  </a:cubicBezTo>
                  <a:cubicBezTo>
                    <a:pt x="11871" y="4489"/>
                    <a:pt x="10252" y="3905"/>
                    <a:pt x="8990" y="3512"/>
                  </a:cubicBezTo>
                  <a:cubicBezTo>
                    <a:pt x="8204" y="2655"/>
                    <a:pt x="6704" y="750"/>
                    <a:pt x="6513" y="655"/>
                  </a:cubicBezTo>
                  <a:lnTo>
                    <a:pt x="6513" y="655"/>
                  </a:lnTo>
                  <a:cubicBezTo>
                    <a:pt x="6930" y="1512"/>
                    <a:pt x="7406" y="2548"/>
                    <a:pt x="8061" y="3334"/>
                  </a:cubicBezTo>
                  <a:cubicBezTo>
                    <a:pt x="7537" y="3155"/>
                    <a:pt x="7013" y="2989"/>
                    <a:pt x="6489" y="2810"/>
                  </a:cubicBezTo>
                  <a:cubicBezTo>
                    <a:pt x="5335" y="2429"/>
                    <a:pt x="4180" y="2060"/>
                    <a:pt x="3001" y="1727"/>
                  </a:cubicBezTo>
                  <a:cubicBezTo>
                    <a:pt x="2024" y="1456"/>
                    <a:pt x="1129" y="964"/>
                    <a:pt x="108" y="964"/>
                  </a:cubicBezTo>
                  <a:cubicBezTo>
                    <a:pt x="96" y="964"/>
                    <a:pt x="84" y="964"/>
                    <a:pt x="72" y="965"/>
                  </a:cubicBezTo>
                  <a:cubicBezTo>
                    <a:pt x="1" y="976"/>
                    <a:pt x="1" y="1072"/>
                    <a:pt x="72" y="1084"/>
                  </a:cubicBezTo>
                  <a:cubicBezTo>
                    <a:pt x="1167" y="1155"/>
                    <a:pt x="2084" y="1643"/>
                    <a:pt x="3049" y="2131"/>
                  </a:cubicBezTo>
                  <a:cubicBezTo>
                    <a:pt x="3799" y="2489"/>
                    <a:pt x="4561" y="2798"/>
                    <a:pt x="5346" y="3048"/>
                  </a:cubicBezTo>
                  <a:cubicBezTo>
                    <a:pt x="5156" y="3143"/>
                    <a:pt x="4989" y="3251"/>
                    <a:pt x="4811" y="3346"/>
                  </a:cubicBezTo>
                  <a:cubicBezTo>
                    <a:pt x="4323" y="3596"/>
                    <a:pt x="3834" y="3858"/>
                    <a:pt x="3346" y="4108"/>
                  </a:cubicBezTo>
                  <a:lnTo>
                    <a:pt x="3215" y="4179"/>
                  </a:lnTo>
                  <a:cubicBezTo>
                    <a:pt x="3226" y="4191"/>
                    <a:pt x="3254" y="4196"/>
                    <a:pt x="3296" y="4196"/>
                  </a:cubicBezTo>
                  <a:cubicBezTo>
                    <a:pt x="3730" y="4196"/>
                    <a:pt x="5686" y="3629"/>
                    <a:pt x="6239" y="3358"/>
                  </a:cubicBezTo>
                  <a:lnTo>
                    <a:pt x="6311" y="3382"/>
                  </a:lnTo>
                  <a:cubicBezTo>
                    <a:pt x="7501" y="3786"/>
                    <a:pt x="8692" y="4191"/>
                    <a:pt x="9895" y="4560"/>
                  </a:cubicBezTo>
                  <a:cubicBezTo>
                    <a:pt x="9371" y="4798"/>
                    <a:pt x="8859" y="5191"/>
                    <a:pt x="8418" y="5489"/>
                  </a:cubicBezTo>
                  <a:cubicBezTo>
                    <a:pt x="7752" y="5941"/>
                    <a:pt x="7120" y="6430"/>
                    <a:pt x="6478" y="6894"/>
                  </a:cubicBezTo>
                  <a:cubicBezTo>
                    <a:pt x="6144" y="7132"/>
                    <a:pt x="5811" y="7358"/>
                    <a:pt x="5477" y="7573"/>
                  </a:cubicBezTo>
                  <a:cubicBezTo>
                    <a:pt x="5656" y="7525"/>
                    <a:pt x="5835" y="7477"/>
                    <a:pt x="6013" y="7418"/>
                  </a:cubicBezTo>
                  <a:cubicBezTo>
                    <a:pt x="6811" y="7072"/>
                    <a:pt x="7585" y="6668"/>
                    <a:pt x="8323" y="6203"/>
                  </a:cubicBezTo>
                  <a:cubicBezTo>
                    <a:pt x="9085" y="5668"/>
                    <a:pt x="10073" y="5441"/>
                    <a:pt x="10764" y="4822"/>
                  </a:cubicBezTo>
                  <a:cubicBezTo>
                    <a:pt x="11573" y="5072"/>
                    <a:pt x="12395" y="5298"/>
                    <a:pt x="13228" y="5501"/>
                  </a:cubicBezTo>
                  <a:cubicBezTo>
                    <a:pt x="13609" y="5584"/>
                    <a:pt x="13978" y="5691"/>
                    <a:pt x="14359" y="5798"/>
                  </a:cubicBezTo>
                  <a:cubicBezTo>
                    <a:pt x="13693" y="6334"/>
                    <a:pt x="13205" y="7203"/>
                    <a:pt x="12597" y="7763"/>
                  </a:cubicBezTo>
                  <a:cubicBezTo>
                    <a:pt x="11728" y="8549"/>
                    <a:pt x="10811" y="9287"/>
                    <a:pt x="9895" y="10025"/>
                  </a:cubicBezTo>
                  <a:cubicBezTo>
                    <a:pt x="9418" y="10406"/>
                    <a:pt x="8954" y="10799"/>
                    <a:pt x="8478" y="11192"/>
                  </a:cubicBezTo>
                  <a:cubicBezTo>
                    <a:pt x="8740" y="11061"/>
                    <a:pt x="8990" y="10930"/>
                    <a:pt x="9240" y="10811"/>
                  </a:cubicBezTo>
                  <a:cubicBezTo>
                    <a:pt x="9478" y="10680"/>
                    <a:pt x="13586" y="7834"/>
                    <a:pt x="15038" y="5977"/>
                  </a:cubicBezTo>
                  <a:lnTo>
                    <a:pt x="16419" y="6358"/>
                  </a:lnTo>
                  <a:cubicBezTo>
                    <a:pt x="15860" y="7013"/>
                    <a:pt x="15586" y="7954"/>
                    <a:pt x="15312" y="8716"/>
                  </a:cubicBezTo>
                  <a:cubicBezTo>
                    <a:pt x="14871" y="9942"/>
                    <a:pt x="14419" y="11144"/>
                    <a:pt x="13859" y="12323"/>
                  </a:cubicBezTo>
                  <a:cubicBezTo>
                    <a:pt x="13562" y="12954"/>
                    <a:pt x="13228" y="13585"/>
                    <a:pt x="12859" y="14180"/>
                  </a:cubicBezTo>
                  <a:cubicBezTo>
                    <a:pt x="13419" y="13538"/>
                    <a:pt x="13538" y="13502"/>
                    <a:pt x="14026" y="12847"/>
                  </a:cubicBezTo>
                  <a:cubicBezTo>
                    <a:pt x="14086" y="12764"/>
                    <a:pt x="14621" y="11811"/>
                    <a:pt x="14693" y="11752"/>
                  </a:cubicBezTo>
                  <a:cubicBezTo>
                    <a:pt x="14967" y="11144"/>
                    <a:pt x="15133" y="10728"/>
                    <a:pt x="15372" y="10120"/>
                  </a:cubicBezTo>
                  <a:cubicBezTo>
                    <a:pt x="15610" y="9466"/>
                    <a:pt x="15836" y="8811"/>
                    <a:pt x="16086" y="8168"/>
                  </a:cubicBezTo>
                  <a:cubicBezTo>
                    <a:pt x="16312" y="7584"/>
                    <a:pt x="16634" y="7061"/>
                    <a:pt x="16872" y="6489"/>
                  </a:cubicBezTo>
                  <a:cubicBezTo>
                    <a:pt x="17277" y="6596"/>
                    <a:pt x="17693" y="6703"/>
                    <a:pt x="18098" y="6811"/>
                  </a:cubicBezTo>
                  <a:cubicBezTo>
                    <a:pt x="17800" y="7477"/>
                    <a:pt x="17800" y="8323"/>
                    <a:pt x="17777" y="9013"/>
                  </a:cubicBezTo>
                  <a:cubicBezTo>
                    <a:pt x="17753" y="9930"/>
                    <a:pt x="17800" y="10847"/>
                    <a:pt x="17908" y="11764"/>
                  </a:cubicBezTo>
                  <a:cubicBezTo>
                    <a:pt x="17931" y="11978"/>
                    <a:pt x="17955" y="12192"/>
                    <a:pt x="17967" y="12418"/>
                  </a:cubicBezTo>
                  <a:cubicBezTo>
                    <a:pt x="17991" y="12359"/>
                    <a:pt x="18003" y="12299"/>
                    <a:pt x="18027" y="12252"/>
                  </a:cubicBezTo>
                  <a:cubicBezTo>
                    <a:pt x="18110" y="11990"/>
                    <a:pt x="18396" y="10406"/>
                    <a:pt x="18372" y="9704"/>
                  </a:cubicBezTo>
                  <a:cubicBezTo>
                    <a:pt x="18360" y="9192"/>
                    <a:pt x="18372" y="8668"/>
                    <a:pt x="18408" y="8144"/>
                  </a:cubicBezTo>
                  <a:cubicBezTo>
                    <a:pt x="18443" y="7739"/>
                    <a:pt x="18527" y="7322"/>
                    <a:pt x="18539" y="6918"/>
                  </a:cubicBezTo>
                  <a:cubicBezTo>
                    <a:pt x="18789" y="6977"/>
                    <a:pt x="19027" y="7025"/>
                    <a:pt x="19265" y="7072"/>
                  </a:cubicBezTo>
                  <a:cubicBezTo>
                    <a:pt x="19527" y="8144"/>
                    <a:pt x="20241" y="9120"/>
                    <a:pt x="20717" y="10097"/>
                  </a:cubicBezTo>
                  <a:cubicBezTo>
                    <a:pt x="20836" y="10335"/>
                    <a:pt x="20956" y="10573"/>
                    <a:pt x="21063" y="10835"/>
                  </a:cubicBezTo>
                  <a:cubicBezTo>
                    <a:pt x="21134" y="10561"/>
                    <a:pt x="20825" y="9347"/>
                    <a:pt x="20575" y="8930"/>
                  </a:cubicBezTo>
                  <a:cubicBezTo>
                    <a:pt x="20277" y="8418"/>
                    <a:pt x="20063" y="7703"/>
                    <a:pt x="19789" y="7180"/>
                  </a:cubicBezTo>
                  <a:lnTo>
                    <a:pt x="19789" y="7180"/>
                  </a:lnTo>
                  <a:cubicBezTo>
                    <a:pt x="22003" y="7584"/>
                    <a:pt x="25313" y="8668"/>
                    <a:pt x="27290" y="9751"/>
                  </a:cubicBezTo>
                  <a:cubicBezTo>
                    <a:pt x="27347" y="9784"/>
                    <a:pt x="27403" y="9798"/>
                    <a:pt x="27456" y="9798"/>
                  </a:cubicBezTo>
                  <a:cubicBezTo>
                    <a:pt x="27736" y="9798"/>
                    <a:pt x="27925" y="9408"/>
                    <a:pt x="27635" y="9227"/>
                  </a:cubicBezTo>
                  <a:cubicBezTo>
                    <a:pt x="25837" y="8061"/>
                    <a:pt x="22491" y="7049"/>
                    <a:pt x="20432" y="6644"/>
                  </a:cubicBezTo>
                  <a:cubicBezTo>
                    <a:pt x="20158" y="6584"/>
                    <a:pt x="19896" y="6525"/>
                    <a:pt x="19634" y="6477"/>
                  </a:cubicBezTo>
                  <a:cubicBezTo>
                    <a:pt x="20063" y="5584"/>
                    <a:pt x="21896" y="4167"/>
                    <a:pt x="22027" y="4001"/>
                  </a:cubicBezTo>
                  <a:lnTo>
                    <a:pt x="22253" y="3751"/>
                  </a:lnTo>
                  <a:lnTo>
                    <a:pt x="22253" y="3751"/>
                  </a:lnTo>
                  <a:cubicBezTo>
                    <a:pt x="21872" y="3941"/>
                    <a:pt x="19979" y="4989"/>
                    <a:pt x="19158" y="6346"/>
                  </a:cubicBezTo>
                  <a:cubicBezTo>
                    <a:pt x="18943" y="6299"/>
                    <a:pt x="18848" y="6299"/>
                    <a:pt x="18634" y="6251"/>
                  </a:cubicBezTo>
                  <a:cubicBezTo>
                    <a:pt x="18503" y="5870"/>
                    <a:pt x="18431" y="5465"/>
                    <a:pt x="18443" y="5060"/>
                  </a:cubicBezTo>
                  <a:cubicBezTo>
                    <a:pt x="18491" y="4441"/>
                    <a:pt x="18610" y="3834"/>
                    <a:pt x="18812" y="3239"/>
                  </a:cubicBezTo>
                  <a:cubicBezTo>
                    <a:pt x="19098" y="2250"/>
                    <a:pt x="19717" y="167"/>
                    <a:pt x="19527" y="131"/>
                  </a:cubicBezTo>
                  <a:lnTo>
                    <a:pt x="19527" y="131"/>
                  </a:lnTo>
                  <a:cubicBezTo>
                    <a:pt x="19301" y="595"/>
                    <a:pt x="19062" y="1060"/>
                    <a:pt x="18848" y="1524"/>
                  </a:cubicBezTo>
                  <a:cubicBezTo>
                    <a:pt x="18455" y="2405"/>
                    <a:pt x="18181" y="3322"/>
                    <a:pt x="18050" y="4274"/>
                  </a:cubicBezTo>
                  <a:cubicBezTo>
                    <a:pt x="17979" y="4810"/>
                    <a:pt x="17919" y="5537"/>
                    <a:pt x="18122" y="6120"/>
                  </a:cubicBezTo>
                  <a:cubicBezTo>
                    <a:pt x="17681" y="6013"/>
                    <a:pt x="17229" y="5906"/>
                    <a:pt x="16788" y="5787"/>
                  </a:cubicBezTo>
                  <a:cubicBezTo>
                    <a:pt x="16087" y="3920"/>
                    <a:pt x="15825" y="0"/>
                    <a:pt x="15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91525" y="3536035"/>
              <a:ext cx="795860" cy="768031"/>
            </a:xfrm>
            <a:custGeom>
              <a:avLst/>
              <a:gdLst/>
              <a:ahLst/>
              <a:cxnLst/>
              <a:rect l="l" t="t" r="r" b="b"/>
              <a:pathLst>
                <a:path w="21420" h="20671" extrusionOk="0">
                  <a:moveTo>
                    <a:pt x="6215" y="8747"/>
                  </a:moveTo>
                  <a:lnTo>
                    <a:pt x="6215" y="8747"/>
                  </a:lnTo>
                  <a:cubicBezTo>
                    <a:pt x="6217" y="8749"/>
                    <a:pt x="6218" y="8751"/>
                    <a:pt x="6219" y="8753"/>
                  </a:cubicBezTo>
                  <a:lnTo>
                    <a:pt x="6219" y="8753"/>
                  </a:lnTo>
                  <a:cubicBezTo>
                    <a:pt x="6218" y="8752"/>
                    <a:pt x="6217" y="8750"/>
                    <a:pt x="6215" y="8747"/>
                  </a:cubicBezTo>
                  <a:close/>
                  <a:moveTo>
                    <a:pt x="6617" y="7487"/>
                  </a:moveTo>
                  <a:cubicBezTo>
                    <a:pt x="6641" y="7487"/>
                    <a:pt x="6666" y="7490"/>
                    <a:pt x="6692" y="7497"/>
                  </a:cubicBezTo>
                  <a:cubicBezTo>
                    <a:pt x="7144" y="7616"/>
                    <a:pt x="6787" y="8414"/>
                    <a:pt x="6585" y="8676"/>
                  </a:cubicBezTo>
                  <a:cubicBezTo>
                    <a:pt x="6553" y="8746"/>
                    <a:pt x="6445" y="8827"/>
                    <a:pt x="6348" y="8827"/>
                  </a:cubicBezTo>
                  <a:cubicBezTo>
                    <a:pt x="6298" y="8827"/>
                    <a:pt x="6252" y="8806"/>
                    <a:pt x="6219" y="8753"/>
                  </a:cubicBezTo>
                  <a:lnTo>
                    <a:pt x="6219" y="8753"/>
                  </a:lnTo>
                  <a:cubicBezTo>
                    <a:pt x="6225" y="8764"/>
                    <a:pt x="6227" y="8768"/>
                    <a:pt x="6227" y="8768"/>
                  </a:cubicBezTo>
                  <a:cubicBezTo>
                    <a:pt x="6225" y="8768"/>
                    <a:pt x="6192" y="8718"/>
                    <a:pt x="6192" y="8700"/>
                  </a:cubicBezTo>
                  <a:cubicBezTo>
                    <a:pt x="6168" y="8664"/>
                    <a:pt x="6156" y="8640"/>
                    <a:pt x="6156" y="8604"/>
                  </a:cubicBezTo>
                  <a:cubicBezTo>
                    <a:pt x="6132" y="8533"/>
                    <a:pt x="6132" y="8462"/>
                    <a:pt x="6120" y="8390"/>
                  </a:cubicBezTo>
                  <a:cubicBezTo>
                    <a:pt x="6120" y="8247"/>
                    <a:pt x="6120" y="8093"/>
                    <a:pt x="6156" y="7962"/>
                  </a:cubicBezTo>
                  <a:cubicBezTo>
                    <a:pt x="6210" y="7768"/>
                    <a:pt x="6390" y="7487"/>
                    <a:pt x="6617" y="7487"/>
                  </a:cubicBezTo>
                  <a:close/>
                  <a:moveTo>
                    <a:pt x="8883" y="7412"/>
                  </a:moveTo>
                  <a:cubicBezTo>
                    <a:pt x="8988" y="7412"/>
                    <a:pt x="9082" y="7485"/>
                    <a:pt x="9109" y="7592"/>
                  </a:cubicBezTo>
                  <a:cubicBezTo>
                    <a:pt x="9190" y="8252"/>
                    <a:pt x="8629" y="9250"/>
                    <a:pt x="7887" y="9250"/>
                  </a:cubicBezTo>
                  <a:cubicBezTo>
                    <a:pt x="7866" y="9250"/>
                    <a:pt x="7844" y="9249"/>
                    <a:pt x="7823" y="9247"/>
                  </a:cubicBezTo>
                  <a:cubicBezTo>
                    <a:pt x="7692" y="9247"/>
                    <a:pt x="7597" y="9128"/>
                    <a:pt x="7609" y="8997"/>
                  </a:cubicBezTo>
                  <a:lnTo>
                    <a:pt x="7597" y="8997"/>
                  </a:lnTo>
                  <a:cubicBezTo>
                    <a:pt x="7609" y="8938"/>
                    <a:pt x="7620" y="8866"/>
                    <a:pt x="7632" y="8807"/>
                  </a:cubicBezTo>
                  <a:cubicBezTo>
                    <a:pt x="7716" y="8521"/>
                    <a:pt x="7859" y="8259"/>
                    <a:pt x="8037" y="8033"/>
                  </a:cubicBezTo>
                  <a:cubicBezTo>
                    <a:pt x="8240" y="7783"/>
                    <a:pt x="8490" y="7581"/>
                    <a:pt x="8775" y="7438"/>
                  </a:cubicBezTo>
                  <a:cubicBezTo>
                    <a:pt x="8811" y="7420"/>
                    <a:pt x="8847" y="7412"/>
                    <a:pt x="8883" y="7412"/>
                  </a:cubicBezTo>
                  <a:close/>
                  <a:moveTo>
                    <a:pt x="10021" y="8863"/>
                  </a:moveTo>
                  <a:cubicBezTo>
                    <a:pt x="10132" y="8863"/>
                    <a:pt x="10236" y="8911"/>
                    <a:pt x="10299" y="9033"/>
                  </a:cubicBezTo>
                  <a:cubicBezTo>
                    <a:pt x="10418" y="9247"/>
                    <a:pt x="10216" y="9486"/>
                    <a:pt x="10085" y="9640"/>
                  </a:cubicBezTo>
                  <a:cubicBezTo>
                    <a:pt x="9963" y="9773"/>
                    <a:pt x="9779" y="9917"/>
                    <a:pt x="9591" y="9917"/>
                  </a:cubicBezTo>
                  <a:cubicBezTo>
                    <a:pt x="9577" y="9917"/>
                    <a:pt x="9563" y="9916"/>
                    <a:pt x="9549" y="9914"/>
                  </a:cubicBezTo>
                  <a:cubicBezTo>
                    <a:pt x="9478" y="9914"/>
                    <a:pt x="9418" y="9902"/>
                    <a:pt x="9383" y="9819"/>
                  </a:cubicBezTo>
                  <a:lnTo>
                    <a:pt x="9371" y="9819"/>
                  </a:lnTo>
                  <a:cubicBezTo>
                    <a:pt x="9275" y="9557"/>
                    <a:pt x="9442" y="9224"/>
                    <a:pt x="9633" y="9045"/>
                  </a:cubicBezTo>
                  <a:cubicBezTo>
                    <a:pt x="9732" y="8939"/>
                    <a:pt x="9883" y="8863"/>
                    <a:pt x="10021" y="8863"/>
                  </a:cubicBezTo>
                  <a:close/>
                  <a:moveTo>
                    <a:pt x="6195" y="10866"/>
                  </a:moveTo>
                  <a:cubicBezTo>
                    <a:pt x="6256" y="10866"/>
                    <a:pt x="6315" y="10890"/>
                    <a:pt x="6358" y="10938"/>
                  </a:cubicBezTo>
                  <a:cubicBezTo>
                    <a:pt x="6585" y="11236"/>
                    <a:pt x="6704" y="11843"/>
                    <a:pt x="6370" y="12129"/>
                  </a:cubicBezTo>
                  <a:cubicBezTo>
                    <a:pt x="6332" y="12162"/>
                    <a:pt x="6285" y="12178"/>
                    <a:pt x="6238" y="12178"/>
                  </a:cubicBezTo>
                  <a:cubicBezTo>
                    <a:pt x="6153" y="12178"/>
                    <a:pt x="6068" y="12126"/>
                    <a:pt x="6037" y="12033"/>
                  </a:cubicBezTo>
                  <a:cubicBezTo>
                    <a:pt x="5811" y="11760"/>
                    <a:pt x="5846" y="11260"/>
                    <a:pt x="6001" y="10974"/>
                  </a:cubicBezTo>
                  <a:cubicBezTo>
                    <a:pt x="6047" y="10902"/>
                    <a:pt x="6122" y="10866"/>
                    <a:pt x="6195" y="10866"/>
                  </a:cubicBezTo>
                  <a:close/>
                  <a:moveTo>
                    <a:pt x="10361" y="11618"/>
                  </a:moveTo>
                  <a:cubicBezTo>
                    <a:pt x="10584" y="11618"/>
                    <a:pt x="10777" y="11792"/>
                    <a:pt x="10787" y="12022"/>
                  </a:cubicBezTo>
                  <a:cubicBezTo>
                    <a:pt x="10799" y="12212"/>
                    <a:pt x="10668" y="12391"/>
                    <a:pt x="10490" y="12450"/>
                  </a:cubicBezTo>
                  <a:cubicBezTo>
                    <a:pt x="10472" y="12454"/>
                    <a:pt x="10454" y="12455"/>
                    <a:pt x="10437" y="12455"/>
                  </a:cubicBezTo>
                  <a:cubicBezTo>
                    <a:pt x="10334" y="12455"/>
                    <a:pt x="10231" y="12399"/>
                    <a:pt x="10180" y="12307"/>
                  </a:cubicBezTo>
                  <a:cubicBezTo>
                    <a:pt x="10180" y="12307"/>
                    <a:pt x="10180" y="12284"/>
                    <a:pt x="10168" y="12284"/>
                  </a:cubicBezTo>
                  <a:cubicBezTo>
                    <a:pt x="10109" y="12212"/>
                    <a:pt x="10061" y="12117"/>
                    <a:pt x="10037" y="12022"/>
                  </a:cubicBezTo>
                  <a:cubicBezTo>
                    <a:pt x="9990" y="11843"/>
                    <a:pt x="10097" y="11676"/>
                    <a:pt x="10264" y="11629"/>
                  </a:cubicBezTo>
                  <a:cubicBezTo>
                    <a:pt x="10296" y="11621"/>
                    <a:pt x="10329" y="11618"/>
                    <a:pt x="10361" y="11618"/>
                  </a:cubicBezTo>
                  <a:close/>
                  <a:moveTo>
                    <a:pt x="7891" y="11092"/>
                  </a:moveTo>
                  <a:cubicBezTo>
                    <a:pt x="7919" y="11092"/>
                    <a:pt x="7948" y="11096"/>
                    <a:pt x="7978" y="11105"/>
                  </a:cubicBezTo>
                  <a:lnTo>
                    <a:pt x="7978" y="11117"/>
                  </a:lnTo>
                  <a:cubicBezTo>
                    <a:pt x="8192" y="11176"/>
                    <a:pt x="8287" y="11414"/>
                    <a:pt x="8347" y="11605"/>
                  </a:cubicBezTo>
                  <a:cubicBezTo>
                    <a:pt x="8382" y="11736"/>
                    <a:pt x="8394" y="11879"/>
                    <a:pt x="8406" y="12022"/>
                  </a:cubicBezTo>
                  <a:cubicBezTo>
                    <a:pt x="8430" y="12129"/>
                    <a:pt x="8442" y="12236"/>
                    <a:pt x="8418" y="12343"/>
                  </a:cubicBezTo>
                  <a:cubicBezTo>
                    <a:pt x="8382" y="12438"/>
                    <a:pt x="8299" y="12498"/>
                    <a:pt x="8204" y="12498"/>
                  </a:cubicBezTo>
                  <a:cubicBezTo>
                    <a:pt x="8049" y="12474"/>
                    <a:pt x="7906" y="12414"/>
                    <a:pt x="7787" y="12307"/>
                  </a:cubicBezTo>
                  <a:lnTo>
                    <a:pt x="7763" y="12284"/>
                  </a:lnTo>
                  <a:cubicBezTo>
                    <a:pt x="7549" y="12093"/>
                    <a:pt x="7442" y="11795"/>
                    <a:pt x="7489" y="11498"/>
                  </a:cubicBezTo>
                  <a:cubicBezTo>
                    <a:pt x="7531" y="11309"/>
                    <a:pt x="7684" y="11092"/>
                    <a:pt x="7891" y="11092"/>
                  </a:cubicBezTo>
                  <a:close/>
                  <a:moveTo>
                    <a:pt x="5446" y="14078"/>
                  </a:moveTo>
                  <a:cubicBezTo>
                    <a:pt x="5506" y="14078"/>
                    <a:pt x="5568" y="14117"/>
                    <a:pt x="5632" y="14212"/>
                  </a:cubicBezTo>
                  <a:cubicBezTo>
                    <a:pt x="5787" y="14474"/>
                    <a:pt x="5894" y="14760"/>
                    <a:pt x="5954" y="15058"/>
                  </a:cubicBezTo>
                  <a:cubicBezTo>
                    <a:pt x="6096" y="15713"/>
                    <a:pt x="6192" y="16379"/>
                    <a:pt x="6227" y="17046"/>
                  </a:cubicBezTo>
                  <a:cubicBezTo>
                    <a:pt x="6251" y="17629"/>
                    <a:pt x="6323" y="18213"/>
                    <a:pt x="6454" y="18784"/>
                  </a:cubicBezTo>
                  <a:cubicBezTo>
                    <a:pt x="6394" y="18772"/>
                    <a:pt x="6346" y="18749"/>
                    <a:pt x="6299" y="18713"/>
                  </a:cubicBezTo>
                  <a:lnTo>
                    <a:pt x="6299" y="18725"/>
                  </a:lnTo>
                  <a:cubicBezTo>
                    <a:pt x="6061" y="18570"/>
                    <a:pt x="5846" y="18380"/>
                    <a:pt x="5668" y="18153"/>
                  </a:cubicBezTo>
                  <a:cubicBezTo>
                    <a:pt x="5406" y="17891"/>
                    <a:pt x="5203" y="17582"/>
                    <a:pt x="5049" y="17248"/>
                  </a:cubicBezTo>
                  <a:cubicBezTo>
                    <a:pt x="4715" y="16379"/>
                    <a:pt x="4691" y="15201"/>
                    <a:pt x="5144" y="14379"/>
                  </a:cubicBezTo>
                  <a:cubicBezTo>
                    <a:pt x="5223" y="14229"/>
                    <a:pt x="5329" y="14078"/>
                    <a:pt x="5446" y="14078"/>
                  </a:cubicBezTo>
                  <a:close/>
                  <a:moveTo>
                    <a:pt x="7820" y="0"/>
                  </a:moveTo>
                  <a:cubicBezTo>
                    <a:pt x="7383" y="0"/>
                    <a:pt x="6931" y="39"/>
                    <a:pt x="6620" y="163"/>
                  </a:cubicBezTo>
                  <a:cubicBezTo>
                    <a:pt x="5965" y="425"/>
                    <a:pt x="5346" y="854"/>
                    <a:pt x="5037" y="1520"/>
                  </a:cubicBezTo>
                  <a:cubicBezTo>
                    <a:pt x="4715" y="2175"/>
                    <a:pt x="4811" y="2854"/>
                    <a:pt x="4942" y="3532"/>
                  </a:cubicBezTo>
                  <a:cubicBezTo>
                    <a:pt x="5049" y="4092"/>
                    <a:pt x="5251" y="4925"/>
                    <a:pt x="4942" y="5485"/>
                  </a:cubicBezTo>
                  <a:cubicBezTo>
                    <a:pt x="4930" y="5509"/>
                    <a:pt x="4918" y="5533"/>
                    <a:pt x="4906" y="5545"/>
                  </a:cubicBezTo>
                  <a:cubicBezTo>
                    <a:pt x="4810" y="5640"/>
                    <a:pt x="4716" y="5680"/>
                    <a:pt x="4628" y="5680"/>
                  </a:cubicBezTo>
                  <a:cubicBezTo>
                    <a:pt x="4419" y="5680"/>
                    <a:pt x="4246" y="5457"/>
                    <a:pt x="4180" y="5223"/>
                  </a:cubicBezTo>
                  <a:cubicBezTo>
                    <a:pt x="4096" y="4914"/>
                    <a:pt x="4072" y="4592"/>
                    <a:pt x="4108" y="4271"/>
                  </a:cubicBezTo>
                  <a:cubicBezTo>
                    <a:pt x="4108" y="3961"/>
                    <a:pt x="4144" y="3652"/>
                    <a:pt x="4227" y="3354"/>
                  </a:cubicBezTo>
                  <a:cubicBezTo>
                    <a:pt x="4346" y="2961"/>
                    <a:pt x="4572" y="2604"/>
                    <a:pt x="4703" y="2199"/>
                  </a:cubicBezTo>
                  <a:cubicBezTo>
                    <a:pt x="4704" y="2197"/>
                    <a:pt x="4703" y="2196"/>
                    <a:pt x="4699" y="2196"/>
                  </a:cubicBezTo>
                  <a:cubicBezTo>
                    <a:pt x="4608" y="2196"/>
                    <a:pt x="3118" y="2909"/>
                    <a:pt x="2775" y="3699"/>
                  </a:cubicBezTo>
                  <a:cubicBezTo>
                    <a:pt x="2405" y="4521"/>
                    <a:pt x="2120" y="5390"/>
                    <a:pt x="2120" y="6283"/>
                  </a:cubicBezTo>
                  <a:cubicBezTo>
                    <a:pt x="2120" y="6866"/>
                    <a:pt x="2167" y="7247"/>
                    <a:pt x="2501" y="7700"/>
                  </a:cubicBezTo>
                  <a:cubicBezTo>
                    <a:pt x="2703" y="7985"/>
                    <a:pt x="2953" y="8247"/>
                    <a:pt x="3239" y="8462"/>
                  </a:cubicBezTo>
                  <a:cubicBezTo>
                    <a:pt x="3891" y="8874"/>
                    <a:pt x="3454" y="9429"/>
                    <a:pt x="2415" y="9429"/>
                  </a:cubicBezTo>
                  <a:cubicBezTo>
                    <a:pt x="2373" y="9429"/>
                    <a:pt x="2330" y="9428"/>
                    <a:pt x="2286" y="9426"/>
                  </a:cubicBezTo>
                  <a:cubicBezTo>
                    <a:pt x="2269" y="9425"/>
                    <a:pt x="2251" y="9425"/>
                    <a:pt x="2233" y="9425"/>
                  </a:cubicBezTo>
                  <a:cubicBezTo>
                    <a:pt x="1487" y="9425"/>
                    <a:pt x="945" y="10156"/>
                    <a:pt x="596" y="10807"/>
                  </a:cubicBezTo>
                  <a:cubicBezTo>
                    <a:pt x="215" y="11522"/>
                    <a:pt x="0" y="12724"/>
                    <a:pt x="179" y="13510"/>
                  </a:cubicBezTo>
                  <a:cubicBezTo>
                    <a:pt x="346" y="14236"/>
                    <a:pt x="1358" y="15963"/>
                    <a:pt x="1917" y="16272"/>
                  </a:cubicBezTo>
                  <a:cubicBezTo>
                    <a:pt x="1858" y="15570"/>
                    <a:pt x="1763" y="14010"/>
                    <a:pt x="2346" y="13129"/>
                  </a:cubicBezTo>
                  <a:cubicBezTo>
                    <a:pt x="2691" y="12593"/>
                    <a:pt x="3215" y="12212"/>
                    <a:pt x="3834" y="12057"/>
                  </a:cubicBezTo>
                  <a:lnTo>
                    <a:pt x="3834" y="12057"/>
                  </a:lnTo>
                  <a:cubicBezTo>
                    <a:pt x="3215" y="12879"/>
                    <a:pt x="2953" y="13903"/>
                    <a:pt x="2644" y="14855"/>
                  </a:cubicBezTo>
                  <a:cubicBezTo>
                    <a:pt x="2417" y="15593"/>
                    <a:pt x="2215" y="16391"/>
                    <a:pt x="2465" y="17141"/>
                  </a:cubicBezTo>
                  <a:cubicBezTo>
                    <a:pt x="2715" y="17891"/>
                    <a:pt x="3418" y="18344"/>
                    <a:pt x="4132" y="18630"/>
                  </a:cubicBezTo>
                  <a:cubicBezTo>
                    <a:pt x="4549" y="18784"/>
                    <a:pt x="5001" y="18903"/>
                    <a:pt x="5442" y="18951"/>
                  </a:cubicBezTo>
                  <a:cubicBezTo>
                    <a:pt x="5568" y="18973"/>
                    <a:pt x="5696" y="18983"/>
                    <a:pt x="5825" y="18983"/>
                  </a:cubicBezTo>
                  <a:cubicBezTo>
                    <a:pt x="6046" y="18983"/>
                    <a:pt x="6266" y="18952"/>
                    <a:pt x="6477" y="18891"/>
                  </a:cubicBezTo>
                  <a:cubicBezTo>
                    <a:pt x="6585" y="19284"/>
                    <a:pt x="6775" y="19653"/>
                    <a:pt x="7037" y="19975"/>
                  </a:cubicBezTo>
                  <a:cubicBezTo>
                    <a:pt x="7490" y="20543"/>
                    <a:pt x="8110" y="20670"/>
                    <a:pt x="8762" y="20670"/>
                  </a:cubicBezTo>
                  <a:cubicBezTo>
                    <a:pt x="9122" y="20670"/>
                    <a:pt x="9491" y="20631"/>
                    <a:pt x="9847" y="20606"/>
                  </a:cubicBezTo>
                  <a:cubicBezTo>
                    <a:pt x="9978" y="20594"/>
                    <a:pt x="10657" y="20463"/>
                    <a:pt x="10537" y="20392"/>
                  </a:cubicBezTo>
                  <a:cubicBezTo>
                    <a:pt x="10109" y="20106"/>
                    <a:pt x="9775" y="19701"/>
                    <a:pt x="9561" y="19237"/>
                  </a:cubicBezTo>
                  <a:cubicBezTo>
                    <a:pt x="9359" y="18784"/>
                    <a:pt x="9085" y="18213"/>
                    <a:pt x="8918" y="17760"/>
                  </a:cubicBezTo>
                  <a:cubicBezTo>
                    <a:pt x="8585" y="16867"/>
                    <a:pt x="8299" y="15963"/>
                    <a:pt x="8061" y="15046"/>
                  </a:cubicBezTo>
                  <a:cubicBezTo>
                    <a:pt x="7954" y="14641"/>
                    <a:pt x="7882" y="14141"/>
                    <a:pt x="8061" y="13748"/>
                  </a:cubicBezTo>
                  <a:cubicBezTo>
                    <a:pt x="8098" y="13669"/>
                    <a:pt x="8145" y="13639"/>
                    <a:pt x="8193" y="13639"/>
                  </a:cubicBezTo>
                  <a:cubicBezTo>
                    <a:pt x="8284" y="13639"/>
                    <a:pt x="8384" y="13742"/>
                    <a:pt x="8454" y="13819"/>
                  </a:cubicBezTo>
                  <a:cubicBezTo>
                    <a:pt x="8835" y="14260"/>
                    <a:pt x="9085" y="14855"/>
                    <a:pt x="9311" y="15391"/>
                  </a:cubicBezTo>
                  <a:cubicBezTo>
                    <a:pt x="9811" y="16558"/>
                    <a:pt x="10145" y="17820"/>
                    <a:pt x="10871" y="18868"/>
                  </a:cubicBezTo>
                  <a:cubicBezTo>
                    <a:pt x="11244" y="19422"/>
                    <a:pt x="11746" y="19944"/>
                    <a:pt x="12418" y="19944"/>
                  </a:cubicBezTo>
                  <a:cubicBezTo>
                    <a:pt x="12453" y="19944"/>
                    <a:pt x="12489" y="19942"/>
                    <a:pt x="12526" y="19939"/>
                  </a:cubicBezTo>
                  <a:cubicBezTo>
                    <a:pt x="13073" y="19892"/>
                    <a:pt x="14657" y="19403"/>
                    <a:pt x="14657" y="19403"/>
                  </a:cubicBezTo>
                  <a:cubicBezTo>
                    <a:pt x="14597" y="19332"/>
                    <a:pt x="14526" y="19272"/>
                    <a:pt x="14443" y="19237"/>
                  </a:cubicBezTo>
                  <a:lnTo>
                    <a:pt x="14443" y="19225"/>
                  </a:lnTo>
                  <a:cubicBezTo>
                    <a:pt x="14181" y="19058"/>
                    <a:pt x="13812" y="18618"/>
                    <a:pt x="13609" y="18427"/>
                  </a:cubicBezTo>
                  <a:cubicBezTo>
                    <a:pt x="13181" y="18034"/>
                    <a:pt x="12657" y="17201"/>
                    <a:pt x="12442" y="16903"/>
                  </a:cubicBezTo>
                  <a:cubicBezTo>
                    <a:pt x="11811" y="16010"/>
                    <a:pt x="11788" y="15677"/>
                    <a:pt x="11299" y="14689"/>
                  </a:cubicBezTo>
                  <a:cubicBezTo>
                    <a:pt x="11097" y="14260"/>
                    <a:pt x="11085" y="13903"/>
                    <a:pt x="11002" y="13438"/>
                  </a:cubicBezTo>
                  <a:cubicBezTo>
                    <a:pt x="10954" y="13224"/>
                    <a:pt x="10978" y="12998"/>
                    <a:pt x="11073" y="12807"/>
                  </a:cubicBezTo>
                  <a:cubicBezTo>
                    <a:pt x="11125" y="12717"/>
                    <a:pt x="11202" y="12684"/>
                    <a:pt x="11286" y="12684"/>
                  </a:cubicBezTo>
                  <a:cubicBezTo>
                    <a:pt x="11411" y="12684"/>
                    <a:pt x="11552" y="12760"/>
                    <a:pt x="11645" y="12831"/>
                  </a:cubicBezTo>
                  <a:cubicBezTo>
                    <a:pt x="11954" y="13046"/>
                    <a:pt x="12181" y="13391"/>
                    <a:pt x="12395" y="13688"/>
                  </a:cubicBezTo>
                  <a:cubicBezTo>
                    <a:pt x="12716" y="14153"/>
                    <a:pt x="12978" y="14629"/>
                    <a:pt x="13216" y="15141"/>
                  </a:cubicBezTo>
                  <a:cubicBezTo>
                    <a:pt x="13443" y="15617"/>
                    <a:pt x="13705" y="16094"/>
                    <a:pt x="14002" y="16546"/>
                  </a:cubicBezTo>
                  <a:cubicBezTo>
                    <a:pt x="14300" y="16963"/>
                    <a:pt x="14657" y="17344"/>
                    <a:pt x="15050" y="17677"/>
                  </a:cubicBezTo>
                  <a:cubicBezTo>
                    <a:pt x="15563" y="18104"/>
                    <a:pt x="16192" y="18446"/>
                    <a:pt x="16841" y="18446"/>
                  </a:cubicBezTo>
                  <a:cubicBezTo>
                    <a:pt x="17096" y="18446"/>
                    <a:pt x="17355" y="18393"/>
                    <a:pt x="17610" y="18272"/>
                  </a:cubicBezTo>
                  <a:cubicBezTo>
                    <a:pt x="17657" y="18237"/>
                    <a:pt x="17693" y="18201"/>
                    <a:pt x="17741" y="18165"/>
                  </a:cubicBezTo>
                  <a:cubicBezTo>
                    <a:pt x="17776" y="18129"/>
                    <a:pt x="18181" y="17737"/>
                    <a:pt x="18348" y="17546"/>
                  </a:cubicBezTo>
                  <a:lnTo>
                    <a:pt x="18431" y="17451"/>
                  </a:lnTo>
                  <a:lnTo>
                    <a:pt x="18312" y="17403"/>
                  </a:lnTo>
                  <a:cubicBezTo>
                    <a:pt x="18038" y="17260"/>
                    <a:pt x="17765" y="17106"/>
                    <a:pt x="17503" y="16939"/>
                  </a:cubicBezTo>
                  <a:cubicBezTo>
                    <a:pt x="16943" y="16594"/>
                    <a:pt x="16407" y="16201"/>
                    <a:pt x="15907" y="15748"/>
                  </a:cubicBezTo>
                  <a:cubicBezTo>
                    <a:pt x="15669" y="15510"/>
                    <a:pt x="15371" y="15224"/>
                    <a:pt x="15217" y="14891"/>
                  </a:cubicBezTo>
                  <a:cubicBezTo>
                    <a:pt x="15109" y="14641"/>
                    <a:pt x="15074" y="14260"/>
                    <a:pt x="15383" y="14129"/>
                  </a:cubicBezTo>
                  <a:cubicBezTo>
                    <a:pt x="15444" y="14103"/>
                    <a:pt x="15507" y="14092"/>
                    <a:pt x="15571" y="14092"/>
                  </a:cubicBezTo>
                  <a:cubicBezTo>
                    <a:pt x="15799" y="14092"/>
                    <a:pt x="16040" y="14232"/>
                    <a:pt x="16217" y="14343"/>
                  </a:cubicBezTo>
                  <a:cubicBezTo>
                    <a:pt x="16514" y="14534"/>
                    <a:pt x="16800" y="14748"/>
                    <a:pt x="17062" y="14986"/>
                  </a:cubicBezTo>
                  <a:cubicBezTo>
                    <a:pt x="17654" y="15490"/>
                    <a:pt x="18216" y="16388"/>
                    <a:pt x="18942" y="16388"/>
                  </a:cubicBezTo>
                  <a:cubicBezTo>
                    <a:pt x="19005" y="16388"/>
                    <a:pt x="19069" y="16382"/>
                    <a:pt x="19134" y="16367"/>
                  </a:cubicBezTo>
                  <a:cubicBezTo>
                    <a:pt x="19610" y="16272"/>
                    <a:pt x="19705" y="15927"/>
                    <a:pt x="20229" y="15582"/>
                  </a:cubicBezTo>
                  <a:cubicBezTo>
                    <a:pt x="20610" y="15332"/>
                    <a:pt x="21003" y="15105"/>
                    <a:pt x="21420" y="14915"/>
                  </a:cubicBezTo>
                  <a:cubicBezTo>
                    <a:pt x="21253" y="14546"/>
                    <a:pt x="21110" y="14153"/>
                    <a:pt x="21027" y="13760"/>
                  </a:cubicBezTo>
                  <a:cubicBezTo>
                    <a:pt x="20932" y="13284"/>
                    <a:pt x="21039" y="12819"/>
                    <a:pt x="20658" y="12629"/>
                  </a:cubicBezTo>
                  <a:cubicBezTo>
                    <a:pt x="20503" y="12557"/>
                    <a:pt x="20348" y="12498"/>
                    <a:pt x="20182" y="12474"/>
                  </a:cubicBezTo>
                  <a:cubicBezTo>
                    <a:pt x="19994" y="12439"/>
                    <a:pt x="19803" y="12421"/>
                    <a:pt x="19610" y="12421"/>
                  </a:cubicBezTo>
                  <a:cubicBezTo>
                    <a:pt x="19472" y="12421"/>
                    <a:pt x="19332" y="12430"/>
                    <a:pt x="19193" y="12450"/>
                  </a:cubicBezTo>
                  <a:cubicBezTo>
                    <a:pt x="18830" y="12503"/>
                    <a:pt x="18529" y="12547"/>
                    <a:pt x="18207" y="12547"/>
                  </a:cubicBezTo>
                  <a:cubicBezTo>
                    <a:pt x="18024" y="12547"/>
                    <a:pt x="17834" y="12532"/>
                    <a:pt x="17622" y="12498"/>
                  </a:cubicBezTo>
                  <a:cubicBezTo>
                    <a:pt x="17515" y="12486"/>
                    <a:pt x="17276" y="12319"/>
                    <a:pt x="17300" y="12224"/>
                  </a:cubicBezTo>
                  <a:cubicBezTo>
                    <a:pt x="17467" y="11605"/>
                    <a:pt x="18407" y="11569"/>
                    <a:pt x="18919" y="11557"/>
                  </a:cubicBezTo>
                  <a:cubicBezTo>
                    <a:pt x="18976" y="11556"/>
                    <a:pt x="19033" y="11555"/>
                    <a:pt x="19089" y="11555"/>
                  </a:cubicBezTo>
                  <a:cubicBezTo>
                    <a:pt x="19604" y="11555"/>
                    <a:pt x="20117" y="11605"/>
                    <a:pt x="20610" y="11712"/>
                  </a:cubicBezTo>
                  <a:lnTo>
                    <a:pt x="20753" y="11748"/>
                  </a:lnTo>
                  <a:cubicBezTo>
                    <a:pt x="20693" y="11438"/>
                    <a:pt x="20574" y="11141"/>
                    <a:pt x="20408" y="10890"/>
                  </a:cubicBezTo>
                  <a:cubicBezTo>
                    <a:pt x="20040" y="10373"/>
                    <a:pt x="19323" y="10247"/>
                    <a:pt x="18702" y="10247"/>
                  </a:cubicBezTo>
                  <a:cubicBezTo>
                    <a:pt x="18579" y="10247"/>
                    <a:pt x="18460" y="10252"/>
                    <a:pt x="18348" y="10259"/>
                  </a:cubicBezTo>
                  <a:cubicBezTo>
                    <a:pt x="17300" y="10319"/>
                    <a:pt x="16360" y="10831"/>
                    <a:pt x="15348" y="10974"/>
                  </a:cubicBezTo>
                  <a:cubicBezTo>
                    <a:pt x="15186" y="10997"/>
                    <a:pt x="15025" y="11010"/>
                    <a:pt x="14863" y="11010"/>
                  </a:cubicBezTo>
                  <a:cubicBezTo>
                    <a:pt x="14775" y="11010"/>
                    <a:pt x="14686" y="11006"/>
                    <a:pt x="14597" y="10998"/>
                  </a:cubicBezTo>
                  <a:cubicBezTo>
                    <a:pt x="14478" y="10998"/>
                    <a:pt x="14359" y="10938"/>
                    <a:pt x="14288" y="10843"/>
                  </a:cubicBezTo>
                  <a:cubicBezTo>
                    <a:pt x="14216" y="10736"/>
                    <a:pt x="14300" y="10557"/>
                    <a:pt x="14371" y="10474"/>
                  </a:cubicBezTo>
                  <a:cubicBezTo>
                    <a:pt x="14693" y="10117"/>
                    <a:pt x="15312" y="10057"/>
                    <a:pt x="15740" y="9914"/>
                  </a:cubicBezTo>
                  <a:cubicBezTo>
                    <a:pt x="16836" y="9569"/>
                    <a:pt x="17860" y="9021"/>
                    <a:pt x="18991" y="8771"/>
                  </a:cubicBezTo>
                  <a:cubicBezTo>
                    <a:pt x="19146" y="8735"/>
                    <a:pt x="19300" y="8700"/>
                    <a:pt x="19467" y="8688"/>
                  </a:cubicBezTo>
                  <a:cubicBezTo>
                    <a:pt x="19537" y="8670"/>
                    <a:pt x="19613" y="8659"/>
                    <a:pt x="19691" y="8659"/>
                  </a:cubicBezTo>
                  <a:cubicBezTo>
                    <a:pt x="19719" y="8659"/>
                    <a:pt x="19748" y="8661"/>
                    <a:pt x="19777" y="8664"/>
                  </a:cubicBezTo>
                  <a:cubicBezTo>
                    <a:pt x="19805" y="8669"/>
                    <a:pt x="19827" y="8671"/>
                    <a:pt x="19846" y="8671"/>
                  </a:cubicBezTo>
                  <a:cubicBezTo>
                    <a:pt x="20015" y="8671"/>
                    <a:pt x="19804" y="8487"/>
                    <a:pt x="19729" y="8390"/>
                  </a:cubicBezTo>
                  <a:cubicBezTo>
                    <a:pt x="19670" y="8295"/>
                    <a:pt x="19634" y="8200"/>
                    <a:pt x="19586" y="8116"/>
                  </a:cubicBezTo>
                  <a:cubicBezTo>
                    <a:pt x="19455" y="7890"/>
                    <a:pt x="19336" y="7652"/>
                    <a:pt x="19193" y="7438"/>
                  </a:cubicBezTo>
                  <a:cubicBezTo>
                    <a:pt x="18979" y="7081"/>
                    <a:pt x="18646" y="6819"/>
                    <a:pt x="18265" y="6664"/>
                  </a:cubicBezTo>
                  <a:cubicBezTo>
                    <a:pt x="18053" y="6589"/>
                    <a:pt x="17837" y="6557"/>
                    <a:pt x="17619" y="6557"/>
                  </a:cubicBezTo>
                  <a:cubicBezTo>
                    <a:pt x="16904" y="6557"/>
                    <a:pt x="16176" y="6904"/>
                    <a:pt x="15574" y="7223"/>
                  </a:cubicBezTo>
                  <a:cubicBezTo>
                    <a:pt x="14990" y="7533"/>
                    <a:pt x="14467" y="7902"/>
                    <a:pt x="13931" y="8271"/>
                  </a:cubicBezTo>
                  <a:cubicBezTo>
                    <a:pt x="13359" y="8652"/>
                    <a:pt x="12752" y="9069"/>
                    <a:pt x="12085" y="9247"/>
                  </a:cubicBezTo>
                  <a:cubicBezTo>
                    <a:pt x="12007" y="9270"/>
                    <a:pt x="11907" y="9292"/>
                    <a:pt x="11811" y="9292"/>
                  </a:cubicBezTo>
                  <a:cubicBezTo>
                    <a:pt x="11703" y="9292"/>
                    <a:pt x="11601" y="9264"/>
                    <a:pt x="11538" y="9176"/>
                  </a:cubicBezTo>
                  <a:cubicBezTo>
                    <a:pt x="11383" y="8950"/>
                    <a:pt x="11490" y="8688"/>
                    <a:pt x="11633" y="8497"/>
                  </a:cubicBezTo>
                  <a:cubicBezTo>
                    <a:pt x="12002" y="7938"/>
                    <a:pt x="12692" y="7581"/>
                    <a:pt x="13264" y="7283"/>
                  </a:cubicBezTo>
                  <a:cubicBezTo>
                    <a:pt x="13835" y="6973"/>
                    <a:pt x="14478" y="6723"/>
                    <a:pt x="15086" y="6461"/>
                  </a:cubicBezTo>
                  <a:cubicBezTo>
                    <a:pt x="15894" y="6113"/>
                    <a:pt x="16739" y="5792"/>
                    <a:pt x="17618" y="5792"/>
                  </a:cubicBezTo>
                  <a:cubicBezTo>
                    <a:pt x="17761" y="5792"/>
                    <a:pt x="17905" y="5800"/>
                    <a:pt x="18050" y="5818"/>
                  </a:cubicBezTo>
                  <a:cubicBezTo>
                    <a:pt x="18062" y="5830"/>
                    <a:pt x="18074" y="5830"/>
                    <a:pt x="18086" y="5830"/>
                  </a:cubicBezTo>
                  <a:lnTo>
                    <a:pt x="18157" y="5830"/>
                  </a:lnTo>
                  <a:cubicBezTo>
                    <a:pt x="18312" y="5830"/>
                    <a:pt x="18479" y="5854"/>
                    <a:pt x="18634" y="5902"/>
                  </a:cubicBezTo>
                  <a:cubicBezTo>
                    <a:pt x="18634" y="5902"/>
                    <a:pt x="18634" y="5902"/>
                    <a:pt x="18634" y="5902"/>
                  </a:cubicBezTo>
                  <a:cubicBezTo>
                    <a:pt x="18676" y="5902"/>
                    <a:pt x="17774" y="3959"/>
                    <a:pt x="16967" y="3330"/>
                  </a:cubicBezTo>
                  <a:cubicBezTo>
                    <a:pt x="16536" y="2991"/>
                    <a:pt x="16014" y="2816"/>
                    <a:pt x="15486" y="2816"/>
                  </a:cubicBezTo>
                  <a:cubicBezTo>
                    <a:pt x="15123" y="2816"/>
                    <a:pt x="14758" y="2898"/>
                    <a:pt x="14419" y="3068"/>
                  </a:cubicBezTo>
                  <a:cubicBezTo>
                    <a:pt x="13597" y="3449"/>
                    <a:pt x="12931" y="4128"/>
                    <a:pt x="12288" y="4747"/>
                  </a:cubicBezTo>
                  <a:cubicBezTo>
                    <a:pt x="11978" y="5045"/>
                    <a:pt x="11633" y="5318"/>
                    <a:pt x="11299" y="5604"/>
                  </a:cubicBezTo>
                  <a:cubicBezTo>
                    <a:pt x="10930" y="5914"/>
                    <a:pt x="10561" y="6247"/>
                    <a:pt x="10097" y="6414"/>
                  </a:cubicBezTo>
                  <a:cubicBezTo>
                    <a:pt x="9994" y="6448"/>
                    <a:pt x="9897" y="6501"/>
                    <a:pt x="9779" y="6501"/>
                  </a:cubicBezTo>
                  <a:cubicBezTo>
                    <a:pt x="9734" y="6501"/>
                    <a:pt x="9686" y="6493"/>
                    <a:pt x="9633" y="6473"/>
                  </a:cubicBezTo>
                  <a:lnTo>
                    <a:pt x="9621" y="6473"/>
                  </a:lnTo>
                  <a:cubicBezTo>
                    <a:pt x="9573" y="6426"/>
                    <a:pt x="9549" y="6354"/>
                    <a:pt x="9585" y="6295"/>
                  </a:cubicBezTo>
                  <a:cubicBezTo>
                    <a:pt x="9597" y="6247"/>
                    <a:pt x="9621" y="6188"/>
                    <a:pt x="9656" y="6152"/>
                  </a:cubicBezTo>
                  <a:cubicBezTo>
                    <a:pt x="9775" y="5985"/>
                    <a:pt x="9906" y="5842"/>
                    <a:pt x="10049" y="5711"/>
                  </a:cubicBezTo>
                  <a:cubicBezTo>
                    <a:pt x="10430" y="5342"/>
                    <a:pt x="10799" y="4973"/>
                    <a:pt x="11133" y="4580"/>
                  </a:cubicBezTo>
                  <a:cubicBezTo>
                    <a:pt x="11538" y="4092"/>
                    <a:pt x="11978" y="3640"/>
                    <a:pt x="12442" y="3211"/>
                  </a:cubicBezTo>
                  <a:cubicBezTo>
                    <a:pt x="12839" y="2877"/>
                    <a:pt x="13326" y="2534"/>
                    <a:pt x="13857" y="2534"/>
                  </a:cubicBezTo>
                  <a:cubicBezTo>
                    <a:pt x="13932" y="2534"/>
                    <a:pt x="14009" y="2541"/>
                    <a:pt x="14086" y="2556"/>
                  </a:cubicBezTo>
                  <a:cubicBezTo>
                    <a:pt x="14109" y="2556"/>
                    <a:pt x="13085" y="842"/>
                    <a:pt x="12181" y="604"/>
                  </a:cubicBezTo>
                  <a:cubicBezTo>
                    <a:pt x="12002" y="559"/>
                    <a:pt x="11825" y="538"/>
                    <a:pt x="11652" y="538"/>
                  </a:cubicBezTo>
                  <a:cubicBezTo>
                    <a:pt x="10950" y="538"/>
                    <a:pt x="10305" y="883"/>
                    <a:pt x="9799" y="1389"/>
                  </a:cubicBezTo>
                  <a:cubicBezTo>
                    <a:pt x="9228" y="1985"/>
                    <a:pt x="8930" y="2711"/>
                    <a:pt x="8668" y="3473"/>
                  </a:cubicBezTo>
                  <a:cubicBezTo>
                    <a:pt x="8537" y="3902"/>
                    <a:pt x="8371" y="4306"/>
                    <a:pt x="8180" y="4711"/>
                  </a:cubicBezTo>
                  <a:cubicBezTo>
                    <a:pt x="8013" y="5021"/>
                    <a:pt x="7799" y="5366"/>
                    <a:pt x="7442" y="5485"/>
                  </a:cubicBezTo>
                  <a:cubicBezTo>
                    <a:pt x="7392" y="5503"/>
                    <a:pt x="7346" y="5511"/>
                    <a:pt x="7305" y="5511"/>
                  </a:cubicBezTo>
                  <a:cubicBezTo>
                    <a:pt x="6699" y="5511"/>
                    <a:pt x="7004" y="3737"/>
                    <a:pt x="7049" y="3425"/>
                  </a:cubicBezTo>
                  <a:cubicBezTo>
                    <a:pt x="7132" y="2854"/>
                    <a:pt x="7287" y="2306"/>
                    <a:pt x="7513" y="1794"/>
                  </a:cubicBezTo>
                  <a:cubicBezTo>
                    <a:pt x="7870" y="1044"/>
                    <a:pt x="8466" y="532"/>
                    <a:pt x="9156" y="115"/>
                  </a:cubicBezTo>
                  <a:cubicBezTo>
                    <a:pt x="9178" y="101"/>
                    <a:pt x="8519" y="0"/>
                    <a:pt x="7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3725461" y="3677005"/>
              <a:ext cx="776094" cy="400382"/>
            </a:xfrm>
            <a:custGeom>
              <a:avLst/>
              <a:gdLst/>
              <a:ahLst/>
              <a:cxnLst/>
              <a:rect l="l" t="t" r="r" b="b"/>
              <a:pathLst>
                <a:path w="20888" h="10776" extrusionOk="0">
                  <a:moveTo>
                    <a:pt x="11530" y="0"/>
                  </a:moveTo>
                  <a:cubicBezTo>
                    <a:pt x="11077" y="477"/>
                    <a:pt x="10994" y="489"/>
                    <a:pt x="10613" y="977"/>
                  </a:cubicBezTo>
                  <a:cubicBezTo>
                    <a:pt x="10553" y="1036"/>
                    <a:pt x="10137" y="1751"/>
                    <a:pt x="10077" y="1786"/>
                  </a:cubicBezTo>
                  <a:cubicBezTo>
                    <a:pt x="9851" y="2227"/>
                    <a:pt x="9708" y="2548"/>
                    <a:pt x="9517" y="3001"/>
                  </a:cubicBezTo>
                  <a:cubicBezTo>
                    <a:pt x="9315" y="3489"/>
                    <a:pt x="9125" y="3977"/>
                    <a:pt x="8922" y="4465"/>
                  </a:cubicBezTo>
                  <a:cubicBezTo>
                    <a:pt x="8732" y="4894"/>
                    <a:pt x="8470" y="5287"/>
                    <a:pt x="8279" y="5703"/>
                  </a:cubicBezTo>
                  <a:cubicBezTo>
                    <a:pt x="7970" y="5608"/>
                    <a:pt x="7672" y="5513"/>
                    <a:pt x="7362" y="5430"/>
                  </a:cubicBezTo>
                  <a:cubicBezTo>
                    <a:pt x="7601" y="4930"/>
                    <a:pt x="7636" y="4287"/>
                    <a:pt x="7672" y="3775"/>
                  </a:cubicBezTo>
                  <a:cubicBezTo>
                    <a:pt x="7708" y="3072"/>
                    <a:pt x="7708" y="2382"/>
                    <a:pt x="7648" y="1691"/>
                  </a:cubicBezTo>
                  <a:cubicBezTo>
                    <a:pt x="7636" y="1524"/>
                    <a:pt x="7624" y="1358"/>
                    <a:pt x="7612" y="1191"/>
                  </a:cubicBezTo>
                  <a:cubicBezTo>
                    <a:pt x="7601" y="1227"/>
                    <a:pt x="7589" y="1274"/>
                    <a:pt x="7577" y="1310"/>
                  </a:cubicBezTo>
                  <a:cubicBezTo>
                    <a:pt x="7398" y="1941"/>
                    <a:pt x="7279" y="2584"/>
                    <a:pt x="7231" y="3239"/>
                  </a:cubicBezTo>
                  <a:cubicBezTo>
                    <a:pt x="7231" y="3632"/>
                    <a:pt x="7208" y="4025"/>
                    <a:pt x="7160" y="4406"/>
                  </a:cubicBezTo>
                  <a:cubicBezTo>
                    <a:pt x="7124" y="4727"/>
                    <a:pt x="7041" y="5025"/>
                    <a:pt x="7029" y="5334"/>
                  </a:cubicBezTo>
                  <a:cubicBezTo>
                    <a:pt x="6839" y="5287"/>
                    <a:pt x="6660" y="5239"/>
                    <a:pt x="6481" y="5191"/>
                  </a:cubicBezTo>
                  <a:cubicBezTo>
                    <a:pt x="6315" y="4382"/>
                    <a:pt x="5803" y="3620"/>
                    <a:pt x="5469" y="2870"/>
                  </a:cubicBezTo>
                  <a:cubicBezTo>
                    <a:pt x="5386" y="2691"/>
                    <a:pt x="5303" y="2501"/>
                    <a:pt x="5231" y="2310"/>
                  </a:cubicBezTo>
                  <a:lnTo>
                    <a:pt x="5231" y="2310"/>
                  </a:lnTo>
                  <a:cubicBezTo>
                    <a:pt x="5160" y="2513"/>
                    <a:pt x="5374" y="3441"/>
                    <a:pt x="5541" y="3751"/>
                  </a:cubicBezTo>
                  <a:cubicBezTo>
                    <a:pt x="5755" y="4156"/>
                    <a:pt x="5898" y="4703"/>
                    <a:pt x="6088" y="5108"/>
                  </a:cubicBezTo>
                  <a:cubicBezTo>
                    <a:pt x="4422" y="4727"/>
                    <a:pt x="1957" y="3822"/>
                    <a:pt x="493" y="2941"/>
                  </a:cubicBezTo>
                  <a:cubicBezTo>
                    <a:pt x="449" y="2915"/>
                    <a:pt x="405" y="2904"/>
                    <a:pt x="363" y="2904"/>
                  </a:cubicBezTo>
                  <a:cubicBezTo>
                    <a:pt x="154" y="2904"/>
                    <a:pt x="0" y="3185"/>
                    <a:pt x="219" y="3334"/>
                  </a:cubicBezTo>
                  <a:cubicBezTo>
                    <a:pt x="1540" y="4263"/>
                    <a:pt x="4029" y="5120"/>
                    <a:pt x="5588" y="5489"/>
                  </a:cubicBezTo>
                  <a:cubicBezTo>
                    <a:pt x="5791" y="5537"/>
                    <a:pt x="5981" y="5584"/>
                    <a:pt x="6184" y="5632"/>
                  </a:cubicBezTo>
                  <a:cubicBezTo>
                    <a:pt x="5827" y="6299"/>
                    <a:pt x="4410" y="7311"/>
                    <a:pt x="4291" y="7430"/>
                  </a:cubicBezTo>
                  <a:lnTo>
                    <a:pt x="4124" y="7620"/>
                  </a:lnTo>
                  <a:cubicBezTo>
                    <a:pt x="4422" y="7489"/>
                    <a:pt x="5874" y="6751"/>
                    <a:pt x="6529" y="5751"/>
                  </a:cubicBezTo>
                  <a:cubicBezTo>
                    <a:pt x="6696" y="5787"/>
                    <a:pt x="6767" y="5787"/>
                    <a:pt x="6934" y="5834"/>
                  </a:cubicBezTo>
                  <a:cubicBezTo>
                    <a:pt x="7017" y="6120"/>
                    <a:pt x="7053" y="6430"/>
                    <a:pt x="7041" y="6739"/>
                  </a:cubicBezTo>
                  <a:cubicBezTo>
                    <a:pt x="6981" y="7204"/>
                    <a:pt x="6874" y="7656"/>
                    <a:pt x="6708" y="8097"/>
                  </a:cubicBezTo>
                  <a:cubicBezTo>
                    <a:pt x="6469" y="8847"/>
                    <a:pt x="5934" y="10406"/>
                    <a:pt x="6077" y="10430"/>
                  </a:cubicBezTo>
                  <a:cubicBezTo>
                    <a:pt x="6267" y="10085"/>
                    <a:pt x="6458" y="9752"/>
                    <a:pt x="6636" y="9394"/>
                  </a:cubicBezTo>
                  <a:cubicBezTo>
                    <a:pt x="6958" y="8740"/>
                    <a:pt x="7196" y="8049"/>
                    <a:pt x="7327" y="7335"/>
                  </a:cubicBezTo>
                  <a:cubicBezTo>
                    <a:pt x="7386" y="6942"/>
                    <a:pt x="7458" y="6382"/>
                    <a:pt x="7327" y="5942"/>
                  </a:cubicBezTo>
                  <a:lnTo>
                    <a:pt x="7327" y="5942"/>
                  </a:lnTo>
                  <a:cubicBezTo>
                    <a:pt x="7660" y="6037"/>
                    <a:pt x="7993" y="6132"/>
                    <a:pt x="8327" y="6239"/>
                  </a:cubicBezTo>
                  <a:cubicBezTo>
                    <a:pt x="8803" y="7668"/>
                    <a:pt x="8875" y="10645"/>
                    <a:pt x="9006" y="10645"/>
                  </a:cubicBezTo>
                  <a:lnTo>
                    <a:pt x="9006" y="10371"/>
                  </a:lnTo>
                  <a:cubicBezTo>
                    <a:pt x="8982" y="9132"/>
                    <a:pt x="9196" y="7549"/>
                    <a:pt x="8696" y="6346"/>
                  </a:cubicBezTo>
                  <a:lnTo>
                    <a:pt x="8696" y="6346"/>
                  </a:lnTo>
                  <a:cubicBezTo>
                    <a:pt x="9256" y="6513"/>
                    <a:pt x="9815" y="6692"/>
                    <a:pt x="10375" y="6858"/>
                  </a:cubicBezTo>
                  <a:cubicBezTo>
                    <a:pt x="10375" y="6870"/>
                    <a:pt x="10387" y="6870"/>
                    <a:pt x="10387" y="6882"/>
                  </a:cubicBezTo>
                  <a:cubicBezTo>
                    <a:pt x="11101" y="8013"/>
                    <a:pt x="12113" y="10597"/>
                    <a:pt x="12268" y="10776"/>
                  </a:cubicBezTo>
                  <a:lnTo>
                    <a:pt x="12232" y="10656"/>
                  </a:lnTo>
                  <a:cubicBezTo>
                    <a:pt x="11970" y="9859"/>
                    <a:pt x="11768" y="9049"/>
                    <a:pt x="11530" y="8251"/>
                  </a:cubicBezTo>
                  <a:cubicBezTo>
                    <a:pt x="11434" y="7823"/>
                    <a:pt x="11268" y="7430"/>
                    <a:pt x="11041" y="7061"/>
                  </a:cubicBezTo>
                  <a:lnTo>
                    <a:pt x="11041" y="7061"/>
                  </a:lnTo>
                  <a:cubicBezTo>
                    <a:pt x="12006" y="7358"/>
                    <a:pt x="13208" y="7835"/>
                    <a:pt x="14173" y="8168"/>
                  </a:cubicBezTo>
                  <a:cubicBezTo>
                    <a:pt x="14732" y="8847"/>
                    <a:pt x="15816" y="10335"/>
                    <a:pt x="15959" y="10406"/>
                  </a:cubicBezTo>
                  <a:cubicBezTo>
                    <a:pt x="15661" y="9740"/>
                    <a:pt x="15328" y="8942"/>
                    <a:pt x="14851" y="8335"/>
                  </a:cubicBezTo>
                  <a:lnTo>
                    <a:pt x="14851" y="8335"/>
                  </a:lnTo>
                  <a:cubicBezTo>
                    <a:pt x="15244" y="8478"/>
                    <a:pt x="15649" y="8620"/>
                    <a:pt x="16030" y="8763"/>
                  </a:cubicBezTo>
                  <a:cubicBezTo>
                    <a:pt x="16899" y="9097"/>
                    <a:pt x="17757" y="9406"/>
                    <a:pt x="18638" y="9692"/>
                  </a:cubicBezTo>
                  <a:cubicBezTo>
                    <a:pt x="19388" y="9918"/>
                    <a:pt x="20043" y="10323"/>
                    <a:pt x="20840" y="10347"/>
                  </a:cubicBezTo>
                  <a:cubicBezTo>
                    <a:pt x="20888" y="10335"/>
                    <a:pt x="20888" y="10264"/>
                    <a:pt x="20840" y="10264"/>
                  </a:cubicBezTo>
                  <a:cubicBezTo>
                    <a:pt x="20019" y="10168"/>
                    <a:pt x="19328" y="9775"/>
                    <a:pt x="18602" y="9382"/>
                  </a:cubicBezTo>
                  <a:cubicBezTo>
                    <a:pt x="18054" y="9097"/>
                    <a:pt x="17483" y="8835"/>
                    <a:pt x="16899" y="8620"/>
                  </a:cubicBezTo>
                  <a:cubicBezTo>
                    <a:pt x="17042" y="8561"/>
                    <a:pt x="17173" y="8478"/>
                    <a:pt x="17316" y="8418"/>
                  </a:cubicBezTo>
                  <a:cubicBezTo>
                    <a:pt x="17685" y="8239"/>
                    <a:pt x="18054" y="8061"/>
                    <a:pt x="18435" y="7882"/>
                  </a:cubicBezTo>
                  <a:lnTo>
                    <a:pt x="18542" y="7835"/>
                  </a:lnTo>
                  <a:cubicBezTo>
                    <a:pt x="18533" y="7823"/>
                    <a:pt x="18505" y="7818"/>
                    <a:pt x="18460" y="7818"/>
                  </a:cubicBezTo>
                  <a:cubicBezTo>
                    <a:pt x="18093" y="7818"/>
                    <a:pt x="16647" y="8179"/>
                    <a:pt x="16233" y="8370"/>
                  </a:cubicBezTo>
                  <a:lnTo>
                    <a:pt x="16173" y="8347"/>
                  </a:lnTo>
                  <a:cubicBezTo>
                    <a:pt x="15292" y="8001"/>
                    <a:pt x="14387" y="7668"/>
                    <a:pt x="13494" y="7347"/>
                  </a:cubicBezTo>
                  <a:cubicBezTo>
                    <a:pt x="13899" y="7168"/>
                    <a:pt x="14280" y="6942"/>
                    <a:pt x="14649" y="6692"/>
                  </a:cubicBezTo>
                  <a:cubicBezTo>
                    <a:pt x="15161" y="6370"/>
                    <a:pt x="15649" y="6013"/>
                    <a:pt x="16149" y="5692"/>
                  </a:cubicBezTo>
                  <a:cubicBezTo>
                    <a:pt x="16411" y="5513"/>
                    <a:pt x="16673" y="5358"/>
                    <a:pt x="16935" y="5203"/>
                  </a:cubicBezTo>
                  <a:lnTo>
                    <a:pt x="16935" y="5203"/>
                  </a:lnTo>
                  <a:cubicBezTo>
                    <a:pt x="16792" y="5227"/>
                    <a:pt x="16661" y="5263"/>
                    <a:pt x="16518" y="5311"/>
                  </a:cubicBezTo>
                  <a:cubicBezTo>
                    <a:pt x="15911" y="5549"/>
                    <a:pt x="15304" y="5823"/>
                    <a:pt x="14732" y="6156"/>
                  </a:cubicBezTo>
                  <a:cubicBezTo>
                    <a:pt x="14137" y="6537"/>
                    <a:pt x="13399" y="6680"/>
                    <a:pt x="12851" y="7132"/>
                  </a:cubicBezTo>
                  <a:cubicBezTo>
                    <a:pt x="12244" y="6918"/>
                    <a:pt x="11625" y="6727"/>
                    <a:pt x="11006" y="6549"/>
                  </a:cubicBezTo>
                  <a:cubicBezTo>
                    <a:pt x="10720" y="6477"/>
                    <a:pt x="10434" y="6382"/>
                    <a:pt x="10160" y="6299"/>
                  </a:cubicBezTo>
                  <a:cubicBezTo>
                    <a:pt x="10672" y="5906"/>
                    <a:pt x="11065" y="5263"/>
                    <a:pt x="11542" y="4870"/>
                  </a:cubicBezTo>
                  <a:cubicBezTo>
                    <a:pt x="12220" y="4287"/>
                    <a:pt x="12935" y="3751"/>
                    <a:pt x="13649" y="3227"/>
                  </a:cubicBezTo>
                  <a:cubicBezTo>
                    <a:pt x="14030" y="2953"/>
                    <a:pt x="14387" y="2667"/>
                    <a:pt x="14756" y="2382"/>
                  </a:cubicBezTo>
                  <a:lnTo>
                    <a:pt x="14756" y="2382"/>
                  </a:lnTo>
                  <a:cubicBezTo>
                    <a:pt x="14554" y="2477"/>
                    <a:pt x="14363" y="2572"/>
                    <a:pt x="14173" y="2655"/>
                  </a:cubicBezTo>
                  <a:cubicBezTo>
                    <a:pt x="13982" y="2739"/>
                    <a:pt x="10803" y="4775"/>
                    <a:pt x="9648" y="6144"/>
                  </a:cubicBezTo>
                  <a:lnTo>
                    <a:pt x="8613" y="5811"/>
                  </a:lnTo>
                  <a:cubicBezTo>
                    <a:pt x="9053" y="5334"/>
                    <a:pt x="9291" y="4632"/>
                    <a:pt x="9517" y="4060"/>
                  </a:cubicBezTo>
                  <a:cubicBezTo>
                    <a:pt x="9887" y="3156"/>
                    <a:pt x="10268" y="2251"/>
                    <a:pt x="10720" y="1382"/>
                  </a:cubicBezTo>
                  <a:cubicBezTo>
                    <a:pt x="10958" y="905"/>
                    <a:pt x="11232" y="441"/>
                    <a:pt x="1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3663670" y="2925337"/>
              <a:ext cx="951131" cy="365531"/>
            </a:xfrm>
            <a:custGeom>
              <a:avLst/>
              <a:gdLst/>
              <a:ahLst/>
              <a:cxnLst/>
              <a:rect l="l" t="t" r="r" b="b"/>
              <a:pathLst>
                <a:path w="25599" h="9838" extrusionOk="0">
                  <a:moveTo>
                    <a:pt x="11223" y="1"/>
                  </a:moveTo>
                  <a:cubicBezTo>
                    <a:pt x="6749" y="1"/>
                    <a:pt x="2924" y="1720"/>
                    <a:pt x="1" y="4705"/>
                  </a:cubicBezTo>
                  <a:cubicBezTo>
                    <a:pt x="1645" y="6904"/>
                    <a:pt x="6251" y="9838"/>
                    <a:pt x="12316" y="9838"/>
                  </a:cubicBezTo>
                  <a:cubicBezTo>
                    <a:pt x="16264" y="9838"/>
                    <a:pt x="20829" y="8595"/>
                    <a:pt x="25599" y="5098"/>
                  </a:cubicBezTo>
                  <a:cubicBezTo>
                    <a:pt x="20359" y="1568"/>
                    <a:pt x="15495" y="1"/>
                    <a:pt x="1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3663670" y="3080724"/>
              <a:ext cx="827739" cy="38864"/>
            </a:xfrm>
            <a:custGeom>
              <a:avLst/>
              <a:gdLst/>
              <a:ahLst/>
              <a:cxnLst/>
              <a:rect l="l" t="t" r="r" b="b"/>
              <a:pathLst>
                <a:path w="22278" h="1046" extrusionOk="0">
                  <a:moveTo>
                    <a:pt x="6457" y="1"/>
                  </a:moveTo>
                  <a:cubicBezTo>
                    <a:pt x="3102" y="1"/>
                    <a:pt x="830" y="168"/>
                    <a:pt x="1" y="523"/>
                  </a:cubicBezTo>
                  <a:cubicBezTo>
                    <a:pt x="982" y="894"/>
                    <a:pt x="3532" y="1045"/>
                    <a:pt x="7369" y="1045"/>
                  </a:cubicBezTo>
                  <a:cubicBezTo>
                    <a:pt x="11168" y="1045"/>
                    <a:pt x="16229" y="897"/>
                    <a:pt x="22277" y="666"/>
                  </a:cubicBezTo>
                  <a:cubicBezTo>
                    <a:pt x="15889" y="234"/>
                    <a:pt x="10418" y="1"/>
                    <a:pt x="6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3779561" y="3105432"/>
              <a:ext cx="58891" cy="85865"/>
            </a:xfrm>
            <a:custGeom>
              <a:avLst/>
              <a:gdLst/>
              <a:ahLst/>
              <a:cxnLst/>
              <a:rect l="l" t="t" r="r" b="b"/>
              <a:pathLst>
                <a:path w="1585" h="2311" extrusionOk="0">
                  <a:moveTo>
                    <a:pt x="1" y="1"/>
                  </a:moveTo>
                  <a:lnTo>
                    <a:pt x="1" y="1"/>
                  </a:lnTo>
                  <a:cubicBezTo>
                    <a:pt x="692" y="513"/>
                    <a:pt x="989" y="1632"/>
                    <a:pt x="513" y="2310"/>
                  </a:cubicBezTo>
                  <a:cubicBezTo>
                    <a:pt x="1584" y="1417"/>
                    <a:pt x="465" y="96"/>
                    <a:pt x="465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888391" y="3106324"/>
              <a:ext cx="71709" cy="133647"/>
            </a:xfrm>
            <a:custGeom>
              <a:avLst/>
              <a:gdLst/>
              <a:ahLst/>
              <a:cxnLst/>
              <a:rect l="l" t="t" r="r" b="b"/>
              <a:pathLst>
                <a:path w="1930" h="3597" extrusionOk="0">
                  <a:moveTo>
                    <a:pt x="691" y="0"/>
                  </a:moveTo>
                  <a:lnTo>
                    <a:pt x="1" y="12"/>
                  </a:lnTo>
                  <a:cubicBezTo>
                    <a:pt x="906" y="1298"/>
                    <a:pt x="965" y="2763"/>
                    <a:pt x="549" y="3596"/>
                  </a:cubicBezTo>
                  <a:cubicBezTo>
                    <a:pt x="1930" y="1834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4026427" y="3104987"/>
              <a:ext cx="62420" cy="153970"/>
            </a:xfrm>
            <a:custGeom>
              <a:avLst/>
              <a:gdLst/>
              <a:ahLst/>
              <a:cxnLst/>
              <a:rect l="l" t="t" r="r" b="b"/>
              <a:pathLst>
                <a:path w="1680" h="4144" extrusionOk="0">
                  <a:moveTo>
                    <a:pt x="501" y="1"/>
                  </a:moveTo>
                  <a:cubicBezTo>
                    <a:pt x="334" y="1"/>
                    <a:pt x="167" y="13"/>
                    <a:pt x="1" y="48"/>
                  </a:cubicBezTo>
                  <a:cubicBezTo>
                    <a:pt x="1001" y="1167"/>
                    <a:pt x="1263" y="2763"/>
                    <a:pt x="691" y="4144"/>
                  </a:cubicBezTo>
                  <a:cubicBezTo>
                    <a:pt x="1679" y="2572"/>
                    <a:pt x="1227" y="739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4185678" y="3105841"/>
              <a:ext cx="60674" cy="143827"/>
            </a:xfrm>
            <a:custGeom>
              <a:avLst/>
              <a:gdLst/>
              <a:ahLst/>
              <a:cxnLst/>
              <a:rect l="l" t="t" r="r" b="b"/>
              <a:pathLst>
                <a:path w="1633" h="3871" extrusionOk="0">
                  <a:moveTo>
                    <a:pt x="372" y="1"/>
                  </a:moveTo>
                  <a:cubicBezTo>
                    <a:pt x="246" y="1"/>
                    <a:pt x="122" y="16"/>
                    <a:pt x="1" y="49"/>
                  </a:cubicBezTo>
                  <a:cubicBezTo>
                    <a:pt x="989" y="1478"/>
                    <a:pt x="1227" y="2228"/>
                    <a:pt x="715" y="3871"/>
                  </a:cubicBezTo>
                  <a:cubicBezTo>
                    <a:pt x="1632" y="2645"/>
                    <a:pt x="1203" y="561"/>
                    <a:pt x="668" y="25"/>
                  </a:cubicBezTo>
                  <a:cubicBezTo>
                    <a:pt x="569" y="10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314871" y="3104095"/>
              <a:ext cx="42505" cy="98684"/>
            </a:xfrm>
            <a:custGeom>
              <a:avLst/>
              <a:gdLst/>
              <a:ahLst/>
              <a:cxnLst/>
              <a:rect l="l" t="t" r="r" b="b"/>
              <a:pathLst>
                <a:path w="1144" h="2656" extrusionOk="0">
                  <a:moveTo>
                    <a:pt x="1" y="1"/>
                  </a:moveTo>
                  <a:lnTo>
                    <a:pt x="1" y="1"/>
                  </a:lnTo>
                  <a:cubicBezTo>
                    <a:pt x="548" y="727"/>
                    <a:pt x="834" y="1739"/>
                    <a:pt x="596" y="2656"/>
                  </a:cubicBezTo>
                  <a:cubicBezTo>
                    <a:pt x="1144" y="1608"/>
                    <a:pt x="465" y="72"/>
                    <a:pt x="465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425039" y="3105432"/>
              <a:ext cx="27012" cy="77468"/>
            </a:xfrm>
            <a:custGeom>
              <a:avLst/>
              <a:gdLst/>
              <a:ahLst/>
              <a:cxnLst/>
              <a:rect l="l" t="t" r="r" b="b"/>
              <a:pathLst>
                <a:path w="727" h="2085" extrusionOk="0">
                  <a:moveTo>
                    <a:pt x="0" y="1"/>
                  </a:moveTo>
                  <a:cubicBezTo>
                    <a:pt x="345" y="513"/>
                    <a:pt x="453" y="1382"/>
                    <a:pt x="238" y="2084"/>
                  </a:cubicBezTo>
                  <a:cubicBezTo>
                    <a:pt x="726" y="1334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3778706" y="3006783"/>
              <a:ext cx="59745" cy="85419"/>
            </a:xfrm>
            <a:custGeom>
              <a:avLst/>
              <a:gdLst/>
              <a:ahLst/>
              <a:cxnLst/>
              <a:rect l="l" t="t" r="r" b="b"/>
              <a:pathLst>
                <a:path w="1608" h="2299" extrusionOk="0">
                  <a:moveTo>
                    <a:pt x="548" y="0"/>
                  </a:moveTo>
                  <a:cubicBezTo>
                    <a:pt x="1012" y="679"/>
                    <a:pt x="703" y="1798"/>
                    <a:pt x="0" y="2298"/>
                  </a:cubicBezTo>
                  <a:lnTo>
                    <a:pt x="476" y="2215"/>
                  </a:lnTo>
                  <a:cubicBezTo>
                    <a:pt x="476" y="2215"/>
                    <a:pt x="1607" y="917"/>
                    <a:pt x="54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3887537" y="2959892"/>
              <a:ext cx="72564" cy="134055"/>
            </a:xfrm>
            <a:custGeom>
              <a:avLst/>
              <a:gdLst/>
              <a:ahLst/>
              <a:cxnLst/>
              <a:rect l="l" t="t" r="r" b="b"/>
              <a:pathLst>
                <a:path w="1953" h="3608" extrusionOk="0">
                  <a:moveTo>
                    <a:pt x="607" y="0"/>
                  </a:moveTo>
                  <a:lnTo>
                    <a:pt x="607" y="0"/>
                  </a:lnTo>
                  <a:cubicBezTo>
                    <a:pt x="1012" y="834"/>
                    <a:pt x="929" y="2310"/>
                    <a:pt x="0" y="3572"/>
                  </a:cubicBezTo>
                  <a:lnTo>
                    <a:pt x="691" y="3608"/>
                  </a:lnTo>
                  <a:cubicBezTo>
                    <a:pt x="691" y="3608"/>
                    <a:pt x="1953" y="1786"/>
                    <a:pt x="60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4025535" y="2943060"/>
              <a:ext cx="63758" cy="153673"/>
            </a:xfrm>
            <a:custGeom>
              <a:avLst/>
              <a:gdLst/>
              <a:ahLst/>
              <a:cxnLst/>
              <a:rect l="l" t="t" r="r" b="b"/>
              <a:pathLst>
                <a:path w="1716" h="413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311" y="1394"/>
                    <a:pt x="1013" y="2978"/>
                    <a:pt x="1" y="4085"/>
                  </a:cubicBezTo>
                  <a:cubicBezTo>
                    <a:pt x="138" y="4114"/>
                    <a:pt x="275" y="4136"/>
                    <a:pt x="412" y="4136"/>
                  </a:cubicBezTo>
                  <a:cubicBezTo>
                    <a:pt x="442" y="4136"/>
                    <a:pt x="471" y="4135"/>
                    <a:pt x="501" y="4132"/>
                  </a:cubicBezTo>
                  <a:cubicBezTo>
                    <a:pt x="1239" y="3406"/>
                    <a:pt x="1715" y="1584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84378" y="2955025"/>
              <a:ext cx="62383" cy="143678"/>
            </a:xfrm>
            <a:custGeom>
              <a:avLst/>
              <a:gdLst/>
              <a:ahLst/>
              <a:cxnLst/>
              <a:rect l="l" t="t" r="r" b="b"/>
              <a:pathLst>
                <a:path w="1679" h="3867" extrusionOk="0">
                  <a:moveTo>
                    <a:pt x="786" y="0"/>
                  </a:moveTo>
                  <a:cubicBezTo>
                    <a:pt x="1274" y="1643"/>
                    <a:pt x="1024" y="2394"/>
                    <a:pt x="0" y="3810"/>
                  </a:cubicBezTo>
                  <a:cubicBezTo>
                    <a:pt x="134" y="3848"/>
                    <a:pt x="273" y="3866"/>
                    <a:pt x="413" y="3866"/>
                  </a:cubicBezTo>
                  <a:cubicBezTo>
                    <a:pt x="497" y="3866"/>
                    <a:pt x="582" y="3860"/>
                    <a:pt x="667" y="3846"/>
                  </a:cubicBezTo>
                  <a:cubicBezTo>
                    <a:pt x="1215" y="3310"/>
                    <a:pt x="1679" y="1239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4313533" y="3003699"/>
              <a:ext cx="43843" cy="98684"/>
            </a:xfrm>
            <a:custGeom>
              <a:avLst/>
              <a:gdLst/>
              <a:ahLst/>
              <a:cxnLst/>
              <a:rect l="l" t="t" r="r" b="b"/>
              <a:pathLst>
                <a:path w="1180" h="2656" extrusionOk="0">
                  <a:moveTo>
                    <a:pt x="644" y="0"/>
                  </a:moveTo>
                  <a:cubicBezTo>
                    <a:pt x="882" y="929"/>
                    <a:pt x="572" y="1941"/>
                    <a:pt x="1" y="2655"/>
                  </a:cubicBezTo>
                  <a:lnTo>
                    <a:pt x="477" y="2596"/>
                  </a:lnTo>
                  <a:cubicBezTo>
                    <a:pt x="477" y="2596"/>
                    <a:pt x="1180" y="1072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4424147" y="3025807"/>
              <a:ext cx="27903" cy="77431"/>
            </a:xfrm>
            <a:custGeom>
              <a:avLst/>
              <a:gdLst/>
              <a:ahLst/>
              <a:cxnLst/>
              <a:rect l="l" t="t" r="r" b="b"/>
              <a:pathLst>
                <a:path w="751" h="2084" extrusionOk="0">
                  <a:moveTo>
                    <a:pt x="262" y="0"/>
                  </a:moveTo>
                  <a:cubicBezTo>
                    <a:pt x="465" y="691"/>
                    <a:pt x="346" y="1572"/>
                    <a:pt x="0" y="2072"/>
                  </a:cubicBezTo>
                  <a:lnTo>
                    <a:pt x="286" y="2084"/>
                  </a:lnTo>
                  <a:cubicBezTo>
                    <a:pt x="286" y="2084"/>
                    <a:pt x="750" y="739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1177881" y="2025118"/>
              <a:ext cx="770223" cy="1093583"/>
            </a:xfrm>
            <a:custGeom>
              <a:avLst/>
              <a:gdLst/>
              <a:ahLst/>
              <a:cxnLst/>
              <a:rect l="l" t="t" r="r" b="b"/>
              <a:pathLst>
                <a:path w="20730" h="29433" extrusionOk="0">
                  <a:moveTo>
                    <a:pt x="465" y="1"/>
                  </a:moveTo>
                  <a:cubicBezTo>
                    <a:pt x="0" y="17443"/>
                    <a:pt x="7775" y="27159"/>
                    <a:pt x="18538" y="29433"/>
                  </a:cubicBezTo>
                  <a:cubicBezTo>
                    <a:pt x="20729" y="23706"/>
                    <a:pt x="19312" y="7359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1273855" y="2171996"/>
              <a:ext cx="592845" cy="946709"/>
            </a:xfrm>
            <a:custGeom>
              <a:avLst/>
              <a:gdLst/>
              <a:ahLst/>
              <a:cxnLst/>
              <a:rect l="l" t="t" r="r" b="b"/>
              <a:pathLst>
                <a:path w="15956" h="25480" extrusionOk="0">
                  <a:moveTo>
                    <a:pt x="1" y="0"/>
                  </a:moveTo>
                  <a:lnTo>
                    <a:pt x="1" y="0"/>
                  </a:lnTo>
                  <a:cubicBezTo>
                    <a:pt x="7621" y="14014"/>
                    <a:pt x="13776" y="23980"/>
                    <a:pt x="15955" y="25480"/>
                  </a:cubicBezTo>
                  <a:cubicBezTo>
                    <a:pt x="15396" y="22717"/>
                    <a:pt x="9335" y="135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1780406" y="2895760"/>
              <a:ext cx="92479" cy="87166"/>
            </a:xfrm>
            <a:custGeom>
              <a:avLst/>
              <a:gdLst/>
              <a:ahLst/>
              <a:cxnLst/>
              <a:rect l="l" t="t" r="r" b="b"/>
              <a:pathLst>
                <a:path w="2489" h="2346" extrusionOk="0">
                  <a:moveTo>
                    <a:pt x="1915" y="1"/>
                  </a:moveTo>
                  <a:cubicBezTo>
                    <a:pt x="542" y="1"/>
                    <a:pt x="1" y="1738"/>
                    <a:pt x="1" y="1738"/>
                  </a:cubicBezTo>
                  <a:lnTo>
                    <a:pt x="239" y="2346"/>
                  </a:lnTo>
                  <a:cubicBezTo>
                    <a:pt x="320" y="1219"/>
                    <a:pt x="1341" y="93"/>
                    <a:pt x="2408" y="93"/>
                  </a:cubicBezTo>
                  <a:cubicBezTo>
                    <a:pt x="2435" y="93"/>
                    <a:pt x="2462" y="94"/>
                    <a:pt x="2489" y="95"/>
                  </a:cubicBezTo>
                  <a:cubicBezTo>
                    <a:pt x="2284" y="30"/>
                    <a:pt x="2093" y="1"/>
                    <a:pt x="191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1692829" y="2737475"/>
              <a:ext cx="156200" cy="120679"/>
            </a:xfrm>
            <a:custGeom>
              <a:avLst/>
              <a:gdLst/>
              <a:ahLst/>
              <a:cxnLst/>
              <a:rect l="l" t="t" r="r" b="b"/>
              <a:pathLst>
                <a:path w="4204" h="3248" extrusionOk="0">
                  <a:moveTo>
                    <a:pt x="3767" y="0"/>
                  </a:moveTo>
                  <a:cubicBezTo>
                    <a:pt x="1075" y="0"/>
                    <a:pt x="0" y="2462"/>
                    <a:pt x="0" y="2462"/>
                  </a:cubicBezTo>
                  <a:lnTo>
                    <a:pt x="512" y="3248"/>
                  </a:lnTo>
                  <a:cubicBezTo>
                    <a:pt x="1322" y="1283"/>
                    <a:pt x="2953" y="152"/>
                    <a:pt x="4203" y="21"/>
                  </a:cubicBezTo>
                  <a:cubicBezTo>
                    <a:pt x="4053" y="7"/>
                    <a:pt x="3908" y="0"/>
                    <a:pt x="376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1596371" y="2561727"/>
              <a:ext cx="170356" cy="138960"/>
            </a:xfrm>
            <a:custGeom>
              <a:avLst/>
              <a:gdLst/>
              <a:ahLst/>
              <a:cxnLst/>
              <a:rect l="l" t="t" r="r" b="b"/>
              <a:pathLst>
                <a:path w="4585" h="3740" extrusionOk="0">
                  <a:moveTo>
                    <a:pt x="4585" y="1"/>
                  </a:moveTo>
                  <a:cubicBezTo>
                    <a:pt x="2084" y="1"/>
                    <a:pt x="322" y="1846"/>
                    <a:pt x="1" y="3204"/>
                  </a:cubicBezTo>
                  <a:cubicBezTo>
                    <a:pt x="120" y="3394"/>
                    <a:pt x="251" y="3585"/>
                    <a:pt x="417" y="3739"/>
                  </a:cubicBezTo>
                  <a:cubicBezTo>
                    <a:pt x="977" y="1799"/>
                    <a:pt x="2596" y="334"/>
                    <a:pt x="458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1479143" y="2385793"/>
              <a:ext cx="161067" cy="133498"/>
            </a:xfrm>
            <a:custGeom>
              <a:avLst/>
              <a:gdLst/>
              <a:ahLst/>
              <a:cxnLst/>
              <a:rect l="l" t="t" r="r" b="b"/>
              <a:pathLst>
                <a:path w="4335" h="3593" extrusionOk="0">
                  <a:moveTo>
                    <a:pt x="4106" y="0"/>
                  </a:moveTo>
                  <a:cubicBezTo>
                    <a:pt x="2136" y="0"/>
                    <a:pt x="218" y="1880"/>
                    <a:pt x="0" y="2855"/>
                  </a:cubicBezTo>
                  <a:cubicBezTo>
                    <a:pt x="120" y="3128"/>
                    <a:pt x="286" y="3390"/>
                    <a:pt x="512" y="3593"/>
                  </a:cubicBezTo>
                  <a:cubicBezTo>
                    <a:pt x="1417" y="1426"/>
                    <a:pt x="2108" y="604"/>
                    <a:pt x="4334" y="9"/>
                  </a:cubicBezTo>
                  <a:cubicBezTo>
                    <a:pt x="4258" y="3"/>
                    <a:pt x="4182" y="0"/>
                    <a:pt x="4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1390674" y="2277706"/>
              <a:ext cx="106189" cy="96937"/>
            </a:xfrm>
            <a:custGeom>
              <a:avLst/>
              <a:gdLst/>
              <a:ahLst/>
              <a:cxnLst/>
              <a:rect l="l" t="t" r="r" b="b"/>
              <a:pathLst>
                <a:path w="2858" h="2609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262" y="132"/>
                    <a:pt x="0" y="2013"/>
                    <a:pt x="0" y="2013"/>
                  </a:cubicBezTo>
                  <a:lnTo>
                    <a:pt x="262" y="2608"/>
                  </a:lnTo>
                  <a:cubicBezTo>
                    <a:pt x="691" y="1454"/>
                    <a:pt x="1631" y="382"/>
                    <a:pt x="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1313687" y="2182140"/>
              <a:ext cx="89841" cy="65987"/>
            </a:xfrm>
            <a:custGeom>
              <a:avLst/>
              <a:gdLst/>
              <a:ahLst/>
              <a:cxnLst/>
              <a:rect l="l" t="t" r="r" b="b"/>
              <a:pathLst>
                <a:path w="2418" h="1776" extrusionOk="0">
                  <a:moveTo>
                    <a:pt x="2389" y="1"/>
                  </a:moveTo>
                  <a:cubicBezTo>
                    <a:pt x="1207" y="1"/>
                    <a:pt x="1" y="1454"/>
                    <a:pt x="1" y="1454"/>
                  </a:cubicBezTo>
                  <a:lnTo>
                    <a:pt x="227" y="1775"/>
                  </a:lnTo>
                  <a:cubicBezTo>
                    <a:pt x="560" y="1013"/>
                    <a:pt x="1477" y="263"/>
                    <a:pt x="2417" y="1"/>
                  </a:cubicBezTo>
                  <a:cubicBezTo>
                    <a:pt x="2408" y="1"/>
                    <a:pt x="2398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1663178" y="2974792"/>
              <a:ext cx="111948" cy="57256"/>
            </a:xfrm>
            <a:custGeom>
              <a:avLst/>
              <a:gdLst/>
              <a:ahLst/>
              <a:cxnLst/>
              <a:rect l="l" t="t" r="r" b="b"/>
              <a:pathLst>
                <a:path w="3013" h="1541" extrusionOk="0">
                  <a:moveTo>
                    <a:pt x="2135" y="1"/>
                  </a:moveTo>
                  <a:cubicBezTo>
                    <a:pt x="1451" y="1"/>
                    <a:pt x="190" y="188"/>
                    <a:pt x="0" y="1540"/>
                  </a:cubicBezTo>
                  <a:cubicBezTo>
                    <a:pt x="319" y="788"/>
                    <a:pt x="1230" y="338"/>
                    <a:pt x="2122" y="338"/>
                  </a:cubicBezTo>
                  <a:cubicBezTo>
                    <a:pt x="2430" y="338"/>
                    <a:pt x="2735" y="391"/>
                    <a:pt x="3013" y="504"/>
                  </a:cubicBezTo>
                  <a:lnTo>
                    <a:pt x="2572" y="28"/>
                  </a:lnTo>
                  <a:cubicBezTo>
                    <a:pt x="2572" y="28"/>
                    <a:pt x="2396" y="1"/>
                    <a:pt x="213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1529118" y="2839097"/>
              <a:ext cx="168164" cy="100467"/>
            </a:xfrm>
            <a:custGeom>
              <a:avLst/>
              <a:gdLst/>
              <a:ahLst/>
              <a:cxnLst/>
              <a:rect l="l" t="t" r="r" b="b"/>
              <a:pathLst>
                <a:path w="4526" h="2704" extrusionOk="0">
                  <a:moveTo>
                    <a:pt x="3976" y="0"/>
                  </a:moveTo>
                  <a:cubicBezTo>
                    <a:pt x="3549" y="0"/>
                    <a:pt x="982" y="110"/>
                    <a:pt x="1" y="2704"/>
                  </a:cubicBezTo>
                  <a:cubicBezTo>
                    <a:pt x="626" y="1699"/>
                    <a:pt x="2183" y="799"/>
                    <a:pt x="4133" y="799"/>
                  </a:cubicBezTo>
                  <a:cubicBezTo>
                    <a:pt x="4262" y="799"/>
                    <a:pt x="4393" y="802"/>
                    <a:pt x="4525" y="811"/>
                  </a:cubicBezTo>
                  <a:lnTo>
                    <a:pt x="4037" y="1"/>
                  </a:lnTo>
                  <a:cubicBezTo>
                    <a:pt x="4037" y="1"/>
                    <a:pt x="4016" y="0"/>
                    <a:pt x="3976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1406131" y="2685383"/>
              <a:ext cx="192946" cy="102882"/>
            </a:xfrm>
            <a:custGeom>
              <a:avLst/>
              <a:gdLst/>
              <a:ahLst/>
              <a:cxnLst/>
              <a:rect l="l" t="t" r="r" b="b"/>
              <a:pathLst>
                <a:path w="5193" h="2769" extrusionOk="0">
                  <a:moveTo>
                    <a:pt x="4271" y="1"/>
                  </a:moveTo>
                  <a:cubicBezTo>
                    <a:pt x="2885" y="1"/>
                    <a:pt x="954" y="843"/>
                    <a:pt x="1" y="2769"/>
                  </a:cubicBezTo>
                  <a:cubicBezTo>
                    <a:pt x="1005" y="1383"/>
                    <a:pt x="2594" y="590"/>
                    <a:pt x="4260" y="590"/>
                  </a:cubicBezTo>
                  <a:cubicBezTo>
                    <a:pt x="4569" y="590"/>
                    <a:pt x="4881" y="617"/>
                    <a:pt x="5192" y="673"/>
                  </a:cubicBezTo>
                  <a:cubicBezTo>
                    <a:pt x="5121" y="447"/>
                    <a:pt x="5025" y="245"/>
                    <a:pt x="4894" y="66"/>
                  </a:cubicBezTo>
                  <a:cubicBezTo>
                    <a:pt x="4705" y="23"/>
                    <a:pt x="4495" y="1"/>
                    <a:pt x="4271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1303952" y="2497707"/>
              <a:ext cx="181874" cy="99910"/>
            </a:xfrm>
            <a:custGeom>
              <a:avLst/>
              <a:gdLst/>
              <a:ahLst/>
              <a:cxnLst/>
              <a:rect l="l" t="t" r="r" b="b"/>
              <a:pathLst>
                <a:path w="4895" h="2689" extrusionOk="0">
                  <a:moveTo>
                    <a:pt x="4131" y="1"/>
                  </a:moveTo>
                  <a:cubicBezTo>
                    <a:pt x="2955" y="1"/>
                    <a:pt x="689" y="955"/>
                    <a:pt x="1" y="2688"/>
                  </a:cubicBezTo>
                  <a:cubicBezTo>
                    <a:pt x="1289" y="1209"/>
                    <a:pt x="2228" y="793"/>
                    <a:pt x="3897" y="793"/>
                  </a:cubicBezTo>
                  <a:cubicBezTo>
                    <a:pt x="4202" y="793"/>
                    <a:pt x="4533" y="807"/>
                    <a:pt x="4894" y="831"/>
                  </a:cubicBezTo>
                  <a:cubicBezTo>
                    <a:pt x="4823" y="533"/>
                    <a:pt x="4668" y="259"/>
                    <a:pt x="4465" y="33"/>
                  </a:cubicBezTo>
                  <a:cubicBezTo>
                    <a:pt x="4368" y="11"/>
                    <a:pt x="4256" y="1"/>
                    <a:pt x="4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1269879" y="2358669"/>
              <a:ext cx="129225" cy="62420"/>
            </a:xfrm>
            <a:custGeom>
              <a:avLst/>
              <a:gdLst/>
              <a:ahLst/>
              <a:cxnLst/>
              <a:rect l="l" t="t" r="r" b="b"/>
              <a:pathLst>
                <a:path w="3478" h="1680" extrusionOk="0">
                  <a:moveTo>
                    <a:pt x="3061" y="1"/>
                  </a:moveTo>
                  <a:cubicBezTo>
                    <a:pt x="3061" y="1"/>
                    <a:pt x="822" y="310"/>
                    <a:pt x="1" y="1680"/>
                  </a:cubicBezTo>
                  <a:cubicBezTo>
                    <a:pt x="772" y="867"/>
                    <a:pt x="1917" y="464"/>
                    <a:pt x="3013" y="464"/>
                  </a:cubicBezTo>
                  <a:cubicBezTo>
                    <a:pt x="3169" y="464"/>
                    <a:pt x="3324" y="473"/>
                    <a:pt x="3477" y="489"/>
                  </a:cubicBezTo>
                  <a:lnTo>
                    <a:pt x="30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224772" y="2238357"/>
              <a:ext cx="95154" cy="57107"/>
            </a:xfrm>
            <a:custGeom>
              <a:avLst/>
              <a:gdLst/>
              <a:ahLst/>
              <a:cxnLst/>
              <a:rect l="l" t="t" r="r" b="b"/>
              <a:pathLst>
                <a:path w="2561" h="1537" extrusionOk="0">
                  <a:moveTo>
                    <a:pt x="2370" y="0"/>
                  </a:moveTo>
                  <a:cubicBezTo>
                    <a:pt x="2370" y="0"/>
                    <a:pt x="500" y="441"/>
                    <a:pt x="0" y="1536"/>
                  </a:cubicBezTo>
                  <a:cubicBezTo>
                    <a:pt x="622" y="834"/>
                    <a:pt x="1656" y="332"/>
                    <a:pt x="2477" y="332"/>
                  </a:cubicBezTo>
                  <a:cubicBezTo>
                    <a:pt x="2505" y="332"/>
                    <a:pt x="2533" y="333"/>
                    <a:pt x="2560" y="334"/>
                  </a:cubicBezTo>
                  <a:lnTo>
                    <a:pt x="23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968617" y="3817753"/>
              <a:ext cx="883472" cy="636539"/>
            </a:xfrm>
            <a:custGeom>
              <a:avLst/>
              <a:gdLst/>
              <a:ahLst/>
              <a:cxnLst/>
              <a:rect l="l" t="t" r="r" b="b"/>
              <a:pathLst>
                <a:path w="23778" h="17132" extrusionOk="0">
                  <a:moveTo>
                    <a:pt x="20549" y="1"/>
                  </a:moveTo>
                  <a:cubicBezTo>
                    <a:pt x="14409" y="1"/>
                    <a:pt x="4308" y="3707"/>
                    <a:pt x="1" y="17132"/>
                  </a:cubicBezTo>
                  <a:cubicBezTo>
                    <a:pt x="14669" y="16608"/>
                    <a:pt x="22408" y="9571"/>
                    <a:pt x="23777" y="427"/>
                  </a:cubicBezTo>
                  <a:cubicBezTo>
                    <a:pt x="22931" y="161"/>
                    <a:pt x="21826" y="1"/>
                    <a:pt x="20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088074" y="3833618"/>
              <a:ext cx="764018" cy="546364"/>
            </a:xfrm>
            <a:custGeom>
              <a:avLst/>
              <a:gdLst/>
              <a:ahLst/>
              <a:cxnLst/>
              <a:rect l="l" t="t" r="r" b="b"/>
              <a:pathLst>
                <a:path w="20563" h="14705" extrusionOk="0">
                  <a:moveTo>
                    <a:pt x="20562" y="0"/>
                  </a:moveTo>
                  <a:cubicBezTo>
                    <a:pt x="18276" y="607"/>
                    <a:pt x="10871" y="6180"/>
                    <a:pt x="0" y="14704"/>
                  </a:cubicBezTo>
                  <a:cubicBezTo>
                    <a:pt x="11371" y="7584"/>
                    <a:pt x="19408" y="1905"/>
                    <a:pt x="20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652997" y="3839786"/>
              <a:ext cx="88949" cy="74384"/>
            </a:xfrm>
            <a:custGeom>
              <a:avLst/>
              <a:gdLst/>
              <a:ahLst/>
              <a:cxnLst/>
              <a:rect l="l" t="t" r="r" b="b"/>
              <a:pathLst>
                <a:path w="2394" h="2002" extrusionOk="0">
                  <a:moveTo>
                    <a:pt x="394" y="1"/>
                  </a:moveTo>
                  <a:cubicBezTo>
                    <a:pt x="1" y="1537"/>
                    <a:pt x="1906" y="2001"/>
                    <a:pt x="1906" y="2001"/>
                  </a:cubicBezTo>
                  <a:lnTo>
                    <a:pt x="2394" y="1775"/>
                  </a:lnTo>
                  <a:cubicBezTo>
                    <a:pt x="1417" y="1763"/>
                    <a:pt x="394" y="918"/>
                    <a:pt x="39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530456" y="3868099"/>
              <a:ext cx="111093" cy="126587"/>
            </a:xfrm>
            <a:custGeom>
              <a:avLst/>
              <a:gdLst/>
              <a:ahLst/>
              <a:cxnLst/>
              <a:rect l="l" t="t" r="r" b="b"/>
              <a:pathLst>
                <a:path w="2990" h="3407" extrusionOk="0">
                  <a:moveTo>
                    <a:pt x="84" y="1"/>
                  </a:moveTo>
                  <a:cubicBezTo>
                    <a:pt x="1" y="2549"/>
                    <a:pt x="2346" y="3406"/>
                    <a:pt x="2346" y="3406"/>
                  </a:cubicBezTo>
                  <a:lnTo>
                    <a:pt x="2989" y="2930"/>
                  </a:lnTo>
                  <a:cubicBezTo>
                    <a:pt x="1298" y="2346"/>
                    <a:pt x="251" y="1049"/>
                    <a:pt x="8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389337" y="3946424"/>
              <a:ext cx="124804" cy="136730"/>
            </a:xfrm>
            <a:custGeom>
              <a:avLst/>
              <a:gdLst/>
              <a:ahLst/>
              <a:cxnLst/>
              <a:rect l="l" t="t" r="r" b="b"/>
              <a:pathLst>
                <a:path w="3359" h="3680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2096"/>
                    <a:pt x="1775" y="3477"/>
                    <a:pt x="2929" y="3679"/>
                  </a:cubicBezTo>
                  <a:cubicBezTo>
                    <a:pt x="3096" y="3572"/>
                    <a:pt x="3239" y="3441"/>
                    <a:pt x="3358" y="3298"/>
                  </a:cubicBezTo>
                  <a:cubicBezTo>
                    <a:pt x="1703" y="2929"/>
                    <a:pt x="393" y="1655"/>
                    <a:pt x="0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247771" y="4061422"/>
              <a:ext cx="119936" cy="130117"/>
            </a:xfrm>
            <a:custGeom>
              <a:avLst/>
              <a:gdLst/>
              <a:ahLst/>
              <a:cxnLst/>
              <a:rect l="l" t="t" r="r" b="b"/>
              <a:pathLst>
                <a:path w="3228" h="350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739"/>
                    <a:pt x="1775" y="3358"/>
                    <a:pt x="2632" y="3501"/>
                  </a:cubicBezTo>
                  <a:cubicBezTo>
                    <a:pt x="2870" y="3382"/>
                    <a:pt x="3072" y="3227"/>
                    <a:pt x="3227" y="3025"/>
                  </a:cubicBezTo>
                  <a:cubicBezTo>
                    <a:pt x="1358" y="2382"/>
                    <a:pt x="643" y="1846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1165062" y="4187530"/>
              <a:ext cx="86274" cy="85419"/>
            </a:xfrm>
            <a:custGeom>
              <a:avLst/>
              <a:gdLst/>
              <a:ahLst/>
              <a:cxnLst/>
              <a:rect l="l" t="t" r="r" b="b"/>
              <a:pathLst>
                <a:path w="2322" h="2299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346"/>
                    <a:pt x="1845" y="2298"/>
                    <a:pt x="1845" y="2298"/>
                  </a:cubicBezTo>
                  <a:lnTo>
                    <a:pt x="2322" y="2048"/>
                  </a:lnTo>
                  <a:cubicBezTo>
                    <a:pt x="1334" y="1750"/>
                    <a:pt x="393" y="1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089820" y="4270686"/>
              <a:ext cx="59337" cy="72601"/>
            </a:xfrm>
            <a:custGeom>
              <a:avLst/>
              <a:gdLst/>
              <a:ahLst/>
              <a:cxnLst/>
              <a:rect l="l" t="t" r="r" b="b"/>
              <a:pathLst>
                <a:path w="1597" h="195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013"/>
                    <a:pt x="1334" y="1953"/>
                    <a:pt x="1334" y="1953"/>
                  </a:cubicBezTo>
                  <a:lnTo>
                    <a:pt x="1596" y="1751"/>
                  </a:lnTo>
                  <a:cubicBezTo>
                    <a:pt x="942" y="1513"/>
                    <a:pt x="275" y="77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730877" y="3916774"/>
              <a:ext cx="58854" cy="92070"/>
            </a:xfrm>
            <a:custGeom>
              <a:avLst/>
              <a:gdLst/>
              <a:ahLst/>
              <a:cxnLst/>
              <a:rect l="l" t="t" r="r" b="b"/>
              <a:pathLst>
                <a:path w="1584" h="2478" extrusionOk="0">
                  <a:moveTo>
                    <a:pt x="560" y="1"/>
                  </a:moveTo>
                  <a:lnTo>
                    <a:pt x="179" y="393"/>
                  </a:lnTo>
                  <a:cubicBezTo>
                    <a:pt x="179" y="393"/>
                    <a:pt x="0" y="2358"/>
                    <a:pt x="1584" y="2477"/>
                  </a:cubicBezTo>
                  <a:cubicBezTo>
                    <a:pt x="703" y="2167"/>
                    <a:pt x="250" y="929"/>
                    <a:pt x="560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1626914" y="3988894"/>
              <a:ext cx="92033" cy="137622"/>
            </a:xfrm>
            <a:custGeom>
              <a:avLst/>
              <a:gdLst/>
              <a:ahLst/>
              <a:cxnLst/>
              <a:rect l="l" t="t" r="r" b="b"/>
              <a:pathLst>
                <a:path w="2477" h="3704" extrusionOk="0">
                  <a:moveTo>
                    <a:pt x="655" y="0"/>
                  </a:moveTo>
                  <a:lnTo>
                    <a:pt x="0" y="453"/>
                  </a:lnTo>
                  <a:cubicBezTo>
                    <a:pt x="0" y="453"/>
                    <a:pt x="48" y="2953"/>
                    <a:pt x="2477" y="3703"/>
                  </a:cubicBezTo>
                  <a:cubicBezTo>
                    <a:pt x="1548" y="3203"/>
                    <a:pt x="655" y="1786"/>
                    <a:pt x="655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497721" y="4079146"/>
              <a:ext cx="100913" cy="157946"/>
            </a:xfrm>
            <a:custGeom>
              <a:avLst/>
              <a:gdLst/>
              <a:ahLst/>
              <a:cxnLst/>
              <a:rect l="l" t="t" r="r" b="b"/>
              <a:pathLst>
                <a:path w="2716" h="4251" extrusionOk="0">
                  <a:moveTo>
                    <a:pt x="679" y="0"/>
                  </a:moveTo>
                  <a:cubicBezTo>
                    <a:pt x="501" y="72"/>
                    <a:pt x="334" y="167"/>
                    <a:pt x="179" y="286"/>
                  </a:cubicBezTo>
                  <a:cubicBezTo>
                    <a:pt x="1" y="1441"/>
                    <a:pt x="774" y="3441"/>
                    <a:pt x="2715" y="4251"/>
                  </a:cubicBezTo>
                  <a:cubicBezTo>
                    <a:pt x="1274" y="3346"/>
                    <a:pt x="477" y="1691"/>
                    <a:pt x="679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1346867" y="4183555"/>
              <a:ext cx="96900" cy="149549"/>
            </a:xfrm>
            <a:custGeom>
              <a:avLst/>
              <a:gdLst/>
              <a:ahLst/>
              <a:cxnLst/>
              <a:rect l="l" t="t" r="r" b="b"/>
              <a:pathLst>
                <a:path w="2608" h="4025" extrusionOk="0">
                  <a:moveTo>
                    <a:pt x="798" y="0"/>
                  </a:moveTo>
                  <a:cubicBezTo>
                    <a:pt x="548" y="83"/>
                    <a:pt x="334" y="226"/>
                    <a:pt x="155" y="417"/>
                  </a:cubicBezTo>
                  <a:cubicBezTo>
                    <a:pt x="0" y="1262"/>
                    <a:pt x="965" y="3477"/>
                    <a:pt x="2608" y="4024"/>
                  </a:cubicBezTo>
                  <a:cubicBezTo>
                    <a:pt x="1060" y="2834"/>
                    <a:pt x="798" y="1976"/>
                    <a:pt x="79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1238928" y="4264481"/>
              <a:ext cx="58408" cy="106226"/>
            </a:xfrm>
            <a:custGeom>
              <a:avLst/>
              <a:gdLst/>
              <a:ahLst/>
              <a:cxnLst/>
              <a:rect l="l" t="t" r="r" b="b"/>
              <a:pathLst>
                <a:path w="1572" h="2859" extrusionOk="0">
                  <a:moveTo>
                    <a:pt x="393" y="1"/>
                  </a:moveTo>
                  <a:lnTo>
                    <a:pt x="0" y="382"/>
                  </a:lnTo>
                  <a:cubicBezTo>
                    <a:pt x="0" y="382"/>
                    <a:pt x="381" y="2239"/>
                    <a:pt x="1572" y="2858"/>
                  </a:cubicBezTo>
                  <a:cubicBezTo>
                    <a:pt x="739" y="2168"/>
                    <a:pt x="346" y="1037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1141579" y="4337492"/>
              <a:ext cx="52686" cy="77431"/>
            </a:xfrm>
            <a:custGeom>
              <a:avLst/>
              <a:gdLst/>
              <a:ahLst/>
              <a:cxnLst/>
              <a:rect l="l" t="t" r="r" b="b"/>
              <a:pathLst>
                <a:path w="1418" h="2084" extrusionOk="0">
                  <a:moveTo>
                    <a:pt x="275" y="0"/>
                  </a:moveTo>
                  <a:lnTo>
                    <a:pt x="1" y="179"/>
                  </a:lnTo>
                  <a:cubicBezTo>
                    <a:pt x="1" y="179"/>
                    <a:pt x="477" y="1715"/>
                    <a:pt x="1418" y="2084"/>
                  </a:cubicBezTo>
                  <a:cubicBezTo>
                    <a:pt x="763" y="1584"/>
                    <a:pt x="287" y="703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670884" y="3474133"/>
              <a:ext cx="1328960" cy="539008"/>
            </a:xfrm>
            <a:custGeom>
              <a:avLst/>
              <a:gdLst/>
              <a:ahLst/>
              <a:cxnLst/>
              <a:rect l="l" t="t" r="r" b="b"/>
              <a:pathLst>
                <a:path w="35768" h="14507" extrusionOk="0">
                  <a:moveTo>
                    <a:pt x="15699" y="0"/>
                  </a:moveTo>
                  <a:cubicBezTo>
                    <a:pt x="11030" y="0"/>
                    <a:pt x="5738" y="1177"/>
                    <a:pt x="1" y="4234"/>
                  </a:cubicBezTo>
                  <a:cubicBezTo>
                    <a:pt x="7884" y="11370"/>
                    <a:pt x="15591" y="14507"/>
                    <a:pt x="22463" y="14507"/>
                  </a:cubicBezTo>
                  <a:cubicBezTo>
                    <a:pt x="27412" y="14507"/>
                    <a:pt x="31929" y="12880"/>
                    <a:pt x="35767" y="9949"/>
                  </a:cubicBezTo>
                  <a:cubicBezTo>
                    <a:pt x="33645" y="6034"/>
                    <a:pt x="26269" y="0"/>
                    <a:pt x="15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841654" y="3669054"/>
              <a:ext cx="1158196" cy="180276"/>
            </a:xfrm>
            <a:custGeom>
              <a:avLst/>
              <a:gdLst/>
              <a:ahLst/>
              <a:cxnLst/>
              <a:rect l="l" t="t" r="r" b="b"/>
              <a:pathLst>
                <a:path w="31172" h="4852" extrusionOk="0">
                  <a:moveTo>
                    <a:pt x="1" y="0"/>
                  </a:moveTo>
                  <a:lnTo>
                    <a:pt x="1" y="0"/>
                  </a:lnTo>
                  <a:cubicBezTo>
                    <a:pt x="14076" y="3012"/>
                    <a:pt x="25022" y="4851"/>
                    <a:pt x="29510" y="4851"/>
                  </a:cubicBezTo>
                  <a:cubicBezTo>
                    <a:pt x="30239" y="4851"/>
                    <a:pt x="30797" y="4803"/>
                    <a:pt x="31171" y="4703"/>
                  </a:cubicBezTo>
                  <a:cubicBezTo>
                    <a:pt x="28587" y="3274"/>
                    <a:pt x="17134" y="18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1766695" y="3689378"/>
              <a:ext cx="72155" cy="123912"/>
            </a:xfrm>
            <a:custGeom>
              <a:avLst/>
              <a:gdLst/>
              <a:ahLst/>
              <a:cxnLst/>
              <a:rect l="l" t="t" r="r" b="b"/>
              <a:pathLst>
                <a:path w="1942" h="3335" extrusionOk="0">
                  <a:moveTo>
                    <a:pt x="1691" y="1"/>
                  </a:moveTo>
                  <a:lnTo>
                    <a:pt x="1691" y="1"/>
                  </a:lnTo>
                  <a:cubicBezTo>
                    <a:pt x="1" y="1037"/>
                    <a:pt x="1298" y="3096"/>
                    <a:pt x="1298" y="3096"/>
                  </a:cubicBezTo>
                  <a:lnTo>
                    <a:pt x="1941" y="3335"/>
                  </a:lnTo>
                  <a:cubicBezTo>
                    <a:pt x="1072" y="2465"/>
                    <a:pt x="893" y="834"/>
                    <a:pt x="169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1599901" y="3598271"/>
              <a:ext cx="87203" cy="191125"/>
            </a:xfrm>
            <a:custGeom>
              <a:avLst/>
              <a:gdLst/>
              <a:ahLst/>
              <a:cxnLst/>
              <a:rect l="l" t="t" r="r" b="b"/>
              <a:pathLst>
                <a:path w="2347" h="5144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" y="2203"/>
                    <a:pt x="1358" y="5013"/>
                    <a:pt x="1358" y="5013"/>
                  </a:cubicBezTo>
                  <a:lnTo>
                    <a:pt x="2346" y="5144"/>
                  </a:lnTo>
                  <a:cubicBezTo>
                    <a:pt x="1334" y="3155"/>
                    <a:pt x="1537" y="1084"/>
                    <a:pt x="2287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1425155" y="3542946"/>
              <a:ext cx="68179" cy="218583"/>
            </a:xfrm>
            <a:custGeom>
              <a:avLst/>
              <a:gdLst/>
              <a:ahLst/>
              <a:cxnLst/>
              <a:rect l="l" t="t" r="r" b="b"/>
              <a:pathLst>
                <a:path w="1835" h="5883" extrusionOk="0">
                  <a:moveTo>
                    <a:pt x="1703" y="1"/>
                  </a:moveTo>
                  <a:lnTo>
                    <a:pt x="1703" y="1"/>
                  </a:lnTo>
                  <a:cubicBezTo>
                    <a:pt x="1" y="1989"/>
                    <a:pt x="263" y="4644"/>
                    <a:pt x="1120" y="5835"/>
                  </a:cubicBezTo>
                  <a:cubicBezTo>
                    <a:pt x="1271" y="5867"/>
                    <a:pt x="1432" y="5882"/>
                    <a:pt x="1594" y="5882"/>
                  </a:cubicBezTo>
                  <a:cubicBezTo>
                    <a:pt x="1674" y="5882"/>
                    <a:pt x="1755" y="5879"/>
                    <a:pt x="1834" y="5871"/>
                  </a:cubicBezTo>
                  <a:cubicBezTo>
                    <a:pt x="656" y="4097"/>
                    <a:pt x="608" y="1822"/>
                    <a:pt x="170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1205748" y="3523476"/>
              <a:ext cx="65504" cy="204761"/>
            </a:xfrm>
            <a:custGeom>
              <a:avLst/>
              <a:gdLst/>
              <a:ahLst/>
              <a:cxnLst/>
              <a:rect l="l" t="t" r="r" b="b"/>
              <a:pathLst>
                <a:path w="1763" h="551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1537"/>
                    <a:pt x="179" y="4525"/>
                    <a:pt x="822" y="5394"/>
                  </a:cubicBezTo>
                  <a:cubicBezTo>
                    <a:pt x="1033" y="5470"/>
                    <a:pt x="1255" y="5510"/>
                    <a:pt x="1482" y="5510"/>
                  </a:cubicBezTo>
                  <a:cubicBezTo>
                    <a:pt x="1575" y="5510"/>
                    <a:pt x="1669" y="5504"/>
                    <a:pt x="1763" y="5490"/>
                  </a:cubicBezTo>
                  <a:cubicBezTo>
                    <a:pt x="655" y="3287"/>
                    <a:pt x="477" y="2192"/>
                    <a:pt x="1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1041629" y="3563753"/>
              <a:ext cx="47818" cy="142935"/>
            </a:xfrm>
            <a:custGeom>
              <a:avLst/>
              <a:gdLst/>
              <a:ahLst/>
              <a:cxnLst/>
              <a:rect l="l" t="t" r="r" b="b"/>
              <a:pathLst>
                <a:path w="1287" h="3847" extrusionOk="0">
                  <a:moveTo>
                    <a:pt x="988" y="0"/>
                  </a:moveTo>
                  <a:lnTo>
                    <a:pt x="988" y="0"/>
                  </a:lnTo>
                  <a:cubicBezTo>
                    <a:pt x="0" y="1358"/>
                    <a:pt x="631" y="3644"/>
                    <a:pt x="631" y="3644"/>
                  </a:cubicBezTo>
                  <a:lnTo>
                    <a:pt x="1286" y="3846"/>
                  </a:lnTo>
                  <a:cubicBezTo>
                    <a:pt x="643" y="2715"/>
                    <a:pt x="453" y="1239"/>
                    <a:pt x="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907123" y="3572596"/>
              <a:ext cx="31433" cy="109756"/>
            </a:xfrm>
            <a:custGeom>
              <a:avLst/>
              <a:gdLst/>
              <a:ahLst/>
              <a:cxnLst/>
              <a:rect l="l" t="t" r="r" b="b"/>
              <a:pathLst>
                <a:path w="846" h="2954" extrusionOk="0">
                  <a:moveTo>
                    <a:pt x="846" y="1"/>
                  </a:moveTo>
                  <a:cubicBezTo>
                    <a:pt x="1" y="941"/>
                    <a:pt x="346" y="2918"/>
                    <a:pt x="346" y="2918"/>
                  </a:cubicBezTo>
                  <a:lnTo>
                    <a:pt x="751" y="2953"/>
                  </a:lnTo>
                  <a:cubicBezTo>
                    <a:pt x="370" y="2179"/>
                    <a:pt x="405" y="929"/>
                    <a:pt x="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1743250" y="3831389"/>
              <a:ext cx="94262" cy="115515"/>
            </a:xfrm>
            <a:custGeom>
              <a:avLst/>
              <a:gdLst/>
              <a:ahLst/>
              <a:cxnLst/>
              <a:rect l="l" t="t" r="r" b="b"/>
              <a:pathLst>
                <a:path w="2537" h="3109" extrusionOk="0">
                  <a:moveTo>
                    <a:pt x="2537" y="1"/>
                  </a:moveTo>
                  <a:lnTo>
                    <a:pt x="1858" y="24"/>
                  </a:lnTo>
                  <a:cubicBezTo>
                    <a:pt x="1858" y="24"/>
                    <a:pt x="0" y="1620"/>
                    <a:pt x="1298" y="3108"/>
                  </a:cubicBezTo>
                  <a:cubicBezTo>
                    <a:pt x="786" y="2072"/>
                    <a:pt x="1453" y="560"/>
                    <a:pt x="2537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1569842" y="3802184"/>
              <a:ext cx="115478" cy="188041"/>
            </a:xfrm>
            <a:custGeom>
              <a:avLst/>
              <a:gdLst/>
              <a:ahLst/>
              <a:cxnLst/>
              <a:rect l="l" t="t" r="r" b="b"/>
              <a:pathLst>
                <a:path w="3108" h="5061" extrusionOk="0">
                  <a:moveTo>
                    <a:pt x="2131" y="1"/>
                  </a:moveTo>
                  <a:cubicBezTo>
                    <a:pt x="2131" y="1"/>
                    <a:pt x="0" y="2287"/>
                    <a:pt x="1524" y="5061"/>
                  </a:cubicBezTo>
                  <a:cubicBezTo>
                    <a:pt x="1131" y="3811"/>
                    <a:pt x="1548" y="1775"/>
                    <a:pt x="3108" y="179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1384023" y="3771233"/>
              <a:ext cx="107972" cy="213270"/>
            </a:xfrm>
            <a:custGeom>
              <a:avLst/>
              <a:gdLst/>
              <a:ahLst/>
              <a:cxnLst/>
              <a:rect l="l" t="t" r="r" b="b"/>
              <a:pathLst>
                <a:path w="2906" h="5740" extrusionOk="0">
                  <a:moveTo>
                    <a:pt x="2215" y="0"/>
                  </a:moveTo>
                  <a:cubicBezTo>
                    <a:pt x="1036" y="870"/>
                    <a:pt x="1" y="3334"/>
                    <a:pt x="1036" y="5739"/>
                  </a:cubicBezTo>
                  <a:cubicBezTo>
                    <a:pt x="536" y="3679"/>
                    <a:pt x="1263" y="1512"/>
                    <a:pt x="2906" y="179"/>
                  </a:cubicBezTo>
                  <a:cubicBezTo>
                    <a:pt x="2680" y="84"/>
                    <a:pt x="2453" y="24"/>
                    <a:pt x="2215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163724" y="3736678"/>
              <a:ext cx="106635" cy="199151"/>
            </a:xfrm>
            <a:custGeom>
              <a:avLst/>
              <a:gdLst/>
              <a:ahLst/>
              <a:cxnLst/>
              <a:rect l="l" t="t" r="r" b="b"/>
              <a:pathLst>
                <a:path w="2870" h="5360" extrusionOk="0">
                  <a:moveTo>
                    <a:pt x="2021" y="0"/>
                  </a:moveTo>
                  <a:cubicBezTo>
                    <a:pt x="1994" y="0"/>
                    <a:pt x="1968" y="1"/>
                    <a:pt x="1941" y="2"/>
                  </a:cubicBezTo>
                  <a:cubicBezTo>
                    <a:pt x="1060" y="633"/>
                    <a:pt x="0" y="3443"/>
                    <a:pt x="1000" y="5360"/>
                  </a:cubicBezTo>
                  <a:cubicBezTo>
                    <a:pt x="643" y="2954"/>
                    <a:pt x="1143" y="1954"/>
                    <a:pt x="2870" y="192"/>
                  </a:cubicBezTo>
                  <a:cubicBezTo>
                    <a:pt x="2597" y="61"/>
                    <a:pt x="2314" y="0"/>
                    <a:pt x="2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1016845" y="3708848"/>
              <a:ext cx="73455" cy="133201"/>
            </a:xfrm>
            <a:custGeom>
              <a:avLst/>
              <a:gdLst/>
              <a:ahLst/>
              <a:cxnLst/>
              <a:rect l="l" t="t" r="r" b="b"/>
              <a:pathLst>
                <a:path w="1977" h="3585" extrusionOk="0">
                  <a:moveTo>
                    <a:pt x="1286" y="1"/>
                  </a:moveTo>
                  <a:cubicBezTo>
                    <a:pt x="1286" y="1"/>
                    <a:pt x="0" y="1989"/>
                    <a:pt x="536" y="3584"/>
                  </a:cubicBezTo>
                  <a:cubicBezTo>
                    <a:pt x="405" y="2251"/>
                    <a:pt x="1036" y="906"/>
                    <a:pt x="1977" y="13"/>
                  </a:cubicBezTo>
                  <a:lnTo>
                    <a:pt x="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886761" y="3683619"/>
              <a:ext cx="48710" cy="108864"/>
            </a:xfrm>
            <a:custGeom>
              <a:avLst/>
              <a:gdLst/>
              <a:ahLst/>
              <a:cxnLst/>
              <a:rect l="l" t="t" r="r" b="b"/>
              <a:pathLst>
                <a:path w="1311" h="2930" extrusionOk="0">
                  <a:moveTo>
                    <a:pt x="918" y="1"/>
                  </a:moveTo>
                  <a:cubicBezTo>
                    <a:pt x="918" y="1"/>
                    <a:pt x="1" y="1787"/>
                    <a:pt x="525" y="2930"/>
                  </a:cubicBezTo>
                  <a:cubicBezTo>
                    <a:pt x="394" y="1918"/>
                    <a:pt x="715" y="715"/>
                    <a:pt x="1311" y="84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3661441" y="3440061"/>
              <a:ext cx="839257" cy="546922"/>
            </a:xfrm>
            <a:custGeom>
              <a:avLst/>
              <a:gdLst/>
              <a:ahLst/>
              <a:cxnLst/>
              <a:rect l="l" t="t" r="r" b="b"/>
              <a:pathLst>
                <a:path w="22588" h="14720" extrusionOk="0">
                  <a:moveTo>
                    <a:pt x="21827" y="1"/>
                  </a:moveTo>
                  <a:cubicBezTo>
                    <a:pt x="8841" y="1"/>
                    <a:pt x="1660" y="5999"/>
                    <a:pt x="1" y="14152"/>
                  </a:cubicBezTo>
                  <a:cubicBezTo>
                    <a:pt x="927" y="14498"/>
                    <a:pt x="2210" y="14719"/>
                    <a:pt x="3711" y="14719"/>
                  </a:cubicBezTo>
                  <a:cubicBezTo>
                    <a:pt x="9393" y="14719"/>
                    <a:pt x="18199" y="11553"/>
                    <a:pt x="22587" y="8"/>
                  </a:cubicBezTo>
                  <a:cubicBezTo>
                    <a:pt x="22331" y="3"/>
                    <a:pt x="22078" y="1"/>
                    <a:pt x="2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3661441" y="3502260"/>
              <a:ext cx="726009" cy="463657"/>
            </a:xfrm>
            <a:custGeom>
              <a:avLst/>
              <a:gdLst/>
              <a:ahLst/>
              <a:cxnLst/>
              <a:rect l="l" t="t" r="r" b="b"/>
              <a:pathLst>
                <a:path w="19540" h="12479" extrusionOk="0">
                  <a:moveTo>
                    <a:pt x="19539" y="0"/>
                  </a:moveTo>
                  <a:lnTo>
                    <a:pt x="19539" y="0"/>
                  </a:lnTo>
                  <a:cubicBezTo>
                    <a:pt x="8788" y="5977"/>
                    <a:pt x="1144" y="10787"/>
                    <a:pt x="1" y="12478"/>
                  </a:cubicBezTo>
                  <a:cubicBezTo>
                    <a:pt x="2120" y="12038"/>
                    <a:pt x="9181" y="7287"/>
                    <a:pt x="19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3765850" y="3898641"/>
              <a:ext cx="80998" cy="70817"/>
            </a:xfrm>
            <a:custGeom>
              <a:avLst/>
              <a:gdLst/>
              <a:ahLst/>
              <a:cxnLst/>
              <a:rect l="l" t="t" r="r" b="b"/>
              <a:pathLst>
                <a:path w="2180" h="1906" extrusionOk="0">
                  <a:moveTo>
                    <a:pt x="453" y="0"/>
                  </a:moveTo>
                  <a:lnTo>
                    <a:pt x="1" y="179"/>
                  </a:lnTo>
                  <a:cubicBezTo>
                    <a:pt x="894" y="239"/>
                    <a:pt x="1787" y="1060"/>
                    <a:pt x="1751" y="1905"/>
                  </a:cubicBezTo>
                  <a:cubicBezTo>
                    <a:pt x="2180" y="512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3861416" y="3830051"/>
              <a:ext cx="100913" cy="119490"/>
            </a:xfrm>
            <a:custGeom>
              <a:avLst/>
              <a:gdLst/>
              <a:ahLst/>
              <a:cxnLst/>
              <a:rect l="l" t="t" r="r" b="b"/>
              <a:pathLst>
                <a:path w="2716" h="3216" extrusionOk="0">
                  <a:moveTo>
                    <a:pt x="608" y="1"/>
                  </a:moveTo>
                  <a:lnTo>
                    <a:pt x="1" y="406"/>
                  </a:lnTo>
                  <a:cubicBezTo>
                    <a:pt x="1525" y="1013"/>
                    <a:pt x="2406" y="2251"/>
                    <a:pt x="2513" y="3216"/>
                  </a:cubicBezTo>
                  <a:cubicBezTo>
                    <a:pt x="2715" y="894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3982211" y="3754847"/>
              <a:ext cx="108418" cy="130117"/>
            </a:xfrm>
            <a:custGeom>
              <a:avLst/>
              <a:gdLst/>
              <a:ahLst/>
              <a:cxnLst/>
              <a:rect l="l" t="t" r="r" b="b"/>
              <a:pathLst>
                <a:path w="2918" h="3502" extrusionOk="0">
                  <a:moveTo>
                    <a:pt x="417" y="1"/>
                  </a:moveTo>
                  <a:cubicBezTo>
                    <a:pt x="262" y="84"/>
                    <a:pt x="119" y="191"/>
                    <a:pt x="0" y="322"/>
                  </a:cubicBezTo>
                  <a:cubicBezTo>
                    <a:pt x="1500" y="727"/>
                    <a:pt x="2631" y="1965"/>
                    <a:pt x="2917" y="3501"/>
                  </a:cubicBezTo>
                  <a:cubicBezTo>
                    <a:pt x="2893" y="1573"/>
                    <a:pt x="1464" y="227"/>
                    <a:pt x="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121547" y="3662849"/>
              <a:ext cx="107527" cy="123466"/>
            </a:xfrm>
            <a:custGeom>
              <a:avLst/>
              <a:gdLst/>
              <a:ahLst/>
              <a:cxnLst/>
              <a:rect l="l" t="t" r="r" b="b"/>
              <a:pathLst>
                <a:path w="2894" h="3323" extrusionOk="0">
                  <a:moveTo>
                    <a:pt x="560" y="0"/>
                  </a:moveTo>
                  <a:cubicBezTo>
                    <a:pt x="346" y="84"/>
                    <a:pt x="155" y="227"/>
                    <a:pt x="0" y="405"/>
                  </a:cubicBezTo>
                  <a:cubicBezTo>
                    <a:pt x="1679" y="1084"/>
                    <a:pt x="2310" y="1608"/>
                    <a:pt x="2787" y="3322"/>
                  </a:cubicBezTo>
                  <a:cubicBezTo>
                    <a:pt x="2894" y="1739"/>
                    <a:pt x="1334" y="167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32161" y="3593404"/>
              <a:ext cx="75648" cy="81407"/>
            </a:xfrm>
            <a:custGeom>
              <a:avLst/>
              <a:gdLst/>
              <a:ahLst/>
              <a:cxnLst/>
              <a:rect l="l" t="t" r="r" b="b"/>
              <a:pathLst>
                <a:path w="2036" h="2191" extrusionOk="0">
                  <a:moveTo>
                    <a:pt x="452" y="0"/>
                  </a:moveTo>
                  <a:lnTo>
                    <a:pt x="0" y="214"/>
                  </a:lnTo>
                  <a:cubicBezTo>
                    <a:pt x="893" y="536"/>
                    <a:pt x="1726" y="1250"/>
                    <a:pt x="2036" y="2191"/>
                  </a:cubicBezTo>
                  <a:cubicBezTo>
                    <a:pt x="1917" y="965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4329473" y="3533657"/>
              <a:ext cx="51348" cy="68625"/>
            </a:xfrm>
            <a:custGeom>
              <a:avLst/>
              <a:gdLst/>
              <a:ahLst/>
              <a:cxnLst/>
              <a:rect l="l" t="t" r="r" b="b"/>
              <a:pathLst>
                <a:path w="1382" h="1847" extrusionOk="0">
                  <a:moveTo>
                    <a:pt x="239" y="1"/>
                  </a:moveTo>
                  <a:lnTo>
                    <a:pt x="0" y="167"/>
                  </a:lnTo>
                  <a:cubicBezTo>
                    <a:pt x="584" y="417"/>
                    <a:pt x="1167" y="1132"/>
                    <a:pt x="1370" y="1846"/>
                  </a:cubicBezTo>
                  <a:cubicBezTo>
                    <a:pt x="1382" y="929"/>
                    <a:pt x="23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3726947" y="3808389"/>
              <a:ext cx="53540" cy="85865"/>
            </a:xfrm>
            <a:custGeom>
              <a:avLst/>
              <a:gdLst/>
              <a:ahLst/>
              <a:cxnLst/>
              <a:rect l="l" t="t" r="r" b="b"/>
              <a:pathLst>
                <a:path w="1441" h="2311" extrusionOk="0">
                  <a:moveTo>
                    <a:pt x="0" y="1"/>
                  </a:moveTo>
                  <a:cubicBezTo>
                    <a:pt x="786" y="322"/>
                    <a:pt x="1155" y="1477"/>
                    <a:pt x="822" y="2310"/>
                  </a:cubicBezTo>
                  <a:lnTo>
                    <a:pt x="1191" y="1977"/>
                  </a:lnTo>
                  <a:cubicBezTo>
                    <a:pt x="1191" y="1977"/>
                    <a:pt x="1441" y="191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3797284" y="3704426"/>
              <a:ext cx="81407" cy="128779"/>
            </a:xfrm>
            <a:custGeom>
              <a:avLst/>
              <a:gdLst/>
              <a:ahLst/>
              <a:cxnLst/>
              <a:rect l="l" t="t" r="r" b="b"/>
              <a:pathLst>
                <a:path w="2191" h="3466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489"/>
                    <a:pt x="1584" y="1834"/>
                    <a:pt x="1488" y="3465"/>
                  </a:cubicBezTo>
                  <a:lnTo>
                    <a:pt x="2120" y="3096"/>
                  </a:lnTo>
                  <a:cubicBezTo>
                    <a:pt x="2120" y="3096"/>
                    <a:pt x="2191" y="798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3913174" y="3608415"/>
              <a:ext cx="87203" cy="148694"/>
            </a:xfrm>
            <a:custGeom>
              <a:avLst/>
              <a:gdLst/>
              <a:ahLst/>
              <a:cxnLst/>
              <a:rect l="l" t="t" r="r" b="b"/>
              <a:pathLst>
                <a:path w="2347" h="4002" extrusionOk="0">
                  <a:moveTo>
                    <a:pt x="1" y="1"/>
                  </a:moveTo>
                  <a:lnTo>
                    <a:pt x="1" y="1"/>
                  </a:lnTo>
                  <a:cubicBezTo>
                    <a:pt x="1275" y="906"/>
                    <a:pt x="1918" y="2454"/>
                    <a:pt x="1656" y="4001"/>
                  </a:cubicBezTo>
                  <a:cubicBezTo>
                    <a:pt x="1822" y="3942"/>
                    <a:pt x="1977" y="3859"/>
                    <a:pt x="2120" y="3751"/>
                  </a:cubicBezTo>
                  <a:cubicBezTo>
                    <a:pt x="2346" y="2704"/>
                    <a:pt x="1739" y="846"/>
                    <a:pt x="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4059607" y="3528343"/>
              <a:ext cx="83636" cy="139851"/>
            </a:xfrm>
            <a:custGeom>
              <a:avLst/>
              <a:gdLst/>
              <a:ahLst/>
              <a:cxnLst/>
              <a:rect l="l" t="t" r="r" b="b"/>
              <a:pathLst>
                <a:path w="2251" h="3764" extrusionOk="0">
                  <a:moveTo>
                    <a:pt x="1" y="1"/>
                  </a:moveTo>
                  <a:lnTo>
                    <a:pt x="1" y="1"/>
                  </a:lnTo>
                  <a:cubicBezTo>
                    <a:pt x="1358" y="1168"/>
                    <a:pt x="1560" y="1954"/>
                    <a:pt x="1465" y="3763"/>
                  </a:cubicBezTo>
                  <a:cubicBezTo>
                    <a:pt x="1691" y="3704"/>
                    <a:pt x="1894" y="3585"/>
                    <a:pt x="2072" y="3430"/>
                  </a:cubicBezTo>
                  <a:cubicBezTo>
                    <a:pt x="2251" y="2656"/>
                    <a:pt x="148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4195413" y="3500476"/>
              <a:ext cx="49156" cy="99575"/>
            </a:xfrm>
            <a:custGeom>
              <a:avLst/>
              <a:gdLst/>
              <a:ahLst/>
              <a:cxnLst/>
              <a:rect l="l" t="t" r="r" b="b"/>
              <a:pathLst>
                <a:path w="1323" h="2680" extrusionOk="0">
                  <a:moveTo>
                    <a:pt x="1" y="1"/>
                  </a:moveTo>
                  <a:cubicBezTo>
                    <a:pt x="727" y="679"/>
                    <a:pt x="1037" y="1739"/>
                    <a:pt x="941" y="2680"/>
                  </a:cubicBezTo>
                  <a:lnTo>
                    <a:pt x="1322" y="2358"/>
                  </a:lnTo>
                  <a:cubicBezTo>
                    <a:pt x="1322" y="2358"/>
                    <a:pt x="1072" y="63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4291871" y="3465104"/>
              <a:ext cx="44697" cy="73010"/>
            </a:xfrm>
            <a:custGeom>
              <a:avLst/>
              <a:gdLst/>
              <a:ahLst/>
              <a:cxnLst/>
              <a:rect l="l" t="t" r="r" b="b"/>
              <a:pathLst>
                <a:path w="1203" h="1965" extrusionOk="0">
                  <a:moveTo>
                    <a:pt x="0" y="0"/>
                  </a:moveTo>
                  <a:lnTo>
                    <a:pt x="0" y="0"/>
                  </a:lnTo>
                  <a:cubicBezTo>
                    <a:pt x="572" y="500"/>
                    <a:pt x="965" y="1322"/>
                    <a:pt x="953" y="1965"/>
                  </a:cubicBezTo>
                  <a:lnTo>
                    <a:pt x="1203" y="1822"/>
                  </a:lnTo>
                  <a:cubicBezTo>
                    <a:pt x="1203" y="1822"/>
                    <a:pt x="846" y="3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3764549" y="4103595"/>
              <a:ext cx="461428" cy="420595"/>
            </a:xfrm>
            <a:custGeom>
              <a:avLst/>
              <a:gdLst/>
              <a:ahLst/>
              <a:cxnLst/>
              <a:rect l="l" t="t" r="r" b="b"/>
              <a:pathLst>
                <a:path w="12419" h="11320" extrusionOk="0">
                  <a:moveTo>
                    <a:pt x="946" y="1"/>
                  </a:moveTo>
                  <a:cubicBezTo>
                    <a:pt x="727" y="1"/>
                    <a:pt x="507" y="7"/>
                    <a:pt x="286" y="21"/>
                  </a:cubicBezTo>
                  <a:cubicBezTo>
                    <a:pt x="0" y="2950"/>
                    <a:pt x="2750" y="10332"/>
                    <a:pt x="12418" y="11320"/>
                  </a:cubicBezTo>
                  <a:cubicBezTo>
                    <a:pt x="10479" y="3529"/>
                    <a:pt x="5950" y="1"/>
                    <a:pt x="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3775139" y="4104338"/>
              <a:ext cx="395106" cy="361927"/>
            </a:xfrm>
            <a:custGeom>
              <a:avLst/>
              <a:gdLst/>
              <a:ahLst/>
              <a:cxnLst/>
              <a:rect l="l" t="t" r="r" b="b"/>
              <a:pathLst>
                <a:path w="10634" h="9741" extrusionOk="0">
                  <a:moveTo>
                    <a:pt x="1" y="1"/>
                  </a:moveTo>
                  <a:cubicBezTo>
                    <a:pt x="608" y="1203"/>
                    <a:pt x="4597" y="4680"/>
                    <a:pt x="10633" y="9740"/>
                  </a:cubicBezTo>
                  <a:cubicBezTo>
                    <a:pt x="5311" y="4228"/>
                    <a:pt x="1192" y="4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3800368" y="4156988"/>
              <a:ext cx="35000" cy="49602"/>
            </a:xfrm>
            <a:custGeom>
              <a:avLst/>
              <a:gdLst/>
              <a:ahLst/>
              <a:cxnLst/>
              <a:rect l="l" t="t" r="r" b="b"/>
              <a:pathLst>
                <a:path w="942" h="1335" extrusionOk="0">
                  <a:moveTo>
                    <a:pt x="751" y="1"/>
                  </a:moveTo>
                  <a:lnTo>
                    <a:pt x="751" y="1"/>
                  </a:lnTo>
                  <a:cubicBezTo>
                    <a:pt x="858" y="548"/>
                    <a:pt x="513" y="1227"/>
                    <a:pt x="1" y="1334"/>
                  </a:cubicBezTo>
                  <a:cubicBezTo>
                    <a:pt x="15" y="1335"/>
                    <a:pt x="29" y="1335"/>
                    <a:pt x="43" y="1335"/>
                  </a:cubicBezTo>
                  <a:cubicBezTo>
                    <a:pt x="907" y="1335"/>
                    <a:pt x="941" y="251"/>
                    <a:pt x="941" y="251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3832211" y="4204771"/>
              <a:ext cx="60228" cy="73455"/>
            </a:xfrm>
            <a:custGeom>
              <a:avLst/>
              <a:gdLst/>
              <a:ahLst/>
              <a:cxnLst/>
              <a:rect l="l" t="t" r="r" b="b"/>
              <a:pathLst>
                <a:path w="1621" h="1977" extrusionOk="0">
                  <a:moveTo>
                    <a:pt x="1287" y="1"/>
                  </a:moveTo>
                  <a:cubicBezTo>
                    <a:pt x="1168" y="1024"/>
                    <a:pt x="560" y="1751"/>
                    <a:pt x="1" y="1977"/>
                  </a:cubicBezTo>
                  <a:cubicBezTo>
                    <a:pt x="1430" y="1715"/>
                    <a:pt x="1620" y="310"/>
                    <a:pt x="1620" y="310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3892404" y="4264926"/>
              <a:ext cx="64613" cy="84082"/>
            </a:xfrm>
            <a:custGeom>
              <a:avLst/>
              <a:gdLst/>
              <a:ahLst/>
              <a:cxnLst/>
              <a:rect l="l" t="t" r="r" b="b"/>
              <a:pathLst>
                <a:path w="1739" h="2263" extrusionOk="0">
                  <a:moveTo>
                    <a:pt x="1453" y="1"/>
                  </a:moveTo>
                  <a:cubicBezTo>
                    <a:pt x="1441" y="977"/>
                    <a:pt x="881" y="1858"/>
                    <a:pt x="0" y="2263"/>
                  </a:cubicBezTo>
                  <a:cubicBezTo>
                    <a:pt x="1155" y="1941"/>
                    <a:pt x="1738" y="870"/>
                    <a:pt x="1715" y="203"/>
                  </a:cubicBezTo>
                  <a:cubicBezTo>
                    <a:pt x="1631" y="120"/>
                    <a:pt x="1548" y="60"/>
                    <a:pt x="1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3973776" y="4334408"/>
              <a:ext cx="61529" cy="79660"/>
            </a:xfrm>
            <a:custGeom>
              <a:avLst/>
              <a:gdLst/>
              <a:ahLst/>
              <a:cxnLst/>
              <a:rect l="l" t="t" r="r" b="b"/>
              <a:pathLst>
                <a:path w="1656" h="2144" extrusionOk="0">
                  <a:moveTo>
                    <a:pt x="1299" y="0"/>
                  </a:moveTo>
                  <a:cubicBezTo>
                    <a:pt x="1168" y="1119"/>
                    <a:pt x="953" y="1584"/>
                    <a:pt x="1" y="2143"/>
                  </a:cubicBezTo>
                  <a:cubicBezTo>
                    <a:pt x="965" y="1953"/>
                    <a:pt x="1656" y="774"/>
                    <a:pt x="1632" y="274"/>
                  </a:cubicBezTo>
                  <a:cubicBezTo>
                    <a:pt x="1549" y="155"/>
                    <a:pt x="1430" y="6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4053848" y="4388805"/>
              <a:ext cx="39421" cy="57107"/>
            </a:xfrm>
            <a:custGeom>
              <a:avLst/>
              <a:gdLst/>
              <a:ahLst/>
              <a:cxnLst/>
              <a:rect l="l" t="t" r="r" b="b"/>
              <a:pathLst>
                <a:path w="1061" h="1537" extrusionOk="0">
                  <a:moveTo>
                    <a:pt x="870" y="0"/>
                  </a:moveTo>
                  <a:cubicBezTo>
                    <a:pt x="822" y="620"/>
                    <a:pt x="501" y="1179"/>
                    <a:pt x="1" y="1536"/>
                  </a:cubicBezTo>
                  <a:cubicBezTo>
                    <a:pt x="727" y="1274"/>
                    <a:pt x="1060" y="239"/>
                    <a:pt x="1060" y="239"/>
                  </a:cubicBez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4109174" y="4437480"/>
              <a:ext cx="34517" cy="40722"/>
            </a:xfrm>
            <a:custGeom>
              <a:avLst/>
              <a:gdLst/>
              <a:ahLst/>
              <a:cxnLst/>
              <a:rect l="l" t="t" r="r" b="b"/>
              <a:pathLst>
                <a:path w="929" h="1096" extrusionOk="0">
                  <a:moveTo>
                    <a:pt x="786" y="0"/>
                  </a:moveTo>
                  <a:cubicBezTo>
                    <a:pt x="691" y="453"/>
                    <a:pt x="405" y="846"/>
                    <a:pt x="0" y="1096"/>
                  </a:cubicBezTo>
                  <a:cubicBezTo>
                    <a:pt x="560" y="941"/>
                    <a:pt x="929" y="107"/>
                    <a:pt x="929" y="107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3833549" y="4118494"/>
              <a:ext cx="50902" cy="38084"/>
            </a:xfrm>
            <a:custGeom>
              <a:avLst/>
              <a:gdLst/>
              <a:ahLst/>
              <a:cxnLst/>
              <a:rect l="l" t="t" r="r" b="b"/>
              <a:pathLst>
                <a:path w="1370" h="102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196" y="490"/>
                    <a:pt x="641" y="876"/>
                    <a:pt x="112" y="876"/>
                  </a:cubicBezTo>
                  <a:cubicBezTo>
                    <a:pt x="74" y="876"/>
                    <a:pt x="37" y="874"/>
                    <a:pt x="1" y="870"/>
                  </a:cubicBezTo>
                  <a:lnTo>
                    <a:pt x="1" y="870"/>
                  </a:lnTo>
                  <a:lnTo>
                    <a:pt x="262" y="1025"/>
                  </a:lnTo>
                  <a:cubicBezTo>
                    <a:pt x="262" y="1025"/>
                    <a:pt x="1370" y="894"/>
                    <a:pt x="126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885307" y="4144169"/>
              <a:ext cx="69034" cy="65504"/>
            </a:xfrm>
            <a:custGeom>
              <a:avLst/>
              <a:gdLst/>
              <a:ahLst/>
              <a:cxnLst/>
              <a:rect l="l" t="t" r="r" b="b"/>
              <a:pathLst>
                <a:path w="1858" h="1763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679" y="572"/>
                    <a:pt x="1001" y="1239"/>
                    <a:pt x="1" y="1441"/>
                  </a:cubicBezTo>
                  <a:lnTo>
                    <a:pt x="334" y="1762"/>
                  </a:lnTo>
                  <a:cubicBezTo>
                    <a:pt x="334" y="1762"/>
                    <a:pt x="1727" y="1441"/>
                    <a:pt x="185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951222" y="4198120"/>
              <a:ext cx="79214" cy="69963"/>
            </a:xfrm>
            <a:custGeom>
              <a:avLst/>
              <a:gdLst/>
              <a:ahLst/>
              <a:cxnLst/>
              <a:rect l="l" t="t" r="r" b="b"/>
              <a:pathLst>
                <a:path w="2132" h="1883" extrusionOk="0">
                  <a:moveTo>
                    <a:pt x="2132" y="1"/>
                  </a:moveTo>
                  <a:cubicBezTo>
                    <a:pt x="1787" y="906"/>
                    <a:pt x="965" y="1549"/>
                    <a:pt x="1" y="1644"/>
                  </a:cubicBezTo>
                  <a:cubicBezTo>
                    <a:pt x="60" y="1727"/>
                    <a:pt x="132" y="1811"/>
                    <a:pt x="215" y="1882"/>
                  </a:cubicBezTo>
                  <a:cubicBezTo>
                    <a:pt x="882" y="1846"/>
                    <a:pt x="1906" y="1180"/>
                    <a:pt x="2132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4026873" y="4273324"/>
              <a:ext cx="75239" cy="66842"/>
            </a:xfrm>
            <a:custGeom>
              <a:avLst/>
              <a:gdLst/>
              <a:ahLst/>
              <a:cxnLst/>
              <a:rect l="l" t="t" r="r" b="b"/>
              <a:pathLst>
                <a:path w="2025" h="1799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548" y="1001"/>
                    <a:pt x="1096" y="1251"/>
                    <a:pt x="1" y="1489"/>
                  </a:cubicBezTo>
                  <a:cubicBezTo>
                    <a:pt x="72" y="1608"/>
                    <a:pt x="179" y="1715"/>
                    <a:pt x="298" y="1799"/>
                  </a:cubicBezTo>
                  <a:cubicBezTo>
                    <a:pt x="798" y="1775"/>
                    <a:pt x="1917" y="977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4086137" y="4350311"/>
              <a:ext cx="54469" cy="43843"/>
            </a:xfrm>
            <a:custGeom>
              <a:avLst/>
              <a:gdLst/>
              <a:ahLst/>
              <a:cxnLst/>
              <a:rect l="l" t="t" r="r" b="b"/>
              <a:pathLst>
                <a:path w="1466" h="1180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56" y="536"/>
                    <a:pt x="620" y="906"/>
                    <a:pt x="1" y="1001"/>
                  </a:cubicBezTo>
                  <a:lnTo>
                    <a:pt x="263" y="1179"/>
                  </a:lnTo>
                  <a:cubicBezTo>
                    <a:pt x="263" y="1179"/>
                    <a:pt x="1263" y="75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4139233" y="4402961"/>
              <a:ext cx="38084" cy="37638"/>
            </a:xfrm>
            <a:custGeom>
              <a:avLst/>
              <a:gdLst/>
              <a:ahLst/>
              <a:cxnLst/>
              <a:rect l="l" t="t" r="r" b="b"/>
              <a:pathLst>
                <a:path w="1025" h="10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22" y="417"/>
                    <a:pt x="441" y="739"/>
                    <a:pt x="1" y="882"/>
                  </a:cubicBezTo>
                  <a:lnTo>
                    <a:pt x="132" y="1013"/>
                  </a:lnTo>
                  <a:cubicBezTo>
                    <a:pt x="132" y="1013"/>
                    <a:pt x="929" y="560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991170" y="4617538"/>
              <a:ext cx="3388647" cy="137585"/>
            </a:xfrm>
            <a:custGeom>
              <a:avLst/>
              <a:gdLst/>
              <a:ahLst/>
              <a:cxnLst/>
              <a:rect l="l" t="t" r="r" b="b"/>
              <a:pathLst>
                <a:path w="91203" h="3703" extrusionOk="0">
                  <a:moveTo>
                    <a:pt x="45602" y="0"/>
                  </a:moveTo>
                  <a:cubicBezTo>
                    <a:pt x="20420" y="0"/>
                    <a:pt x="1" y="833"/>
                    <a:pt x="1" y="1857"/>
                  </a:cubicBezTo>
                  <a:cubicBezTo>
                    <a:pt x="1" y="2881"/>
                    <a:pt x="20420" y="3703"/>
                    <a:pt x="45602" y="3703"/>
                  </a:cubicBezTo>
                  <a:cubicBezTo>
                    <a:pt x="70784" y="3703"/>
                    <a:pt x="91203" y="2881"/>
                    <a:pt x="91203" y="1857"/>
                  </a:cubicBezTo>
                  <a:cubicBezTo>
                    <a:pt x="91203" y="833"/>
                    <a:pt x="70784" y="0"/>
                    <a:pt x="45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2326306" y="4316685"/>
              <a:ext cx="718466" cy="326072"/>
            </a:xfrm>
            <a:custGeom>
              <a:avLst/>
              <a:gdLst/>
              <a:ahLst/>
              <a:cxnLst/>
              <a:rect l="l" t="t" r="r" b="b"/>
              <a:pathLst>
                <a:path w="19337" h="8776" extrusionOk="0">
                  <a:moveTo>
                    <a:pt x="2430" y="1"/>
                  </a:moveTo>
                  <a:lnTo>
                    <a:pt x="1" y="8776"/>
                  </a:lnTo>
                  <a:lnTo>
                    <a:pt x="19337" y="8776"/>
                  </a:lnTo>
                  <a:lnTo>
                    <a:pt x="1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2392667" y="4316685"/>
              <a:ext cx="585749" cy="85865"/>
            </a:xfrm>
            <a:custGeom>
              <a:avLst/>
              <a:gdLst/>
              <a:ahLst/>
              <a:cxnLst/>
              <a:rect l="l" t="t" r="r" b="b"/>
              <a:pathLst>
                <a:path w="15765" h="2311" extrusionOk="0">
                  <a:moveTo>
                    <a:pt x="644" y="1"/>
                  </a:moveTo>
                  <a:lnTo>
                    <a:pt x="1" y="2311"/>
                  </a:lnTo>
                  <a:lnTo>
                    <a:pt x="15765" y="2311"/>
                  </a:lnTo>
                  <a:lnTo>
                    <a:pt x="15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326306" y="4579044"/>
              <a:ext cx="718466" cy="63721"/>
            </a:xfrm>
            <a:custGeom>
              <a:avLst/>
              <a:gdLst/>
              <a:ahLst/>
              <a:cxnLst/>
              <a:rect l="l" t="t" r="r" b="b"/>
              <a:pathLst>
                <a:path w="19337" h="1715" extrusionOk="0">
                  <a:moveTo>
                    <a:pt x="477" y="0"/>
                  </a:moveTo>
                  <a:lnTo>
                    <a:pt x="1" y="1715"/>
                  </a:lnTo>
                  <a:lnTo>
                    <a:pt x="19337" y="1715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2223680" y="4621068"/>
              <a:ext cx="920627" cy="50011"/>
            </a:xfrm>
            <a:custGeom>
              <a:avLst/>
              <a:gdLst/>
              <a:ahLst/>
              <a:cxnLst/>
              <a:rect l="l" t="t" r="r" b="b"/>
              <a:pathLst>
                <a:path w="24778" h="134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lnTo>
                    <a:pt x="1" y="1346"/>
                  </a:lnTo>
                  <a:lnTo>
                    <a:pt x="24778" y="1346"/>
                  </a:lnTo>
                  <a:lnTo>
                    <a:pt x="24778" y="453"/>
                  </a:lnTo>
                  <a:cubicBezTo>
                    <a:pt x="24778" y="203"/>
                    <a:pt x="24575" y="0"/>
                    <a:pt x="2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1339770" y="4101700"/>
              <a:ext cx="2691917" cy="238015"/>
            </a:xfrm>
            <a:custGeom>
              <a:avLst/>
              <a:gdLst/>
              <a:ahLst/>
              <a:cxnLst/>
              <a:rect l="l" t="t" r="r" b="b"/>
              <a:pathLst>
                <a:path w="72451" h="6406" extrusionOk="0">
                  <a:moveTo>
                    <a:pt x="1" y="0"/>
                  </a:moveTo>
                  <a:lnTo>
                    <a:pt x="1" y="4465"/>
                  </a:lnTo>
                  <a:cubicBezTo>
                    <a:pt x="1" y="5537"/>
                    <a:pt x="858" y="6406"/>
                    <a:pt x="1930" y="6406"/>
                  </a:cubicBezTo>
                  <a:lnTo>
                    <a:pt x="70510" y="6406"/>
                  </a:lnTo>
                  <a:cubicBezTo>
                    <a:pt x="71581" y="6406"/>
                    <a:pt x="72451" y="5537"/>
                    <a:pt x="72451" y="4465"/>
                  </a:cubicBezTo>
                  <a:lnTo>
                    <a:pt x="72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1339362" y="2498933"/>
              <a:ext cx="2691880" cy="1602755"/>
            </a:xfrm>
            <a:custGeom>
              <a:avLst/>
              <a:gdLst/>
              <a:ahLst/>
              <a:cxnLst/>
              <a:rect l="l" t="t" r="r" b="b"/>
              <a:pathLst>
                <a:path w="72450" h="43137" extrusionOk="0">
                  <a:moveTo>
                    <a:pt x="1941" y="0"/>
                  </a:moveTo>
                  <a:cubicBezTo>
                    <a:pt x="869" y="0"/>
                    <a:pt x="0" y="869"/>
                    <a:pt x="0" y="1929"/>
                  </a:cubicBezTo>
                  <a:lnTo>
                    <a:pt x="0" y="43136"/>
                  </a:lnTo>
                  <a:lnTo>
                    <a:pt x="72450" y="43136"/>
                  </a:lnTo>
                  <a:lnTo>
                    <a:pt x="72450" y="1929"/>
                  </a:lnTo>
                  <a:cubicBezTo>
                    <a:pt x="72450" y="869"/>
                    <a:pt x="71580" y="0"/>
                    <a:pt x="7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1434036" y="2594461"/>
              <a:ext cx="2499454" cy="1409475"/>
            </a:xfrm>
            <a:custGeom>
              <a:avLst/>
              <a:gdLst/>
              <a:ahLst/>
              <a:cxnLst/>
              <a:rect l="l" t="t" r="r" b="b"/>
              <a:pathLst>
                <a:path w="67271" h="37935" extrusionOk="0">
                  <a:moveTo>
                    <a:pt x="0" y="1"/>
                  </a:moveTo>
                  <a:lnTo>
                    <a:pt x="67270" y="1"/>
                  </a:lnTo>
                  <a:lnTo>
                    <a:pt x="67270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2647930" y="4171590"/>
              <a:ext cx="85419" cy="8586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5"/>
                  </a:cubicBezTo>
                  <a:cubicBezTo>
                    <a:pt x="1" y="1786"/>
                    <a:pt x="513" y="2310"/>
                    <a:pt x="1144" y="2310"/>
                  </a:cubicBezTo>
                  <a:cubicBezTo>
                    <a:pt x="1787" y="2310"/>
                    <a:pt x="2299" y="1786"/>
                    <a:pt x="2299" y="1155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1443779" y="2597606"/>
              <a:ext cx="2499528" cy="1386459"/>
            </a:xfrm>
            <a:custGeom>
              <a:avLst/>
              <a:gdLst/>
              <a:ahLst/>
              <a:cxnLst/>
              <a:rect l="l" t="t" r="r" b="b"/>
              <a:pathLst>
                <a:path w="71903" h="39970" extrusionOk="0">
                  <a:moveTo>
                    <a:pt x="1394" y="0"/>
                  </a:moveTo>
                  <a:cubicBezTo>
                    <a:pt x="870" y="0"/>
                    <a:pt x="358" y="214"/>
                    <a:pt x="1" y="595"/>
                  </a:cubicBezTo>
                  <a:lnTo>
                    <a:pt x="71903" y="39969"/>
                  </a:lnTo>
                  <a:lnTo>
                    <a:pt x="71903" y="1929"/>
                  </a:lnTo>
                  <a:cubicBezTo>
                    <a:pt x="71903" y="869"/>
                    <a:pt x="71033" y="0"/>
                    <a:pt x="69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1830827" y="2499379"/>
              <a:ext cx="1708944" cy="1165664"/>
            </a:xfrm>
            <a:custGeom>
              <a:avLst/>
              <a:gdLst/>
              <a:ahLst/>
              <a:cxnLst/>
              <a:rect l="l" t="t" r="r" b="b"/>
              <a:pathLst>
                <a:path w="45995" h="31373" extrusionOk="0">
                  <a:moveTo>
                    <a:pt x="1" y="0"/>
                  </a:moveTo>
                  <a:cubicBezTo>
                    <a:pt x="1751" y="7858"/>
                    <a:pt x="5537" y="15061"/>
                    <a:pt x="11324" y="21526"/>
                  </a:cubicBezTo>
                  <a:cubicBezTo>
                    <a:pt x="16134" y="26896"/>
                    <a:pt x="21015" y="30158"/>
                    <a:pt x="23004" y="31373"/>
                  </a:cubicBezTo>
                  <a:cubicBezTo>
                    <a:pt x="24980" y="30147"/>
                    <a:pt x="29862" y="26872"/>
                    <a:pt x="34684" y="21491"/>
                  </a:cubicBezTo>
                  <a:cubicBezTo>
                    <a:pt x="40470" y="15026"/>
                    <a:pt x="44245" y="7834"/>
                    <a:pt x="45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1790587" y="1550449"/>
              <a:ext cx="1789905" cy="1933658"/>
            </a:xfrm>
            <a:custGeom>
              <a:avLst/>
              <a:gdLst/>
              <a:ahLst/>
              <a:cxnLst/>
              <a:rect l="l" t="t" r="r" b="b"/>
              <a:pathLst>
                <a:path w="48174" h="52043" extrusionOk="0">
                  <a:moveTo>
                    <a:pt x="35767" y="42172"/>
                  </a:moveTo>
                  <a:cubicBezTo>
                    <a:pt x="30945" y="47554"/>
                    <a:pt x="26063" y="50828"/>
                    <a:pt x="24087" y="52042"/>
                  </a:cubicBezTo>
                  <a:cubicBezTo>
                    <a:pt x="22098" y="50828"/>
                    <a:pt x="17217" y="47566"/>
                    <a:pt x="12407" y="42196"/>
                  </a:cubicBezTo>
                  <a:cubicBezTo>
                    <a:pt x="4561" y="33445"/>
                    <a:pt x="393" y="23324"/>
                    <a:pt x="0" y="12061"/>
                  </a:cubicBezTo>
                  <a:cubicBezTo>
                    <a:pt x="12633" y="10466"/>
                    <a:pt x="20813" y="3382"/>
                    <a:pt x="24063" y="0"/>
                  </a:cubicBezTo>
                  <a:cubicBezTo>
                    <a:pt x="27135" y="3239"/>
                    <a:pt x="34802" y="9787"/>
                    <a:pt x="48173" y="11990"/>
                  </a:cubicBezTo>
                  <a:cubicBezTo>
                    <a:pt x="47792" y="23241"/>
                    <a:pt x="43625" y="33385"/>
                    <a:pt x="35767" y="42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1838370" y="1615026"/>
              <a:ext cx="1693896" cy="1804061"/>
            </a:xfrm>
            <a:custGeom>
              <a:avLst/>
              <a:gdLst/>
              <a:ahLst/>
              <a:cxnLst/>
              <a:rect l="l" t="t" r="r" b="b"/>
              <a:pathLst>
                <a:path w="45590" h="48555" fill="none" extrusionOk="0">
                  <a:moveTo>
                    <a:pt x="33850" y="39351"/>
                  </a:moveTo>
                  <a:cubicBezTo>
                    <a:pt x="29290" y="44363"/>
                    <a:pt x="24670" y="47423"/>
                    <a:pt x="22801" y="48554"/>
                  </a:cubicBezTo>
                  <a:cubicBezTo>
                    <a:pt x="20920" y="47423"/>
                    <a:pt x="16300" y="44387"/>
                    <a:pt x="11752" y="39374"/>
                  </a:cubicBezTo>
                  <a:cubicBezTo>
                    <a:pt x="4322" y="31207"/>
                    <a:pt x="369" y="21765"/>
                    <a:pt x="0" y="11264"/>
                  </a:cubicBezTo>
                  <a:cubicBezTo>
                    <a:pt x="11966" y="9775"/>
                    <a:pt x="19705" y="3156"/>
                    <a:pt x="22765" y="0"/>
                  </a:cubicBezTo>
                  <a:cubicBezTo>
                    <a:pt x="25670" y="3025"/>
                    <a:pt x="32933" y="9144"/>
                    <a:pt x="45589" y="11192"/>
                  </a:cubicBezTo>
                  <a:cubicBezTo>
                    <a:pt x="45244" y="21694"/>
                    <a:pt x="41291" y="31147"/>
                    <a:pt x="33850" y="39351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1790587" y="1550449"/>
              <a:ext cx="894952" cy="1933658"/>
            </a:xfrm>
            <a:custGeom>
              <a:avLst/>
              <a:gdLst/>
              <a:ahLst/>
              <a:cxnLst/>
              <a:rect l="l" t="t" r="r" b="b"/>
              <a:pathLst>
                <a:path w="24087" h="52043" extrusionOk="0">
                  <a:moveTo>
                    <a:pt x="24063" y="0"/>
                  </a:moveTo>
                  <a:cubicBezTo>
                    <a:pt x="20813" y="3382"/>
                    <a:pt x="12633" y="10466"/>
                    <a:pt x="0" y="12061"/>
                  </a:cubicBezTo>
                  <a:cubicBezTo>
                    <a:pt x="393" y="23324"/>
                    <a:pt x="4561" y="33445"/>
                    <a:pt x="12407" y="42196"/>
                  </a:cubicBezTo>
                  <a:cubicBezTo>
                    <a:pt x="17217" y="47566"/>
                    <a:pt x="22098" y="50828"/>
                    <a:pt x="24087" y="52042"/>
                  </a:cubicBezTo>
                  <a:cubicBezTo>
                    <a:pt x="24087" y="45518"/>
                    <a:pt x="24063" y="9275"/>
                    <a:pt x="24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1906477" y="1566559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436274" y="1566559"/>
              <a:ext cx="22144" cy="22182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44" y="1"/>
                    <a:pt x="1" y="132"/>
                    <a:pt x="1" y="299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514516" y="1933120"/>
              <a:ext cx="73047" cy="73455"/>
            </a:xfrm>
            <a:custGeom>
              <a:avLst/>
              <a:gdLst/>
              <a:ahLst/>
              <a:cxnLst/>
              <a:rect l="l" t="t" r="r" b="b"/>
              <a:pathLst>
                <a:path w="1966" h="1977" extrusionOk="0">
                  <a:moveTo>
                    <a:pt x="989" y="0"/>
                  </a:moveTo>
                  <a:cubicBezTo>
                    <a:pt x="441" y="0"/>
                    <a:pt x="1" y="441"/>
                    <a:pt x="1" y="988"/>
                  </a:cubicBezTo>
                  <a:cubicBezTo>
                    <a:pt x="1" y="1536"/>
                    <a:pt x="441" y="1976"/>
                    <a:pt x="989" y="1976"/>
                  </a:cubicBezTo>
                  <a:cubicBezTo>
                    <a:pt x="1525" y="1976"/>
                    <a:pt x="1965" y="1536"/>
                    <a:pt x="1965" y="988"/>
                  </a:cubicBezTo>
                  <a:cubicBezTo>
                    <a:pt x="1965" y="441"/>
                    <a:pt x="1525" y="0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343783" y="1891059"/>
              <a:ext cx="18615" cy="18652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07" y="1"/>
                    <a:pt x="0" y="120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cubicBezTo>
                    <a:pt x="393" y="501"/>
                    <a:pt x="500" y="394"/>
                    <a:pt x="500" y="251"/>
                  </a:cubicBezTo>
                  <a:cubicBezTo>
                    <a:pt x="500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020821" y="2187045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19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884123" y="2302935"/>
              <a:ext cx="27012" cy="27012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cubicBezTo>
                    <a:pt x="572" y="727"/>
                    <a:pt x="727" y="560"/>
                    <a:pt x="727" y="358"/>
                  </a:cubicBezTo>
                  <a:cubicBezTo>
                    <a:pt x="727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633727" y="334211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538607" y="3190817"/>
              <a:ext cx="16868" cy="16831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46"/>
                    <a:pt x="96" y="453"/>
                    <a:pt x="227" y="453"/>
                  </a:cubicBezTo>
                  <a:cubicBezTo>
                    <a:pt x="346" y="453"/>
                    <a:pt x="453" y="346"/>
                    <a:pt x="453" y="227"/>
                  </a:cubicBezTo>
                  <a:cubicBezTo>
                    <a:pt x="453" y="108"/>
                    <a:pt x="346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470500" y="3607114"/>
              <a:ext cx="18615" cy="1861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81"/>
                    <a:pt x="107" y="500"/>
                    <a:pt x="250" y="500"/>
                  </a:cubicBezTo>
                  <a:cubicBezTo>
                    <a:pt x="381" y="500"/>
                    <a:pt x="500" y="381"/>
                    <a:pt x="500" y="250"/>
                  </a:cubicBezTo>
                  <a:cubicBezTo>
                    <a:pt x="500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869967" y="4043736"/>
              <a:ext cx="30987" cy="31024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7" y="834"/>
                  </a:cubicBezTo>
                  <a:cubicBezTo>
                    <a:pt x="643" y="834"/>
                    <a:pt x="834" y="644"/>
                    <a:pt x="834" y="417"/>
                  </a:cubicBezTo>
                  <a:cubicBezTo>
                    <a:pt x="834" y="179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617379" y="4132651"/>
              <a:ext cx="22590" cy="2259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1"/>
                  </a:moveTo>
                  <a:cubicBezTo>
                    <a:pt x="131" y="1"/>
                    <a:pt x="0" y="132"/>
                    <a:pt x="0" y="310"/>
                  </a:cubicBezTo>
                  <a:cubicBezTo>
                    <a:pt x="0" y="477"/>
                    <a:pt x="131" y="608"/>
                    <a:pt x="310" y="608"/>
                  </a:cubicBezTo>
                  <a:cubicBezTo>
                    <a:pt x="476" y="608"/>
                    <a:pt x="607" y="477"/>
                    <a:pt x="607" y="310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813787" y="4393227"/>
              <a:ext cx="29241" cy="29241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8" y="786"/>
                    <a:pt x="786" y="608"/>
                    <a:pt x="786" y="393"/>
                  </a:cubicBezTo>
                  <a:cubicBezTo>
                    <a:pt x="786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4672759" y="3340334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4696205" y="3654897"/>
              <a:ext cx="51794" cy="51348"/>
            </a:xfrm>
            <a:custGeom>
              <a:avLst/>
              <a:gdLst/>
              <a:ahLst/>
              <a:cxnLst/>
              <a:rect l="l" t="t" r="r" b="b"/>
              <a:pathLst>
                <a:path w="1394" h="1382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703" y="1381"/>
                  </a:cubicBezTo>
                  <a:cubicBezTo>
                    <a:pt x="1084" y="1381"/>
                    <a:pt x="1394" y="1072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4672759" y="1919372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80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3828681" y="1844614"/>
              <a:ext cx="56661" cy="56216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51"/>
                  </a:cubicBezTo>
                  <a:cubicBezTo>
                    <a:pt x="1525" y="334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4293208" y="1417727"/>
              <a:ext cx="46927" cy="46927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62"/>
                    <a:pt x="631" y="1262"/>
                  </a:cubicBezTo>
                  <a:cubicBezTo>
                    <a:pt x="976" y="1262"/>
                    <a:pt x="1262" y="977"/>
                    <a:pt x="1262" y="631"/>
                  </a:cubicBezTo>
                  <a:cubicBezTo>
                    <a:pt x="1262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1115604" y="4878581"/>
              <a:ext cx="15225" cy="78042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0" y="0"/>
                  </a:moveTo>
                  <a:lnTo>
                    <a:pt x="0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1084379" y="4909772"/>
              <a:ext cx="77673" cy="15259"/>
            </a:xfrm>
            <a:custGeom>
              <a:avLst/>
              <a:gdLst/>
              <a:ahLst/>
              <a:cxnLst/>
              <a:rect l="l" t="t" r="r" b="b"/>
              <a:pathLst>
                <a:path w="2311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310" y="453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4423255" y="4679440"/>
              <a:ext cx="16831" cy="86311"/>
            </a:xfrm>
            <a:custGeom>
              <a:avLst/>
              <a:gdLst/>
              <a:ahLst/>
              <a:cxnLst/>
              <a:rect l="l" t="t" r="r" b="b"/>
              <a:pathLst>
                <a:path w="453" h="2323" extrusionOk="0">
                  <a:moveTo>
                    <a:pt x="1" y="1"/>
                  </a:moveTo>
                  <a:lnTo>
                    <a:pt x="1" y="2323"/>
                  </a:lnTo>
                  <a:lnTo>
                    <a:pt x="453" y="232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4388291" y="4713958"/>
              <a:ext cx="86311" cy="16831"/>
            </a:xfrm>
            <a:custGeom>
              <a:avLst/>
              <a:gdLst/>
              <a:ahLst/>
              <a:cxnLst/>
              <a:rect l="l" t="t" r="r" b="b"/>
              <a:pathLst>
                <a:path w="2323" h="453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1923273" y="1251245"/>
              <a:ext cx="16831" cy="86274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1" y="0"/>
                  </a:moveTo>
                  <a:lnTo>
                    <a:pt x="1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1888309" y="1286171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3097855" y="1150745"/>
              <a:ext cx="16831" cy="85828"/>
            </a:xfrm>
            <a:custGeom>
              <a:avLst/>
              <a:gdLst/>
              <a:ahLst/>
              <a:cxnLst/>
              <a:rect l="l" t="t" r="r" b="b"/>
              <a:pathLst>
                <a:path w="453" h="2310" extrusionOk="0">
                  <a:moveTo>
                    <a:pt x="0" y="0"/>
                  </a:moveTo>
                  <a:lnTo>
                    <a:pt x="0" y="2310"/>
                  </a:lnTo>
                  <a:lnTo>
                    <a:pt x="453" y="231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3062891" y="1185225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4455990" y="1713676"/>
              <a:ext cx="30133" cy="154416"/>
            </a:xfrm>
            <a:custGeom>
              <a:avLst/>
              <a:gdLst/>
              <a:ahLst/>
              <a:cxnLst/>
              <a:rect l="l" t="t" r="r" b="b"/>
              <a:pathLst>
                <a:path w="811" h="4156" extrusionOk="0">
                  <a:moveTo>
                    <a:pt x="1" y="1"/>
                  </a:moveTo>
                  <a:lnTo>
                    <a:pt x="1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4393605" y="1776061"/>
              <a:ext cx="154453" cy="30096"/>
            </a:xfrm>
            <a:custGeom>
              <a:avLst/>
              <a:gdLst/>
              <a:ahLst/>
              <a:cxnLst/>
              <a:rect l="l" t="t" r="r" b="b"/>
              <a:pathLst>
                <a:path w="4157" h="810" extrusionOk="0">
                  <a:moveTo>
                    <a:pt x="1" y="0"/>
                  </a:moveTo>
                  <a:lnTo>
                    <a:pt x="1" y="810"/>
                  </a:lnTo>
                  <a:lnTo>
                    <a:pt x="4156" y="810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4789987" y="4308163"/>
              <a:ext cx="16423" cy="84973"/>
            </a:xfrm>
            <a:custGeom>
              <a:avLst/>
              <a:gdLst/>
              <a:ahLst/>
              <a:cxnLst/>
              <a:rect l="l" t="t" r="r" b="b"/>
              <a:pathLst>
                <a:path w="442" h="2287" extrusionOk="0">
                  <a:moveTo>
                    <a:pt x="1" y="0"/>
                  </a:moveTo>
                  <a:lnTo>
                    <a:pt x="1" y="2286"/>
                  </a:lnTo>
                  <a:lnTo>
                    <a:pt x="441" y="228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4755506" y="4342198"/>
              <a:ext cx="85419" cy="16868"/>
            </a:xfrm>
            <a:custGeom>
              <a:avLst/>
              <a:gdLst/>
              <a:ahLst/>
              <a:cxnLst/>
              <a:rect l="l" t="t" r="r" b="b"/>
              <a:pathLst>
                <a:path w="2299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298" y="453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697004" y="1448678"/>
              <a:ext cx="30096" cy="154416"/>
            </a:xfrm>
            <a:custGeom>
              <a:avLst/>
              <a:gdLst/>
              <a:ahLst/>
              <a:cxnLst/>
              <a:rect l="l" t="t" r="r" b="b"/>
              <a:pathLst>
                <a:path w="810" h="4156" extrusionOk="0">
                  <a:moveTo>
                    <a:pt x="0" y="1"/>
                  </a:moveTo>
                  <a:lnTo>
                    <a:pt x="0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635065" y="1510617"/>
              <a:ext cx="154416" cy="30133"/>
            </a:xfrm>
            <a:custGeom>
              <a:avLst/>
              <a:gdLst/>
              <a:ahLst/>
              <a:cxnLst/>
              <a:rect l="l" t="t" r="r" b="b"/>
              <a:pathLst>
                <a:path w="4156" h="811" extrusionOk="0">
                  <a:moveTo>
                    <a:pt x="0" y="1"/>
                  </a:moveTo>
                  <a:lnTo>
                    <a:pt x="0" y="810"/>
                  </a:lnTo>
                  <a:lnTo>
                    <a:pt x="4156" y="81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2382932" y="2258719"/>
              <a:ext cx="624687" cy="503004"/>
            </a:xfrm>
            <a:custGeom>
              <a:avLst/>
              <a:gdLst/>
              <a:ahLst/>
              <a:cxnLst/>
              <a:rect l="l" t="t" r="r" b="b"/>
              <a:pathLst>
                <a:path w="16813" h="13538" extrusionOk="0">
                  <a:moveTo>
                    <a:pt x="14681" y="0"/>
                  </a:moveTo>
                  <a:cubicBezTo>
                    <a:pt x="9097" y="5251"/>
                    <a:pt x="6335" y="10311"/>
                    <a:pt x="6335" y="10311"/>
                  </a:cubicBezTo>
                  <a:lnTo>
                    <a:pt x="3632" y="5763"/>
                  </a:lnTo>
                  <a:lnTo>
                    <a:pt x="1" y="5763"/>
                  </a:lnTo>
                  <a:lnTo>
                    <a:pt x="5764" y="13537"/>
                  </a:lnTo>
                  <a:lnTo>
                    <a:pt x="7442" y="13537"/>
                  </a:lnTo>
                  <a:cubicBezTo>
                    <a:pt x="11574" y="4727"/>
                    <a:pt x="16813" y="0"/>
                    <a:pt x="16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2295800" y="2060937"/>
              <a:ext cx="820642" cy="820642"/>
            </a:xfrm>
            <a:custGeom>
              <a:avLst/>
              <a:gdLst/>
              <a:ahLst/>
              <a:cxnLst/>
              <a:rect l="l" t="t" r="r" b="b"/>
              <a:pathLst>
                <a:path w="22087" h="22087" fill="none" extrusionOk="0">
                  <a:moveTo>
                    <a:pt x="22086" y="11050"/>
                  </a:moveTo>
                  <a:cubicBezTo>
                    <a:pt x="22086" y="17146"/>
                    <a:pt x="17145" y="22087"/>
                    <a:pt x="11049" y="22087"/>
                  </a:cubicBezTo>
                  <a:cubicBezTo>
                    <a:pt x="4953" y="22087"/>
                    <a:pt x="0" y="17146"/>
                    <a:pt x="0" y="11050"/>
                  </a:cubicBezTo>
                  <a:cubicBezTo>
                    <a:pt x="0" y="4954"/>
                    <a:pt x="4953" y="1"/>
                    <a:pt x="11049" y="1"/>
                  </a:cubicBezTo>
                  <a:cubicBezTo>
                    <a:pt x="17145" y="1"/>
                    <a:pt x="22086" y="4954"/>
                    <a:pt x="22086" y="1105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31833A39-645A-6B82-35FB-28E7F64CF29E}"/>
              </a:ext>
            </a:extLst>
          </p:cNvPr>
          <p:cNvSpPr txBox="1"/>
          <p:nvPr/>
        </p:nvSpPr>
        <p:spPr>
          <a:xfrm>
            <a:off x="5053203" y="1773723"/>
            <a:ext cx="3809769" cy="2247424"/>
          </a:xfrm>
          <a:prstGeom prst="round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a real-time NIDS for actual networks using deep learning technique.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evaluation metrics will be carried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computational complexity of the proposed NIDS without compromising on the detection accuracy.</a:t>
            </a:r>
          </a:p>
        </p:txBody>
      </p:sp>
    </p:spTree>
    <p:extLst>
      <p:ext uri="{BB962C8B-B14F-4D97-AF65-F5344CB8AC3E}">
        <p14:creationId xmlns:p14="http://schemas.microsoft.com/office/powerpoint/2010/main" val="177548191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4130978" y="2232693"/>
            <a:ext cx="4811932" cy="678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References</a:t>
            </a:r>
          </a:p>
        </p:txBody>
      </p:sp>
      <p:grpSp>
        <p:nvGrpSpPr>
          <p:cNvPr id="56" name="Google Shape;56;p15"/>
          <p:cNvGrpSpPr/>
          <p:nvPr/>
        </p:nvGrpSpPr>
        <p:grpSpPr>
          <a:xfrm>
            <a:off x="-2395492" y="1206887"/>
            <a:ext cx="6967495" cy="3975885"/>
            <a:chOff x="2925068" y="2092209"/>
            <a:chExt cx="3288881" cy="1876746"/>
          </a:xfrm>
        </p:grpSpPr>
        <p:sp>
          <p:nvSpPr>
            <p:cNvPr id="57" name="Google Shape;57;p15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925068" y="3784023"/>
              <a:ext cx="3288881" cy="184931"/>
            </a:xfrm>
            <a:custGeom>
              <a:avLst/>
              <a:gdLst/>
              <a:ahLst/>
              <a:cxnLst/>
              <a:rect l="l" t="t" r="r" b="b"/>
              <a:pathLst>
                <a:path w="99966" h="5621" extrusionOk="0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180924" y="3783234"/>
              <a:ext cx="777592" cy="56062"/>
            </a:xfrm>
            <a:custGeom>
              <a:avLst/>
              <a:gdLst/>
              <a:ahLst/>
              <a:cxnLst/>
              <a:rect l="l" t="t" r="r" b="b"/>
              <a:pathLst>
                <a:path w="23635" h="1704" extrusionOk="0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176203" y="2431835"/>
              <a:ext cx="786606" cy="1012201"/>
            </a:xfrm>
            <a:custGeom>
              <a:avLst/>
              <a:gdLst/>
              <a:ahLst/>
              <a:cxnLst/>
              <a:rect l="l" t="t" r="r" b="b"/>
              <a:pathLst>
                <a:path w="23909" h="30766" fill="none" extrusionOk="0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w="7750" cap="flat" cmpd="sng">
              <a:solidFill>
                <a:srgbClr val="FCFC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831500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ADBE-6D08-C8D1-9E48-DEF76B33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007FB-EB44-9554-8CBB-A4532F89AD78}"/>
              </a:ext>
            </a:extLst>
          </p:cNvPr>
          <p:cNvSpPr txBox="1"/>
          <p:nvPr/>
        </p:nvSpPr>
        <p:spPr>
          <a:xfrm>
            <a:off x="457200" y="1211096"/>
            <a:ext cx="8229599" cy="3639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Toldinas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Venčkauskas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Damaševičius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Š.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Grigaliūnas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Morkevičius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E.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Baranauskas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"A Novel Approach for Network Intrusion Detection Using Multistage Deep Learning Image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Recognition",Electronics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vol. 10, no. 15, p. 1854, 2021. Available: 10.3390/electronics10151854.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Z. Wang, "Deep Learning-Based Intrusion Detection With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Adversaries",IEEE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Access, vol. 6, pp. 38367-38384, 2018. Available: 10.1109/access.2018.2854599.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H. Sun, J. Zhu, S. Wang and Y. Li, "BAT: Deep Learning Methods on Network Intrusion Detection Using NSL-KDD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Dataset",IEEE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Access, vol. 8, pp. 29575-29585, 2020. Available: 10.1109/access.2020.2972627.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Javaid, Q. Niyaz, W. Sun and M.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Alam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"A Deep Learning Approach for Network Intrusion Detection System",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Proceedings of the 9th EAI International Conference on Bio-inspired Information and Communications Technologies (formerly BIONETICS)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2016. Available: 10.4108/eai.3-12-2015.2262516.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Boukhalfa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Abdellaoui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N.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Hmina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H.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Chaoui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"LSTM deep learning method for network intrusion detection system",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Journal of Electrical and Computer Engineering (IJECE)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vol. 10, no. 3, p. 3315, 2020. Available: 10.11591/ijece.v10i3.pp3315-3322.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https://www.upguard.com/blog/what-is-netwalker-ransomware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https://www.bleepingcomputer.com/news/security/netwalker-ransomware-continues-assault-on-us-colleges-hits-ucsf/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https://cisomag.eccouncil.org/importance-of-intrusion-detection-system-in-cybersecurity/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Salih et al., "Deep Learning Approaches for Intrusion Detection", Asian Journal of Research in Computer Science, pp. 50-64, 2021. Available: 10.9734/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ajrcos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/2021/v9i430229.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46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4130978" y="2232693"/>
            <a:ext cx="4811932" cy="678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</a:p>
        </p:txBody>
      </p:sp>
      <p:grpSp>
        <p:nvGrpSpPr>
          <p:cNvPr id="56" name="Google Shape;56;p15"/>
          <p:cNvGrpSpPr/>
          <p:nvPr/>
        </p:nvGrpSpPr>
        <p:grpSpPr>
          <a:xfrm>
            <a:off x="-2395492" y="1206887"/>
            <a:ext cx="6967495" cy="3975885"/>
            <a:chOff x="2925068" y="2092209"/>
            <a:chExt cx="3288881" cy="1876746"/>
          </a:xfrm>
        </p:grpSpPr>
        <p:sp>
          <p:nvSpPr>
            <p:cNvPr id="57" name="Google Shape;57;p15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925068" y="3784023"/>
              <a:ext cx="3288881" cy="184931"/>
            </a:xfrm>
            <a:custGeom>
              <a:avLst/>
              <a:gdLst/>
              <a:ahLst/>
              <a:cxnLst/>
              <a:rect l="l" t="t" r="r" b="b"/>
              <a:pathLst>
                <a:path w="99966" h="5621" extrusionOk="0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180924" y="3783234"/>
              <a:ext cx="777592" cy="56062"/>
            </a:xfrm>
            <a:custGeom>
              <a:avLst/>
              <a:gdLst/>
              <a:ahLst/>
              <a:cxnLst/>
              <a:rect l="l" t="t" r="r" b="b"/>
              <a:pathLst>
                <a:path w="23635" h="1704" extrusionOk="0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176203" y="2431835"/>
              <a:ext cx="786606" cy="1012201"/>
            </a:xfrm>
            <a:custGeom>
              <a:avLst/>
              <a:gdLst/>
              <a:ahLst/>
              <a:cxnLst/>
              <a:rect l="l" t="t" r="r" b="b"/>
              <a:pathLst>
                <a:path w="23909" h="30766" fill="none" extrusionOk="0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w="7750" cap="flat" cmpd="sng">
              <a:solidFill>
                <a:srgbClr val="FCFC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36076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Google Shape;446;p20"/>
          <p:cNvGraphicFramePr/>
          <p:nvPr>
            <p:extLst>
              <p:ext uri="{D42A27DB-BD31-4B8C-83A1-F6EECF244321}">
                <p14:modId xmlns:p14="http://schemas.microsoft.com/office/powerpoint/2010/main" val="878331596"/>
              </p:ext>
            </p:extLst>
          </p:nvPr>
        </p:nvGraphicFramePr>
        <p:xfrm>
          <a:off x="4572000" y="1246711"/>
          <a:ext cx="4114800" cy="3465250"/>
        </p:xfrm>
        <a:graphic>
          <a:graphicData uri="http://schemas.openxmlformats.org/drawingml/2006/table">
            <a:tbl>
              <a:tblPr>
                <a:noFill/>
                <a:tableStyleId>{CC3D5B7B-EF63-4D39-89C6-48FDD55CDA53}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9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Network infections, eavesdropping, and malicious attacks are on the rise.</a:t>
                      </a:r>
                    </a:p>
                  </a:txBody>
                  <a:tcPr marL="182875" marR="274300" marT="91425" marB="9142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9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>
                          <a:effectLst/>
                          <a:latin typeface="Fira Sans" panose="020B05030500000200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leading society, and government departments to prioritize network security. </a:t>
                      </a:r>
                      <a:endParaRPr sz="1600" dirty="0">
                        <a:latin typeface="Fira Sans" panose="020B0503050000020004" pitchFamily="34" charset="0"/>
                      </a:endParaRPr>
                    </a:p>
                  </a:txBody>
                  <a:tcPr marL="182875" marR="274300" marT="91425" marB="9142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Intrusion detection may effectively overcome these issues.</a:t>
                      </a:r>
                    </a:p>
                  </a:txBody>
                  <a:tcPr marL="182875" marR="274300" marT="91425" marB="9142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6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By building an efficient deep learning-based NIDS it can detect normal and malicious behaviors in the network.</a:t>
                      </a:r>
                    </a:p>
                  </a:txBody>
                  <a:tcPr marL="182875" marR="274300" marT="91425" marB="9142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7" name="Google Shape;447;p20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NIDS?</a:t>
            </a:r>
            <a:endParaRPr dirty="0"/>
          </a:p>
        </p:txBody>
      </p:sp>
      <p:grpSp>
        <p:nvGrpSpPr>
          <p:cNvPr id="448" name="Google Shape;448;p20"/>
          <p:cNvGrpSpPr/>
          <p:nvPr/>
        </p:nvGrpSpPr>
        <p:grpSpPr>
          <a:xfrm>
            <a:off x="733900" y="1708125"/>
            <a:ext cx="3561605" cy="3020624"/>
            <a:chOff x="733900" y="1708125"/>
            <a:chExt cx="3561605" cy="3020624"/>
          </a:xfrm>
        </p:grpSpPr>
        <p:sp>
          <p:nvSpPr>
            <p:cNvPr id="449" name="Google Shape;449;p20"/>
            <p:cNvSpPr/>
            <p:nvPr/>
          </p:nvSpPr>
          <p:spPr>
            <a:xfrm>
              <a:off x="733900" y="4490375"/>
              <a:ext cx="3561605" cy="238374"/>
            </a:xfrm>
            <a:custGeom>
              <a:avLst/>
              <a:gdLst/>
              <a:ahLst/>
              <a:cxnLst/>
              <a:rect l="l" t="t" r="r" b="b"/>
              <a:pathLst>
                <a:path w="81618" h="4728" extrusionOk="0">
                  <a:moveTo>
                    <a:pt x="40803" y="0"/>
                  </a:moveTo>
                  <a:cubicBezTo>
                    <a:pt x="18265" y="0"/>
                    <a:pt x="1" y="1060"/>
                    <a:pt x="1" y="2370"/>
                  </a:cubicBezTo>
                  <a:cubicBezTo>
                    <a:pt x="1" y="3679"/>
                    <a:pt x="18265" y="4727"/>
                    <a:pt x="40803" y="4727"/>
                  </a:cubicBezTo>
                  <a:cubicBezTo>
                    <a:pt x="63342" y="4727"/>
                    <a:pt x="81618" y="3679"/>
                    <a:pt x="81618" y="2370"/>
                  </a:cubicBezTo>
                  <a:cubicBezTo>
                    <a:pt x="81618" y="1060"/>
                    <a:pt x="63342" y="0"/>
                    <a:pt x="40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733939" y="1708125"/>
              <a:ext cx="3561543" cy="2379555"/>
            </a:xfrm>
            <a:custGeom>
              <a:avLst/>
              <a:gdLst/>
              <a:ahLst/>
              <a:cxnLst/>
              <a:rect l="l" t="t" r="r" b="b"/>
              <a:pathLst>
                <a:path w="70641" h="47197" extrusionOk="0">
                  <a:moveTo>
                    <a:pt x="953" y="0"/>
                  </a:moveTo>
                  <a:cubicBezTo>
                    <a:pt x="417" y="0"/>
                    <a:pt x="0" y="429"/>
                    <a:pt x="0" y="953"/>
                  </a:cubicBezTo>
                  <a:lnTo>
                    <a:pt x="0" y="46244"/>
                  </a:lnTo>
                  <a:cubicBezTo>
                    <a:pt x="0" y="46780"/>
                    <a:pt x="429" y="47196"/>
                    <a:pt x="953" y="47196"/>
                  </a:cubicBezTo>
                  <a:lnTo>
                    <a:pt x="69688" y="47196"/>
                  </a:lnTo>
                  <a:cubicBezTo>
                    <a:pt x="70223" y="47196"/>
                    <a:pt x="70640" y="46780"/>
                    <a:pt x="70640" y="46256"/>
                  </a:cubicBezTo>
                  <a:lnTo>
                    <a:pt x="70640" y="953"/>
                  </a:lnTo>
                  <a:cubicBezTo>
                    <a:pt x="70640" y="417"/>
                    <a:pt x="70200" y="0"/>
                    <a:pt x="69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514364" y="1708125"/>
              <a:ext cx="1781099" cy="2379555"/>
            </a:xfrm>
            <a:custGeom>
              <a:avLst/>
              <a:gdLst/>
              <a:ahLst/>
              <a:cxnLst/>
              <a:rect l="l" t="t" r="r" b="b"/>
              <a:pathLst>
                <a:path w="35327" h="47197" extrusionOk="0">
                  <a:moveTo>
                    <a:pt x="0" y="0"/>
                  </a:moveTo>
                  <a:lnTo>
                    <a:pt x="0" y="47196"/>
                  </a:lnTo>
                  <a:lnTo>
                    <a:pt x="33481" y="47196"/>
                  </a:lnTo>
                  <a:cubicBezTo>
                    <a:pt x="34493" y="47196"/>
                    <a:pt x="35326" y="46363"/>
                    <a:pt x="35326" y="45351"/>
                  </a:cubicBezTo>
                  <a:lnTo>
                    <a:pt x="35326" y="1846"/>
                  </a:lnTo>
                  <a:cubicBezTo>
                    <a:pt x="35326" y="834"/>
                    <a:pt x="34493" y="0"/>
                    <a:pt x="33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814354" y="1787935"/>
              <a:ext cx="3401265" cy="1904773"/>
            </a:xfrm>
            <a:custGeom>
              <a:avLst/>
              <a:gdLst/>
              <a:ahLst/>
              <a:cxnLst/>
              <a:rect l="l" t="t" r="r" b="b"/>
              <a:pathLst>
                <a:path w="67462" h="37780" extrusionOk="0">
                  <a:moveTo>
                    <a:pt x="358" y="1"/>
                  </a:moveTo>
                  <a:cubicBezTo>
                    <a:pt x="167" y="1"/>
                    <a:pt x="1" y="155"/>
                    <a:pt x="1" y="358"/>
                  </a:cubicBezTo>
                  <a:lnTo>
                    <a:pt x="1" y="37422"/>
                  </a:lnTo>
                  <a:cubicBezTo>
                    <a:pt x="1" y="37624"/>
                    <a:pt x="167" y="37779"/>
                    <a:pt x="358" y="37779"/>
                  </a:cubicBezTo>
                  <a:lnTo>
                    <a:pt x="67104" y="37779"/>
                  </a:lnTo>
                  <a:cubicBezTo>
                    <a:pt x="67295" y="37779"/>
                    <a:pt x="67462" y="37624"/>
                    <a:pt x="67462" y="37422"/>
                  </a:cubicBezTo>
                  <a:lnTo>
                    <a:pt x="67462" y="358"/>
                  </a:lnTo>
                  <a:cubicBezTo>
                    <a:pt x="67462" y="155"/>
                    <a:pt x="67295" y="1"/>
                    <a:pt x="67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514364" y="1787935"/>
              <a:ext cx="1701238" cy="1904773"/>
            </a:xfrm>
            <a:custGeom>
              <a:avLst/>
              <a:gdLst/>
              <a:ahLst/>
              <a:cxnLst/>
              <a:rect l="l" t="t" r="r" b="b"/>
              <a:pathLst>
                <a:path w="33743" h="37780" extrusionOk="0">
                  <a:moveTo>
                    <a:pt x="0" y="1"/>
                  </a:moveTo>
                  <a:lnTo>
                    <a:pt x="0" y="37779"/>
                  </a:lnTo>
                  <a:lnTo>
                    <a:pt x="33040" y="37779"/>
                  </a:lnTo>
                  <a:cubicBezTo>
                    <a:pt x="33433" y="37779"/>
                    <a:pt x="33731" y="37470"/>
                    <a:pt x="33731" y="37100"/>
                  </a:cubicBezTo>
                  <a:lnTo>
                    <a:pt x="33731" y="691"/>
                  </a:lnTo>
                  <a:cubicBezTo>
                    <a:pt x="33743" y="310"/>
                    <a:pt x="33433" y="1"/>
                    <a:pt x="33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1883446" y="4518012"/>
              <a:ext cx="1263664" cy="91861"/>
            </a:xfrm>
            <a:custGeom>
              <a:avLst/>
              <a:gdLst/>
              <a:ahLst/>
              <a:cxnLst/>
              <a:rect l="l" t="t" r="r" b="b"/>
              <a:pathLst>
                <a:path w="25064" h="1822" extrusionOk="0">
                  <a:moveTo>
                    <a:pt x="906" y="0"/>
                  </a:moveTo>
                  <a:cubicBezTo>
                    <a:pt x="406" y="0"/>
                    <a:pt x="1" y="417"/>
                    <a:pt x="1" y="917"/>
                  </a:cubicBezTo>
                  <a:cubicBezTo>
                    <a:pt x="1" y="1417"/>
                    <a:pt x="418" y="1822"/>
                    <a:pt x="906" y="1822"/>
                  </a:cubicBezTo>
                  <a:lnTo>
                    <a:pt x="24147" y="1822"/>
                  </a:lnTo>
                  <a:cubicBezTo>
                    <a:pt x="24647" y="1822"/>
                    <a:pt x="25052" y="1417"/>
                    <a:pt x="25063" y="917"/>
                  </a:cubicBezTo>
                  <a:cubicBezTo>
                    <a:pt x="25063" y="405"/>
                    <a:pt x="24647" y="0"/>
                    <a:pt x="24159" y="0"/>
                  </a:cubicBezTo>
                  <a:close/>
                </a:path>
              </a:pathLst>
            </a:custGeom>
            <a:solidFill>
              <a:srgbClr val="2D5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1989120" y="4087602"/>
              <a:ext cx="1052314" cy="430465"/>
            </a:xfrm>
            <a:custGeom>
              <a:avLst/>
              <a:gdLst/>
              <a:ahLst/>
              <a:cxnLst/>
              <a:rect l="l" t="t" r="r" b="b"/>
              <a:pathLst>
                <a:path w="20872" h="8538" extrusionOk="0">
                  <a:moveTo>
                    <a:pt x="4608" y="0"/>
                  </a:moveTo>
                  <a:cubicBezTo>
                    <a:pt x="4608" y="2763"/>
                    <a:pt x="4608" y="8537"/>
                    <a:pt x="0" y="8537"/>
                  </a:cubicBezTo>
                  <a:lnTo>
                    <a:pt x="20815" y="8537"/>
                  </a:lnTo>
                  <a:cubicBezTo>
                    <a:pt x="16240" y="8513"/>
                    <a:pt x="16240" y="2751"/>
                    <a:pt x="16240" y="0"/>
                  </a:cubicBezTo>
                  <a:close/>
                  <a:moveTo>
                    <a:pt x="20815" y="8537"/>
                  </a:moveTo>
                  <a:lnTo>
                    <a:pt x="20815" y="8537"/>
                  </a:lnTo>
                  <a:cubicBezTo>
                    <a:pt x="20825" y="8537"/>
                    <a:pt x="20834" y="8537"/>
                    <a:pt x="20844" y="8537"/>
                  </a:cubicBezTo>
                  <a:cubicBezTo>
                    <a:pt x="20853" y="8537"/>
                    <a:pt x="20862" y="8537"/>
                    <a:pt x="20872" y="85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423109" y="3798865"/>
              <a:ext cx="183116" cy="183116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10" y="0"/>
                  </a:moveTo>
                  <a:cubicBezTo>
                    <a:pt x="810" y="0"/>
                    <a:pt x="1" y="810"/>
                    <a:pt x="1" y="1810"/>
                  </a:cubicBezTo>
                  <a:cubicBezTo>
                    <a:pt x="1" y="2810"/>
                    <a:pt x="810" y="3632"/>
                    <a:pt x="1810" y="3632"/>
                  </a:cubicBezTo>
                  <a:cubicBezTo>
                    <a:pt x="2810" y="3632"/>
                    <a:pt x="3632" y="2810"/>
                    <a:pt x="3632" y="1810"/>
                  </a:cubicBezTo>
                  <a:cubicBezTo>
                    <a:pt x="3632" y="810"/>
                    <a:pt x="2810" y="0"/>
                    <a:pt x="1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514364" y="3798865"/>
              <a:ext cx="91861" cy="183116"/>
            </a:xfrm>
            <a:custGeom>
              <a:avLst/>
              <a:gdLst/>
              <a:ahLst/>
              <a:cxnLst/>
              <a:rect l="l" t="t" r="r" b="b"/>
              <a:pathLst>
                <a:path w="1822" h="3632" extrusionOk="0">
                  <a:moveTo>
                    <a:pt x="0" y="0"/>
                  </a:moveTo>
                  <a:lnTo>
                    <a:pt x="0" y="3632"/>
                  </a:lnTo>
                  <a:cubicBezTo>
                    <a:pt x="1000" y="3632"/>
                    <a:pt x="1822" y="2810"/>
                    <a:pt x="1822" y="1810"/>
                  </a:cubicBezTo>
                  <a:cubicBezTo>
                    <a:pt x="1822" y="810"/>
                    <a:pt x="10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2514364" y="4087602"/>
              <a:ext cx="526510" cy="430465"/>
            </a:xfrm>
            <a:custGeom>
              <a:avLst/>
              <a:gdLst/>
              <a:ahLst/>
              <a:cxnLst/>
              <a:rect l="l" t="t" r="r" b="b"/>
              <a:pathLst>
                <a:path w="10443" h="8538" extrusionOk="0">
                  <a:moveTo>
                    <a:pt x="0" y="0"/>
                  </a:moveTo>
                  <a:lnTo>
                    <a:pt x="0" y="8537"/>
                  </a:lnTo>
                  <a:lnTo>
                    <a:pt x="10386" y="8537"/>
                  </a:lnTo>
                  <a:cubicBezTo>
                    <a:pt x="5822" y="8513"/>
                    <a:pt x="5822" y="2751"/>
                    <a:pt x="5822" y="0"/>
                  </a:cubicBezTo>
                  <a:close/>
                  <a:moveTo>
                    <a:pt x="10386" y="8537"/>
                  </a:moveTo>
                  <a:cubicBezTo>
                    <a:pt x="10395" y="8537"/>
                    <a:pt x="10404" y="8537"/>
                    <a:pt x="10414" y="8537"/>
                  </a:cubicBezTo>
                  <a:cubicBezTo>
                    <a:pt x="10423" y="8537"/>
                    <a:pt x="10433" y="8537"/>
                    <a:pt x="10442" y="8537"/>
                  </a:cubicBezTo>
                  <a:close/>
                </a:path>
              </a:pathLst>
            </a:custGeom>
            <a:solidFill>
              <a:srgbClr val="1C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514364" y="4519171"/>
              <a:ext cx="632135" cy="90701"/>
            </a:xfrm>
            <a:custGeom>
              <a:avLst/>
              <a:gdLst/>
              <a:ahLst/>
              <a:cxnLst/>
              <a:rect l="l" t="t" r="r" b="b"/>
              <a:pathLst>
                <a:path w="12538" h="1799" extrusionOk="0">
                  <a:moveTo>
                    <a:pt x="0" y="1"/>
                  </a:moveTo>
                  <a:lnTo>
                    <a:pt x="0" y="1799"/>
                  </a:lnTo>
                  <a:lnTo>
                    <a:pt x="11633" y="1799"/>
                  </a:lnTo>
                  <a:cubicBezTo>
                    <a:pt x="12121" y="1799"/>
                    <a:pt x="12538" y="1394"/>
                    <a:pt x="12538" y="894"/>
                  </a:cubicBezTo>
                  <a:cubicBezTo>
                    <a:pt x="12538" y="394"/>
                    <a:pt x="12133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2100138" y="2137324"/>
              <a:ext cx="829670" cy="1228221"/>
            </a:xfrm>
            <a:custGeom>
              <a:avLst/>
              <a:gdLst/>
              <a:ahLst/>
              <a:cxnLst/>
              <a:rect l="l" t="t" r="r" b="b"/>
              <a:pathLst>
                <a:path w="16456" h="24361" extrusionOk="0">
                  <a:moveTo>
                    <a:pt x="8240" y="869"/>
                  </a:moveTo>
                  <a:cubicBezTo>
                    <a:pt x="10157" y="869"/>
                    <a:pt x="11729" y="2429"/>
                    <a:pt x="11729" y="4358"/>
                  </a:cubicBezTo>
                  <a:lnTo>
                    <a:pt x="11729" y="9299"/>
                  </a:lnTo>
                  <a:lnTo>
                    <a:pt x="4740" y="9299"/>
                  </a:lnTo>
                  <a:lnTo>
                    <a:pt x="4740" y="4358"/>
                  </a:lnTo>
                  <a:cubicBezTo>
                    <a:pt x="4740" y="2441"/>
                    <a:pt x="6299" y="869"/>
                    <a:pt x="8240" y="869"/>
                  </a:cubicBezTo>
                  <a:close/>
                  <a:moveTo>
                    <a:pt x="8216" y="0"/>
                  </a:moveTo>
                  <a:cubicBezTo>
                    <a:pt x="5811" y="0"/>
                    <a:pt x="3859" y="1965"/>
                    <a:pt x="3859" y="4358"/>
                  </a:cubicBezTo>
                  <a:lnTo>
                    <a:pt x="3859" y="9299"/>
                  </a:lnTo>
                  <a:lnTo>
                    <a:pt x="1168" y="9299"/>
                  </a:lnTo>
                  <a:cubicBezTo>
                    <a:pt x="525" y="9299"/>
                    <a:pt x="1" y="9823"/>
                    <a:pt x="1" y="10466"/>
                  </a:cubicBezTo>
                  <a:lnTo>
                    <a:pt x="1" y="23205"/>
                  </a:lnTo>
                  <a:cubicBezTo>
                    <a:pt x="1" y="23836"/>
                    <a:pt x="525" y="24360"/>
                    <a:pt x="1168" y="24360"/>
                  </a:cubicBezTo>
                  <a:lnTo>
                    <a:pt x="15277" y="24360"/>
                  </a:lnTo>
                  <a:cubicBezTo>
                    <a:pt x="15920" y="24360"/>
                    <a:pt x="16432" y="23836"/>
                    <a:pt x="16432" y="23205"/>
                  </a:cubicBezTo>
                  <a:lnTo>
                    <a:pt x="16432" y="10466"/>
                  </a:lnTo>
                  <a:cubicBezTo>
                    <a:pt x="16455" y="9823"/>
                    <a:pt x="15932" y="9299"/>
                    <a:pt x="15277" y="9299"/>
                  </a:cubicBezTo>
                  <a:lnTo>
                    <a:pt x="12586" y="9299"/>
                  </a:lnTo>
                  <a:lnTo>
                    <a:pt x="12586" y="4358"/>
                  </a:lnTo>
                  <a:cubicBezTo>
                    <a:pt x="12586" y="1953"/>
                    <a:pt x="10609" y="0"/>
                    <a:pt x="8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514364" y="2137324"/>
              <a:ext cx="415440" cy="1228826"/>
            </a:xfrm>
            <a:custGeom>
              <a:avLst/>
              <a:gdLst/>
              <a:ahLst/>
              <a:cxnLst/>
              <a:rect l="l" t="t" r="r" b="b"/>
              <a:pathLst>
                <a:path w="8240" h="24373" extrusionOk="0">
                  <a:moveTo>
                    <a:pt x="0" y="0"/>
                  </a:moveTo>
                  <a:lnTo>
                    <a:pt x="0" y="881"/>
                  </a:lnTo>
                  <a:cubicBezTo>
                    <a:pt x="1929" y="881"/>
                    <a:pt x="3501" y="2441"/>
                    <a:pt x="3501" y="4370"/>
                  </a:cubicBezTo>
                  <a:lnTo>
                    <a:pt x="3501" y="9311"/>
                  </a:lnTo>
                  <a:lnTo>
                    <a:pt x="0" y="9311"/>
                  </a:lnTo>
                  <a:lnTo>
                    <a:pt x="0" y="24372"/>
                  </a:lnTo>
                  <a:lnTo>
                    <a:pt x="7061" y="24372"/>
                  </a:lnTo>
                  <a:cubicBezTo>
                    <a:pt x="7704" y="24372"/>
                    <a:pt x="8216" y="23860"/>
                    <a:pt x="8216" y="23217"/>
                  </a:cubicBezTo>
                  <a:lnTo>
                    <a:pt x="8216" y="10478"/>
                  </a:lnTo>
                  <a:cubicBezTo>
                    <a:pt x="8239" y="9823"/>
                    <a:pt x="7716" y="9299"/>
                    <a:pt x="7061" y="9299"/>
                  </a:cubicBezTo>
                  <a:lnTo>
                    <a:pt x="4370" y="9299"/>
                  </a:lnTo>
                  <a:lnTo>
                    <a:pt x="4370" y="4358"/>
                  </a:lnTo>
                  <a:cubicBezTo>
                    <a:pt x="4370" y="1953"/>
                    <a:pt x="239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399111" y="2764813"/>
              <a:ext cx="225165" cy="441052"/>
            </a:xfrm>
            <a:custGeom>
              <a:avLst/>
              <a:gdLst/>
              <a:ahLst/>
              <a:cxnLst/>
              <a:rect l="l" t="t" r="r" b="b"/>
              <a:pathLst>
                <a:path w="4466" h="8748" extrusionOk="0">
                  <a:moveTo>
                    <a:pt x="2295" y="0"/>
                  </a:moveTo>
                  <a:cubicBezTo>
                    <a:pt x="2152" y="0"/>
                    <a:pt x="2006" y="14"/>
                    <a:pt x="1858" y="44"/>
                  </a:cubicBezTo>
                  <a:cubicBezTo>
                    <a:pt x="1000" y="210"/>
                    <a:pt x="310" y="925"/>
                    <a:pt x="167" y="1782"/>
                  </a:cubicBezTo>
                  <a:cubicBezTo>
                    <a:pt x="0" y="2711"/>
                    <a:pt x="429" y="3556"/>
                    <a:pt x="1143" y="3997"/>
                  </a:cubicBezTo>
                  <a:lnTo>
                    <a:pt x="286" y="8045"/>
                  </a:lnTo>
                  <a:cubicBezTo>
                    <a:pt x="203" y="8402"/>
                    <a:pt x="477" y="8747"/>
                    <a:pt x="846" y="8747"/>
                  </a:cubicBezTo>
                  <a:lnTo>
                    <a:pt x="3739" y="8747"/>
                  </a:lnTo>
                  <a:cubicBezTo>
                    <a:pt x="4108" y="8747"/>
                    <a:pt x="4370" y="8402"/>
                    <a:pt x="4298" y="8045"/>
                  </a:cubicBezTo>
                  <a:lnTo>
                    <a:pt x="3441" y="3997"/>
                  </a:lnTo>
                  <a:cubicBezTo>
                    <a:pt x="4060" y="3627"/>
                    <a:pt x="4465" y="2949"/>
                    <a:pt x="4465" y="2175"/>
                  </a:cubicBezTo>
                  <a:cubicBezTo>
                    <a:pt x="4465" y="974"/>
                    <a:pt x="3488" y="0"/>
                    <a:pt x="2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514364" y="2765771"/>
              <a:ext cx="109305" cy="440699"/>
            </a:xfrm>
            <a:custGeom>
              <a:avLst/>
              <a:gdLst/>
              <a:ahLst/>
              <a:cxnLst/>
              <a:rect l="l" t="t" r="r" b="b"/>
              <a:pathLst>
                <a:path w="2168" h="8741" extrusionOk="0">
                  <a:moveTo>
                    <a:pt x="0" y="1"/>
                  </a:moveTo>
                  <a:lnTo>
                    <a:pt x="0" y="8740"/>
                  </a:lnTo>
                  <a:lnTo>
                    <a:pt x="1453" y="8740"/>
                  </a:lnTo>
                  <a:cubicBezTo>
                    <a:pt x="1822" y="8740"/>
                    <a:pt x="2084" y="8407"/>
                    <a:pt x="2012" y="8038"/>
                  </a:cubicBezTo>
                  <a:lnTo>
                    <a:pt x="1155" y="3989"/>
                  </a:lnTo>
                  <a:cubicBezTo>
                    <a:pt x="1762" y="3608"/>
                    <a:pt x="2167" y="2942"/>
                    <a:pt x="2167" y="2168"/>
                  </a:cubicBezTo>
                  <a:cubicBezTo>
                    <a:pt x="2167" y="977"/>
                    <a:pt x="11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81399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3356;p37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Latest Attacks</a:t>
            </a:r>
            <a:endParaRPr dirty="0"/>
          </a:p>
        </p:txBody>
      </p:sp>
      <p:grpSp>
        <p:nvGrpSpPr>
          <p:cNvPr id="3357" name="Google Shape;3357;p37"/>
          <p:cNvGrpSpPr/>
          <p:nvPr/>
        </p:nvGrpSpPr>
        <p:grpSpPr>
          <a:xfrm>
            <a:off x="3434954" y="2410971"/>
            <a:ext cx="5431865" cy="752797"/>
            <a:chOff x="4533992" y="2297159"/>
            <a:chExt cx="3951183" cy="547591"/>
          </a:xfrm>
        </p:grpSpPr>
        <p:sp>
          <p:nvSpPr>
            <p:cNvPr id="3358" name="Google Shape;3358;p37"/>
            <p:cNvSpPr/>
            <p:nvPr/>
          </p:nvSpPr>
          <p:spPr>
            <a:xfrm>
              <a:off x="4875875" y="2298150"/>
              <a:ext cx="3609300" cy="546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2743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The </a:t>
              </a:r>
              <a:r>
                <a:rPr lang="en-US" sz="1100" dirty="0" err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Netwalker</a:t>
              </a:r>
              <a:r>
                <a:rPr lang="en-US" sz="11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Ransomware operators claim to have successfully attacked the University of California San Francisco (UCSF), stolen unencrypted data, and encrypted their computers.</a:t>
              </a:r>
            </a:p>
          </p:txBody>
        </p:sp>
        <p:sp>
          <p:nvSpPr>
            <p:cNvPr id="3359" name="Google Shape;3359;p37"/>
            <p:cNvSpPr/>
            <p:nvPr/>
          </p:nvSpPr>
          <p:spPr>
            <a:xfrm>
              <a:off x="4533992" y="2297159"/>
              <a:ext cx="547291" cy="546636"/>
            </a:xfrm>
            <a:custGeom>
              <a:avLst/>
              <a:gdLst/>
              <a:ahLst/>
              <a:cxnLst/>
              <a:rect l="l" t="t" r="r" b="b"/>
              <a:pathLst>
                <a:path w="27554" h="27521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2"/>
                    <a:pt x="6171" y="1"/>
                    <a:pt x="13777" y="1"/>
                  </a:cubicBezTo>
                  <a:cubicBezTo>
                    <a:pt x="21382" y="1"/>
                    <a:pt x="27553" y="6172"/>
                    <a:pt x="27553" y="137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360" name="Google Shape;3360;p37"/>
          <p:cNvGrpSpPr/>
          <p:nvPr/>
        </p:nvGrpSpPr>
        <p:grpSpPr>
          <a:xfrm>
            <a:off x="3434955" y="3227554"/>
            <a:ext cx="5431863" cy="754441"/>
            <a:chOff x="4533992" y="3114189"/>
            <a:chExt cx="3951183" cy="548787"/>
          </a:xfrm>
        </p:grpSpPr>
        <p:sp>
          <p:nvSpPr>
            <p:cNvPr id="3361" name="Google Shape;3361;p37"/>
            <p:cNvSpPr/>
            <p:nvPr/>
          </p:nvSpPr>
          <p:spPr>
            <a:xfrm>
              <a:off x="4875875" y="3116376"/>
              <a:ext cx="3609300" cy="546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2743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5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lang="en-US" sz="1050" dirty="0" err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Netwalker</a:t>
              </a:r>
              <a:r>
                <a:rPr lang="en-US" sz="105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 posted on their data leak that they had encrypted Michigan State University, and if a ransom was not paid, they would publicly release stolen data if not paid. This deadline has come and gone, and the ransomware operators have publicly released their data.</a:t>
              </a:r>
              <a:endParaRPr sz="105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362" name="Google Shape;3362;p37"/>
            <p:cNvSpPr/>
            <p:nvPr/>
          </p:nvSpPr>
          <p:spPr>
            <a:xfrm>
              <a:off x="4533992" y="3114189"/>
              <a:ext cx="547291" cy="546616"/>
            </a:xfrm>
            <a:custGeom>
              <a:avLst/>
              <a:gdLst/>
              <a:ahLst/>
              <a:cxnLst/>
              <a:rect l="l" t="t" r="r" b="b"/>
              <a:pathLst>
                <a:path w="27554" h="27520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1"/>
                    <a:pt x="6171" y="0"/>
                    <a:pt x="13777" y="0"/>
                  </a:cubicBezTo>
                  <a:cubicBezTo>
                    <a:pt x="21382" y="0"/>
                    <a:pt x="27553" y="6171"/>
                    <a:pt x="27553" y="1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 b="1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363" name="Google Shape;3363;p37"/>
          <p:cNvGrpSpPr/>
          <p:nvPr/>
        </p:nvGrpSpPr>
        <p:grpSpPr>
          <a:xfrm>
            <a:off x="3434957" y="4043061"/>
            <a:ext cx="5431862" cy="755982"/>
            <a:chOff x="4533992" y="3930117"/>
            <a:chExt cx="3951183" cy="549908"/>
          </a:xfrm>
        </p:grpSpPr>
        <p:sp>
          <p:nvSpPr>
            <p:cNvPr id="3364" name="Google Shape;3364;p37"/>
            <p:cNvSpPr/>
            <p:nvPr/>
          </p:nvSpPr>
          <p:spPr>
            <a:xfrm>
              <a:off x="4875875" y="3933425"/>
              <a:ext cx="3609300" cy="546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274300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5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This ransomware operation is known to target exposed Remote Desktop Services and use spam to gain access to enterprise-networks where it then steals unencrypted files before encrypting the computers.</a:t>
              </a:r>
            </a:p>
          </p:txBody>
        </p:sp>
        <p:sp>
          <p:nvSpPr>
            <p:cNvPr id="3365" name="Google Shape;3365;p37"/>
            <p:cNvSpPr/>
            <p:nvPr/>
          </p:nvSpPr>
          <p:spPr>
            <a:xfrm>
              <a:off x="4533992" y="3930117"/>
              <a:ext cx="547291" cy="546636"/>
            </a:xfrm>
            <a:custGeom>
              <a:avLst/>
              <a:gdLst/>
              <a:ahLst/>
              <a:cxnLst/>
              <a:rect l="l" t="t" r="r" b="b"/>
              <a:pathLst>
                <a:path w="27554" h="27521" extrusionOk="0">
                  <a:moveTo>
                    <a:pt x="27553" y="13777"/>
                  </a:moveTo>
                  <a:cubicBezTo>
                    <a:pt x="27553" y="21349"/>
                    <a:pt x="21382" y="27520"/>
                    <a:pt x="13777" y="27520"/>
                  </a:cubicBezTo>
                  <a:cubicBezTo>
                    <a:pt x="6171" y="27520"/>
                    <a:pt x="0" y="21349"/>
                    <a:pt x="0" y="13777"/>
                  </a:cubicBezTo>
                  <a:cubicBezTo>
                    <a:pt x="0" y="6172"/>
                    <a:pt x="6171" y="0"/>
                    <a:pt x="13777" y="0"/>
                  </a:cubicBezTo>
                  <a:cubicBezTo>
                    <a:pt x="21382" y="0"/>
                    <a:pt x="27553" y="6172"/>
                    <a:pt x="27553" y="137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500" b="1" dirty="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3366" name="Google Shape;3366;p37"/>
          <p:cNvSpPr/>
          <p:nvPr/>
        </p:nvSpPr>
        <p:spPr>
          <a:xfrm>
            <a:off x="3995922" y="1478648"/>
            <a:ext cx="4923863" cy="57142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Netwalker</a:t>
            </a:r>
            <a:r>
              <a:rPr lang="en-US" sz="12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ransomware is a Windows-specific virus that encrypts and exfiltrates all data. Following a successful attack, victims are presented with a ransom letter demanding a bitcoin payment in return for the complete decryption of the compromised data.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7E2690-8C98-923A-591D-518C00411391}"/>
              </a:ext>
            </a:extLst>
          </p:cNvPr>
          <p:cNvGrpSpPr/>
          <p:nvPr/>
        </p:nvGrpSpPr>
        <p:grpSpPr>
          <a:xfrm>
            <a:off x="-1006072" y="1271750"/>
            <a:ext cx="4357952" cy="5991286"/>
            <a:chOff x="-1006072" y="1271750"/>
            <a:chExt cx="4357952" cy="5991286"/>
          </a:xfrm>
        </p:grpSpPr>
        <p:grpSp>
          <p:nvGrpSpPr>
            <p:cNvPr id="3367" name="Google Shape;3367;p37"/>
            <p:cNvGrpSpPr/>
            <p:nvPr/>
          </p:nvGrpSpPr>
          <p:grpSpPr>
            <a:xfrm>
              <a:off x="-1006072" y="1271750"/>
              <a:ext cx="4357952" cy="5991286"/>
              <a:chOff x="-1006072" y="1271750"/>
              <a:chExt cx="4357952" cy="5991286"/>
            </a:xfrm>
          </p:grpSpPr>
          <p:sp>
            <p:nvSpPr>
              <p:cNvPr id="3368" name="Google Shape;3368;p37"/>
              <p:cNvSpPr/>
              <p:nvPr/>
            </p:nvSpPr>
            <p:spPr>
              <a:xfrm>
                <a:off x="1068003" y="1271750"/>
                <a:ext cx="486039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10550" extrusionOk="0">
                    <a:moveTo>
                      <a:pt x="7370" y="0"/>
                    </a:moveTo>
                    <a:lnTo>
                      <a:pt x="0" y="10549"/>
                    </a:lnTo>
                    <a:lnTo>
                      <a:pt x="4572" y="10549"/>
                    </a:lnTo>
                    <a:lnTo>
                      <a:pt x="119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7"/>
              <p:cNvSpPr/>
              <p:nvPr/>
            </p:nvSpPr>
            <p:spPr>
              <a:xfrm>
                <a:off x="1368409" y="1271750"/>
                <a:ext cx="485592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0550" extrusionOk="0">
                    <a:moveTo>
                      <a:pt x="7359" y="0"/>
                    </a:moveTo>
                    <a:lnTo>
                      <a:pt x="1" y="10549"/>
                    </a:lnTo>
                    <a:lnTo>
                      <a:pt x="4573" y="10549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7"/>
              <p:cNvSpPr/>
              <p:nvPr/>
            </p:nvSpPr>
            <p:spPr>
              <a:xfrm>
                <a:off x="1668856" y="1271750"/>
                <a:ext cx="485592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0550" extrusionOk="0">
                    <a:moveTo>
                      <a:pt x="7359" y="0"/>
                    </a:moveTo>
                    <a:lnTo>
                      <a:pt x="1" y="10549"/>
                    </a:lnTo>
                    <a:lnTo>
                      <a:pt x="4573" y="10549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7"/>
              <p:cNvSpPr/>
              <p:nvPr/>
            </p:nvSpPr>
            <p:spPr>
              <a:xfrm>
                <a:off x="1968814" y="1271750"/>
                <a:ext cx="486080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0550" extrusionOk="0">
                    <a:moveTo>
                      <a:pt x="7371" y="0"/>
                    </a:moveTo>
                    <a:lnTo>
                      <a:pt x="1" y="10549"/>
                    </a:lnTo>
                    <a:lnTo>
                      <a:pt x="4573" y="10549"/>
                    </a:lnTo>
                    <a:lnTo>
                      <a:pt x="119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7"/>
              <p:cNvSpPr/>
              <p:nvPr/>
            </p:nvSpPr>
            <p:spPr>
              <a:xfrm>
                <a:off x="2269261" y="1271750"/>
                <a:ext cx="485103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0550" extrusionOk="0">
                    <a:moveTo>
                      <a:pt x="7359" y="0"/>
                    </a:moveTo>
                    <a:lnTo>
                      <a:pt x="1" y="10549"/>
                    </a:lnTo>
                    <a:lnTo>
                      <a:pt x="4573" y="10549"/>
                    </a:lnTo>
                    <a:lnTo>
                      <a:pt x="119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7"/>
              <p:cNvSpPr/>
              <p:nvPr/>
            </p:nvSpPr>
            <p:spPr>
              <a:xfrm>
                <a:off x="2569708" y="1271750"/>
                <a:ext cx="485103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0550" extrusionOk="0">
                    <a:moveTo>
                      <a:pt x="7359" y="0"/>
                    </a:moveTo>
                    <a:lnTo>
                      <a:pt x="1" y="10549"/>
                    </a:lnTo>
                    <a:lnTo>
                      <a:pt x="4561" y="10549"/>
                    </a:lnTo>
                    <a:lnTo>
                      <a:pt x="119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7"/>
              <p:cNvSpPr/>
              <p:nvPr/>
            </p:nvSpPr>
            <p:spPr>
              <a:xfrm>
                <a:off x="2866777" y="1271750"/>
                <a:ext cx="485103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0550" extrusionOk="0">
                    <a:moveTo>
                      <a:pt x="7346" y="0"/>
                    </a:moveTo>
                    <a:lnTo>
                      <a:pt x="0" y="10549"/>
                    </a:lnTo>
                    <a:lnTo>
                      <a:pt x="4560" y="10549"/>
                    </a:lnTo>
                    <a:lnTo>
                      <a:pt x="119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7"/>
              <p:cNvSpPr/>
              <p:nvPr/>
            </p:nvSpPr>
            <p:spPr>
              <a:xfrm>
                <a:off x="1055875" y="4208223"/>
                <a:ext cx="502564" cy="18286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4493" extrusionOk="0">
                    <a:moveTo>
                      <a:pt x="9838" y="0"/>
                    </a:moveTo>
                    <a:cubicBezTo>
                      <a:pt x="9200" y="0"/>
                      <a:pt x="8568" y="272"/>
                      <a:pt x="8132" y="800"/>
                    </a:cubicBezTo>
                    <a:cubicBezTo>
                      <a:pt x="7799" y="1192"/>
                      <a:pt x="7620" y="1669"/>
                      <a:pt x="7608" y="2145"/>
                    </a:cubicBezTo>
                    <a:lnTo>
                      <a:pt x="2941" y="2181"/>
                    </a:lnTo>
                    <a:cubicBezTo>
                      <a:pt x="2906" y="1847"/>
                      <a:pt x="2739" y="1514"/>
                      <a:pt x="2465" y="1264"/>
                    </a:cubicBezTo>
                    <a:cubicBezTo>
                      <a:pt x="2206" y="1047"/>
                      <a:pt x="1887" y="940"/>
                      <a:pt x="1570" y="940"/>
                    </a:cubicBezTo>
                    <a:cubicBezTo>
                      <a:pt x="1173" y="940"/>
                      <a:pt x="778" y="1107"/>
                      <a:pt x="500" y="1431"/>
                    </a:cubicBezTo>
                    <a:cubicBezTo>
                      <a:pt x="0" y="2002"/>
                      <a:pt x="84" y="2883"/>
                      <a:pt x="655" y="3395"/>
                    </a:cubicBezTo>
                    <a:cubicBezTo>
                      <a:pt x="915" y="3612"/>
                      <a:pt x="1233" y="3719"/>
                      <a:pt x="1550" y="3719"/>
                    </a:cubicBezTo>
                    <a:cubicBezTo>
                      <a:pt x="1947" y="3719"/>
                      <a:pt x="2342" y="3552"/>
                      <a:pt x="2620" y="3228"/>
                    </a:cubicBezTo>
                    <a:cubicBezTo>
                      <a:pt x="2822" y="3002"/>
                      <a:pt x="2917" y="2728"/>
                      <a:pt x="2953" y="2443"/>
                    </a:cubicBezTo>
                    <a:lnTo>
                      <a:pt x="7620" y="2395"/>
                    </a:lnTo>
                    <a:cubicBezTo>
                      <a:pt x="7668" y="2978"/>
                      <a:pt x="7918" y="3562"/>
                      <a:pt x="8418" y="3955"/>
                    </a:cubicBezTo>
                    <a:cubicBezTo>
                      <a:pt x="8832" y="4316"/>
                      <a:pt x="9346" y="4492"/>
                      <a:pt x="9859" y="4492"/>
                    </a:cubicBezTo>
                    <a:cubicBezTo>
                      <a:pt x="10496" y="4492"/>
                      <a:pt x="11131" y="4220"/>
                      <a:pt x="11573" y="3693"/>
                    </a:cubicBezTo>
                    <a:cubicBezTo>
                      <a:pt x="12347" y="2752"/>
                      <a:pt x="12228" y="1335"/>
                      <a:pt x="11288" y="538"/>
                    </a:cubicBezTo>
                    <a:cubicBezTo>
                      <a:pt x="10868" y="176"/>
                      <a:pt x="10351" y="0"/>
                      <a:pt x="9838" y="0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7"/>
              <p:cNvSpPr/>
              <p:nvPr/>
            </p:nvSpPr>
            <p:spPr>
              <a:xfrm>
                <a:off x="1063608" y="2410971"/>
                <a:ext cx="94546" cy="94546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323" extrusionOk="0">
                    <a:moveTo>
                      <a:pt x="1168" y="1"/>
                    </a:moveTo>
                    <a:cubicBezTo>
                      <a:pt x="525" y="1"/>
                      <a:pt x="1" y="525"/>
                      <a:pt x="1" y="1167"/>
                    </a:cubicBezTo>
                    <a:cubicBezTo>
                      <a:pt x="1" y="1799"/>
                      <a:pt x="525" y="2322"/>
                      <a:pt x="1168" y="2322"/>
                    </a:cubicBezTo>
                    <a:cubicBezTo>
                      <a:pt x="1811" y="2322"/>
                      <a:pt x="2323" y="1799"/>
                      <a:pt x="2323" y="1167"/>
                    </a:cubicBezTo>
                    <a:cubicBezTo>
                      <a:pt x="2323" y="525"/>
                      <a:pt x="1811" y="1"/>
                      <a:pt x="1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7"/>
              <p:cNvSpPr/>
              <p:nvPr/>
            </p:nvSpPr>
            <p:spPr>
              <a:xfrm>
                <a:off x="1063608" y="2277721"/>
                <a:ext cx="94546" cy="94546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323" extrusionOk="0">
                    <a:moveTo>
                      <a:pt x="1168" y="0"/>
                    </a:moveTo>
                    <a:cubicBezTo>
                      <a:pt x="525" y="0"/>
                      <a:pt x="1" y="524"/>
                      <a:pt x="1" y="1167"/>
                    </a:cubicBezTo>
                    <a:cubicBezTo>
                      <a:pt x="1" y="1798"/>
                      <a:pt x="525" y="2322"/>
                      <a:pt x="1168" y="2322"/>
                    </a:cubicBezTo>
                    <a:cubicBezTo>
                      <a:pt x="1811" y="2322"/>
                      <a:pt x="2323" y="1798"/>
                      <a:pt x="2323" y="1167"/>
                    </a:cubicBezTo>
                    <a:cubicBezTo>
                      <a:pt x="2323" y="524"/>
                      <a:pt x="1811" y="0"/>
                      <a:pt x="1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7"/>
              <p:cNvSpPr/>
              <p:nvPr/>
            </p:nvSpPr>
            <p:spPr>
              <a:xfrm>
                <a:off x="1069916" y="1822700"/>
                <a:ext cx="914936" cy="110053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2704" extrusionOk="0">
                    <a:moveTo>
                      <a:pt x="1" y="1"/>
                    </a:moveTo>
                    <a:lnTo>
                      <a:pt x="1" y="2703"/>
                    </a:lnTo>
                    <a:lnTo>
                      <a:pt x="22480" y="2703"/>
                    </a:lnTo>
                    <a:lnTo>
                      <a:pt x="224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7"/>
              <p:cNvSpPr/>
              <p:nvPr/>
            </p:nvSpPr>
            <p:spPr>
              <a:xfrm>
                <a:off x="1069916" y="1981143"/>
                <a:ext cx="745828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18325" h="1335" extrusionOk="0">
                    <a:moveTo>
                      <a:pt x="1" y="1"/>
                    </a:moveTo>
                    <a:lnTo>
                      <a:pt x="1" y="1334"/>
                    </a:lnTo>
                    <a:lnTo>
                      <a:pt x="18324" y="1334"/>
                    </a:lnTo>
                    <a:lnTo>
                      <a:pt x="183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7"/>
              <p:cNvSpPr/>
              <p:nvPr/>
            </p:nvSpPr>
            <p:spPr>
              <a:xfrm>
                <a:off x="1069916" y="2069828"/>
                <a:ext cx="745828" cy="54823"/>
              </a:xfrm>
              <a:custGeom>
                <a:avLst/>
                <a:gdLst/>
                <a:ahLst/>
                <a:cxnLst/>
                <a:rect l="l" t="t" r="r" b="b"/>
                <a:pathLst>
                  <a:path w="18325" h="1347" extrusionOk="0">
                    <a:moveTo>
                      <a:pt x="1" y="1"/>
                    </a:moveTo>
                    <a:lnTo>
                      <a:pt x="1" y="1346"/>
                    </a:lnTo>
                    <a:lnTo>
                      <a:pt x="18324" y="1346"/>
                    </a:lnTo>
                    <a:lnTo>
                      <a:pt x="183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7"/>
              <p:cNvSpPr/>
              <p:nvPr/>
            </p:nvSpPr>
            <p:spPr>
              <a:xfrm>
                <a:off x="1069916" y="2158512"/>
                <a:ext cx="489947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35" extrusionOk="0">
                    <a:moveTo>
                      <a:pt x="1" y="1"/>
                    </a:moveTo>
                    <a:lnTo>
                      <a:pt x="1" y="1334"/>
                    </a:lnTo>
                    <a:lnTo>
                      <a:pt x="12038" y="1334"/>
                    </a:lnTo>
                    <a:lnTo>
                      <a:pt x="1203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7"/>
              <p:cNvSpPr/>
              <p:nvPr/>
            </p:nvSpPr>
            <p:spPr>
              <a:xfrm>
                <a:off x="1130966" y="5001539"/>
                <a:ext cx="220065" cy="194831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87" extrusionOk="0">
                    <a:moveTo>
                      <a:pt x="3335" y="0"/>
                    </a:moveTo>
                    <a:lnTo>
                      <a:pt x="1" y="4787"/>
                    </a:lnTo>
                    <a:lnTo>
                      <a:pt x="2073" y="4787"/>
                    </a:lnTo>
                    <a:lnTo>
                      <a:pt x="5406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7"/>
              <p:cNvSpPr/>
              <p:nvPr/>
            </p:nvSpPr>
            <p:spPr>
              <a:xfrm>
                <a:off x="1267636" y="5001539"/>
                <a:ext cx="219536" cy="194831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4787" extrusionOk="0">
                    <a:moveTo>
                      <a:pt x="3334" y="0"/>
                    </a:moveTo>
                    <a:lnTo>
                      <a:pt x="0" y="4787"/>
                    </a:lnTo>
                    <a:lnTo>
                      <a:pt x="2060" y="4787"/>
                    </a:lnTo>
                    <a:lnTo>
                      <a:pt x="5394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7"/>
              <p:cNvSpPr/>
              <p:nvPr/>
            </p:nvSpPr>
            <p:spPr>
              <a:xfrm>
                <a:off x="1403330" y="5001539"/>
                <a:ext cx="220513" cy="194831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4787" extrusionOk="0">
                    <a:moveTo>
                      <a:pt x="3346" y="0"/>
                    </a:moveTo>
                    <a:lnTo>
                      <a:pt x="0" y="4787"/>
                    </a:lnTo>
                    <a:lnTo>
                      <a:pt x="2084" y="4787"/>
                    </a:lnTo>
                    <a:lnTo>
                      <a:pt x="5418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7"/>
              <p:cNvSpPr/>
              <p:nvPr/>
            </p:nvSpPr>
            <p:spPr>
              <a:xfrm>
                <a:off x="1539471" y="5001539"/>
                <a:ext cx="220065" cy="194831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87" extrusionOk="0">
                    <a:moveTo>
                      <a:pt x="3335" y="0"/>
                    </a:moveTo>
                    <a:lnTo>
                      <a:pt x="1" y="4787"/>
                    </a:lnTo>
                    <a:lnTo>
                      <a:pt x="2073" y="4787"/>
                    </a:lnTo>
                    <a:lnTo>
                      <a:pt x="5406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7"/>
              <p:cNvSpPr/>
              <p:nvPr/>
            </p:nvSpPr>
            <p:spPr>
              <a:xfrm>
                <a:off x="1675653" y="5001539"/>
                <a:ext cx="220024" cy="194831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787" extrusionOk="0">
                    <a:moveTo>
                      <a:pt x="3334" y="0"/>
                    </a:moveTo>
                    <a:lnTo>
                      <a:pt x="0" y="4787"/>
                    </a:lnTo>
                    <a:lnTo>
                      <a:pt x="2072" y="4787"/>
                    </a:lnTo>
                    <a:lnTo>
                      <a:pt x="5406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7"/>
              <p:cNvSpPr/>
              <p:nvPr/>
            </p:nvSpPr>
            <p:spPr>
              <a:xfrm>
                <a:off x="1811835" y="5001539"/>
                <a:ext cx="220024" cy="194831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787" extrusionOk="0">
                    <a:moveTo>
                      <a:pt x="3334" y="0"/>
                    </a:moveTo>
                    <a:lnTo>
                      <a:pt x="0" y="4787"/>
                    </a:lnTo>
                    <a:lnTo>
                      <a:pt x="2072" y="4787"/>
                    </a:lnTo>
                    <a:lnTo>
                      <a:pt x="5406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7"/>
              <p:cNvSpPr/>
              <p:nvPr/>
            </p:nvSpPr>
            <p:spPr>
              <a:xfrm>
                <a:off x="1598120" y="4774272"/>
                <a:ext cx="1247862" cy="2488764"/>
              </a:xfrm>
              <a:custGeom>
                <a:avLst/>
                <a:gdLst/>
                <a:ahLst/>
                <a:cxnLst/>
                <a:rect l="l" t="t" r="r" b="b"/>
                <a:pathLst>
                  <a:path w="30660" h="61149" extrusionOk="0">
                    <a:moveTo>
                      <a:pt x="727" y="0"/>
                    </a:moveTo>
                    <a:cubicBezTo>
                      <a:pt x="0" y="11014"/>
                      <a:pt x="3072" y="44744"/>
                      <a:pt x="4144" y="56293"/>
                    </a:cubicBezTo>
                    <a:cubicBezTo>
                      <a:pt x="4168" y="56603"/>
                      <a:pt x="4453" y="56960"/>
                      <a:pt x="4477" y="57245"/>
                    </a:cubicBezTo>
                    <a:cubicBezTo>
                      <a:pt x="4644" y="59019"/>
                      <a:pt x="4751" y="60091"/>
                      <a:pt x="4751" y="60258"/>
                    </a:cubicBezTo>
                    <a:cubicBezTo>
                      <a:pt x="4779" y="60847"/>
                      <a:pt x="6567" y="61148"/>
                      <a:pt x="8454" y="61148"/>
                    </a:cubicBezTo>
                    <a:cubicBezTo>
                      <a:pt x="10570" y="61148"/>
                      <a:pt x="12810" y="60770"/>
                      <a:pt x="12835" y="59996"/>
                    </a:cubicBezTo>
                    <a:lnTo>
                      <a:pt x="12871" y="57055"/>
                    </a:lnTo>
                    <a:lnTo>
                      <a:pt x="13276" y="56186"/>
                    </a:lnTo>
                    <a:lnTo>
                      <a:pt x="15633" y="14514"/>
                    </a:lnTo>
                    <a:cubicBezTo>
                      <a:pt x="15615" y="14003"/>
                      <a:pt x="15763" y="13674"/>
                      <a:pt x="15908" y="13674"/>
                    </a:cubicBezTo>
                    <a:cubicBezTo>
                      <a:pt x="16040" y="13674"/>
                      <a:pt x="16169" y="13945"/>
                      <a:pt x="16169" y="14597"/>
                    </a:cubicBezTo>
                    <a:cubicBezTo>
                      <a:pt x="16122" y="24872"/>
                      <a:pt x="18622" y="46697"/>
                      <a:pt x="19003" y="55733"/>
                    </a:cubicBezTo>
                    <a:cubicBezTo>
                      <a:pt x="19027" y="55948"/>
                      <a:pt x="19348" y="56162"/>
                      <a:pt x="19348" y="56364"/>
                    </a:cubicBezTo>
                    <a:cubicBezTo>
                      <a:pt x="19455" y="58567"/>
                      <a:pt x="19527" y="59936"/>
                      <a:pt x="19539" y="60079"/>
                    </a:cubicBezTo>
                    <a:cubicBezTo>
                      <a:pt x="19635" y="60525"/>
                      <a:pt x="21296" y="60734"/>
                      <a:pt x="23092" y="60734"/>
                    </a:cubicBezTo>
                    <a:cubicBezTo>
                      <a:pt x="25274" y="60734"/>
                      <a:pt x="27656" y="60426"/>
                      <a:pt x="27683" y="59865"/>
                    </a:cubicBezTo>
                    <a:cubicBezTo>
                      <a:pt x="27683" y="59734"/>
                      <a:pt x="27790" y="58424"/>
                      <a:pt x="27921" y="56257"/>
                    </a:cubicBezTo>
                    <a:cubicBezTo>
                      <a:pt x="27933" y="56007"/>
                      <a:pt x="28171" y="55733"/>
                      <a:pt x="28194" y="55448"/>
                    </a:cubicBezTo>
                    <a:cubicBezTo>
                      <a:pt x="28921" y="44041"/>
                      <a:pt x="30659" y="13573"/>
                      <a:pt x="29385" y="48"/>
                    </a:cubicBezTo>
                    <a:cubicBezTo>
                      <a:pt x="29385" y="48"/>
                      <a:pt x="15360" y="0"/>
                      <a:pt x="7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7"/>
              <p:cNvSpPr/>
              <p:nvPr/>
            </p:nvSpPr>
            <p:spPr>
              <a:xfrm>
                <a:off x="1615091" y="4944844"/>
                <a:ext cx="1192103" cy="155596"/>
              </a:xfrm>
              <a:custGeom>
                <a:avLst/>
                <a:gdLst/>
                <a:ahLst/>
                <a:cxnLst/>
                <a:rect l="l" t="t" r="r" b="b"/>
                <a:pathLst>
                  <a:path w="29290" h="3823" extrusionOk="0">
                    <a:moveTo>
                      <a:pt x="16252" y="0"/>
                    </a:moveTo>
                    <a:lnTo>
                      <a:pt x="0" y="1310"/>
                    </a:lnTo>
                    <a:cubicBezTo>
                      <a:pt x="0" y="1310"/>
                      <a:pt x="5668" y="3822"/>
                      <a:pt x="15443" y="3822"/>
                    </a:cubicBezTo>
                    <a:cubicBezTo>
                      <a:pt x="25230" y="3822"/>
                      <a:pt x="29290" y="1310"/>
                      <a:pt x="29290" y="1310"/>
                    </a:cubicBezTo>
                    <a:lnTo>
                      <a:pt x="162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7"/>
              <p:cNvSpPr/>
              <p:nvPr/>
            </p:nvSpPr>
            <p:spPr>
              <a:xfrm>
                <a:off x="1944598" y="1693805"/>
                <a:ext cx="632885" cy="1078224"/>
              </a:xfrm>
              <a:custGeom>
                <a:avLst/>
                <a:gdLst/>
                <a:ahLst/>
                <a:cxnLst/>
                <a:rect l="l" t="t" r="r" b="b"/>
                <a:pathLst>
                  <a:path w="15550" h="26492" extrusionOk="0">
                    <a:moveTo>
                      <a:pt x="7870" y="0"/>
                    </a:moveTo>
                    <a:cubicBezTo>
                      <a:pt x="7870" y="0"/>
                      <a:pt x="131" y="3787"/>
                      <a:pt x="131" y="7335"/>
                    </a:cubicBezTo>
                    <a:cubicBezTo>
                      <a:pt x="131" y="10907"/>
                      <a:pt x="0" y="21860"/>
                      <a:pt x="1977" y="26492"/>
                    </a:cubicBezTo>
                    <a:lnTo>
                      <a:pt x="13657" y="26492"/>
                    </a:lnTo>
                    <a:cubicBezTo>
                      <a:pt x="15348" y="23587"/>
                      <a:pt x="15550" y="10918"/>
                      <a:pt x="15550" y="7370"/>
                    </a:cubicBezTo>
                    <a:cubicBezTo>
                      <a:pt x="15550" y="3822"/>
                      <a:pt x="7870" y="0"/>
                      <a:pt x="7870" y="0"/>
                    </a:cubicBezTo>
                    <a:close/>
                  </a:path>
                </a:pathLst>
              </a:custGeom>
              <a:solidFill>
                <a:srgbClr val="0317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7"/>
              <p:cNvSpPr/>
              <p:nvPr/>
            </p:nvSpPr>
            <p:spPr>
              <a:xfrm>
                <a:off x="2657416" y="3209578"/>
                <a:ext cx="399348" cy="94017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3100" extrusionOk="0">
                    <a:moveTo>
                      <a:pt x="7287" y="0"/>
                    </a:moveTo>
                    <a:lnTo>
                      <a:pt x="310" y="5215"/>
                    </a:lnTo>
                    <a:lnTo>
                      <a:pt x="4287" y="15097"/>
                    </a:lnTo>
                    <a:lnTo>
                      <a:pt x="1" y="20014"/>
                    </a:lnTo>
                    <a:cubicBezTo>
                      <a:pt x="1" y="20014"/>
                      <a:pt x="897" y="23099"/>
                      <a:pt x="1032" y="23099"/>
                    </a:cubicBezTo>
                    <a:cubicBezTo>
                      <a:pt x="1034" y="23099"/>
                      <a:pt x="1035" y="23099"/>
                      <a:pt x="1036" y="23098"/>
                    </a:cubicBezTo>
                    <a:cubicBezTo>
                      <a:pt x="1155" y="23039"/>
                      <a:pt x="8978" y="18074"/>
                      <a:pt x="9395" y="16038"/>
                    </a:cubicBezTo>
                    <a:cubicBezTo>
                      <a:pt x="9811" y="14002"/>
                      <a:pt x="7287" y="0"/>
                      <a:pt x="7287" y="0"/>
                    </a:cubicBezTo>
                    <a:close/>
                  </a:path>
                </a:pathLst>
              </a:custGeom>
              <a:solidFill>
                <a:srgbClr val="0E2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7"/>
              <p:cNvSpPr/>
              <p:nvPr/>
            </p:nvSpPr>
            <p:spPr>
              <a:xfrm>
                <a:off x="1425104" y="3226997"/>
                <a:ext cx="400814" cy="942124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23148" extrusionOk="0">
                    <a:moveTo>
                      <a:pt x="2835" y="1"/>
                    </a:moveTo>
                    <a:cubicBezTo>
                      <a:pt x="2835" y="1"/>
                      <a:pt x="1" y="13538"/>
                      <a:pt x="418" y="15562"/>
                    </a:cubicBezTo>
                    <a:cubicBezTo>
                      <a:pt x="834" y="17610"/>
                      <a:pt x="8704" y="23087"/>
                      <a:pt x="8823" y="23146"/>
                    </a:cubicBezTo>
                    <a:cubicBezTo>
                      <a:pt x="8825" y="23147"/>
                      <a:pt x="8826" y="23148"/>
                      <a:pt x="8828" y="23148"/>
                    </a:cubicBezTo>
                    <a:cubicBezTo>
                      <a:pt x="8963" y="23148"/>
                      <a:pt x="9847" y="20063"/>
                      <a:pt x="9847" y="20063"/>
                    </a:cubicBezTo>
                    <a:lnTo>
                      <a:pt x="5561" y="15145"/>
                    </a:lnTo>
                    <a:lnTo>
                      <a:pt x="9538" y="5263"/>
                    </a:lnTo>
                    <a:lnTo>
                      <a:pt x="2835" y="1"/>
                    </a:lnTo>
                    <a:close/>
                  </a:path>
                </a:pathLst>
              </a:custGeom>
              <a:solidFill>
                <a:srgbClr val="0E2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7"/>
              <p:cNvSpPr/>
              <p:nvPr/>
            </p:nvSpPr>
            <p:spPr>
              <a:xfrm>
                <a:off x="1367473" y="2660053"/>
                <a:ext cx="1682009" cy="2371589"/>
              </a:xfrm>
              <a:custGeom>
                <a:avLst/>
                <a:gdLst/>
                <a:ahLst/>
                <a:cxnLst/>
                <a:rect l="l" t="t" r="r" b="b"/>
                <a:pathLst>
                  <a:path w="41327" h="58270" extrusionOk="0">
                    <a:moveTo>
                      <a:pt x="17026" y="0"/>
                    </a:moveTo>
                    <a:cubicBezTo>
                      <a:pt x="17026" y="0"/>
                      <a:pt x="9489" y="2917"/>
                      <a:pt x="6930" y="4656"/>
                    </a:cubicBezTo>
                    <a:cubicBezTo>
                      <a:pt x="3524" y="6966"/>
                      <a:pt x="107" y="15717"/>
                      <a:pt x="0" y="18515"/>
                    </a:cubicBezTo>
                    <a:cubicBezTo>
                      <a:pt x="0" y="18515"/>
                      <a:pt x="4929" y="19693"/>
                      <a:pt x="9156" y="20836"/>
                    </a:cubicBezTo>
                    <a:cubicBezTo>
                      <a:pt x="9275" y="22872"/>
                      <a:pt x="9192" y="25194"/>
                      <a:pt x="8799" y="27873"/>
                    </a:cubicBezTo>
                    <a:cubicBezTo>
                      <a:pt x="8585" y="29230"/>
                      <a:pt x="6179" y="44482"/>
                      <a:pt x="5298" y="52090"/>
                    </a:cubicBezTo>
                    <a:cubicBezTo>
                      <a:pt x="5239" y="52566"/>
                      <a:pt x="6358" y="53614"/>
                      <a:pt x="6299" y="54067"/>
                    </a:cubicBezTo>
                    <a:cubicBezTo>
                      <a:pt x="6120" y="55543"/>
                      <a:pt x="5906" y="57150"/>
                      <a:pt x="6096" y="57436"/>
                    </a:cubicBezTo>
                    <a:cubicBezTo>
                      <a:pt x="6346" y="57817"/>
                      <a:pt x="13299" y="58270"/>
                      <a:pt x="21443" y="58270"/>
                    </a:cubicBezTo>
                    <a:cubicBezTo>
                      <a:pt x="28730" y="58270"/>
                      <a:pt x="35147" y="57615"/>
                      <a:pt x="35421" y="57353"/>
                    </a:cubicBezTo>
                    <a:cubicBezTo>
                      <a:pt x="35671" y="57162"/>
                      <a:pt x="35445" y="56210"/>
                      <a:pt x="35338" y="54531"/>
                    </a:cubicBezTo>
                    <a:cubicBezTo>
                      <a:pt x="35326" y="54186"/>
                      <a:pt x="36445" y="53305"/>
                      <a:pt x="36409" y="52924"/>
                    </a:cubicBezTo>
                    <a:cubicBezTo>
                      <a:pt x="36017" y="46613"/>
                      <a:pt x="33873" y="32183"/>
                      <a:pt x="33814" y="31326"/>
                    </a:cubicBezTo>
                    <a:cubicBezTo>
                      <a:pt x="33552" y="27218"/>
                      <a:pt x="33683" y="23813"/>
                      <a:pt x="33992" y="20967"/>
                    </a:cubicBezTo>
                    <a:cubicBezTo>
                      <a:pt x="38576" y="20265"/>
                      <a:pt x="41327" y="15955"/>
                      <a:pt x="41327" y="15955"/>
                    </a:cubicBezTo>
                    <a:cubicBezTo>
                      <a:pt x="41208" y="12633"/>
                      <a:pt x="39803" y="7489"/>
                      <a:pt x="37005" y="5715"/>
                    </a:cubicBezTo>
                    <a:cubicBezTo>
                      <a:pt x="35135" y="4037"/>
                      <a:pt x="28349" y="1263"/>
                      <a:pt x="26480" y="715"/>
                    </a:cubicBezTo>
                    <a:cubicBezTo>
                      <a:pt x="25721" y="492"/>
                      <a:pt x="25006" y="422"/>
                      <a:pt x="24298" y="422"/>
                    </a:cubicBezTo>
                    <a:cubicBezTo>
                      <a:pt x="23141" y="422"/>
                      <a:pt x="22001" y="607"/>
                      <a:pt x="20706" y="607"/>
                    </a:cubicBezTo>
                    <a:cubicBezTo>
                      <a:pt x="19621" y="607"/>
                      <a:pt x="18427" y="477"/>
                      <a:pt x="17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7"/>
              <p:cNvSpPr/>
              <p:nvPr/>
            </p:nvSpPr>
            <p:spPr>
              <a:xfrm>
                <a:off x="2053022" y="2400797"/>
                <a:ext cx="384615" cy="318925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7836" extrusionOk="0">
                    <a:moveTo>
                      <a:pt x="587" y="1"/>
                    </a:moveTo>
                    <a:lnTo>
                      <a:pt x="587" y="1"/>
                    </a:lnTo>
                    <a:cubicBezTo>
                      <a:pt x="599" y="1477"/>
                      <a:pt x="492" y="4513"/>
                      <a:pt x="182" y="6370"/>
                    </a:cubicBezTo>
                    <a:cubicBezTo>
                      <a:pt x="0" y="7389"/>
                      <a:pt x="2797" y="7835"/>
                      <a:pt x="5353" y="7835"/>
                    </a:cubicBezTo>
                    <a:cubicBezTo>
                      <a:pt x="7485" y="7835"/>
                      <a:pt x="9449" y="7525"/>
                      <a:pt x="9374" y="6978"/>
                    </a:cubicBezTo>
                    <a:cubicBezTo>
                      <a:pt x="9255" y="6644"/>
                      <a:pt x="8909" y="2549"/>
                      <a:pt x="9016" y="382"/>
                    </a:cubicBezTo>
                    <a:lnTo>
                      <a:pt x="5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7"/>
              <p:cNvSpPr/>
              <p:nvPr/>
            </p:nvSpPr>
            <p:spPr>
              <a:xfrm>
                <a:off x="2076873" y="2363963"/>
                <a:ext cx="343142" cy="21713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35" extrusionOk="0">
                    <a:moveTo>
                      <a:pt x="8430" y="1"/>
                    </a:moveTo>
                    <a:lnTo>
                      <a:pt x="1" y="906"/>
                    </a:lnTo>
                    <a:cubicBezTo>
                      <a:pt x="1" y="906"/>
                      <a:pt x="72" y="1441"/>
                      <a:pt x="13" y="2382"/>
                    </a:cubicBezTo>
                    <a:cubicBezTo>
                      <a:pt x="13" y="2382"/>
                      <a:pt x="2525" y="5335"/>
                      <a:pt x="4311" y="5335"/>
                    </a:cubicBezTo>
                    <a:cubicBezTo>
                      <a:pt x="6097" y="5335"/>
                      <a:pt x="8395" y="2596"/>
                      <a:pt x="8395" y="2596"/>
                    </a:cubicBezTo>
                    <a:cubicBezTo>
                      <a:pt x="8395" y="2596"/>
                      <a:pt x="8347" y="775"/>
                      <a:pt x="8430" y="1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7"/>
              <p:cNvSpPr/>
              <p:nvPr/>
            </p:nvSpPr>
            <p:spPr>
              <a:xfrm>
                <a:off x="2493640" y="1956032"/>
                <a:ext cx="179528" cy="223443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5490" extrusionOk="0">
                    <a:moveTo>
                      <a:pt x="2769" y="0"/>
                    </a:moveTo>
                    <a:cubicBezTo>
                      <a:pt x="2657" y="0"/>
                      <a:pt x="2540" y="11"/>
                      <a:pt x="2417" y="34"/>
                    </a:cubicBezTo>
                    <a:cubicBezTo>
                      <a:pt x="1215" y="273"/>
                      <a:pt x="405" y="1035"/>
                      <a:pt x="203" y="2559"/>
                    </a:cubicBezTo>
                    <a:cubicBezTo>
                      <a:pt x="0" y="4094"/>
                      <a:pt x="762" y="4904"/>
                      <a:pt x="1691" y="5380"/>
                    </a:cubicBezTo>
                    <a:cubicBezTo>
                      <a:pt x="1833" y="5455"/>
                      <a:pt x="1976" y="5489"/>
                      <a:pt x="2117" y="5489"/>
                    </a:cubicBezTo>
                    <a:cubicBezTo>
                      <a:pt x="3105" y="5489"/>
                      <a:pt x="4040" y="3818"/>
                      <a:pt x="4227" y="2475"/>
                    </a:cubicBezTo>
                    <a:cubicBezTo>
                      <a:pt x="4411" y="1081"/>
                      <a:pt x="3868" y="0"/>
                      <a:pt x="2769" y="0"/>
                    </a:cubicBezTo>
                    <a:close/>
                  </a:path>
                </a:pathLst>
              </a:custGeom>
              <a:solidFill>
                <a:srgbClr val="ED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7"/>
              <p:cNvSpPr/>
              <p:nvPr/>
            </p:nvSpPr>
            <p:spPr>
              <a:xfrm>
                <a:off x="2572150" y="1956113"/>
                <a:ext cx="78999" cy="49817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224" extrusionOk="0">
                    <a:moveTo>
                      <a:pt x="820" y="0"/>
                    </a:moveTo>
                    <a:cubicBezTo>
                      <a:pt x="433" y="0"/>
                      <a:pt x="155" y="140"/>
                      <a:pt x="155" y="140"/>
                    </a:cubicBezTo>
                    <a:lnTo>
                      <a:pt x="0" y="1223"/>
                    </a:lnTo>
                    <a:cubicBezTo>
                      <a:pt x="222" y="536"/>
                      <a:pt x="784" y="318"/>
                      <a:pt x="1254" y="318"/>
                    </a:cubicBezTo>
                    <a:cubicBezTo>
                      <a:pt x="1565" y="318"/>
                      <a:pt x="1836" y="414"/>
                      <a:pt x="1941" y="533"/>
                    </a:cubicBezTo>
                    <a:cubicBezTo>
                      <a:pt x="1941" y="533"/>
                      <a:pt x="1715" y="116"/>
                      <a:pt x="1072" y="21"/>
                    </a:cubicBezTo>
                    <a:cubicBezTo>
                      <a:pt x="984" y="6"/>
                      <a:pt x="900" y="0"/>
                      <a:pt x="820" y="0"/>
                    </a:cubicBez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7"/>
              <p:cNvSpPr/>
              <p:nvPr/>
            </p:nvSpPr>
            <p:spPr>
              <a:xfrm>
                <a:off x="1852779" y="1956520"/>
                <a:ext cx="179080" cy="223443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5490" extrusionOk="0">
                    <a:moveTo>
                      <a:pt x="1625" y="0"/>
                    </a:moveTo>
                    <a:cubicBezTo>
                      <a:pt x="544" y="0"/>
                      <a:pt x="1" y="1081"/>
                      <a:pt x="185" y="2475"/>
                    </a:cubicBezTo>
                    <a:cubicBezTo>
                      <a:pt x="372" y="3818"/>
                      <a:pt x="1306" y="5489"/>
                      <a:pt x="2294" y="5489"/>
                    </a:cubicBezTo>
                    <a:cubicBezTo>
                      <a:pt x="2436" y="5489"/>
                      <a:pt x="2579" y="5455"/>
                      <a:pt x="2721" y="5380"/>
                    </a:cubicBezTo>
                    <a:cubicBezTo>
                      <a:pt x="3638" y="4904"/>
                      <a:pt x="4400" y="4094"/>
                      <a:pt x="4209" y="2570"/>
                    </a:cubicBezTo>
                    <a:cubicBezTo>
                      <a:pt x="3995" y="1034"/>
                      <a:pt x="3197" y="284"/>
                      <a:pt x="1971" y="34"/>
                    </a:cubicBezTo>
                    <a:cubicBezTo>
                      <a:pt x="1850" y="11"/>
                      <a:pt x="1735" y="0"/>
                      <a:pt x="1625" y="0"/>
                    </a:cubicBezTo>
                    <a:close/>
                  </a:path>
                </a:pathLst>
              </a:custGeom>
              <a:solidFill>
                <a:srgbClr val="ED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7"/>
              <p:cNvSpPr/>
              <p:nvPr/>
            </p:nvSpPr>
            <p:spPr>
              <a:xfrm>
                <a:off x="1874798" y="1956764"/>
                <a:ext cx="79039" cy="4961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219" extrusionOk="0">
                    <a:moveTo>
                      <a:pt x="1099" y="0"/>
                    </a:moveTo>
                    <a:cubicBezTo>
                      <a:pt x="1026" y="0"/>
                      <a:pt x="949" y="5"/>
                      <a:pt x="870" y="16"/>
                    </a:cubicBezTo>
                    <a:cubicBezTo>
                      <a:pt x="227" y="124"/>
                      <a:pt x="1" y="540"/>
                      <a:pt x="1" y="540"/>
                    </a:cubicBezTo>
                    <a:cubicBezTo>
                      <a:pt x="107" y="420"/>
                      <a:pt x="383" y="321"/>
                      <a:pt x="699" y="321"/>
                    </a:cubicBezTo>
                    <a:cubicBezTo>
                      <a:pt x="1167" y="321"/>
                      <a:pt x="1722" y="537"/>
                      <a:pt x="1942" y="1219"/>
                    </a:cubicBezTo>
                    <a:lnTo>
                      <a:pt x="1787" y="136"/>
                    </a:lnTo>
                    <a:cubicBezTo>
                      <a:pt x="1787" y="136"/>
                      <a:pt x="1491" y="0"/>
                      <a:pt x="1099" y="0"/>
                    </a:cubicBez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7"/>
              <p:cNvSpPr/>
              <p:nvPr/>
            </p:nvSpPr>
            <p:spPr>
              <a:xfrm>
                <a:off x="1948953" y="1581881"/>
                <a:ext cx="628530" cy="659544"/>
              </a:xfrm>
              <a:custGeom>
                <a:avLst/>
                <a:gdLst/>
                <a:ahLst/>
                <a:cxnLst/>
                <a:rect l="l" t="t" r="r" b="b"/>
                <a:pathLst>
                  <a:path w="15443" h="16205" extrusionOk="0">
                    <a:moveTo>
                      <a:pt x="7728" y="0"/>
                    </a:moveTo>
                    <a:cubicBezTo>
                      <a:pt x="3453" y="0"/>
                      <a:pt x="1" y="2750"/>
                      <a:pt x="1" y="8477"/>
                    </a:cubicBezTo>
                    <a:cubicBezTo>
                      <a:pt x="1" y="12752"/>
                      <a:pt x="3453" y="16204"/>
                      <a:pt x="7728" y="16204"/>
                    </a:cubicBezTo>
                    <a:cubicBezTo>
                      <a:pt x="11990" y="16204"/>
                      <a:pt x="15443" y="12752"/>
                      <a:pt x="15443" y="8477"/>
                    </a:cubicBezTo>
                    <a:cubicBezTo>
                      <a:pt x="15443" y="2870"/>
                      <a:pt x="11978" y="0"/>
                      <a:pt x="7728" y="0"/>
                    </a:cubicBez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7"/>
              <p:cNvSpPr/>
              <p:nvPr/>
            </p:nvSpPr>
            <p:spPr>
              <a:xfrm>
                <a:off x="1947976" y="1926891"/>
                <a:ext cx="629507" cy="577777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14196" extrusionOk="0">
                    <a:moveTo>
                      <a:pt x="15467" y="0"/>
                    </a:moveTo>
                    <a:lnTo>
                      <a:pt x="1" y="24"/>
                    </a:lnTo>
                    <a:cubicBezTo>
                      <a:pt x="1" y="4156"/>
                      <a:pt x="1" y="7608"/>
                      <a:pt x="1584" y="9859"/>
                    </a:cubicBezTo>
                    <a:cubicBezTo>
                      <a:pt x="2489" y="11156"/>
                      <a:pt x="4775" y="13419"/>
                      <a:pt x="6537" y="14038"/>
                    </a:cubicBezTo>
                    <a:cubicBezTo>
                      <a:pt x="6813" y="14132"/>
                      <a:pt x="7390" y="14196"/>
                      <a:pt x="7901" y="14196"/>
                    </a:cubicBezTo>
                    <a:cubicBezTo>
                      <a:pt x="8228" y="14196"/>
                      <a:pt x="8528" y="14170"/>
                      <a:pt x="8704" y="14109"/>
                    </a:cubicBezTo>
                    <a:cubicBezTo>
                      <a:pt x="10490" y="13514"/>
                      <a:pt x="12943" y="11192"/>
                      <a:pt x="13895" y="9847"/>
                    </a:cubicBezTo>
                    <a:cubicBezTo>
                      <a:pt x="15467" y="7597"/>
                      <a:pt x="15467" y="4144"/>
                      <a:pt x="15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7"/>
              <p:cNvSpPr/>
              <p:nvPr/>
            </p:nvSpPr>
            <p:spPr>
              <a:xfrm>
                <a:off x="2346794" y="2016511"/>
                <a:ext cx="137647" cy="28287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695" extrusionOk="0">
                    <a:moveTo>
                      <a:pt x="2477" y="1"/>
                    </a:moveTo>
                    <a:cubicBezTo>
                      <a:pt x="2191" y="25"/>
                      <a:pt x="1918" y="37"/>
                      <a:pt x="1656" y="84"/>
                    </a:cubicBezTo>
                    <a:cubicBezTo>
                      <a:pt x="1382" y="120"/>
                      <a:pt x="1120" y="168"/>
                      <a:pt x="846" y="239"/>
                    </a:cubicBezTo>
                    <a:cubicBezTo>
                      <a:pt x="584" y="322"/>
                      <a:pt x="334" y="406"/>
                      <a:pt x="72" y="513"/>
                    </a:cubicBezTo>
                    <a:cubicBezTo>
                      <a:pt x="36" y="537"/>
                      <a:pt x="1" y="584"/>
                      <a:pt x="36" y="620"/>
                    </a:cubicBezTo>
                    <a:cubicBezTo>
                      <a:pt x="46" y="670"/>
                      <a:pt x="89" y="695"/>
                      <a:pt x="138" y="695"/>
                    </a:cubicBezTo>
                    <a:cubicBezTo>
                      <a:pt x="147" y="695"/>
                      <a:pt x="157" y="694"/>
                      <a:pt x="167" y="692"/>
                    </a:cubicBezTo>
                    <a:cubicBezTo>
                      <a:pt x="405" y="620"/>
                      <a:pt x="667" y="549"/>
                      <a:pt x="929" y="501"/>
                    </a:cubicBezTo>
                    <a:cubicBezTo>
                      <a:pt x="1179" y="453"/>
                      <a:pt x="1441" y="394"/>
                      <a:pt x="1703" y="358"/>
                    </a:cubicBezTo>
                    <a:cubicBezTo>
                      <a:pt x="1965" y="334"/>
                      <a:pt x="2215" y="299"/>
                      <a:pt x="2489" y="287"/>
                    </a:cubicBezTo>
                    <a:cubicBezTo>
                      <a:pt x="2751" y="263"/>
                      <a:pt x="3013" y="263"/>
                      <a:pt x="3275" y="263"/>
                    </a:cubicBezTo>
                    <a:cubicBezTo>
                      <a:pt x="3334" y="263"/>
                      <a:pt x="3382" y="215"/>
                      <a:pt x="3382" y="168"/>
                    </a:cubicBezTo>
                    <a:cubicBezTo>
                      <a:pt x="3382" y="108"/>
                      <a:pt x="3346" y="61"/>
                      <a:pt x="3287" y="49"/>
                    </a:cubicBezTo>
                    <a:cubicBezTo>
                      <a:pt x="3025" y="25"/>
                      <a:pt x="2739" y="1"/>
                      <a:pt x="24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7"/>
              <p:cNvSpPr/>
              <p:nvPr/>
            </p:nvSpPr>
            <p:spPr>
              <a:xfrm>
                <a:off x="2023596" y="2020541"/>
                <a:ext cx="137159" cy="1978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486" extrusionOk="0">
                    <a:moveTo>
                      <a:pt x="1280" y="0"/>
                    </a:moveTo>
                    <a:cubicBezTo>
                      <a:pt x="1143" y="0"/>
                      <a:pt x="1006" y="3"/>
                      <a:pt x="869" y="9"/>
                    </a:cubicBezTo>
                    <a:cubicBezTo>
                      <a:pt x="607" y="21"/>
                      <a:pt x="334" y="69"/>
                      <a:pt x="72" y="128"/>
                    </a:cubicBezTo>
                    <a:cubicBezTo>
                      <a:pt x="24" y="128"/>
                      <a:pt x="0" y="188"/>
                      <a:pt x="0" y="235"/>
                    </a:cubicBezTo>
                    <a:cubicBezTo>
                      <a:pt x="0" y="283"/>
                      <a:pt x="36" y="319"/>
                      <a:pt x="95" y="319"/>
                    </a:cubicBezTo>
                    <a:cubicBezTo>
                      <a:pt x="369" y="307"/>
                      <a:pt x="619" y="283"/>
                      <a:pt x="893" y="283"/>
                    </a:cubicBezTo>
                    <a:cubicBezTo>
                      <a:pt x="1155" y="283"/>
                      <a:pt x="1405" y="283"/>
                      <a:pt x="1679" y="295"/>
                    </a:cubicBezTo>
                    <a:cubicBezTo>
                      <a:pt x="1941" y="307"/>
                      <a:pt x="2203" y="343"/>
                      <a:pt x="2465" y="366"/>
                    </a:cubicBezTo>
                    <a:cubicBezTo>
                      <a:pt x="2715" y="402"/>
                      <a:pt x="2989" y="438"/>
                      <a:pt x="3239" y="485"/>
                    </a:cubicBezTo>
                    <a:cubicBezTo>
                      <a:pt x="3298" y="485"/>
                      <a:pt x="3358" y="462"/>
                      <a:pt x="3346" y="426"/>
                    </a:cubicBezTo>
                    <a:cubicBezTo>
                      <a:pt x="3370" y="366"/>
                      <a:pt x="3346" y="307"/>
                      <a:pt x="3286" y="295"/>
                    </a:cubicBezTo>
                    <a:cubicBezTo>
                      <a:pt x="3024" y="200"/>
                      <a:pt x="2762" y="140"/>
                      <a:pt x="2489" y="104"/>
                    </a:cubicBezTo>
                    <a:cubicBezTo>
                      <a:pt x="2227" y="57"/>
                      <a:pt x="1965" y="21"/>
                      <a:pt x="1691" y="9"/>
                    </a:cubicBezTo>
                    <a:cubicBezTo>
                      <a:pt x="1554" y="3"/>
                      <a:pt x="1417" y="0"/>
                      <a:pt x="12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7"/>
              <p:cNvSpPr/>
              <p:nvPr/>
            </p:nvSpPr>
            <p:spPr>
              <a:xfrm>
                <a:off x="2191728" y="2273977"/>
                <a:ext cx="142979" cy="31909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84" extrusionOk="0">
                    <a:moveTo>
                      <a:pt x="1818" y="0"/>
                    </a:moveTo>
                    <a:cubicBezTo>
                      <a:pt x="1245" y="0"/>
                      <a:pt x="655" y="66"/>
                      <a:pt x="405" y="188"/>
                    </a:cubicBezTo>
                    <a:cubicBezTo>
                      <a:pt x="1" y="402"/>
                      <a:pt x="1298" y="783"/>
                      <a:pt x="1739" y="783"/>
                    </a:cubicBezTo>
                    <a:cubicBezTo>
                      <a:pt x="2203" y="783"/>
                      <a:pt x="3513" y="438"/>
                      <a:pt x="3096" y="188"/>
                    </a:cubicBezTo>
                    <a:cubicBezTo>
                      <a:pt x="2893" y="60"/>
                      <a:pt x="2363" y="0"/>
                      <a:pt x="1818" y="0"/>
                    </a:cubicBezTo>
                    <a:close/>
                  </a:path>
                </a:pathLst>
              </a:custGeom>
              <a:solidFill>
                <a:srgbClr val="ED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7"/>
              <p:cNvSpPr/>
              <p:nvPr/>
            </p:nvSpPr>
            <p:spPr>
              <a:xfrm>
                <a:off x="2206258" y="2424565"/>
                <a:ext cx="115385" cy="10216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51" extrusionOk="0">
                    <a:moveTo>
                      <a:pt x="1382" y="0"/>
                    </a:moveTo>
                    <a:cubicBezTo>
                      <a:pt x="1013" y="0"/>
                      <a:pt x="1" y="131"/>
                      <a:pt x="346" y="238"/>
                    </a:cubicBezTo>
                    <a:cubicBezTo>
                      <a:pt x="346" y="238"/>
                      <a:pt x="906" y="155"/>
                      <a:pt x="1370" y="155"/>
                    </a:cubicBezTo>
                    <a:cubicBezTo>
                      <a:pt x="1834" y="155"/>
                      <a:pt x="2501" y="250"/>
                      <a:pt x="2501" y="250"/>
                    </a:cubicBezTo>
                    <a:cubicBezTo>
                      <a:pt x="2835" y="155"/>
                      <a:pt x="1775" y="12"/>
                      <a:pt x="1382" y="0"/>
                    </a:cubicBezTo>
                    <a:close/>
                  </a:path>
                </a:pathLst>
              </a:custGeom>
              <a:solidFill>
                <a:srgbClr val="ED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7"/>
              <p:cNvSpPr/>
              <p:nvPr/>
            </p:nvSpPr>
            <p:spPr>
              <a:xfrm>
                <a:off x="2151028" y="2349067"/>
                <a:ext cx="225844" cy="30077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739" extrusionOk="0">
                    <a:moveTo>
                      <a:pt x="2311" y="1"/>
                    </a:moveTo>
                    <a:cubicBezTo>
                      <a:pt x="1737" y="1"/>
                      <a:pt x="1046" y="324"/>
                      <a:pt x="490" y="324"/>
                    </a:cubicBezTo>
                    <a:cubicBezTo>
                      <a:pt x="310" y="324"/>
                      <a:pt x="144" y="290"/>
                      <a:pt x="1" y="200"/>
                    </a:cubicBezTo>
                    <a:lnTo>
                      <a:pt x="1" y="200"/>
                    </a:lnTo>
                    <a:cubicBezTo>
                      <a:pt x="282" y="526"/>
                      <a:pt x="1696" y="739"/>
                      <a:pt x="3033" y="739"/>
                    </a:cubicBezTo>
                    <a:cubicBezTo>
                      <a:pt x="4187" y="739"/>
                      <a:pt x="5284" y="581"/>
                      <a:pt x="5549" y="200"/>
                    </a:cubicBezTo>
                    <a:lnTo>
                      <a:pt x="5549" y="200"/>
                    </a:lnTo>
                    <a:cubicBezTo>
                      <a:pt x="5406" y="290"/>
                      <a:pt x="5240" y="324"/>
                      <a:pt x="5061" y="324"/>
                    </a:cubicBezTo>
                    <a:cubicBezTo>
                      <a:pt x="4507" y="324"/>
                      <a:pt x="3822" y="1"/>
                      <a:pt x="3249" y="1"/>
                    </a:cubicBezTo>
                    <a:cubicBezTo>
                      <a:pt x="3097" y="1"/>
                      <a:pt x="2954" y="23"/>
                      <a:pt x="2822" y="81"/>
                    </a:cubicBezTo>
                    <a:lnTo>
                      <a:pt x="2739" y="81"/>
                    </a:lnTo>
                    <a:cubicBezTo>
                      <a:pt x="2608" y="23"/>
                      <a:pt x="2463" y="1"/>
                      <a:pt x="2311" y="1"/>
                    </a:cubicBezTo>
                    <a:close/>
                  </a:path>
                </a:pathLst>
              </a:custGeom>
              <a:solidFill>
                <a:srgbClr val="ED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7"/>
              <p:cNvSpPr/>
              <p:nvPr/>
            </p:nvSpPr>
            <p:spPr>
              <a:xfrm>
                <a:off x="2164093" y="2364940"/>
                <a:ext cx="202116" cy="38258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940" extrusionOk="0">
                    <a:moveTo>
                      <a:pt x="1" y="1"/>
                    </a:moveTo>
                    <a:cubicBezTo>
                      <a:pt x="332" y="259"/>
                      <a:pt x="1409" y="931"/>
                      <a:pt x="2147" y="931"/>
                    </a:cubicBezTo>
                    <a:cubicBezTo>
                      <a:pt x="2258" y="931"/>
                      <a:pt x="2362" y="916"/>
                      <a:pt x="2454" y="882"/>
                    </a:cubicBezTo>
                    <a:cubicBezTo>
                      <a:pt x="2584" y="922"/>
                      <a:pt x="2712" y="939"/>
                      <a:pt x="2838" y="939"/>
                    </a:cubicBezTo>
                    <a:cubicBezTo>
                      <a:pt x="3651" y="939"/>
                      <a:pt x="4389" y="211"/>
                      <a:pt x="4966" y="36"/>
                    </a:cubicBezTo>
                    <a:lnTo>
                      <a:pt x="4966" y="36"/>
                    </a:lnTo>
                    <a:lnTo>
                      <a:pt x="2454" y="29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7"/>
              <p:cNvSpPr/>
              <p:nvPr/>
            </p:nvSpPr>
            <p:spPr>
              <a:xfrm>
                <a:off x="2202880" y="2371737"/>
                <a:ext cx="114408" cy="12658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11" extrusionOk="0">
                    <a:moveTo>
                      <a:pt x="2810" y="0"/>
                    </a:moveTo>
                    <a:lnTo>
                      <a:pt x="2810" y="0"/>
                    </a:lnTo>
                    <a:cubicBezTo>
                      <a:pt x="2632" y="84"/>
                      <a:pt x="2370" y="131"/>
                      <a:pt x="2096" y="167"/>
                    </a:cubicBezTo>
                    <a:cubicBezTo>
                      <a:pt x="1917" y="179"/>
                      <a:pt x="1715" y="262"/>
                      <a:pt x="1524" y="262"/>
                    </a:cubicBezTo>
                    <a:cubicBezTo>
                      <a:pt x="1322" y="262"/>
                      <a:pt x="1096" y="167"/>
                      <a:pt x="893" y="143"/>
                    </a:cubicBezTo>
                    <a:cubicBezTo>
                      <a:pt x="560" y="119"/>
                      <a:pt x="251" y="72"/>
                      <a:pt x="0" y="12"/>
                    </a:cubicBezTo>
                    <a:lnTo>
                      <a:pt x="0" y="12"/>
                    </a:lnTo>
                    <a:cubicBezTo>
                      <a:pt x="1" y="12"/>
                      <a:pt x="746" y="310"/>
                      <a:pt x="1482" y="310"/>
                    </a:cubicBezTo>
                    <a:cubicBezTo>
                      <a:pt x="1496" y="310"/>
                      <a:pt x="1510" y="310"/>
                      <a:pt x="1524" y="310"/>
                    </a:cubicBezTo>
                    <a:cubicBezTo>
                      <a:pt x="2274" y="310"/>
                      <a:pt x="2810" y="0"/>
                      <a:pt x="2810" y="0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7"/>
              <p:cNvSpPr/>
              <p:nvPr/>
            </p:nvSpPr>
            <p:spPr>
              <a:xfrm>
                <a:off x="2625914" y="3196473"/>
                <a:ext cx="88238" cy="49190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2086" extrusionOk="0">
                    <a:moveTo>
                      <a:pt x="1" y="1"/>
                    </a:moveTo>
                    <a:lnTo>
                      <a:pt x="453" y="7013"/>
                    </a:lnTo>
                    <a:lnTo>
                      <a:pt x="1072" y="7299"/>
                    </a:lnTo>
                    <a:lnTo>
                      <a:pt x="1370" y="12085"/>
                    </a:lnTo>
                    <a:lnTo>
                      <a:pt x="1644" y="6406"/>
                    </a:lnTo>
                    <a:lnTo>
                      <a:pt x="2168" y="6299"/>
                    </a:lnTo>
                    <a:lnTo>
                      <a:pt x="2168" y="6299"/>
                    </a:lnTo>
                    <a:lnTo>
                      <a:pt x="1191" y="64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7"/>
              <p:cNvSpPr/>
              <p:nvPr/>
            </p:nvSpPr>
            <p:spPr>
              <a:xfrm>
                <a:off x="1769181" y="3196473"/>
                <a:ext cx="114408" cy="57330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4086" extrusionOk="0">
                    <a:moveTo>
                      <a:pt x="386" y="6230"/>
                    </a:moveTo>
                    <a:cubicBezTo>
                      <a:pt x="376" y="6230"/>
                      <a:pt x="369" y="6240"/>
                      <a:pt x="369" y="6240"/>
                    </a:cubicBezTo>
                    <a:lnTo>
                      <a:pt x="410" y="6247"/>
                    </a:lnTo>
                    <a:lnTo>
                      <a:pt x="410" y="6247"/>
                    </a:lnTo>
                    <a:cubicBezTo>
                      <a:pt x="401" y="6234"/>
                      <a:pt x="393" y="6230"/>
                      <a:pt x="386" y="6230"/>
                    </a:cubicBezTo>
                    <a:close/>
                    <a:moveTo>
                      <a:pt x="2810" y="1"/>
                    </a:moveTo>
                    <a:lnTo>
                      <a:pt x="1620" y="6478"/>
                    </a:lnTo>
                    <a:lnTo>
                      <a:pt x="410" y="6247"/>
                    </a:lnTo>
                    <a:lnTo>
                      <a:pt x="410" y="6247"/>
                    </a:lnTo>
                    <a:cubicBezTo>
                      <a:pt x="447" y="6299"/>
                      <a:pt x="498" y="6496"/>
                      <a:pt x="512" y="7168"/>
                    </a:cubicBezTo>
                    <a:cubicBezTo>
                      <a:pt x="608" y="9847"/>
                      <a:pt x="0" y="14086"/>
                      <a:pt x="0" y="14086"/>
                    </a:cubicBezTo>
                    <a:lnTo>
                      <a:pt x="1131" y="7299"/>
                    </a:lnTo>
                    <a:lnTo>
                      <a:pt x="2155" y="7299"/>
                    </a:lnTo>
                    <a:lnTo>
                      <a:pt x="2810" y="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7"/>
              <p:cNvSpPr/>
              <p:nvPr/>
            </p:nvSpPr>
            <p:spPr>
              <a:xfrm>
                <a:off x="2563888" y="2040768"/>
                <a:ext cx="37851" cy="9694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2382" extrusionOk="0">
                    <a:moveTo>
                      <a:pt x="274" y="0"/>
                    </a:moveTo>
                    <a:lnTo>
                      <a:pt x="1" y="2382"/>
                    </a:lnTo>
                    <a:cubicBezTo>
                      <a:pt x="1" y="2382"/>
                      <a:pt x="870" y="1655"/>
                      <a:pt x="906" y="1286"/>
                    </a:cubicBezTo>
                    <a:cubicBezTo>
                      <a:pt x="929" y="917"/>
                      <a:pt x="274" y="0"/>
                      <a:pt x="274" y="0"/>
                    </a:cubicBezTo>
                    <a:close/>
                  </a:path>
                </a:pathLst>
              </a:custGeom>
              <a:solidFill>
                <a:srgbClr val="FF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7"/>
              <p:cNvSpPr/>
              <p:nvPr/>
            </p:nvSpPr>
            <p:spPr>
              <a:xfrm>
                <a:off x="2077361" y="2112969"/>
                <a:ext cx="72731" cy="100814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477" extrusionOk="0">
                    <a:moveTo>
                      <a:pt x="894" y="0"/>
                    </a:moveTo>
                    <a:cubicBezTo>
                      <a:pt x="406" y="0"/>
                      <a:pt x="1" y="548"/>
                      <a:pt x="1" y="1239"/>
                    </a:cubicBezTo>
                    <a:cubicBezTo>
                      <a:pt x="1" y="1917"/>
                      <a:pt x="406" y="2477"/>
                      <a:pt x="894" y="2477"/>
                    </a:cubicBezTo>
                    <a:cubicBezTo>
                      <a:pt x="1382" y="2477"/>
                      <a:pt x="1787" y="1917"/>
                      <a:pt x="1787" y="1239"/>
                    </a:cubicBezTo>
                    <a:cubicBezTo>
                      <a:pt x="1787" y="572"/>
                      <a:pt x="1382" y="12"/>
                      <a:pt x="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7"/>
              <p:cNvSpPr/>
              <p:nvPr/>
            </p:nvSpPr>
            <p:spPr>
              <a:xfrm>
                <a:off x="2366168" y="2112969"/>
                <a:ext cx="72731" cy="100814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477" extrusionOk="0">
                    <a:moveTo>
                      <a:pt x="894" y="0"/>
                    </a:moveTo>
                    <a:cubicBezTo>
                      <a:pt x="406" y="0"/>
                      <a:pt x="1" y="548"/>
                      <a:pt x="1" y="1239"/>
                    </a:cubicBezTo>
                    <a:cubicBezTo>
                      <a:pt x="1" y="1917"/>
                      <a:pt x="406" y="2477"/>
                      <a:pt x="894" y="2477"/>
                    </a:cubicBezTo>
                    <a:cubicBezTo>
                      <a:pt x="1382" y="2477"/>
                      <a:pt x="1787" y="1917"/>
                      <a:pt x="1787" y="1239"/>
                    </a:cubicBezTo>
                    <a:cubicBezTo>
                      <a:pt x="1787" y="572"/>
                      <a:pt x="1382" y="12"/>
                      <a:pt x="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7"/>
              <p:cNvSpPr/>
              <p:nvPr/>
            </p:nvSpPr>
            <p:spPr>
              <a:xfrm>
                <a:off x="1929742" y="2140726"/>
                <a:ext cx="654537" cy="389499"/>
              </a:xfrm>
              <a:custGeom>
                <a:avLst/>
                <a:gdLst/>
                <a:ahLst/>
                <a:cxnLst/>
                <a:rect l="l" t="t" r="r" b="b"/>
                <a:pathLst>
                  <a:path w="16082" h="9570" extrusionOk="0">
                    <a:moveTo>
                      <a:pt x="65" y="1"/>
                    </a:moveTo>
                    <a:cubicBezTo>
                      <a:pt x="0" y="1"/>
                      <a:pt x="89" y="603"/>
                      <a:pt x="615" y="2759"/>
                    </a:cubicBezTo>
                    <a:cubicBezTo>
                      <a:pt x="1782" y="7605"/>
                      <a:pt x="7259" y="9570"/>
                      <a:pt x="8224" y="9570"/>
                    </a:cubicBezTo>
                    <a:cubicBezTo>
                      <a:pt x="9188" y="9570"/>
                      <a:pt x="10462" y="8724"/>
                      <a:pt x="13141" y="6557"/>
                    </a:cubicBezTo>
                    <a:cubicBezTo>
                      <a:pt x="15820" y="4379"/>
                      <a:pt x="16082" y="735"/>
                      <a:pt x="16082" y="735"/>
                    </a:cubicBezTo>
                    <a:lnTo>
                      <a:pt x="16082" y="735"/>
                    </a:lnTo>
                    <a:cubicBezTo>
                      <a:pt x="15394" y="1695"/>
                      <a:pt x="13549" y="3294"/>
                      <a:pt x="11894" y="3294"/>
                    </a:cubicBezTo>
                    <a:cubicBezTo>
                      <a:pt x="11372" y="3294"/>
                      <a:pt x="10869" y="3135"/>
                      <a:pt x="10426" y="2747"/>
                    </a:cubicBezTo>
                    <a:cubicBezTo>
                      <a:pt x="9496" y="1926"/>
                      <a:pt x="9035" y="1527"/>
                      <a:pt x="8522" y="1527"/>
                    </a:cubicBezTo>
                    <a:cubicBezTo>
                      <a:pt x="8016" y="1527"/>
                      <a:pt x="7459" y="1914"/>
                      <a:pt x="6354" y="2664"/>
                    </a:cubicBezTo>
                    <a:cubicBezTo>
                      <a:pt x="5759" y="3071"/>
                      <a:pt x="5130" y="3239"/>
                      <a:pt x="4511" y="3239"/>
                    </a:cubicBezTo>
                    <a:cubicBezTo>
                      <a:pt x="2812" y="3239"/>
                      <a:pt x="1179" y="1982"/>
                      <a:pt x="473" y="961"/>
                    </a:cubicBezTo>
                    <a:cubicBezTo>
                      <a:pt x="473" y="961"/>
                      <a:pt x="146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7"/>
              <p:cNvSpPr/>
              <p:nvPr/>
            </p:nvSpPr>
            <p:spPr>
              <a:xfrm>
                <a:off x="2004183" y="2745807"/>
                <a:ext cx="51404" cy="251567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181" fill="none" extrusionOk="0">
                    <a:moveTo>
                      <a:pt x="1" y="1"/>
                    </a:moveTo>
                    <a:cubicBezTo>
                      <a:pt x="25" y="2025"/>
                      <a:pt x="775" y="4097"/>
                      <a:pt x="1263" y="6180"/>
                    </a:cubicBezTo>
                  </a:path>
                </a:pathLst>
              </a:custGeom>
              <a:noFill/>
              <a:ln w="3875" cap="rnd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7"/>
              <p:cNvSpPr/>
              <p:nvPr/>
            </p:nvSpPr>
            <p:spPr>
              <a:xfrm>
                <a:off x="2428683" y="2748249"/>
                <a:ext cx="83394" cy="379446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9323" fill="none" extrusionOk="0">
                    <a:moveTo>
                      <a:pt x="2049" y="0"/>
                    </a:moveTo>
                    <a:cubicBezTo>
                      <a:pt x="1799" y="1489"/>
                      <a:pt x="775" y="2727"/>
                      <a:pt x="418" y="4251"/>
                    </a:cubicBezTo>
                    <a:cubicBezTo>
                      <a:pt x="1" y="6037"/>
                      <a:pt x="287" y="7561"/>
                      <a:pt x="656" y="9323"/>
                    </a:cubicBezTo>
                  </a:path>
                </a:pathLst>
              </a:custGeom>
              <a:noFill/>
              <a:ln w="3875" cap="rnd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7"/>
              <p:cNvSpPr/>
              <p:nvPr/>
            </p:nvSpPr>
            <p:spPr>
              <a:xfrm>
                <a:off x="2445166" y="3074374"/>
                <a:ext cx="10704" cy="533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310" fill="none" extrusionOk="0">
                    <a:moveTo>
                      <a:pt x="1" y="0"/>
                    </a:moveTo>
                    <a:lnTo>
                      <a:pt x="263" y="1310"/>
                    </a:lnTo>
                  </a:path>
                </a:pathLst>
              </a:custGeom>
              <a:noFill/>
              <a:ln w="7450" cap="rnd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7"/>
              <p:cNvSpPr/>
              <p:nvPr/>
            </p:nvSpPr>
            <p:spPr>
              <a:xfrm>
                <a:off x="1893723" y="1701334"/>
                <a:ext cx="707040" cy="741188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8211" extrusionOk="0">
                    <a:moveTo>
                      <a:pt x="9314" y="1"/>
                    </a:moveTo>
                    <a:cubicBezTo>
                      <a:pt x="8798" y="1"/>
                      <a:pt x="524" y="4459"/>
                      <a:pt x="524" y="4459"/>
                    </a:cubicBezTo>
                    <a:cubicBezTo>
                      <a:pt x="524" y="4459"/>
                      <a:pt x="0" y="11793"/>
                      <a:pt x="96" y="12662"/>
                    </a:cubicBezTo>
                    <a:cubicBezTo>
                      <a:pt x="179" y="13520"/>
                      <a:pt x="941" y="15936"/>
                      <a:pt x="941" y="15936"/>
                    </a:cubicBezTo>
                    <a:lnTo>
                      <a:pt x="4287" y="17949"/>
                    </a:lnTo>
                    <a:cubicBezTo>
                      <a:pt x="3441" y="15603"/>
                      <a:pt x="2441" y="7376"/>
                      <a:pt x="6144" y="6102"/>
                    </a:cubicBezTo>
                    <a:cubicBezTo>
                      <a:pt x="7364" y="5677"/>
                      <a:pt x="8416" y="5507"/>
                      <a:pt x="9321" y="5507"/>
                    </a:cubicBezTo>
                    <a:cubicBezTo>
                      <a:pt x="11179" y="5507"/>
                      <a:pt x="12415" y="6223"/>
                      <a:pt x="13216" y="6912"/>
                    </a:cubicBezTo>
                    <a:cubicBezTo>
                      <a:pt x="14395" y="7924"/>
                      <a:pt x="13883" y="15817"/>
                      <a:pt x="12919" y="18211"/>
                    </a:cubicBezTo>
                    <a:lnTo>
                      <a:pt x="16955" y="15044"/>
                    </a:lnTo>
                    <a:lnTo>
                      <a:pt x="17372" y="3887"/>
                    </a:lnTo>
                    <a:cubicBezTo>
                      <a:pt x="17372" y="3887"/>
                      <a:pt x="9537" y="185"/>
                      <a:pt x="9335" y="6"/>
                    </a:cubicBezTo>
                    <a:cubicBezTo>
                      <a:pt x="9331" y="3"/>
                      <a:pt x="9324" y="1"/>
                      <a:pt x="93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7"/>
              <p:cNvSpPr/>
              <p:nvPr/>
            </p:nvSpPr>
            <p:spPr>
              <a:xfrm>
                <a:off x="1790996" y="1390959"/>
                <a:ext cx="944973" cy="1381073"/>
              </a:xfrm>
              <a:custGeom>
                <a:avLst/>
                <a:gdLst/>
                <a:ahLst/>
                <a:cxnLst/>
                <a:rect l="l" t="t" r="r" b="b"/>
                <a:pathLst>
                  <a:path w="23218" h="33933" extrusionOk="0">
                    <a:moveTo>
                      <a:pt x="11514" y="0"/>
                    </a:moveTo>
                    <a:cubicBezTo>
                      <a:pt x="10180" y="0"/>
                      <a:pt x="1608" y="5453"/>
                      <a:pt x="786" y="12252"/>
                    </a:cubicBezTo>
                    <a:cubicBezTo>
                      <a:pt x="0" y="19050"/>
                      <a:pt x="1786" y="27492"/>
                      <a:pt x="4763" y="33933"/>
                    </a:cubicBezTo>
                    <a:lnTo>
                      <a:pt x="5775" y="33933"/>
                    </a:lnTo>
                    <a:cubicBezTo>
                      <a:pt x="5775" y="33933"/>
                      <a:pt x="4024" y="21324"/>
                      <a:pt x="4477" y="16240"/>
                    </a:cubicBezTo>
                    <a:cubicBezTo>
                      <a:pt x="4882" y="11525"/>
                      <a:pt x="9085" y="10704"/>
                      <a:pt x="11871" y="10704"/>
                    </a:cubicBezTo>
                    <a:cubicBezTo>
                      <a:pt x="14657" y="10704"/>
                      <a:pt x="17764" y="11525"/>
                      <a:pt x="18312" y="15538"/>
                    </a:cubicBezTo>
                    <a:cubicBezTo>
                      <a:pt x="18883" y="19741"/>
                      <a:pt x="16943" y="33576"/>
                      <a:pt x="16943" y="33576"/>
                    </a:cubicBezTo>
                    <a:lnTo>
                      <a:pt x="18967" y="33933"/>
                    </a:lnTo>
                    <a:cubicBezTo>
                      <a:pt x="21277" y="27396"/>
                      <a:pt x="23217" y="17752"/>
                      <a:pt x="22205" y="12156"/>
                    </a:cubicBezTo>
                    <a:cubicBezTo>
                      <a:pt x="21134" y="6263"/>
                      <a:pt x="12859" y="0"/>
                      <a:pt x="115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7"/>
              <p:cNvSpPr/>
              <p:nvPr/>
            </p:nvSpPr>
            <p:spPr>
              <a:xfrm>
                <a:off x="1301539" y="3226997"/>
                <a:ext cx="1885590" cy="1256083"/>
              </a:xfrm>
              <a:custGeom>
                <a:avLst/>
                <a:gdLst/>
                <a:ahLst/>
                <a:cxnLst/>
                <a:rect l="l" t="t" r="r" b="b"/>
                <a:pathLst>
                  <a:path w="46329" h="30862" extrusionOk="0">
                    <a:moveTo>
                      <a:pt x="441" y="1"/>
                    </a:moveTo>
                    <a:cubicBezTo>
                      <a:pt x="203" y="1"/>
                      <a:pt x="1" y="191"/>
                      <a:pt x="1" y="441"/>
                    </a:cubicBezTo>
                    <a:lnTo>
                      <a:pt x="1" y="30421"/>
                    </a:lnTo>
                    <a:cubicBezTo>
                      <a:pt x="1" y="30671"/>
                      <a:pt x="203" y="30862"/>
                      <a:pt x="441" y="30862"/>
                    </a:cubicBezTo>
                    <a:lnTo>
                      <a:pt x="45876" y="30862"/>
                    </a:lnTo>
                    <a:cubicBezTo>
                      <a:pt x="46138" y="30862"/>
                      <a:pt x="46328" y="30671"/>
                      <a:pt x="46328" y="30421"/>
                    </a:cubicBezTo>
                    <a:lnTo>
                      <a:pt x="46328" y="441"/>
                    </a:lnTo>
                    <a:cubicBezTo>
                      <a:pt x="46328" y="191"/>
                      <a:pt x="46138" y="1"/>
                      <a:pt x="458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7"/>
              <p:cNvSpPr/>
              <p:nvPr/>
            </p:nvSpPr>
            <p:spPr>
              <a:xfrm>
                <a:off x="1215296" y="3585520"/>
                <a:ext cx="92104" cy="15629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84" extrusionOk="0">
                    <a:moveTo>
                      <a:pt x="146" y="1"/>
                    </a:moveTo>
                    <a:cubicBezTo>
                      <a:pt x="54" y="1"/>
                      <a:pt x="1" y="2"/>
                      <a:pt x="1" y="2"/>
                    </a:cubicBezTo>
                    <a:lnTo>
                      <a:pt x="2263" y="383"/>
                    </a:lnTo>
                    <a:cubicBezTo>
                      <a:pt x="1737" y="33"/>
                      <a:pt x="557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7"/>
              <p:cNvSpPr/>
              <p:nvPr/>
            </p:nvSpPr>
            <p:spPr>
              <a:xfrm>
                <a:off x="1192993" y="3686821"/>
                <a:ext cx="138665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371" extrusionOk="0">
                    <a:moveTo>
                      <a:pt x="225" y="0"/>
                    </a:moveTo>
                    <a:cubicBezTo>
                      <a:pt x="84" y="0"/>
                      <a:pt x="1" y="2"/>
                      <a:pt x="1" y="2"/>
                    </a:cubicBezTo>
                    <a:lnTo>
                      <a:pt x="3406" y="371"/>
                    </a:lnTo>
                    <a:cubicBezTo>
                      <a:pt x="2582" y="32"/>
                      <a:pt x="844" y="0"/>
                      <a:pt x="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>
                <a:off x="1178951" y="3781610"/>
                <a:ext cx="146886" cy="8018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197" extrusionOk="0">
                    <a:moveTo>
                      <a:pt x="1526" y="0"/>
                    </a:moveTo>
                    <a:cubicBezTo>
                      <a:pt x="994" y="0"/>
                      <a:pt x="447" y="47"/>
                      <a:pt x="1" y="185"/>
                    </a:cubicBezTo>
                    <a:lnTo>
                      <a:pt x="3608" y="197"/>
                    </a:lnTo>
                    <a:cubicBezTo>
                      <a:pt x="3608" y="189"/>
                      <a:pt x="2598" y="0"/>
                      <a:pt x="1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>
                <a:off x="1164910" y="3863742"/>
                <a:ext cx="135734" cy="1587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90" extrusionOk="0">
                    <a:moveTo>
                      <a:pt x="0" y="1"/>
                    </a:moveTo>
                    <a:cubicBezTo>
                      <a:pt x="0" y="1"/>
                      <a:pt x="1606" y="389"/>
                      <a:pt x="3007" y="389"/>
                    </a:cubicBezTo>
                    <a:cubicBezTo>
                      <a:pt x="3118" y="389"/>
                      <a:pt x="3227" y="387"/>
                      <a:pt x="3334" y="382"/>
                    </a:cubicBezTo>
                    <a:lnTo>
                      <a:pt x="3334" y="6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>
                <a:off x="2600721" y="4533413"/>
                <a:ext cx="364428" cy="13748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3378" extrusionOk="0">
                    <a:moveTo>
                      <a:pt x="1" y="1"/>
                    </a:moveTo>
                    <a:cubicBezTo>
                      <a:pt x="485" y="1874"/>
                      <a:pt x="2565" y="3377"/>
                      <a:pt x="4873" y="3377"/>
                    </a:cubicBezTo>
                    <a:cubicBezTo>
                      <a:pt x="6249" y="3377"/>
                      <a:pt x="7705" y="2844"/>
                      <a:pt x="8954" y="1537"/>
                    </a:cubicBezTo>
                    <a:lnTo>
                      <a:pt x="7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>
                <a:off x="2649683" y="4533413"/>
                <a:ext cx="474928" cy="92877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2282" extrusionOk="0">
                    <a:moveTo>
                      <a:pt x="0" y="1"/>
                    </a:moveTo>
                    <a:cubicBezTo>
                      <a:pt x="0" y="1"/>
                      <a:pt x="429" y="1084"/>
                      <a:pt x="1834" y="1287"/>
                    </a:cubicBezTo>
                    <a:cubicBezTo>
                      <a:pt x="1834" y="1287"/>
                      <a:pt x="2152" y="2282"/>
                      <a:pt x="5073" y="2282"/>
                    </a:cubicBezTo>
                    <a:cubicBezTo>
                      <a:pt x="5299" y="2282"/>
                      <a:pt x="5540" y="2276"/>
                      <a:pt x="5798" y="2263"/>
                    </a:cubicBezTo>
                    <a:cubicBezTo>
                      <a:pt x="7549" y="2180"/>
                      <a:pt x="7977" y="2096"/>
                      <a:pt x="9180" y="1442"/>
                    </a:cubicBezTo>
                    <a:cubicBezTo>
                      <a:pt x="11668" y="1132"/>
                      <a:pt x="11001" y="1"/>
                      <a:pt x="11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>
                <a:off x="2043946" y="2952235"/>
                <a:ext cx="1164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121" fill="none" extrusionOk="0">
                    <a:moveTo>
                      <a:pt x="286" y="1120"/>
                    </a:moveTo>
                    <a:lnTo>
                      <a:pt x="0" y="1"/>
                    </a:lnTo>
                  </a:path>
                </a:pathLst>
              </a:custGeom>
              <a:noFill/>
              <a:ln w="7450" cap="rnd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7"/>
              <p:cNvSpPr/>
              <p:nvPr/>
            </p:nvSpPr>
            <p:spPr>
              <a:xfrm>
                <a:off x="2632711" y="2657611"/>
                <a:ext cx="401750" cy="366422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9003" extrusionOk="0">
                    <a:moveTo>
                      <a:pt x="7620" y="1"/>
                    </a:moveTo>
                    <a:cubicBezTo>
                      <a:pt x="6382" y="1"/>
                      <a:pt x="5394" y="1001"/>
                      <a:pt x="5394" y="2227"/>
                    </a:cubicBezTo>
                    <a:cubicBezTo>
                      <a:pt x="5394" y="2739"/>
                      <a:pt x="5572" y="3216"/>
                      <a:pt x="5846" y="3585"/>
                    </a:cubicBezTo>
                    <a:lnTo>
                      <a:pt x="2334" y="6621"/>
                    </a:lnTo>
                    <a:cubicBezTo>
                      <a:pt x="2084" y="6383"/>
                      <a:pt x="1762" y="6228"/>
                      <a:pt x="1381" y="6228"/>
                    </a:cubicBezTo>
                    <a:cubicBezTo>
                      <a:pt x="631" y="6228"/>
                      <a:pt x="0" y="6859"/>
                      <a:pt x="0" y="7621"/>
                    </a:cubicBezTo>
                    <a:cubicBezTo>
                      <a:pt x="0" y="8371"/>
                      <a:pt x="631" y="9002"/>
                      <a:pt x="1381" y="9002"/>
                    </a:cubicBezTo>
                    <a:cubicBezTo>
                      <a:pt x="2143" y="9002"/>
                      <a:pt x="2774" y="8371"/>
                      <a:pt x="2774" y="7621"/>
                    </a:cubicBezTo>
                    <a:cubicBezTo>
                      <a:pt x="2774" y="7323"/>
                      <a:pt x="2667" y="7038"/>
                      <a:pt x="2513" y="6811"/>
                    </a:cubicBezTo>
                    <a:lnTo>
                      <a:pt x="6025" y="3775"/>
                    </a:lnTo>
                    <a:cubicBezTo>
                      <a:pt x="6430" y="4192"/>
                      <a:pt x="7001" y="4466"/>
                      <a:pt x="7632" y="4466"/>
                    </a:cubicBezTo>
                    <a:cubicBezTo>
                      <a:pt x="8870" y="4466"/>
                      <a:pt x="9871" y="3466"/>
                      <a:pt x="9871" y="2227"/>
                    </a:cubicBezTo>
                    <a:cubicBezTo>
                      <a:pt x="9835" y="1001"/>
                      <a:pt x="8847" y="1"/>
                      <a:pt x="76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7"/>
              <p:cNvSpPr/>
              <p:nvPr/>
            </p:nvSpPr>
            <p:spPr>
              <a:xfrm>
                <a:off x="2264418" y="4879399"/>
                <a:ext cx="914936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2692" extrusionOk="0">
                    <a:moveTo>
                      <a:pt x="1" y="1"/>
                    </a:moveTo>
                    <a:lnTo>
                      <a:pt x="1" y="2692"/>
                    </a:lnTo>
                    <a:lnTo>
                      <a:pt x="22480" y="2692"/>
                    </a:lnTo>
                    <a:lnTo>
                      <a:pt x="22480" y="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7"/>
              <p:cNvSpPr/>
              <p:nvPr/>
            </p:nvSpPr>
            <p:spPr>
              <a:xfrm>
                <a:off x="2434014" y="5036907"/>
                <a:ext cx="745828" cy="54294"/>
              </a:xfrm>
              <a:custGeom>
                <a:avLst/>
                <a:gdLst/>
                <a:ahLst/>
                <a:cxnLst/>
                <a:rect l="l" t="t" r="r" b="b"/>
                <a:pathLst>
                  <a:path w="18325" h="1334" extrusionOk="0">
                    <a:moveTo>
                      <a:pt x="1" y="1"/>
                    </a:moveTo>
                    <a:lnTo>
                      <a:pt x="1" y="1334"/>
                    </a:lnTo>
                    <a:lnTo>
                      <a:pt x="18324" y="1334"/>
                    </a:lnTo>
                    <a:lnTo>
                      <a:pt x="18324" y="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7"/>
              <p:cNvSpPr/>
              <p:nvPr/>
            </p:nvSpPr>
            <p:spPr>
              <a:xfrm>
                <a:off x="2434014" y="5126079"/>
                <a:ext cx="745828" cy="54294"/>
              </a:xfrm>
              <a:custGeom>
                <a:avLst/>
                <a:gdLst/>
                <a:ahLst/>
                <a:cxnLst/>
                <a:rect l="l" t="t" r="r" b="b"/>
                <a:pathLst>
                  <a:path w="18325" h="1334" extrusionOk="0">
                    <a:moveTo>
                      <a:pt x="1" y="0"/>
                    </a:moveTo>
                    <a:lnTo>
                      <a:pt x="1" y="1334"/>
                    </a:lnTo>
                    <a:lnTo>
                      <a:pt x="18324" y="1334"/>
                    </a:lnTo>
                    <a:lnTo>
                      <a:pt x="18324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7"/>
              <p:cNvSpPr/>
              <p:nvPr/>
            </p:nvSpPr>
            <p:spPr>
              <a:xfrm>
                <a:off x="2689895" y="5214764"/>
                <a:ext cx="489947" cy="54782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46" extrusionOk="0">
                    <a:moveTo>
                      <a:pt x="0" y="0"/>
                    </a:moveTo>
                    <a:lnTo>
                      <a:pt x="0" y="1345"/>
                    </a:lnTo>
                    <a:lnTo>
                      <a:pt x="12037" y="1345"/>
                    </a:lnTo>
                    <a:lnTo>
                      <a:pt x="12037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7"/>
              <p:cNvSpPr/>
              <p:nvPr/>
            </p:nvSpPr>
            <p:spPr>
              <a:xfrm>
                <a:off x="2894859" y="2508365"/>
                <a:ext cx="94546" cy="94546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323" extrusionOk="0">
                    <a:moveTo>
                      <a:pt x="1167" y="1"/>
                    </a:moveTo>
                    <a:cubicBezTo>
                      <a:pt x="524" y="1"/>
                      <a:pt x="1" y="525"/>
                      <a:pt x="1" y="1168"/>
                    </a:cubicBezTo>
                    <a:cubicBezTo>
                      <a:pt x="1" y="1811"/>
                      <a:pt x="524" y="2323"/>
                      <a:pt x="1167" y="2323"/>
                    </a:cubicBezTo>
                    <a:cubicBezTo>
                      <a:pt x="1810" y="2323"/>
                      <a:pt x="2322" y="1811"/>
                      <a:pt x="2322" y="1168"/>
                    </a:cubicBezTo>
                    <a:cubicBezTo>
                      <a:pt x="2322" y="525"/>
                      <a:pt x="1810" y="1"/>
                      <a:pt x="1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7"/>
              <p:cNvSpPr/>
              <p:nvPr/>
            </p:nvSpPr>
            <p:spPr>
              <a:xfrm>
                <a:off x="-1006072" y="1271750"/>
                <a:ext cx="486039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10550" extrusionOk="0">
                    <a:moveTo>
                      <a:pt x="7370" y="0"/>
                    </a:moveTo>
                    <a:lnTo>
                      <a:pt x="0" y="10549"/>
                    </a:lnTo>
                    <a:lnTo>
                      <a:pt x="4572" y="10549"/>
                    </a:lnTo>
                    <a:lnTo>
                      <a:pt x="119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7"/>
              <p:cNvSpPr/>
              <p:nvPr/>
            </p:nvSpPr>
            <p:spPr>
              <a:xfrm>
                <a:off x="-705666" y="1271750"/>
                <a:ext cx="485592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0550" extrusionOk="0">
                    <a:moveTo>
                      <a:pt x="7359" y="0"/>
                    </a:moveTo>
                    <a:lnTo>
                      <a:pt x="1" y="10549"/>
                    </a:lnTo>
                    <a:lnTo>
                      <a:pt x="4573" y="10549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7"/>
              <p:cNvSpPr/>
              <p:nvPr/>
            </p:nvSpPr>
            <p:spPr>
              <a:xfrm>
                <a:off x="-405219" y="1271750"/>
                <a:ext cx="485592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0550" extrusionOk="0">
                    <a:moveTo>
                      <a:pt x="7359" y="0"/>
                    </a:moveTo>
                    <a:lnTo>
                      <a:pt x="1" y="10549"/>
                    </a:lnTo>
                    <a:lnTo>
                      <a:pt x="4573" y="10549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7"/>
              <p:cNvSpPr/>
              <p:nvPr/>
            </p:nvSpPr>
            <p:spPr>
              <a:xfrm>
                <a:off x="-105261" y="1271750"/>
                <a:ext cx="486080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0550" extrusionOk="0">
                    <a:moveTo>
                      <a:pt x="7371" y="0"/>
                    </a:moveTo>
                    <a:lnTo>
                      <a:pt x="1" y="10549"/>
                    </a:lnTo>
                    <a:lnTo>
                      <a:pt x="4573" y="10549"/>
                    </a:lnTo>
                    <a:lnTo>
                      <a:pt x="119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7"/>
              <p:cNvSpPr/>
              <p:nvPr/>
            </p:nvSpPr>
            <p:spPr>
              <a:xfrm>
                <a:off x="195186" y="1271750"/>
                <a:ext cx="485103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0550" extrusionOk="0">
                    <a:moveTo>
                      <a:pt x="7359" y="0"/>
                    </a:moveTo>
                    <a:lnTo>
                      <a:pt x="1" y="10549"/>
                    </a:lnTo>
                    <a:lnTo>
                      <a:pt x="4573" y="10549"/>
                    </a:lnTo>
                    <a:lnTo>
                      <a:pt x="119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7"/>
              <p:cNvSpPr/>
              <p:nvPr/>
            </p:nvSpPr>
            <p:spPr>
              <a:xfrm>
                <a:off x="495633" y="1271750"/>
                <a:ext cx="485103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0550" extrusionOk="0">
                    <a:moveTo>
                      <a:pt x="7359" y="0"/>
                    </a:moveTo>
                    <a:lnTo>
                      <a:pt x="1" y="10549"/>
                    </a:lnTo>
                    <a:lnTo>
                      <a:pt x="4561" y="10549"/>
                    </a:lnTo>
                    <a:lnTo>
                      <a:pt x="119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7"/>
              <p:cNvSpPr/>
              <p:nvPr/>
            </p:nvSpPr>
            <p:spPr>
              <a:xfrm>
                <a:off x="792702" y="1271750"/>
                <a:ext cx="485103" cy="42938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0550" extrusionOk="0">
                    <a:moveTo>
                      <a:pt x="7346" y="0"/>
                    </a:moveTo>
                    <a:lnTo>
                      <a:pt x="0" y="10549"/>
                    </a:lnTo>
                    <a:lnTo>
                      <a:pt x="4560" y="10549"/>
                    </a:lnTo>
                    <a:lnTo>
                      <a:pt x="119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7"/>
              <p:cNvSpPr/>
              <p:nvPr/>
            </p:nvSpPr>
            <p:spPr>
              <a:xfrm>
                <a:off x="1092220" y="3508638"/>
                <a:ext cx="330525" cy="521367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12810" extrusionOk="0">
                    <a:moveTo>
                      <a:pt x="3652" y="0"/>
                    </a:moveTo>
                    <a:cubicBezTo>
                      <a:pt x="2300" y="0"/>
                      <a:pt x="1546" y="755"/>
                      <a:pt x="2001" y="2010"/>
                    </a:cubicBezTo>
                    <a:cubicBezTo>
                      <a:pt x="1882" y="2427"/>
                      <a:pt x="286" y="3380"/>
                      <a:pt x="1310" y="4404"/>
                    </a:cubicBezTo>
                    <a:cubicBezTo>
                      <a:pt x="1191" y="4701"/>
                      <a:pt x="0" y="5225"/>
                      <a:pt x="893" y="7035"/>
                    </a:cubicBezTo>
                    <a:cubicBezTo>
                      <a:pt x="393" y="8095"/>
                      <a:pt x="691" y="8976"/>
                      <a:pt x="1691" y="9749"/>
                    </a:cubicBezTo>
                    <a:cubicBezTo>
                      <a:pt x="2120" y="10071"/>
                      <a:pt x="2501" y="10952"/>
                      <a:pt x="3679" y="11952"/>
                    </a:cubicBezTo>
                    <a:cubicBezTo>
                      <a:pt x="4287" y="12476"/>
                      <a:pt x="5144" y="12809"/>
                      <a:pt x="5144" y="12809"/>
                    </a:cubicBezTo>
                    <a:lnTo>
                      <a:pt x="5120" y="8785"/>
                    </a:lnTo>
                    <a:cubicBezTo>
                      <a:pt x="6489" y="8726"/>
                      <a:pt x="7299" y="8404"/>
                      <a:pt x="7501" y="7630"/>
                    </a:cubicBezTo>
                    <a:cubicBezTo>
                      <a:pt x="7501" y="6928"/>
                      <a:pt x="5703" y="6975"/>
                      <a:pt x="5739" y="6904"/>
                    </a:cubicBezTo>
                    <a:cubicBezTo>
                      <a:pt x="6192" y="6785"/>
                      <a:pt x="7561" y="6975"/>
                      <a:pt x="7906" y="5785"/>
                    </a:cubicBezTo>
                    <a:cubicBezTo>
                      <a:pt x="8120" y="4916"/>
                      <a:pt x="6037" y="4749"/>
                      <a:pt x="5263" y="4701"/>
                    </a:cubicBezTo>
                    <a:cubicBezTo>
                      <a:pt x="5261" y="4696"/>
                      <a:pt x="5270" y="4694"/>
                      <a:pt x="5290" y="4694"/>
                    </a:cubicBezTo>
                    <a:cubicBezTo>
                      <a:pt x="5391" y="4694"/>
                      <a:pt x="5768" y="4752"/>
                      <a:pt x="6197" y="4752"/>
                    </a:cubicBezTo>
                    <a:cubicBezTo>
                      <a:pt x="6667" y="4752"/>
                      <a:pt x="7199" y="4683"/>
                      <a:pt x="7501" y="4392"/>
                    </a:cubicBezTo>
                    <a:cubicBezTo>
                      <a:pt x="7918" y="3999"/>
                      <a:pt x="7906" y="3451"/>
                      <a:pt x="7608" y="3106"/>
                    </a:cubicBezTo>
                    <a:cubicBezTo>
                      <a:pt x="7311" y="2772"/>
                      <a:pt x="5322" y="2332"/>
                      <a:pt x="5287" y="2272"/>
                    </a:cubicBezTo>
                    <a:cubicBezTo>
                      <a:pt x="5600" y="2272"/>
                      <a:pt x="5914" y="2323"/>
                      <a:pt x="6163" y="2323"/>
                    </a:cubicBezTo>
                    <a:cubicBezTo>
                      <a:pt x="6367" y="2323"/>
                      <a:pt x="6528" y="2289"/>
                      <a:pt x="6608" y="2165"/>
                    </a:cubicBezTo>
                    <a:cubicBezTo>
                      <a:pt x="7251" y="1237"/>
                      <a:pt x="6037" y="498"/>
                      <a:pt x="5061" y="224"/>
                    </a:cubicBezTo>
                    <a:cubicBezTo>
                      <a:pt x="4546" y="73"/>
                      <a:pt x="4071" y="0"/>
                      <a:pt x="36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7"/>
              <p:cNvSpPr/>
              <p:nvPr/>
            </p:nvSpPr>
            <p:spPr>
              <a:xfrm>
                <a:off x="1301539" y="4483026"/>
                <a:ext cx="1885590" cy="50427"/>
              </a:xfrm>
              <a:custGeom>
                <a:avLst/>
                <a:gdLst/>
                <a:ahLst/>
                <a:cxnLst/>
                <a:rect l="l" t="t" r="r" b="b"/>
                <a:pathLst>
                  <a:path w="46329" h="1239" extrusionOk="0">
                    <a:moveTo>
                      <a:pt x="144" y="1"/>
                    </a:moveTo>
                    <a:cubicBezTo>
                      <a:pt x="72" y="1"/>
                      <a:pt x="1" y="84"/>
                      <a:pt x="1" y="155"/>
                    </a:cubicBezTo>
                    <a:lnTo>
                      <a:pt x="1" y="1096"/>
                    </a:lnTo>
                    <a:cubicBezTo>
                      <a:pt x="1" y="1167"/>
                      <a:pt x="72" y="1239"/>
                      <a:pt x="144" y="1239"/>
                    </a:cubicBezTo>
                    <a:lnTo>
                      <a:pt x="46173" y="1239"/>
                    </a:lnTo>
                    <a:cubicBezTo>
                      <a:pt x="46257" y="1239"/>
                      <a:pt x="46328" y="1167"/>
                      <a:pt x="46328" y="1096"/>
                    </a:cubicBezTo>
                    <a:lnTo>
                      <a:pt x="46328" y="155"/>
                    </a:lnTo>
                    <a:cubicBezTo>
                      <a:pt x="46328" y="84"/>
                      <a:pt x="46257" y="1"/>
                      <a:pt x="46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190DD4-5421-64E3-FDA3-46095BAF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6707" y="3227941"/>
              <a:ext cx="1900421" cy="1255085"/>
            </a:xfrm>
            <a:prstGeom prst="roundRect">
              <a:avLst>
                <a:gd name="adj" fmla="val 148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6" name="Google Shape;3422;p37">
            <a:extLst>
              <a:ext uri="{FF2B5EF4-FFF2-40B4-BE49-F238E27FC236}">
                <a16:creationId xmlns:a16="http://schemas.microsoft.com/office/drawing/2014/main" id="{458FB5A9-B1A7-2C84-E972-8A7F204FA4FD}"/>
              </a:ext>
            </a:extLst>
          </p:cNvPr>
          <p:cNvSpPr/>
          <p:nvPr/>
        </p:nvSpPr>
        <p:spPr>
          <a:xfrm>
            <a:off x="1078828" y="3512327"/>
            <a:ext cx="330525" cy="521367"/>
          </a:xfrm>
          <a:custGeom>
            <a:avLst/>
            <a:gdLst/>
            <a:ahLst/>
            <a:cxnLst/>
            <a:rect l="l" t="t" r="r" b="b"/>
            <a:pathLst>
              <a:path w="8121" h="12810" extrusionOk="0">
                <a:moveTo>
                  <a:pt x="3652" y="0"/>
                </a:moveTo>
                <a:cubicBezTo>
                  <a:pt x="2300" y="0"/>
                  <a:pt x="1546" y="755"/>
                  <a:pt x="2001" y="2010"/>
                </a:cubicBezTo>
                <a:cubicBezTo>
                  <a:pt x="1882" y="2427"/>
                  <a:pt x="286" y="3380"/>
                  <a:pt x="1310" y="4404"/>
                </a:cubicBezTo>
                <a:cubicBezTo>
                  <a:pt x="1191" y="4701"/>
                  <a:pt x="0" y="5225"/>
                  <a:pt x="893" y="7035"/>
                </a:cubicBezTo>
                <a:cubicBezTo>
                  <a:pt x="393" y="8095"/>
                  <a:pt x="691" y="8976"/>
                  <a:pt x="1691" y="9749"/>
                </a:cubicBezTo>
                <a:cubicBezTo>
                  <a:pt x="2120" y="10071"/>
                  <a:pt x="2501" y="10952"/>
                  <a:pt x="3679" y="11952"/>
                </a:cubicBezTo>
                <a:cubicBezTo>
                  <a:pt x="4287" y="12476"/>
                  <a:pt x="5144" y="12809"/>
                  <a:pt x="5144" y="12809"/>
                </a:cubicBezTo>
                <a:lnTo>
                  <a:pt x="5120" y="8785"/>
                </a:lnTo>
                <a:cubicBezTo>
                  <a:pt x="6489" y="8726"/>
                  <a:pt x="7299" y="8404"/>
                  <a:pt x="7501" y="7630"/>
                </a:cubicBezTo>
                <a:cubicBezTo>
                  <a:pt x="7501" y="6928"/>
                  <a:pt x="5703" y="6975"/>
                  <a:pt x="5739" y="6904"/>
                </a:cubicBezTo>
                <a:cubicBezTo>
                  <a:pt x="6192" y="6785"/>
                  <a:pt x="7561" y="6975"/>
                  <a:pt x="7906" y="5785"/>
                </a:cubicBezTo>
                <a:cubicBezTo>
                  <a:pt x="8120" y="4916"/>
                  <a:pt x="6037" y="4749"/>
                  <a:pt x="5263" y="4701"/>
                </a:cubicBezTo>
                <a:cubicBezTo>
                  <a:pt x="5261" y="4696"/>
                  <a:pt x="5270" y="4694"/>
                  <a:pt x="5290" y="4694"/>
                </a:cubicBezTo>
                <a:cubicBezTo>
                  <a:pt x="5391" y="4694"/>
                  <a:pt x="5768" y="4752"/>
                  <a:pt x="6197" y="4752"/>
                </a:cubicBezTo>
                <a:cubicBezTo>
                  <a:pt x="6667" y="4752"/>
                  <a:pt x="7199" y="4683"/>
                  <a:pt x="7501" y="4392"/>
                </a:cubicBezTo>
                <a:cubicBezTo>
                  <a:pt x="7918" y="3999"/>
                  <a:pt x="7906" y="3451"/>
                  <a:pt x="7608" y="3106"/>
                </a:cubicBezTo>
                <a:cubicBezTo>
                  <a:pt x="7311" y="2772"/>
                  <a:pt x="5322" y="2332"/>
                  <a:pt x="5287" y="2272"/>
                </a:cubicBezTo>
                <a:cubicBezTo>
                  <a:pt x="5600" y="2272"/>
                  <a:pt x="5914" y="2323"/>
                  <a:pt x="6163" y="2323"/>
                </a:cubicBezTo>
                <a:cubicBezTo>
                  <a:pt x="6367" y="2323"/>
                  <a:pt x="6528" y="2289"/>
                  <a:pt x="6608" y="2165"/>
                </a:cubicBezTo>
                <a:cubicBezTo>
                  <a:pt x="7251" y="1237"/>
                  <a:pt x="6037" y="498"/>
                  <a:pt x="5061" y="224"/>
                </a:cubicBezTo>
                <a:cubicBezTo>
                  <a:pt x="4546" y="73"/>
                  <a:pt x="4071" y="0"/>
                  <a:pt x="36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3412;p37">
            <a:extLst>
              <a:ext uri="{FF2B5EF4-FFF2-40B4-BE49-F238E27FC236}">
                <a16:creationId xmlns:a16="http://schemas.microsoft.com/office/drawing/2014/main" id="{A3342347-FCDE-860B-5DA0-BD7C9C1EB9A2}"/>
              </a:ext>
            </a:extLst>
          </p:cNvPr>
          <p:cNvSpPr/>
          <p:nvPr/>
        </p:nvSpPr>
        <p:spPr>
          <a:xfrm>
            <a:off x="1293201" y="4483970"/>
            <a:ext cx="1885590" cy="50427"/>
          </a:xfrm>
          <a:custGeom>
            <a:avLst/>
            <a:gdLst/>
            <a:ahLst/>
            <a:cxnLst/>
            <a:rect l="l" t="t" r="r" b="b"/>
            <a:pathLst>
              <a:path w="46329" h="1239" extrusionOk="0">
                <a:moveTo>
                  <a:pt x="144" y="1"/>
                </a:moveTo>
                <a:cubicBezTo>
                  <a:pt x="72" y="1"/>
                  <a:pt x="1" y="84"/>
                  <a:pt x="1" y="155"/>
                </a:cubicBezTo>
                <a:lnTo>
                  <a:pt x="1" y="1096"/>
                </a:lnTo>
                <a:cubicBezTo>
                  <a:pt x="1" y="1167"/>
                  <a:pt x="72" y="1239"/>
                  <a:pt x="144" y="1239"/>
                </a:cubicBezTo>
                <a:lnTo>
                  <a:pt x="46173" y="1239"/>
                </a:lnTo>
                <a:cubicBezTo>
                  <a:pt x="46257" y="1239"/>
                  <a:pt x="46328" y="1167"/>
                  <a:pt x="46328" y="1096"/>
                </a:cubicBezTo>
                <a:lnTo>
                  <a:pt x="46328" y="155"/>
                </a:lnTo>
                <a:cubicBezTo>
                  <a:pt x="46328" y="84"/>
                  <a:pt x="46257" y="1"/>
                  <a:pt x="46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676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6" grpId="0"/>
      <p:bldP spid="96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4130978" y="2232693"/>
            <a:ext cx="4811932" cy="678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Related Work</a:t>
            </a:r>
          </a:p>
        </p:txBody>
      </p:sp>
      <p:grpSp>
        <p:nvGrpSpPr>
          <p:cNvPr id="56" name="Google Shape;56;p15"/>
          <p:cNvGrpSpPr/>
          <p:nvPr/>
        </p:nvGrpSpPr>
        <p:grpSpPr>
          <a:xfrm>
            <a:off x="-2395492" y="1206887"/>
            <a:ext cx="6967495" cy="3975885"/>
            <a:chOff x="2925068" y="2092209"/>
            <a:chExt cx="3288881" cy="1876746"/>
          </a:xfrm>
        </p:grpSpPr>
        <p:sp>
          <p:nvSpPr>
            <p:cNvPr id="57" name="Google Shape;57;p15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925068" y="3784023"/>
              <a:ext cx="3288881" cy="184931"/>
            </a:xfrm>
            <a:custGeom>
              <a:avLst/>
              <a:gdLst/>
              <a:ahLst/>
              <a:cxnLst/>
              <a:rect l="l" t="t" r="r" b="b"/>
              <a:pathLst>
                <a:path w="99966" h="5621" extrusionOk="0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180924" y="3783234"/>
              <a:ext cx="777592" cy="56062"/>
            </a:xfrm>
            <a:custGeom>
              <a:avLst/>
              <a:gdLst/>
              <a:ahLst/>
              <a:cxnLst/>
              <a:rect l="l" t="t" r="r" b="b"/>
              <a:pathLst>
                <a:path w="23635" h="1704" extrusionOk="0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176203" y="2431835"/>
              <a:ext cx="786606" cy="1012201"/>
            </a:xfrm>
            <a:custGeom>
              <a:avLst/>
              <a:gdLst/>
              <a:ahLst/>
              <a:cxnLst/>
              <a:rect l="l" t="t" r="r" b="b"/>
              <a:pathLst>
                <a:path w="23909" h="30766" fill="none" extrusionOk="0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w="7750" cap="flat" cmpd="sng">
              <a:solidFill>
                <a:srgbClr val="FCFC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22270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F912-DF33-FFA8-CA98-672513B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J. </a:t>
            </a:r>
            <a:r>
              <a:rPr lang="en-US" sz="1600" dirty="0" err="1"/>
              <a:t>Toldinas</a:t>
            </a:r>
            <a:r>
              <a:rPr lang="en-US" sz="1600" dirty="0"/>
              <a:t>, et, al. "A Novel Approach for Network Intrusion Detection Using Multistage Deep Learning Image Recognition”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A3710-0F9B-0771-FCBB-0FAFB12FD1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19256"/>
            <a:ext cx="5086350" cy="3565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3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have used </a:t>
            </a:r>
            <a:r>
              <a:rPr lang="en-US" sz="1300" dirty="0">
                <a:latin typeface="Fira Sans" panose="020B0503050000020004" pitchFamily="34" charset="0"/>
              </a:rPr>
              <a:t>UNSW-NB15 dataset which has 9 types of attacks.</a:t>
            </a:r>
            <a:endParaRPr lang="en-US" sz="1300" dirty="0">
              <a:effectLst/>
              <a:latin typeface="Fira Sans" panose="020B0503050000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3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features of the network are translated into four-channel images (Red, Green, Blue, and Alpha). 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3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images are used to train and evaluate a deep learning model that has already been pre-trained. 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3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suggested solution in the first stage detects regular traffic with 93.4 percent accuracy on the benchmark UNSW-NB15 network intrusion dataset. 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3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suggested method in the second step, when detecting the kind of attack, obtains 99.8% accuracy in detecting a generic attack, 86 percent accuracy in detecting a Reconnaissance attack, and 67.9% accuracy in detecting an Exploits attack on the benchmark UNSW-NB15 network intrusion dataset.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CC1FE9-C69A-8AC1-68E3-03B736F43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0" y="1926978"/>
            <a:ext cx="3524249" cy="1750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25A9C-6234-EDBA-7051-78DEF7C1C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1561454"/>
            <a:ext cx="3386137" cy="24388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8CCA4B7-EDAD-4484-5DB3-E0CFBCE7345F}"/>
              </a:ext>
            </a:extLst>
          </p:cNvPr>
          <p:cNvSpPr/>
          <p:nvPr/>
        </p:nvSpPr>
        <p:spPr>
          <a:xfrm>
            <a:off x="5543550" y="1407523"/>
            <a:ext cx="3524249" cy="2592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1CB2F-4E29-89D2-9E34-68E84EF6D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605" y="2252903"/>
            <a:ext cx="3386137" cy="1057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C0CEE6-023B-3E22-84B0-423944634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204" y="1811944"/>
            <a:ext cx="3565595" cy="18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9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F912-DF33-FFA8-CA98-672513B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J. </a:t>
            </a:r>
            <a:r>
              <a:rPr lang="en-US" sz="1600" dirty="0" err="1"/>
              <a:t>Toldinas</a:t>
            </a:r>
            <a:r>
              <a:rPr lang="en-US" sz="1600" dirty="0"/>
              <a:t>, et, al. "A Novel Approach for Network Intrusion Detection Using Multistage Deep Learning Image Recognition”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A3710-0F9B-0771-FCBB-0FAFB12FD1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37422"/>
            <a:ext cx="4438650" cy="354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300" dirty="0">
                <a:latin typeface="Fira Sans" panose="020B0503050000020004" pitchFamily="34" charset="0"/>
                <a:cs typeface="Times New Roman" panose="02020603050405020304" pitchFamily="18" charset="0"/>
              </a:rPr>
              <a:t>The BOUN DDoS dataset has a huge number of records, totaling more than nine million records (total 9,335,605). The training for such a number of images may take a great deal of time, so they randomly select a smaller number of records for the experiment and form two clusters from them. The first cluster contains records for training—19,035 </a:t>
            </a:r>
            <a:r>
              <a:rPr lang="en-US" sz="13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DDos</a:t>
            </a:r>
            <a:r>
              <a:rPr lang="en-US" sz="1300" dirty="0">
                <a:latin typeface="Fira Sans" panose="020B0503050000020004" pitchFamily="34" charset="0"/>
                <a:cs typeface="Times New Roman" panose="02020603050405020304" pitchFamily="18" charset="0"/>
              </a:rPr>
              <a:t> attack traffic records and 39,073 attack-free user traffic NTF records. The second cluster contains records for testing—12,411 </a:t>
            </a:r>
            <a:r>
              <a:rPr lang="en-US" sz="1300" dirty="0" err="1">
                <a:latin typeface="Fira Sans" panose="020B0503050000020004" pitchFamily="34" charset="0"/>
                <a:cs typeface="Times New Roman" panose="02020603050405020304" pitchFamily="18" charset="0"/>
              </a:rPr>
              <a:t>DDos</a:t>
            </a:r>
            <a:r>
              <a:rPr lang="en-US" sz="1300" dirty="0">
                <a:latin typeface="Fira Sans" panose="020B0503050000020004" pitchFamily="34" charset="0"/>
                <a:cs typeface="Times New Roman" panose="02020603050405020304" pitchFamily="18" charset="0"/>
              </a:rPr>
              <a:t> attack traffic records and 34,412 attack-free user traffic records.</a:t>
            </a:r>
            <a:endParaRPr lang="en-US" sz="1300" dirty="0"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300" dirty="0"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suggested method achieves 99.7% accuracy in detecting a DDoS attack and 99.7% accuracy in detecting normal traffic on the benchmark BOUN DDoS network incursion dataset.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7E300E-0FAF-F4AA-9BC9-CC7DB3331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2024319"/>
            <a:ext cx="4167188" cy="13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5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4130978" y="2232693"/>
            <a:ext cx="4811932" cy="678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Problem Design</a:t>
            </a:r>
          </a:p>
        </p:txBody>
      </p:sp>
      <p:grpSp>
        <p:nvGrpSpPr>
          <p:cNvPr id="56" name="Google Shape;56;p15"/>
          <p:cNvGrpSpPr/>
          <p:nvPr/>
        </p:nvGrpSpPr>
        <p:grpSpPr>
          <a:xfrm>
            <a:off x="-2395492" y="1206887"/>
            <a:ext cx="6967495" cy="3975885"/>
            <a:chOff x="2925068" y="2092209"/>
            <a:chExt cx="3288881" cy="1876746"/>
          </a:xfrm>
        </p:grpSpPr>
        <p:sp>
          <p:nvSpPr>
            <p:cNvPr id="57" name="Google Shape;57;p15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925068" y="3784023"/>
              <a:ext cx="3288881" cy="184931"/>
            </a:xfrm>
            <a:custGeom>
              <a:avLst/>
              <a:gdLst/>
              <a:ahLst/>
              <a:cxnLst/>
              <a:rect l="l" t="t" r="r" b="b"/>
              <a:pathLst>
                <a:path w="99966" h="5621" extrusionOk="0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180924" y="3783234"/>
              <a:ext cx="777592" cy="56062"/>
            </a:xfrm>
            <a:custGeom>
              <a:avLst/>
              <a:gdLst/>
              <a:ahLst/>
              <a:cxnLst/>
              <a:rect l="l" t="t" r="r" b="b"/>
              <a:pathLst>
                <a:path w="23635" h="1704" extrusionOk="0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176203" y="2431835"/>
              <a:ext cx="786606" cy="1012201"/>
            </a:xfrm>
            <a:custGeom>
              <a:avLst/>
              <a:gdLst/>
              <a:ahLst/>
              <a:cxnLst/>
              <a:rect l="l" t="t" r="r" b="b"/>
              <a:pathLst>
                <a:path w="23909" h="30766" fill="none" extrusionOk="0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w="7750" cap="flat" cmpd="sng">
              <a:solidFill>
                <a:srgbClr val="FCFC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177178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ybersecurity Infographics by Slidesgo">
  <a:themeElements>
    <a:clrScheme name="Simple Light">
      <a:dk1>
        <a:srgbClr val="000000"/>
      </a:dk1>
      <a:lt1>
        <a:srgbClr val="FFFFFF"/>
      </a:lt1>
      <a:dk2>
        <a:srgbClr val="E0E0E0"/>
      </a:dk2>
      <a:lt2>
        <a:srgbClr val="EEEEEE"/>
      </a:lt2>
      <a:accent1>
        <a:srgbClr val="2E294E"/>
      </a:accent1>
      <a:accent2>
        <a:srgbClr val="DD90B6"/>
      </a:accent2>
      <a:accent3>
        <a:srgbClr val="A060AD"/>
      </a:accent3>
      <a:accent4>
        <a:srgbClr val="8058BE"/>
      </a:accent4>
      <a:accent5>
        <a:srgbClr val="424B66"/>
      </a:accent5>
      <a:accent6>
        <a:srgbClr val="1C1C6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6ee9894-1cc2-4709-88b4-3504d021d4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4F71E0CC98C40B6E040F3E74EE9E8" ma:contentTypeVersion="5" ma:contentTypeDescription="Create a new document." ma:contentTypeScope="" ma:versionID="9f237f2d68cbcd888e704656ff0918d9">
  <xsd:schema xmlns:xsd="http://www.w3.org/2001/XMLSchema" xmlns:xs="http://www.w3.org/2001/XMLSchema" xmlns:p="http://schemas.microsoft.com/office/2006/metadata/properties" xmlns:ns2="56ee9894-1cc2-4709-88b4-3504d021d4ef" targetNamespace="http://schemas.microsoft.com/office/2006/metadata/properties" ma:root="true" ma:fieldsID="2723f5e07e90f4d6c283ac295cf11a6b" ns2:_="">
    <xsd:import namespace="56ee9894-1cc2-4709-88b4-3504d021d4ef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e9894-1cc2-4709-88b4-3504d021d4ef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2BA2BA-94D5-477E-9818-46FC8DED18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E7D3F-A839-403C-A138-E31E13C7F22F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b68e4e01-31f1-42a3-84a0-1dec2fd9f224"/>
    <ds:schemaRef ds:uri="http://schemas.microsoft.com/office/2006/documentManagement/types"/>
    <ds:schemaRef ds:uri="http://schemas.microsoft.com/office/infopath/2007/PartnerControls"/>
    <ds:schemaRef ds:uri="f73a8c6b-8050-4d19-9dea-e5433663af6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44CDFB-E0BB-4B55-BC4E-B6D71F04338E}"/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1879</Words>
  <Application>Microsoft Macintosh PowerPoint</Application>
  <PresentationFormat>On-screen Show (16:9)</PresentationFormat>
  <Paragraphs>150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Fira Sans Black</vt:lpstr>
      <vt:lpstr>Fira Sans Medium</vt:lpstr>
      <vt:lpstr>Times New Roman</vt:lpstr>
      <vt:lpstr>Fira Sans</vt:lpstr>
      <vt:lpstr>Calibri</vt:lpstr>
      <vt:lpstr>Arial</vt:lpstr>
      <vt:lpstr>Cybersecurity Infographics by Slidesgo</vt:lpstr>
      <vt:lpstr>An Overview of DL-based Network Intrusion Detection System</vt:lpstr>
      <vt:lpstr>Agenda</vt:lpstr>
      <vt:lpstr>Introduction</vt:lpstr>
      <vt:lpstr>What is NIDS?</vt:lpstr>
      <vt:lpstr>Latest Attacks</vt:lpstr>
      <vt:lpstr>Related Work</vt:lpstr>
      <vt:lpstr>J. Toldinas, et, al. "A Novel Approach for Network Intrusion Detection Using Multistage Deep Learning Image Recognition”</vt:lpstr>
      <vt:lpstr>J. Toldinas, et, al. "A Novel Approach for Network Intrusion Detection Using Multistage Deep Learning Image Recognition”</vt:lpstr>
      <vt:lpstr>Problem Design</vt:lpstr>
      <vt:lpstr>Dataset</vt:lpstr>
      <vt:lpstr>PowerPoint Presentation</vt:lpstr>
      <vt:lpstr>PowerPoint Presentation</vt:lpstr>
      <vt:lpstr>Reshaping data for CNN</vt:lpstr>
      <vt:lpstr>Data Argumentation</vt:lpstr>
      <vt:lpstr>Data Splicing</vt:lpstr>
      <vt:lpstr>Layers</vt:lpstr>
      <vt:lpstr>Results and Discussion</vt:lpstr>
      <vt:lpstr>Results</vt:lpstr>
      <vt:lpstr>Accuracy</vt:lpstr>
      <vt:lpstr>Conclusion</vt:lpstr>
      <vt:lpstr>Conclusion</vt:lpstr>
      <vt:lpstr>Conclusion</vt:lpstr>
      <vt:lpstr>Conclusion- pros and cons</vt:lpstr>
      <vt:lpstr>Conclusion- Future work</vt:lpstr>
      <vt:lpstr>References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Infographics</dc:title>
  <cp:lastModifiedBy>FATEMA ABDULJABBAR JAWAD ABDULLA SARHAN</cp:lastModifiedBy>
  <cp:revision>2</cp:revision>
  <dcterms:modified xsi:type="dcterms:W3CDTF">2022-06-07T06:43:18Z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0x0101001F44F71E0CC98C40B6E040F3E74EE9E8</vt:lpwstr>
  </property>
</Properties>
</file>