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6.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layout3.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rawing5.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20"/>
  </p:notesMasterIdLst>
  <p:handoutMasterIdLst>
    <p:handoutMasterId r:id="rId21"/>
  </p:handoutMasterIdLst>
  <p:sldIdLst>
    <p:sldId id="256" r:id="rId2"/>
    <p:sldId id="270" r:id="rId3"/>
    <p:sldId id="277" r:id="rId4"/>
    <p:sldId id="272" r:id="rId5"/>
    <p:sldId id="287" r:id="rId6"/>
    <p:sldId id="288" r:id="rId7"/>
    <p:sldId id="280" r:id="rId8"/>
    <p:sldId id="264" r:id="rId9"/>
    <p:sldId id="281" r:id="rId10"/>
    <p:sldId id="289" r:id="rId11"/>
    <p:sldId id="290" r:id="rId12"/>
    <p:sldId id="291" r:id="rId13"/>
    <p:sldId id="292" r:id="rId14"/>
    <p:sldId id="293" r:id="rId15"/>
    <p:sldId id="294" r:id="rId16"/>
    <p:sldId id="275" r:id="rId17"/>
    <p:sldId id="273" r:id="rId18"/>
    <p:sldId id="27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294" autoAdjust="0"/>
  </p:normalViewPr>
  <p:slideViewPr>
    <p:cSldViewPr snapToGrid="0">
      <p:cViewPr varScale="1">
        <p:scale>
          <a:sx n="72" d="100"/>
          <a:sy n="72" d="100"/>
        </p:scale>
        <p:origin x="660" y="78"/>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05747F-C2B6-48F4-B230-931F3251F608}"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7E505937-A1D1-4FCF-B857-F28870C2B438}">
      <dgm:prSet phldrT="[Text]"/>
      <dgm:spPr/>
      <dgm:t>
        <a:bodyPr/>
        <a:lstStyle/>
        <a:p>
          <a:r>
            <a:rPr lang="en-US" dirty="0"/>
            <a:t>Introduction</a:t>
          </a:r>
        </a:p>
      </dgm:t>
      <dgm:extLst>
        <a:ext uri="{E40237B7-FDA0-4F09-8148-C483321AD2D9}">
          <dgm14:cNvPr xmlns:dgm14="http://schemas.microsoft.com/office/drawing/2010/diagram" id="0" name="" title="Step 1 Title"/>
        </a:ext>
      </dgm:extLst>
    </dgm:pt>
    <dgm:pt modelId="{C7132FAD-B185-4405-ABD4-A30DEAC13416}" type="parTrans" cxnId="{2577AF47-547F-47F7-A484-871FB3256470}">
      <dgm:prSet/>
      <dgm:spPr/>
      <dgm:t>
        <a:bodyPr/>
        <a:lstStyle/>
        <a:p>
          <a:endParaRPr lang="en-US"/>
        </a:p>
      </dgm:t>
    </dgm:pt>
    <dgm:pt modelId="{3B7DB6A5-4C5E-46B9-A357-36BB8E4D8D85}" type="sibTrans" cxnId="{2577AF47-547F-47F7-A484-871FB3256470}">
      <dgm:prSet/>
      <dgm:spPr/>
      <dgm:t>
        <a:bodyPr/>
        <a:lstStyle/>
        <a:p>
          <a:endParaRPr lang="en-US"/>
        </a:p>
      </dgm:t>
    </dgm:pt>
    <dgm:pt modelId="{754976FE-E4B0-4743-B453-0E44EC68399E}">
      <dgm:prSet phldrT="[Text]" custT="1"/>
      <dgm:spPr/>
      <dgm:t>
        <a:bodyPr/>
        <a:lstStyle/>
        <a:p>
          <a:r>
            <a:rPr lang="en-US" sz="2000" dirty="0">
              <a:solidFill>
                <a:schemeClr val="tx2"/>
              </a:solidFill>
            </a:rPr>
            <a:t>Why and how</a:t>
          </a:r>
        </a:p>
      </dgm:t>
      <dgm:extLst>
        <a:ext uri="{E40237B7-FDA0-4F09-8148-C483321AD2D9}">
          <dgm14:cNvPr xmlns:dgm14="http://schemas.microsoft.com/office/drawing/2010/diagram" id="0" name="" title="Step 1 task description"/>
        </a:ext>
      </dgm:extLst>
    </dgm:pt>
    <dgm:pt modelId="{4D9FEAA5-C005-491D-B43A-D4F62D2E4495}" type="parTrans" cxnId="{76698416-48B6-446C-BC4D-BBB529F863E9}">
      <dgm:prSet/>
      <dgm:spPr/>
      <dgm:t>
        <a:bodyPr/>
        <a:lstStyle/>
        <a:p>
          <a:endParaRPr lang="en-US"/>
        </a:p>
      </dgm:t>
    </dgm:pt>
    <dgm:pt modelId="{C2AD5ED6-AB5F-4192-9A90-DE66475C951C}" type="sibTrans" cxnId="{76698416-48B6-446C-BC4D-BBB529F863E9}">
      <dgm:prSet/>
      <dgm:spPr/>
      <dgm:t>
        <a:bodyPr/>
        <a:lstStyle/>
        <a:p>
          <a:endParaRPr lang="en-US"/>
        </a:p>
      </dgm:t>
    </dgm:pt>
    <dgm:pt modelId="{B1295C8C-8D1F-43C6-82C9-E9A0C9D69E91}">
      <dgm:prSet phldrT="[Text]"/>
      <dgm:spPr/>
      <dgm:t>
        <a:bodyPr/>
        <a:lstStyle/>
        <a:p>
          <a:r>
            <a:rPr lang="en-US" dirty="0"/>
            <a:t>Related work</a:t>
          </a:r>
        </a:p>
      </dgm:t>
      <dgm:extLst>
        <a:ext uri="{E40237B7-FDA0-4F09-8148-C483321AD2D9}">
          <dgm14:cNvPr xmlns:dgm14="http://schemas.microsoft.com/office/drawing/2010/diagram" id="0" name="" title="Step 2 Title"/>
        </a:ext>
      </dgm:extLst>
    </dgm:pt>
    <dgm:pt modelId="{E5C704B0-DB8C-4E8C-A7B3-49A7A120BF7B}" type="parTrans" cxnId="{47137A9B-2AFD-43A1-BF60-A42D27E140F6}">
      <dgm:prSet/>
      <dgm:spPr/>
      <dgm:t>
        <a:bodyPr/>
        <a:lstStyle/>
        <a:p>
          <a:endParaRPr lang="en-US"/>
        </a:p>
      </dgm:t>
    </dgm:pt>
    <dgm:pt modelId="{8C31FF87-D786-498F-B4F8-FA4F5650B856}" type="sibTrans" cxnId="{47137A9B-2AFD-43A1-BF60-A42D27E140F6}">
      <dgm:prSet/>
      <dgm:spPr/>
      <dgm:t>
        <a:bodyPr/>
        <a:lstStyle/>
        <a:p>
          <a:endParaRPr lang="en-US"/>
        </a:p>
      </dgm:t>
    </dgm:pt>
    <dgm:pt modelId="{3DC9E84D-4109-41D9-B23B-CD33F63307C9}">
      <dgm:prSet phldrT="[Text]" custT="1"/>
      <dgm:spPr/>
      <dgm:t>
        <a:bodyPr/>
        <a:lstStyle/>
        <a:p>
          <a:r>
            <a:rPr lang="en-US" sz="2000" dirty="0">
              <a:solidFill>
                <a:schemeClr val="tx2"/>
              </a:solidFill>
            </a:rPr>
            <a:t>AI in network in general, RL in network</a:t>
          </a:r>
        </a:p>
      </dgm:t>
      <dgm:extLst>
        <a:ext uri="{E40237B7-FDA0-4F09-8148-C483321AD2D9}">
          <dgm14:cNvPr xmlns:dgm14="http://schemas.microsoft.com/office/drawing/2010/diagram" id="0" name="" title="Step 2 task description"/>
        </a:ext>
      </dgm:extLst>
    </dgm:pt>
    <dgm:pt modelId="{D44FDFB6-DCEB-482B-A44F-4AD4680B4845}" type="parTrans" cxnId="{7A48A55B-5522-4A42-ADC5-ACE0221D155E}">
      <dgm:prSet/>
      <dgm:spPr/>
      <dgm:t>
        <a:bodyPr/>
        <a:lstStyle/>
        <a:p>
          <a:endParaRPr lang="en-US"/>
        </a:p>
      </dgm:t>
    </dgm:pt>
    <dgm:pt modelId="{EF816448-0FE2-4DFA-B1FE-96F43A2497E4}" type="sibTrans" cxnId="{7A48A55B-5522-4A42-ADC5-ACE0221D155E}">
      <dgm:prSet/>
      <dgm:spPr/>
      <dgm:t>
        <a:bodyPr/>
        <a:lstStyle/>
        <a:p>
          <a:endParaRPr lang="en-US"/>
        </a:p>
      </dgm:t>
    </dgm:pt>
    <dgm:pt modelId="{E9892883-351D-4BAE-8193-174EC86E829C}">
      <dgm:prSet phldrT="[Text]"/>
      <dgm:spPr/>
      <dgm:t>
        <a:bodyPr/>
        <a:lstStyle/>
        <a:p>
          <a:r>
            <a:rPr lang="en-US" dirty="0"/>
            <a:t>RL tool for network and implementation</a:t>
          </a:r>
        </a:p>
      </dgm:t>
      <dgm:extLst>
        <a:ext uri="{E40237B7-FDA0-4F09-8148-C483321AD2D9}">
          <dgm14:cNvPr xmlns:dgm14="http://schemas.microsoft.com/office/drawing/2010/diagram" id="0" name="" title="Step 2 task description"/>
        </a:ext>
      </dgm:extLst>
    </dgm:pt>
    <dgm:pt modelId="{63869184-5ABA-484E-BF9C-0EF59706B11D}" type="parTrans" cxnId="{57198BB2-F65E-4E0D-AEEA-BCB1A2B77E79}">
      <dgm:prSet/>
      <dgm:spPr/>
      <dgm:t>
        <a:bodyPr/>
        <a:lstStyle/>
        <a:p>
          <a:endParaRPr lang="en-US"/>
        </a:p>
      </dgm:t>
    </dgm:pt>
    <dgm:pt modelId="{CB6CAC15-2205-47F9-ADD1-634120AECE25}" type="sibTrans" cxnId="{57198BB2-F65E-4E0D-AEEA-BCB1A2B77E79}">
      <dgm:prSet/>
      <dgm:spPr/>
      <dgm:t>
        <a:bodyPr/>
        <a:lstStyle/>
        <a:p>
          <a:endParaRPr lang="en-US"/>
        </a:p>
      </dgm:t>
    </dgm:pt>
    <dgm:pt modelId="{5CAC61FA-383D-419A-AF11-58A19B71229A}">
      <dgm:prSet phldrT="[Text]" custT="1"/>
      <dgm:spPr/>
      <dgm:t>
        <a:bodyPr/>
        <a:lstStyle/>
        <a:p>
          <a:r>
            <a:rPr lang="en-US" sz="2000" dirty="0">
              <a:solidFill>
                <a:schemeClr val="tx2"/>
              </a:solidFill>
            </a:rPr>
            <a:t>What is needed next</a:t>
          </a:r>
        </a:p>
      </dgm:t>
      <dgm:extLst>
        <a:ext uri="{E40237B7-FDA0-4F09-8148-C483321AD2D9}">
          <dgm14:cNvPr xmlns:dgm14="http://schemas.microsoft.com/office/drawing/2010/diagram" id="0" name="" title="Step 2 task description"/>
        </a:ext>
      </dgm:extLst>
    </dgm:pt>
    <dgm:pt modelId="{8FDCDEBF-36C8-41A7-BC4E-26EAAC87C793}" type="parTrans" cxnId="{50187F23-F443-4888-A2E6-B47606D04A77}">
      <dgm:prSet/>
      <dgm:spPr/>
      <dgm:t>
        <a:bodyPr/>
        <a:lstStyle/>
        <a:p>
          <a:endParaRPr lang="en-US"/>
        </a:p>
      </dgm:t>
    </dgm:pt>
    <dgm:pt modelId="{4516E3E6-CE0A-489A-AC8E-CF98910C8EE0}" type="sibTrans" cxnId="{50187F23-F443-4888-A2E6-B47606D04A77}">
      <dgm:prSet/>
      <dgm:spPr/>
      <dgm:t>
        <a:bodyPr/>
        <a:lstStyle/>
        <a:p>
          <a:endParaRPr lang="en-US"/>
        </a:p>
      </dgm:t>
    </dgm:pt>
    <dgm:pt modelId="{C6297584-ACD7-49BB-8A60-A188256CEC6C}">
      <dgm:prSet phldrT="[Text]" custT="1"/>
      <dgm:spPr/>
      <dgm:t>
        <a:bodyPr/>
        <a:lstStyle/>
        <a:p>
          <a:r>
            <a:rPr lang="en-US" sz="2000" dirty="0">
              <a:solidFill>
                <a:schemeClr val="tx1"/>
              </a:solidFill>
            </a:rPr>
            <a:t>Challenges and conclusion</a:t>
          </a:r>
        </a:p>
      </dgm:t>
      <dgm:extLst>
        <a:ext uri="{E40237B7-FDA0-4F09-8148-C483321AD2D9}">
          <dgm14:cNvPr xmlns:dgm14="http://schemas.microsoft.com/office/drawing/2010/diagram" id="0" name="" title="Step 2 task description"/>
        </a:ext>
      </dgm:extLst>
    </dgm:pt>
    <dgm:pt modelId="{80B10B9F-0605-42D2-94A8-7E43C2C31338}" type="parTrans" cxnId="{ED5F0A01-6E70-4195-85A7-15C568CC03DF}">
      <dgm:prSet/>
      <dgm:spPr/>
      <dgm:t>
        <a:bodyPr/>
        <a:lstStyle/>
        <a:p>
          <a:endParaRPr lang="en-US"/>
        </a:p>
      </dgm:t>
    </dgm:pt>
    <dgm:pt modelId="{8FE0B297-9C39-4B6C-816F-A161E175BB1B}" type="sibTrans" cxnId="{ED5F0A01-6E70-4195-85A7-15C568CC03DF}">
      <dgm:prSet/>
      <dgm:spPr/>
      <dgm:t>
        <a:bodyPr/>
        <a:lstStyle/>
        <a:p>
          <a:endParaRPr lang="en-US"/>
        </a:p>
      </dgm:t>
    </dgm:pt>
    <dgm:pt modelId="{50B8AD30-B808-4147-9714-B1BFD316D95A}">
      <dgm:prSet phldrT="[Text]" custT="1"/>
      <dgm:spPr/>
      <dgm:t>
        <a:bodyPr/>
        <a:lstStyle/>
        <a:p>
          <a:r>
            <a:rPr lang="en-US" sz="2000" dirty="0">
              <a:solidFill>
                <a:schemeClr val="tx2"/>
              </a:solidFill>
            </a:rPr>
            <a:t>Points of study and improvements</a:t>
          </a:r>
        </a:p>
      </dgm:t>
      <dgm:extLst>
        <a:ext uri="{E40237B7-FDA0-4F09-8148-C483321AD2D9}">
          <dgm14:cNvPr xmlns:dgm14="http://schemas.microsoft.com/office/drawing/2010/diagram" id="0" name="" title="Step 2 task description"/>
        </a:ext>
      </dgm:extLst>
    </dgm:pt>
    <dgm:pt modelId="{F672CB30-CBF9-4744-9FA7-CA8E05698FF6}" type="parTrans" cxnId="{CA87817E-B028-49DF-AE98-3639541FF013}">
      <dgm:prSet/>
      <dgm:spPr/>
      <dgm:t>
        <a:bodyPr/>
        <a:lstStyle/>
        <a:p>
          <a:endParaRPr lang="en-US"/>
        </a:p>
      </dgm:t>
    </dgm:pt>
    <dgm:pt modelId="{8D5C2CB9-20D0-46D4-AEB5-7429D9AA318F}" type="sibTrans" cxnId="{CA87817E-B028-49DF-AE98-3639541FF013}">
      <dgm:prSet/>
      <dgm:spPr/>
      <dgm:t>
        <a:bodyPr/>
        <a:lstStyle/>
        <a:p>
          <a:endParaRPr lang="en-US"/>
        </a:p>
      </dgm:t>
    </dgm:pt>
    <dgm:pt modelId="{0D5D61AC-5259-40CD-8E60-C7A60C9E094C}" type="pres">
      <dgm:prSet presAssocID="{CE05747F-C2B6-48F4-B230-931F3251F608}" presName="linear" presStyleCnt="0">
        <dgm:presLayoutVars>
          <dgm:animLvl val="lvl"/>
          <dgm:resizeHandles val="exact"/>
        </dgm:presLayoutVars>
      </dgm:prSet>
      <dgm:spPr/>
    </dgm:pt>
    <dgm:pt modelId="{E48273AB-5110-4FB3-8068-77F1E8C19D70}" type="pres">
      <dgm:prSet presAssocID="{7E505937-A1D1-4FCF-B857-F28870C2B438}" presName="parentText" presStyleLbl="node1" presStyleIdx="0" presStyleCnt="4">
        <dgm:presLayoutVars>
          <dgm:chMax val="0"/>
          <dgm:bulletEnabled val="1"/>
        </dgm:presLayoutVars>
      </dgm:prSet>
      <dgm:spPr/>
    </dgm:pt>
    <dgm:pt modelId="{160743BD-F44D-4BF3-9863-F5D166FDBEF5}" type="pres">
      <dgm:prSet presAssocID="{7E505937-A1D1-4FCF-B857-F28870C2B438}" presName="childText" presStyleLbl="revTx" presStyleIdx="0" presStyleCnt="4">
        <dgm:presLayoutVars>
          <dgm:bulletEnabled val="1"/>
        </dgm:presLayoutVars>
      </dgm:prSet>
      <dgm:spPr/>
    </dgm:pt>
    <dgm:pt modelId="{046C0C59-7736-4C26-9A8E-1506162FED79}" type="pres">
      <dgm:prSet presAssocID="{B1295C8C-8D1F-43C6-82C9-E9A0C9D69E91}" presName="parentText" presStyleLbl="node1" presStyleIdx="1" presStyleCnt="4">
        <dgm:presLayoutVars>
          <dgm:chMax val="0"/>
          <dgm:bulletEnabled val="1"/>
        </dgm:presLayoutVars>
      </dgm:prSet>
      <dgm:spPr/>
    </dgm:pt>
    <dgm:pt modelId="{F86B86AC-A25F-4FAD-BD44-13D6286DB5AC}" type="pres">
      <dgm:prSet presAssocID="{B1295C8C-8D1F-43C6-82C9-E9A0C9D69E91}" presName="childText" presStyleLbl="revTx" presStyleIdx="1" presStyleCnt="4">
        <dgm:presLayoutVars>
          <dgm:bulletEnabled val="1"/>
        </dgm:presLayoutVars>
      </dgm:prSet>
      <dgm:spPr/>
    </dgm:pt>
    <dgm:pt modelId="{17655A62-ABD3-42C6-9F21-9B176F348391}" type="pres">
      <dgm:prSet presAssocID="{E9892883-351D-4BAE-8193-174EC86E829C}" presName="parentText" presStyleLbl="node1" presStyleIdx="2" presStyleCnt="4">
        <dgm:presLayoutVars>
          <dgm:chMax val="0"/>
          <dgm:bulletEnabled val="1"/>
        </dgm:presLayoutVars>
      </dgm:prSet>
      <dgm:spPr/>
    </dgm:pt>
    <dgm:pt modelId="{6B31DAF7-4F55-40DC-8FE7-E6B7E2D411F5}" type="pres">
      <dgm:prSet presAssocID="{E9892883-351D-4BAE-8193-174EC86E829C}" presName="childText" presStyleLbl="revTx" presStyleIdx="2" presStyleCnt="4">
        <dgm:presLayoutVars>
          <dgm:bulletEnabled val="1"/>
        </dgm:presLayoutVars>
      </dgm:prSet>
      <dgm:spPr/>
    </dgm:pt>
    <dgm:pt modelId="{E6DBF324-91C6-426A-8B84-D5B0DFCF59E7}" type="pres">
      <dgm:prSet presAssocID="{C6297584-ACD7-49BB-8A60-A188256CEC6C}" presName="parentText" presStyleLbl="node1" presStyleIdx="3" presStyleCnt="4">
        <dgm:presLayoutVars>
          <dgm:chMax val="0"/>
          <dgm:bulletEnabled val="1"/>
        </dgm:presLayoutVars>
      </dgm:prSet>
      <dgm:spPr/>
    </dgm:pt>
    <dgm:pt modelId="{3BB098EE-F3F8-4C27-A3A4-9882CD0F358D}" type="pres">
      <dgm:prSet presAssocID="{C6297584-ACD7-49BB-8A60-A188256CEC6C}" presName="childText" presStyleLbl="revTx" presStyleIdx="3" presStyleCnt="4">
        <dgm:presLayoutVars>
          <dgm:bulletEnabled val="1"/>
        </dgm:presLayoutVars>
      </dgm:prSet>
      <dgm:spPr/>
    </dgm:pt>
  </dgm:ptLst>
  <dgm:cxnLst>
    <dgm:cxn modelId="{ED5F0A01-6E70-4195-85A7-15C568CC03DF}" srcId="{CE05747F-C2B6-48F4-B230-931F3251F608}" destId="{C6297584-ACD7-49BB-8A60-A188256CEC6C}" srcOrd="3" destOrd="0" parTransId="{80B10B9F-0605-42D2-94A8-7E43C2C31338}" sibTransId="{8FE0B297-9C39-4B6C-816F-A161E175BB1B}"/>
    <dgm:cxn modelId="{314C0C0B-D62B-42B0-A5A3-0DA9337F3DAC}" type="presOf" srcId="{50B8AD30-B808-4147-9714-B1BFD316D95A}" destId="{3BB098EE-F3F8-4C27-A3A4-9882CD0F358D}" srcOrd="0" destOrd="0" presId="urn:microsoft.com/office/officeart/2005/8/layout/vList2"/>
    <dgm:cxn modelId="{76698416-48B6-446C-BC4D-BBB529F863E9}" srcId="{7E505937-A1D1-4FCF-B857-F28870C2B438}" destId="{754976FE-E4B0-4743-B453-0E44EC68399E}" srcOrd="0" destOrd="0" parTransId="{4D9FEAA5-C005-491D-B43A-D4F62D2E4495}" sibTransId="{C2AD5ED6-AB5F-4192-9A90-DE66475C951C}"/>
    <dgm:cxn modelId="{50187F23-F443-4888-A2E6-B47606D04A77}" srcId="{E9892883-351D-4BAE-8193-174EC86E829C}" destId="{5CAC61FA-383D-419A-AF11-58A19B71229A}" srcOrd="0" destOrd="0" parTransId="{8FDCDEBF-36C8-41A7-BC4E-26EAAC87C793}" sibTransId="{4516E3E6-CE0A-489A-AC8E-CF98910C8EE0}"/>
    <dgm:cxn modelId="{55E1F63E-FE88-46CE-A8EF-6F1AA73AED55}" type="presOf" srcId="{3DC9E84D-4109-41D9-B23B-CD33F63307C9}" destId="{F86B86AC-A25F-4FAD-BD44-13D6286DB5AC}" srcOrd="0" destOrd="0" presId="urn:microsoft.com/office/officeart/2005/8/layout/vList2"/>
    <dgm:cxn modelId="{12628B3F-4785-435E-9728-FFDCD38C4620}" type="presOf" srcId="{7E505937-A1D1-4FCF-B857-F28870C2B438}" destId="{E48273AB-5110-4FB3-8068-77F1E8C19D70}" srcOrd="0" destOrd="0" presId="urn:microsoft.com/office/officeart/2005/8/layout/vList2"/>
    <dgm:cxn modelId="{7A48A55B-5522-4A42-ADC5-ACE0221D155E}" srcId="{B1295C8C-8D1F-43C6-82C9-E9A0C9D69E91}" destId="{3DC9E84D-4109-41D9-B23B-CD33F63307C9}" srcOrd="0" destOrd="0" parTransId="{D44FDFB6-DCEB-482B-A44F-4AD4680B4845}" sibTransId="{EF816448-0FE2-4DFA-B1FE-96F43A2497E4}"/>
    <dgm:cxn modelId="{E59A6F43-2FE5-4086-A48C-4861F993BB31}" type="presOf" srcId="{CE05747F-C2B6-48F4-B230-931F3251F608}" destId="{0D5D61AC-5259-40CD-8E60-C7A60C9E094C}" srcOrd="0" destOrd="0" presId="urn:microsoft.com/office/officeart/2005/8/layout/vList2"/>
    <dgm:cxn modelId="{01E38F66-FE20-4FE2-A7EA-26D2F3C54E23}" type="presOf" srcId="{E9892883-351D-4BAE-8193-174EC86E829C}" destId="{17655A62-ABD3-42C6-9F21-9B176F348391}" srcOrd="0" destOrd="0" presId="urn:microsoft.com/office/officeart/2005/8/layout/vList2"/>
    <dgm:cxn modelId="{2577AF47-547F-47F7-A484-871FB3256470}" srcId="{CE05747F-C2B6-48F4-B230-931F3251F608}" destId="{7E505937-A1D1-4FCF-B857-F28870C2B438}" srcOrd="0" destOrd="0" parTransId="{C7132FAD-B185-4405-ABD4-A30DEAC13416}" sibTransId="{3B7DB6A5-4C5E-46B9-A357-36BB8E4D8D85}"/>
    <dgm:cxn modelId="{73319D78-5657-433E-8533-099790144DDA}" type="presOf" srcId="{5CAC61FA-383D-419A-AF11-58A19B71229A}" destId="{6B31DAF7-4F55-40DC-8FE7-E6B7E2D411F5}" srcOrd="0" destOrd="0" presId="urn:microsoft.com/office/officeart/2005/8/layout/vList2"/>
    <dgm:cxn modelId="{CA87817E-B028-49DF-AE98-3639541FF013}" srcId="{C6297584-ACD7-49BB-8A60-A188256CEC6C}" destId="{50B8AD30-B808-4147-9714-B1BFD316D95A}" srcOrd="0" destOrd="0" parTransId="{F672CB30-CBF9-4744-9FA7-CA8E05698FF6}" sibTransId="{8D5C2CB9-20D0-46D4-AEB5-7429D9AA318F}"/>
    <dgm:cxn modelId="{645F6E7F-DC45-4D26-9A51-58279845D457}" type="presOf" srcId="{754976FE-E4B0-4743-B453-0E44EC68399E}" destId="{160743BD-F44D-4BF3-9863-F5D166FDBEF5}" srcOrd="0" destOrd="0" presId="urn:microsoft.com/office/officeart/2005/8/layout/vList2"/>
    <dgm:cxn modelId="{FAFA998E-D6B7-4950-A7BB-5D37B79A468F}" type="presOf" srcId="{C6297584-ACD7-49BB-8A60-A188256CEC6C}" destId="{E6DBF324-91C6-426A-8B84-D5B0DFCF59E7}" srcOrd="0" destOrd="0" presId="urn:microsoft.com/office/officeart/2005/8/layout/vList2"/>
    <dgm:cxn modelId="{47137A9B-2AFD-43A1-BF60-A42D27E140F6}" srcId="{CE05747F-C2B6-48F4-B230-931F3251F608}" destId="{B1295C8C-8D1F-43C6-82C9-E9A0C9D69E91}" srcOrd="1" destOrd="0" parTransId="{E5C704B0-DB8C-4E8C-A7B3-49A7A120BF7B}" sibTransId="{8C31FF87-D786-498F-B4F8-FA4F5650B856}"/>
    <dgm:cxn modelId="{57198BB2-F65E-4E0D-AEEA-BCB1A2B77E79}" srcId="{CE05747F-C2B6-48F4-B230-931F3251F608}" destId="{E9892883-351D-4BAE-8193-174EC86E829C}" srcOrd="2" destOrd="0" parTransId="{63869184-5ABA-484E-BF9C-0EF59706B11D}" sibTransId="{CB6CAC15-2205-47F9-ADD1-634120AECE25}"/>
    <dgm:cxn modelId="{AC6DCBE0-CEB4-4790-B41A-C3525DD6D4E5}" type="presOf" srcId="{B1295C8C-8D1F-43C6-82C9-E9A0C9D69E91}" destId="{046C0C59-7736-4C26-9A8E-1506162FED79}" srcOrd="0" destOrd="0" presId="urn:microsoft.com/office/officeart/2005/8/layout/vList2"/>
    <dgm:cxn modelId="{DDA59D3A-2368-4569-91F4-949247C7F0DC}" type="presParOf" srcId="{0D5D61AC-5259-40CD-8E60-C7A60C9E094C}" destId="{E48273AB-5110-4FB3-8068-77F1E8C19D70}" srcOrd="0" destOrd="0" presId="urn:microsoft.com/office/officeart/2005/8/layout/vList2"/>
    <dgm:cxn modelId="{264679E5-A89B-4D62-836B-53B39836A43E}" type="presParOf" srcId="{0D5D61AC-5259-40CD-8E60-C7A60C9E094C}" destId="{160743BD-F44D-4BF3-9863-F5D166FDBEF5}" srcOrd="1" destOrd="0" presId="urn:microsoft.com/office/officeart/2005/8/layout/vList2"/>
    <dgm:cxn modelId="{60E45DF3-EA24-4DD4-AF49-155165817C96}" type="presParOf" srcId="{0D5D61AC-5259-40CD-8E60-C7A60C9E094C}" destId="{046C0C59-7736-4C26-9A8E-1506162FED79}" srcOrd="2" destOrd="0" presId="urn:microsoft.com/office/officeart/2005/8/layout/vList2"/>
    <dgm:cxn modelId="{FDC905FA-2C67-4FE5-8984-0E6BB735F7DB}" type="presParOf" srcId="{0D5D61AC-5259-40CD-8E60-C7A60C9E094C}" destId="{F86B86AC-A25F-4FAD-BD44-13D6286DB5AC}" srcOrd="3" destOrd="0" presId="urn:microsoft.com/office/officeart/2005/8/layout/vList2"/>
    <dgm:cxn modelId="{4FFBCBB1-5C73-4B18-874B-45DDE32732C4}" type="presParOf" srcId="{0D5D61AC-5259-40CD-8E60-C7A60C9E094C}" destId="{17655A62-ABD3-42C6-9F21-9B176F348391}" srcOrd="4" destOrd="0" presId="urn:microsoft.com/office/officeart/2005/8/layout/vList2"/>
    <dgm:cxn modelId="{3EED8E0F-B115-40A9-BFC8-FA1630DB2336}" type="presParOf" srcId="{0D5D61AC-5259-40CD-8E60-C7A60C9E094C}" destId="{6B31DAF7-4F55-40DC-8FE7-E6B7E2D411F5}" srcOrd="5" destOrd="0" presId="urn:microsoft.com/office/officeart/2005/8/layout/vList2"/>
    <dgm:cxn modelId="{57862E1A-4322-460B-AC7E-289588CC0FA6}" type="presParOf" srcId="{0D5D61AC-5259-40CD-8E60-C7A60C9E094C}" destId="{E6DBF324-91C6-426A-8B84-D5B0DFCF59E7}" srcOrd="6" destOrd="0" presId="urn:microsoft.com/office/officeart/2005/8/layout/vList2"/>
    <dgm:cxn modelId="{DA492660-6347-4A30-8FC2-ADA31C6DE588}" type="presParOf" srcId="{0D5D61AC-5259-40CD-8E60-C7A60C9E094C}" destId="{3BB098EE-F3F8-4C27-A3A4-9882CD0F358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5747F-C2B6-48F4-B230-931F3251F608}" type="doc">
      <dgm:prSet loTypeId="urn:diagrams.loki3.com/BracketList" loCatId="list" qsTypeId="urn:microsoft.com/office/officeart/2005/8/quickstyle/simple3" qsCatId="simple" csTypeId="urn:microsoft.com/office/officeart/2005/8/colors/accent1_1" csCatId="accent1" phldr="1"/>
      <dgm:spPr/>
      <dgm:t>
        <a:bodyPr/>
        <a:lstStyle/>
        <a:p>
          <a:endParaRPr lang="en-US"/>
        </a:p>
      </dgm:t>
    </dgm:pt>
    <dgm:pt modelId="{7E505937-A1D1-4FCF-B857-F28870C2B438}">
      <dgm:prSet phldrT="[Text]" custT="1"/>
      <dgm:spPr>
        <a:noFill/>
        <a:ln>
          <a:noFill/>
        </a:ln>
        <a:effectLst/>
      </dgm:spPr>
      <dgm:t>
        <a:bodyPr spcFirstLastPara="0" vert="horz" wrap="square" lIns="163576" tIns="58420" rIns="163576" bIns="58420" numCol="1" spcCol="1270" anchor="ctr" anchorCtr="0"/>
        <a:lstStyle/>
        <a:p>
          <a:r>
            <a:rPr lang="en-US" sz="2300" kern="1200" dirty="0">
              <a:solidFill>
                <a:schemeClr val="accent1"/>
              </a:solidFill>
              <a:latin typeface="Century Schoolbook" panose="02040604050505020304"/>
              <a:ea typeface="+mn-ea"/>
              <a:cs typeface="+mn-cs"/>
            </a:rPr>
            <a:t>Modern networks</a:t>
          </a:r>
        </a:p>
      </dgm:t>
      <dgm:extLst>
        <a:ext uri="{E40237B7-FDA0-4F09-8148-C483321AD2D9}">
          <dgm14:cNvPr xmlns:dgm14="http://schemas.microsoft.com/office/drawing/2010/diagram" id="0" name="" title="Step 1 Title"/>
        </a:ext>
      </dgm:extLst>
    </dgm:pt>
    <dgm:pt modelId="{C7132FAD-B185-4405-ABD4-A30DEAC13416}" type="parTrans" cxnId="{2577AF47-547F-47F7-A484-871FB3256470}">
      <dgm:prSet/>
      <dgm:spPr/>
      <dgm:t>
        <a:bodyPr/>
        <a:lstStyle/>
        <a:p>
          <a:endParaRPr lang="en-US"/>
        </a:p>
      </dgm:t>
    </dgm:pt>
    <dgm:pt modelId="{3B7DB6A5-4C5E-46B9-A357-36BB8E4D8D85}" type="sibTrans" cxnId="{2577AF47-547F-47F7-A484-871FB3256470}">
      <dgm:prSet/>
      <dgm:spPr/>
      <dgm:t>
        <a:bodyPr/>
        <a:lstStyle/>
        <a:p>
          <a:endParaRPr lang="en-US"/>
        </a:p>
      </dgm:t>
    </dgm:pt>
    <dgm:pt modelId="{754976FE-E4B0-4743-B453-0E44EC68399E}">
      <dgm:prSet phldrT="[Text]"/>
      <dgm:spPr/>
      <dgm:t>
        <a:bodyPr/>
        <a:lstStyle/>
        <a:p>
          <a:r>
            <a:rPr lang="en-US" dirty="0">
              <a:solidFill>
                <a:schemeClr val="tx1">
                  <a:lumMod val="65000"/>
                  <a:lumOff val="35000"/>
                </a:schemeClr>
              </a:solidFill>
            </a:rPr>
            <a:t>Computational techniques became unmanageable</a:t>
          </a:r>
        </a:p>
      </dgm:t>
      <dgm:extLst>
        <a:ext uri="{E40237B7-FDA0-4F09-8148-C483321AD2D9}">
          <dgm14:cNvPr xmlns:dgm14="http://schemas.microsoft.com/office/drawing/2010/diagram" id="0" name="" title="Step 1 task description"/>
        </a:ext>
      </dgm:extLst>
    </dgm:pt>
    <dgm:pt modelId="{4D9FEAA5-C005-491D-B43A-D4F62D2E4495}" type="parTrans" cxnId="{76698416-48B6-446C-BC4D-BBB529F863E9}">
      <dgm:prSet/>
      <dgm:spPr/>
      <dgm:t>
        <a:bodyPr/>
        <a:lstStyle/>
        <a:p>
          <a:endParaRPr lang="en-US"/>
        </a:p>
      </dgm:t>
    </dgm:pt>
    <dgm:pt modelId="{C2AD5ED6-AB5F-4192-9A90-DE66475C951C}" type="sibTrans" cxnId="{76698416-48B6-446C-BC4D-BBB529F863E9}">
      <dgm:prSet/>
      <dgm:spPr/>
      <dgm:t>
        <a:bodyPr/>
        <a:lstStyle/>
        <a:p>
          <a:endParaRPr lang="en-US"/>
        </a:p>
      </dgm:t>
    </dgm:pt>
    <dgm:pt modelId="{B1295C8C-8D1F-43C6-82C9-E9A0C9D69E91}">
      <dgm:prSet phldrT="[Text]" custT="1"/>
      <dgm:spPr>
        <a:noFill/>
        <a:ln>
          <a:noFill/>
        </a:ln>
        <a:effectLst/>
      </dgm:spPr>
      <dgm:t>
        <a:bodyPr spcFirstLastPara="0" vert="horz" wrap="square" lIns="163576" tIns="58420" rIns="163576" bIns="58420" numCol="1" spcCol="1270" anchor="ctr" anchorCtr="0"/>
        <a:lstStyle/>
        <a:p>
          <a:pPr marL="0" lvl="0" indent="0" algn="r" defTabSz="1022350">
            <a:lnSpc>
              <a:spcPct val="90000"/>
            </a:lnSpc>
            <a:spcBef>
              <a:spcPct val="0"/>
            </a:spcBef>
            <a:spcAft>
              <a:spcPct val="35000"/>
            </a:spcAft>
            <a:buNone/>
          </a:pPr>
          <a:r>
            <a:rPr lang="en-US" sz="2300" kern="1200" dirty="0">
              <a:solidFill>
                <a:schemeClr val="accent1"/>
              </a:solidFill>
              <a:latin typeface="Century Schoolbook" panose="02040604050505020304"/>
              <a:ea typeface="+mn-ea"/>
              <a:cs typeface="+mn-cs"/>
            </a:rPr>
            <a:t>Network nature</a:t>
          </a:r>
        </a:p>
      </dgm:t>
      <dgm:extLst>
        <a:ext uri="{E40237B7-FDA0-4F09-8148-C483321AD2D9}">
          <dgm14:cNvPr xmlns:dgm14="http://schemas.microsoft.com/office/drawing/2010/diagram" id="0" name="" title="Step 2 Title"/>
        </a:ext>
      </dgm:extLst>
    </dgm:pt>
    <dgm:pt modelId="{E5C704B0-DB8C-4E8C-A7B3-49A7A120BF7B}" type="parTrans" cxnId="{47137A9B-2AFD-43A1-BF60-A42D27E140F6}">
      <dgm:prSet/>
      <dgm:spPr/>
      <dgm:t>
        <a:bodyPr/>
        <a:lstStyle/>
        <a:p>
          <a:endParaRPr lang="en-US"/>
        </a:p>
      </dgm:t>
    </dgm:pt>
    <dgm:pt modelId="{8C31FF87-D786-498F-B4F8-FA4F5650B856}" type="sibTrans" cxnId="{47137A9B-2AFD-43A1-BF60-A42D27E140F6}">
      <dgm:prSet/>
      <dgm:spPr/>
      <dgm:t>
        <a:bodyPr/>
        <a:lstStyle/>
        <a:p>
          <a:endParaRPr lang="en-US"/>
        </a:p>
      </dgm:t>
    </dgm:pt>
    <dgm:pt modelId="{3DC9E84D-4109-41D9-B23B-CD33F63307C9}">
      <dgm:prSet phldrT="[Text]"/>
      <dgm:spPr/>
      <dgm:t>
        <a:bodyPr/>
        <a:lstStyle/>
        <a:p>
          <a:r>
            <a:rPr lang="en-US" dirty="0">
              <a:solidFill>
                <a:schemeClr val="tx1">
                  <a:lumMod val="65000"/>
                  <a:lumOff val="35000"/>
                </a:schemeClr>
              </a:solidFill>
            </a:rPr>
            <a:t>Dynamic, decentralized, and ad-hoc</a:t>
          </a:r>
        </a:p>
      </dgm:t>
      <dgm:extLst>
        <a:ext uri="{E40237B7-FDA0-4F09-8148-C483321AD2D9}">
          <dgm14:cNvPr xmlns:dgm14="http://schemas.microsoft.com/office/drawing/2010/diagram" id="0" name="" title="Step 2 task description"/>
        </a:ext>
      </dgm:extLst>
    </dgm:pt>
    <dgm:pt modelId="{D44FDFB6-DCEB-482B-A44F-4AD4680B4845}" type="parTrans" cxnId="{7A48A55B-5522-4A42-ADC5-ACE0221D155E}">
      <dgm:prSet/>
      <dgm:spPr/>
      <dgm:t>
        <a:bodyPr/>
        <a:lstStyle/>
        <a:p>
          <a:endParaRPr lang="en-US"/>
        </a:p>
      </dgm:t>
    </dgm:pt>
    <dgm:pt modelId="{EF816448-0FE2-4DFA-B1FE-96F43A2497E4}" type="sibTrans" cxnId="{7A48A55B-5522-4A42-ADC5-ACE0221D155E}">
      <dgm:prSet/>
      <dgm:spPr/>
      <dgm:t>
        <a:bodyPr/>
        <a:lstStyle/>
        <a:p>
          <a:endParaRPr lang="en-US"/>
        </a:p>
      </dgm:t>
    </dgm:pt>
    <dgm:pt modelId="{E9892883-351D-4BAE-8193-174EC86E829C}">
      <dgm:prSet phldrT="[Text]" custT="1"/>
      <dgm:spPr>
        <a:noFill/>
        <a:ln>
          <a:noFill/>
        </a:ln>
        <a:effectLst/>
      </dgm:spPr>
      <dgm:t>
        <a:bodyPr spcFirstLastPara="0" vert="horz" wrap="square" lIns="163576" tIns="58420" rIns="163576" bIns="58420" numCol="1" spcCol="1270" anchor="ctr" anchorCtr="0"/>
        <a:lstStyle/>
        <a:p>
          <a:pPr marL="0" lvl="0" indent="0" algn="r" defTabSz="1022350">
            <a:lnSpc>
              <a:spcPct val="90000"/>
            </a:lnSpc>
            <a:spcBef>
              <a:spcPct val="0"/>
            </a:spcBef>
            <a:spcAft>
              <a:spcPct val="35000"/>
            </a:spcAft>
            <a:buNone/>
          </a:pPr>
          <a:r>
            <a:rPr lang="en-US" sz="1800" kern="1200" dirty="0">
              <a:solidFill>
                <a:schemeClr val="accent1"/>
              </a:solidFill>
              <a:latin typeface="Century Schoolbook" panose="02040604050505020304"/>
              <a:ea typeface="+mn-ea"/>
              <a:cs typeface="+mn-cs"/>
            </a:rPr>
            <a:t>Increased services</a:t>
          </a:r>
        </a:p>
      </dgm:t>
      <dgm:extLst>
        <a:ext uri="{E40237B7-FDA0-4F09-8148-C483321AD2D9}">
          <dgm14:cNvPr xmlns:dgm14="http://schemas.microsoft.com/office/drawing/2010/diagram" id="0" name="" title="Step 2 task description"/>
        </a:ext>
      </dgm:extLst>
    </dgm:pt>
    <dgm:pt modelId="{63869184-5ABA-484E-BF9C-0EF59706B11D}" type="parTrans" cxnId="{57198BB2-F65E-4E0D-AEEA-BCB1A2B77E79}">
      <dgm:prSet/>
      <dgm:spPr/>
      <dgm:t>
        <a:bodyPr/>
        <a:lstStyle/>
        <a:p>
          <a:endParaRPr lang="en-US"/>
        </a:p>
      </dgm:t>
    </dgm:pt>
    <dgm:pt modelId="{CB6CAC15-2205-47F9-ADD1-634120AECE25}" type="sibTrans" cxnId="{57198BB2-F65E-4E0D-AEEA-BCB1A2B77E79}">
      <dgm:prSet/>
      <dgm:spPr/>
      <dgm:t>
        <a:bodyPr/>
        <a:lstStyle/>
        <a:p>
          <a:endParaRPr lang="en-US"/>
        </a:p>
      </dgm:t>
    </dgm:pt>
    <dgm:pt modelId="{5CAC61FA-383D-419A-AF11-58A19B71229A}">
      <dgm:prSet phldrT="[Text]"/>
      <dgm:spPr/>
      <dgm:t>
        <a:bodyPr/>
        <a:lstStyle/>
        <a:p>
          <a:r>
            <a:rPr lang="en-US" dirty="0">
              <a:solidFill>
                <a:schemeClr val="tx1">
                  <a:lumMod val="65000"/>
                  <a:lumOff val="35000"/>
                </a:schemeClr>
              </a:solidFill>
            </a:rPr>
            <a:t>Need AI system for close monitoring and control</a:t>
          </a:r>
        </a:p>
      </dgm:t>
      <dgm:extLst>
        <a:ext uri="{E40237B7-FDA0-4F09-8148-C483321AD2D9}">
          <dgm14:cNvPr xmlns:dgm14="http://schemas.microsoft.com/office/drawing/2010/diagram" id="0" name="" title="Step 2 task description"/>
        </a:ext>
      </dgm:extLst>
    </dgm:pt>
    <dgm:pt modelId="{8FDCDEBF-36C8-41A7-BC4E-26EAAC87C793}" type="parTrans" cxnId="{50187F23-F443-4888-A2E6-B47606D04A77}">
      <dgm:prSet/>
      <dgm:spPr/>
      <dgm:t>
        <a:bodyPr/>
        <a:lstStyle/>
        <a:p>
          <a:endParaRPr lang="en-US"/>
        </a:p>
      </dgm:t>
    </dgm:pt>
    <dgm:pt modelId="{4516E3E6-CE0A-489A-AC8E-CF98910C8EE0}" type="sibTrans" cxnId="{50187F23-F443-4888-A2E6-B47606D04A77}">
      <dgm:prSet/>
      <dgm:spPr/>
      <dgm:t>
        <a:bodyPr/>
        <a:lstStyle/>
        <a:p>
          <a:endParaRPr lang="en-US"/>
        </a:p>
      </dgm:t>
    </dgm:pt>
    <dgm:pt modelId="{88E87683-4BD2-44D4-8106-3E8E67EB2699}">
      <dgm:prSet phldrT="[Text]"/>
      <dgm:spPr/>
      <dgm:t>
        <a:bodyPr/>
        <a:lstStyle/>
        <a:p>
          <a:r>
            <a:rPr lang="en-US" dirty="0">
              <a:solidFill>
                <a:schemeClr val="accent1"/>
              </a:solidFill>
            </a:rPr>
            <a:t>Requirement</a:t>
          </a:r>
        </a:p>
      </dgm:t>
      <dgm:extLst>
        <a:ext uri="{E40237B7-FDA0-4F09-8148-C483321AD2D9}">
          <dgm14:cNvPr xmlns:dgm14="http://schemas.microsoft.com/office/drawing/2010/diagram" id="0" name="" title="Step 2 task description"/>
        </a:ext>
      </dgm:extLst>
    </dgm:pt>
    <dgm:pt modelId="{99EAECE2-F07C-495C-9443-55BA44A190FA}" type="parTrans" cxnId="{91CD2BA1-849A-4492-AED6-2FDFED326182}">
      <dgm:prSet/>
      <dgm:spPr/>
      <dgm:t>
        <a:bodyPr/>
        <a:lstStyle/>
        <a:p>
          <a:endParaRPr lang="en-US"/>
        </a:p>
      </dgm:t>
    </dgm:pt>
    <dgm:pt modelId="{E4534B35-77DD-4885-A0AC-C7890C698EDB}" type="sibTrans" cxnId="{91CD2BA1-849A-4492-AED6-2FDFED326182}">
      <dgm:prSet/>
      <dgm:spPr/>
      <dgm:t>
        <a:bodyPr/>
        <a:lstStyle/>
        <a:p>
          <a:endParaRPr lang="en-US"/>
        </a:p>
      </dgm:t>
    </dgm:pt>
    <dgm:pt modelId="{DF1E0740-E158-449F-9E92-211965AF1F4B}">
      <dgm:prSet phldrT="[Text]" custT="1"/>
      <dgm:spPr/>
      <dgm:t>
        <a:bodyPr/>
        <a:lstStyle/>
        <a:p>
          <a:pPr marL="228600" lvl="1" indent="-228600" algn="l" defTabSz="1111250">
            <a:lnSpc>
              <a:spcPct val="90000"/>
            </a:lnSpc>
            <a:spcBef>
              <a:spcPct val="0"/>
            </a:spcBef>
            <a:spcAft>
              <a:spcPct val="15000"/>
            </a:spcAft>
            <a:buChar char="•"/>
          </a:pPr>
          <a:r>
            <a:rPr lang="en-US" sz="2500" kern="1200" dirty="0">
              <a:solidFill>
                <a:prstClr val="black">
                  <a:lumMod val="65000"/>
                  <a:lumOff val="35000"/>
                </a:prstClr>
              </a:solidFill>
              <a:latin typeface="Century Schoolbook" panose="02040604050505020304"/>
              <a:ea typeface="+mn-ea"/>
              <a:cs typeface="+mn-cs"/>
            </a:rPr>
            <a:t>Maximum throughput with minimum energy</a:t>
          </a:r>
        </a:p>
      </dgm:t>
      <dgm:extLst>
        <a:ext uri="{E40237B7-FDA0-4F09-8148-C483321AD2D9}">
          <dgm14:cNvPr xmlns:dgm14="http://schemas.microsoft.com/office/drawing/2010/diagram" id="0" name="" title="Step 2 task description"/>
        </a:ext>
      </dgm:extLst>
    </dgm:pt>
    <dgm:pt modelId="{C3D0DA87-CCDD-4F27-81B7-A5E280A218EB}" type="parTrans" cxnId="{726EE564-A06A-4B73-AF1E-25ABC1FB5E82}">
      <dgm:prSet/>
      <dgm:spPr/>
      <dgm:t>
        <a:bodyPr/>
        <a:lstStyle/>
        <a:p>
          <a:endParaRPr lang="en-US"/>
        </a:p>
      </dgm:t>
    </dgm:pt>
    <dgm:pt modelId="{8666520A-63C1-42FC-BAED-99ACB879BBDB}" type="sibTrans" cxnId="{726EE564-A06A-4B73-AF1E-25ABC1FB5E82}">
      <dgm:prSet/>
      <dgm:spPr/>
      <dgm:t>
        <a:bodyPr/>
        <a:lstStyle/>
        <a:p>
          <a:endParaRPr lang="en-US"/>
        </a:p>
      </dgm:t>
    </dgm:pt>
    <dgm:pt modelId="{B7ACD75E-FDE0-4DAD-9796-61F8FC580796}" type="pres">
      <dgm:prSet presAssocID="{CE05747F-C2B6-48F4-B230-931F3251F608}" presName="Name0" presStyleCnt="0">
        <dgm:presLayoutVars>
          <dgm:dir/>
          <dgm:animLvl val="lvl"/>
          <dgm:resizeHandles val="exact"/>
        </dgm:presLayoutVars>
      </dgm:prSet>
      <dgm:spPr/>
    </dgm:pt>
    <dgm:pt modelId="{C268280E-C6E6-4131-A99C-971D3DAB73F1}" type="pres">
      <dgm:prSet presAssocID="{7E505937-A1D1-4FCF-B857-F28870C2B438}" presName="linNode" presStyleCnt="0"/>
      <dgm:spPr/>
    </dgm:pt>
    <dgm:pt modelId="{96BCE26F-A7BD-4741-B644-6AC8847184C2}" type="pres">
      <dgm:prSet presAssocID="{7E505937-A1D1-4FCF-B857-F28870C2B438}" presName="parTx" presStyleLbl="revTx" presStyleIdx="0" presStyleCnt="4">
        <dgm:presLayoutVars>
          <dgm:chMax val="1"/>
          <dgm:bulletEnabled val="1"/>
        </dgm:presLayoutVars>
      </dgm:prSet>
      <dgm:spPr>
        <a:xfrm>
          <a:off x="0" y="507088"/>
          <a:ext cx="2318353" cy="455400"/>
        </a:xfrm>
        <a:prstGeom prst="rect">
          <a:avLst/>
        </a:prstGeom>
      </dgm:spPr>
    </dgm:pt>
    <dgm:pt modelId="{F7AB8511-4F50-4E81-8F99-63756904E8A6}" type="pres">
      <dgm:prSet presAssocID="{7E505937-A1D1-4FCF-B857-F28870C2B438}" presName="bracket" presStyleLbl="parChTrans1D1" presStyleIdx="0" presStyleCnt="4"/>
      <dgm:spPr>
        <a:ln>
          <a:solidFill>
            <a:schemeClr val="accent1"/>
          </a:solidFill>
        </a:ln>
      </dgm:spPr>
    </dgm:pt>
    <dgm:pt modelId="{F59189EC-931E-47AE-B25F-F7459F61194D}" type="pres">
      <dgm:prSet presAssocID="{7E505937-A1D1-4FCF-B857-F28870C2B438}" presName="spH" presStyleCnt="0"/>
      <dgm:spPr/>
    </dgm:pt>
    <dgm:pt modelId="{32108CEF-18DC-45B7-B346-66E8296BD72A}" type="pres">
      <dgm:prSet presAssocID="{7E505937-A1D1-4FCF-B857-F28870C2B438}" presName="desTx" presStyleLbl="node1" presStyleIdx="0" presStyleCnt="4">
        <dgm:presLayoutVars>
          <dgm:bulletEnabled val="1"/>
        </dgm:presLayoutVars>
      </dgm:prSet>
      <dgm:spPr/>
    </dgm:pt>
    <dgm:pt modelId="{DEE922F6-B8B8-4E01-AFE4-CC40D108548E}" type="pres">
      <dgm:prSet presAssocID="{3B7DB6A5-4C5E-46B9-A357-36BB8E4D8D85}" presName="spV" presStyleCnt="0"/>
      <dgm:spPr/>
    </dgm:pt>
    <dgm:pt modelId="{B83CB6B3-7635-4DAB-AA42-C460AEC41C4D}" type="pres">
      <dgm:prSet presAssocID="{B1295C8C-8D1F-43C6-82C9-E9A0C9D69E91}" presName="linNode" presStyleCnt="0"/>
      <dgm:spPr/>
    </dgm:pt>
    <dgm:pt modelId="{CD9CA4DD-7420-41FA-9335-BED154F5DBAF}" type="pres">
      <dgm:prSet presAssocID="{B1295C8C-8D1F-43C6-82C9-E9A0C9D69E91}" presName="parTx" presStyleLbl="revTx" presStyleIdx="1" presStyleCnt="4">
        <dgm:presLayoutVars>
          <dgm:chMax val="1"/>
          <dgm:bulletEnabled val="1"/>
        </dgm:presLayoutVars>
      </dgm:prSet>
      <dgm:spPr>
        <a:xfrm>
          <a:off x="0" y="1244525"/>
          <a:ext cx="2318353" cy="455400"/>
        </a:xfrm>
        <a:prstGeom prst="rect">
          <a:avLst/>
        </a:prstGeom>
      </dgm:spPr>
    </dgm:pt>
    <dgm:pt modelId="{0225551D-FE0A-48A8-9C68-9554C5676169}" type="pres">
      <dgm:prSet presAssocID="{B1295C8C-8D1F-43C6-82C9-E9A0C9D69E91}" presName="bracket" presStyleLbl="parChTrans1D1" presStyleIdx="1" presStyleCnt="4"/>
      <dgm:spPr>
        <a:ln>
          <a:solidFill>
            <a:schemeClr val="accent1"/>
          </a:solidFill>
        </a:ln>
      </dgm:spPr>
    </dgm:pt>
    <dgm:pt modelId="{36C2DAD6-9BD1-449D-A395-C84033F589AC}" type="pres">
      <dgm:prSet presAssocID="{B1295C8C-8D1F-43C6-82C9-E9A0C9D69E91}" presName="spH" presStyleCnt="0"/>
      <dgm:spPr/>
    </dgm:pt>
    <dgm:pt modelId="{2537E922-3182-4729-85FC-9331ADA40B29}" type="pres">
      <dgm:prSet presAssocID="{B1295C8C-8D1F-43C6-82C9-E9A0C9D69E91}" presName="desTx" presStyleLbl="node1" presStyleIdx="1" presStyleCnt="4">
        <dgm:presLayoutVars>
          <dgm:bulletEnabled val="1"/>
        </dgm:presLayoutVars>
      </dgm:prSet>
      <dgm:spPr/>
    </dgm:pt>
    <dgm:pt modelId="{E8AE0368-CF95-442C-A01A-27BEA1200B17}" type="pres">
      <dgm:prSet presAssocID="{8C31FF87-D786-498F-B4F8-FA4F5650B856}" presName="spV" presStyleCnt="0"/>
      <dgm:spPr/>
    </dgm:pt>
    <dgm:pt modelId="{29E4D6F1-3F66-4AC4-9238-9D0E39BC6CD7}" type="pres">
      <dgm:prSet presAssocID="{E9892883-351D-4BAE-8193-174EC86E829C}" presName="linNode" presStyleCnt="0"/>
      <dgm:spPr/>
    </dgm:pt>
    <dgm:pt modelId="{F56A817B-F58F-4CF6-9F3D-E230496262FD}" type="pres">
      <dgm:prSet presAssocID="{E9892883-351D-4BAE-8193-174EC86E829C}" presName="parTx" presStyleLbl="revTx" presStyleIdx="2" presStyleCnt="4">
        <dgm:presLayoutVars>
          <dgm:chMax val="1"/>
          <dgm:bulletEnabled val="1"/>
        </dgm:presLayoutVars>
      </dgm:prSet>
      <dgm:spPr>
        <a:xfrm>
          <a:off x="0" y="2110044"/>
          <a:ext cx="2318353" cy="455400"/>
        </a:xfrm>
        <a:prstGeom prst="rect">
          <a:avLst/>
        </a:prstGeom>
      </dgm:spPr>
    </dgm:pt>
    <dgm:pt modelId="{BC4D905F-FA71-467A-BB51-1051CB3CE549}" type="pres">
      <dgm:prSet presAssocID="{E9892883-351D-4BAE-8193-174EC86E829C}" presName="bracket" presStyleLbl="parChTrans1D1" presStyleIdx="2" presStyleCnt="4"/>
      <dgm:spPr>
        <a:ln>
          <a:solidFill>
            <a:schemeClr val="accent1"/>
          </a:solidFill>
        </a:ln>
      </dgm:spPr>
    </dgm:pt>
    <dgm:pt modelId="{9FBDFF0A-F978-48FF-8085-887AC63E7906}" type="pres">
      <dgm:prSet presAssocID="{E9892883-351D-4BAE-8193-174EC86E829C}" presName="spH" presStyleCnt="0"/>
      <dgm:spPr/>
    </dgm:pt>
    <dgm:pt modelId="{8E709345-605F-486D-81CF-185572217EF1}" type="pres">
      <dgm:prSet presAssocID="{E9892883-351D-4BAE-8193-174EC86E829C}" presName="desTx" presStyleLbl="node1" presStyleIdx="2" presStyleCnt="4">
        <dgm:presLayoutVars>
          <dgm:bulletEnabled val="1"/>
        </dgm:presLayoutVars>
      </dgm:prSet>
      <dgm:spPr/>
    </dgm:pt>
    <dgm:pt modelId="{42E35E9E-7F76-497A-814E-744476C5CD8D}" type="pres">
      <dgm:prSet presAssocID="{CB6CAC15-2205-47F9-ADD1-634120AECE25}" presName="spV" presStyleCnt="0"/>
      <dgm:spPr/>
    </dgm:pt>
    <dgm:pt modelId="{E3809D45-E1CE-4894-AFAA-4BEAEC62D40B}" type="pres">
      <dgm:prSet presAssocID="{88E87683-4BD2-44D4-8106-3E8E67EB2699}" presName="linNode" presStyleCnt="0"/>
      <dgm:spPr/>
    </dgm:pt>
    <dgm:pt modelId="{B4497A6B-AEC3-4E6D-8745-2E8390D9CA86}" type="pres">
      <dgm:prSet presAssocID="{88E87683-4BD2-44D4-8106-3E8E67EB2699}" presName="parTx" presStyleLbl="revTx" presStyleIdx="3" presStyleCnt="4">
        <dgm:presLayoutVars>
          <dgm:chMax val="1"/>
          <dgm:bulletEnabled val="1"/>
        </dgm:presLayoutVars>
      </dgm:prSet>
      <dgm:spPr/>
    </dgm:pt>
    <dgm:pt modelId="{7B3932F0-CBBF-4C3F-BA47-CB1618D6EED2}" type="pres">
      <dgm:prSet presAssocID="{88E87683-4BD2-44D4-8106-3E8E67EB2699}" presName="bracket" presStyleLbl="parChTrans1D1" presStyleIdx="3" presStyleCnt="4"/>
      <dgm:spPr>
        <a:ln>
          <a:solidFill>
            <a:schemeClr val="accent1"/>
          </a:solidFill>
        </a:ln>
      </dgm:spPr>
    </dgm:pt>
    <dgm:pt modelId="{E8FCE067-4779-465A-A2C9-B1D7FF7189E3}" type="pres">
      <dgm:prSet presAssocID="{88E87683-4BD2-44D4-8106-3E8E67EB2699}" presName="spH" presStyleCnt="0"/>
      <dgm:spPr/>
    </dgm:pt>
    <dgm:pt modelId="{895A20A3-CECA-4AAC-A004-F7820972617B}" type="pres">
      <dgm:prSet presAssocID="{88E87683-4BD2-44D4-8106-3E8E67EB2699}" presName="desTx" presStyleLbl="node1" presStyleIdx="3" presStyleCnt="4">
        <dgm:presLayoutVars>
          <dgm:bulletEnabled val="1"/>
        </dgm:presLayoutVars>
      </dgm:prSet>
      <dgm:spPr/>
    </dgm:pt>
  </dgm:ptLst>
  <dgm:cxnLst>
    <dgm:cxn modelId="{76698416-48B6-446C-BC4D-BBB529F863E9}" srcId="{7E505937-A1D1-4FCF-B857-F28870C2B438}" destId="{754976FE-E4B0-4743-B453-0E44EC68399E}" srcOrd="0" destOrd="0" parTransId="{4D9FEAA5-C005-491D-B43A-D4F62D2E4495}" sibTransId="{C2AD5ED6-AB5F-4192-9A90-DE66475C951C}"/>
    <dgm:cxn modelId="{50187F23-F443-4888-A2E6-B47606D04A77}" srcId="{E9892883-351D-4BAE-8193-174EC86E829C}" destId="{5CAC61FA-383D-419A-AF11-58A19B71229A}" srcOrd="0" destOrd="0" parTransId="{8FDCDEBF-36C8-41A7-BC4E-26EAAC87C793}" sibTransId="{4516E3E6-CE0A-489A-AC8E-CF98910C8EE0}"/>
    <dgm:cxn modelId="{A704442E-B600-456C-9E8B-7BEC1046BC23}" type="presOf" srcId="{7E505937-A1D1-4FCF-B857-F28870C2B438}" destId="{96BCE26F-A7BD-4741-B644-6AC8847184C2}" srcOrd="0" destOrd="0" presId="urn:diagrams.loki3.com/BracketList"/>
    <dgm:cxn modelId="{7A48A55B-5522-4A42-ADC5-ACE0221D155E}" srcId="{B1295C8C-8D1F-43C6-82C9-E9A0C9D69E91}" destId="{3DC9E84D-4109-41D9-B23B-CD33F63307C9}" srcOrd="0" destOrd="0" parTransId="{D44FDFB6-DCEB-482B-A44F-4AD4680B4845}" sibTransId="{EF816448-0FE2-4DFA-B1FE-96F43A2497E4}"/>
    <dgm:cxn modelId="{726EE564-A06A-4B73-AF1E-25ABC1FB5E82}" srcId="{88E87683-4BD2-44D4-8106-3E8E67EB2699}" destId="{DF1E0740-E158-449F-9E92-211965AF1F4B}" srcOrd="0" destOrd="0" parTransId="{C3D0DA87-CCDD-4F27-81B7-A5E280A218EB}" sibTransId="{8666520A-63C1-42FC-BAED-99ACB879BBDB}"/>
    <dgm:cxn modelId="{2577AF47-547F-47F7-A484-871FB3256470}" srcId="{CE05747F-C2B6-48F4-B230-931F3251F608}" destId="{7E505937-A1D1-4FCF-B857-F28870C2B438}" srcOrd="0" destOrd="0" parTransId="{C7132FAD-B185-4405-ABD4-A30DEAC13416}" sibTransId="{3B7DB6A5-4C5E-46B9-A357-36BB8E4D8D85}"/>
    <dgm:cxn modelId="{1E05BD6C-7BCB-47B1-A841-42F567EFFB49}" type="presOf" srcId="{88E87683-4BD2-44D4-8106-3E8E67EB2699}" destId="{B4497A6B-AEC3-4E6D-8745-2E8390D9CA86}" srcOrd="0" destOrd="0" presId="urn:diagrams.loki3.com/BracketList"/>
    <dgm:cxn modelId="{2C4BF24E-DA68-4DEC-8745-EAE7E4AC5FB0}" type="presOf" srcId="{CE05747F-C2B6-48F4-B230-931F3251F608}" destId="{B7ACD75E-FDE0-4DAD-9796-61F8FC580796}" srcOrd="0" destOrd="0" presId="urn:diagrams.loki3.com/BracketList"/>
    <dgm:cxn modelId="{D0551A71-A8DE-490F-83B7-BF0B66AC9550}" type="presOf" srcId="{B1295C8C-8D1F-43C6-82C9-E9A0C9D69E91}" destId="{CD9CA4DD-7420-41FA-9335-BED154F5DBAF}" srcOrd="0" destOrd="0" presId="urn:diagrams.loki3.com/BracketList"/>
    <dgm:cxn modelId="{2C9E8A89-8432-4097-9209-08607AA05FC3}" type="presOf" srcId="{754976FE-E4B0-4743-B453-0E44EC68399E}" destId="{32108CEF-18DC-45B7-B346-66E8296BD72A}" srcOrd="0" destOrd="0" presId="urn:diagrams.loki3.com/BracketList"/>
    <dgm:cxn modelId="{1490D391-C8AC-4830-BC9D-9A694AE89B36}" type="presOf" srcId="{E9892883-351D-4BAE-8193-174EC86E829C}" destId="{F56A817B-F58F-4CF6-9F3D-E230496262FD}" srcOrd="0" destOrd="0" presId="urn:diagrams.loki3.com/BracketList"/>
    <dgm:cxn modelId="{47137A9B-2AFD-43A1-BF60-A42D27E140F6}" srcId="{CE05747F-C2B6-48F4-B230-931F3251F608}" destId="{B1295C8C-8D1F-43C6-82C9-E9A0C9D69E91}" srcOrd="1" destOrd="0" parTransId="{E5C704B0-DB8C-4E8C-A7B3-49A7A120BF7B}" sibTransId="{8C31FF87-D786-498F-B4F8-FA4F5650B856}"/>
    <dgm:cxn modelId="{91CD2BA1-849A-4492-AED6-2FDFED326182}" srcId="{CE05747F-C2B6-48F4-B230-931F3251F608}" destId="{88E87683-4BD2-44D4-8106-3E8E67EB2699}" srcOrd="3" destOrd="0" parTransId="{99EAECE2-F07C-495C-9443-55BA44A190FA}" sibTransId="{E4534B35-77DD-4885-A0AC-C7890C698EDB}"/>
    <dgm:cxn modelId="{96E4CAA1-6418-4730-975D-A42A98AF77EB}" type="presOf" srcId="{DF1E0740-E158-449F-9E92-211965AF1F4B}" destId="{895A20A3-CECA-4AAC-A004-F7820972617B}" srcOrd="0" destOrd="0" presId="urn:diagrams.loki3.com/BracketList"/>
    <dgm:cxn modelId="{8083ABA7-96DE-4A8B-8B14-5138DF0D672B}" type="presOf" srcId="{3DC9E84D-4109-41D9-B23B-CD33F63307C9}" destId="{2537E922-3182-4729-85FC-9331ADA40B29}" srcOrd="0" destOrd="0" presId="urn:diagrams.loki3.com/BracketList"/>
    <dgm:cxn modelId="{57198BB2-F65E-4E0D-AEEA-BCB1A2B77E79}" srcId="{CE05747F-C2B6-48F4-B230-931F3251F608}" destId="{E9892883-351D-4BAE-8193-174EC86E829C}" srcOrd="2" destOrd="0" parTransId="{63869184-5ABA-484E-BF9C-0EF59706B11D}" sibTransId="{CB6CAC15-2205-47F9-ADD1-634120AECE25}"/>
    <dgm:cxn modelId="{5C4FFDC9-2DBD-4F1A-8ED5-45377E419301}" type="presOf" srcId="{5CAC61FA-383D-419A-AF11-58A19B71229A}" destId="{8E709345-605F-486D-81CF-185572217EF1}" srcOrd="0" destOrd="0" presId="urn:diagrams.loki3.com/BracketList"/>
    <dgm:cxn modelId="{32CD5C64-F224-42D7-A120-36FDC9E1C9C6}" type="presParOf" srcId="{B7ACD75E-FDE0-4DAD-9796-61F8FC580796}" destId="{C268280E-C6E6-4131-A99C-971D3DAB73F1}" srcOrd="0" destOrd="0" presId="urn:diagrams.loki3.com/BracketList"/>
    <dgm:cxn modelId="{920AA2A3-E9C0-4DD9-A017-69E880623956}" type="presParOf" srcId="{C268280E-C6E6-4131-A99C-971D3DAB73F1}" destId="{96BCE26F-A7BD-4741-B644-6AC8847184C2}" srcOrd="0" destOrd="0" presId="urn:diagrams.loki3.com/BracketList"/>
    <dgm:cxn modelId="{69D2806E-CCE1-48D7-8A76-A8104BCD3470}" type="presParOf" srcId="{C268280E-C6E6-4131-A99C-971D3DAB73F1}" destId="{F7AB8511-4F50-4E81-8F99-63756904E8A6}" srcOrd="1" destOrd="0" presId="urn:diagrams.loki3.com/BracketList"/>
    <dgm:cxn modelId="{E67A1EB7-3CC1-4B5F-836C-D5ABDF689264}" type="presParOf" srcId="{C268280E-C6E6-4131-A99C-971D3DAB73F1}" destId="{F59189EC-931E-47AE-B25F-F7459F61194D}" srcOrd="2" destOrd="0" presId="urn:diagrams.loki3.com/BracketList"/>
    <dgm:cxn modelId="{C8F5E9D3-C3F5-431E-9182-1B353748F063}" type="presParOf" srcId="{C268280E-C6E6-4131-A99C-971D3DAB73F1}" destId="{32108CEF-18DC-45B7-B346-66E8296BD72A}" srcOrd="3" destOrd="0" presId="urn:diagrams.loki3.com/BracketList"/>
    <dgm:cxn modelId="{34C1A76C-A0B1-45DE-A366-F927BB147551}" type="presParOf" srcId="{B7ACD75E-FDE0-4DAD-9796-61F8FC580796}" destId="{DEE922F6-B8B8-4E01-AFE4-CC40D108548E}" srcOrd="1" destOrd="0" presId="urn:diagrams.loki3.com/BracketList"/>
    <dgm:cxn modelId="{041851B4-C38B-4F00-ABCE-3291951533DF}" type="presParOf" srcId="{B7ACD75E-FDE0-4DAD-9796-61F8FC580796}" destId="{B83CB6B3-7635-4DAB-AA42-C460AEC41C4D}" srcOrd="2" destOrd="0" presId="urn:diagrams.loki3.com/BracketList"/>
    <dgm:cxn modelId="{41C4A3F4-E09E-4A87-81E8-FD39D8F62A5E}" type="presParOf" srcId="{B83CB6B3-7635-4DAB-AA42-C460AEC41C4D}" destId="{CD9CA4DD-7420-41FA-9335-BED154F5DBAF}" srcOrd="0" destOrd="0" presId="urn:diagrams.loki3.com/BracketList"/>
    <dgm:cxn modelId="{5FB95E03-56D5-45F8-9459-F9F759721DD2}" type="presParOf" srcId="{B83CB6B3-7635-4DAB-AA42-C460AEC41C4D}" destId="{0225551D-FE0A-48A8-9C68-9554C5676169}" srcOrd="1" destOrd="0" presId="urn:diagrams.loki3.com/BracketList"/>
    <dgm:cxn modelId="{34FFD311-D502-486F-81F1-F98C0FF50508}" type="presParOf" srcId="{B83CB6B3-7635-4DAB-AA42-C460AEC41C4D}" destId="{36C2DAD6-9BD1-449D-A395-C84033F589AC}" srcOrd="2" destOrd="0" presId="urn:diagrams.loki3.com/BracketList"/>
    <dgm:cxn modelId="{300BBC7D-D84D-4335-B74F-D5339DA89BDD}" type="presParOf" srcId="{B83CB6B3-7635-4DAB-AA42-C460AEC41C4D}" destId="{2537E922-3182-4729-85FC-9331ADA40B29}" srcOrd="3" destOrd="0" presId="urn:diagrams.loki3.com/BracketList"/>
    <dgm:cxn modelId="{BE63CF79-3266-4A66-8BE1-F20C30317343}" type="presParOf" srcId="{B7ACD75E-FDE0-4DAD-9796-61F8FC580796}" destId="{E8AE0368-CF95-442C-A01A-27BEA1200B17}" srcOrd="3" destOrd="0" presId="urn:diagrams.loki3.com/BracketList"/>
    <dgm:cxn modelId="{C0A79F6B-6294-4033-AF50-73782823133D}" type="presParOf" srcId="{B7ACD75E-FDE0-4DAD-9796-61F8FC580796}" destId="{29E4D6F1-3F66-4AC4-9238-9D0E39BC6CD7}" srcOrd="4" destOrd="0" presId="urn:diagrams.loki3.com/BracketList"/>
    <dgm:cxn modelId="{F153B20E-CE82-4099-A112-0C8C45A10725}" type="presParOf" srcId="{29E4D6F1-3F66-4AC4-9238-9D0E39BC6CD7}" destId="{F56A817B-F58F-4CF6-9F3D-E230496262FD}" srcOrd="0" destOrd="0" presId="urn:diagrams.loki3.com/BracketList"/>
    <dgm:cxn modelId="{F9D5B01F-C8DB-411A-B2C2-4B4B204F49A8}" type="presParOf" srcId="{29E4D6F1-3F66-4AC4-9238-9D0E39BC6CD7}" destId="{BC4D905F-FA71-467A-BB51-1051CB3CE549}" srcOrd="1" destOrd="0" presId="urn:diagrams.loki3.com/BracketList"/>
    <dgm:cxn modelId="{F594428F-0EC8-4B16-A869-B25F48827514}" type="presParOf" srcId="{29E4D6F1-3F66-4AC4-9238-9D0E39BC6CD7}" destId="{9FBDFF0A-F978-48FF-8085-887AC63E7906}" srcOrd="2" destOrd="0" presId="urn:diagrams.loki3.com/BracketList"/>
    <dgm:cxn modelId="{5FEAFD63-BDC0-4F82-8F64-996D031CA3B6}" type="presParOf" srcId="{29E4D6F1-3F66-4AC4-9238-9D0E39BC6CD7}" destId="{8E709345-605F-486D-81CF-185572217EF1}" srcOrd="3" destOrd="0" presId="urn:diagrams.loki3.com/BracketList"/>
    <dgm:cxn modelId="{E0E55CD7-B3F4-460D-A67D-D2A512AAAEA7}" type="presParOf" srcId="{B7ACD75E-FDE0-4DAD-9796-61F8FC580796}" destId="{42E35E9E-7F76-497A-814E-744476C5CD8D}" srcOrd="5" destOrd="0" presId="urn:diagrams.loki3.com/BracketList"/>
    <dgm:cxn modelId="{8894D7E8-AD1F-4D91-9BA7-B529BD03AC80}" type="presParOf" srcId="{B7ACD75E-FDE0-4DAD-9796-61F8FC580796}" destId="{E3809D45-E1CE-4894-AFAA-4BEAEC62D40B}" srcOrd="6" destOrd="0" presId="urn:diagrams.loki3.com/BracketList"/>
    <dgm:cxn modelId="{97BC9320-0536-4D19-80B3-079D8F08A48C}" type="presParOf" srcId="{E3809D45-E1CE-4894-AFAA-4BEAEC62D40B}" destId="{B4497A6B-AEC3-4E6D-8745-2E8390D9CA86}" srcOrd="0" destOrd="0" presId="urn:diagrams.loki3.com/BracketList"/>
    <dgm:cxn modelId="{AE903D4E-2CBF-4D5D-B19B-4A6F0D0F90FA}" type="presParOf" srcId="{E3809D45-E1CE-4894-AFAA-4BEAEC62D40B}" destId="{7B3932F0-CBBF-4C3F-BA47-CB1618D6EED2}" srcOrd="1" destOrd="0" presId="urn:diagrams.loki3.com/BracketList"/>
    <dgm:cxn modelId="{723A3E58-6F64-44BA-AA4C-9A1F56CAFB0D}" type="presParOf" srcId="{E3809D45-E1CE-4894-AFAA-4BEAEC62D40B}" destId="{E8FCE067-4779-465A-A2C9-B1D7FF7189E3}" srcOrd="2" destOrd="0" presId="urn:diagrams.loki3.com/BracketList"/>
    <dgm:cxn modelId="{FB5F6520-6C52-4FB9-95C6-2EEF005E4DB1}" type="presParOf" srcId="{E3809D45-E1CE-4894-AFAA-4BEAEC62D40B}" destId="{895A20A3-CECA-4AAC-A004-F7820972617B}"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05747F-C2B6-48F4-B230-931F3251F608}"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7E505937-A1D1-4FCF-B857-F28870C2B438}">
      <dgm:prSet phldrT="[Text]" custT="1"/>
      <dgm:spPr/>
      <dgm:t>
        <a:bodyPr/>
        <a:lstStyle/>
        <a:p>
          <a:r>
            <a:rPr lang="en-US" sz="2400" dirty="0">
              <a:solidFill>
                <a:schemeClr val="tx1">
                  <a:lumMod val="50000"/>
                  <a:lumOff val="50000"/>
                </a:schemeClr>
              </a:solidFill>
            </a:rPr>
            <a:t>Network roll-out</a:t>
          </a:r>
        </a:p>
      </dgm:t>
      <dgm:extLst>
        <a:ext uri="{E40237B7-FDA0-4F09-8148-C483321AD2D9}">
          <dgm14:cNvPr xmlns:dgm14="http://schemas.microsoft.com/office/drawing/2010/diagram" id="0" name="" title="Step 1 Title"/>
        </a:ext>
      </dgm:extLst>
    </dgm:pt>
    <dgm:pt modelId="{C7132FAD-B185-4405-ABD4-A30DEAC13416}" type="parTrans" cxnId="{2577AF47-547F-47F7-A484-871FB3256470}">
      <dgm:prSet/>
      <dgm:spPr/>
      <dgm:t>
        <a:bodyPr/>
        <a:lstStyle/>
        <a:p>
          <a:endParaRPr lang="en-US"/>
        </a:p>
      </dgm:t>
    </dgm:pt>
    <dgm:pt modelId="{3B7DB6A5-4C5E-46B9-A357-36BB8E4D8D85}" type="sibTrans" cxnId="{2577AF47-547F-47F7-A484-871FB3256470}">
      <dgm:prSet/>
      <dgm:spPr/>
      <dgm:t>
        <a:bodyPr/>
        <a:lstStyle/>
        <a:p>
          <a:endParaRPr lang="en-US"/>
        </a:p>
      </dgm:t>
    </dgm:pt>
    <dgm:pt modelId="{AEDE95A6-4954-4057-A668-DEE0873A1C71}">
      <dgm:prSet phldrT="[Text]" custT="1"/>
      <dgm:spPr/>
      <dgm:t>
        <a:bodyPr/>
        <a:lstStyle/>
        <a:p>
          <a:pPr>
            <a:buClr>
              <a:schemeClr val="accent1"/>
            </a:buClr>
          </a:pPr>
          <a:r>
            <a:rPr lang="en-US" sz="1800" dirty="0"/>
            <a:t>Architecture and topology optimization</a:t>
          </a:r>
        </a:p>
      </dgm:t>
      <dgm:extLst>
        <a:ext uri="{E40237B7-FDA0-4F09-8148-C483321AD2D9}">
          <dgm14:cNvPr xmlns:dgm14="http://schemas.microsoft.com/office/drawing/2010/diagram" id="0" name="" title="Step 1 Title"/>
        </a:ext>
      </dgm:extLst>
    </dgm:pt>
    <dgm:pt modelId="{3DB6CC8B-6B83-419F-AD37-2C176498B8CA}" type="parTrans" cxnId="{D8A90D08-4517-49D8-B259-B9476F0FC18F}">
      <dgm:prSet/>
      <dgm:spPr/>
      <dgm:t>
        <a:bodyPr/>
        <a:lstStyle/>
        <a:p>
          <a:endParaRPr lang="en-US"/>
        </a:p>
      </dgm:t>
    </dgm:pt>
    <dgm:pt modelId="{A08887A1-6736-4DF5-9201-BC09FFB69C8B}" type="sibTrans" cxnId="{D8A90D08-4517-49D8-B259-B9476F0FC18F}">
      <dgm:prSet/>
      <dgm:spPr/>
      <dgm:t>
        <a:bodyPr/>
        <a:lstStyle/>
        <a:p>
          <a:endParaRPr lang="en-US"/>
        </a:p>
      </dgm:t>
    </dgm:pt>
    <dgm:pt modelId="{0B253F56-D50C-4525-A0BD-B705CADFEDBE}">
      <dgm:prSet phldrT="[Text]" custT="1"/>
      <dgm:spPr/>
      <dgm:t>
        <a:bodyPr/>
        <a:lstStyle/>
        <a:p>
          <a:pPr>
            <a:buClr>
              <a:schemeClr val="accent1"/>
            </a:buClr>
          </a:pPr>
          <a:r>
            <a:rPr lang="en-US" sz="1800" dirty="0"/>
            <a:t>New requirements for 5G topology</a:t>
          </a:r>
        </a:p>
      </dgm:t>
    </dgm:pt>
    <dgm:pt modelId="{3905D809-71EA-47E9-B9A6-45E78CB7FFAC}" type="parTrans" cxnId="{902E9A5E-F934-41DA-A1D5-D50EB0D362FE}">
      <dgm:prSet/>
      <dgm:spPr/>
      <dgm:t>
        <a:bodyPr/>
        <a:lstStyle/>
        <a:p>
          <a:endParaRPr lang="en-US"/>
        </a:p>
      </dgm:t>
    </dgm:pt>
    <dgm:pt modelId="{9E96696F-3624-4FAE-9390-BC25D977D874}" type="sibTrans" cxnId="{902E9A5E-F934-41DA-A1D5-D50EB0D362FE}">
      <dgm:prSet/>
      <dgm:spPr/>
      <dgm:t>
        <a:bodyPr/>
        <a:lstStyle/>
        <a:p>
          <a:endParaRPr lang="en-US"/>
        </a:p>
      </dgm:t>
    </dgm:pt>
    <dgm:pt modelId="{B57329D7-06DC-42C1-9AA5-DF9DBBFD3157}">
      <dgm:prSet phldrT="[Text]" custT="1"/>
      <dgm:spPr/>
      <dgm:t>
        <a:bodyPr/>
        <a:lstStyle/>
        <a:p>
          <a:pPr>
            <a:buClr>
              <a:schemeClr val="accent1"/>
            </a:buClr>
          </a:pPr>
          <a:r>
            <a:rPr lang="en-US" sz="1800" dirty="0"/>
            <a:t>Example: determination of splitter location for Passive Optical Networks (PONS) roll-out</a:t>
          </a:r>
        </a:p>
      </dgm:t>
    </dgm:pt>
    <dgm:pt modelId="{4AC1B1BC-4FE8-424B-B445-330979E2E5C7}" type="parTrans" cxnId="{DFFFFEEE-0EC1-4C9B-93D3-45D857EB368D}">
      <dgm:prSet/>
      <dgm:spPr/>
      <dgm:t>
        <a:bodyPr/>
        <a:lstStyle/>
        <a:p>
          <a:endParaRPr lang="en-US"/>
        </a:p>
      </dgm:t>
    </dgm:pt>
    <dgm:pt modelId="{F21EDB8A-C33C-449A-816A-A9882AAEFD01}" type="sibTrans" cxnId="{DFFFFEEE-0EC1-4C9B-93D3-45D857EB368D}">
      <dgm:prSet/>
      <dgm:spPr/>
      <dgm:t>
        <a:bodyPr/>
        <a:lstStyle/>
        <a:p>
          <a:endParaRPr lang="en-US"/>
        </a:p>
      </dgm:t>
    </dgm:pt>
    <dgm:pt modelId="{35EBD585-B419-468E-8A52-75C497676FDD}">
      <dgm:prSet phldrT="[Text]" custT="1"/>
      <dgm:spPr/>
      <dgm:t>
        <a:bodyPr/>
        <a:lstStyle/>
        <a:p>
          <a:r>
            <a:rPr lang="en-US" sz="2400" dirty="0">
              <a:solidFill>
                <a:schemeClr val="tx1">
                  <a:lumMod val="50000"/>
                  <a:lumOff val="50000"/>
                </a:schemeClr>
              </a:solidFill>
            </a:rPr>
            <a:t>Network Operation</a:t>
          </a:r>
        </a:p>
      </dgm:t>
      <dgm:extLst>
        <a:ext uri="{E40237B7-FDA0-4F09-8148-C483321AD2D9}">
          <dgm14:cNvPr xmlns:dgm14="http://schemas.microsoft.com/office/drawing/2010/diagram" id="0" name="" title="Step 1 Title"/>
        </a:ext>
      </dgm:extLst>
    </dgm:pt>
    <dgm:pt modelId="{974675D3-97E2-4B47-9DAB-14271953426C}" type="parTrans" cxnId="{EA2481F7-DA21-4E85-9E66-28D14E816153}">
      <dgm:prSet/>
      <dgm:spPr/>
      <dgm:t>
        <a:bodyPr/>
        <a:lstStyle/>
        <a:p>
          <a:endParaRPr lang="en-US"/>
        </a:p>
      </dgm:t>
    </dgm:pt>
    <dgm:pt modelId="{702F006F-4E3D-4C0D-839A-F8ECFA6C646F}" type="sibTrans" cxnId="{EA2481F7-DA21-4E85-9E66-28D14E816153}">
      <dgm:prSet/>
      <dgm:spPr/>
      <dgm:t>
        <a:bodyPr/>
        <a:lstStyle/>
        <a:p>
          <a:endParaRPr lang="en-US"/>
        </a:p>
      </dgm:t>
    </dgm:pt>
    <dgm:pt modelId="{0F1AFEE5-5371-4326-A58E-472EF28F7296}">
      <dgm:prSet phldrT="[Text]" custT="1"/>
      <dgm:spPr/>
      <dgm:t>
        <a:bodyPr/>
        <a:lstStyle/>
        <a:p>
          <a:pPr>
            <a:buClr>
              <a:schemeClr val="accent1"/>
            </a:buClr>
          </a:pPr>
          <a:r>
            <a:rPr lang="en-US" sz="1800" dirty="0"/>
            <a:t>Resource allocation and network configuration</a:t>
          </a:r>
        </a:p>
      </dgm:t>
      <dgm:extLst>
        <a:ext uri="{E40237B7-FDA0-4F09-8148-C483321AD2D9}">
          <dgm14:cNvPr xmlns:dgm14="http://schemas.microsoft.com/office/drawing/2010/diagram" id="0" name="" title="Step 1 Title"/>
        </a:ext>
      </dgm:extLst>
    </dgm:pt>
    <dgm:pt modelId="{5A372780-4945-4943-B98B-7F41CA657D96}" type="parTrans" cxnId="{10D91489-AD84-4884-AAFF-CB8217189B4D}">
      <dgm:prSet/>
      <dgm:spPr/>
      <dgm:t>
        <a:bodyPr/>
        <a:lstStyle/>
        <a:p>
          <a:endParaRPr lang="en-US"/>
        </a:p>
      </dgm:t>
    </dgm:pt>
    <dgm:pt modelId="{6832714B-C5BD-4565-8FF1-8BC5BDA6FE6D}" type="sibTrans" cxnId="{10D91489-AD84-4884-AAFF-CB8217189B4D}">
      <dgm:prSet/>
      <dgm:spPr/>
      <dgm:t>
        <a:bodyPr/>
        <a:lstStyle/>
        <a:p>
          <a:endParaRPr lang="en-US"/>
        </a:p>
      </dgm:t>
    </dgm:pt>
    <dgm:pt modelId="{1783D39C-532D-4EFE-97AA-87DE7C79C6C3}">
      <dgm:prSet phldrT="[Text]" custT="1"/>
      <dgm:spPr/>
      <dgm:t>
        <a:bodyPr/>
        <a:lstStyle/>
        <a:p>
          <a:pPr>
            <a:buClr>
              <a:schemeClr val="accent1"/>
            </a:buClr>
          </a:pPr>
          <a:r>
            <a:rPr lang="en-US" sz="1800" dirty="0"/>
            <a:t>Example:  Optimal route establishment, and traffic management optimization based on traffic volume and direction prediction.</a:t>
          </a:r>
        </a:p>
      </dgm:t>
    </dgm:pt>
    <dgm:pt modelId="{CED65E3C-B632-4B2E-8F21-7F21D61D531A}" type="parTrans" cxnId="{237755B5-680F-4FA6-A683-6A01B4E7E174}">
      <dgm:prSet/>
      <dgm:spPr/>
      <dgm:t>
        <a:bodyPr/>
        <a:lstStyle/>
        <a:p>
          <a:endParaRPr lang="en-US"/>
        </a:p>
      </dgm:t>
    </dgm:pt>
    <dgm:pt modelId="{29903316-AD1C-4902-B38A-E04F6599A30C}" type="sibTrans" cxnId="{237755B5-680F-4FA6-A683-6A01B4E7E174}">
      <dgm:prSet/>
      <dgm:spPr/>
      <dgm:t>
        <a:bodyPr/>
        <a:lstStyle/>
        <a:p>
          <a:endParaRPr lang="en-US"/>
        </a:p>
      </dgm:t>
    </dgm:pt>
    <dgm:pt modelId="{1FDA86B4-0702-4386-B9EF-E3339902F1B2}">
      <dgm:prSet phldrT="[Text]" custT="1"/>
      <dgm:spPr/>
      <dgm:t>
        <a:bodyPr/>
        <a:lstStyle/>
        <a:p>
          <a:r>
            <a:rPr lang="en-US" sz="2400" dirty="0">
              <a:solidFill>
                <a:schemeClr val="tx1">
                  <a:lumMod val="50000"/>
                  <a:lumOff val="50000"/>
                </a:schemeClr>
              </a:solidFill>
            </a:rPr>
            <a:t>Predictive maintenance</a:t>
          </a:r>
        </a:p>
      </dgm:t>
      <dgm:extLst>
        <a:ext uri="{E40237B7-FDA0-4F09-8148-C483321AD2D9}">
          <dgm14:cNvPr xmlns:dgm14="http://schemas.microsoft.com/office/drawing/2010/diagram" id="0" name="" title="Step 1 Title"/>
        </a:ext>
      </dgm:extLst>
    </dgm:pt>
    <dgm:pt modelId="{D7F0C05A-6F74-4E2C-9F6B-A335FA5EA7F9}" type="parTrans" cxnId="{56F94AE3-F4B1-409A-9E25-08E3A1C8BED7}">
      <dgm:prSet/>
      <dgm:spPr/>
      <dgm:t>
        <a:bodyPr/>
        <a:lstStyle/>
        <a:p>
          <a:endParaRPr lang="en-US"/>
        </a:p>
      </dgm:t>
    </dgm:pt>
    <dgm:pt modelId="{1316B37C-983C-4A3C-8EA0-A782A151A0EE}" type="sibTrans" cxnId="{56F94AE3-F4B1-409A-9E25-08E3A1C8BED7}">
      <dgm:prSet/>
      <dgm:spPr/>
      <dgm:t>
        <a:bodyPr/>
        <a:lstStyle/>
        <a:p>
          <a:endParaRPr lang="en-US"/>
        </a:p>
      </dgm:t>
    </dgm:pt>
    <dgm:pt modelId="{8966A543-BE6E-45EA-92E3-7062CBBAD24E}">
      <dgm:prSet phldrT="[Text]" custT="1"/>
      <dgm:spPr/>
      <dgm:t>
        <a:bodyPr/>
        <a:lstStyle/>
        <a:p>
          <a:pPr>
            <a:buClr>
              <a:schemeClr val="accent1"/>
            </a:buClr>
          </a:pPr>
          <a:r>
            <a:rPr lang="en-US" sz="1800" dirty="0"/>
            <a:t>Examples: Network failure identification, predicting maintenance and self-healing (e.g. SDN)</a:t>
          </a:r>
        </a:p>
      </dgm:t>
    </dgm:pt>
    <dgm:pt modelId="{F91E06AD-0D53-4113-B57B-63A5AD726431}" type="parTrans" cxnId="{ADF1B275-22B2-4F4B-A1B6-F13A9095F955}">
      <dgm:prSet/>
      <dgm:spPr/>
      <dgm:t>
        <a:bodyPr/>
        <a:lstStyle/>
        <a:p>
          <a:endParaRPr lang="en-US"/>
        </a:p>
      </dgm:t>
    </dgm:pt>
    <dgm:pt modelId="{6D36AA16-ACBE-42BE-B492-2596F933FBF0}" type="sibTrans" cxnId="{ADF1B275-22B2-4F4B-A1B6-F13A9095F955}">
      <dgm:prSet/>
      <dgm:spPr/>
      <dgm:t>
        <a:bodyPr/>
        <a:lstStyle/>
        <a:p>
          <a:endParaRPr lang="en-US"/>
        </a:p>
      </dgm:t>
    </dgm:pt>
    <dgm:pt modelId="{9C644010-B8DF-411F-9EC5-9437EF930231}">
      <dgm:prSet phldrT="[Text]" custT="1"/>
      <dgm:spPr/>
      <dgm:t>
        <a:bodyPr/>
        <a:lstStyle/>
        <a:p>
          <a:pPr>
            <a:buClr>
              <a:schemeClr val="accent1"/>
            </a:buClr>
          </a:pPr>
          <a:r>
            <a:rPr lang="en-US" sz="1800" dirty="0"/>
            <a:t>Alarms managements absorbs much energy from operators and require prompt response, some could be fake alarms</a:t>
          </a:r>
        </a:p>
      </dgm:t>
      <dgm:extLst>
        <a:ext uri="{E40237B7-FDA0-4F09-8148-C483321AD2D9}">
          <dgm14:cNvPr xmlns:dgm14="http://schemas.microsoft.com/office/drawing/2010/diagram" id="0" name="" title="Step 1 Title"/>
        </a:ext>
      </dgm:extLst>
    </dgm:pt>
    <dgm:pt modelId="{60A2A05F-84C6-43A1-B168-90C72741DB3E}" type="parTrans" cxnId="{4689A471-5B54-4401-81F0-BDC614F488AC}">
      <dgm:prSet/>
      <dgm:spPr/>
      <dgm:t>
        <a:bodyPr/>
        <a:lstStyle/>
        <a:p>
          <a:endParaRPr lang="en-US"/>
        </a:p>
      </dgm:t>
    </dgm:pt>
    <dgm:pt modelId="{4CFE0FB6-7758-475A-912F-BA6974A451FF}" type="sibTrans" cxnId="{4689A471-5B54-4401-81F0-BDC614F488AC}">
      <dgm:prSet/>
      <dgm:spPr/>
      <dgm:t>
        <a:bodyPr/>
        <a:lstStyle/>
        <a:p>
          <a:endParaRPr lang="en-US"/>
        </a:p>
      </dgm:t>
    </dgm:pt>
    <dgm:pt modelId="{825BCADB-A6E4-4D6D-A31B-A068C65EF435}" type="pres">
      <dgm:prSet presAssocID="{CE05747F-C2B6-48F4-B230-931F3251F608}" presName="linear" presStyleCnt="0">
        <dgm:presLayoutVars>
          <dgm:dir/>
          <dgm:animLvl val="lvl"/>
          <dgm:resizeHandles val="exact"/>
        </dgm:presLayoutVars>
      </dgm:prSet>
      <dgm:spPr/>
    </dgm:pt>
    <dgm:pt modelId="{0EFADF5C-F28D-48D5-BA1F-D3736A8063CF}" type="pres">
      <dgm:prSet presAssocID="{7E505937-A1D1-4FCF-B857-F28870C2B438}" presName="parentLin" presStyleCnt="0"/>
      <dgm:spPr/>
    </dgm:pt>
    <dgm:pt modelId="{C09F36DD-CFDA-441A-AF9E-3E005D79F620}" type="pres">
      <dgm:prSet presAssocID="{7E505937-A1D1-4FCF-B857-F28870C2B438}" presName="parentLeftMargin" presStyleLbl="node1" presStyleIdx="0" presStyleCnt="3"/>
      <dgm:spPr/>
    </dgm:pt>
    <dgm:pt modelId="{1954D1AA-DEFD-4FF4-9496-70891B2A0CAE}" type="pres">
      <dgm:prSet presAssocID="{7E505937-A1D1-4FCF-B857-F28870C2B438}" presName="parentText" presStyleLbl="node1" presStyleIdx="0" presStyleCnt="3">
        <dgm:presLayoutVars>
          <dgm:chMax val="0"/>
          <dgm:bulletEnabled val="1"/>
        </dgm:presLayoutVars>
      </dgm:prSet>
      <dgm:spPr/>
    </dgm:pt>
    <dgm:pt modelId="{7AC5E9D2-ABA6-45C9-8603-7A54E2B09D67}" type="pres">
      <dgm:prSet presAssocID="{7E505937-A1D1-4FCF-B857-F28870C2B438}" presName="negativeSpace" presStyleCnt="0"/>
      <dgm:spPr/>
    </dgm:pt>
    <dgm:pt modelId="{80B3F1D5-C960-4E11-B6DC-D47B56D02B3B}" type="pres">
      <dgm:prSet presAssocID="{7E505937-A1D1-4FCF-B857-F28870C2B438}" presName="childText" presStyleLbl="conFgAcc1" presStyleIdx="0" presStyleCnt="3">
        <dgm:presLayoutVars>
          <dgm:bulletEnabled val="1"/>
        </dgm:presLayoutVars>
      </dgm:prSet>
      <dgm:spPr/>
    </dgm:pt>
    <dgm:pt modelId="{24686BED-DA64-4D69-BB7E-3ED9E6BC9984}" type="pres">
      <dgm:prSet presAssocID="{3B7DB6A5-4C5E-46B9-A357-36BB8E4D8D85}" presName="spaceBetweenRectangles" presStyleCnt="0"/>
      <dgm:spPr/>
    </dgm:pt>
    <dgm:pt modelId="{14B3E1D0-C386-423D-B86C-74CF4F03D470}" type="pres">
      <dgm:prSet presAssocID="{35EBD585-B419-468E-8A52-75C497676FDD}" presName="parentLin" presStyleCnt="0"/>
      <dgm:spPr/>
    </dgm:pt>
    <dgm:pt modelId="{A8911651-D90B-430E-B2BF-9E8F0BBAFB2F}" type="pres">
      <dgm:prSet presAssocID="{35EBD585-B419-468E-8A52-75C497676FDD}" presName="parentLeftMargin" presStyleLbl="node1" presStyleIdx="0" presStyleCnt="3"/>
      <dgm:spPr/>
    </dgm:pt>
    <dgm:pt modelId="{9C3EADC0-A7DE-47C5-B96C-B70CE8E1E32C}" type="pres">
      <dgm:prSet presAssocID="{35EBD585-B419-468E-8A52-75C497676FDD}" presName="parentText" presStyleLbl="node1" presStyleIdx="1" presStyleCnt="3">
        <dgm:presLayoutVars>
          <dgm:chMax val="0"/>
          <dgm:bulletEnabled val="1"/>
        </dgm:presLayoutVars>
      </dgm:prSet>
      <dgm:spPr/>
    </dgm:pt>
    <dgm:pt modelId="{3E9B6430-28AC-40FE-A35F-C9C34DD7AFF8}" type="pres">
      <dgm:prSet presAssocID="{35EBD585-B419-468E-8A52-75C497676FDD}" presName="negativeSpace" presStyleCnt="0"/>
      <dgm:spPr/>
    </dgm:pt>
    <dgm:pt modelId="{A27A5374-9BFA-4E4B-9960-EAA3B11E812D}" type="pres">
      <dgm:prSet presAssocID="{35EBD585-B419-468E-8A52-75C497676FDD}" presName="childText" presStyleLbl="conFgAcc1" presStyleIdx="1" presStyleCnt="3">
        <dgm:presLayoutVars>
          <dgm:bulletEnabled val="1"/>
        </dgm:presLayoutVars>
      </dgm:prSet>
      <dgm:spPr/>
    </dgm:pt>
    <dgm:pt modelId="{5BC02417-D428-4685-84B9-B2ED57F23430}" type="pres">
      <dgm:prSet presAssocID="{702F006F-4E3D-4C0D-839A-F8ECFA6C646F}" presName="spaceBetweenRectangles" presStyleCnt="0"/>
      <dgm:spPr/>
    </dgm:pt>
    <dgm:pt modelId="{F56D7C47-7A26-4AE0-94CD-46EC588DA2F7}" type="pres">
      <dgm:prSet presAssocID="{1FDA86B4-0702-4386-B9EF-E3339902F1B2}" presName="parentLin" presStyleCnt="0"/>
      <dgm:spPr/>
    </dgm:pt>
    <dgm:pt modelId="{CC429B0B-5A14-46C3-A34A-27A25192AFFC}" type="pres">
      <dgm:prSet presAssocID="{1FDA86B4-0702-4386-B9EF-E3339902F1B2}" presName="parentLeftMargin" presStyleLbl="node1" presStyleIdx="1" presStyleCnt="3"/>
      <dgm:spPr/>
    </dgm:pt>
    <dgm:pt modelId="{F99A4F71-1D73-4A26-824F-44F235084428}" type="pres">
      <dgm:prSet presAssocID="{1FDA86B4-0702-4386-B9EF-E3339902F1B2}" presName="parentText" presStyleLbl="node1" presStyleIdx="2" presStyleCnt="3">
        <dgm:presLayoutVars>
          <dgm:chMax val="0"/>
          <dgm:bulletEnabled val="1"/>
        </dgm:presLayoutVars>
      </dgm:prSet>
      <dgm:spPr/>
    </dgm:pt>
    <dgm:pt modelId="{E1842CEA-4987-4FF0-A1CC-2F796F8286EB}" type="pres">
      <dgm:prSet presAssocID="{1FDA86B4-0702-4386-B9EF-E3339902F1B2}" presName="negativeSpace" presStyleCnt="0"/>
      <dgm:spPr/>
    </dgm:pt>
    <dgm:pt modelId="{B9AF38E9-2C25-4D38-8D65-49B8C1AD4E3A}" type="pres">
      <dgm:prSet presAssocID="{1FDA86B4-0702-4386-B9EF-E3339902F1B2}" presName="childText" presStyleLbl="conFgAcc1" presStyleIdx="2" presStyleCnt="3">
        <dgm:presLayoutVars>
          <dgm:bulletEnabled val="1"/>
        </dgm:presLayoutVars>
      </dgm:prSet>
      <dgm:spPr/>
    </dgm:pt>
  </dgm:ptLst>
  <dgm:cxnLst>
    <dgm:cxn modelId="{D8A90D08-4517-49D8-B259-B9476F0FC18F}" srcId="{7E505937-A1D1-4FCF-B857-F28870C2B438}" destId="{AEDE95A6-4954-4057-A668-DEE0873A1C71}" srcOrd="0" destOrd="0" parTransId="{3DB6CC8B-6B83-419F-AD37-2C176498B8CA}" sibTransId="{A08887A1-6736-4DF5-9201-BC09FFB69C8B}"/>
    <dgm:cxn modelId="{D6F2C41F-7C38-4178-B4EF-5F790B55D464}" type="presOf" srcId="{35EBD585-B419-468E-8A52-75C497676FDD}" destId="{9C3EADC0-A7DE-47C5-B96C-B70CE8E1E32C}" srcOrd="1" destOrd="0" presId="urn:microsoft.com/office/officeart/2005/8/layout/list1"/>
    <dgm:cxn modelId="{9B536140-479D-4C8A-AA0B-AA6A3E285C01}" type="presOf" srcId="{0B253F56-D50C-4525-A0BD-B705CADFEDBE}" destId="{80B3F1D5-C960-4E11-B6DC-D47B56D02B3B}" srcOrd="0" destOrd="1" presId="urn:microsoft.com/office/officeart/2005/8/layout/list1"/>
    <dgm:cxn modelId="{04A5885D-D379-49BF-A3F9-DC172710ED4F}" type="presOf" srcId="{CE05747F-C2B6-48F4-B230-931F3251F608}" destId="{825BCADB-A6E4-4D6D-A31B-A068C65EF435}" srcOrd="0" destOrd="0" presId="urn:microsoft.com/office/officeart/2005/8/layout/list1"/>
    <dgm:cxn modelId="{902E9A5E-F934-41DA-A1D5-D50EB0D362FE}" srcId="{7E505937-A1D1-4FCF-B857-F28870C2B438}" destId="{0B253F56-D50C-4525-A0BD-B705CADFEDBE}" srcOrd="1" destOrd="0" parTransId="{3905D809-71EA-47E9-B9A6-45E78CB7FFAC}" sibTransId="{9E96696F-3624-4FAE-9390-BC25D977D874}"/>
    <dgm:cxn modelId="{0334FF62-63E6-42C8-B6A7-E38B7C37EC71}" type="presOf" srcId="{1FDA86B4-0702-4386-B9EF-E3339902F1B2}" destId="{CC429B0B-5A14-46C3-A34A-27A25192AFFC}" srcOrd="0" destOrd="0" presId="urn:microsoft.com/office/officeart/2005/8/layout/list1"/>
    <dgm:cxn modelId="{2577AF47-547F-47F7-A484-871FB3256470}" srcId="{CE05747F-C2B6-48F4-B230-931F3251F608}" destId="{7E505937-A1D1-4FCF-B857-F28870C2B438}" srcOrd="0" destOrd="0" parTransId="{C7132FAD-B185-4405-ABD4-A30DEAC13416}" sibTransId="{3B7DB6A5-4C5E-46B9-A357-36BB8E4D8D85}"/>
    <dgm:cxn modelId="{4689A471-5B54-4401-81F0-BDC614F488AC}" srcId="{1FDA86B4-0702-4386-B9EF-E3339902F1B2}" destId="{9C644010-B8DF-411F-9EC5-9437EF930231}" srcOrd="0" destOrd="0" parTransId="{60A2A05F-84C6-43A1-B168-90C72741DB3E}" sibTransId="{4CFE0FB6-7758-475A-912F-BA6974A451FF}"/>
    <dgm:cxn modelId="{ADF1B275-22B2-4F4B-A1B6-F13A9095F955}" srcId="{1FDA86B4-0702-4386-B9EF-E3339902F1B2}" destId="{8966A543-BE6E-45EA-92E3-7062CBBAD24E}" srcOrd="1" destOrd="0" parTransId="{F91E06AD-0D53-4113-B57B-63A5AD726431}" sibTransId="{6D36AA16-ACBE-42BE-B492-2596F933FBF0}"/>
    <dgm:cxn modelId="{63B0B159-2711-4712-AB63-9FC479B8A51C}" type="presOf" srcId="{8966A543-BE6E-45EA-92E3-7062CBBAD24E}" destId="{B9AF38E9-2C25-4D38-8D65-49B8C1AD4E3A}" srcOrd="0" destOrd="1" presId="urn:microsoft.com/office/officeart/2005/8/layout/list1"/>
    <dgm:cxn modelId="{AC99B384-505C-4398-B805-A85584E4E664}" type="presOf" srcId="{B57329D7-06DC-42C1-9AA5-DF9DBBFD3157}" destId="{80B3F1D5-C960-4E11-B6DC-D47B56D02B3B}" srcOrd="0" destOrd="2" presId="urn:microsoft.com/office/officeart/2005/8/layout/list1"/>
    <dgm:cxn modelId="{10D91489-AD84-4884-AAFF-CB8217189B4D}" srcId="{35EBD585-B419-468E-8A52-75C497676FDD}" destId="{0F1AFEE5-5371-4326-A58E-472EF28F7296}" srcOrd="0" destOrd="0" parTransId="{5A372780-4945-4943-B98B-7F41CA657D96}" sibTransId="{6832714B-C5BD-4565-8FF1-8BC5BDA6FE6D}"/>
    <dgm:cxn modelId="{D7310499-9196-431F-967E-24D330E000E2}" type="presOf" srcId="{1783D39C-532D-4EFE-97AA-87DE7C79C6C3}" destId="{A27A5374-9BFA-4E4B-9960-EAA3B11E812D}" srcOrd="0" destOrd="1" presId="urn:microsoft.com/office/officeart/2005/8/layout/list1"/>
    <dgm:cxn modelId="{ACA420A4-EF40-4CF0-BC01-3F5343ADAAC0}" type="presOf" srcId="{AEDE95A6-4954-4057-A668-DEE0873A1C71}" destId="{80B3F1D5-C960-4E11-B6DC-D47B56D02B3B}" srcOrd="0" destOrd="0" presId="urn:microsoft.com/office/officeart/2005/8/layout/list1"/>
    <dgm:cxn modelId="{8BA444A4-B190-4003-99F1-C8BA04D82350}" type="presOf" srcId="{35EBD585-B419-468E-8A52-75C497676FDD}" destId="{A8911651-D90B-430E-B2BF-9E8F0BBAFB2F}" srcOrd="0" destOrd="0" presId="urn:microsoft.com/office/officeart/2005/8/layout/list1"/>
    <dgm:cxn modelId="{B071B9A8-7393-4D39-92B8-C1D0951A25D4}" type="presOf" srcId="{1FDA86B4-0702-4386-B9EF-E3339902F1B2}" destId="{F99A4F71-1D73-4A26-824F-44F235084428}" srcOrd="1" destOrd="0" presId="urn:microsoft.com/office/officeart/2005/8/layout/list1"/>
    <dgm:cxn modelId="{237755B5-680F-4FA6-A683-6A01B4E7E174}" srcId="{35EBD585-B419-468E-8A52-75C497676FDD}" destId="{1783D39C-532D-4EFE-97AA-87DE7C79C6C3}" srcOrd="1" destOrd="0" parTransId="{CED65E3C-B632-4B2E-8F21-7F21D61D531A}" sibTransId="{29903316-AD1C-4902-B38A-E04F6599A30C}"/>
    <dgm:cxn modelId="{A5C249C3-1A8A-4143-B645-72A9A7D75FA4}" type="presOf" srcId="{7E505937-A1D1-4FCF-B857-F28870C2B438}" destId="{1954D1AA-DEFD-4FF4-9496-70891B2A0CAE}" srcOrd="1" destOrd="0" presId="urn:microsoft.com/office/officeart/2005/8/layout/list1"/>
    <dgm:cxn modelId="{D6A7EBCD-653A-440B-BADD-0B19D41EE0AE}" type="presOf" srcId="{9C644010-B8DF-411F-9EC5-9437EF930231}" destId="{B9AF38E9-2C25-4D38-8D65-49B8C1AD4E3A}" srcOrd="0" destOrd="0" presId="urn:microsoft.com/office/officeart/2005/8/layout/list1"/>
    <dgm:cxn modelId="{B58613E0-4BBA-426E-93A3-BEA18670456B}" type="presOf" srcId="{7E505937-A1D1-4FCF-B857-F28870C2B438}" destId="{C09F36DD-CFDA-441A-AF9E-3E005D79F620}" srcOrd="0" destOrd="0" presId="urn:microsoft.com/office/officeart/2005/8/layout/list1"/>
    <dgm:cxn modelId="{A42404E3-10F7-4093-BABB-2813A1A6DC85}" type="presOf" srcId="{0F1AFEE5-5371-4326-A58E-472EF28F7296}" destId="{A27A5374-9BFA-4E4B-9960-EAA3B11E812D}" srcOrd="0" destOrd="0" presId="urn:microsoft.com/office/officeart/2005/8/layout/list1"/>
    <dgm:cxn modelId="{56F94AE3-F4B1-409A-9E25-08E3A1C8BED7}" srcId="{CE05747F-C2B6-48F4-B230-931F3251F608}" destId="{1FDA86B4-0702-4386-B9EF-E3339902F1B2}" srcOrd="2" destOrd="0" parTransId="{D7F0C05A-6F74-4E2C-9F6B-A335FA5EA7F9}" sibTransId="{1316B37C-983C-4A3C-8EA0-A782A151A0EE}"/>
    <dgm:cxn modelId="{DFFFFEEE-0EC1-4C9B-93D3-45D857EB368D}" srcId="{7E505937-A1D1-4FCF-B857-F28870C2B438}" destId="{B57329D7-06DC-42C1-9AA5-DF9DBBFD3157}" srcOrd="2" destOrd="0" parTransId="{4AC1B1BC-4FE8-424B-B445-330979E2E5C7}" sibTransId="{F21EDB8A-C33C-449A-816A-A9882AAEFD01}"/>
    <dgm:cxn modelId="{EA2481F7-DA21-4E85-9E66-28D14E816153}" srcId="{CE05747F-C2B6-48F4-B230-931F3251F608}" destId="{35EBD585-B419-468E-8A52-75C497676FDD}" srcOrd="1" destOrd="0" parTransId="{974675D3-97E2-4B47-9DAB-14271953426C}" sibTransId="{702F006F-4E3D-4C0D-839A-F8ECFA6C646F}"/>
    <dgm:cxn modelId="{EFD96382-4560-41CA-8C7D-DCC71D21CBE1}" type="presParOf" srcId="{825BCADB-A6E4-4D6D-A31B-A068C65EF435}" destId="{0EFADF5C-F28D-48D5-BA1F-D3736A8063CF}" srcOrd="0" destOrd="0" presId="urn:microsoft.com/office/officeart/2005/8/layout/list1"/>
    <dgm:cxn modelId="{00DD202E-F9AD-4866-BA0F-0E6DA3B3B62F}" type="presParOf" srcId="{0EFADF5C-F28D-48D5-BA1F-D3736A8063CF}" destId="{C09F36DD-CFDA-441A-AF9E-3E005D79F620}" srcOrd="0" destOrd="0" presId="urn:microsoft.com/office/officeart/2005/8/layout/list1"/>
    <dgm:cxn modelId="{34DFCE18-8E3A-471D-B124-0A3819AC85A5}" type="presParOf" srcId="{0EFADF5C-F28D-48D5-BA1F-D3736A8063CF}" destId="{1954D1AA-DEFD-4FF4-9496-70891B2A0CAE}" srcOrd="1" destOrd="0" presId="urn:microsoft.com/office/officeart/2005/8/layout/list1"/>
    <dgm:cxn modelId="{2C5149C7-3E37-434A-A197-AB91906E379A}" type="presParOf" srcId="{825BCADB-A6E4-4D6D-A31B-A068C65EF435}" destId="{7AC5E9D2-ABA6-45C9-8603-7A54E2B09D67}" srcOrd="1" destOrd="0" presId="urn:microsoft.com/office/officeart/2005/8/layout/list1"/>
    <dgm:cxn modelId="{3208798E-789C-48C3-933B-FFCEAD687EF8}" type="presParOf" srcId="{825BCADB-A6E4-4D6D-A31B-A068C65EF435}" destId="{80B3F1D5-C960-4E11-B6DC-D47B56D02B3B}" srcOrd="2" destOrd="0" presId="urn:microsoft.com/office/officeart/2005/8/layout/list1"/>
    <dgm:cxn modelId="{4CE073A5-9F6C-490B-B9B5-D99F9264E7CE}" type="presParOf" srcId="{825BCADB-A6E4-4D6D-A31B-A068C65EF435}" destId="{24686BED-DA64-4D69-BB7E-3ED9E6BC9984}" srcOrd="3" destOrd="0" presId="urn:microsoft.com/office/officeart/2005/8/layout/list1"/>
    <dgm:cxn modelId="{A00700A7-9037-4F32-AB7E-A3C9B22C4091}" type="presParOf" srcId="{825BCADB-A6E4-4D6D-A31B-A068C65EF435}" destId="{14B3E1D0-C386-423D-B86C-74CF4F03D470}" srcOrd="4" destOrd="0" presId="urn:microsoft.com/office/officeart/2005/8/layout/list1"/>
    <dgm:cxn modelId="{42B07E7F-214C-44DA-9EDC-ADAA11618BC8}" type="presParOf" srcId="{14B3E1D0-C386-423D-B86C-74CF4F03D470}" destId="{A8911651-D90B-430E-B2BF-9E8F0BBAFB2F}" srcOrd="0" destOrd="0" presId="urn:microsoft.com/office/officeart/2005/8/layout/list1"/>
    <dgm:cxn modelId="{661035BB-9094-4E46-9DC3-E24B2198431E}" type="presParOf" srcId="{14B3E1D0-C386-423D-B86C-74CF4F03D470}" destId="{9C3EADC0-A7DE-47C5-B96C-B70CE8E1E32C}" srcOrd="1" destOrd="0" presId="urn:microsoft.com/office/officeart/2005/8/layout/list1"/>
    <dgm:cxn modelId="{30EC6FAF-F260-43D9-B3B2-AB187C3D5A24}" type="presParOf" srcId="{825BCADB-A6E4-4D6D-A31B-A068C65EF435}" destId="{3E9B6430-28AC-40FE-A35F-C9C34DD7AFF8}" srcOrd="5" destOrd="0" presId="urn:microsoft.com/office/officeart/2005/8/layout/list1"/>
    <dgm:cxn modelId="{F2A52EAC-C08E-41DB-A40D-83D0E78DF84A}" type="presParOf" srcId="{825BCADB-A6E4-4D6D-A31B-A068C65EF435}" destId="{A27A5374-9BFA-4E4B-9960-EAA3B11E812D}" srcOrd="6" destOrd="0" presId="urn:microsoft.com/office/officeart/2005/8/layout/list1"/>
    <dgm:cxn modelId="{1E5C649C-43AF-4B48-8D05-1583EA2BC421}" type="presParOf" srcId="{825BCADB-A6E4-4D6D-A31B-A068C65EF435}" destId="{5BC02417-D428-4685-84B9-B2ED57F23430}" srcOrd="7" destOrd="0" presId="urn:microsoft.com/office/officeart/2005/8/layout/list1"/>
    <dgm:cxn modelId="{AB3C451C-44A5-48B9-A84C-759B3EA4C1EE}" type="presParOf" srcId="{825BCADB-A6E4-4D6D-A31B-A068C65EF435}" destId="{F56D7C47-7A26-4AE0-94CD-46EC588DA2F7}" srcOrd="8" destOrd="0" presId="urn:microsoft.com/office/officeart/2005/8/layout/list1"/>
    <dgm:cxn modelId="{F8739143-BE1F-4F0D-BAD8-8F1EB6E5FF5D}" type="presParOf" srcId="{F56D7C47-7A26-4AE0-94CD-46EC588DA2F7}" destId="{CC429B0B-5A14-46C3-A34A-27A25192AFFC}" srcOrd="0" destOrd="0" presId="urn:microsoft.com/office/officeart/2005/8/layout/list1"/>
    <dgm:cxn modelId="{35AA53E7-1C42-4500-82A7-F8CD2CCBC1AA}" type="presParOf" srcId="{F56D7C47-7A26-4AE0-94CD-46EC588DA2F7}" destId="{F99A4F71-1D73-4A26-824F-44F235084428}" srcOrd="1" destOrd="0" presId="urn:microsoft.com/office/officeart/2005/8/layout/list1"/>
    <dgm:cxn modelId="{C01B0341-3BF1-43FF-89E9-EB4DA5A616BD}" type="presParOf" srcId="{825BCADB-A6E4-4D6D-A31B-A068C65EF435}" destId="{E1842CEA-4987-4FF0-A1CC-2F796F8286EB}" srcOrd="9" destOrd="0" presId="urn:microsoft.com/office/officeart/2005/8/layout/list1"/>
    <dgm:cxn modelId="{BB8CAD1B-91D9-426B-A437-50C3E91376A4}" type="presParOf" srcId="{825BCADB-A6E4-4D6D-A31B-A068C65EF435}" destId="{B9AF38E9-2C25-4D38-8D65-49B8C1AD4E3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05747F-C2B6-48F4-B230-931F3251F608}"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7E505937-A1D1-4FCF-B857-F28870C2B438}">
      <dgm:prSet phldrT="[Text]" custT="1"/>
      <dgm:spPr/>
      <dgm:t>
        <a:bodyPr/>
        <a:lstStyle/>
        <a:p>
          <a:pPr marL="0" lvl="0" indent="0" algn="l" defTabSz="1066800">
            <a:lnSpc>
              <a:spcPct val="90000"/>
            </a:lnSpc>
            <a:spcBef>
              <a:spcPct val="0"/>
            </a:spcBef>
            <a:spcAft>
              <a:spcPct val="35000"/>
            </a:spcAft>
            <a:buNone/>
          </a:pPr>
          <a:r>
            <a:rPr lang="en-US" sz="2400" kern="1200" dirty="0">
              <a:solidFill>
                <a:prstClr val="black">
                  <a:lumMod val="50000"/>
                  <a:lumOff val="50000"/>
                </a:prstClr>
              </a:solidFill>
              <a:latin typeface="Century Schoolbook" panose="02040604050505020304"/>
              <a:ea typeface="+mn-ea"/>
              <a:cs typeface="+mn-cs"/>
            </a:rPr>
            <a:t>Network access and rate control</a:t>
          </a:r>
        </a:p>
      </dgm:t>
      <dgm:extLst>
        <a:ext uri="{E40237B7-FDA0-4F09-8148-C483321AD2D9}">
          <dgm14:cNvPr xmlns:dgm14="http://schemas.microsoft.com/office/drawing/2010/diagram" id="0" name="" title="Step 1 Title"/>
        </a:ext>
      </dgm:extLst>
    </dgm:pt>
    <dgm:pt modelId="{C7132FAD-B185-4405-ABD4-A30DEAC13416}" type="parTrans" cxnId="{2577AF47-547F-47F7-A484-871FB3256470}">
      <dgm:prSet/>
      <dgm:spPr/>
      <dgm:t>
        <a:bodyPr/>
        <a:lstStyle/>
        <a:p>
          <a:endParaRPr lang="en-US"/>
        </a:p>
      </dgm:t>
    </dgm:pt>
    <dgm:pt modelId="{3B7DB6A5-4C5E-46B9-A357-36BB8E4D8D85}" type="sibTrans" cxnId="{2577AF47-547F-47F7-A484-871FB3256470}">
      <dgm:prSet/>
      <dgm:spPr/>
      <dgm:t>
        <a:bodyPr/>
        <a:lstStyle/>
        <a:p>
          <a:endParaRPr lang="en-US"/>
        </a:p>
      </dgm:t>
    </dgm:pt>
    <dgm:pt modelId="{AEDE95A6-4954-4057-A668-DEE0873A1C71}">
      <dgm:prSet phldrT="[Text]" custT="1"/>
      <dgm:spPr/>
      <dgm:t>
        <a:bodyPr/>
        <a:lstStyle/>
        <a:p>
          <a:pPr>
            <a:buClr>
              <a:schemeClr val="accent1"/>
            </a:buClr>
          </a:pPr>
          <a:r>
            <a:rPr lang="en-US" sz="1600" dirty="0"/>
            <a:t>Optimal decisions related to: channel selection and throughput maximization</a:t>
          </a:r>
        </a:p>
      </dgm:t>
      <dgm:extLst>
        <a:ext uri="{E40237B7-FDA0-4F09-8148-C483321AD2D9}">
          <dgm14:cNvPr xmlns:dgm14="http://schemas.microsoft.com/office/drawing/2010/diagram" id="0" name="" title="Step 1 Title"/>
        </a:ext>
      </dgm:extLst>
    </dgm:pt>
    <dgm:pt modelId="{3DB6CC8B-6B83-419F-AD37-2C176498B8CA}" type="parTrans" cxnId="{D8A90D08-4517-49D8-B259-B9476F0FC18F}">
      <dgm:prSet/>
      <dgm:spPr/>
      <dgm:t>
        <a:bodyPr/>
        <a:lstStyle/>
        <a:p>
          <a:endParaRPr lang="en-US"/>
        </a:p>
      </dgm:t>
    </dgm:pt>
    <dgm:pt modelId="{A08887A1-6736-4DF5-9201-BC09FFB69C8B}" type="sibTrans" cxnId="{D8A90D08-4517-49D8-B259-B9476F0FC18F}">
      <dgm:prSet/>
      <dgm:spPr/>
      <dgm:t>
        <a:bodyPr/>
        <a:lstStyle/>
        <a:p>
          <a:endParaRPr lang="en-US"/>
        </a:p>
      </dgm:t>
    </dgm:pt>
    <dgm:pt modelId="{0B253F56-D50C-4525-A0BD-B705CADFEDBE}">
      <dgm:prSet phldrT="[Text]" custT="1"/>
      <dgm:spPr/>
      <dgm:t>
        <a:bodyPr/>
        <a:lstStyle/>
        <a:p>
          <a:pPr>
            <a:buClr>
              <a:schemeClr val="accent1"/>
            </a:buClr>
          </a:pPr>
          <a:r>
            <a:rPr lang="en-US" sz="1600" dirty="0"/>
            <a:t>Dynamic spectrum access: auto select a channel (reward for successful transmission with low interference, penalty for failing with high interference)</a:t>
          </a:r>
        </a:p>
      </dgm:t>
    </dgm:pt>
    <dgm:pt modelId="{3905D809-71EA-47E9-B9A6-45E78CB7FFAC}" type="parTrans" cxnId="{902E9A5E-F934-41DA-A1D5-D50EB0D362FE}">
      <dgm:prSet/>
      <dgm:spPr/>
      <dgm:t>
        <a:bodyPr/>
        <a:lstStyle/>
        <a:p>
          <a:endParaRPr lang="en-US"/>
        </a:p>
      </dgm:t>
    </dgm:pt>
    <dgm:pt modelId="{9E96696F-3624-4FAE-9390-BC25D977D874}" type="sibTrans" cxnId="{902E9A5E-F934-41DA-A1D5-D50EB0D362FE}">
      <dgm:prSet/>
      <dgm:spPr/>
      <dgm:t>
        <a:bodyPr/>
        <a:lstStyle/>
        <a:p>
          <a:endParaRPr lang="en-US"/>
        </a:p>
      </dgm:t>
    </dgm:pt>
    <dgm:pt modelId="{B57329D7-06DC-42C1-9AA5-DF9DBBFD3157}">
      <dgm:prSet phldrT="[Text]" custT="1"/>
      <dgm:spPr/>
      <dgm:t>
        <a:bodyPr/>
        <a:lstStyle/>
        <a:p>
          <a:pPr>
            <a:buClr>
              <a:schemeClr val="accent1"/>
            </a:buClr>
          </a:pPr>
          <a:r>
            <a:rPr lang="en-US" sz="1600" dirty="0" err="1"/>
            <a:t>HetNets</a:t>
          </a:r>
          <a:r>
            <a:rPr lang="en-US" sz="1600" dirty="0"/>
            <a:t>: users randomly located in network with Base stations (BS), (reward for satisfying the condition, Signal to Interference pulse Noise Ration not exceeding QoS requirements)</a:t>
          </a:r>
        </a:p>
      </dgm:t>
    </dgm:pt>
    <dgm:pt modelId="{4AC1B1BC-4FE8-424B-B445-330979E2E5C7}" type="parTrans" cxnId="{DFFFFEEE-0EC1-4C9B-93D3-45D857EB368D}">
      <dgm:prSet/>
      <dgm:spPr/>
      <dgm:t>
        <a:bodyPr/>
        <a:lstStyle/>
        <a:p>
          <a:endParaRPr lang="en-US"/>
        </a:p>
      </dgm:t>
    </dgm:pt>
    <dgm:pt modelId="{F21EDB8A-C33C-449A-816A-A9882AAEFD01}" type="sibTrans" cxnId="{DFFFFEEE-0EC1-4C9B-93D3-45D857EB368D}">
      <dgm:prSet/>
      <dgm:spPr/>
      <dgm:t>
        <a:bodyPr/>
        <a:lstStyle/>
        <a:p>
          <a:endParaRPr lang="en-US"/>
        </a:p>
      </dgm:t>
    </dgm:pt>
    <dgm:pt modelId="{35EBD585-B419-468E-8A52-75C497676FDD}">
      <dgm:prSet phldrT="[Text]" custT="1"/>
      <dgm:spPr/>
      <dgm:t>
        <a:bodyPr/>
        <a:lstStyle/>
        <a:p>
          <a:r>
            <a:rPr lang="en-US" sz="2400" dirty="0">
              <a:solidFill>
                <a:schemeClr val="tx1">
                  <a:lumMod val="50000"/>
                  <a:lumOff val="50000"/>
                </a:schemeClr>
              </a:solidFill>
            </a:rPr>
            <a:t>Cashing and offloading</a:t>
          </a:r>
        </a:p>
      </dgm:t>
      <dgm:extLst>
        <a:ext uri="{E40237B7-FDA0-4F09-8148-C483321AD2D9}">
          <dgm14:cNvPr xmlns:dgm14="http://schemas.microsoft.com/office/drawing/2010/diagram" id="0" name="" title="Step 1 Title"/>
        </a:ext>
      </dgm:extLst>
    </dgm:pt>
    <dgm:pt modelId="{974675D3-97E2-4B47-9DAB-14271953426C}" type="parTrans" cxnId="{EA2481F7-DA21-4E85-9E66-28D14E816153}">
      <dgm:prSet/>
      <dgm:spPr/>
      <dgm:t>
        <a:bodyPr/>
        <a:lstStyle/>
        <a:p>
          <a:endParaRPr lang="en-US"/>
        </a:p>
      </dgm:t>
    </dgm:pt>
    <dgm:pt modelId="{702F006F-4E3D-4C0D-839A-F8ECFA6C646F}" type="sibTrans" cxnId="{EA2481F7-DA21-4E85-9E66-28D14E816153}">
      <dgm:prSet/>
      <dgm:spPr/>
      <dgm:t>
        <a:bodyPr/>
        <a:lstStyle/>
        <a:p>
          <a:endParaRPr lang="en-US"/>
        </a:p>
      </dgm:t>
    </dgm:pt>
    <dgm:pt modelId="{0F1AFEE5-5371-4326-A58E-472EF28F7296}">
      <dgm:prSet phldrT="[Text]" custT="1"/>
      <dgm:spPr/>
      <dgm:t>
        <a:bodyPr/>
        <a:lstStyle/>
        <a:p>
          <a:pPr>
            <a:buClr>
              <a:schemeClr val="accent1"/>
            </a:buClr>
          </a:pPr>
          <a:r>
            <a:rPr lang="en-US" sz="1600" dirty="0"/>
            <a:t>Cashing in wireless devices aims to reduce access delays, energy consumption and total amount of traffic</a:t>
          </a:r>
        </a:p>
      </dgm:t>
      <dgm:extLst>
        <a:ext uri="{E40237B7-FDA0-4F09-8148-C483321AD2D9}">
          <dgm14:cNvPr xmlns:dgm14="http://schemas.microsoft.com/office/drawing/2010/diagram" id="0" name="" title="Step 1 Title"/>
        </a:ext>
      </dgm:extLst>
    </dgm:pt>
    <dgm:pt modelId="{5A372780-4945-4943-B98B-7F41CA657D96}" type="parTrans" cxnId="{10D91489-AD84-4884-AAFF-CB8217189B4D}">
      <dgm:prSet/>
      <dgm:spPr/>
      <dgm:t>
        <a:bodyPr/>
        <a:lstStyle/>
        <a:p>
          <a:endParaRPr lang="en-US"/>
        </a:p>
      </dgm:t>
    </dgm:pt>
    <dgm:pt modelId="{6832714B-C5BD-4565-8FF1-8BC5BDA6FE6D}" type="sibTrans" cxnId="{10D91489-AD84-4884-AAFF-CB8217189B4D}">
      <dgm:prSet/>
      <dgm:spPr/>
      <dgm:t>
        <a:bodyPr/>
        <a:lstStyle/>
        <a:p>
          <a:endParaRPr lang="en-US"/>
        </a:p>
      </dgm:t>
    </dgm:pt>
    <dgm:pt modelId="{1783D39C-532D-4EFE-97AA-87DE7C79C6C3}">
      <dgm:prSet phldrT="[Text]" custT="1"/>
      <dgm:spPr/>
      <dgm:t>
        <a:bodyPr/>
        <a:lstStyle/>
        <a:p>
          <a:pPr>
            <a:buClr>
              <a:schemeClr val="accent1"/>
            </a:buClr>
          </a:pPr>
          <a:r>
            <a:rPr lang="en-US" sz="1600" dirty="0"/>
            <a:t>For big data analysis need computational resources and cashing capabilities closer to user</a:t>
          </a:r>
        </a:p>
      </dgm:t>
    </dgm:pt>
    <dgm:pt modelId="{CED65E3C-B632-4B2E-8F21-7F21D61D531A}" type="parTrans" cxnId="{237755B5-680F-4FA6-A683-6A01B4E7E174}">
      <dgm:prSet/>
      <dgm:spPr/>
      <dgm:t>
        <a:bodyPr/>
        <a:lstStyle/>
        <a:p>
          <a:endParaRPr lang="en-US"/>
        </a:p>
      </dgm:t>
    </dgm:pt>
    <dgm:pt modelId="{29903316-AD1C-4902-B38A-E04F6599A30C}" type="sibTrans" cxnId="{237755B5-680F-4FA6-A683-6A01B4E7E174}">
      <dgm:prSet/>
      <dgm:spPr/>
      <dgm:t>
        <a:bodyPr/>
        <a:lstStyle/>
        <a:p>
          <a:endParaRPr lang="en-US"/>
        </a:p>
      </dgm:t>
    </dgm:pt>
    <dgm:pt modelId="{438F1357-DEAF-46FA-BFCB-A5F3C9DBD823}">
      <dgm:prSet phldrT="[Text]" custT="1"/>
      <dgm:spPr/>
      <dgm:t>
        <a:bodyPr/>
        <a:lstStyle/>
        <a:p>
          <a:r>
            <a:rPr lang="en-US" sz="1600" dirty="0"/>
            <a:t>BS is required to take decisions for storing or not storing the currently requested content in the limited cache storage size (rewarded while the long-term cache hit-rate is maximized, based on the total number of requests for each content)</a:t>
          </a:r>
        </a:p>
      </dgm:t>
    </dgm:pt>
    <dgm:pt modelId="{908F84DB-2EEF-4D57-947A-CB6DEBB5E7ED}" type="parTrans" cxnId="{6069097A-C106-4692-BBCC-9A9CE791FD15}">
      <dgm:prSet/>
      <dgm:spPr/>
    </dgm:pt>
    <dgm:pt modelId="{EFFBD98C-E114-4B2D-BF5E-B4E7B3B6D0E9}" type="sibTrans" cxnId="{6069097A-C106-4692-BBCC-9A9CE791FD15}">
      <dgm:prSet/>
      <dgm:spPr/>
    </dgm:pt>
    <dgm:pt modelId="{825BCADB-A6E4-4D6D-A31B-A068C65EF435}" type="pres">
      <dgm:prSet presAssocID="{CE05747F-C2B6-48F4-B230-931F3251F608}" presName="linear" presStyleCnt="0">
        <dgm:presLayoutVars>
          <dgm:dir/>
          <dgm:animLvl val="lvl"/>
          <dgm:resizeHandles val="exact"/>
        </dgm:presLayoutVars>
      </dgm:prSet>
      <dgm:spPr/>
    </dgm:pt>
    <dgm:pt modelId="{0EFADF5C-F28D-48D5-BA1F-D3736A8063CF}" type="pres">
      <dgm:prSet presAssocID="{7E505937-A1D1-4FCF-B857-F28870C2B438}" presName="parentLin" presStyleCnt="0"/>
      <dgm:spPr/>
    </dgm:pt>
    <dgm:pt modelId="{C09F36DD-CFDA-441A-AF9E-3E005D79F620}" type="pres">
      <dgm:prSet presAssocID="{7E505937-A1D1-4FCF-B857-F28870C2B438}" presName="parentLeftMargin" presStyleLbl="node1" presStyleIdx="0" presStyleCnt="2"/>
      <dgm:spPr/>
    </dgm:pt>
    <dgm:pt modelId="{1954D1AA-DEFD-4FF4-9496-70891B2A0CAE}" type="pres">
      <dgm:prSet presAssocID="{7E505937-A1D1-4FCF-B857-F28870C2B438}" presName="parentText" presStyleLbl="node1" presStyleIdx="0" presStyleCnt="2">
        <dgm:presLayoutVars>
          <dgm:chMax val="0"/>
          <dgm:bulletEnabled val="1"/>
        </dgm:presLayoutVars>
      </dgm:prSet>
      <dgm:spPr/>
    </dgm:pt>
    <dgm:pt modelId="{7AC5E9D2-ABA6-45C9-8603-7A54E2B09D67}" type="pres">
      <dgm:prSet presAssocID="{7E505937-A1D1-4FCF-B857-F28870C2B438}" presName="negativeSpace" presStyleCnt="0"/>
      <dgm:spPr/>
    </dgm:pt>
    <dgm:pt modelId="{80B3F1D5-C960-4E11-B6DC-D47B56D02B3B}" type="pres">
      <dgm:prSet presAssocID="{7E505937-A1D1-4FCF-B857-F28870C2B438}" presName="childText" presStyleLbl="conFgAcc1" presStyleIdx="0" presStyleCnt="2">
        <dgm:presLayoutVars>
          <dgm:bulletEnabled val="1"/>
        </dgm:presLayoutVars>
      </dgm:prSet>
      <dgm:spPr/>
    </dgm:pt>
    <dgm:pt modelId="{24686BED-DA64-4D69-BB7E-3ED9E6BC9984}" type="pres">
      <dgm:prSet presAssocID="{3B7DB6A5-4C5E-46B9-A357-36BB8E4D8D85}" presName="spaceBetweenRectangles" presStyleCnt="0"/>
      <dgm:spPr/>
    </dgm:pt>
    <dgm:pt modelId="{14B3E1D0-C386-423D-B86C-74CF4F03D470}" type="pres">
      <dgm:prSet presAssocID="{35EBD585-B419-468E-8A52-75C497676FDD}" presName="parentLin" presStyleCnt="0"/>
      <dgm:spPr/>
    </dgm:pt>
    <dgm:pt modelId="{A8911651-D90B-430E-B2BF-9E8F0BBAFB2F}" type="pres">
      <dgm:prSet presAssocID="{35EBD585-B419-468E-8A52-75C497676FDD}" presName="parentLeftMargin" presStyleLbl="node1" presStyleIdx="0" presStyleCnt="2"/>
      <dgm:spPr/>
    </dgm:pt>
    <dgm:pt modelId="{9C3EADC0-A7DE-47C5-B96C-B70CE8E1E32C}" type="pres">
      <dgm:prSet presAssocID="{35EBD585-B419-468E-8A52-75C497676FDD}" presName="parentText" presStyleLbl="node1" presStyleIdx="1" presStyleCnt="2">
        <dgm:presLayoutVars>
          <dgm:chMax val="0"/>
          <dgm:bulletEnabled val="1"/>
        </dgm:presLayoutVars>
      </dgm:prSet>
      <dgm:spPr/>
    </dgm:pt>
    <dgm:pt modelId="{3E9B6430-28AC-40FE-A35F-C9C34DD7AFF8}" type="pres">
      <dgm:prSet presAssocID="{35EBD585-B419-468E-8A52-75C497676FDD}" presName="negativeSpace" presStyleCnt="0"/>
      <dgm:spPr/>
    </dgm:pt>
    <dgm:pt modelId="{A27A5374-9BFA-4E4B-9960-EAA3B11E812D}" type="pres">
      <dgm:prSet presAssocID="{35EBD585-B419-468E-8A52-75C497676FDD}" presName="childText" presStyleLbl="conFgAcc1" presStyleIdx="1" presStyleCnt="2">
        <dgm:presLayoutVars>
          <dgm:bulletEnabled val="1"/>
        </dgm:presLayoutVars>
      </dgm:prSet>
      <dgm:spPr/>
    </dgm:pt>
  </dgm:ptLst>
  <dgm:cxnLst>
    <dgm:cxn modelId="{D8A90D08-4517-49D8-B259-B9476F0FC18F}" srcId="{7E505937-A1D1-4FCF-B857-F28870C2B438}" destId="{AEDE95A6-4954-4057-A668-DEE0873A1C71}" srcOrd="0" destOrd="0" parTransId="{3DB6CC8B-6B83-419F-AD37-2C176498B8CA}" sibTransId="{A08887A1-6736-4DF5-9201-BC09FFB69C8B}"/>
    <dgm:cxn modelId="{0FE73A0F-DED0-4FF2-86F1-0D6FCD87603A}" type="presOf" srcId="{438F1357-DEAF-46FA-BFCB-A5F3C9DBD823}" destId="{A27A5374-9BFA-4E4B-9960-EAA3B11E812D}" srcOrd="0" destOrd="2" presId="urn:microsoft.com/office/officeart/2005/8/layout/list1"/>
    <dgm:cxn modelId="{D6F2C41F-7C38-4178-B4EF-5F790B55D464}" type="presOf" srcId="{35EBD585-B419-468E-8A52-75C497676FDD}" destId="{9C3EADC0-A7DE-47C5-B96C-B70CE8E1E32C}" srcOrd="1" destOrd="0" presId="urn:microsoft.com/office/officeart/2005/8/layout/list1"/>
    <dgm:cxn modelId="{9B536140-479D-4C8A-AA0B-AA6A3E285C01}" type="presOf" srcId="{0B253F56-D50C-4525-A0BD-B705CADFEDBE}" destId="{80B3F1D5-C960-4E11-B6DC-D47B56D02B3B}" srcOrd="0" destOrd="1" presId="urn:microsoft.com/office/officeart/2005/8/layout/list1"/>
    <dgm:cxn modelId="{04A5885D-D379-49BF-A3F9-DC172710ED4F}" type="presOf" srcId="{CE05747F-C2B6-48F4-B230-931F3251F608}" destId="{825BCADB-A6E4-4D6D-A31B-A068C65EF435}" srcOrd="0" destOrd="0" presId="urn:microsoft.com/office/officeart/2005/8/layout/list1"/>
    <dgm:cxn modelId="{902E9A5E-F934-41DA-A1D5-D50EB0D362FE}" srcId="{7E505937-A1D1-4FCF-B857-F28870C2B438}" destId="{0B253F56-D50C-4525-A0BD-B705CADFEDBE}" srcOrd="1" destOrd="0" parTransId="{3905D809-71EA-47E9-B9A6-45E78CB7FFAC}" sibTransId="{9E96696F-3624-4FAE-9390-BC25D977D874}"/>
    <dgm:cxn modelId="{2577AF47-547F-47F7-A484-871FB3256470}" srcId="{CE05747F-C2B6-48F4-B230-931F3251F608}" destId="{7E505937-A1D1-4FCF-B857-F28870C2B438}" srcOrd="0" destOrd="0" parTransId="{C7132FAD-B185-4405-ABD4-A30DEAC13416}" sibTransId="{3B7DB6A5-4C5E-46B9-A357-36BB8E4D8D85}"/>
    <dgm:cxn modelId="{6069097A-C106-4692-BBCC-9A9CE791FD15}" srcId="{35EBD585-B419-468E-8A52-75C497676FDD}" destId="{438F1357-DEAF-46FA-BFCB-A5F3C9DBD823}" srcOrd="2" destOrd="0" parTransId="{908F84DB-2EEF-4D57-947A-CB6DEBB5E7ED}" sibTransId="{EFFBD98C-E114-4B2D-BF5E-B4E7B3B6D0E9}"/>
    <dgm:cxn modelId="{AC99B384-505C-4398-B805-A85584E4E664}" type="presOf" srcId="{B57329D7-06DC-42C1-9AA5-DF9DBBFD3157}" destId="{80B3F1D5-C960-4E11-B6DC-D47B56D02B3B}" srcOrd="0" destOrd="2" presId="urn:microsoft.com/office/officeart/2005/8/layout/list1"/>
    <dgm:cxn modelId="{10D91489-AD84-4884-AAFF-CB8217189B4D}" srcId="{35EBD585-B419-468E-8A52-75C497676FDD}" destId="{0F1AFEE5-5371-4326-A58E-472EF28F7296}" srcOrd="0" destOrd="0" parTransId="{5A372780-4945-4943-B98B-7F41CA657D96}" sibTransId="{6832714B-C5BD-4565-8FF1-8BC5BDA6FE6D}"/>
    <dgm:cxn modelId="{D7310499-9196-431F-967E-24D330E000E2}" type="presOf" srcId="{1783D39C-532D-4EFE-97AA-87DE7C79C6C3}" destId="{A27A5374-9BFA-4E4B-9960-EAA3B11E812D}" srcOrd="0" destOrd="1" presId="urn:microsoft.com/office/officeart/2005/8/layout/list1"/>
    <dgm:cxn modelId="{ACA420A4-EF40-4CF0-BC01-3F5343ADAAC0}" type="presOf" srcId="{AEDE95A6-4954-4057-A668-DEE0873A1C71}" destId="{80B3F1D5-C960-4E11-B6DC-D47B56D02B3B}" srcOrd="0" destOrd="0" presId="urn:microsoft.com/office/officeart/2005/8/layout/list1"/>
    <dgm:cxn modelId="{8BA444A4-B190-4003-99F1-C8BA04D82350}" type="presOf" srcId="{35EBD585-B419-468E-8A52-75C497676FDD}" destId="{A8911651-D90B-430E-B2BF-9E8F0BBAFB2F}" srcOrd="0" destOrd="0" presId="urn:microsoft.com/office/officeart/2005/8/layout/list1"/>
    <dgm:cxn modelId="{237755B5-680F-4FA6-A683-6A01B4E7E174}" srcId="{35EBD585-B419-468E-8A52-75C497676FDD}" destId="{1783D39C-532D-4EFE-97AA-87DE7C79C6C3}" srcOrd="1" destOrd="0" parTransId="{CED65E3C-B632-4B2E-8F21-7F21D61D531A}" sibTransId="{29903316-AD1C-4902-B38A-E04F6599A30C}"/>
    <dgm:cxn modelId="{A5C249C3-1A8A-4143-B645-72A9A7D75FA4}" type="presOf" srcId="{7E505937-A1D1-4FCF-B857-F28870C2B438}" destId="{1954D1AA-DEFD-4FF4-9496-70891B2A0CAE}" srcOrd="1" destOrd="0" presId="urn:microsoft.com/office/officeart/2005/8/layout/list1"/>
    <dgm:cxn modelId="{B58613E0-4BBA-426E-93A3-BEA18670456B}" type="presOf" srcId="{7E505937-A1D1-4FCF-B857-F28870C2B438}" destId="{C09F36DD-CFDA-441A-AF9E-3E005D79F620}" srcOrd="0" destOrd="0" presId="urn:microsoft.com/office/officeart/2005/8/layout/list1"/>
    <dgm:cxn modelId="{A42404E3-10F7-4093-BABB-2813A1A6DC85}" type="presOf" srcId="{0F1AFEE5-5371-4326-A58E-472EF28F7296}" destId="{A27A5374-9BFA-4E4B-9960-EAA3B11E812D}" srcOrd="0" destOrd="0" presId="urn:microsoft.com/office/officeart/2005/8/layout/list1"/>
    <dgm:cxn modelId="{DFFFFEEE-0EC1-4C9B-93D3-45D857EB368D}" srcId="{7E505937-A1D1-4FCF-B857-F28870C2B438}" destId="{B57329D7-06DC-42C1-9AA5-DF9DBBFD3157}" srcOrd="2" destOrd="0" parTransId="{4AC1B1BC-4FE8-424B-B445-330979E2E5C7}" sibTransId="{F21EDB8A-C33C-449A-816A-A9882AAEFD01}"/>
    <dgm:cxn modelId="{EA2481F7-DA21-4E85-9E66-28D14E816153}" srcId="{CE05747F-C2B6-48F4-B230-931F3251F608}" destId="{35EBD585-B419-468E-8A52-75C497676FDD}" srcOrd="1" destOrd="0" parTransId="{974675D3-97E2-4B47-9DAB-14271953426C}" sibTransId="{702F006F-4E3D-4C0D-839A-F8ECFA6C646F}"/>
    <dgm:cxn modelId="{EFD96382-4560-41CA-8C7D-DCC71D21CBE1}" type="presParOf" srcId="{825BCADB-A6E4-4D6D-A31B-A068C65EF435}" destId="{0EFADF5C-F28D-48D5-BA1F-D3736A8063CF}" srcOrd="0" destOrd="0" presId="urn:microsoft.com/office/officeart/2005/8/layout/list1"/>
    <dgm:cxn modelId="{00DD202E-F9AD-4866-BA0F-0E6DA3B3B62F}" type="presParOf" srcId="{0EFADF5C-F28D-48D5-BA1F-D3736A8063CF}" destId="{C09F36DD-CFDA-441A-AF9E-3E005D79F620}" srcOrd="0" destOrd="0" presId="urn:microsoft.com/office/officeart/2005/8/layout/list1"/>
    <dgm:cxn modelId="{34DFCE18-8E3A-471D-B124-0A3819AC85A5}" type="presParOf" srcId="{0EFADF5C-F28D-48D5-BA1F-D3736A8063CF}" destId="{1954D1AA-DEFD-4FF4-9496-70891B2A0CAE}" srcOrd="1" destOrd="0" presId="urn:microsoft.com/office/officeart/2005/8/layout/list1"/>
    <dgm:cxn modelId="{2C5149C7-3E37-434A-A197-AB91906E379A}" type="presParOf" srcId="{825BCADB-A6E4-4D6D-A31B-A068C65EF435}" destId="{7AC5E9D2-ABA6-45C9-8603-7A54E2B09D67}" srcOrd="1" destOrd="0" presId="urn:microsoft.com/office/officeart/2005/8/layout/list1"/>
    <dgm:cxn modelId="{3208798E-789C-48C3-933B-FFCEAD687EF8}" type="presParOf" srcId="{825BCADB-A6E4-4D6D-A31B-A068C65EF435}" destId="{80B3F1D5-C960-4E11-B6DC-D47B56D02B3B}" srcOrd="2" destOrd="0" presId="urn:microsoft.com/office/officeart/2005/8/layout/list1"/>
    <dgm:cxn modelId="{4CE073A5-9F6C-490B-B9B5-D99F9264E7CE}" type="presParOf" srcId="{825BCADB-A6E4-4D6D-A31B-A068C65EF435}" destId="{24686BED-DA64-4D69-BB7E-3ED9E6BC9984}" srcOrd="3" destOrd="0" presId="urn:microsoft.com/office/officeart/2005/8/layout/list1"/>
    <dgm:cxn modelId="{A00700A7-9037-4F32-AB7E-A3C9B22C4091}" type="presParOf" srcId="{825BCADB-A6E4-4D6D-A31B-A068C65EF435}" destId="{14B3E1D0-C386-423D-B86C-74CF4F03D470}" srcOrd="4" destOrd="0" presId="urn:microsoft.com/office/officeart/2005/8/layout/list1"/>
    <dgm:cxn modelId="{42B07E7F-214C-44DA-9EDC-ADAA11618BC8}" type="presParOf" srcId="{14B3E1D0-C386-423D-B86C-74CF4F03D470}" destId="{A8911651-D90B-430E-B2BF-9E8F0BBAFB2F}" srcOrd="0" destOrd="0" presId="urn:microsoft.com/office/officeart/2005/8/layout/list1"/>
    <dgm:cxn modelId="{661035BB-9094-4E46-9DC3-E24B2198431E}" type="presParOf" srcId="{14B3E1D0-C386-423D-B86C-74CF4F03D470}" destId="{9C3EADC0-A7DE-47C5-B96C-B70CE8E1E32C}" srcOrd="1" destOrd="0" presId="urn:microsoft.com/office/officeart/2005/8/layout/list1"/>
    <dgm:cxn modelId="{30EC6FAF-F260-43D9-B3B2-AB187C3D5A24}" type="presParOf" srcId="{825BCADB-A6E4-4D6D-A31B-A068C65EF435}" destId="{3E9B6430-28AC-40FE-A35F-C9C34DD7AFF8}" srcOrd="5" destOrd="0" presId="urn:microsoft.com/office/officeart/2005/8/layout/list1"/>
    <dgm:cxn modelId="{F2A52EAC-C08E-41DB-A40D-83D0E78DF84A}" type="presParOf" srcId="{825BCADB-A6E4-4D6D-A31B-A068C65EF435}" destId="{A27A5374-9BFA-4E4B-9960-EAA3B11E812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05747F-C2B6-48F4-B230-931F3251F608}"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7E505937-A1D1-4FCF-B857-F28870C2B438}">
      <dgm:prSet phldrT="[Text]" custT="1"/>
      <dgm:spPr/>
      <dgm:t>
        <a:bodyPr/>
        <a:lstStyle/>
        <a:p>
          <a:pPr marL="0" lvl="0" indent="0" algn="l" defTabSz="1066800">
            <a:lnSpc>
              <a:spcPct val="90000"/>
            </a:lnSpc>
            <a:spcBef>
              <a:spcPct val="0"/>
            </a:spcBef>
            <a:spcAft>
              <a:spcPct val="35000"/>
            </a:spcAft>
            <a:buNone/>
          </a:pPr>
          <a:r>
            <a:rPr lang="en-US" sz="2400" kern="1200" dirty="0"/>
            <a:t>Network Security</a:t>
          </a:r>
          <a:endParaRPr lang="en-US" sz="2400" kern="1200" dirty="0">
            <a:solidFill>
              <a:prstClr val="black">
                <a:lumMod val="50000"/>
                <a:lumOff val="50000"/>
              </a:prstClr>
            </a:solidFill>
            <a:latin typeface="Century Schoolbook" panose="02040604050505020304"/>
            <a:ea typeface="+mn-ea"/>
            <a:cs typeface="+mn-cs"/>
          </a:endParaRPr>
        </a:p>
      </dgm:t>
      <dgm:extLst>
        <a:ext uri="{E40237B7-FDA0-4F09-8148-C483321AD2D9}">
          <dgm14:cNvPr xmlns:dgm14="http://schemas.microsoft.com/office/drawing/2010/diagram" id="0" name="" title="Step 1 Title"/>
        </a:ext>
      </dgm:extLst>
    </dgm:pt>
    <dgm:pt modelId="{C7132FAD-B185-4405-ABD4-A30DEAC13416}" type="parTrans" cxnId="{2577AF47-547F-47F7-A484-871FB3256470}">
      <dgm:prSet/>
      <dgm:spPr/>
      <dgm:t>
        <a:bodyPr/>
        <a:lstStyle/>
        <a:p>
          <a:endParaRPr lang="en-US"/>
        </a:p>
      </dgm:t>
    </dgm:pt>
    <dgm:pt modelId="{3B7DB6A5-4C5E-46B9-A357-36BB8E4D8D85}" type="sibTrans" cxnId="{2577AF47-547F-47F7-A484-871FB3256470}">
      <dgm:prSet/>
      <dgm:spPr/>
      <dgm:t>
        <a:bodyPr/>
        <a:lstStyle/>
        <a:p>
          <a:endParaRPr lang="en-US"/>
        </a:p>
      </dgm:t>
    </dgm:pt>
    <dgm:pt modelId="{AEDE95A6-4954-4057-A668-DEE0873A1C71}">
      <dgm:prSet phldrT="[Text]" custT="1"/>
      <dgm:spPr/>
      <dgm:t>
        <a:bodyPr/>
        <a:lstStyle/>
        <a:p>
          <a:pPr>
            <a:buClr>
              <a:schemeClr val="accent1"/>
            </a:buClr>
          </a:pPr>
          <a:r>
            <a:rPr lang="en-US" sz="1600" dirty="0"/>
            <a:t>vulnerable to different attacks including Denial of Service (DoS) </a:t>
          </a:r>
        </a:p>
      </dgm:t>
      <dgm:extLst>
        <a:ext uri="{E40237B7-FDA0-4F09-8148-C483321AD2D9}">
          <dgm14:cNvPr xmlns:dgm14="http://schemas.microsoft.com/office/drawing/2010/diagram" id="0" name="" title="Step 1 Title"/>
        </a:ext>
      </dgm:extLst>
    </dgm:pt>
    <dgm:pt modelId="{3DB6CC8B-6B83-419F-AD37-2C176498B8CA}" type="parTrans" cxnId="{D8A90D08-4517-49D8-B259-B9476F0FC18F}">
      <dgm:prSet/>
      <dgm:spPr/>
      <dgm:t>
        <a:bodyPr/>
        <a:lstStyle/>
        <a:p>
          <a:endParaRPr lang="en-US"/>
        </a:p>
      </dgm:t>
    </dgm:pt>
    <dgm:pt modelId="{A08887A1-6736-4DF5-9201-BC09FFB69C8B}" type="sibTrans" cxnId="{D8A90D08-4517-49D8-B259-B9476F0FC18F}">
      <dgm:prSet/>
      <dgm:spPr/>
      <dgm:t>
        <a:bodyPr/>
        <a:lstStyle/>
        <a:p>
          <a:endParaRPr lang="en-US"/>
        </a:p>
      </dgm:t>
    </dgm:pt>
    <dgm:pt modelId="{0B253F56-D50C-4525-A0BD-B705CADFEDBE}">
      <dgm:prSet phldrT="[Text]" custT="1"/>
      <dgm:spPr/>
      <dgm:t>
        <a:bodyPr/>
        <a:lstStyle/>
        <a:p>
          <a:pPr>
            <a:buClr>
              <a:schemeClr val="accent1"/>
            </a:buClr>
          </a:pPr>
          <a:r>
            <a:rPr lang="en-US" sz="1600" dirty="0"/>
            <a:t>Jamming attacks in radio networks, where an attacker send Radio Frequency (RF) jamming signals with high power, causing interference to legitimate channels and reduce SINR at receivers (DRL choose to select a channel or leave to another BS)</a:t>
          </a:r>
        </a:p>
      </dgm:t>
    </dgm:pt>
    <dgm:pt modelId="{3905D809-71EA-47E9-B9A6-45E78CB7FFAC}" type="parTrans" cxnId="{902E9A5E-F934-41DA-A1D5-D50EB0D362FE}">
      <dgm:prSet/>
      <dgm:spPr/>
      <dgm:t>
        <a:bodyPr/>
        <a:lstStyle/>
        <a:p>
          <a:endParaRPr lang="en-US"/>
        </a:p>
      </dgm:t>
    </dgm:pt>
    <dgm:pt modelId="{9E96696F-3624-4FAE-9390-BC25D977D874}" type="sibTrans" cxnId="{902E9A5E-F934-41DA-A1D5-D50EB0D362FE}">
      <dgm:prSet/>
      <dgm:spPr/>
      <dgm:t>
        <a:bodyPr/>
        <a:lstStyle/>
        <a:p>
          <a:endParaRPr lang="en-US"/>
        </a:p>
      </dgm:t>
    </dgm:pt>
    <dgm:pt modelId="{35EBD585-B419-468E-8A52-75C497676FDD}">
      <dgm:prSet phldrT="[Text]" custT="1"/>
      <dgm:spPr/>
      <dgm:t>
        <a:bodyPr/>
        <a:lstStyle/>
        <a:p>
          <a:r>
            <a:rPr lang="en-US" sz="2400"/>
            <a:t>Traffic engineering and routing</a:t>
          </a:r>
          <a:endParaRPr lang="en-US" sz="2400" dirty="0">
            <a:solidFill>
              <a:schemeClr val="tx1">
                <a:lumMod val="50000"/>
                <a:lumOff val="50000"/>
              </a:schemeClr>
            </a:solidFill>
          </a:endParaRPr>
        </a:p>
      </dgm:t>
      <dgm:extLst>
        <a:ext uri="{E40237B7-FDA0-4F09-8148-C483321AD2D9}">
          <dgm14:cNvPr xmlns:dgm14="http://schemas.microsoft.com/office/drawing/2010/diagram" id="0" name="" title="Step 1 Title"/>
        </a:ext>
      </dgm:extLst>
    </dgm:pt>
    <dgm:pt modelId="{974675D3-97E2-4B47-9DAB-14271953426C}" type="parTrans" cxnId="{EA2481F7-DA21-4E85-9E66-28D14E816153}">
      <dgm:prSet/>
      <dgm:spPr/>
      <dgm:t>
        <a:bodyPr/>
        <a:lstStyle/>
        <a:p>
          <a:endParaRPr lang="en-US"/>
        </a:p>
      </dgm:t>
    </dgm:pt>
    <dgm:pt modelId="{702F006F-4E3D-4C0D-839A-F8ECFA6C646F}" type="sibTrans" cxnId="{EA2481F7-DA21-4E85-9E66-28D14E816153}">
      <dgm:prSet/>
      <dgm:spPr/>
      <dgm:t>
        <a:bodyPr/>
        <a:lstStyle/>
        <a:p>
          <a:endParaRPr lang="en-US"/>
        </a:p>
      </dgm:t>
    </dgm:pt>
    <dgm:pt modelId="{0F1AFEE5-5371-4326-A58E-472EF28F7296}">
      <dgm:prSet phldrT="[Text]" custT="1"/>
      <dgm:spPr/>
      <dgm:t>
        <a:bodyPr/>
        <a:lstStyle/>
        <a:p>
          <a:pPr>
            <a:buClr>
              <a:schemeClr val="accent1"/>
            </a:buClr>
          </a:pPr>
          <a:r>
            <a:rPr lang="en-US" sz="1600" dirty="0"/>
            <a:t>Optimizing a path to forward the data traffic from source to destination </a:t>
          </a:r>
        </a:p>
      </dgm:t>
      <dgm:extLst>
        <a:ext uri="{E40237B7-FDA0-4F09-8148-C483321AD2D9}">
          <dgm14:cNvPr xmlns:dgm14="http://schemas.microsoft.com/office/drawing/2010/diagram" id="0" name="" title="Step 1 Title"/>
        </a:ext>
      </dgm:extLst>
    </dgm:pt>
    <dgm:pt modelId="{5A372780-4945-4943-B98B-7F41CA657D96}" type="parTrans" cxnId="{10D91489-AD84-4884-AAFF-CB8217189B4D}">
      <dgm:prSet/>
      <dgm:spPr/>
      <dgm:t>
        <a:bodyPr/>
        <a:lstStyle/>
        <a:p>
          <a:endParaRPr lang="en-US"/>
        </a:p>
      </dgm:t>
    </dgm:pt>
    <dgm:pt modelId="{6832714B-C5BD-4565-8FF1-8BC5BDA6FE6D}" type="sibTrans" cxnId="{10D91489-AD84-4884-AAFF-CB8217189B4D}">
      <dgm:prSet/>
      <dgm:spPr/>
      <dgm:t>
        <a:bodyPr/>
        <a:lstStyle/>
        <a:p>
          <a:endParaRPr lang="en-US"/>
        </a:p>
      </dgm:t>
    </dgm:pt>
    <dgm:pt modelId="{1783D39C-532D-4EFE-97AA-87DE7C79C6C3}">
      <dgm:prSet phldrT="[Text]" custT="1"/>
      <dgm:spPr/>
      <dgm:t>
        <a:bodyPr/>
        <a:lstStyle/>
        <a:p>
          <a:pPr>
            <a:buClr>
              <a:schemeClr val="accent1"/>
            </a:buClr>
          </a:pPr>
          <a:r>
            <a:rPr lang="en-US" sz="1600" dirty="0"/>
            <a:t>Learn from past observations for routing optimization, the agent determine the path for all source-destination pairs</a:t>
          </a:r>
        </a:p>
      </dgm:t>
    </dgm:pt>
    <dgm:pt modelId="{CED65E3C-B632-4B2E-8F21-7F21D61D531A}" type="parTrans" cxnId="{237755B5-680F-4FA6-A683-6A01B4E7E174}">
      <dgm:prSet/>
      <dgm:spPr/>
      <dgm:t>
        <a:bodyPr/>
        <a:lstStyle/>
        <a:p>
          <a:endParaRPr lang="en-US"/>
        </a:p>
      </dgm:t>
    </dgm:pt>
    <dgm:pt modelId="{29903316-AD1C-4902-B38A-E04F6599A30C}" type="sibTrans" cxnId="{237755B5-680F-4FA6-A683-6A01B4E7E174}">
      <dgm:prSet/>
      <dgm:spPr/>
      <dgm:t>
        <a:bodyPr/>
        <a:lstStyle/>
        <a:p>
          <a:endParaRPr lang="en-US"/>
        </a:p>
      </dgm:t>
    </dgm:pt>
    <dgm:pt modelId="{438F1357-DEAF-46FA-BFCB-A5F3C9DBD823}">
      <dgm:prSet phldrT="[Text]" custT="1"/>
      <dgm:spPr/>
      <dgm:t>
        <a:bodyPr/>
        <a:lstStyle/>
        <a:p>
          <a:r>
            <a:rPr lang="en-US" sz="1600" dirty="0"/>
            <a:t>The model aims to minimizing the delay, by automatically adapting routing configuration based on current traffic conditions and bandwidth request between each pair, the agent then is rewarded based on a function of the mean network delay </a:t>
          </a:r>
        </a:p>
      </dgm:t>
    </dgm:pt>
    <dgm:pt modelId="{908F84DB-2EEF-4D57-947A-CB6DEBB5E7ED}" type="parTrans" cxnId="{6069097A-C106-4692-BBCC-9A9CE791FD15}">
      <dgm:prSet/>
      <dgm:spPr/>
    </dgm:pt>
    <dgm:pt modelId="{EFFBD98C-E114-4B2D-BF5E-B4E7B3B6D0E9}" type="sibTrans" cxnId="{6069097A-C106-4692-BBCC-9A9CE791FD15}">
      <dgm:prSet/>
      <dgm:spPr/>
    </dgm:pt>
    <dgm:pt modelId="{825BCADB-A6E4-4D6D-A31B-A068C65EF435}" type="pres">
      <dgm:prSet presAssocID="{CE05747F-C2B6-48F4-B230-931F3251F608}" presName="linear" presStyleCnt="0">
        <dgm:presLayoutVars>
          <dgm:dir/>
          <dgm:animLvl val="lvl"/>
          <dgm:resizeHandles val="exact"/>
        </dgm:presLayoutVars>
      </dgm:prSet>
      <dgm:spPr/>
    </dgm:pt>
    <dgm:pt modelId="{0EFADF5C-F28D-48D5-BA1F-D3736A8063CF}" type="pres">
      <dgm:prSet presAssocID="{7E505937-A1D1-4FCF-B857-F28870C2B438}" presName="parentLin" presStyleCnt="0"/>
      <dgm:spPr/>
    </dgm:pt>
    <dgm:pt modelId="{C09F36DD-CFDA-441A-AF9E-3E005D79F620}" type="pres">
      <dgm:prSet presAssocID="{7E505937-A1D1-4FCF-B857-F28870C2B438}" presName="parentLeftMargin" presStyleLbl="node1" presStyleIdx="0" presStyleCnt="2"/>
      <dgm:spPr/>
    </dgm:pt>
    <dgm:pt modelId="{1954D1AA-DEFD-4FF4-9496-70891B2A0CAE}" type="pres">
      <dgm:prSet presAssocID="{7E505937-A1D1-4FCF-B857-F28870C2B438}" presName="parentText" presStyleLbl="node1" presStyleIdx="0" presStyleCnt="2">
        <dgm:presLayoutVars>
          <dgm:chMax val="0"/>
          <dgm:bulletEnabled val="1"/>
        </dgm:presLayoutVars>
      </dgm:prSet>
      <dgm:spPr/>
    </dgm:pt>
    <dgm:pt modelId="{7AC5E9D2-ABA6-45C9-8603-7A54E2B09D67}" type="pres">
      <dgm:prSet presAssocID="{7E505937-A1D1-4FCF-B857-F28870C2B438}" presName="negativeSpace" presStyleCnt="0"/>
      <dgm:spPr/>
    </dgm:pt>
    <dgm:pt modelId="{80B3F1D5-C960-4E11-B6DC-D47B56D02B3B}" type="pres">
      <dgm:prSet presAssocID="{7E505937-A1D1-4FCF-B857-F28870C2B438}" presName="childText" presStyleLbl="conFgAcc1" presStyleIdx="0" presStyleCnt="2">
        <dgm:presLayoutVars>
          <dgm:bulletEnabled val="1"/>
        </dgm:presLayoutVars>
      </dgm:prSet>
      <dgm:spPr/>
    </dgm:pt>
    <dgm:pt modelId="{24686BED-DA64-4D69-BB7E-3ED9E6BC9984}" type="pres">
      <dgm:prSet presAssocID="{3B7DB6A5-4C5E-46B9-A357-36BB8E4D8D85}" presName="spaceBetweenRectangles" presStyleCnt="0"/>
      <dgm:spPr/>
    </dgm:pt>
    <dgm:pt modelId="{14B3E1D0-C386-423D-B86C-74CF4F03D470}" type="pres">
      <dgm:prSet presAssocID="{35EBD585-B419-468E-8A52-75C497676FDD}" presName="parentLin" presStyleCnt="0"/>
      <dgm:spPr/>
    </dgm:pt>
    <dgm:pt modelId="{A8911651-D90B-430E-B2BF-9E8F0BBAFB2F}" type="pres">
      <dgm:prSet presAssocID="{35EBD585-B419-468E-8A52-75C497676FDD}" presName="parentLeftMargin" presStyleLbl="node1" presStyleIdx="0" presStyleCnt="2"/>
      <dgm:spPr/>
    </dgm:pt>
    <dgm:pt modelId="{9C3EADC0-A7DE-47C5-B96C-B70CE8E1E32C}" type="pres">
      <dgm:prSet presAssocID="{35EBD585-B419-468E-8A52-75C497676FDD}" presName="parentText" presStyleLbl="node1" presStyleIdx="1" presStyleCnt="2">
        <dgm:presLayoutVars>
          <dgm:chMax val="0"/>
          <dgm:bulletEnabled val="1"/>
        </dgm:presLayoutVars>
      </dgm:prSet>
      <dgm:spPr/>
    </dgm:pt>
    <dgm:pt modelId="{3E9B6430-28AC-40FE-A35F-C9C34DD7AFF8}" type="pres">
      <dgm:prSet presAssocID="{35EBD585-B419-468E-8A52-75C497676FDD}" presName="negativeSpace" presStyleCnt="0"/>
      <dgm:spPr/>
    </dgm:pt>
    <dgm:pt modelId="{A27A5374-9BFA-4E4B-9960-EAA3B11E812D}" type="pres">
      <dgm:prSet presAssocID="{35EBD585-B419-468E-8A52-75C497676FDD}" presName="childText" presStyleLbl="conFgAcc1" presStyleIdx="1" presStyleCnt="2">
        <dgm:presLayoutVars>
          <dgm:bulletEnabled val="1"/>
        </dgm:presLayoutVars>
      </dgm:prSet>
      <dgm:spPr/>
    </dgm:pt>
  </dgm:ptLst>
  <dgm:cxnLst>
    <dgm:cxn modelId="{D8A90D08-4517-49D8-B259-B9476F0FC18F}" srcId="{7E505937-A1D1-4FCF-B857-F28870C2B438}" destId="{AEDE95A6-4954-4057-A668-DEE0873A1C71}" srcOrd="0" destOrd="0" parTransId="{3DB6CC8B-6B83-419F-AD37-2C176498B8CA}" sibTransId="{A08887A1-6736-4DF5-9201-BC09FFB69C8B}"/>
    <dgm:cxn modelId="{0FE73A0F-DED0-4FF2-86F1-0D6FCD87603A}" type="presOf" srcId="{438F1357-DEAF-46FA-BFCB-A5F3C9DBD823}" destId="{A27A5374-9BFA-4E4B-9960-EAA3B11E812D}" srcOrd="0" destOrd="2" presId="urn:microsoft.com/office/officeart/2005/8/layout/list1"/>
    <dgm:cxn modelId="{D6F2C41F-7C38-4178-B4EF-5F790B55D464}" type="presOf" srcId="{35EBD585-B419-468E-8A52-75C497676FDD}" destId="{9C3EADC0-A7DE-47C5-B96C-B70CE8E1E32C}" srcOrd="1" destOrd="0" presId="urn:microsoft.com/office/officeart/2005/8/layout/list1"/>
    <dgm:cxn modelId="{9B536140-479D-4C8A-AA0B-AA6A3E285C01}" type="presOf" srcId="{0B253F56-D50C-4525-A0BD-B705CADFEDBE}" destId="{80B3F1D5-C960-4E11-B6DC-D47B56D02B3B}" srcOrd="0" destOrd="1" presId="urn:microsoft.com/office/officeart/2005/8/layout/list1"/>
    <dgm:cxn modelId="{04A5885D-D379-49BF-A3F9-DC172710ED4F}" type="presOf" srcId="{CE05747F-C2B6-48F4-B230-931F3251F608}" destId="{825BCADB-A6E4-4D6D-A31B-A068C65EF435}" srcOrd="0" destOrd="0" presId="urn:microsoft.com/office/officeart/2005/8/layout/list1"/>
    <dgm:cxn modelId="{902E9A5E-F934-41DA-A1D5-D50EB0D362FE}" srcId="{7E505937-A1D1-4FCF-B857-F28870C2B438}" destId="{0B253F56-D50C-4525-A0BD-B705CADFEDBE}" srcOrd="1" destOrd="0" parTransId="{3905D809-71EA-47E9-B9A6-45E78CB7FFAC}" sibTransId="{9E96696F-3624-4FAE-9390-BC25D977D874}"/>
    <dgm:cxn modelId="{2577AF47-547F-47F7-A484-871FB3256470}" srcId="{CE05747F-C2B6-48F4-B230-931F3251F608}" destId="{7E505937-A1D1-4FCF-B857-F28870C2B438}" srcOrd="0" destOrd="0" parTransId="{C7132FAD-B185-4405-ABD4-A30DEAC13416}" sibTransId="{3B7DB6A5-4C5E-46B9-A357-36BB8E4D8D85}"/>
    <dgm:cxn modelId="{6069097A-C106-4692-BBCC-9A9CE791FD15}" srcId="{35EBD585-B419-468E-8A52-75C497676FDD}" destId="{438F1357-DEAF-46FA-BFCB-A5F3C9DBD823}" srcOrd="2" destOrd="0" parTransId="{908F84DB-2EEF-4D57-947A-CB6DEBB5E7ED}" sibTransId="{EFFBD98C-E114-4B2D-BF5E-B4E7B3B6D0E9}"/>
    <dgm:cxn modelId="{10D91489-AD84-4884-AAFF-CB8217189B4D}" srcId="{35EBD585-B419-468E-8A52-75C497676FDD}" destId="{0F1AFEE5-5371-4326-A58E-472EF28F7296}" srcOrd="0" destOrd="0" parTransId="{5A372780-4945-4943-B98B-7F41CA657D96}" sibTransId="{6832714B-C5BD-4565-8FF1-8BC5BDA6FE6D}"/>
    <dgm:cxn modelId="{D7310499-9196-431F-967E-24D330E000E2}" type="presOf" srcId="{1783D39C-532D-4EFE-97AA-87DE7C79C6C3}" destId="{A27A5374-9BFA-4E4B-9960-EAA3B11E812D}" srcOrd="0" destOrd="1" presId="urn:microsoft.com/office/officeart/2005/8/layout/list1"/>
    <dgm:cxn modelId="{ACA420A4-EF40-4CF0-BC01-3F5343ADAAC0}" type="presOf" srcId="{AEDE95A6-4954-4057-A668-DEE0873A1C71}" destId="{80B3F1D5-C960-4E11-B6DC-D47B56D02B3B}" srcOrd="0" destOrd="0" presId="urn:microsoft.com/office/officeart/2005/8/layout/list1"/>
    <dgm:cxn modelId="{8BA444A4-B190-4003-99F1-C8BA04D82350}" type="presOf" srcId="{35EBD585-B419-468E-8A52-75C497676FDD}" destId="{A8911651-D90B-430E-B2BF-9E8F0BBAFB2F}" srcOrd="0" destOrd="0" presId="urn:microsoft.com/office/officeart/2005/8/layout/list1"/>
    <dgm:cxn modelId="{237755B5-680F-4FA6-A683-6A01B4E7E174}" srcId="{35EBD585-B419-468E-8A52-75C497676FDD}" destId="{1783D39C-532D-4EFE-97AA-87DE7C79C6C3}" srcOrd="1" destOrd="0" parTransId="{CED65E3C-B632-4B2E-8F21-7F21D61D531A}" sibTransId="{29903316-AD1C-4902-B38A-E04F6599A30C}"/>
    <dgm:cxn modelId="{A5C249C3-1A8A-4143-B645-72A9A7D75FA4}" type="presOf" srcId="{7E505937-A1D1-4FCF-B857-F28870C2B438}" destId="{1954D1AA-DEFD-4FF4-9496-70891B2A0CAE}" srcOrd="1" destOrd="0" presId="urn:microsoft.com/office/officeart/2005/8/layout/list1"/>
    <dgm:cxn modelId="{B58613E0-4BBA-426E-93A3-BEA18670456B}" type="presOf" srcId="{7E505937-A1D1-4FCF-B857-F28870C2B438}" destId="{C09F36DD-CFDA-441A-AF9E-3E005D79F620}" srcOrd="0" destOrd="0" presId="urn:microsoft.com/office/officeart/2005/8/layout/list1"/>
    <dgm:cxn modelId="{A42404E3-10F7-4093-BABB-2813A1A6DC85}" type="presOf" srcId="{0F1AFEE5-5371-4326-A58E-472EF28F7296}" destId="{A27A5374-9BFA-4E4B-9960-EAA3B11E812D}" srcOrd="0" destOrd="0" presId="urn:microsoft.com/office/officeart/2005/8/layout/list1"/>
    <dgm:cxn modelId="{EA2481F7-DA21-4E85-9E66-28D14E816153}" srcId="{CE05747F-C2B6-48F4-B230-931F3251F608}" destId="{35EBD585-B419-468E-8A52-75C497676FDD}" srcOrd="1" destOrd="0" parTransId="{974675D3-97E2-4B47-9DAB-14271953426C}" sibTransId="{702F006F-4E3D-4C0D-839A-F8ECFA6C646F}"/>
    <dgm:cxn modelId="{EFD96382-4560-41CA-8C7D-DCC71D21CBE1}" type="presParOf" srcId="{825BCADB-A6E4-4D6D-A31B-A068C65EF435}" destId="{0EFADF5C-F28D-48D5-BA1F-D3736A8063CF}" srcOrd="0" destOrd="0" presId="urn:microsoft.com/office/officeart/2005/8/layout/list1"/>
    <dgm:cxn modelId="{00DD202E-F9AD-4866-BA0F-0E6DA3B3B62F}" type="presParOf" srcId="{0EFADF5C-F28D-48D5-BA1F-D3736A8063CF}" destId="{C09F36DD-CFDA-441A-AF9E-3E005D79F620}" srcOrd="0" destOrd="0" presId="urn:microsoft.com/office/officeart/2005/8/layout/list1"/>
    <dgm:cxn modelId="{34DFCE18-8E3A-471D-B124-0A3819AC85A5}" type="presParOf" srcId="{0EFADF5C-F28D-48D5-BA1F-D3736A8063CF}" destId="{1954D1AA-DEFD-4FF4-9496-70891B2A0CAE}" srcOrd="1" destOrd="0" presId="urn:microsoft.com/office/officeart/2005/8/layout/list1"/>
    <dgm:cxn modelId="{2C5149C7-3E37-434A-A197-AB91906E379A}" type="presParOf" srcId="{825BCADB-A6E4-4D6D-A31B-A068C65EF435}" destId="{7AC5E9D2-ABA6-45C9-8603-7A54E2B09D67}" srcOrd="1" destOrd="0" presId="urn:microsoft.com/office/officeart/2005/8/layout/list1"/>
    <dgm:cxn modelId="{3208798E-789C-48C3-933B-FFCEAD687EF8}" type="presParOf" srcId="{825BCADB-A6E4-4D6D-A31B-A068C65EF435}" destId="{80B3F1D5-C960-4E11-B6DC-D47B56D02B3B}" srcOrd="2" destOrd="0" presId="urn:microsoft.com/office/officeart/2005/8/layout/list1"/>
    <dgm:cxn modelId="{4CE073A5-9F6C-490B-B9B5-D99F9264E7CE}" type="presParOf" srcId="{825BCADB-A6E4-4D6D-A31B-A068C65EF435}" destId="{24686BED-DA64-4D69-BB7E-3ED9E6BC9984}" srcOrd="3" destOrd="0" presId="urn:microsoft.com/office/officeart/2005/8/layout/list1"/>
    <dgm:cxn modelId="{A00700A7-9037-4F32-AB7E-A3C9B22C4091}" type="presParOf" srcId="{825BCADB-A6E4-4D6D-A31B-A068C65EF435}" destId="{14B3E1D0-C386-423D-B86C-74CF4F03D470}" srcOrd="4" destOrd="0" presId="urn:microsoft.com/office/officeart/2005/8/layout/list1"/>
    <dgm:cxn modelId="{42B07E7F-214C-44DA-9EDC-ADAA11618BC8}" type="presParOf" srcId="{14B3E1D0-C386-423D-B86C-74CF4F03D470}" destId="{A8911651-D90B-430E-B2BF-9E8F0BBAFB2F}" srcOrd="0" destOrd="0" presId="urn:microsoft.com/office/officeart/2005/8/layout/list1"/>
    <dgm:cxn modelId="{661035BB-9094-4E46-9DC3-E24B2198431E}" type="presParOf" srcId="{14B3E1D0-C386-423D-B86C-74CF4F03D470}" destId="{9C3EADC0-A7DE-47C5-B96C-B70CE8E1E32C}" srcOrd="1" destOrd="0" presId="urn:microsoft.com/office/officeart/2005/8/layout/list1"/>
    <dgm:cxn modelId="{30EC6FAF-F260-43D9-B3B2-AB187C3D5A24}" type="presParOf" srcId="{825BCADB-A6E4-4D6D-A31B-A068C65EF435}" destId="{3E9B6430-28AC-40FE-A35F-C9C34DD7AFF8}" srcOrd="5" destOrd="0" presId="urn:microsoft.com/office/officeart/2005/8/layout/list1"/>
    <dgm:cxn modelId="{F2A52EAC-C08E-41DB-A40D-83D0E78DF84A}" type="presParOf" srcId="{825BCADB-A6E4-4D6D-A31B-A068C65EF435}" destId="{A27A5374-9BFA-4E4B-9960-EAA3B11E812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05747F-C2B6-48F4-B230-931F3251F608}" type="doc">
      <dgm:prSet loTypeId="urn:microsoft.com/office/officeart/2005/8/layout/hierarchy4" loCatId="list" qsTypeId="urn:microsoft.com/office/officeart/2005/8/quickstyle/simple1" qsCatId="simple" csTypeId="urn:microsoft.com/office/officeart/2005/8/colors/accent3_1" csCatId="accent3" phldr="1"/>
      <dgm:spPr/>
      <dgm:t>
        <a:bodyPr/>
        <a:lstStyle/>
        <a:p>
          <a:endParaRPr lang="en-US"/>
        </a:p>
      </dgm:t>
    </dgm:pt>
    <dgm:pt modelId="{2774F0A0-1DDE-48D6-87E5-A8CC0ED8475A}">
      <dgm:prSet phldrT="[Text]" custT="1"/>
      <dgm:spPr/>
      <dgm:t>
        <a:bodyPr/>
        <a:lstStyle/>
        <a:p>
          <a:r>
            <a:rPr lang="en-US" dirty="0"/>
            <a:t>For the aim of improving and optimizing dynamic complex networks, we need to understand the component’s parameters and network performance metrics</a:t>
          </a:r>
          <a:endParaRPr lang="en-US" sz="2100" b="1" dirty="0"/>
        </a:p>
      </dgm:t>
      <dgm:extLst>
        <a:ext uri="{E40237B7-FDA0-4F09-8148-C483321AD2D9}">
          <dgm14:cNvPr xmlns:dgm14="http://schemas.microsoft.com/office/drawing/2010/diagram" id="0" name="" title="Step 1 Title"/>
        </a:ext>
      </dgm:extLst>
    </dgm:pt>
    <dgm:pt modelId="{34D88ECA-0CE5-49C4-90F8-B35445642D05}" type="parTrans" cxnId="{D9EE1F78-4FD2-4BED-979D-AA8566037AB4}">
      <dgm:prSet/>
      <dgm:spPr/>
      <dgm:t>
        <a:bodyPr/>
        <a:lstStyle/>
        <a:p>
          <a:endParaRPr lang="en-US"/>
        </a:p>
      </dgm:t>
    </dgm:pt>
    <dgm:pt modelId="{7568949F-2F0F-40D9-AB19-C8B0D366D585}" type="sibTrans" cxnId="{D9EE1F78-4FD2-4BED-979D-AA8566037AB4}">
      <dgm:prSet/>
      <dgm:spPr/>
      <dgm:t>
        <a:bodyPr/>
        <a:lstStyle/>
        <a:p>
          <a:endParaRPr lang="en-US"/>
        </a:p>
      </dgm:t>
    </dgm:pt>
    <dgm:pt modelId="{8B480C95-BF25-4A90-9680-EA10B7E9411A}">
      <dgm:prSet phldrT="[Text]" custT="1"/>
      <dgm:spPr/>
      <dgm:t>
        <a:bodyPr/>
        <a:lstStyle/>
        <a:p>
          <a:r>
            <a:rPr lang="en-US" dirty="0"/>
            <a:t>Lack of training environments, where RL needs interactions but not suitable for real-world environments (cost of devises), and not enough getting environments built on a case-by-case basis</a:t>
          </a:r>
          <a:endParaRPr lang="en-US" sz="2100" b="1" dirty="0"/>
        </a:p>
      </dgm:t>
      <dgm:extLst>
        <a:ext uri="{E40237B7-FDA0-4F09-8148-C483321AD2D9}">
          <dgm14:cNvPr xmlns:dgm14="http://schemas.microsoft.com/office/drawing/2010/diagram" id="0" name="" title="Step 1 Title"/>
        </a:ext>
      </dgm:extLst>
    </dgm:pt>
    <dgm:pt modelId="{F6E2AA04-D2FE-49F7-A94D-CC7479295855}" type="parTrans" cxnId="{F2D989F1-F857-4F30-962C-E821CF452FC5}">
      <dgm:prSet/>
      <dgm:spPr/>
    </dgm:pt>
    <dgm:pt modelId="{A179C19F-B557-4AAB-A5FC-2D0C21B99909}" type="sibTrans" cxnId="{F2D989F1-F857-4F30-962C-E821CF452FC5}">
      <dgm:prSet/>
      <dgm:spPr/>
    </dgm:pt>
    <dgm:pt modelId="{525052E3-3763-414F-8FDE-A13FA16FB637}">
      <dgm:prSet phldrT="[Text]" custT="1"/>
      <dgm:spPr/>
      <dgm:t>
        <a:bodyPr/>
        <a:lstStyle/>
        <a:p>
          <a:r>
            <a:rPr lang="en-US" dirty="0"/>
            <a:t>Introducing ns3-gym, which combines RL tool (</a:t>
          </a:r>
          <a:r>
            <a:rPr lang="en-US" dirty="0" err="1"/>
            <a:t>OpenAI</a:t>
          </a:r>
          <a:r>
            <a:rPr lang="en-US" dirty="0"/>
            <a:t> Gym, python-based) with network simulation tool (ns-3, C++ based)</a:t>
          </a:r>
          <a:endParaRPr lang="en-US" sz="2100" b="1" dirty="0"/>
        </a:p>
      </dgm:t>
      <dgm:extLst>
        <a:ext uri="{E40237B7-FDA0-4F09-8148-C483321AD2D9}">
          <dgm14:cNvPr xmlns:dgm14="http://schemas.microsoft.com/office/drawing/2010/diagram" id="0" name="" title="Step 1 Title"/>
        </a:ext>
      </dgm:extLst>
    </dgm:pt>
    <dgm:pt modelId="{5E90FEE4-5948-4237-92A2-57916BCFB185}" type="parTrans" cxnId="{52F03B70-E7EF-4AD4-9DF0-6A36F598AABC}">
      <dgm:prSet/>
      <dgm:spPr/>
    </dgm:pt>
    <dgm:pt modelId="{27DF3FCE-C6FC-4C52-B908-D07213C5BC7A}" type="sibTrans" cxnId="{52F03B70-E7EF-4AD4-9DF0-6A36F598AABC}">
      <dgm:prSet/>
      <dgm:spPr/>
    </dgm:pt>
    <dgm:pt modelId="{AAB8C829-671B-4B7F-916A-E958633EB209}" type="pres">
      <dgm:prSet presAssocID="{CE05747F-C2B6-48F4-B230-931F3251F608}" presName="Name0" presStyleCnt="0">
        <dgm:presLayoutVars>
          <dgm:chPref val="1"/>
          <dgm:dir/>
          <dgm:animOne val="branch"/>
          <dgm:animLvl val="lvl"/>
          <dgm:resizeHandles/>
        </dgm:presLayoutVars>
      </dgm:prSet>
      <dgm:spPr/>
    </dgm:pt>
    <dgm:pt modelId="{7731BCBE-CEDE-4E79-AFE5-2AC3B84AAC2D}" type="pres">
      <dgm:prSet presAssocID="{2774F0A0-1DDE-48D6-87E5-A8CC0ED8475A}" presName="vertOne" presStyleCnt="0"/>
      <dgm:spPr/>
    </dgm:pt>
    <dgm:pt modelId="{7CBE2946-097B-4747-A56F-6AF93B0831C9}" type="pres">
      <dgm:prSet presAssocID="{2774F0A0-1DDE-48D6-87E5-A8CC0ED8475A}" presName="txOne" presStyleLbl="node0" presStyleIdx="0" presStyleCnt="3">
        <dgm:presLayoutVars>
          <dgm:chPref val="3"/>
        </dgm:presLayoutVars>
      </dgm:prSet>
      <dgm:spPr/>
    </dgm:pt>
    <dgm:pt modelId="{BC2F781C-AA2B-4766-8627-CB462C462959}" type="pres">
      <dgm:prSet presAssocID="{2774F0A0-1DDE-48D6-87E5-A8CC0ED8475A}" presName="horzOne" presStyleCnt="0"/>
      <dgm:spPr/>
    </dgm:pt>
    <dgm:pt modelId="{ADC8A134-09AC-4E64-8188-1C7AE53E697C}" type="pres">
      <dgm:prSet presAssocID="{7568949F-2F0F-40D9-AB19-C8B0D366D585}" presName="sibSpaceOne" presStyleCnt="0"/>
      <dgm:spPr/>
    </dgm:pt>
    <dgm:pt modelId="{CBD34DDA-AEA5-4CB3-B888-8AE52F1741FD}" type="pres">
      <dgm:prSet presAssocID="{8B480C95-BF25-4A90-9680-EA10B7E9411A}" presName="vertOne" presStyleCnt="0"/>
      <dgm:spPr/>
    </dgm:pt>
    <dgm:pt modelId="{65F6E897-3147-421A-9A75-75C0DB38F0AF}" type="pres">
      <dgm:prSet presAssocID="{8B480C95-BF25-4A90-9680-EA10B7E9411A}" presName="txOne" presStyleLbl="node0" presStyleIdx="1" presStyleCnt="3">
        <dgm:presLayoutVars>
          <dgm:chPref val="3"/>
        </dgm:presLayoutVars>
      </dgm:prSet>
      <dgm:spPr/>
    </dgm:pt>
    <dgm:pt modelId="{3F7001E8-BCED-41D1-A895-E194078E49A0}" type="pres">
      <dgm:prSet presAssocID="{8B480C95-BF25-4A90-9680-EA10B7E9411A}" presName="horzOne" presStyleCnt="0"/>
      <dgm:spPr/>
    </dgm:pt>
    <dgm:pt modelId="{684E74D9-4B6C-479B-B068-E30AE0C906AD}" type="pres">
      <dgm:prSet presAssocID="{A179C19F-B557-4AAB-A5FC-2D0C21B99909}" presName="sibSpaceOne" presStyleCnt="0"/>
      <dgm:spPr/>
    </dgm:pt>
    <dgm:pt modelId="{4577F84E-AA6B-4893-9A24-2BBF30F70CE9}" type="pres">
      <dgm:prSet presAssocID="{525052E3-3763-414F-8FDE-A13FA16FB637}" presName="vertOne" presStyleCnt="0"/>
      <dgm:spPr/>
    </dgm:pt>
    <dgm:pt modelId="{FE893AD7-C183-44CC-904B-99FF2FCB07D0}" type="pres">
      <dgm:prSet presAssocID="{525052E3-3763-414F-8FDE-A13FA16FB637}" presName="txOne" presStyleLbl="node0" presStyleIdx="2" presStyleCnt="3">
        <dgm:presLayoutVars>
          <dgm:chPref val="3"/>
        </dgm:presLayoutVars>
      </dgm:prSet>
      <dgm:spPr/>
    </dgm:pt>
    <dgm:pt modelId="{EEB1C426-44AC-4FAD-AF2A-DBB74B2A4DC4}" type="pres">
      <dgm:prSet presAssocID="{525052E3-3763-414F-8FDE-A13FA16FB637}" presName="horzOne" presStyleCnt="0"/>
      <dgm:spPr/>
    </dgm:pt>
  </dgm:ptLst>
  <dgm:cxnLst>
    <dgm:cxn modelId="{D9EB8408-9EF1-44AC-A7E9-FCEC841F6E27}" type="presOf" srcId="{CE05747F-C2B6-48F4-B230-931F3251F608}" destId="{AAB8C829-671B-4B7F-916A-E958633EB209}" srcOrd="0" destOrd="0" presId="urn:microsoft.com/office/officeart/2005/8/layout/hierarchy4"/>
    <dgm:cxn modelId="{680B5330-A0F4-4DEB-8DD0-F833FF1AB0D4}" type="presOf" srcId="{2774F0A0-1DDE-48D6-87E5-A8CC0ED8475A}" destId="{7CBE2946-097B-4747-A56F-6AF93B0831C9}" srcOrd="0" destOrd="0" presId="urn:microsoft.com/office/officeart/2005/8/layout/hierarchy4"/>
    <dgm:cxn modelId="{7463586E-EDE0-4B78-99A2-B4C7AA6AFDDB}" type="presOf" srcId="{8B480C95-BF25-4A90-9680-EA10B7E9411A}" destId="{65F6E897-3147-421A-9A75-75C0DB38F0AF}" srcOrd="0" destOrd="0" presId="urn:microsoft.com/office/officeart/2005/8/layout/hierarchy4"/>
    <dgm:cxn modelId="{52F03B70-E7EF-4AD4-9DF0-6A36F598AABC}" srcId="{CE05747F-C2B6-48F4-B230-931F3251F608}" destId="{525052E3-3763-414F-8FDE-A13FA16FB637}" srcOrd="2" destOrd="0" parTransId="{5E90FEE4-5948-4237-92A2-57916BCFB185}" sibTransId="{27DF3FCE-C6FC-4C52-B908-D07213C5BC7A}"/>
    <dgm:cxn modelId="{D9EE1F78-4FD2-4BED-979D-AA8566037AB4}" srcId="{CE05747F-C2B6-48F4-B230-931F3251F608}" destId="{2774F0A0-1DDE-48D6-87E5-A8CC0ED8475A}" srcOrd="0" destOrd="0" parTransId="{34D88ECA-0CE5-49C4-90F8-B35445642D05}" sibTransId="{7568949F-2F0F-40D9-AB19-C8B0D366D585}"/>
    <dgm:cxn modelId="{4C5A9C97-F102-419B-8271-CD074B08CD3E}" type="presOf" srcId="{525052E3-3763-414F-8FDE-A13FA16FB637}" destId="{FE893AD7-C183-44CC-904B-99FF2FCB07D0}" srcOrd="0" destOrd="0" presId="urn:microsoft.com/office/officeart/2005/8/layout/hierarchy4"/>
    <dgm:cxn modelId="{F2D989F1-F857-4F30-962C-E821CF452FC5}" srcId="{CE05747F-C2B6-48F4-B230-931F3251F608}" destId="{8B480C95-BF25-4A90-9680-EA10B7E9411A}" srcOrd="1" destOrd="0" parTransId="{F6E2AA04-D2FE-49F7-A94D-CC7479295855}" sibTransId="{A179C19F-B557-4AAB-A5FC-2D0C21B99909}"/>
    <dgm:cxn modelId="{13F536B4-FFB4-4203-A41B-C30584C5EB2E}" type="presParOf" srcId="{AAB8C829-671B-4B7F-916A-E958633EB209}" destId="{7731BCBE-CEDE-4E79-AFE5-2AC3B84AAC2D}" srcOrd="0" destOrd="0" presId="urn:microsoft.com/office/officeart/2005/8/layout/hierarchy4"/>
    <dgm:cxn modelId="{499CB542-8171-4FFF-861D-A17E98C82914}" type="presParOf" srcId="{7731BCBE-CEDE-4E79-AFE5-2AC3B84AAC2D}" destId="{7CBE2946-097B-4747-A56F-6AF93B0831C9}" srcOrd="0" destOrd="0" presId="urn:microsoft.com/office/officeart/2005/8/layout/hierarchy4"/>
    <dgm:cxn modelId="{357F807A-8F8D-4119-B87A-3C9F6443C337}" type="presParOf" srcId="{7731BCBE-CEDE-4E79-AFE5-2AC3B84AAC2D}" destId="{BC2F781C-AA2B-4766-8627-CB462C462959}" srcOrd="1" destOrd="0" presId="urn:microsoft.com/office/officeart/2005/8/layout/hierarchy4"/>
    <dgm:cxn modelId="{E85C9BB0-1B84-4047-AEB3-2F145A8B9D62}" type="presParOf" srcId="{AAB8C829-671B-4B7F-916A-E958633EB209}" destId="{ADC8A134-09AC-4E64-8188-1C7AE53E697C}" srcOrd="1" destOrd="0" presId="urn:microsoft.com/office/officeart/2005/8/layout/hierarchy4"/>
    <dgm:cxn modelId="{0EE0F8B0-5010-425D-9BC8-FA720B9BACF8}" type="presParOf" srcId="{AAB8C829-671B-4B7F-916A-E958633EB209}" destId="{CBD34DDA-AEA5-4CB3-B888-8AE52F1741FD}" srcOrd="2" destOrd="0" presId="urn:microsoft.com/office/officeart/2005/8/layout/hierarchy4"/>
    <dgm:cxn modelId="{37CDC45B-7713-4DE2-9DAB-DF842AEC8296}" type="presParOf" srcId="{CBD34DDA-AEA5-4CB3-B888-8AE52F1741FD}" destId="{65F6E897-3147-421A-9A75-75C0DB38F0AF}" srcOrd="0" destOrd="0" presId="urn:microsoft.com/office/officeart/2005/8/layout/hierarchy4"/>
    <dgm:cxn modelId="{762064F2-7B30-40AF-9945-389251F4FF3D}" type="presParOf" srcId="{CBD34DDA-AEA5-4CB3-B888-8AE52F1741FD}" destId="{3F7001E8-BCED-41D1-A895-E194078E49A0}" srcOrd="1" destOrd="0" presId="urn:microsoft.com/office/officeart/2005/8/layout/hierarchy4"/>
    <dgm:cxn modelId="{6E235A52-DC8C-498F-B506-77EFCA493209}" type="presParOf" srcId="{AAB8C829-671B-4B7F-916A-E958633EB209}" destId="{684E74D9-4B6C-479B-B068-E30AE0C906AD}" srcOrd="3" destOrd="0" presId="urn:microsoft.com/office/officeart/2005/8/layout/hierarchy4"/>
    <dgm:cxn modelId="{8FA386B1-DE58-431B-ACAD-79336AA3172E}" type="presParOf" srcId="{AAB8C829-671B-4B7F-916A-E958633EB209}" destId="{4577F84E-AA6B-4893-9A24-2BBF30F70CE9}" srcOrd="4" destOrd="0" presId="urn:microsoft.com/office/officeart/2005/8/layout/hierarchy4"/>
    <dgm:cxn modelId="{81EC72B4-DB18-499A-A016-863D854CF2C3}" type="presParOf" srcId="{4577F84E-AA6B-4893-9A24-2BBF30F70CE9}" destId="{FE893AD7-C183-44CC-904B-99FF2FCB07D0}" srcOrd="0" destOrd="0" presId="urn:microsoft.com/office/officeart/2005/8/layout/hierarchy4"/>
    <dgm:cxn modelId="{EF9F37B1-7630-4650-B9E6-D98D7E27B997}" type="presParOf" srcId="{4577F84E-AA6B-4893-9A24-2BBF30F70CE9}" destId="{EEB1C426-44AC-4FAD-AF2A-DBB74B2A4DC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273AB-5110-4FB3-8068-77F1E8C19D70}">
      <dsp:nvSpPr>
        <dsp:cNvPr id="0" name=""/>
        <dsp:cNvSpPr/>
      </dsp:nvSpPr>
      <dsp:spPr>
        <a:xfrm>
          <a:off x="0" y="67328"/>
          <a:ext cx="8594725" cy="623610"/>
        </a:xfrm>
        <a:prstGeom prst="roundRect">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Introduction</a:t>
          </a:r>
        </a:p>
      </dsp:txBody>
      <dsp:txXfrm>
        <a:off x="30442" y="97770"/>
        <a:ext cx="8533841" cy="562726"/>
      </dsp:txXfrm>
    </dsp:sp>
    <dsp:sp modelId="{160743BD-F44D-4BF3-9863-F5D166FDBEF5}">
      <dsp:nvSpPr>
        <dsp:cNvPr id="0" name=""/>
        <dsp:cNvSpPr/>
      </dsp:nvSpPr>
      <dsp:spPr>
        <a:xfrm>
          <a:off x="0" y="690938"/>
          <a:ext cx="859472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88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2"/>
              </a:solidFill>
            </a:rPr>
            <a:t>Why and how</a:t>
          </a:r>
        </a:p>
      </dsp:txBody>
      <dsp:txXfrm>
        <a:off x="0" y="690938"/>
        <a:ext cx="8594725" cy="430560"/>
      </dsp:txXfrm>
    </dsp:sp>
    <dsp:sp modelId="{046C0C59-7736-4C26-9A8E-1506162FED79}">
      <dsp:nvSpPr>
        <dsp:cNvPr id="0" name=""/>
        <dsp:cNvSpPr/>
      </dsp:nvSpPr>
      <dsp:spPr>
        <a:xfrm>
          <a:off x="0" y="1121499"/>
          <a:ext cx="8594725" cy="623610"/>
        </a:xfrm>
        <a:prstGeom prst="roundRect">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Related work</a:t>
          </a:r>
        </a:p>
      </dsp:txBody>
      <dsp:txXfrm>
        <a:off x="30442" y="1151941"/>
        <a:ext cx="8533841" cy="562726"/>
      </dsp:txXfrm>
    </dsp:sp>
    <dsp:sp modelId="{F86B86AC-A25F-4FAD-BD44-13D6286DB5AC}">
      <dsp:nvSpPr>
        <dsp:cNvPr id="0" name=""/>
        <dsp:cNvSpPr/>
      </dsp:nvSpPr>
      <dsp:spPr>
        <a:xfrm>
          <a:off x="0" y="1745109"/>
          <a:ext cx="859472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88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2"/>
              </a:solidFill>
            </a:rPr>
            <a:t>AI in network in general, RL in network</a:t>
          </a:r>
        </a:p>
      </dsp:txBody>
      <dsp:txXfrm>
        <a:off x="0" y="1745109"/>
        <a:ext cx="8594725" cy="430560"/>
      </dsp:txXfrm>
    </dsp:sp>
    <dsp:sp modelId="{17655A62-ABD3-42C6-9F21-9B176F348391}">
      <dsp:nvSpPr>
        <dsp:cNvPr id="0" name=""/>
        <dsp:cNvSpPr/>
      </dsp:nvSpPr>
      <dsp:spPr>
        <a:xfrm>
          <a:off x="0" y="2175669"/>
          <a:ext cx="8594725" cy="623610"/>
        </a:xfrm>
        <a:prstGeom prst="roundRect">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RL tool for network and implementation</a:t>
          </a:r>
        </a:p>
      </dsp:txBody>
      <dsp:txXfrm>
        <a:off x="30442" y="2206111"/>
        <a:ext cx="8533841" cy="562726"/>
      </dsp:txXfrm>
    </dsp:sp>
    <dsp:sp modelId="{6B31DAF7-4F55-40DC-8FE7-E6B7E2D411F5}">
      <dsp:nvSpPr>
        <dsp:cNvPr id="0" name=""/>
        <dsp:cNvSpPr/>
      </dsp:nvSpPr>
      <dsp:spPr>
        <a:xfrm>
          <a:off x="0" y="2799279"/>
          <a:ext cx="859472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88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2"/>
              </a:solidFill>
            </a:rPr>
            <a:t>What is needed next</a:t>
          </a:r>
        </a:p>
      </dsp:txBody>
      <dsp:txXfrm>
        <a:off x="0" y="2799279"/>
        <a:ext cx="8594725" cy="430560"/>
      </dsp:txXfrm>
    </dsp:sp>
    <dsp:sp modelId="{E6DBF324-91C6-426A-8B84-D5B0DFCF59E7}">
      <dsp:nvSpPr>
        <dsp:cNvPr id="0" name=""/>
        <dsp:cNvSpPr/>
      </dsp:nvSpPr>
      <dsp:spPr>
        <a:xfrm>
          <a:off x="0" y="3229839"/>
          <a:ext cx="8594725" cy="623610"/>
        </a:xfrm>
        <a:prstGeom prst="roundRect">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Challenges and conclusion</a:t>
          </a:r>
        </a:p>
      </dsp:txBody>
      <dsp:txXfrm>
        <a:off x="30442" y="3260281"/>
        <a:ext cx="8533841" cy="562726"/>
      </dsp:txXfrm>
    </dsp:sp>
    <dsp:sp modelId="{3BB098EE-F3F8-4C27-A3A4-9882CD0F358D}">
      <dsp:nvSpPr>
        <dsp:cNvPr id="0" name=""/>
        <dsp:cNvSpPr/>
      </dsp:nvSpPr>
      <dsp:spPr>
        <a:xfrm>
          <a:off x="0" y="3853449"/>
          <a:ext cx="859472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88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2"/>
              </a:solidFill>
            </a:rPr>
            <a:t>Points of study and improvements</a:t>
          </a:r>
        </a:p>
      </dsp:txBody>
      <dsp:txXfrm>
        <a:off x="0" y="3853449"/>
        <a:ext cx="8594725" cy="430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CE26F-A7BD-4741-B644-6AC8847184C2}">
      <dsp:nvSpPr>
        <dsp:cNvPr id="0" name=""/>
        <dsp:cNvSpPr/>
      </dsp:nvSpPr>
      <dsp:spPr>
        <a:xfrm>
          <a:off x="0" y="592813"/>
          <a:ext cx="2316089" cy="75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dirty="0">
              <a:solidFill>
                <a:schemeClr val="accent1"/>
              </a:solidFill>
              <a:latin typeface="Century Schoolbook" panose="02040604050505020304"/>
              <a:ea typeface="+mn-ea"/>
              <a:cs typeface="+mn-cs"/>
            </a:rPr>
            <a:t>Modern networks</a:t>
          </a:r>
        </a:p>
      </dsp:txBody>
      <dsp:txXfrm>
        <a:off x="0" y="592813"/>
        <a:ext cx="2316089" cy="757968"/>
      </dsp:txXfrm>
    </dsp:sp>
    <dsp:sp modelId="{F7AB8511-4F50-4E81-8F99-63756904E8A6}">
      <dsp:nvSpPr>
        <dsp:cNvPr id="0" name=""/>
        <dsp:cNvSpPr/>
      </dsp:nvSpPr>
      <dsp:spPr>
        <a:xfrm>
          <a:off x="2316089" y="521753"/>
          <a:ext cx="463217" cy="900087"/>
        </a:xfrm>
        <a:prstGeom prst="leftBrace">
          <a:avLst>
            <a:gd name="adj1" fmla="val 35000"/>
            <a:gd name="adj2" fmla="val 50000"/>
          </a:avLst>
        </a:prstGeom>
        <a:noFill/>
        <a:ln w="1397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32108CEF-18DC-45B7-B346-66E8296BD72A}">
      <dsp:nvSpPr>
        <dsp:cNvPr id="0" name=""/>
        <dsp:cNvSpPr/>
      </dsp:nvSpPr>
      <dsp:spPr>
        <a:xfrm>
          <a:off x="2964594" y="521753"/>
          <a:ext cx="6299764" cy="900087"/>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solidFill>
                <a:schemeClr val="tx1">
                  <a:lumMod val="65000"/>
                  <a:lumOff val="35000"/>
                </a:schemeClr>
              </a:solidFill>
            </a:rPr>
            <a:t>Computational techniques became unmanageable</a:t>
          </a:r>
        </a:p>
      </dsp:txBody>
      <dsp:txXfrm>
        <a:off x="2964594" y="521753"/>
        <a:ext cx="6299764" cy="900087"/>
      </dsp:txXfrm>
    </dsp:sp>
    <dsp:sp modelId="{CD9CA4DD-7420-41FA-9335-BED154F5DBAF}">
      <dsp:nvSpPr>
        <dsp:cNvPr id="0" name=""/>
        <dsp:cNvSpPr/>
      </dsp:nvSpPr>
      <dsp:spPr>
        <a:xfrm>
          <a:off x="0" y="1511841"/>
          <a:ext cx="2318353" cy="75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dirty="0">
              <a:solidFill>
                <a:schemeClr val="accent1"/>
              </a:solidFill>
              <a:latin typeface="Century Schoolbook" panose="02040604050505020304"/>
              <a:ea typeface="+mn-ea"/>
              <a:cs typeface="+mn-cs"/>
            </a:rPr>
            <a:t>Network nature</a:t>
          </a:r>
        </a:p>
      </dsp:txBody>
      <dsp:txXfrm>
        <a:off x="0" y="1511841"/>
        <a:ext cx="2318353" cy="757968"/>
      </dsp:txXfrm>
    </dsp:sp>
    <dsp:sp modelId="{0225551D-FE0A-48A8-9C68-9554C5676169}">
      <dsp:nvSpPr>
        <dsp:cNvPr id="0" name=""/>
        <dsp:cNvSpPr/>
      </dsp:nvSpPr>
      <dsp:spPr>
        <a:xfrm>
          <a:off x="2318353" y="1511841"/>
          <a:ext cx="463670" cy="757968"/>
        </a:xfrm>
        <a:prstGeom prst="leftBrace">
          <a:avLst>
            <a:gd name="adj1" fmla="val 35000"/>
            <a:gd name="adj2" fmla="val 50000"/>
          </a:avLst>
        </a:prstGeom>
        <a:noFill/>
        <a:ln w="1397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2537E922-3182-4729-85FC-9331ADA40B29}">
      <dsp:nvSpPr>
        <dsp:cNvPr id="0" name=""/>
        <dsp:cNvSpPr/>
      </dsp:nvSpPr>
      <dsp:spPr>
        <a:xfrm>
          <a:off x="2967492" y="1511841"/>
          <a:ext cx="6305922" cy="757968"/>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solidFill>
                <a:schemeClr val="tx1">
                  <a:lumMod val="65000"/>
                  <a:lumOff val="35000"/>
                </a:schemeClr>
              </a:solidFill>
            </a:rPr>
            <a:t>Dynamic, decentralized, and ad-hoc</a:t>
          </a:r>
        </a:p>
      </dsp:txBody>
      <dsp:txXfrm>
        <a:off x="2967492" y="1511841"/>
        <a:ext cx="6305922" cy="757968"/>
      </dsp:txXfrm>
    </dsp:sp>
    <dsp:sp modelId="{F56A817B-F58F-4CF6-9F3D-E230496262FD}">
      <dsp:nvSpPr>
        <dsp:cNvPr id="0" name=""/>
        <dsp:cNvSpPr/>
      </dsp:nvSpPr>
      <dsp:spPr>
        <a:xfrm>
          <a:off x="0" y="2553169"/>
          <a:ext cx="2316089"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1800" kern="1200" dirty="0">
              <a:solidFill>
                <a:schemeClr val="accent1"/>
              </a:solidFill>
              <a:latin typeface="Century Schoolbook" panose="02040604050505020304"/>
              <a:ea typeface="+mn-ea"/>
              <a:cs typeface="+mn-cs"/>
            </a:rPr>
            <a:t>Increased services</a:t>
          </a:r>
        </a:p>
      </dsp:txBody>
      <dsp:txXfrm>
        <a:off x="0" y="2553169"/>
        <a:ext cx="2316089" cy="495000"/>
      </dsp:txXfrm>
    </dsp:sp>
    <dsp:sp modelId="{BC4D905F-FA71-467A-BB51-1051CB3CE549}">
      <dsp:nvSpPr>
        <dsp:cNvPr id="0" name=""/>
        <dsp:cNvSpPr/>
      </dsp:nvSpPr>
      <dsp:spPr>
        <a:xfrm>
          <a:off x="2316089" y="2359810"/>
          <a:ext cx="463217" cy="881718"/>
        </a:xfrm>
        <a:prstGeom prst="leftBrace">
          <a:avLst>
            <a:gd name="adj1" fmla="val 35000"/>
            <a:gd name="adj2" fmla="val 50000"/>
          </a:avLst>
        </a:prstGeom>
        <a:noFill/>
        <a:ln w="1397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8E709345-605F-486D-81CF-185572217EF1}">
      <dsp:nvSpPr>
        <dsp:cNvPr id="0" name=""/>
        <dsp:cNvSpPr/>
      </dsp:nvSpPr>
      <dsp:spPr>
        <a:xfrm>
          <a:off x="2964594" y="2359810"/>
          <a:ext cx="6299764" cy="881718"/>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solidFill>
                <a:schemeClr val="tx1">
                  <a:lumMod val="65000"/>
                  <a:lumOff val="35000"/>
                </a:schemeClr>
              </a:solidFill>
            </a:rPr>
            <a:t>Need AI system for close monitoring and control</a:t>
          </a:r>
        </a:p>
      </dsp:txBody>
      <dsp:txXfrm>
        <a:off x="2964594" y="2359810"/>
        <a:ext cx="6299764" cy="881718"/>
      </dsp:txXfrm>
    </dsp:sp>
    <dsp:sp modelId="{B4497A6B-AEC3-4E6D-8745-2E8390D9CA86}">
      <dsp:nvSpPr>
        <dsp:cNvPr id="0" name=""/>
        <dsp:cNvSpPr/>
      </dsp:nvSpPr>
      <dsp:spPr>
        <a:xfrm>
          <a:off x="0" y="3524888"/>
          <a:ext cx="2316089"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r" defTabSz="1111250">
            <a:lnSpc>
              <a:spcPct val="90000"/>
            </a:lnSpc>
            <a:spcBef>
              <a:spcPct val="0"/>
            </a:spcBef>
            <a:spcAft>
              <a:spcPct val="35000"/>
            </a:spcAft>
            <a:buNone/>
          </a:pPr>
          <a:r>
            <a:rPr lang="en-US" sz="2500" kern="1200" dirty="0">
              <a:solidFill>
                <a:schemeClr val="accent1"/>
              </a:solidFill>
            </a:rPr>
            <a:t>Requirement</a:t>
          </a:r>
        </a:p>
      </dsp:txBody>
      <dsp:txXfrm>
        <a:off x="0" y="3524888"/>
        <a:ext cx="2316089" cy="495000"/>
      </dsp:txXfrm>
    </dsp:sp>
    <dsp:sp modelId="{7B3932F0-CBBF-4C3F-BA47-CB1618D6EED2}">
      <dsp:nvSpPr>
        <dsp:cNvPr id="0" name=""/>
        <dsp:cNvSpPr/>
      </dsp:nvSpPr>
      <dsp:spPr>
        <a:xfrm>
          <a:off x="2316089" y="3331529"/>
          <a:ext cx="463217" cy="881718"/>
        </a:xfrm>
        <a:prstGeom prst="leftBrace">
          <a:avLst>
            <a:gd name="adj1" fmla="val 35000"/>
            <a:gd name="adj2" fmla="val 50000"/>
          </a:avLst>
        </a:prstGeom>
        <a:noFill/>
        <a:ln w="1397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895A20A3-CECA-4AAC-A004-F7820972617B}">
      <dsp:nvSpPr>
        <dsp:cNvPr id="0" name=""/>
        <dsp:cNvSpPr/>
      </dsp:nvSpPr>
      <dsp:spPr>
        <a:xfrm>
          <a:off x="2964594" y="3331529"/>
          <a:ext cx="6299764" cy="881718"/>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solidFill>
                <a:prstClr val="black">
                  <a:lumMod val="65000"/>
                  <a:lumOff val="35000"/>
                </a:prstClr>
              </a:solidFill>
              <a:latin typeface="Century Schoolbook" panose="02040604050505020304"/>
              <a:ea typeface="+mn-ea"/>
              <a:cs typeface="+mn-cs"/>
            </a:rPr>
            <a:t>Maximum throughput with minimum energy</a:t>
          </a:r>
        </a:p>
      </dsp:txBody>
      <dsp:txXfrm>
        <a:off x="2964594" y="3331529"/>
        <a:ext cx="6299764" cy="881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3F1D5-C960-4E11-B6DC-D47B56D02B3B}">
      <dsp:nvSpPr>
        <dsp:cNvPr id="0" name=""/>
        <dsp:cNvSpPr/>
      </dsp:nvSpPr>
      <dsp:spPr>
        <a:xfrm>
          <a:off x="0" y="217220"/>
          <a:ext cx="8594725" cy="1455300"/>
        </a:xfrm>
        <a:prstGeom prst="rect">
          <a:avLst/>
        </a:prstGeom>
        <a:solidFill>
          <a:schemeClr val="accent3">
            <a:alpha val="90000"/>
            <a:tint val="4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7046" tIns="229108" rIns="667046" bIns="128016" numCol="1" spcCol="1270" anchor="t" anchorCtr="0">
          <a:noAutofit/>
        </a:bodyPr>
        <a:lstStyle/>
        <a:p>
          <a:pPr marL="171450" lvl="1" indent="-171450" algn="l" defTabSz="800100">
            <a:lnSpc>
              <a:spcPct val="90000"/>
            </a:lnSpc>
            <a:spcBef>
              <a:spcPct val="0"/>
            </a:spcBef>
            <a:spcAft>
              <a:spcPct val="15000"/>
            </a:spcAft>
            <a:buClr>
              <a:schemeClr val="accent1"/>
            </a:buClr>
            <a:buChar char="•"/>
          </a:pPr>
          <a:r>
            <a:rPr lang="en-US" sz="1800" kern="1200" dirty="0"/>
            <a:t>Architecture and topology optimization</a:t>
          </a:r>
        </a:p>
        <a:p>
          <a:pPr marL="171450" lvl="1" indent="-171450" algn="l" defTabSz="800100">
            <a:lnSpc>
              <a:spcPct val="90000"/>
            </a:lnSpc>
            <a:spcBef>
              <a:spcPct val="0"/>
            </a:spcBef>
            <a:spcAft>
              <a:spcPct val="15000"/>
            </a:spcAft>
            <a:buClr>
              <a:schemeClr val="accent1"/>
            </a:buClr>
            <a:buChar char="•"/>
          </a:pPr>
          <a:r>
            <a:rPr lang="en-US" sz="1800" kern="1200" dirty="0"/>
            <a:t>New requirements for 5G topology</a:t>
          </a:r>
        </a:p>
        <a:p>
          <a:pPr marL="171450" lvl="1" indent="-171450" algn="l" defTabSz="800100">
            <a:lnSpc>
              <a:spcPct val="90000"/>
            </a:lnSpc>
            <a:spcBef>
              <a:spcPct val="0"/>
            </a:spcBef>
            <a:spcAft>
              <a:spcPct val="15000"/>
            </a:spcAft>
            <a:buClr>
              <a:schemeClr val="accent1"/>
            </a:buClr>
            <a:buChar char="•"/>
          </a:pPr>
          <a:r>
            <a:rPr lang="en-US" sz="1800" kern="1200" dirty="0"/>
            <a:t>Example: determination of splitter location for Passive Optical Networks (PONS) roll-out</a:t>
          </a:r>
        </a:p>
      </dsp:txBody>
      <dsp:txXfrm>
        <a:off x="0" y="217220"/>
        <a:ext cx="8594725" cy="1455300"/>
      </dsp:txXfrm>
    </dsp:sp>
    <dsp:sp modelId="{1954D1AA-DEFD-4FF4-9496-70891B2A0CAE}">
      <dsp:nvSpPr>
        <dsp:cNvPr id="0" name=""/>
        <dsp:cNvSpPr/>
      </dsp:nvSpPr>
      <dsp:spPr>
        <a:xfrm>
          <a:off x="429736" y="54860"/>
          <a:ext cx="6016307" cy="324720"/>
        </a:xfrm>
        <a:prstGeom prst="roundRect">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02" tIns="0" rIns="22740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lumMod val="50000"/>
                  <a:lumOff val="50000"/>
                </a:schemeClr>
              </a:solidFill>
            </a:rPr>
            <a:t>Network roll-out</a:t>
          </a:r>
        </a:p>
      </dsp:txBody>
      <dsp:txXfrm>
        <a:off x="445588" y="70712"/>
        <a:ext cx="5984603" cy="293016"/>
      </dsp:txXfrm>
    </dsp:sp>
    <dsp:sp modelId="{A27A5374-9BFA-4E4B-9960-EAA3B11E812D}">
      <dsp:nvSpPr>
        <dsp:cNvPr id="0" name=""/>
        <dsp:cNvSpPr/>
      </dsp:nvSpPr>
      <dsp:spPr>
        <a:xfrm>
          <a:off x="0" y="1894280"/>
          <a:ext cx="8594725" cy="1143450"/>
        </a:xfrm>
        <a:prstGeom prst="rect">
          <a:avLst/>
        </a:prstGeom>
        <a:solidFill>
          <a:schemeClr val="accent3">
            <a:alpha val="90000"/>
            <a:tint val="4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7046" tIns="229108" rIns="667046" bIns="128016" numCol="1" spcCol="1270" anchor="t" anchorCtr="0">
          <a:noAutofit/>
        </a:bodyPr>
        <a:lstStyle/>
        <a:p>
          <a:pPr marL="171450" lvl="1" indent="-171450" algn="l" defTabSz="800100">
            <a:lnSpc>
              <a:spcPct val="90000"/>
            </a:lnSpc>
            <a:spcBef>
              <a:spcPct val="0"/>
            </a:spcBef>
            <a:spcAft>
              <a:spcPct val="15000"/>
            </a:spcAft>
            <a:buClr>
              <a:schemeClr val="accent1"/>
            </a:buClr>
            <a:buChar char="•"/>
          </a:pPr>
          <a:r>
            <a:rPr lang="en-US" sz="1800" kern="1200" dirty="0"/>
            <a:t>Resource allocation and network configuration</a:t>
          </a:r>
        </a:p>
        <a:p>
          <a:pPr marL="171450" lvl="1" indent="-171450" algn="l" defTabSz="800100">
            <a:lnSpc>
              <a:spcPct val="90000"/>
            </a:lnSpc>
            <a:spcBef>
              <a:spcPct val="0"/>
            </a:spcBef>
            <a:spcAft>
              <a:spcPct val="15000"/>
            </a:spcAft>
            <a:buClr>
              <a:schemeClr val="accent1"/>
            </a:buClr>
            <a:buChar char="•"/>
          </a:pPr>
          <a:r>
            <a:rPr lang="en-US" sz="1800" kern="1200" dirty="0"/>
            <a:t>Example:  Optimal route establishment, and traffic management optimization based on traffic volume and direction prediction.</a:t>
          </a:r>
        </a:p>
      </dsp:txBody>
      <dsp:txXfrm>
        <a:off x="0" y="1894280"/>
        <a:ext cx="8594725" cy="1143450"/>
      </dsp:txXfrm>
    </dsp:sp>
    <dsp:sp modelId="{9C3EADC0-A7DE-47C5-B96C-B70CE8E1E32C}">
      <dsp:nvSpPr>
        <dsp:cNvPr id="0" name=""/>
        <dsp:cNvSpPr/>
      </dsp:nvSpPr>
      <dsp:spPr>
        <a:xfrm>
          <a:off x="429736" y="1731920"/>
          <a:ext cx="6016307" cy="324720"/>
        </a:xfrm>
        <a:prstGeom prst="roundRect">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02" tIns="0" rIns="22740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lumMod val="50000"/>
                  <a:lumOff val="50000"/>
                </a:schemeClr>
              </a:solidFill>
            </a:rPr>
            <a:t>Network Operation</a:t>
          </a:r>
        </a:p>
      </dsp:txBody>
      <dsp:txXfrm>
        <a:off x="445588" y="1747772"/>
        <a:ext cx="5984603" cy="293016"/>
      </dsp:txXfrm>
    </dsp:sp>
    <dsp:sp modelId="{B9AF38E9-2C25-4D38-8D65-49B8C1AD4E3A}">
      <dsp:nvSpPr>
        <dsp:cNvPr id="0" name=""/>
        <dsp:cNvSpPr/>
      </dsp:nvSpPr>
      <dsp:spPr>
        <a:xfrm>
          <a:off x="0" y="3259491"/>
          <a:ext cx="8594725" cy="1420650"/>
        </a:xfrm>
        <a:prstGeom prst="rect">
          <a:avLst/>
        </a:prstGeom>
        <a:solidFill>
          <a:schemeClr val="accent3">
            <a:alpha val="90000"/>
            <a:tint val="4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7046" tIns="229108" rIns="667046" bIns="128016" numCol="1" spcCol="1270" anchor="t" anchorCtr="0">
          <a:noAutofit/>
        </a:bodyPr>
        <a:lstStyle/>
        <a:p>
          <a:pPr marL="171450" lvl="1" indent="-171450" algn="l" defTabSz="800100">
            <a:lnSpc>
              <a:spcPct val="90000"/>
            </a:lnSpc>
            <a:spcBef>
              <a:spcPct val="0"/>
            </a:spcBef>
            <a:spcAft>
              <a:spcPct val="15000"/>
            </a:spcAft>
            <a:buClr>
              <a:schemeClr val="accent1"/>
            </a:buClr>
            <a:buChar char="•"/>
          </a:pPr>
          <a:r>
            <a:rPr lang="en-US" sz="1800" kern="1200" dirty="0"/>
            <a:t>Alarms managements absorbs much energy from operators and require prompt response, some could be fake alarms</a:t>
          </a:r>
        </a:p>
        <a:p>
          <a:pPr marL="171450" lvl="1" indent="-171450" algn="l" defTabSz="800100">
            <a:lnSpc>
              <a:spcPct val="90000"/>
            </a:lnSpc>
            <a:spcBef>
              <a:spcPct val="0"/>
            </a:spcBef>
            <a:spcAft>
              <a:spcPct val="15000"/>
            </a:spcAft>
            <a:buClr>
              <a:schemeClr val="accent1"/>
            </a:buClr>
            <a:buChar char="•"/>
          </a:pPr>
          <a:r>
            <a:rPr lang="en-US" sz="1800" kern="1200" dirty="0"/>
            <a:t>Examples: Network failure identification, predicting maintenance and self-healing (e.g. SDN)</a:t>
          </a:r>
        </a:p>
      </dsp:txBody>
      <dsp:txXfrm>
        <a:off x="0" y="3259491"/>
        <a:ext cx="8594725" cy="1420650"/>
      </dsp:txXfrm>
    </dsp:sp>
    <dsp:sp modelId="{F99A4F71-1D73-4A26-824F-44F235084428}">
      <dsp:nvSpPr>
        <dsp:cNvPr id="0" name=""/>
        <dsp:cNvSpPr/>
      </dsp:nvSpPr>
      <dsp:spPr>
        <a:xfrm>
          <a:off x="429736" y="3097131"/>
          <a:ext cx="6016307" cy="324720"/>
        </a:xfrm>
        <a:prstGeom prst="roundRect">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02" tIns="0" rIns="22740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lumMod val="50000"/>
                  <a:lumOff val="50000"/>
                </a:schemeClr>
              </a:solidFill>
            </a:rPr>
            <a:t>Predictive maintenance</a:t>
          </a:r>
        </a:p>
      </dsp:txBody>
      <dsp:txXfrm>
        <a:off x="445588" y="3112983"/>
        <a:ext cx="5984603" cy="293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3F1D5-C960-4E11-B6DC-D47B56D02B3B}">
      <dsp:nvSpPr>
        <dsp:cNvPr id="0" name=""/>
        <dsp:cNvSpPr/>
      </dsp:nvSpPr>
      <dsp:spPr>
        <a:xfrm>
          <a:off x="0" y="188600"/>
          <a:ext cx="8594725" cy="2154600"/>
        </a:xfrm>
        <a:prstGeom prst="rect">
          <a:avLst/>
        </a:prstGeom>
        <a:solidFill>
          <a:schemeClr val="accent3">
            <a:alpha val="90000"/>
            <a:tint val="4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7046" tIns="187452" rIns="667046" bIns="113792" numCol="1" spcCol="1270" anchor="t" anchorCtr="0">
          <a:noAutofit/>
        </a:bodyPr>
        <a:lstStyle/>
        <a:p>
          <a:pPr marL="171450" lvl="1" indent="-171450" algn="l" defTabSz="711200">
            <a:lnSpc>
              <a:spcPct val="90000"/>
            </a:lnSpc>
            <a:spcBef>
              <a:spcPct val="0"/>
            </a:spcBef>
            <a:spcAft>
              <a:spcPct val="15000"/>
            </a:spcAft>
            <a:buClr>
              <a:schemeClr val="accent1"/>
            </a:buClr>
            <a:buChar char="•"/>
          </a:pPr>
          <a:r>
            <a:rPr lang="en-US" sz="1600" kern="1200" dirty="0"/>
            <a:t>Optimal decisions related to: channel selection and throughput maximization</a:t>
          </a:r>
        </a:p>
        <a:p>
          <a:pPr marL="171450" lvl="1" indent="-171450" algn="l" defTabSz="711200">
            <a:lnSpc>
              <a:spcPct val="90000"/>
            </a:lnSpc>
            <a:spcBef>
              <a:spcPct val="0"/>
            </a:spcBef>
            <a:spcAft>
              <a:spcPct val="15000"/>
            </a:spcAft>
            <a:buClr>
              <a:schemeClr val="accent1"/>
            </a:buClr>
            <a:buChar char="•"/>
          </a:pPr>
          <a:r>
            <a:rPr lang="en-US" sz="1600" kern="1200" dirty="0"/>
            <a:t>Dynamic spectrum access: auto select a channel (reward for successful transmission with low interference, penalty for failing with high interference)</a:t>
          </a:r>
        </a:p>
        <a:p>
          <a:pPr marL="171450" lvl="1" indent="-171450" algn="l" defTabSz="711200">
            <a:lnSpc>
              <a:spcPct val="90000"/>
            </a:lnSpc>
            <a:spcBef>
              <a:spcPct val="0"/>
            </a:spcBef>
            <a:spcAft>
              <a:spcPct val="15000"/>
            </a:spcAft>
            <a:buClr>
              <a:schemeClr val="accent1"/>
            </a:buClr>
            <a:buChar char="•"/>
          </a:pPr>
          <a:r>
            <a:rPr lang="en-US" sz="1600" kern="1200" dirty="0" err="1"/>
            <a:t>HetNets</a:t>
          </a:r>
          <a:r>
            <a:rPr lang="en-US" sz="1600" kern="1200" dirty="0"/>
            <a:t>: users randomly located in network with Base stations (BS), (reward for satisfying the condition, Signal to Interference pulse Noise Ration not exceeding QoS requirements)</a:t>
          </a:r>
        </a:p>
      </dsp:txBody>
      <dsp:txXfrm>
        <a:off x="0" y="188600"/>
        <a:ext cx="8594725" cy="2154600"/>
      </dsp:txXfrm>
    </dsp:sp>
    <dsp:sp modelId="{1954D1AA-DEFD-4FF4-9496-70891B2A0CAE}">
      <dsp:nvSpPr>
        <dsp:cNvPr id="0" name=""/>
        <dsp:cNvSpPr/>
      </dsp:nvSpPr>
      <dsp:spPr>
        <a:xfrm>
          <a:off x="429736" y="55760"/>
          <a:ext cx="6016307" cy="265680"/>
        </a:xfrm>
        <a:prstGeom prst="roundRect">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02" tIns="0" rIns="22740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black">
                  <a:lumMod val="50000"/>
                  <a:lumOff val="50000"/>
                </a:prstClr>
              </a:solidFill>
              <a:latin typeface="Century Schoolbook" panose="02040604050505020304"/>
              <a:ea typeface="+mn-ea"/>
              <a:cs typeface="+mn-cs"/>
            </a:rPr>
            <a:t>Network access and rate control</a:t>
          </a:r>
        </a:p>
      </dsp:txBody>
      <dsp:txXfrm>
        <a:off x="442705" y="68729"/>
        <a:ext cx="5990369" cy="239742"/>
      </dsp:txXfrm>
    </dsp:sp>
    <dsp:sp modelId="{A27A5374-9BFA-4E4B-9960-EAA3B11E812D}">
      <dsp:nvSpPr>
        <dsp:cNvPr id="0" name=""/>
        <dsp:cNvSpPr/>
      </dsp:nvSpPr>
      <dsp:spPr>
        <a:xfrm>
          <a:off x="0" y="2524640"/>
          <a:ext cx="8594725" cy="2154600"/>
        </a:xfrm>
        <a:prstGeom prst="rect">
          <a:avLst/>
        </a:prstGeom>
        <a:solidFill>
          <a:schemeClr val="accent3">
            <a:alpha val="90000"/>
            <a:tint val="4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7046" tIns="187452" rIns="667046" bIns="113792" numCol="1" spcCol="1270" anchor="t" anchorCtr="0">
          <a:noAutofit/>
        </a:bodyPr>
        <a:lstStyle/>
        <a:p>
          <a:pPr marL="171450" lvl="1" indent="-171450" algn="l" defTabSz="711200">
            <a:lnSpc>
              <a:spcPct val="90000"/>
            </a:lnSpc>
            <a:spcBef>
              <a:spcPct val="0"/>
            </a:spcBef>
            <a:spcAft>
              <a:spcPct val="15000"/>
            </a:spcAft>
            <a:buClr>
              <a:schemeClr val="accent1"/>
            </a:buClr>
            <a:buChar char="•"/>
          </a:pPr>
          <a:r>
            <a:rPr lang="en-US" sz="1600" kern="1200" dirty="0"/>
            <a:t>Cashing in wireless devices aims to reduce access delays, energy consumption and total amount of traffic</a:t>
          </a:r>
        </a:p>
        <a:p>
          <a:pPr marL="171450" lvl="1" indent="-171450" algn="l" defTabSz="711200">
            <a:lnSpc>
              <a:spcPct val="90000"/>
            </a:lnSpc>
            <a:spcBef>
              <a:spcPct val="0"/>
            </a:spcBef>
            <a:spcAft>
              <a:spcPct val="15000"/>
            </a:spcAft>
            <a:buClr>
              <a:schemeClr val="accent1"/>
            </a:buClr>
            <a:buChar char="•"/>
          </a:pPr>
          <a:r>
            <a:rPr lang="en-US" sz="1600" kern="1200" dirty="0"/>
            <a:t>For big data analysis need computational resources and cashing capabilities closer to user</a:t>
          </a:r>
        </a:p>
        <a:p>
          <a:pPr marL="171450" lvl="1" indent="-171450" algn="l" defTabSz="711200">
            <a:lnSpc>
              <a:spcPct val="90000"/>
            </a:lnSpc>
            <a:spcBef>
              <a:spcPct val="0"/>
            </a:spcBef>
            <a:spcAft>
              <a:spcPct val="15000"/>
            </a:spcAft>
            <a:buChar char="•"/>
          </a:pPr>
          <a:r>
            <a:rPr lang="en-US" sz="1600" kern="1200" dirty="0"/>
            <a:t>BS is required to take decisions for storing or not storing the currently requested content in the limited cache storage size (rewarded while the long-term cache hit-rate is maximized, based on the total number of requests for each content)</a:t>
          </a:r>
        </a:p>
      </dsp:txBody>
      <dsp:txXfrm>
        <a:off x="0" y="2524640"/>
        <a:ext cx="8594725" cy="2154600"/>
      </dsp:txXfrm>
    </dsp:sp>
    <dsp:sp modelId="{9C3EADC0-A7DE-47C5-B96C-B70CE8E1E32C}">
      <dsp:nvSpPr>
        <dsp:cNvPr id="0" name=""/>
        <dsp:cNvSpPr/>
      </dsp:nvSpPr>
      <dsp:spPr>
        <a:xfrm>
          <a:off x="429736" y="2391800"/>
          <a:ext cx="6016307" cy="265680"/>
        </a:xfrm>
        <a:prstGeom prst="roundRect">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02" tIns="0" rIns="22740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lumMod val="50000"/>
                  <a:lumOff val="50000"/>
                </a:schemeClr>
              </a:solidFill>
            </a:rPr>
            <a:t>Cashing and offloading</a:t>
          </a:r>
        </a:p>
      </dsp:txBody>
      <dsp:txXfrm>
        <a:off x="442705" y="2404769"/>
        <a:ext cx="5990369" cy="2397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3F1D5-C960-4E11-B6DC-D47B56D02B3B}">
      <dsp:nvSpPr>
        <dsp:cNvPr id="0" name=""/>
        <dsp:cNvSpPr/>
      </dsp:nvSpPr>
      <dsp:spPr>
        <a:xfrm>
          <a:off x="0" y="333050"/>
          <a:ext cx="8594725" cy="1732500"/>
        </a:xfrm>
        <a:prstGeom prst="rect">
          <a:avLst/>
        </a:prstGeom>
        <a:solidFill>
          <a:schemeClr val="accent3">
            <a:alpha val="90000"/>
            <a:tint val="4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7046" tIns="458216" rIns="667046" bIns="113792" numCol="1" spcCol="1270" anchor="t" anchorCtr="0">
          <a:noAutofit/>
        </a:bodyPr>
        <a:lstStyle/>
        <a:p>
          <a:pPr marL="171450" lvl="1" indent="-171450" algn="l" defTabSz="711200">
            <a:lnSpc>
              <a:spcPct val="90000"/>
            </a:lnSpc>
            <a:spcBef>
              <a:spcPct val="0"/>
            </a:spcBef>
            <a:spcAft>
              <a:spcPct val="15000"/>
            </a:spcAft>
            <a:buClr>
              <a:schemeClr val="accent1"/>
            </a:buClr>
            <a:buChar char="•"/>
          </a:pPr>
          <a:r>
            <a:rPr lang="en-US" sz="1600" kern="1200" dirty="0"/>
            <a:t>vulnerable to different attacks including Denial of Service (DoS) </a:t>
          </a:r>
        </a:p>
        <a:p>
          <a:pPr marL="171450" lvl="1" indent="-171450" algn="l" defTabSz="711200">
            <a:lnSpc>
              <a:spcPct val="90000"/>
            </a:lnSpc>
            <a:spcBef>
              <a:spcPct val="0"/>
            </a:spcBef>
            <a:spcAft>
              <a:spcPct val="15000"/>
            </a:spcAft>
            <a:buClr>
              <a:schemeClr val="accent1"/>
            </a:buClr>
            <a:buChar char="•"/>
          </a:pPr>
          <a:r>
            <a:rPr lang="en-US" sz="1600" kern="1200" dirty="0"/>
            <a:t>Jamming attacks in radio networks, where an attacker send Radio Frequency (RF) jamming signals with high power, causing interference to legitimate channels and reduce SINR at receivers (DRL choose to select a channel or leave to another BS)</a:t>
          </a:r>
        </a:p>
      </dsp:txBody>
      <dsp:txXfrm>
        <a:off x="0" y="333050"/>
        <a:ext cx="8594725" cy="1732500"/>
      </dsp:txXfrm>
    </dsp:sp>
    <dsp:sp modelId="{1954D1AA-DEFD-4FF4-9496-70891B2A0CAE}">
      <dsp:nvSpPr>
        <dsp:cNvPr id="0" name=""/>
        <dsp:cNvSpPr/>
      </dsp:nvSpPr>
      <dsp:spPr>
        <a:xfrm>
          <a:off x="429736" y="8330"/>
          <a:ext cx="6016307" cy="649440"/>
        </a:xfrm>
        <a:prstGeom prst="roundRect">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02" tIns="0" rIns="227402" bIns="0" numCol="1" spcCol="1270" anchor="ctr" anchorCtr="0">
          <a:noAutofit/>
        </a:bodyPr>
        <a:lstStyle/>
        <a:p>
          <a:pPr marL="0" lvl="0" indent="0" algn="l" defTabSz="1066800">
            <a:lnSpc>
              <a:spcPct val="90000"/>
            </a:lnSpc>
            <a:spcBef>
              <a:spcPct val="0"/>
            </a:spcBef>
            <a:spcAft>
              <a:spcPct val="35000"/>
            </a:spcAft>
            <a:buNone/>
          </a:pPr>
          <a:r>
            <a:rPr lang="en-US" sz="2400" kern="1200" dirty="0"/>
            <a:t>Network Security</a:t>
          </a:r>
          <a:endParaRPr lang="en-US" sz="2400" kern="1200" dirty="0">
            <a:solidFill>
              <a:prstClr val="black">
                <a:lumMod val="50000"/>
                <a:lumOff val="50000"/>
              </a:prstClr>
            </a:solidFill>
            <a:latin typeface="Century Schoolbook" panose="02040604050505020304"/>
            <a:ea typeface="+mn-ea"/>
            <a:cs typeface="+mn-cs"/>
          </a:endParaRPr>
        </a:p>
      </dsp:txBody>
      <dsp:txXfrm>
        <a:off x="461439" y="40033"/>
        <a:ext cx="5952901" cy="586034"/>
      </dsp:txXfrm>
    </dsp:sp>
    <dsp:sp modelId="{A27A5374-9BFA-4E4B-9960-EAA3B11E812D}">
      <dsp:nvSpPr>
        <dsp:cNvPr id="0" name=""/>
        <dsp:cNvSpPr/>
      </dsp:nvSpPr>
      <dsp:spPr>
        <a:xfrm>
          <a:off x="0" y="2509071"/>
          <a:ext cx="8594725" cy="2217600"/>
        </a:xfrm>
        <a:prstGeom prst="rect">
          <a:avLst/>
        </a:prstGeom>
        <a:solidFill>
          <a:schemeClr val="accent3">
            <a:alpha val="90000"/>
            <a:tint val="4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7046" tIns="458216" rIns="667046" bIns="113792" numCol="1" spcCol="1270" anchor="t" anchorCtr="0">
          <a:noAutofit/>
        </a:bodyPr>
        <a:lstStyle/>
        <a:p>
          <a:pPr marL="171450" lvl="1" indent="-171450" algn="l" defTabSz="711200">
            <a:lnSpc>
              <a:spcPct val="90000"/>
            </a:lnSpc>
            <a:spcBef>
              <a:spcPct val="0"/>
            </a:spcBef>
            <a:spcAft>
              <a:spcPct val="15000"/>
            </a:spcAft>
            <a:buClr>
              <a:schemeClr val="accent1"/>
            </a:buClr>
            <a:buChar char="•"/>
          </a:pPr>
          <a:r>
            <a:rPr lang="en-US" sz="1600" kern="1200" dirty="0"/>
            <a:t>Optimizing a path to forward the data traffic from source to destination </a:t>
          </a:r>
        </a:p>
        <a:p>
          <a:pPr marL="171450" lvl="1" indent="-171450" algn="l" defTabSz="711200">
            <a:lnSpc>
              <a:spcPct val="90000"/>
            </a:lnSpc>
            <a:spcBef>
              <a:spcPct val="0"/>
            </a:spcBef>
            <a:spcAft>
              <a:spcPct val="15000"/>
            </a:spcAft>
            <a:buClr>
              <a:schemeClr val="accent1"/>
            </a:buClr>
            <a:buChar char="•"/>
          </a:pPr>
          <a:r>
            <a:rPr lang="en-US" sz="1600" kern="1200" dirty="0"/>
            <a:t>Learn from past observations for routing optimization, the agent determine the path for all source-destination pairs</a:t>
          </a:r>
        </a:p>
        <a:p>
          <a:pPr marL="171450" lvl="1" indent="-171450" algn="l" defTabSz="711200">
            <a:lnSpc>
              <a:spcPct val="90000"/>
            </a:lnSpc>
            <a:spcBef>
              <a:spcPct val="0"/>
            </a:spcBef>
            <a:spcAft>
              <a:spcPct val="15000"/>
            </a:spcAft>
            <a:buChar char="•"/>
          </a:pPr>
          <a:r>
            <a:rPr lang="en-US" sz="1600" kern="1200" dirty="0"/>
            <a:t>The model aims to minimizing the delay, by automatically adapting routing configuration based on current traffic conditions and bandwidth request between each pair, the agent then is rewarded based on a function of the mean network delay </a:t>
          </a:r>
        </a:p>
      </dsp:txBody>
      <dsp:txXfrm>
        <a:off x="0" y="2509071"/>
        <a:ext cx="8594725" cy="2217600"/>
      </dsp:txXfrm>
    </dsp:sp>
    <dsp:sp modelId="{9C3EADC0-A7DE-47C5-B96C-B70CE8E1E32C}">
      <dsp:nvSpPr>
        <dsp:cNvPr id="0" name=""/>
        <dsp:cNvSpPr/>
      </dsp:nvSpPr>
      <dsp:spPr>
        <a:xfrm>
          <a:off x="429736" y="2184350"/>
          <a:ext cx="6016307" cy="649440"/>
        </a:xfrm>
        <a:prstGeom prst="roundRect">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02" tIns="0" rIns="227402" bIns="0" numCol="1" spcCol="1270" anchor="ctr" anchorCtr="0">
          <a:noAutofit/>
        </a:bodyPr>
        <a:lstStyle/>
        <a:p>
          <a:pPr marL="0" lvl="0" indent="0" algn="l" defTabSz="1066800">
            <a:lnSpc>
              <a:spcPct val="90000"/>
            </a:lnSpc>
            <a:spcBef>
              <a:spcPct val="0"/>
            </a:spcBef>
            <a:spcAft>
              <a:spcPct val="35000"/>
            </a:spcAft>
            <a:buNone/>
          </a:pPr>
          <a:r>
            <a:rPr lang="en-US" sz="2400" kern="1200"/>
            <a:t>Traffic engineering and routing</a:t>
          </a:r>
          <a:endParaRPr lang="en-US" sz="2400" kern="1200" dirty="0">
            <a:solidFill>
              <a:schemeClr val="tx1">
                <a:lumMod val="50000"/>
                <a:lumOff val="50000"/>
              </a:schemeClr>
            </a:solidFill>
          </a:endParaRPr>
        </a:p>
      </dsp:txBody>
      <dsp:txXfrm>
        <a:off x="461439" y="2216053"/>
        <a:ext cx="5952901"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E2946-097B-4747-A56F-6AF93B0831C9}">
      <dsp:nvSpPr>
        <dsp:cNvPr id="0" name=""/>
        <dsp:cNvSpPr/>
      </dsp:nvSpPr>
      <dsp:spPr>
        <a:xfrm>
          <a:off x="6825" y="0"/>
          <a:ext cx="2759819" cy="4735001"/>
        </a:xfrm>
        <a:prstGeom prst="roundRect">
          <a:avLst>
            <a:gd name="adj" fmla="val 10000"/>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pPr>
          <a:r>
            <a:rPr lang="en-US" kern="1200" dirty="0"/>
            <a:t>For the aim of improving and optimizing dynamic complex networks, we need to understand the component’s parameters and network performance metrics</a:t>
          </a:r>
          <a:endParaRPr lang="en-US" sz="2100" b="1" kern="1200" dirty="0"/>
        </a:p>
      </dsp:txBody>
      <dsp:txXfrm>
        <a:off x="87657" y="80832"/>
        <a:ext cx="2598155" cy="4573337"/>
      </dsp:txXfrm>
    </dsp:sp>
    <dsp:sp modelId="{65F6E897-3147-421A-9A75-75C0DB38F0AF}">
      <dsp:nvSpPr>
        <dsp:cNvPr id="0" name=""/>
        <dsp:cNvSpPr/>
      </dsp:nvSpPr>
      <dsp:spPr>
        <a:xfrm>
          <a:off x="3230293" y="0"/>
          <a:ext cx="2759819" cy="4735001"/>
        </a:xfrm>
        <a:prstGeom prst="roundRect">
          <a:avLst>
            <a:gd name="adj" fmla="val 10000"/>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pPr>
          <a:r>
            <a:rPr lang="en-US" kern="1200" dirty="0"/>
            <a:t>Lack of training environments, where RL needs interactions but not suitable for real-world environments (cost of devises), and not enough getting environments built on a case-by-case basis</a:t>
          </a:r>
          <a:endParaRPr lang="en-US" sz="2100" b="1" kern="1200" dirty="0"/>
        </a:p>
      </dsp:txBody>
      <dsp:txXfrm>
        <a:off x="3311125" y="80832"/>
        <a:ext cx="2598155" cy="4573337"/>
      </dsp:txXfrm>
    </dsp:sp>
    <dsp:sp modelId="{FE893AD7-C183-44CC-904B-99FF2FCB07D0}">
      <dsp:nvSpPr>
        <dsp:cNvPr id="0" name=""/>
        <dsp:cNvSpPr/>
      </dsp:nvSpPr>
      <dsp:spPr>
        <a:xfrm>
          <a:off x="6453762" y="0"/>
          <a:ext cx="2759819" cy="4735001"/>
        </a:xfrm>
        <a:prstGeom prst="roundRect">
          <a:avLst>
            <a:gd name="adj" fmla="val 10000"/>
          </a:avLst>
        </a:prstGeom>
        <a:solidFill>
          <a:schemeClr val="lt1">
            <a:hueOff val="0"/>
            <a:satOff val="0"/>
            <a:lumOff val="0"/>
            <a:alphaOff val="0"/>
          </a:schemeClr>
        </a:solidFill>
        <a:ln w="1397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pPr>
          <a:r>
            <a:rPr lang="en-US" kern="1200" dirty="0"/>
            <a:t>Introducing ns3-gym, which combines RL tool (</a:t>
          </a:r>
          <a:r>
            <a:rPr lang="en-US" kern="1200" dirty="0" err="1"/>
            <a:t>OpenAI</a:t>
          </a:r>
          <a:r>
            <a:rPr lang="en-US" kern="1200" dirty="0"/>
            <a:t> Gym, python-based) with network simulation tool (ns-3, C++ based)</a:t>
          </a:r>
          <a:endParaRPr lang="en-US" sz="2100" b="1" kern="1200" dirty="0"/>
        </a:p>
      </dsp:txBody>
      <dsp:txXfrm>
        <a:off x="6534594" y="80832"/>
        <a:ext cx="2598155" cy="45733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6/7/2022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6/7/2022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2</a:t>
            </a:fld>
            <a:endParaRPr lang="en-US"/>
          </a:p>
        </p:txBody>
      </p:sp>
    </p:spTree>
    <p:extLst>
      <p:ext uri="{BB962C8B-B14F-4D97-AF65-F5344CB8AC3E}">
        <p14:creationId xmlns:p14="http://schemas.microsoft.com/office/powerpoint/2010/main" val="281605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3</a:t>
            </a:fld>
            <a:endParaRPr lang="en-US"/>
          </a:p>
        </p:txBody>
      </p:sp>
    </p:spTree>
    <p:extLst>
      <p:ext uri="{BB962C8B-B14F-4D97-AF65-F5344CB8AC3E}">
        <p14:creationId xmlns:p14="http://schemas.microsoft.com/office/powerpoint/2010/main" val="161502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4</a:t>
            </a:fld>
            <a:endParaRPr lang="en-US"/>
          </a:p>
        </p:txBody>
      </p:sp>
    </p:spTree>
    <p:extLst>
      <p:ext uri="{BB962C8B-B14F-4D97-AF65-F5344CB8AC3E}">
        <p14:creationId xmlns:p14="http://schemas.microsoft.com/office/powerpoint/2010/main" val="101239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5</a:t>
            </a:fld>
            <a:endParaRPr lang="en-US"/>
          </a:p>
        </p:txBody>
      </p:sp>
    </p:spTree>
    <p:extLst>
      <p:ext uri="{BB962C8B-B14F-4D97-AF65-F5344CB8AC3E}">
        <p14:creationId xmlns:p14="http://schemas.microsoft.com/office/powerpoint/2010/main" val="4112850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6</a:t>
            </a:fld>
            <a:endParaRPr lang="en-US"/>
          </a:p>
        </p:txBody>
      </p:sp>
    </p:spTree>
    <p:extLst>
      <p:ext uri="{BB962C8B-B14F-4D97-AF65-F5344CB8AC3E}">
        <p14:creationId xmlns:p14="http://schemas.microsoft.com/office/powerpoint/2010/main" val="366093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7</a:t>
            </a:fld>
            <a:endParaRPr lang="en-US"/>
          </a:p>
        </p:txBody>
      </p:sp>
    </p:spTree>
    <p:extLst>
      <p:ext uri="{BB962C8B-B14F-4D97-AF65-F5344CB8AC3E}">
        <p14:creationId xmlns:p14="http://schemas.microsoft.com/office/powerpoint/2010/main" val="140823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17</a:t>
            </a:fld>
            <a:endParaRPr lang="en-US"/>
          </a:p>
        </p:txBody>
      </p:sp>
    </p:spTree>
    <p:extLst>
      <p:ext uri="{BB962C8B-B14F-4D97-AF65-F5344CB8AC3E}">
        <p14:creationId xmlns:p14="http://schemas.microsoft.com/office/powerpoint/2010/main" val="2563346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4BDF68E2-58F2-4D09-BE8B-E3BD06533059}" type="datetimeFigureOut">
              <a:rPr lang="en-US" smtClean="0"/>
              <a:t>6/7/2022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98728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056B7-329B-4E98-A7DE-1095F29C9987}" type="datetime1">
              <a:rPr lang="en-US" smtClean="0"/>
              <a:t>6/7/2022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731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30EAD2-84F0-424D-85FA-C85CE5D7B84D}" type="datetime1">
              <a:rPr lang="en-US" smtClean="0"/>
              <a:t>6/7/2022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144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2A335-28DE-461F-86D4-4A540BEA59B0}" type="datetime1">
              <a:rPr lang="en-US" smtClean="0"/>
              <a:t>6/7/2022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9320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5CF9C1-51F7-4E92-A279-1FFCE980DDD9}" type="datetime1">
              <a:rPr lang="en-US" smtClean="0"/>
              <a:t>6/7/2022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800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1A038D-FDC8-4BB1-AD53-DEF36236CCF5}" type="datetime1">
              <a:rPr lang="en-US" smtClean="0"/>
              <a:t>6/7/2022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0D06EF73-9DB8-4763-865F-2F88181A4732}"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913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66FFC4-1542-4DAA-837B-D6921D33E8CC}" type="datetime1">
              <a:rPr lang="en-US" smtClean="0"/>
              <a:pPr/>
              <a:t>6/7/2022</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CA8D9AD5-F248-4919-864A-CFD76CC027D6}" type="slidenum">
              <a:rPr lang="en-US" smtClean="0"/>
              <a:pPr/>
              <a:t>‹#›</a:t>
            </a:fld>
            <a:endParaRPr lang="en-US"/>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38729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605C7-DA32-47E3-8E60-0B60D86BAF89}" type="datetime1">
              <a:rPr lang="en-US" smtClean="0"/>
              <a:t>6/7/2022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CA8D9AD5-F248-4919-864A-CFD76CC027D6}"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921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9260F-252E-49E9-8B36-9D774100BA25}" type="datetime1">
              <a:rPr lang="en-US" smtClean="0"/>
              <a:t>6/7/2022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CA8D9AD5-F248-4919-864A-CFD76CC027D6}" type="slidenum">
              <a:rPr lang="en-US" smtClean="0"/>
              <a:t>‹#›</a:t>
            </a:fld>
            <a:endParaRPr lang="en-US"/>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205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B5DA44-6BB8-4FCD-946A-1E2EFA3D1A5F}" type="datetime1">
              <a:rPr lang="en-US" smtClean="0"/>
              <a:t>6/7/2022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265335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66FFC4-1542-4DAA-837B-D6921D33E8CC}" type="datetime1">
              <a:rPr lang="en-US" smtClean="0"/>
              <a:pPr/>
              <a:t>6/7/2022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30833522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2A66FFC4-1542-4DAA-837B-D6921D33E8CC}" type="datetime1">
              <a:rPr lang="en-US" smtClean="0"/>
              <a:pPr/>
              <a:t>6/7/2022</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r>
              <a:rPr lang="en-US"/>
              <a:t>Add a footer</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33758696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hyperlink" Target="https://www.kaggle.com/code/tusarahmed/internet-service-provider-customer-chur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playlist?list=PLgPe2w6G51vNh8uG_11VqXA389oufBVMo"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Deep Reinforcement Learning for Communication and Network</a:t>
            </a:r>
          </a:p>
        </p:txBody>
      </p:sp>
      <p:sp>
        <p:nvSpPr>
          <p:cNvPr id="3" name="Subtitle 2"/>
          <p:cNvSpPr>
            <a:spLocks noGrp="1"/>
          </p:cNvSpPr>
          <p:nvPr>
            <p:ph type="subTitle" idx="1"/>
          </p:nvPr>
        </p:nvSpPr>
        <p:spPr/>
        <p:txBody>
          <a:bodyPr/>
          <a:lstStyle/>
          <a:p>
            <a:r>
              <a:rPr lang="en-US" dirty="0"/>
              <a:t>Presented by: Najeeba </a:t>
            </a:r>
            <a:r>
              <a:rPr lang="en-US" dirty="0" err="1"/>
              <a:t>Mohd</a:t>
            </a:r>
            <a:endParaRPr lang="en-US" dirty="0"/>
          </a:p>
          <a:p>
            <a:r>
              <a:rPr lang="en-US" dirty="0"/>
              <a:t>Supervised by: Prof. </a:t>
            </a:r>
            <a:r>
              <a:rPr lang="en-US" dirty="0" err="1"/>
              <a:t>Mohab</a:t>
            </a:r>
            <a:r>
              <a:rPr lang="en-US" dirty="0"/>
              <a:t> </a:t>
            </a:r>
            <a:r>
              <a:rPr lang="en-US" dirty="0" err="1"/>
              <a:t>Mangoud</a:t>
            </a:r>
            <a:endParaRPr lang="en-US" dirty="0"/>
          </a:p>
          <a:p>
            <a:r>
              <a:rPr lang="en-US" dirty="0"/>
              <a:t>For AIE604 course project</a:t>
            </a:r>
          </a:p>
        </p:txBody>
      </p:sp>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Ns3-gym implementation</a:t>
            </a:r>
          </a:p>
        </p:txBody>
      </p:sp>
      <p:sp>
        <p:nvSpPr>
          <p:cNvPr id="7" name="Text Placeholder 6"/>
          <p:cNvSpPr>
            <a:spLocks noGrp="1"/>
          </p:cNvSpPr>
          <p:nvPr>
            <p:ph type="body" sz="half" idx="2"/>
          </p:nvPr>
        </p:nvSpPr>
        <p:spPr/>
        <p:txBody>
          <a:bodyPr>
            <a:normAutofit/>
          </a:bodyPr>
          <a:lstStyle/>
          <a:p>
            <a:r>
              <a:rPr lang="en-US" dirty="0"/>
              <a:t>Example 1</a:t>
            </a:r>
          </a:p>
        </p:txBody>
      </p:sp>
      <p:sp>
        <p:nvSpPr>
          <p:cNvPr id="2" name="TextBox 1">
            <a:extLst>
              <a:ext uri="{FF2B5EF4-FFF2-40B4-BE49-F238E27FC236}">
                <a16:creationId xmlns:a16="http://schemas.microsoft.com/office/drawing/2014/main" id="{030073C7-7EAB-30EE-EFE2-EFA9D251B8AF}"/>
              </a:ext>
            </a:extLst>
          </p:cNvPr>
          <p:cNvSpPr txBox="1"/>
          <p:nvPr/>
        </p:nvSpPr>
        <p:spPr>
          <a:xfrm>
            <a:off x="914400" y="685800"/>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err="1">
                <a:solidFill>
                  <a:schemeClr val="tx1">
                    <a:lumMod val="50000"/>
                    <a:lumOff val="50000"/>
                  </a:schemeClr>
                </a:solidFill>
                <a:effectLst/>
                <a:latin typeface="Times New Roman" panose="02020603050405020304" pitchFamily="18" charset="0"/>
                <a:ea typeface="Times New Roman" panose="02020603050405020304" pitchFamily="18" charset="0"/>
              </a:rPr>
              <a:t>CartPole</a:t>
            </a: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 from Gym library</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4" name="Rectangle 3">
            <a:extLst>
              <a:ext uri="{FF2B5EF4-FFF2-40B4-BE49-F238E27FC236}">
                <a16:creationId xmlns:a16="http://schemas.microsoft.com/office/drawing/2014/main" id="{7A54077C-1D47-466C-FFF8-184251068518}"/>
              </a:ext>
            </a:extLst>
          </p:cNvPr>
          <p:cNvSpPr>
            <a:spLocks noChangeArrowheads="1"/>
          </p:cNvSpPr>
          <p:nvPr/>
        </p:nvSpPr>
        <p:spPr bwMode="auto">
          <a:xfrm>
            <a:off x="3472069" y="419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F3DB5971-B417-D5E3-8068-32E001FC6537}"/>
              </a:ext>
            </a:extLst>
          </p:cNvPr>
          <p:cNvPicPr>
            <a:picLocks noChangeAspect="1"/>
          </p:cNvPicPr>
          <p:nvPr/>
        </p:nvPicPr>
        <p:blipFill>
          <a:blip r:embed="rId2"/>
          <a:stretch>
            <a:fillRect/>
          </a:stretch>
        </p:blipFill>
        <p:spPr>
          <a:xfrm>
            <a:off x="2661882" y="1237972"/>
            <a:ext cx="5257800" cy="1275715"/>
          </a:xfrm>
          <a:prstGeom prst="rect">
            <a:avLst/>
          </a:prstGeom>
        </p:spPr>
      </p:pic>
      <p:pic>
        <p:nvPicPr>
          <p:cNvPr id="8" name="Picture 7">
            <a:extLst>
              <a:ext uri="{FF2B5EF4-FFF2-40B4-BE49-F238E27FC236}">
                <a16:creationId xmlns:a16="http://schemas.microsoft.com/office/drawing/2014/main" id="{A061624C-EF52-50DA-A544-617D79D0BE64}"/>
              </a:ext>
            </a:extLst>
          </p:cNvPr>
          <p:cNvPicPr>
            <a:picLocks noChangeAspect="1"/>
          </p:cNvPicPr>
          <p:nvPr/>
        </p:nvPicPr>
        <p:blipFill>
          <a:blip r:embed="rId3"/>
          <a:stretch>
            <a:fillRect/>
          </a:stretch>
        </p:blipFill>
        <p:spPr>
          <a:xfrm>
            <a:off x="3042882" y="2806660"/>
            <a:ext cx="2247900" cy="1627505"/>
          </a:xfrm>
          <a:prstGeom prst="rect">
            <a:avLst/>
          </a:prstGeom>
        </p:spPr>
      </p:pic>
      <p:pic>
        <p:nvPicPr>
          <p:cNvPr id="9" name="Picture 8">
            <a:extLst>
              <a:ext uri="{FF2B5EF4-FFF2-40B4-BE49-F238E27FC236}">
                <a16:creationId xmlns:a16="http://schemas.microsoft.com/office/drawing/2014/main" id="{D4650392-CA8D-C1BA-32B4-9A115673C451}"/>
              </a:ext>
            </a:extLst>
          </p:cNvPr>
          <p:cNvPicPr>
            <a:picLocks noChangeAspect="1"/>
          </p:cNvPicPr>
          <p:nvPr/>
        </p:nvPicPr>
        <p:blipFill>
          <a:blip r:embed="rId4"/>
          <a:stretch>
            <a:fillRect/>
          </a:stretch>
        </p:blipFill>
        <p:spPr>
          <a:xfrm>
            <a:off x="5528907" y="2794595"/>
            <a:ext cx="2390775" cy="1639570"/>
          </a:xfrm>
          <a:prstGeom prst="rect">
            <a:avLst/>
          </a:prstGeom>
        </p:spPr>
      </p:pic>
      <p:pic>
        <p:nvPicPr>
          <p:cNvPr id="10" name="Picture 9">
            <a:extLst>
              <a:ext uri="{FF2B5EF4-FFF2-40B4-BE49-F238E27FC236}">
                <a16:creationId xmlns:a16="http://schemas.microsoft.com/office/drawing/2014/main" id="{5ED08558-D49D-438F-8DEB-4EFC47544B92}"/>
              </a:ext>
            </a:extLst>
          </p:cNvPr>
          <p:cNvPicPr>
            <a:picLocks noChangeAspect="1"/>
          </p:cNvPicPr>
          <p:nvPr/>
        </p:nvPicPr>
        <p:blipFill>
          <a:blip r:embed="rId5"/>
          <a:stretch>
            <a:fillRect/>
          </a:stretch>
        </p:blipFill>
        <p:spPr>
          <a:xfrm>
            <a:off x="3042882" y="4644071"/>
            <a:ext cx="4791075" cy="247015"/>
          </a:xfrm>
          <a:prstGeom prst="rect">
            <a:avLst/>
          </a:prstGeom>
        </p:spPr>
      </p:pic>
    </p:spTree>
    <p:extLst>
      <p:ext uri="{BB962C8B-B14F-4D97-AF65-F5344CB8AC3E}">
        <p14:creationId xmlns:p14="http://schemas.microsoft.com/office/powerpoint/2010/main" val="13256981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Ns3-gym implementation</a:t>
            </a:r>
          </a:p>
        </p:txBody>
      </p:sp>
      <p:sp>
        <p:nvSpPr>
          <p:cNvPr id="7" name="Text Placeholder 6"/>
          <p:cNvSpPr>
            <a:spLocks noGrp="1"/>
          </p:cNvSpPr>
          <p:nvPr>
            <p:ph type="body" sz="half" idx="2"/>
          </p:nvPr>
        </p:nvSpPr>
        <p:spPr/>
        <p:txBody>
          <a:bodyPr>
            <a:normAutofit/>
          </a:bodyPr>
          <a:lstStyle/>
          <a:p>
            <a:r>
              <a:rPr lang="en-US" dirty="0"/>
              <a:t>Example 1</a:t>
            </a:r>
          </a:p>
        </p:txBody>
      </p:sp>
      <p:sp>
        <p:nvSpPr>
          <p:cNvPr id="2" name="TextBox 1">
            <a:extLst>
              <a:ext uri="{FF2B5EF4-FFF2-40B4-BE49-F238E27FC236}">
                <a16:creationId xmlns:a16="http://schemas.microsoft.com/office/drawing/2014/main" id="{030073C7-7EAB-30EE-EFE2-EFA9D251B8AF}"/>
              </a:ext>
            </a:extLst>
          </p:cNvPr>
          <p:cNvSpPr txBox="1"/>
          <p:nvPr/>
        </p:nvSpPr>
        <p:spPr>
          <a:xfrm>
            <a:off x="914400" y="685800"/>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err="1">
                <a:solidFill>
                  <a:schemeClr val="tx1">
                    <a:lumMod val="50000"/>
                    <a:lumOff val="50000"/>
                  </a:schemeClr>
                </a:solidFill>
                <a:effectLst/>
                <a:latin typeface="Times New Roman" panose="02020603050405020304" pitchFamily="18" charset="0"/>
                <a:ea typeface="Times New Roman" panose="02020603050405020304" pitchFamily="18" charset="0"/>
              </a:rPr>
              <a:t>CartPole</a:t>
            </a: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 from Gym library</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4" name="Rectangle 3">
            <a:extLst>
              <a:ext uri="{FF2B5EF4-FFF2-40B4-BE49-F238E27FC236}">
                <a16:creationId xmlns:a16="http://schemas.microsoft.com/office/drawing/2014/main" id="{7A54077C-1D47-466C-FFF8-184251068518}"/>
              </a:ext>
            </a:extLst>
          </p:cNvPr>
          <p:cNvSpPr>
            <a:spLocks noChangeArrowheads="1"/>
          </p:cNvSpPr>
          <p:nvPr/>
        </p:nvSpPr>
        <p:spPr bwMode="auto">
          <a:xfrm>
            <a:off x="3472069" y="419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D33A46B0-106B-E805-C0FE-2100CEE12E8E}"/>
              </a:ext>
            </a:extLst>
          </p:cNvPr>
          <p:cNvPicPr>
            <a:picLocks noChangeAspect="1"/>
          </p:cNvPicPr>
          <p:nvPr/>
        </p:nvPicPr>
        <p:blipFill>
          <a:blip r:embed="rId4"/>
          <a:stretch>
            <a:fillRect/>
          </a:stretch>
        </p:blipFill>
        <p:spPr>
          <a:xfrm>
            <a:off x="596475" y="1666875"/>
            <a:ext cx="3423285" cy="1762125"/>
          </a:xfrm>
          <a:prstGeom prst="rect">
            <a:avLst/>
          </a:prstGeom>
        </p:spPr>
      </p:pic>
      <p:pic>
        <p:nvPicPr>
          <p:cNvPr id="12" name="Picture 11">
            <a:extLst>
              <a:ext uri="{FF2B5EF4-FFF2-40B4-BE49-F238E27FC236}">
                <a16:creationId xmlns:a16="http://schemas.microsoft.com/office/drawing/2014/main" id="{1E506DFE-F28C-A308-1B85-674CDBE55A66}"/>
              </a:ext>
            </a:extLst>
          </p:cNvPr>
          <p:cNvPicPr>
            <a:picLocks noChangeAspect="1"/>
          </p:cNvPicPr>
          <p:nvPr/>
        </p:nvPicPr>
        <p:blipFill>
          <a:blip r:embed="rId5"/>
          <a:stretch>
            <a:fillRect/>
          </a:stretch>
        </p:blipFill>
        <p:spPr>
          <a:xfrm>
            <a:off x="4350650" y="2170430"/>
            <a:ext cx="1581150" cy="1258570"/>
          </a:xfrm>
          <a:prstGeom prst="rect">
            <a:avLst/>
          </a:prstGeom>
        </p:spPr>
      </p:pic>
      <p:pic>
        <p:nvPicPr>
          <p:cNvPr id="13" name="Picture 12">
            <a:extLst>
              <a:ext uri="{FF2B5EF4-FFF2-40B4-BE49-F238E27FC236}">
                <a16:creationId xmlns:a16="http://schemas.microsoft.com/office/drawing/2014/main" id="{560A150C-CD33-F0A2-ABB2-DAC06CB34930}"/>
              </a:ext>
            </a:extLst>
          </p:cNvPr>
          <p:cNvPicPr>
            <a:picLocks noChangeAspect="1"/>
          </p:cNvPicPr>
          <p:nvPr/>
        </p:nvPicPr>
        <p:blipFill>
          <a:blip r:embed="rId6"/>
          <a:stretch>
            <a:fillRect/>
          </a:stretch>
        </p:blipFill>
        <p:spPr>
          <a:xfrm>
            <a:off x="940700" y="3889596"/>
            <a:ext cx="4200525" cy="328295"/>
          </a:xfrm>
          <a:prstGeom prst="rect">
            <a:avLst/>
          </a:prstGeom>
        </p:spPr>
      </p:pic>
      <p:pic>
        <p:nvPicPr>
          <p:cNvPr id="14" name="Picture 13">
            <a:extLst>
              <a:ext uri="{FF2B5EF4-FFF2-40B4-BE49-F238E27FC236}">
                <a16:creationId xmlns:a16="http://schemas.microsoft.com/office/drawing/2014/main" id="{DAEA7B2E-98F6-25DF-F190-D72968A2E7A9}"/>
              </a:ext>
            </a:extLst>
          </p:cNvPr>
          <p:cNvPicPr>
            <a:picLocks noChangeAspect="1"/>
          </p:cNvPicPr>
          <p:nvPr/>
        </p:nvPicPr>
        <p:blipFill>
          <a:blip r:embed="rId7"/>
          <a:stretch>
            <a:fillRect/>
          </a:stretch>
        </p:blipFill>
        <p:spPr>
          <a:xfrm>
            <a:off x="7576447" y="1212144"/>
            <a:ext cx="2816225" cy="1247775"/>
          </a:xfrm>
          <a:prstGeom prst="rect">
            <a:avLst/>
          </a:prstGeom>
        </p:spPr>
      </p:pic>
      <p:sp>
        <p:nvSpPr>
          <p:cNvPr id="15" name="TextBox 14">
            <a:extLst>
              <a:ext uri="{FF2B5EF4-FFF2-40B4-BE49-F238E27FC236}">
                <a16:creationId xmlns:a16="http://schemas.microsoft.com/office/drawing/2014/main" id="{52BAD043-B1B4-41C8-0410-8F150901E77E}"/>
              </a:ext>
            </a:extLst>
          </p:cNvPr>
          <p:cNvSpPr txBox="1"/>
          <p:nvPr/>
        </p:nvSpPr>
        <p:spPr>
          <a:xfrm>
            <a:off x="914400" y="685256"/>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err="1">
                <a:solidFill>
                  <a:schemeClr val="tx1">
                    <a:lumMod val="50000"/>
                    <a:lumOff val="50000"/>
                  </a:schemeClr>
                </a:solidFill>
                <a:effectLst/>
                <a:latin typeface="Times New Roman" panose="02020603050405020304" pitchFamily="18" charset="0"/>
                <a:ea typeface="Times New Roman" panose="02020603050405020304" pitchFamily="18" charset="0"/>
              </a:rPr>
              <a:t>CartPole</a:t>
            </a: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 from Gym library</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16" name="TextBox 15">
            <a:extLst>
              <a:ext uri="{FF2B5EF4-FFF2-40B4-BE49-F238E27FC236}">
                <a16:creationId xmlns:a16="http://schemas.microsoft.com/office/drawing/2014/main" id="{598FAE09-A6C8-ADF5-4485-816AFE4B652F}"/>
              </a:ext>
            </a:extLst>
          </p:cNvPr>
          <p:cNvSpPr txBox="1"/>
          <p:nvPr/>
        </p:nvSpPr>
        <p:spPr>
          <a:xfrm>
            <a:off x="7407965" y="504241"/>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Loop ?</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pic>
        <p:nvPicPr>
          <p:cNvPr id="5" name="VID_20220607_002201">
            <a:hlinkClick r:id="" action="ppaction://media"/>
            <a:extLst>
              <a:ext uri="{FF2B5EF4-FFF2-40B4-BE49-F238E27FC236}">
                <a16:creationId xmlns:a16="http://schemas.microsoft.com/office/drawing/2014/main" id="{E9B8E63B-40B3-4B56-192C-66D40D98FCF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026965" y="2648495"/>
            <a:ext cx="3837497" cy="2158592"/>
          </a:xfrm>
          <a:prstGeom prst="rect">
            <a:avLst/>
          </a:prstGeom>
        </p:spPr>
      </p:pic>
    </p:spTree>
    <p:extLst>
      <p:ext uri="{BB962C8B-B14F-4D97-AF65-F5344CB8AC3E}">
        <p14:creationId xmlns:p14="http://schemas.microsoft.com/office/powerpoint/2010/main" val="1260293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Ns3-gym implementation</a:t>
            </a:r>
          </a:p>
        </p:txBody>
      </p:sp>
      <p:sp>
        <p:nvSpPr>
          <p:cNvPr id="7" name="Text Placeholder 6"/>
          <p:cNvSpPr>
            <a:spLocks noGrp="1"/>
          </p:cNvSpPr>
          <p:nvPr>
            <p:ph type="body" sz="half" idx="2"/>
          </p:nvPr>
        </p:nvSpPr>
        <p:spPr/>
        <p:txBody>
          <a:bodyPr>
            <a:normAutofit/>
          </a:bodyPr>
          <a:lstStyle/>
          <a:p>
            <a:r>
              <a:rPr lang="en-US" dirty="0"/>
              <a:t>Example 1</a:t>
            </a:r>
          </a:p>
        </p:txBody>
      </p:sp>
      <p:sp>
        <p:nvSpPr>
          <p:cNvPr id="2" name="TextBox 1">
            <a:extLst>
              <a:ext uri="{FF2B5EF4-FFF2-40B4-BE49-F238E27FC236}">
                <a16:creationId xmlns:a16="http://schemas.microsoft.com/office/drawing/2014/main" id="{030073C7-7EAB-30EE-EFE2-EFA9D251B8AF}"/>
              </a:ext>
            </a:extLst>
          </p:cNvPr>
          <p:cNvSpPr txBox="1"/>
          <p:nvPr/>
        </p:nvSpPr>
        <p:spPr>
          <a:xfrm>
            <a:off x="914400" y="685800"/>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err="1">
                <a:solidFill>
                  <a:schemeClr val="tx1">
                    <a:lumMod val="50000"/>
                    <a:lumOff val="50000"/>
                  </a:schemeClr>
                </a:solidFill>
                <a:effectLst/>
                <a:latin typeface="Times New Roman" panose="02020603050405020304" pitchFamily="18" charset="0"/>
                <a:ea typeface="Times New Roman" panose="02020603050405020304" pitchFamily="18" charset="0"/>
              </a:rPr>
              <a:t>CartPole</a:t>
            </a: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 from Gym library</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4" name="Rectangle 3">
            <a:extLst>
              <a:ext uri="{FF2B5EF4-FFF2-40B4-BE49-F238E27FC236}">
                <a16:creationId xmlns:a16="http://schemas.microsoft.com/office/drawing/2014/main" id="{7A54077C-1D47-466C-FFF8-184251068518}"/>
              </a:ext>
            </a:extLst>
          </p:cNvPr>
          <p:cNvSpPr>
            <a:spLocks noChangeArrowheads="1"/>
          </p:cNvSpPr>
          <p:nvPr/>
        </p:nvSpPr>
        <p:spPr bwMode="auto">
          <a:xfrm>
            <a:off x="3472069" y="419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52BAD043-B1B4-41C8-0410-8F150901E77E}"/>
              </a:ext>
            </a:extLst>
          </p:cNvPr>
          <p:cNvSpPr txBox="1"/>
          <p:nvPr/>
        </p:nvSpPr>
        <p:spPr>
          <a:xfrm>
            <a:off x="914400" y="685256"/>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err="1">
                <a:solidFill>
                  <a:schemeClr val="tx1">
                    <a:lumMod val="50000"/>
                    <a:lumOff val="50000"/>
                  </a:schemeClr>
                </a:solidFill>
                <a:effectLst/>
                <a:latin typeface="Times New Roman" panose="02020603050405020304" pitchFamily="18" charset="0"/>
                <a:ea typeface="Times New Roman" panose="02020603050405020304" pitchFamily="18" charset="0"/>
              </a:rPr>
              <a:t>CartPole</a:t>
            </a: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 from Gym library</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16" name="TextBox 15">
            <a:extLst>
              <a:ext uri="{FF2B5EF4-FFF2-40B4-BE49-F238E27FC236}">
                <a16:creationId xmlns:a16="http://schemas.microsoft.com/office/drawing/2014/main" id="{598FAE09-A6C8-ADF5-4485-816AFE4B652F}"/>
              </a:ext>
            </a:extLst>
          </p:cNvPr>
          <p:cNvSpPr txBox="1"/>
          <p:nvPr/>
        </p:nvSpPr>
        <p:spPr>
          <a:xfrm>
            <a:off x="7407965" y="504241"/>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Loop ?</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pic>
        <p:nvPicPr>
          <p:cNvPr id="17" name="Picture 16">
            <a:extLst>
              <a:ext uri="{FF2B5EF4-FFF2-40B4-BE49-F238E27FC236}">
                <a16:creationId xmlns:a16="http://schemas.microsoft.com/office/drawing/2014/main" id="{F385FB6C-3DB6-1060-79D9-62E51136627E}"/>
              </a:ext>
            </a:extLst>
          </p:cNvPr>
          <p:cNvPicPr>
            <a:picLocks noChangeAspect="1"/>
          </p:cNvPicPr>
          <p:nvPr/>
        </p:nvPicPr>
        <p:blipFill>
          <a:blip r:embed="rId2"/>
          <a:stretch>
            <a:fillRect/>
          </a:stretch>
        </p:blipFill>
        <p:spPr>
          <a:xfrm>
            <a:off x="2481262" y="1693727"/>
            <a:ext cx="5400675" cy="1842770"/>
          </a:xfrm>
          <a:prstGeom prst="rect">
            <a:avLst/>
          </a:prstGeom>
        </p:spPr>
      </p:pic>
      <p:pic>
        <p:nvPicPr>
          <p:cNvPr id="19" name="Picture 18">
            <a:extLst>
              <a:ext uri="{FF2B5EF4-FFF2-40B4-BE49-F238E27FC236}">
                <a16:creationId xmlns:a16="http://schemas.microsoft.com/office/drawing/2014/main" id="{9890FD7C-1C74-8812-6F4C-16A36BBDDC6A}"/>
              </a:ext>
            </a:extLst>
          </p:cNvPr>
          <p:cNvPicPr>
            <a:picLocks noChangeAspect="1"/>
          </p:cNvPicPr>
          <p:nvPr/>
        </p:nvPicPr>
        <p:blipFill>
          <a:blip r:embed="rId3"/>
          <a:stretch>
            <a:fillRect/>
          </a:stretch>
        </p:blipFill>
        <p:spPr>
          <a:xfrm>
            <a:off x="2452687" y="3694501"/>
            <a:ext cx="5429250" cy="692785"/>
          </a:xfrm>
          <a:prstGeom prst="rect">
            <a:avLst/>
          </a:prstGeom>
        </p:spPr>
      </p:pic>
    </p:spTree>
    <p:extLst>
      <p:ext uri="{BB962C8B-B14F-4D97-AF65-F5344CB8AC3E}">
        <p14:creationId xmlns:p14="http://schemas.microsoft.com/office/powerpoint/2010/main" val="294695283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Ns3-gym implementation</a:t>
            </a:r>
          </a:p>
        </p:txBody>
      </p:sp>
      <p:sp>
        <p:nvSpPr>
          <p:cNvPr id="7" name="Text Placeholder 6"/>
          <p:cNvSpPr>
            <a:spLocks noGrp="1"/>
          </p:cNvSpPr>
          <p:nvPr>
            <p:ph type="body" sz="half" idx="2"/>
          </p:nvPr>
        </p:nvSpPr>
        <p:spPr/>
        <p:txBody>
          <a:bodyPr>
            <a:normAutofit/>
          </a:bodyPr>
          <a:lstStyle/>
          <a:p>
            <a:r>
              <a:rPr lang="en-US" dirty="0"/>
              <a:t>Example 2</a:t>
            </a:r>
          </a:p>
        </p:txBody>
      </p:sp>
      <p:sp>
        <p:nvSpPr>
          <p:cNvPr id="2" name="TextBox 1">
            <a:extLst>
              <a:ext uri="{FF2B5EF4-FFF2-40B4-BE49-F238E27FC236}">
                <a16:creationId xmlns:a16="http://schemas.microsoft.com/office/drawing/2014/main" id="{030073C7-7EAB-30EE-EFE2-EFA9D251B8AF}"/>
              </a:ext>
            </a:extLst>
          </p:cNvPr>
          <p:cNvSpPr txBox="1"/>
          <p:nvPr/>
        </p:nvSpPr>
        <p:spPr>
          <a:xfrm>
            <a:off x="914400" y="685800"/>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Test example for ns3-gym</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4" name="Rectangle 3">
            <a:extLst>
              <a:ext uri="{FF2B5EF4-FFF2-40B4-BE49-F238E27FC236}">
                <a16:creationId xmlns:a16="http://schemas.microsoft.com/office/drawing/2014/main" id="{7A54077C-1D47-466C-FFF8-184251068518}"/>
              </a:ext>
            </a:extLst>
          </p:cNvPr>
          <p:cNvSpPr>
            <a:spLocks noChangeArrowheads="1"/>
          </p:cNvSpPr>
          <p:nvPr/>
        </p:nvSpPr>
        <p:spPr bwMode="auto">
          <a:xfrm>
            <a:off x="3472069" y="419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D1EFB527-A258-904D-985B-F9BC7471A532}"/>
              </a:ext>
            </a:extLst>
          </p:cNvPr>
          <p:cNvPicPr>
            <a:picLocks noChangeAspect="1"/>
          </p:cNvPicPr>
          <p:nvPr/>
        </p:nvPicPr>
        <p:blipFill>
          <a:blip r:embed="rId2"/>
          <a:stretch>
            <a:fillRect/>
          </a:stretch>
        </p:blipFill>
        <p:spPr>
          <a:xfrm>
            <a:off x="1239576" y="1790689"/>
            <a:ext cx="7636890" cy="2549299"/>
          </a:xfrm>
          <a:prstGeom prst="rect">
            <a:avLst/>
          </a:prstGeom>
        </p:spPr>
      </p:pic>
    </p:spTree>
    <p:extLst>
      <p:ext uri="{BB962C8B-B14F-4D97-AF65-F5344CB8AC3E}">
        <p14:creationId xmlns:p14="http://schemas.microsoft.com/office/powerpoint/2010/main" val="328810585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Ns3-gym implementation</a:t>
            </a:r>
          </a:p>
        </p:txBody>
      </p:sp>
      <p:sp>
        <p:nvSpPr>
          <p:cNvPr id="7" name="Text Placeholder 6"/>
          <p:cNvSpPr>
            <a:spLocks noGrp="1"/>
          </p:cNvSpPr>
          <p:nvPr>
            <p:ph type="body" sz="half" idx="2"/>
          </p:nvPr>
        </p:nvSpPr>
        <p:spPr/>
        <p:txBody>
          <a:bodyPr>
            <a:normAutofit/>
          </a:bodyPr>
          <a:lstStyle/>
          <a:p>
            <a:r>
              <a:rPr lang="en-US" dirty="0"/>
              <a:t>Example 3</a:t>
            </a:r>
          </a:p>
        </p:txBody>
      </p:sp>
      <p:sp>
        <p:nvSpPr>
          <p:cNvPr id="2" name="TextBox 1">
            <a:extLst>
              <a:ext uri="{FF2B5EF4-FFF2-40B4-BE49-F238E27FC236}">
                <a16:creationId xmlns:a16="http://schemas.microsoft.com/office/drawing/2014/main" id="{030073C7-7EAB-30EE-EFE2-EFA9D251B8AF}"/>
              </a:ext>
            </a:extLst>
          </p:cNvPr>
          <p:cNvSpPr txBox="1"/>
          <p:nvPr/>
        </p:nvSpPr>
        <p:spPr>
          <a:xfrm>
            <a:off x="914400" y="685800"/>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TCP example for ns3-gym</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4" name="Rectangle 3">
            <a:extLst>
              <a:ext uri="{FF2B5EF4-FFF2-40B4-BE49-F238E27FC236}">
                <a16:creationId xmlns:a16="http://schemas.microsoft.com/office/drawing/2014/main" id="{7A54077C-1D47-466C-FFF8-184251068518}"/>
              </a:ext>
            </a:extLst>
          </p:cNvPr>
          <p:cNvSpPr>
            <a:spLocks noChangeArrowheads="1"/>
          </p:cNvSpPr>
          <p:nvPr/>
        </p:nvSpPr>
        <p:spPr bwMode="auto">
          <a:xfrm>
            <a:off x="3472069" y="419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45CC4D52-DF0E-CC60-2506-8FDA4D33CBC4}"/>
              </a:ext>
            </a:extLst>
          </p:cNvPr>
          <p:cNvPicPr>
            <a:picLocks noChangeAspect="1"/>
          </p:cNvPicPr>
          <p:nvPr/>
        </p:nvPicPr>
        <p:blipFill>
          <a:blip r:embed="rId2"/>
          <a:stretch>
            <a:fillRect/>
          </a:stretch>
        </p:blipFill>
        <p:spPr>
          <a:xfrm>
            <a:off x="327849" y="1256004"/>
            <a:ext cx="6857792" cy="2407830"/>
          </a:xfrm>
          <a:prstGeom prst="rect">
            <a:avLst/>
          </a:prstGeom>
        </p:spPr>
      </p:pic>
      <p:sp>
        <p:nvSpPr>
          <p:cNvPr id="9" name="Rectangle 8">
            <a:extLst>
              <a:ext uri="{FF2B5EF4-FFF2-40B4-BE49-F238E27FC236}">
                <a16:creationId xmlns:a16="http://schemas.microsoft.com/office/drawing/2014/main" id="{0C03B0B9-7D3E-79F3-C492-9BC506E0AFEF}"/>
              </a:ext>
            </a:extLst>
          </p:cNvPr>
          <p:cNvSpPr>
            <a:spLocks noChangeArrowheads="1"/>
          </p:cNvSpPr>
          <p:nvPr/>
        </p:nvSpPr>
        <p:spPr bwMode="auto">
          <a:xfrm>
            <a:off x="3472069" y="3918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65DD3809-16C0-DDD8-9564-2A034C3995D8}"/>
              </a:ext>
            </a:extLst>
          </p:cNvPr>
          <p:cNvPicPr>
            <a:picLocks noChangeAspect="1"/>
          </p:cNvPicPr>
          <p:nvPr/>
        </p:nvPicPr>
        <p:blipFill>
          <a:blip r:embed="rId3"/>
          <a:stretch>
            <a:fillRect/>
          </a:stretch>
        </p:blipFill>
        <p:spPr>
          <a:xfrm>
            <a:off x="7935296" y="419100"/>
            <a:ext cx="2609850" cy="2075180"/>
          </a:xfrm>
          <a:prstGeom prst="rect">
            <a:avLst/>
          </a:prstGeom>
        </p:spPr>
      </p:pic>
      <p:pic>
        <p:nvPicPr>
          <p:cNvPr id="12" name="Picture 11">
            <a:extLst>
              <a:ext uri="{FF2B5EF4-FFF2-40B4-BE49-F238E27FC236}">
                <a16:creationId xmlns:a16="http://schemas.microsoft.com/office/drawing/2014/main" id="{1156997A-460A-5D46-24CD-C378CEE2EB22}"/>
              </a:ext>
            </a:extLst>
          </p:cNvPr>
          <p:cNvPicPr>
            <a:picLocks noChangeAspect="1"/>
          </p:cNvPicPr>
          <p:nvPr/>
        </p:nvPicPr>
        <p:blipFill>
          <a:blip r:embed="rId4"/>
          <a:stretch>
            <a:fillRect/>
          </a:stretch>
        </p:blipFill>
        <p:spPr>
          <a:xfrm>
            <a:off x="7712411" y="2595245"/>
            <a:ext cx="2832735" cy="2089150"/>
          </a:xfrm>
          <a:prstGeom prst="rect">
            <a:avLst/>
          </a:prstGeom>
        </p:spPr>
      </p:pic>
    </p:spTree>
    <p:extLst>
      <p:ext uri="{BB962C8B-B14F-4D97-AF65-F5344CB8AC3E}">
        <p14:creationId xmlns:p14="http://schemas.microsoft.com/office/powerpoint/2010/main" val="100940306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Ns3-gym implementation</a:t>
            </a:r>
          </a:p>
        </p:txBody>
      </p:sp>
      <p:sp>
        <p:nvSpPr>
          <p:cNvPr id="7" name="Text Placeholder 6"/>
          <p:cNvSpPr>
            <a:spLocks noGrp="1"/>
          </p:cNvSpPr>
          <p:nvPr>
            <p:ph type="body" sz="half" idx="2"/>
          </p:nvPr>
        </p:nvSpPr>
        <p:spPr/>
        <p:txBody>
          <a:bodyPr>
            <a:normAutofit/>
          </a:bodyPr>
          <a:lstStyle/>
          <a:p>
            <a:r>
              <a:rPr lang="en-US" dirty="0"/>
              <a:t>Example 3</a:t>
            </a:r>
          </a:p>
        </p:txBody>
      </p:sp>
      <p:sp>
        <p:nvSpPr>
          <p:cNvPr id="2" name="TextBox 1">
            <a:extLst>
              <a:ext uri="{FF2B5EF4-FFF2-40B4-BE49-F238E27FC236}">
                <a16:creationId xmlns:a16="http://schemas.microsoft.com/office/drawing/2014/main" id="{030073C7-7EAB-30EE-EFE2-EFA9D251B8AF}"/>
              </a:ext>
            </a:extLst>
          </p:cNvPr>
          <p:cNvSpPr txBox="1"/>
          <p:nvPr/>
        </p:nvSpPr>
        <p:spPr>
          <a:xfrm>
            <a:off x="914400" y="685800"/>
            <a:ext cx="7739270"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TCP example for ns3-gym</a:t>
            </a: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4" name="Rectangle 3">
            <a:extLst>
              <a:ext uri="{FF2B5EF4-FFF2-40B4-BE49-F238E27FC236}">
                <a16:creationId xmlns:a16="http://schemas.microsoft.com/office/drawing/2014/main" id="{7A54077C-1D47-466C-FFF8-184251068518}"/>
              </a:ext>
            </a:extLst>
          </p:cNvPr>
          <p:cNvSpPr>
            <a:spLocks noChangeArrowheads="1"/>
          </p:cNvSpPr>
          <p:nvPr/>
        </p:nvSpPr>
        <p:spPr bwMode="auto">
          <a:xfrm>
            <a:off x="3472069" y="419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0C03B0B9-7D3E-79F3-C492-9BC506E0AFEF}"/>
              </a:ext>
            </a:extLst>
          </p:cNvPr>
          <p:cNvSpPr>
            <a:spLocks noChangeArrowheads="1"/>
          </p:cNvSpPr>
          <p:nvPr/>
        </p:nvSpPr>
        <p:spPr bwMode="auto">
          <a:xfrm>
            <a:off x="3472069" y="3918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D01C1E8B-4103-39A9-6D40-3791213FA9CB}"/>
              </a:ext>
            </a:extLst>
          </p:cNvPr>
          <p:cNvPicPr>
            <a:picLocks noChangeAspect="1"/>
          </p:cNvPicPr>
          <p:nvPr/>
        </p:nvPicPr>
        <p:blipFill>
          <a:blip r:embed="rId2"/>
          <a:stretch>
            <a:fillRect/>
          </a:stretch>
        </p:blipFill>
        <p:spPr>
          <a:xfrm>
            <a:off x="914400" y="1282064"/>
            <a:ext cx="3438525" cy="1784985"/>
          </a:xfrm>
          <a:prstGeom prst="rect">
            <a:avLst/>
          </a:prstGeom>
        </p:spPr>
      </p:pic>
      <p:pic>
        <p:nvPicPr>
          <p:cNvPr id="13" name="Picture 12">
            <a:extLst>
              <a:ext uri="{FF2B5EF4-FFF2-40B4-BE49-F238E27FC236}">
                <a16:creationId xmlns:a16="http://schemas.microsoft.com/office/drawing/2014/main" id="{EC670626-3770-AFE8-7E91-74660832745E}"/>
              </a:ext>
            </a:extLst>
          </p:cNvPr>
          <p:cNvPicPr>
            <a:picLocks noChangeAspect="1"/>
          </p:cNvPicPr>
          <p:nvPr/>
        </p:nvPicPr>
        <p:blipFill>
          <a:blip r:embed="rId3"/>
          <a:stretch>
            <a:fillRect/>
          </a:stretch>
        </p:blipFill>
        <p:spPr>
          <a:xfrm>
            <a:off x="1219199" y="3364173"/>
            <a:ext cx="2828925" cy="1176020"/>
          </a:xfrm>
          <a:prstGeom prst="rect">
            <a:avLst/>
          </a:prstGeom>
        </p:spPr>
      </p:pic>
      <p:pic>
        <p:nvPicPr>
          <p:cNvPr id="14" name="Picture 13">
            <a:extLst>
              <a:ext uri="{FF2B5EF4-FFF2-40B4-BE49-F238E27FC236}">
                <a16:creationId xmlns:a16="http://schemas.microsoft.com/office/drawing/2014/main" id="{2B535573-8F36-7ABA-643F-83F49EC735BD}"/>
              </a:ext>
            </a:extLst>
          </p:cNvPr>
          <p:cNvPicPr>
            <a:picLocks noChangeAspect="1"/>
          </p:cNvPicPr>
          <p:nvPr/>
        </p:nvPicPr>
        <p:blipFill>
          <a:blip r:embed="rId4"/>
          <a:stretch>
            <a:fillRect/>
          </a:stretch>
        </p:blipFill>
        <p:spPr>
          <a:xfrm>
            <a:off x="5826649" y="1566612"/>
            <a:ext cx="3741420" cy="534670"/>
          </a:xfrm>
          <a:prstGeom prst="rect">
            <a:avLst/>
          </a:prstGeom>
        </p:spPr>
      </p:pic>
      <p:pic>
        <p:nvPicPr>
          <p:cNvPr id="15" name="Picture 14">
            <a:extLst>
              <a:ext uri="{FF2B5EF4-FFF2-40B4-BE49-F238E27FC236}">
                <a16:creationId xmlns:a16="http://schemas.microsoft.com/office/drawing/2014/main" id="{4241004F-9930-60C6-FFD6-095AEE8F6087}"/>
              </a:ext>
            </a:extLst>
          </p:cNvPr>
          <p:cNvPicPr>
            <a:picLocks noChangeAspect="1"/>
          </p:cNvPicPr>
          <p:nvPr/>
        </p:nvPicPr>
        <p:blipFill>
          <a:blip r:embed="rId5"/>
          <a:stretch>
            <a:fillRect/>
          </a:stretch>
        </p:blipFill>
        <p:spPr>
          <a:xfrm>
            <a:off x="5804424" y="2499494"/>
            <a:ext cx="3763645" cy="584200"/>
          </a:xfrm>
          <a:prstGeom prst="rect">
            <a:avLst/>
          </a:prstGeom>
        </p:spPr>
      </p:pic>
    </p:spTree>
    <p:extLst>
      <p:ext uri="{BB962C8B-B14F-4D97-AF65-F5344CB8AC3E}">
        <p14:creationId xmlns:p14="http://schemas.microsoft.com/office/powerpoint/2010/main" val="14729321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2682-31A4-4177-994B-5B64B9D1C559}"/>
              </a:ext>
            </a:extLst>
          </p:cNvPr>
          <p:cNvSpPr>
            <a:spLocks noGrp="1"/>
          </p:cNvSpPr>
          <p:nvPr>
            <p:ph type="title"/>
          </p:nvPr>
        </p:nvSpPr>
        <p:spPr/>
        <p:txBody>
          <a:bodyPr/>
          <a:lstStyle/>
          <a:p>
            <a:r>
              <a:rPr lang="en-US" dirty="0"/>
              <a:t>Challenges and Future work</a:t>
            </a:r>
          </a:p>
        </p:txBody>
      </p:sp>
      <p:sp>
        <p:nvSpPr>
          <p:cNvPr id="3" name="Content Placeholder 2">
            <a:extLst>
              <a:ext uri="{FF2B5EF4-FFF2-40B4-BE49-F238E27FC236}">
                <a16:creationId xmlns:a16="http://schemas.microsoft.com/office/drawing/2014/main" id="{07E7D92A-9047-40F8-8B75-EF4C58253102}"/>
              </a:ext>
            </a:extLst>
          </p:cNvPr>
          <p:cNvSpPr>
            <a:spLocks noGrp="1"/>
          </p:cNvSpPr>
          <p:nvPr>
            <p:ph idx="1"/>
          </p:nvPr>
        </p:nvSpPr>
        <p:spPr/>
        <p:txBody>
          <a:bodyPr>
            <a:normAutofit lnSpcReduction="10000"/>
          </a:bodyPr>
          <a:lstStyle/>
          <a:p>
            <a:r>
              <a:rPr lang="en-US" sz="1800" dirty="0"/>
              <a:t>ML and network</a:t>
            </a:r>
            <a:endParaRPr lang="en-US" sz="1800" dirty="0">
              <a:hlinkClick r:id="rId2">
                <a:extLst>
                  <a:ext uri="{A12FA001-AC4F-418D-AE19-62706E023703}">
                    <ahyp:hlinkClr xmlns:ahyp="http://schemas.microsoft.com/office/drawing/2018/hyperlinkcolor" val="tx"/>
                  </a:ext>
                </a:extLst>
              </a:hlinkClick>
            </a:endParaRPr>
          </a:p>
          <a:p>
            <a:pPr lvl="1"/>
            <a:r>
              <a:rPr lang="en-US" dirty="0"/>
              <a:t>It is thought that network researchers lack the knowledge of ML, and at the same time ML researchers lacks the knowledge of networking, due to that, this field needs to be more involved in researches to utilize the abilities of ML for optimizations.</a:t>
            </a:r>
          </a:p>
          <a:p>
            <a:r>
              <a:rPr lang="en-US" dirty="0"/>
              <a:t>Environment</a:t>
            </a:r>
          </a:p>
          <a:p>
            <a:pPr lvl="1"/>
            <a:r>
              <a:rPr lang="en-US" dirty="0"/>
              <a:t>the nature of the application, that there is no data collection to train the model, and the need of setting the environment similar to the real-world in order to get accurate results.</a:t>
            </a:r>
          </a:p>
          <a:p>
            <a:r>
              <a:rPr lang="en-US" dirty="0"/>
              <a:t>Technical abilities</a:t>
            </a:r>
          </a:p>
          <a:p>
            <a:pPr lvl="1"/>
            <a:r>
              <a:rPr lang="en-US" dirty="0"/>
              <a:t>the technical issues that could arise in between, will require the researcher to be familiar with all required skills, including working with C++ and Python together, and the full understanding of communications and network behaviors. Furthermore, the ability to observe the results for large environments</a:t>
            </a:r>
          </a:p>
        </p:txBody>
      </p:sp>
    </p:spTree>
    <p:extLst>
      <p:ext uri="{BB962C8B-B14F-4D97-AF65-F5344CB8AC3E}">
        <p14:creationId xmlns:p14="http://schemas.microsoft.com/office/powerpoint/2010/main" val="3586205041"/>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50AC9220-1A1D-642F-453F-E9A9CEE1FD41}"/>
              </a:ext>
            </a:extLst>
          </p:cNvPr>
          <p:cNvSpPr>
            <a:spLocks noGrp="1"/>
          </p:cNvSpPr>
          <p:nvPr>
            <p:ph idx="1"/>
          </p:nvPr>
        </p:nvSpPr>
        <p:spPr>
          <a:xfrm>
            <a:off x="1261871" y="1828800"/>
            <a:ext cx="9180841" cy="4638261"/>
          </a:xfrm>
        </p:spPr>
        <p:txBody>
          <a:bodyPr>
            <a:normAutofit fontScale="92500" lnSpcReduction="20000"/>
          </a:bodyPr>
          <a:lstStyle/>
          <a:p>
            <a:pPr marL="0" marR="0">
              <a:spcBef>
                <a:spcPts val="1000"/>
              </a:spcBef>
              <a:spcAft>
                <a:spcPts val="0"/>
              </a:spcAft>
            </a:pPr>
            <a:r>
              <a:rPr lang="en-US" sz="1800" dirty="0">
                <a:solidFill>
                  <a:srgbClr val="222222"/>
                </a:solidFill>
                <a:latin typeface="Arial" panose="020B0604020202020204" pitchFamily="34" charset="0"/>
                <a:ea typeface="Times New Roman" panose="02020603050405020304" pitchFamily="18" charset="0"/>
              </a:rPr>
              <a:t>[1] Luong, N.C., Hoang, D.T., Gong, S., </a:t>
            </a:r>
            <a:r>
              <a:rPr lang="en-US" sz="1800" dirty="0" err="1">
                <a:solidFill>
                  <a:srgbClr val="222222"/>
                </a:solidFill>
                <a:latin typeface="Arial" panose="020B0604020202020204" pitchFamily="34" charset="0"/>
                <a:ea typeface="Times New Roman" panose="02020603050405020304" pitchFamily="18" charset="0"/>
              </a:rPr>
              <a:t>Niyato</a:t>
            </a:r>
            <a:r>
              <a:rPr lang="en-US" sz="1800" dirty="0">
                <a:solidFill>
                  <a:srgbClr val="222222"/>
                </a:solidFill>
                <a:latin typeface="Arial" panose="020B0604020202020204" pitchFamily="34" charset="0"/>
                <a:ea typeface="Times New Roman" panose="02020603050405020304" pitchFamily="18" charset="0"/>
              </a:rPr>
              <a:t>, D., Wang, P., Liang, Y.C. and Kim, D.I., 2019. Applications of deep reinforcement learning in communications and networking: A survey. IEEE Communications Surveys &amp; Tutorials, 21(4), pp.3133-3174.</a:t>
            </a:r>
          </a:p>
          <a:p>
            <a:pPr marL="0" marR="0">
              <a:spcBef>
                <a:spcPts val="1000"/>
              </a:spcBef>
              <a:spcAft>
                <a:spcPts val="0"/>
              </a:spcAft>
            </a:pPr>
            <a:r>
              <a:rPr lang="en-US" sz="1800" dirty="0">
                <a:solidFill>
                  <a:srgbClr val="222222"/>
                </a:solidFill>
                <a:latin typeface="Arial" panose="020B0604020202020204" pitchFamily="34" charset="0"/>
                <a:ea typeface="Times New Roman" panose="02020603050405020304" pitchFamily="18" charset="0"/>
              </a:rPr>
              <a:t>[2] </a:t>
            </a:r>
            <a:r>
              <a:rPr lang="en-US" sz="1800" dirty="0" err="1">
                <a:solidFill>
                  <a:srgbClr val="222222"/>
                </a:solidFill>
                <a:latin typeface="Arial" panose="020B0604020202020204" pitchFamily="34" charset="0"/>
                <a:ea typeface="Times New Roman" panose="02020603050405020304" pitchFamily="18" charset="0"/>
              </a:rPr>
              <a:t>Gawłowicz</a:t>
            </a:r>
            <a:r>
              <a:rPr lang="en-US" sz="1800" dirty="0">
                <a:solidFill>
                  <a:srgbClr val="222222"/>
                </a:solidFill>
                <a:latin typeface="Arial" panose="020B0604020202020204" pitchFamily="34" charset="0"/>
                <a:ea typeface="Times New Roman" panose="02020603050405020304" pitchFamily="18" charset="0"/>
              </a:rPr>
              <a:t>, P. and </a:t>
            </a:r>
            <a:r>
              <a:rPr lang="en-US" sz="1800" dirty="0" err="1">
                <a:solidFill>
                  <a:srgbClr val="222222"/>
                </a:solidFill>
                <a:latin typeface="Arial" panose="020B0604020202020204" pitchFamily="34" charset="0"/>
                <a:ea typeface="Times New Roman" panose="02020603050405020304" pitchFamily="18" charset="0"/>
              </a:rPr>
              <a:t>Zubow</a:t>
            </a:r>
            <a:r>
              <a:rPr lang="en-US" sz="1800" dirty="0">
                <a:solidFill>
                  <a:srgbClr val="222222"/>
                </a:solidFill>
                <a:latin typeface="Arial" panose="020B0604020202020204" pitchFamily="34" charset="0"/>
                <a:ea typeface="Times New Roman" panose="02020603050405020304" pitchFamily="18" charset="0"/>
              </a:rPr>
              <a:t>, A., 2019, November. Ns-3 meets </a:t>
            </a:r>
            <a:r>
              <a:rPr lang="en-US" sz="1800" dirty="0" err="1">
                <a:solidFill>
                  <a:srgbClr val="222222"/>
                </a:solidFill>
                <a:latin typeface="Arial" panose="020B0604020202020204" pitchFamily="34" charset="0"/>
                <a:ea typeface="Times New Roman" panose="02020603050405020304" pitchFamily="18" charset="0"/>
              </a:rPr>
              <a:t>openai</a:t>
            </a:r>
            <a:r>
              <a:rPr lang="en-US" sz="1800" dirty="0">
                <a:solidFill>
                  <a:srgbClr val="222222"/>
                </a:solidFill>
                <a:latin typeface="Arial" panose="020B0604020202020204" pitchFamily="34" charset="0"/>
                <a:ea typeface="Times New Roman" panose="02020603050405020304" pitchFamily="18" charset="0"/>
              </a:rPr>
              <a:t> gym: The playground for machine learning in networking research. In Proceedings of the 22nd International ACM Conference on Modeling, Analysis and Simulation of Wireless and Mobile Systems (pp. 113-120).</a:t>
            </a:r>
          </a:p>
          <a:p>
            <a:pPr marL="0" marR="0">
              <a:spcBef>
                <a:spcPts val="1000"/>
              </a:spcBef>
              <a:spcAft>
                <a:spcPts val="0"/>
              </a:spcAft>
            </a:pPr>
            <a:r>
              <a:rPr lang="en-US" sz="1800" dirty="0">
                <a:solidFill>
                  <a:srgbClr val="222222"/>
                </a:solidFill>
                <a:latin typeface="Arial" panose="020B0604020202020204" pitchFamily="34" charset="0"/>
                <a:ea typeface="Times New Roman" panose="02020603050405020304" pitchFamily="18" charset="0"/>
              </a:rPr>
              <a:t>[3] Balmer, R.E., Levin, S.L. and Schmidt, S., 2020. Artificial Intelligence Applications in Telecommunications and other network industries. Telecommunications Policy, 44(6), p.101977.</a:t>
            </a:r>
          </a:p>
          <a:p>
            <a:pPr marL="0" marR="0">
              <a:spcBef>
                <a:spcPts val="1000"/>
              </a:spcBef>
              <a:spcAft>
                <a:spcPts val="0"/>
              </a:spcAft>
            </a:pPr>
            <a:r>
              <a:rPr lang="en-US" sz="1800" dirty="0">
                <a:solidFill>
                  <a:srgbClr val="222222"/>
                </a:solidFill>
                <a:latin typeface="Arial" panose="020B0604020202020204" pitchFamily="34" charset="0"/>
                <a:ea typeface="Times New Roman" panose="02020603050405020304" pitchFamily="18" charset="0"/>
              </a:rPr>
              <a:t>[4] Saravanan, P., </a:t>
            </a:r>
            <a:r>
              <a:rPr lang="en-US" sz="1800" dirty="0" err="1">
                <a:solidFill>
                  <a:srgbClr val="222222"/>
                </a:solidFill>
                <a:latin typeface="Arial" panose="020B0604020202020204" pitchFamily="34" charset="0"/>
                <a:ea typeface="Times New Roman" panose="02020603050405020304" pitchFamily="18" charset="0"/>
              </a:rPr>
              <a:t>Subramaniyaswamy</a:t>
            </a:r>
            <a:r>
              <a:rPr lang="en-US" sz="1800" dirty="0">
                <a:solidFill>
                  <a:srgbClr val="222222"/>
                </a:solidFill>
                <a:latin typeface="Arial" panose="020B0604020202020204" pitchFamily="34" charset="0"/>
                <a:ea typeface="Times New Roman" panose="02020603050405020304" pitchFamily="18" charset="0"/>
              </a:rPr>
              <a:t>, V., </a:t>
            </a:r>
            <a:r>
              <a:rPr lang="en-US" sz="1800" dirty="0" err="1">
                <a:solidFill>
                  <a:srgbClr val="222222"/>
                </a:solidFill>
                <a:latin typeface="Arial" panose="020B0604020202020204" pitchFamily="34" charset="0"/>
                <a:ea typeface="Times New Roman" panose="02020603050405020304" pitchFamily="18" charset="0"/>
              </a:rPr>
              <a:t>Sivaramakrishnan</a:t>
            </a:r>
            <a:r>
              <a:rPr lang="en-US" sz="1800" dirty="0">
                <a:solidFill>
                  <a:srgbClr val="222222"/>
                </a:solidFill>
                <a:latin typeface="Arial" panose="020B0604020202020204" pitchFamily="34" charset="0"/>
                <a:ea typeface="Times New Roman" panose="02020603050405020304" pitchFamily="18" charset="0"/>
              </a:rPr>
              <a:t>, N., Prakash, M.A. and </a:t>
            </a:r>
            <a:r>
              <a:rPr lang="en-US" sz="1800" dirty="0" err="1">
                <a:solidFill>
                  <a:srgbClr val="222222"/>
                </a:solidFill>
                <a:latin typeface="Arial" panose="020B0604020202020204" pitchFamily="34" charset="0"/>
                <a:ea typeface="Times New Roman" panose="02020603050405020304" pitchFamily="18" charset="0"/>
              </a:rPr>
              <a:t>Arunkumar</a:t>
            </a:r>
            <a:r>
              <a:rPr lang="en-US" sz="1800" dirty="0">
                <a:solidFill>
                  <a:srgbClr val="222222"/>
                </a:solidFill>
                <a:latin typeface="Arial" panose="020B0604020202020204" pitchFamily="34" charset="0"/>
                <a:ea typeface="Times New Roman" panose="02020603050405020304" pitchFamily="18" charset="0"/>
              </a:rPr>
              <a:t>, T., 2014. Data mining approach for subscription-fraud detection in telecommunication sector. Contemporary Engineering Sciences, 7(11), pp.515-522.</a:t>
            </a:r>
          </a:p>
          <a:p>
            <a:pPr marL="0" marR="0">
              <a:spcBef>
                <a:spcPts val="1000"/>
              </a:spcBef>
              <a:spcAft>
                <a:spcPts val="0"/>
              </a:spcAft>
            </a:pPr>
            <a:r>
              <a:rPr lang="en-US" sz="1800" dirty="0">
                <a:solidFill>
                  <a:srgbClr val="222222"/>
                </a:solidFill>
                <a:latin typeface="Arial" panose="020B0604020202020204" pitchFamily="34" charset="0"/>
                <a:ea typeface="Times New Roman" panose="02020603050405020304" pitchFamily="18" charset="0"/>
              </a:rPr>
              <a:t>[5] https://www.youtube.com/playlist?list=PLgPe2w6G51vNh8uG_11VqXA389oufBVMo </a:t>
            </a:r>
          </a:p>
          <a:p>
            <a:pPr marL="0" marR="0">
              <a:spcBef>
                <a:spcPts val="1000"/>
              </a:spcBef>
              <a:spcAft>
                <a:spcPts val="0"/>
              </a:spcAft>
            </a:pPr>
            <a:r>
              <a:rPr lang="en-US" sz="1800" dirty="0">
                <a:solidFill>
                  <a:srgbClr val="222222"/>
                </a:solidFill>
                <a:latin typeface="Arial" panose="020B0604020202020204" pitchFamily="34" charset="0"/>
                <a:ea typeface="Times New Roman" panose="02020603050405020304" pitchFamily="18" charset="0"/>
              </a:rPr>
              <a:t>[6] https://www.gymlibrary.ml/</a:t>
            </a:r>
          </a:p>
          <a:p>
            <a:pPr marL="0" marR="0">
              <a:spcBef>
                <a:spcPts val="1000"/>
              </a:spcBef>
              <a:spcAft>
                <a:spcPts val="0"/>
              </a:spcAft>
            </a:pPr>
            <a:r>
              <a:rPr lang="en-US" sz="1800" dirty="0">
                <a:solidFill>
                  <a:srgbClr val="222222"/>
                </a:solidFill>
                <a:latin typeface="Arial" panose="020B0604020202020204" pitchFamily="34" charset="0"/>
                <a:ea typeface="Times New Roman" panose="02020603050405020304" pitchFamily="18" charset="0"/>
              </a:rPr>
              <a:t>[7] https://github.com/openai/gym/wiki</a:t>
            </a:r>
          </a:p>
          <a:p>
            <a:pPr marL="0" marR="0">
              <a:spcBef>
                <a:spcPts val="1000"/>
              </a:spcBef>
              <a:spcAft>
                <a:spcPts val="0"/>
              </a:spcAft>
            </a:pPr>
            <a:r>
              <a:rPr lang="en-US" sz="1800" dirty="0">
                <a:solidFill>
                  <a:srgbClr val="222222"/>
                </a:solidFill>
                <a:latin typeface="Arial" panose="020B0604020202020204" pitchFamily="34" charset="0"/>
                <a:ea typeface="Times New Roman" panose="02020603050405020304" pitchFamily="18" charset="0"/>
              </a:rPr>
              <a:t>[8] https://github.com/tkn-tub/ns3-gym</a:t>
            </a:r>
          </a:p>
        </p:txBody>
      </p:sp>
    </p:spTree>
    <p:extLst>
      <p:ext uri="{BB962C8B-B14F-4D97-AF65-F5344CB8AC3E}">
        <p14:creationId xmlns:p14="http://schemas.microsoft.com/office/powerpoint/2010/main" val="324744124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5524" y="2481735"/>
            <a:ext cx="9418320" cy="4041648"/>
          </a:xfrm>
        </p:spPr>
        <p:txBody>
          <a:bodyPr/>
          <a:lstStyle/>
          <a:p>
            <a:r>
              <a:rPr lang="en-US" dirty="0"/>
              <a:t>Thank you</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2495732444"/>
      </p:ext>
    </p:extLst>
  </p:cSld>
  <p:clrMapOvr>
    <a:masterClrMapping/>
  </p:clrMapOvr>
  <p:transition spd="slow">
    <p:push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Content</a:t>
            </a:r>
          </a:p>
        </p:txBody>
      </p:sp>
      <p:graphicFrame>
        <p:nvGraphicFramePr>
          <p:cNvPr id="3" name="Content Placeholder 2" descr="Vertical accent list showing 3 groups arranged one below the other with bullet points for task descriptions under each group"/>
          <p:cNvGraphicFramePr>
            <a:graphicFrameLocks noGrp="1"/>
          </p:cNvGraphicFramePr>
          <p:nvPr>
            <p:ph idx="1"/>
            <p:extLst>
              <p:ext uri="{D42A27DB-BD31-4B8C-83A1-F6EECF244321}">
                <p14:modId xmlns:p14="http://schemas.microsoft.com/office/powerpoint/2010/main" val="2646640432"/>
              </p:ext>
            </p:extLst>
          </p:nvPr>
        </p:nvGraphicFramePr>
        <p:xfrm>
          <a:off x="1262063" y="1828800"/>
          <a:ext cx="85947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57612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48273AB-5110-4FB3-8068-77F1E8C19D70}"/>
                                            </p:graphicEl>
                                          </p:spTgt>
                                        </p:tgtEl>
                                        <p:attrNameLst>
                                          <p:attrName>style.visibility</p:attrName>
                                        </p:attrNameLst>
                                      </p:cBhvr>
                                      <p:to>
                                        <p:strVal val="visible"/>
                                      </p:to>
                                    </p:set>
                                    <p:animEffect transition="in" filter="fade">
                                      <p:cBhvr>
                                        <p:cTn id="7" dur="500"/>
                                        <p:tgtEl>
                                          <p:spTgt spid="3">
                                            <p:graphicEl>
                                              <a:dgm id="{E48273AB-5110-4FB3-8068-77F1E8C19D7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160743BD-F44D-4BF3-9863-F5D166FDBEF5}"/>
                                            </p:graphicEl>
                                          </p:spTgt>
                                        </p:tgtEl>
                                        <p:attrNameLst>
                                          <p:attrName>style.visibility</p:attrName>
                                        </p:attrNameLst>
                                      </p:cBhvr>
                                      <p:to>
                                        <p:strVal val="visible"/>
                                      </p:to>
                                    </p:set>
                                    <p:animEffect transition="in" filter="fade">
                                      <p:cBhvr>
                                        <p:cTn id="12" dur="500"/>
                                        <p:tgtEl>
                                          <p:spTgt spid="3">
                                            <p:graphicEl>
                                              <a:dgm id="{160743BD-F44D-4BF3-9863-F5D166FDBEF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046C0C59-7736-4C26-9A8E-1506162FED79}"/>
                                            </p:graphicEl>
                                          </p:spTgt>
                                        </p:tgtEl>
                                        <p:attrNameLst>
                                          <p:attrName>style.visibility</p:attrName>
                                        </p:attrNameLst>
                                      </p:cBhvr>
                                      <p:to>
                                        <p:strVal val="visible"/>
                                      </p:to>
                                    </p:set>
                                    <p:animEffect transition="in" filter="fade">
                                      <p:cBhvr>
                                        <p:cTn id="17" dur="500"/>
                                        <p:tgtEl>
                                          <p:spTgt spid="3">
                                            <p:graphicEl>
                                              <a:dgm id="{046C0C59-7736-4C26-9A8E-1506162FED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F86B86AC-A25F-4FAD-BD44-13D6286DB5AC}"/>
                                            </p:graphicEl>
                                          </p:spTgt>
                                        </p:tgtEl>
                                        <p:attrNameLst>
                                          <p:attrName>style.visibility</p:attrName>
                                        </p:attrNameLst>
                                      </p:cBhvr>
                                      <p:to>
                                        <p:strVal val="visible"/>
                                      </p:to>
                                    </p:set>
                                    <p:animEffect transition="in" filter="fade">
                                      <p:cBhvr>
                                        <p:cTn id="22" dur="500"/>
                                        <p:tgtEl>
                                          <p:spTgt spid="3">
                                            <p:graphicEl>
                                              <a:dgm id="{F86B86AC-A25F-4FAD-BD44-13D6286DB5A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dgm id="{17655A62-ABD3-42C6-9F21-9B176F348391}"/>
                                            </p:graphicEl>
                                          </p:spTgt>
                                        </p:tgtEl>
                                        <p:attrNameLst>
                                          <p:attrName>style.visibility</p:attrName>
                                        </p:attrNameLst>
                                      </p:cBhvr>
                                      <p:to>
                                        <p:strVal val="visible"/>
                                      </p:to>
                                    </p:set>
                                    <p:animEffect transition="in" filter="fade">
                                      <p:cBhvr>
                                        <p:cTn id="27" dur="500"/>
                                        <p:tgtEl>
                                          <p:spTgt spid="3">
                                            <p:graphicEl>
                                              <a:dgm id="{17655A62-ABD3-42C6-9F21-9B176F34839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graphicEl>
                                              <a:dgm id="{6B31DAF7-4F55-40DC-8FE7-E6B7E2D411F5}"/>
                                            </p:graphicEl>
                                          </p:spTgt>
                                        </p:tgtEl>
                                        <p:attrNameLst>
                                          <p:attrName>style.visibility</p:attrName>
                                        </p:attrNameLst>
                                      </p:cBhvr>
                                      <p:to>
                                        <p:strVal val="visible"/>
                                      </p:to>
                                    </p:set>
                                    <p:animEffect transition="in" filter="fade">
                                      <p:cBhvr>
                                        <p:cTn id="32" dur="500"/>
                                        <p:tgtEl>
                                          <p:spTgt spid="3">
                                            <p:graphicEl>
                                              <a:dgm id="{6B31DAF7-4F55-40DC-8FE7-E6B7E2D411F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graphicEl>
                                              <a:dgm id="{E6DBF324-91C6-426A-8B84-D5B0DFCF59E7}"/>
                                            </p:graphicEl>
                                          </p:spTgt>
                                        </p:tgtEl>
                                        <p:attrNameLst>
                                          <p:attrName>style.visibility</p:attrName>
                                        </p:attrNameLst>
                                      </p:cBhvr>
                                      <p:to>
                                        <p:strVal val="visible"/>
                                      </p:to>
                                    </p:set>
                                    <p:animEffect transition="in" filter="fade">
                                      <p:cBhvr>
                                        <p:cTn id="37" dur="500"/>
                                        <p:tgtEl>
                                          <p:spTgt spid="3">
                                            <p:graphicEl>
                                              <a:dgm id="{E6DBF324-91C6-426A-8B84-D5B0DFCF59E7}"/>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graphicEl>
                                              <a:dgm id="{3BB098EE-F3F8-4C27-A3A4-9882CD0F358D}"/>
                                            </p:graphicEl>
                                          </p:spTgt>
                                        </p:tgtEl>
                                        <p:attrNameLst>
                                          <p:attrName>style.visibility</p:attrName>
                                        </p:attrNameLst>
                                      </p:cBhvr>
                                      <p:to>
                                        <p:strVal val="visible"/>
                                      </p:to>
                                    </p:set>
                                    <p:animEffect transition="in" filter="fade">
                                      <p:cBhvr>
                                        <p:cTn id="42" dur="500"/>
                                        <p:tgtEl>
                                          <p:spTgt spid="3">
                                            <p:graphicEl>
                                              <a:dgm id="{3BB098EE-F3F8-4C27-A3A4-9882CD0F35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Why ?</a:t>
            </a:r>
          </a:p>
        </p:txBody>
      </p:sp>
      <p:graphicFrame>
        <p:nvGraphicFramePr>
          <p:cNvPr id="3" name="Content Placeholder 2" descr="Vertical accent list showing 3 groups arranged one below the other with bullet points for task descriptions under each group"/>
          <p:cNvGraphicFramePr>
            <a:graphicFrameLocks noGrp="1"/>
          </p:cNvGraphicFramePr>
          <p:nvPr>
            <p:ph idx="1"/>
            <p:extLst>
              <p:ext uri="{D42A27DB-BD31-4B8C-83A1-F6EECF244321}">
                <p14:modId xmlns:p14="http://schemas.microsoft.com/office/powerpoint/2010/main" val="3411999396"/>
              </p:ext>
            </p:extLst>
          </p:nvPr>
        </p:nvGraphicFramePr>
        <p:xfrm>
          <a:off x="1209055" y="1298714"/>
          <a:ext cx="9273415" cy="4735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Down 1">
            <a:extLst>
              <a:ext uri="{FF2B5EF4-FFF2-40B4-BE49-F238E27FC236}">
                <a16:creationId xmlns:a16="http://schemas.microsoft.com/office/drawing/2014/main" id="{8EADCDF3-C46E-5F0F-D68A-696743BD249C}"/>
              </a:ext>
            </a:extLst>
          </p:cNvPr>
          <p:cNvSpPr/>
          <p:nvPr/>
        </p:nvSpPr>
        <p:spPr>
          <a:xfrm>
            <a:off x="5664244" y="5410865"/>
            <a:ext cx="887896" cy="543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DECD43-5FB9-7BD1-854F-7304F47C3984}"/>
              </a:ext>
            </a:extLst>
          </p:cNvPr>
          <p:cNvSpPr txBox="1"/>
          <p:nvPr/>
        </p:nvSpPr>
        <p:spPr>
          <a:xfrm>
            <a:off x="2124522" y="6037693"/>
            <a:ext cx="7967340" cy="369332"/>
          </a:xfrm>
          <a:prstGeom prst="rect">
            <a:avLst/>
          </a:prstGeom>
          <a:noFill/>
          <a:ln>
            <a:solidFill>
              <a:schemeClr val="accent1"/>
            </a:solidFill>
          </a:ln>
        </p:spPr>
        <p:txBody>
          <a:bodyPr wrap="square" rtlCol="0">
            <a:spAutoFit/>
          </a:bodyPr>
          <a:lstStyle/>
          <a:p>
            <a:r>
              <a:rPr lang="en-US" dirty="0"/>
              <a:t>DRL tools to find optimal policies for network entities in reasonable time</a:t>
            </a:r>
          </a:p>
        </p:txBody>
      </p:sp>
    </p:spTree>
    <p:extLst>
      <p:ext uri="{BB962C8B-B14F-4D97-AF65-F5344CB8AC3E}">
        <p14:creationId xmlns:p14="http://schemas.microsoft.com/office/powerpoint/2010/main" val="3452215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F7AB8511-4F50-4E81-8F99-63756904E8A6}"/>
                                            </p:graphicEl>
                                          </p:spTgt>
                                        </p:tgtEl>
                                        <p:attrNameLst>
                                          <p:attrName>style.visibility</p:attrName>
                                        </p:attrNameLst>
                                      </p:cBhvr>
                                      <p:to>
                                        <p:strVal val="visible"/>
                                      </p:to>
                                    </p:set>
                                    <p:animEffect transition="in" filter="fade">
                                      <p:cBhvr>
                                        <p:cTn id="7" dur="500"/>
                                        <p:tgtEl>
                                          <p:spTgt spid="3">
                                            <p:graphicEl>
                                              <a:dgm id="{F7AB8511-4F50-4E81-8F99-63756904E8A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96BCE26F-A7BD-4741-B644-6AC8847184C2}"/>
                                            </p:graphicEl>
                                          </p:spTgt>
                                        </p:tgtEl>
                                        <p:attrNameLst>
                                          <p:attrName>style.visibility</p:attrName>
                                        </p:attrNameLst>
                                      </p:cBhvr>
                                      <p:to>
                                        <p:strVal val="visible"/>
                                      </p:to>
                                    </p:set>
                                    <p:animEffect transition="in" filter="fade">
                                      <p:cBhvr>
                                        <p:cTn id="10" dur="500"/>
                                        <p:tgtEl>
                                          <p:spTgt spid="3">
                                            <p:graphicEl>
                                              <a:dgm id="{96BCE26F-A7BD-4741-B644-6AC8847184C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32108CEF-18DC-45B7-B346-66E8296BD72A}"/>
                                            </p:graphicEl>
                                          </p:spTgt>
                                        </p:tgtEl>
                                        <p:attrNameLst>
                                          <p:attrName>style.visibility</p:attrName>
                                        </p:attrNameLst>
                                      </p:cBhvr>
                                      <p:to>
                                        <p:strVal val="visible"/>
                                      </p:to>
                                    </p:set>
                                    <p:animEffect transition="in" filter="fade">
                                      <p:cBhvr>
                                        <p:cTn id="15" dur="500"/>
                                        <p:tgtEl>
                                          <p:spTgt spid="3">
                                            <p:graphicEl>
                                              <a:dgm id="{32108CEF-18DC-45B7-B346-66E8296BD72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0225551D-FE0A-48A8-9C68-9554C5676169}"/>
                                            </p:graphicEl>
                                          </p:spTgt>
                                        </p:tgtEl>
                                        <p:attrNameLst>
                                          <p:attrName>style.visibility</p:attrName>
                                        </p:attrNameLst>
                                      </p:cBhvr>
                                      <p:to>
                                        <p:strVal val="visible"/>
                                      </p:to>
                                    </p:set>
                                    <p:animEffect transition="in" filter="fade">
                                      <p:cBhvr>
                                        <p:cTn id="20" dur="500"/>
                                        <p:tgtEl>
                                          <p:spTgt spid="3">
                                            <p:graphicEl>
                                              <a:dgm id="{0225551D-FE0A-48A8-9C68-9554C5676169}"/>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CD9CA4DD-7420-41FA-9335-BED154F5DBAF}"/>
                                            </p:graphicEl>
                                          </p:spTgt>
                                        </p:tgtEl>
                                        <p:attrNameLst>
                                          <p:attrName>style.visibility</p:attrName>
                                        </p:attrNameLst>
                                      </p:cBhvr>
                                      <p:to>
                                        <p:strVal val="visible"/>
                                      </p:to>
                                    </p:set>
                                    <p:animEffect transition="in" filter="fade">
                                      <p:cBhvr>
                                        <p:cTn id="23" dur="500"/>
                                        <p:tgtEl>
                                          <p:spTgt spid="3">
                                            <p:graphicEl>
                                              <a:dgm id="{CD9CA4DD-7420-41FA-9335-BED154F5DBA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2537E922-3182-4729-85FC-9331ADA40B29}"/>
                                            </p:graphicEl>
                                          </p:spTgt>
                                        </p:tgtEl>
                                        <p:attrNameLst>
                                          <p:attrName>style.visibility</p:attrName>
                                        </p:attrNameLst>
                                      </p:cBhvr>
                                      <p:to>
                                        <p:strVal val="visible"/>
                                      </p:to>
                                    </p:set>
                                    <p:animEffect transition="in" filter="fade">
                                      <p:cBhvr>
                                        <p:cTn id="28" dur="500"/>
                                        <p:tgtEl>
                                          <p:spTgt spid="3">
                                            <p:graphicEl>
                                              <a:dgm id="{2537E922-3182-4729-85FC-9331ADA40B2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graphicEl>
                                              <a:dgm id="{BC4D905F-FA71-467A-BB51-1051CB3CE549}"/>
                                            </p:graphicEl>
                                          </p:spTgt>
                                        </p:tgtEl>
                                        <p:attrNameLst>
                                          <p:attrName>style.visibility</p:attrName>
                                        </p:attrNameLst>
                                      </p:cBhvr>
                                      <p:to>
                                        <p:strVal val="visible"/>
                                      </p:to>
                                    </p:set>
                                    <p:animEffect transition="in" filter="fade">
                                      <p:cBhvr>
                                        <p:cTn id="33" dur="500"/>
                                        <p:tgtEl>
                                          <p:spTgt spid="3">
                                            <p:graphicEl>
                                              <a:dgm id="{BC4D905F-FA71-467A-BB51-1051CB3CE549}"/>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graphicEl>
                                              <a:dgm id="{F56A817B-F58F-4CF6-9F3D-E230496262FD}"/>
                                            </p:graphicEl>
                                          </p:spTgt>
                                        </p:tgtEl>
                                        <p:attrNameLst>
                                          <p:attrName>style.visibility</p:attrName>
                                        </p:attrNameLst>
                                      </p:cBhvr>
                                      <p:to>
                                        <p:strVal val="visible"/>
                                      </p:to>
                                    </p:set>
                                    <p:animEffect transition="in" filter="fade">
                                      <p:cBhvr>
                                        <p:cTn id="36" dur="500"/>
                                        <p:tgtEl>
                                          <p:spTgt spid="3">
                                            <p:graphicEl>
                                              <a:dgm id="{F56A817B-F58F-4CF6-9F3D-E230496262F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graphicEl>
                                              <a:dgm id="{8E709345-605F-486D-81CF-185572217EF1}"/>
                                            </p:graphicEl>
                                          </p:spTgt>
                                        </p:tgtEl>
                                        <p:attrNameLst>
                                          <p:attrName>style.visibility</p:attrName>
                                        </p:attrNameLst>
                                      </p:cBhvr>
                                      <p:to>
                                        <p:strVal val="visible"/>
                                      </p:to>
                                    </p:set>
                                    <p:animEffect transition="in" filter="fade">
                                      <p:cBhvr>
                                        <p:cTn id="41" dur="500"/>
                                        <p:tgtEl>
                                          <p:spTgt spid="3">
                                            <p:graphicEl>
                                              <a:dgm id="{8E709345-605F-486D-81CF-185572217EF1}"/>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graphicEl>
                                              <a:dgm id="{7B3932F0-CBBF-4C3F-BA47-CB1618D6EED2}"/>
                                            </p:graphicEl>
                                          </p:spTgt>
                                        </p:tgtEl>
                                        <p:attrNameLst>
                                          <p:attrName>style.visibility</p:attrName>
                                        </p:attrNameLst>
                                      </p:cBhvr>
                                      <p:to>
                                        <p:strVal val="visible"/>
                                      </p:to>
                                    </p:set>
                                    <p:animEffect transition="in" filter="fade">
                                      <p:cBhvr>
                                        <p:cTn id="46" dur="500"/>
                                        <p:tgtEl>
                                          <p:spTgt spid="3">
                                            <p:graphicEl>
                                              <a:dgm id="{7B3932F0-CBBF-4C3F-BA47-CB1618D6EED2}"/>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graphicEl>
                                              <a:dgm id="{B4497A6B-AEC3-4E6D-8745-2E8390D9CA86}"/>
                                            </p:graphicEl>
                                          </p:spTgt>
                                        </p:tgtEl>
                                        <p:attrNameLst>
                                          <p:attrName>style.visibility</p:attrName>
                                        </p:attrNameLst>
                                      </p:cBhvr>
                                      <p:to>
                                        <p:strVal val="visible"/>
                                      </p:to>
                                    </p:set>
                                    <p:animEffect transition="in" filter="fade">
                                      <p:cBhvr>
                                        <p:cTn id="49" dur="500"/>
                                        <p:tgtEl>
                                          <p:spTgt spid="3">
                                            <p:graphicEl>
                                              <a:dgm id="{B4497A6B-AEC3-4E6D-8745-2E8390D9CA86}"/>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graphicEl>
                                              <a:dgm id="{895A20A3-CECA-4AAC-A004-F7820972617B}"/>
                                            </p:graphicEl>
                                          </p:spTgt>
                                        </p:tgtEl>
                                        <p:attrNameLst>
                                          <p:attrName>style.visibility</p:attrName>
                                        </p:attrNameLst>
                                      </p:cBhvr>
                                      <p:to>
                                        <p:strVal val="visible"/>
                                      </p:to>
                                    </p:set>
                                    <p:animEffect transition="in" filter="fade">
                                      <p:cBhvr>
                                        <p:cTn id="54" dur="500"/>
                                        <p:tgtEl>
                                          <p:spTgt spid="3">
                                            <p:graphicEl>
                                              <a:dgm id="{895A20A3-CECA-4AAC-A004-F7820972617B}"/>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000"/>
                                        <p:tgtEl>
                                          <p:spTgt spid="2"/>
                                        </p:tgtEl>
                                      </p:cBhvr>
                                    </p:animEffect>
                                    <p:anim calcmode="lin" valueType="num">
                                      <p:cBhvr>
                                        <p:cTn id="60" dur="1000" fill="hold"/>
                                        <p:tgtEl>
                                          <p:spTgt spid="2"/>
                                        </p:tgtEl>
                                        <p:attrNameLst>
                                          <p:attrName>ppt_x</p:attrName>
                                        </p:attrNameLst>
                                      </p:cBhvr>
                                      <p:tavLst>
                                        <p:tav tm="0">
                                          <p:val>
                                            <p:strVal val="#ppt_x"/>
                                          </p:val>
                                        </p:tav>
                                        <p:tav tm="100000">
                                          <p:val>
                                            <p:strVal val="#ppt_x"/>
                                          </p:val>
                                        </p:tav>
                                      </p:tavLst>
                                    </p:anim>
                                    <p:anim calcmode="lin" valueType="num">
                                      <p:cBhvr>
                                        <p:cTn id="61" dur="1000" fill="hold"/>
                                        <p:tgtEl>
                                          <p:spTgt spid="2"/>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Related work - A</a:t>
            </a:r>
          </a:p>
        </p:txBody>
      </p:sp>
      <p:graphicFrame>
        <p:nvGraphicFramePr>
          <p:cNvPr id="3" name="Content Placeholder 2" descr="Vertical accent list showing 3 groups arranged one below the other with bullet points for task descriptions under each group"/>
          <p:cNvGraphicFramePr>
            <a:graphicFrameLocks noGrp="1"/>
          </p:cNvGraphicFramePr>
          <p:nvPr>
            <p:ph idx="1"/>
            <p:extLst>
              <p:ext uri="{D42A27DB-BD31-4B8C-83A1-F6EECF244321}">
                <p14:modId xmlns:p14="http://schemas.microsoft.com/office/powerpoint/2010/main" val="1370087652"/>
              </p:ext>
            </p:extLst>
          </p:nvPr>
        </p:nvGraphicFramePr>
        <p:xfrm>
          <a:off x="1262063" y="1828800"/>
          <a:ext cx="8594725" cy="4735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5236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954D1AA-DEFD-4FF4-9496-70891B2A0CAE}"/>
                                            </p:graphicEl>
                                          </p:spTgt>
                                        </p:tgtEl>
                                        <p:attrNameLst>
                                          <p:attrName>style.visibility</p:attrName>
                                        </p:attrNameLst>
                                      </p:cBhvr>
                                      <p:to>
                                        <p:strVal val="visible"/>
                                      </p:to>
                                    </p:set>
                                    <p:animEffect transition="in" filter="fade">
                                      <p:cBhvr>
                                        <p:cTn id="7" dur="500"/>
                                        <p:tgtEl>
                                          <p:spTgt spid="3">
                                            <p:graphicEl>
                                              <a:dgm id="{1954D1AA-DEFD-4FF4-9496-70891B2A0CA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80B3F1D5-C960-4E11-B6DC-D47B56D02B3B}"/>
                                            </p:graphicEl>
                                          </p:spTgt>
                                        </p:tgtEl>
                                        <p:attrNameLst>
                                          <p:attrName>style.visibility</p:attrName>
                                        </p:attrNameLst>
                                      </p:cBhvr>
                                      <p:to>
                                        <p:strVal val="visible"/>
                                      </p:to>
                                    </p:set>
                                    <p:animEffect transition="in" filter="fade">
                                      <p:cBhvr>
                                        <p:cTn id="10" dur="500"/>
                                        <p:tgtEl>
                                          <p:spTgt spid="3">
                                            <p:graphicEl>
                                              <a:dgm id="{80B3F1D5-C960-4E11-B6DC-D47B56D02B3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9C3EADC0-A7DE-47C5-B96C-B70CE8E1E32C}"/>
                                            </p:graphicEl>
                                          </p:spTgt>
                                        </p:tgtEl>
                                        <p:attrNameLst>
                                          <p:attrName>style.visibility</p:attrName>
                                        </p:attrNameLst>
                                      </p:cBhvr>
                                      <p:to>
                                        <p:strVal val="visible"/>
                                      </p:to>
                                    </p:set>
                                    <p:animEffect transition="in" filter="fade">
                                      <p:cBhvr>
                                        <p:cTn id="15" dur="500"/>
                                        <p:tgtEl>
                                          <p:spTgt spid="3">
                                            <p:graphicEl>
                                              <a:dgm id="{9C3EADC0-A7DE-47C5-B96C-B70CE8E1E32C}"/>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A27A5374-9BFA-4E4B-9960-EAA3B11E812D}"/>
                                            </p:graphicEl>
                                          </p:spTgt>
                                        </p:tgtEl>
                                        <p:attrNameLst>
                                          <p:attrName>style.visibility</p:attrName>
                                        </p:attrNameLst>
                                      </p:cBhvr>
                                      <p:to>
                                        <p:strVal val="visible"/>
                                      </p:to>
                                    </p:set>
                                    <p:animEffect transition="in" filter="fade">
                                      <p:cBhvr>
                                        <p:cTn id="18" dur="500"/>
                                        <p:tgtEl>
                                          <p:spTgt spid="3">
                                            <p:graphicEl>
                                              <a:dgm id="{A27A5374-9BFA-4E4B-9960-EAA3B11E812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F99A4F71-1D73-4A26-824F-44F235084428}"/>
                                            </p:graphicEl>
                                          </p:spTgt>
                                        </p:tgtEl>
                                        <p:attrNameLst>
                                          <p:attrName>style.visibility</p:attrName>
                                        </p:attrNameLst>
                                      </p:cBhvr>
                                      <p:to>
                                        <p:strVal val="visible"/>
                                      </p:to>
                                    </p:set>
                                    <p:animEffect transition="in" filter="fade">
                                      <p:cBhvr>
                                        <p:cTn id="23" dur="500"/>
                                        <p:tgtEl>
                                          <p:spTgt spid="3">
                                            <p:graphicEl>
                                              <a:dgm id="{F99A4F71-1D73-4A26-824F-44F23508442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graphicEl>
                                              <a:dgm id="{B9AF38E9-2C25-4D38-8D65-49B8C1AD4E3A}"/>
                                            </p:graphicEl>
                                          </p:spTgt>
                                        </p:tgtEl>
                                        <p:attrNameLst>
                                          <p:attrName>style.visibility</p:attrName>
                                        </p:attrNameLst>
                                      </p:cBhvr>
                                      <p:to>
                                        <p:strVal val="visible"/>
                                      </p:to>
                                    </p:set>
                                    <p:animEffect transition="in" filter="fade">
                                      <p:cBhvr>
                                        <p:cTn id="26" dur="500"/>
                                        <p:tgtEl>
                                          <p:spTgt spid="3">
                                            <p:graphicEl>
                                              <a:dgm id="{B9AF38E9-2C25-4D38-8D65-49B8C1AD4E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Related work - B</a:t>
            </a:r>
          </a:p>
        </p:txBody>
      </p:sp>
      <p:graphicFrame>
        <p:nvGraphicFramePr>
          <p:cNvPr id="3" name="Content Placeholder 2" descr="Vertical accent list showing 3 groups arranged one below the other with bullet points for task descriptions under each group"/>
          <p:cNvGraphicFramePr>
            <a:graphicFrameLocks noGrp="1"/>
          </p:cNvGraphicFramePr>
          <p:nvPr>
            <p:ph idx="1"/>
            <p:extLst>
              <p:ext uri="{D42A27DB-BD31-4B8C-83A1-F6EECF244321}">
                <p14:modId xmlns:p14="http://schemas.microsoft.com/office/powerpoint/2010/main" val="42376898"/>
              </p:ext>
            </p:extLst>
          </p:nvPr>
        </p:nvGraphicFramePr>
        <p:xfrm>
          <a:off x="1262063" y="1828800"/>
          <a:ext cx="8594725" cy="4735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4323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954D1AA-DEFD-4FF4-9496-70891B2A0CAE}"/>
                                            </p:graphicEl>
                                          </p:spTgt>
                                        </p:tgtEl>
                                        <p:attrNameLst>
                                          <p:attrName>style.visibility</p:attrName>
                                        </p:attrNameLst>
                                      </p:cBhvr>
                                      <p:to>
                                        <p:strVal val="visible"/>
                                      </p:to>
                                    </p:set>
                                    <p:animEffect transition="in" filter="fade">
                                      <p:cBhvr>
                                        <p:cTn id="7" dur="500"/>
                                        <p:tgtEl>
                                          <p:spTgt spid="3">
                                            <p:graphicEl>
                                              <a:dgm id="{1954D1AA-DEFD-4FF4-9496-70891B2A0CA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80B3F1D5-C960-4E11-B6DC-D47B56D02B3B}"/>
                                            </p:graphicEl>
                                          </p:spTgt>
                                        </p:tgtEl>
                                        <p:attrNameLst>
                                          <p:attrName>style.visibility</p:attrName>
                                        </p:attrNameLst>
                                      </p:cBhvr>
                                      <p:to>
                                        <p:strVal val="visible"/>
                                      </p:to>
                                    </p:set>
                                    <p:animEffect transition="in" filter="fade">
                                      <p:cBhvr>
                                        <p:cTn id="12" dur="500"/>
                                        <p:tgtEl>
                                          <p:spTgt spid="3">
                                            <p:graphicEl>
                                              <a:dgm id="{80B3F1D5-C960-4E11-B6DC-D47B56D02B3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9C3EADC0-A7DE-47C5-B96C-B70CE8E1E32C}"/>
                                            </p:graphicEl>
                                          </p:spTgt>
                                        </p:tgtEl>
                                        <p:attrNameLst>
                                          <p:attrName>style.visibility</p:attrName>
                                        </p:attrNameLst>
                                      </p:cBhvr>
                                      <p:to>
                                        <p:strVal val="visible"/>
                                      </p:to>
                                    </p:set>
                                    <p:animEffect transition="in" filter="fade">
                                      <p:cBhvr>
                                        <p:cTn id="17" dur="500"/>
                                        <p:tgtEl>
                                          <p:spTgt spid="3">
                                            <p:graphicEl>
                                              <a:dgm id="{9C3EADC0-A7DE-47C5-B96C-B70CE8E1E32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A27A5374-9BFA-4E4B-9960-EAA3B11E812D}"/>
                                            </p:graphicEl>
                                          </p:spTgt>
                                        </p:tgtEl>
                                        <p:attrNameLst>
                                          <p:attrName>style.visibility</p:attrName>
                                        </p:attrNameLst>
                                      </p:cBhvr>
                                      <p:to>
                                        <p:strVal val="visible"/>
                                      </p:to>
                                    </p:set>
                                    <p:animEffect transition="in" filter="fade">
                                      <p:cBhvr>
                                        <p:cTn id="22" dur="500"/>
                                        <p:tgtEl>
                                          <p:spTgt spid="3">
                                            <p:graphicEl>
                                              <a:dgm id="{A27A5374-9BFA-4E4B-9960-EAA3B11E812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Related work - B</a:t>
            </a:r>
          </a:p>
        </p:txBody>
      </p:sp>
      <p:graphicFrame>
        <p:nvGraphicFramePr>
          <p:cNvPr id="3" name="Content Placeholder 2" descr="Vertical accent list showing 3 groups arranged one below the other with bullet points for task descriptions under each group"/>
          <p:cNvGraphicFramePr>
            <a:graphicFrameLocks noGrp="1"/>
          </p:cNvGraphicFramePr>
          <p:nvPr>
            <p:ph idx="1"/>
            <p:extLst>
              <p:ext uri="{D42A27DB-BD31-4B8C-83A1-F6EECF244321}">
                <p14:modId xmlns:p14="http://schemas.microsoft.com/office/powerpoint/2010/main" val="303242136"/>
              </p:ext>
            </p:extLst>
          </p:nvPr>
        </p:nvGraphicFramePr>
        <p:xfrm>
          <a:off x="1262063" y="1828800"/>
          <a:ext cx="8594725" cy="4735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477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954D1AA-DEFD-4FF4-9496-70891B2A0CAE}"/>
                                            </p:graphicEl>
                                          </p:spTgt>
                                        </p:tgtEl>
                                        <p:attrNameLst>
                                          <p:attrName>style.visibility</p:attrName>
                                        </p:attrNameLst>
                                      </p:cBhvr>
                                      <p:to>
                                        <p:strVal val="visible"/>
                                      </p:to>
                                    </p:set>
                                    <p:animEffect transition="in" filter="fade">
                                      <p:cBhvr>
                                        <p:cTn id="7" dur="500"/>
                                        <p:tgtEl>
                                          <p:spTgt spid="3">
                                            <p:graphicEl>
                                              <a:dgm id="{1954D1AA-DEFD-4FF4-9496-70891B2A0CA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80B3F1D5-C960-4E11-B6DC-D47B56D02B3B}"/>
                                            </p:graphicEl>
                                          </p:spTgt>
                                        </p:tgtEl>
                                        <p:attrNameLst>
                                          <p:attrName>style.visibility</p:attrName>
                                        </p:attrNameLst>
                                      </p:cBhvr>
                                      <p:to>
                                        <p:strVal val="visible"/>
                                      </p:to>
                                    </p:set>
                                    <p:animEffect transition="in" filter="fade">
                                      <p:cBhvr>
                                        <p:cTn id="12" dur="500"/>
                                        <p:tgtEl>
                                          <p:spTgt spid="3">
                                            <p:graphicEl>
                                              <a:dgm id="{80B3F1D5-C960-4E11-B6DC-D47B56D02B3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9C3EADC0-A7DE-47C5-B96C-B70CE8E1E32C}"/>
                                            </p:graphicEl>
                                          </p:spTgt>
                                        </p:tgtEl>
                                        <p:attrNameLst>
                                          <p:attrName>style.visibility</p:attrName>
                                        </p:attrNameLst>
                                      </p:cBhvr>
                                      <p:to>
                                        <p:strVal val="visible"/>
                                      </p:to>
                                    </p:set>
                                    <p:animEffect transition="in" filter="fade">
                                      <p:cBhvr>
                                        <p:cTn id="17" dur="500"/>
                                        <p:tgtEl>
                                          <p:spTgt spid="3">
                                            <p:graphicEl>
                                              <a:dgm id="{9C3EADC0-A7DE-47C5-B96C-B70CE8E1E32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A27A5374-9BFA-4E4B-9960-EAA3B11E812D}"/>
                                            </p:graphicEl>
                                          </p:spTgt>
                                        </p:tgtEl>
                                        <p:attrNameLst>
                                          <p:attrName>style.visibility</p:attrName>
                                        </p:attrNameLst>
                                      </p:cBhvr>
                                      <p:to>
                                        <p:strVal val="visible"/>
                                      </p:to>
                                    </p:set>
                                    <p:animEffect transition="in" filter="fade">
                                      <p:cBhvr>
                                        <p:cTn id="22" dur="500"/>
                                        <p:tgtEl>
                                          <p:spTgt spid="3">
                                            <p:graphicEl>
                                              <a:dgm id="{A27A5374-9BFA-4E4B-9960-EAA3B11E812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NS3-gym Tool</a:t>
            </a:r>
          </a:p>
        </p:txBody>
      </p:sp>
      <p:graphicFrame>
        <p:nvGraphicFramePr>
          <p:cNvPr id="3" name="Content Placeholder 2" descr="Vertical accent list showing 3 groups arranged one below the other with bullet points for task descriptions under each group"/>
          <p:cNvGraphicFramePr>
            <a:graphicFrameLocks noGrp="1"/>
          </p:cNvGraphicFramePr>
          <p:nvPr>
            <p:ph idx="1"/>
            <p:extLst>
              <p:ext uri="{D42A27DB-BD31-4B8C-83A1-F6EECF244321}">
                <p14:modId xmlns:p14="http://schemas.microsoft.com/office/powerpoint/2010/main" val="578369391"/>
              </p:ext>
            </p:extLst>
          </p:nvPr>
        </p:nvGraphicFramePr>
        <p:xfrm>
          <a:off x="1262063" y="1828800"/>
          <a:ext cx="9220407" cy="4735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867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7CBE2946-097B-4747-A56F-6AF93B0831C9}"/>
                                            </p:graphicEl>
                                          </p:spTgt>
                                        </p:tgtEl>
                                        <p:attrNameLst>
                                          <p:attrName>style.visibility</p:attrName>
                                        </p:attrNameLst>
                                      </p:cBhvr>
                                      <p:to>
                                        <p:strVal val="visible"/>
                                      </p:to>
                                    </p:set>
                                    <p:animEffect transition="in" filter="fade">
                                      <p:cBhvr>
                                        <p:cTn id="7" dur="500"/>
                                        <p:tgtEl>
                                          <p:spTgt spid="3">
                                            <p:graphicEl>
                                              <a:dgm id="{7CBE2946-097B-4747-A56F-6AF93B0831C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65F6E897-3147-421A-9A75-75C0DB38F0AF}"/>
                                            </p:graphicEl>
                                          </p:spTgt>
                                        </p:tgtEl>
                                        <p:attrNameLst>
                                          <p:attrName>style.visibility</p:attrName>
                                        </p:attrNameLst>
                                      </p:cBhvr>
                                      <p:to>
                                        <p:strVal val="visible"/>
                                      </p:to>
                                    </p:set>
                                    <p:animEffect transition="in" filter="fade">
                                      <p:cBhvr>
                                        <p:cTn id="12" dur="500"/>
                                        <p:tgtEl>
                                          <p:spTgt spid="3">
                                            <p:graphicEl>
                                              <a:dgm id="{65F6E897-3147-421A-9A75-75C0DB38F0A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FE893AD7-C183-44CC-904B-99FF2FCB07D0}"/>
                                            </p:graphicEl>
                                          </p:spTgt>
                                        </p:tgtEl>
                                        <p:attrNameLst>
                                          <p:attrName>style.visibility</p:attrName>
                                        </p:attrNameLst>
                                      </p:cBhvr>
                                      <p:to>
                                        <p:strVal val="visible"/>
                                      </p:to>
                                    </p:set>
                                    <p:animEffect transition="in" filter="fade">
                                      <p:cBhvr>
                                        <p:cTn id="17" dur="500"/>
                                        <p:tgtEl>
                                          <p:spTgt spid="3">
                                            <p:graphicEl>
                                              <a:dgm id="{FE893AD7-C183-44CC-904B-99FF2FCB07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Ns3-Gym</a:t>
            </a:r>
          </a:p>
        </p:txBody>
      </p:sp>
      <p:sp>
        <p:nvSpPr>
          <p:cNvPr id="7" name="Text Placeholder 6"/>
          <p:cNvSpPr>
            <a:spLocks noGrp="1"/>
          </p:cNvSpPr>
          <p:nvPr>
            <p:ph type="body" sz="half" idx="2"/>
          </p:nvPr>
        </p:nvSpPr>
        <p:spPr/>
        <p:txBody>
          <a:bodyPr>
            <a:normAutofit/>
          </a:bodyPr>
          <a:lstStyle/>
          <a:p>
            <a:endParaRPr lang="en-US" dirty="0"/>
          </a:p>
        </p:txBody>
      </p:sp>
      <p:sp>
        <p:nvSpPr>
          <p:cNvPr id="2" name="TextBox 1">
            <a:extLst>
              <a:ext uri="{FF2B5EF4-FFF2-40B4-BE49-F238E27FC236}">
                <a16:creationId xmlns:a16="http://schemas.microsoft.com/office/drawing/2014/main" id="{030073C7-7EAB-30EE-EFE2-EFA9D251B8AF}"/>
              </a:ext>
            </a:extLst>
          </p:cNvPr>
          <p:cNvSpPr txBox="1"/>
          <p:nvPr/>
        </p:nvSpPr>
        <p:spPr>
          <a:xfrm>
            <a:off x="446846" y="877023"/>
            <a:ext cx="7739270" cy="369331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Ns3-gym works as a gate for the RL environment to be fed by the data generated in the simulator. </a:t>
            </a:r>
          </a:p>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 the simulation should be accurately mapping the real-world environment</a:t>
            </a:r>
          </a:p>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The Gym framework is a python independent code, mainly it will provide an interface to access the state and execute actions in that environment.</a:t>
            </a:r>
          </a:p>
          <a:p>
            <a:pPr marL="285750" indent="-285750">
              <a:buClr>
                <a:schemeClr val="accent1"/>
              </a:buClr>
              <a:buFont typeface="Arial" panose="020B0604020202020204" pitchFamily="34" charset="0"/>
              <a:buChar char="•"/>
            </a:pPr>
            <a:r>
              <a:rPr lang="en-US" dirty="0">
                <a:solidFill>
                  <a:schemeClr val="tx1">
                    <a:lumMod val="50000"/>
                    <a:lumOff val="50000"/>
                  </a:schemeClr>
                </a:solidFill>
              </a:rPr>
              <a:t>The Middleware in the framework consists of environment gateway (C++) and environment proxy (Python). </a:t>
            </a:r>
          </a:p>
          <a:p>
            <a:pPr marL="285750" indent="-285750">
              <a:buClr>
                <a:schemeClr val="accent1"/>
              </a:buClr>
              <a:buFont typeface="Arial" panose="020B0604020202020204" pitchFamily="34" charset="0"/>
              <a:buChar char="•"/>
            </a:pPr>
            <a:r>
              <a:rPr lang="en-US" dirty="0">
                <a:solidFill>
                  <a:schemeClr val="tx1">
                    <a:lumMod val="50000"/>
                    <a:lumOff val="50000"/>
                  </a:schemeClr>
                </a:solidFill>
              </a:rPr>
              <a:t>The gateway is located within the simulator to gather environment states and provide it as structured numerical data and also translates the received actions. </a:t>
            </a:r>
          </a:p>
          <a:p>
            <a:pPr marL="285750" indent="-285750">
              <a:buClr>
                <a:schemeClr val="accent1"/>
              </a:buClr>
              <a:buFont typeface="Arial" panose="020B0604020202020204" pitchFamily="34" charset="0"/>
              <a:buChar char="•"/>
            </a:pPr>
            <a:r>
              <a:rPr lang="en-US" dirty="0">
                <a:solidFill>
                  <a:schemeClr val="tx1">
                    <a:lumMod val="50000"/>
                    <a:lumOff val="50000"/>
                  </a:schemeClr>
                </a:solidFill>
              </a:rPr>
              <a:t>the proxy task is to expose the received environment state toward the agent through the Gym API</a:t>
            </a: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pic>
        <p:nvPicPr>
          <p:cNvPr id="6" name="Picture 5">
            <a:extLst>
              <a:ext uri="{FF2B5EF4-FFF2-40B4-BE49-F238E27FC236}">
                <a16:creationId xmlns:a16="http://schemas.microsoft.com/office/drawing/2014/main" id="{952EE2F8-8D76-74CE-39D3-A3903D4919C2}"/>
              </a:ext>
            </a:extLst>
          </p:cNvPr>
          <p:cNvPicPr>
            <a:picLocks noChangeAspect="1"/>
          </p:cNvPicPr>
          <p:nvPr/>
        </p:nvPicPr>
        <p:blipFill>
          <a:blip r:embed="rId2"/>
          <a:stretch>
            <a:fillRect/>
          </a:stretch>
        </p:blipFill>
        <p:spPr>
          <a:xfrm>
            <a:off x="8186116" y="998881"/>
            <a:ext cx="2710484" cy="3571461"/>
          </a:xfrm>
          <a:prstGeom prst="rect">
            <a:avLst/>
          </a:prstGeom>
        </p:spPr>
      </p:pic>
    </p:spTree>
    <p:extLst>
      <p:ext uri="{BB962C8B-B14F-4D97-AF65-F5344CB8AC3E}">
        <p14:creationId xmlns:p14="http://schemas.microsoft.com/office/powerpoint/2010/main" val="15854808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Ns3-gym implementation</a:t>
            </a:r>
          </a:p>
        </p:txBody>
      </p:sp>
      <p:sp>
        <p:nvSpPr>
          <p:cNvPr id="7" name="Text Placeholder 6"/>
          <p:cNvSpPr>
            <a:spLocks noGrp="1"/>
          </p:cNvSpPr>
          <p:nvPr>
            <p:ph type="body" sz="half" idx="2"/>
          </p:nvPr>
        </p:nvSpPr>
        <p:spPr/>
        <p:txBody>
          <a:bodyPr>
            <a:normAutofit/>
          </a:bodyPr>
          <a:lstStyle/>
          <a:p>
            <a:endParaRPr lang="en-US" dirty="0"/>
          </a:p>
        </p:txBody>
      </p:sp>
      <p:sp>
        <p:nvSpPr>
          <p:cNvPr id="2" name="TextBox 1">
            <a:extLst>
              <a:ext uri="{FF2B5EF4-FFF2-40B4-BE49-F238E27FC236}">
                <a16:creationId xmlns:a16="http://schemas.microsoft.com/office/drawing/2014/main" id="{030073C7-7EAB-30EE-EFE2-EFA9D251B8AF}"/>
              </a:ext>
            </a:extLst>
          </p:cNvPr>
          <p:cNvSpPr txBox="1"/>
          <p:nvPr/>
        </p:nvSpPr>
        <p:spPr>
          <a:xfrm>
            <a:off x="914400" y="685800"/>
            <a:ext cx="7739270" cy="369331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800" dirty="0">
                <a:solidFill>
                  <a:schemeClr val="tx1">
                    <a:lumMod val="50000"/>
                    <a:lumOff val="50000"/>
                  </a:schemeClr>
                </a:solidFill>
                <a:effectLst/>
                <a:latin typeface="Times New Roman" panose="02020603050405020304" pitchFamily="18" charset="0"/>
                <a:ea typeface="Times New Roman" panose="02020603050405020304" pitchFamily="18" charset="0"/>
              </a:rPr>
              <a:t>Before implementation, we need to mention that we have went through many sources to get familiar with DRL concept, starting with the MDP and going through the RL and Q-Learning equations, until reaching the understanding of DQL. </a:t>
            </a:r>
          </a:p>
          <a:p>
            <a:pPr marL="285750" indent="-285750">
              <a:buClr>
                <a:schemeClr val="accent1"/>
              </a:buClr>
              <a:buFont typeface="Arial" panose="020B0604020202020204" pitchFamily="34" charset="0"/>
              <a:buChar char="•"/>
            </a:pPr>
            <a:r>
              <a:rPr lang="en-US" dirty="0">
                <a:solidFill>
                  <a:schemeClr val="tx1">
                    <a:lumMod val="50000"/>
                    <a:lumOff val="50000"/>
                  </a:schemeClr>
                </a:solidFill>
                <a:latin typeface="Times New Roman" panose="02020603050405020304" pitchFamily="18" charset="0"/>
              </a:rPr>
              <a:t>One of the good sources explaining RL in a clear simple way: </a:t>
            </a:r>
            <a:r>
              <a:rPr lang="en-US" dirty="0">
                <a:solidFill>
                  <a:schemeClr val="tx1">
                    <a:lumMod val="50000"/>
                    <a:lumOff val="50000"/>
                  </a:schemeClr>
                </a:solidFill>
                <a:latin typeface="Times New Roman" panose="02020603050405020304" pitchFamily="18" charset="0"/>
                <a:hlinkClick r:id="rId2"/>
              </a:rPr>
              <a:t>https://www.youtube.com/playlist?list=PLgPe2w6G51vNh8uG_11VqXA389oufBVMo</a:t>
            </a:r>
            <a:r>
              <a:rPr lang="en-US" dirty="0">
                <a:solidFill>
                  <a:schemeClr val="tx1">
                    <a:lumMod val="50000"/>
                    <a:lumOff val="50000"/>
                  </a:schemeClr>
                </a:solidFill>
                <a:latin typeface="Times New Roman" panose="02020603050405020304" pitchFamily="18" charset="0"/>
              </a:rPr>
              <a:t> </a:t>
            </a:r>
          </a:p>
          <a:p>
            <a:pPr marL="285750" indent="-285750">
              <a:buClr>
                <a:schemeClr val="accent1"/>
              </a:buClr>
              <a:buFont typeface="Arial" panose="020B0604020202020204" pitchFamily="34" charset="0"/>
              <a:buChar char="•"/>
            </a:pPr>
            <a:r>
              <a:rPr lang="en-US" dirty="0">
                <a:solidFill>
                  <a:schemeClr val="tx1">
                    <a:lumMod val="50000"/>
                    <a:lumOff val="50000"/>
                  </a:schemeClr>
                </a:solidFill>
              </a:rPr>
              <a:t>step by step through required installations and implementations (including guidance for OS).</a:t>
            </a:r>
          </a:p>
          <a:p>
            <a:pPr marL="285750" indent="-285750">
              <a:buClr>
                <a:schemeClr val="accent1"/>
              </a:buClr>
              <a:buFont typeface="Arial" panose="020B0604020202020204" pitchFamily="34" charset="0"/>
              <a:buChar char="•"/>
            </a:pPr>
            <a:r>
              <a:rPr lang="en-US" dirty="0">
                <a:solidFill>
                  <a:schemeClr val="tx1">
                    <a:lumMod val="50000"/>
                    <a:lumOff val="50000"/>
                  </a:schemeClr>
                </a:solidFill>
              </a:rPr>
              <a:t>Additional tool: Ubuntu Operating System (Linux-based) over a Virtual Machine</a:t>
            </a: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a:p>
            <a:pPr marL="285750" indent="-285750">
              <a:buClr>
                <a:schemeClr val="accent1"/>
              </a:buClr>
              <a:buFont typeface="Arial" panose="020B0604020202020204" pitchFamily="34" charset="0"/>
              <a:buChar char="•"/>
            </a:pPr>
            <a:endParaRPr lang="en-US" dirty="0">
              <a:solidFill>
                <a:schemeClr val="tx1">
                  <a:lumMod val="50000"/>
                  <a:lumOff val="50000"/>
                </a:schemeClr>
              </a:solidFill>
            </a:endParaRPr>
          </a:p>
        </p:txBody>
      </p:sp>
      <p:sp>
        <p:nvSpPr>
          <p:cNvPr id="4" name="Rectangle 3">
            <a:extLst>
              <a:ext uri="{FF2B5EF4-FFF2-40B4-BE49-F238E27FC236}">
                <a16:creationId xmlns:a16="http://schemas.microsoft.com/office/drawing/2014/main" id="{7A54077C-1D47-466C-FFF8-184251068518}"/>
              </a:ext>
            </a:extLst>
          </p:cNvPr>
          <p:cNvSpPr>
            <a:spLocks noChangeArrowheads="1"/>
          </p:cNvSpPr>
          <p:nvPr/>
        </p:nvSpPr>
        <p:spPr bwMode="auto">
          <a:xfrm>
            <a:off x="3472069" y="419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24569290"/>
      </p:ext>
    </p:extLst>
  </p:cSld>
  <p:clrMapOvr>
    <a:masterClrMapping/>
  </p:clrMapOvr>
  <p:transition spd="slow">
    <p:push dir="u"/>
  </p:transition>
</p:sld>
</file>

<file path=ppt/theme/theme1.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4F71E0CC98C40B6E040F3E74EE9E8" ma:contentTypeVersion="5" ma:contentTypeDescription="Create a new document." ma:contentTypeScope="" ma:versionID="9f237f2d68cbcd888e704656ff0918d9">
  <xsd:schema xmlns:xsd="http://www.w3.org/2001/XMLSchema" xmlns:xs="http://www.w3.org/2001/XMLSchema" xmlns:p="http://schemas.microsoft.com/office/2006/metadata/properties" xmlns:ns2="56ee9894-1cc2-4709-88b4-3504d021d4ef" targetNamespace="http://schemas.microsoft.com/office/2006/metadata/properties" ma:root="true" ma:fieldsID="2723f5e07e90f4d6c283ac295cf11a6b" ns2:_="">
    <xsd:import namespace="56ee9894-1cc2-4709-88b4-3504d021d4ef"/>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e9894-1cc2-4709-88b4-3504d021d4ef"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56ee9894-1cc2-4709-88b4-3504d021d4ef" xsi:nil="true"/>
  </documentManagement>
</p:properties>
</file>

<file path=customXml/itemProps1.xml><?xml version="1.0" encoding="utf-8"?>
<ds:datastoreItem xmlns:ds="http://schemas.openxmlformats.org/officeDocument/2006/customXml" ds:itemID="{8B9CA727-EF29-462B-B682-52E450BDF60F}"/>
</file>

<file path=customXml/itemProps2.xml><?xml version="1.0" encoding="utf-8"?>
<ds:datastoreItem xmlns:ds="http://schemas.openxmlformats.org/officeDocument/2006/customXml" ds:itemID="{0EA60FDB-43F2-4DA6-8073-47B0740FAFB7}"/>
</file>

<file path=customXml/itemProps3.xml><?xml version="1.0" encoding="utf-8"?>
<ds:datastoreItem xmlns:ds="http://schemas.openxmlformats.org/officeDocument/2006/customXml" ds:itemID="{7CB44701-BFFD-464C-B8D1-3C88D5E340D0}"/>
</file>

<file path=docProps/app.xml><?xml version="1.0" encoding="utf-8"?>
<Properties xmlns="http://schemas.openxmlformats.org/officeDocument/2006/extended-properties" xmlns:vt="http://schemas.openxmlformats.org/officeDocument/2006/docPropsVTypes">
  <Template>View</Template>
  <TotalTime>1882</TotalTime>
  <Words>1246</Words>
  <Application>Microsoft Office PowerPoint</Application>
  <PresentationFormat>Widescreen</PresentationFormat>
  <Paragraphs>113</Paragraphs>
  <Slides>18</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Schoolbook</vt:lpstr>
      <vt:lpstr>Times New Roman</vt:lpstr>
      <vt:lpstr>Wingdings 2</vt:lpstr>
      <vt:lpstr>View</vt:lpstr>
      <vt:lpstr>Deep Reinforcement Learning for Communication and Network</vt:lpstr>
      <vt:lpstr>Content</vt:lpstr>
      <vt:lpstr>Why ?</vt:lpstr>
      <vt:lpstr>Related work - A</vt:lpstr>
      <vt:lpstr>Related work - B</vt:lpstr>
      <vt:lpstr>Related work - B</vt:lpstr>
      <vt:lpstr>NS3-gym Tool</vt:lpstr>
      <vt:lpstr>Ns3-Gym</vt:lpstr>
      <vt:lpstr>Ns3-gym implementation</vt:lpstr>
      <vt:lpstr>Ns3-gym implementation</vt:lpstr>
      <vt:lpstr>Ns3-gym implementation</vt:lpstr>
      <vt:lpstr>Ns3-gym implementation</vt:lpstr>
      <vt:lpstr>Ns3-gym implementation</vt:lpstr>
      <vt:lpstr>Ns3-gym implementation</vt:lpstr>
      <vt:lpstr>Ns3-gym implementation</vt:lpstr>
      <vt:lpstr>Challenges and Future work</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Telecommunication subscribers classifier with AI</dc:title>
  <dc:creator>NAJEEBA MOHAMED JAAFAR HUSAIN</dc:creator>
  <cp:lastModifiedBy>NAJEEBA MOHAMED JAAFAR HUSAIN</cp:lastModifiedBy>
  <cp:revision>95</cp:revision>
  <dcterms:created xsi:type="dcterms:W3CDTF">2022-03-12T18:15:00Z</dcterms:created>
  <dcterms:modified xsi:type="dcterms:W3CDTF">2022-06-07T09:44:21Z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0x0101001F44F71E0CC98C40B6E040F3E74EE9E8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