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7"/>
  </p:notesMasterIdLst>
  <p:sldIdLst>
    <p:sldId id="264" r:id="rId5"/>
    <p:sldId id="279" r:id="rId6"/>
    <p:sldId id="281" r:id="rId7"/>
    <p:sldId id="284" r:id="rId8"/>
    <p:sldId id="282" r:id="rId9"/>
    <p:sldId id="269" r:id="rId10"/>
    <p:sldId id="268" r:id="rId11"/>
    <p:sldId id="267" r:id="rId12"/>
    <p:sldId id="283" r:id="rId13"/>
    <p:sldId id="272" r:id="rId14"/>
    <p:sldId id="286" r:id="rId15"/>
    <p:sldId id="270" r:id="rId16"/>
    <p:sldId id="266" r:id="rId17"/>
    <p:sldId id="271" r:id="rId18"/>
    <p:sldId id="287" r:id="rId19"/>
    <p:sldId id="273" r:id="rId20"/>
    <p:sldId id="280" r:id="rId21"/>
    <p:sldId id="289" r:id="rId22"/>
    <p:sldId id="288" r:id="rId23"/>
    <p:sldId id="275" r:id="rId24"/>
    <p:sldId id="276" r:id="rId25"/>
    <p:sldId id="265"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Oswald" pitchFamily="2" charset="77"/>
      <p:regular r:id="rId34"/>
      <p:bold r:id="rId35"/>
    </p:embeddedFont>
    <p:embeddedFont>
      <p:font typeface="Poppins" pitchFamily="2" charset="77"/>
      <p:regular r:id="rId36"/>
      <p:bold r:id="rId37"/>
      <p:italic r:id="rId38"/>
      <p:boldItalic r:id="rId39"/>
    </p:embeddedFont>
    <p:embeddedFont>
      <p:font typeface="Tw Cen MT" panose="020B0602020104020603" pitchFamily="34" charset="77"/>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A422"/>
    <a:srgbClr val="008E40"/>
    <a:srgbClr val="14DA98"/>
    <a:srgbClr val="E6E6E6"/>
    <a:srgbClr val="00C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046F60-4986-41CC-829F-5E198CBF159F}" v="1" dt="2022-06-07T01:13:20.779"/>
    <p1510:client id="{DF1938FD-F196-4CE0-86D4-518465676A35}" v="234" dt="2022-06-07T00:17:18.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281" autoAdjust="0"/>
  </p:normalViewPr>
  <p:slideViewPr>
    <p:cSldViewPr snapToGrid="0">
      <p:cViewPr varScale="1">
        <p:scale>
          <a:sx n="103" d="100"/>
          <a:sy n="103" d="100"/>
        </p:scale>
        <p:origin x="8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832FC-D947-4217-A2A1-A90F3670A1FD}" type="datetimeFigureOut">
              <a:rPr lang="en-US" smtClean="0"/>
              <a:t>6/9/22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5640B-FDBA-4D57-8D22-8E338AA9A7AD}" type="slidenum">
              <a:rPr lang="en-US" smtClean="0"/>
              <a:t>‹#›</a:t>
            </a:fld>
            <a:endParaRPr lang="en-US"/>
          </a:p>
        </p:txBody>
      </p:sp>
    </p:spTree>
    <p:extLst>
      <p:ext uri="{BB962C8B-B14F-4D97-AF65-F5344CB8AC3E}">
        <p14:creationId xmlns:p14="http://schemas.microsoft.com/office/powerpoint/2010/main" val="104594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Maintaining the attendance record with the conventional method is a challenging task. For instance, in the council of representatives, a chairman can conduct the weekly session with at least 21 out of 40 members of parliaments should be attended for the session to occur. The conventional method of counting the total number of attendees is time-consuming, and there is always a chance of a mistake or a delay.</a:t>
            </a:r>
          </a:p>
          <a:p>
            <a:endParaRPr lang="en-US" dirty="0"/>
          </a:p>
        </p:txBody>
      </p:sp>
      <p:sp>
        <p:nvSpPr>
          <p:cNvPr id="4" name="Slide Number Placeholder 3"/>
          <p:cNvSpPr>
            <a:spLocks noGrp="1"/>
          </p:cNvSpPr>
          <p:nvPr>
            <p:ph type="sldNum" sz="quarter" idx="5"/>
          </p:nvPr>
        </p:nvSpPr>
        <p:spPr/>
        <p:txBody>
          <a:bodyPr/>
          <a:lstStyle/>
          <a:p>
            <a:fld id="{0115640B-FDBA-4D57-8D22-8E338AA9A7AD}" type="slidenum">
              <a:rPr lang="en-US" smtClean="0"/>
              <a:t>2</a:t>
            </a:fld>
            <a:endParaRPr lang="en-US"/>
          </a:p>
        </p:txBody>
      </p:sp>
    </p:spTree>
    <p:extLst>
      <p:ext uri="{BB962C8B-B14F-4D97-AF65-F5344CB8AC3E}">
        <p14:creationId xmlns:p14="http://schemas.microsoft.com/office/powerpoint/2010/main" val="4155567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creation of the model I will import </a:t>
            </a:r>
            <a:r>
              <a:rPr lang="en-US" dirty="0" err="1"/>
              <a:t>ModelCheckpoint</a:t>
            </a:r>
            <a:r>
              <a:rPr lang="en-US" dirty="0"/>
              <a:t> and </a:t>
            </a:r>
            <a:r>
              <a:rPr lang="en-US" dirty="0" err="1"/>
              <a:t>EarlyStopping</a:t>
            </a:r>
            <a:r>
              <a:rPr lang="en-US" dirty="0"/>
              <a:t> method from </a:t>
            </a:r>
            <a:r>
              <a:rPr lang="en-US" dirty="0" err="1"/>
              <a:t>keras</a:t>
            </a:r>
            <a:r>
              <a:rPr lang="en-US" dirty="0"/>
              <a:t>. I will create an object of both and pass that as callback functions to </a:t>
            </a:r>
            <a:r>
              <a:rPr lang="en-US" dirty="0" err="1"/>
              <a:t>fit_generator</a:t>
            </a:r>
            <a:r>
              <a:rPr lang="en-US" dirty="0"/>
              <a:t>.</a:t>
            </a:r>
          </a:p>
          <a:p>
            <a:endParaRPr lang="en-US" dirty="0"/>
          </a:p>
          <a:p>
            <a:r>
              <a:rPr lang="en-US" dirty="0" err="1"/>
              <a:t>ModelCheckpoint</a:t>
            </a:r>
            <a:r>
              <a:rPr lang="en-US" dirty="0"/>
              <a:t> helps us to save the model by monitoring a specific parameter of the model. In this case I am monitoring validation accuracy by passing </a:t>
            </a:r>
            <a:r>
              <a:rPr lang="en-US" b="1" dirty="0" err="1"/>
              <a:t>val_acc</a:t>
            </a:r>
            <a:r>
              <a:rPr lang="en-US" dirty="0"/>
              <a:t> to </a:t>
            </a:r>
            <a:r>
              <a:rPr lang="en-US" dirty="0" err="1"/>
              <a:t>ModelCheckpoint</a:t>
            </a:r>
            <a:r>
              <a:rPr lang="en-US" dirty="0"/>
              <a:t>. The model will only be saved to disk if the validation accuracy of the model in current epoch is greater than what it was in the last epoch.</a:t>
            </a:r>
          </a:p>
          <a:p>
            <a:endParaRPr lang="en-US" dirty="0"/>
          </a:p>
          <a:p>
            <a:r>
              <a:rPr lang="en-US" dirty="0" err="1"/>
              <a:t>EarlyStopping</a:t>
            </a:r>
            <a:r>
              <a:rPr lang="en-US" dirty="0"/>
              <a:t> helps us to stop the training of the model early if there is no increase in the parameter which I have set to monitor in </a:t>
            </a:r>
            <a:r>
              <a:rPr lang="en-US" dirty="0" err="1"/>
              <a:t>EarlyStopping</a:t>
            </a:r>
            <a:r>
              <a:rPr lang="en-US" dirty="0"/>
              <a:t>. In this case I am monitoring validation accuracy by passing </a:t>
            </a:r>
            <a:r>
              <a:rPr lang="en-US" b="1" dirty="0" err="1"/>
              <a:t>val_acc</a:t>
            </a:r>
            <a:r>
              <a:rPr lang="en-US" dirty="0"/>
              <a:t> to </a:t>
            </a:r>
            <a:r>
              <a:rPr lang="en-US" dirty="0" err="1"/>
              <a:t>EarlyStopping</a:t>
            </a:r>
            <a:r>
              <a:rPr lang="en-US" dirty="0"/>
              <a:t>. I have here set </a:t>
            </a:r>
            <a:r>
              <a:rPr lang="en-US" b="1" dirty="0"/>
              <a:t>patience </a:t>
            </a:r>
            <a:r>
              <a:rPr lang="en-US" dirty="0"/>
              <a:t>to 20 which means that the model will stop to train if it doesn’t see any rise in validation accuracy in 20 epochs.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ReduceLROnPlateau</a:t>
            </a:r>
            <a:r>
              <a:rPr lang="en-US" b="1" dirty="0"/>
              <a:t> : </a:t>
            </a:r>
            <a:r>
              <a:rPr lang="en-US" dirty="0"/>
              <a:t>Reduce learning rate when a metric has stopped improving</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0115640B-FDBA-4D57-8D22-8E338AA9A7AD}" type="slidenum">
              <a:rPr lang="en-US" smtClean="0"/>
              <a:t>15</a:t>
            </a:fld>
            <a:endParaRPr lang="en-US"/>
          </a:p>
        </p:txBody>
      </p:sp>
    </p:spTree>
    <p:extLst>
      <p:ext uri="{BB962C8B-B14F-4D97-AF65-F5344CB8AC3E}">
        <p14:creationId xmlns:p14="http://schemas.microsoft.com/office/powerpoint/2010/main" val="2028230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15640B-FDBA-4D57-8D22-8E338AA9A7AD}" type="slidenum">
              <a:rPr lang="en-US" smtClean="0"/>
              <a:t>16</a:t>
            </a:fld>
            <a:endParaRPr lang="en-US"/>
          </a:p>
        </p:txBody>
      </p:sp>
    </p:spTree>
    <p:extLst>
      <p:ext uri="{BB962C8B-B14F-4D97-AF65-F5344CB8AC3E}">
        <p14:creationId xmlns:p14="http://schemas.microsoft.com/office/powerpoint/2010/main" val="322967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15640B-FDBA-4D57-8D22-8E338AA9A7AD}" type="slidenum">
              <a:rPr lang="en-US" smtClean="0"/>
              <a:t>18</a:t>
            </a:fld>
            <a:endParaRPr lang="en-US"/>
          </a:p>
        </p:txBody>
      </p:sp>
    </p:spTree>
    <p:extLst>
      <p:ext uri="{BB962C8B-B14F-4D97-AF65-F5344CB8AC3E}">
        <p14:creationId xmlns:p14="http://schemas.microsoft.com/office/powerpoint/2010/main" val="18850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 a reliable automatic real-time face recognition-based attendance system</a:t>
            </a:r>
          </a:p>
          <a:p>
            <a:r>
              <a:rPr lang="en-US" dirty="0"/>
              <a:t>Integrate the system with a database to record all the attendance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15640B-FDBA-4D57-8D22-8E338AA9A7AD}" type="slidenum">
              <a:rPr lang="en-US" smtClean="0"/>
              <a:t>4</a:t>
            </a:fld>
            <a:endParaRPr lang="en-US"/>
          </a:p>
        </p:txBody>
      </p:sp>
    </p:spTree>
    <p:extLst>
      <p:ext uri="{BB962C8B-B14F-4D97-AF65-F5344CB8AC3E}">
        <p14:creationId xmlns:p14="http://schemas.microsoft.com/office/powerpoint/2010/main" val="71118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15640B-FDBA-4D57-8D22-8E338AA9A7AD}" type="slidenum">
              <a:rPr lang="en-US" smtClean="0"/>
              <a:t>7</a:t>
            </a:fld>
            <a:endParaRPr lang="en-US"/>
          </a:p>
        </p:txBody>
      </p:sp>
    </p:spTree>
    <p:extLst>
      <p:ext uri="{BB962C8B-B14F-4D97-AF65-F5344CB8AC3E}">
        <p14:creationId xmlns:p14="http://schemas.microsoft.com/office/powerpoint/2010/main" val="139097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face alignment can be seen as a form of “data normalization”. Just as you may normalize a set of feature vectors via zero centering or scaling to unit norm prior to training a machine learning model, it’s very common to align the faces in your dataset before training a face recognizer.</a:t>
            </a:r>
          </a:p>
        </p:txBody>
      </p:sp>
      <p:sp>
        <p:nvSpPr>
          <p:cNvPr id="4" name="Slide Number Placeholder 3"/>
          <p:cNvSpPr>
            <a:spLocks noGrp="1"/>
          </p:cNvSpPr>
          <p:nvPr>
            <p:ph type="sldNum" sz="quarter" idx="5"/>
          </p:nvPr>
        </p:nvSpPr>
        <p:spPr/>
        <p:txBody>
          <a:bodyPr/>
          <a:lstStyle/>
          <a:p>
            <a:fld id="{0115640B-FDBA-4D57-8D22-8E338AA9A7AD}" type="slidenum">
              <a:rPr lang="en-US" smtClean="0"/>
              <a:t>9</a:t>
            </a:fld>
            <a:endParaRPr lang="en-US"/>
          </a:p>
        </p:txBody>
      </p:sp>
    </p:spTree>
    <p:extLst>
      <p:ext uri="{BB962C8B-B14F-4D97-AF65-F5344CB8AC3E}">
        <p14:creationId xmlns:p14="http://schemas.microsoft.com/office/powerpoint/2010/main" val="4272914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15640B-FDBA-4D57-8D22-8E338AA9A7AD}" type="slidenum">
              <a:rPr lang="en-US" smtClean="0"/>
              <a:t>10</a:t>
            </a:fld>
            <a:endParaRPr lang="en-US"/>
          </a:p>
        </p:txBody>
      </p:sp>
    </p:spTree>
    <p:extLst>
      <p:ext uri="{BB962C8B-B14F-4D97-AF65-F5344CB8AC3E}">
        <p14:creationId xmlns:p14="http://schemas.microsoft.com/office/powerpoint/2010/main" val="3923934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15640B-FDBA-4D57-8D22-8E338AA9A7AD}" type="slidenum">
              <a:rPr lang="en-US" smtClean="0"/>
              <a:t>11</a:t>
            </a:fld>
            <a:endParaRPr lang="en-US"/>
          </a:p>
        </p:txBody>
      </p:sp>
    </p:spTree>
    <p:extLst>
      <p:ext uri="{BB962C8B-B14F-4D97-AF65-F5344CB8AC3E}">
        <p14:creationId xmlns:p14="http://schemas.microsoft.com/office/powerpoint/2010/main" val="357131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of </a:t>
            </a:r>
            <a:r>
              <a:rPr lang="en-US" dirty="0" err="1"/>
              <a:t>ImageDataGenerator</a:t>
            </a:r>
            <a:r>
              <a:rPr lang="en-US" dirty="0"/>
              <a:t> is to import data with labels easily into the model. It is a very useful class as it has many function to rescale, rotate, zoom, flip etc. The most useful thing about this class is that it doesn’t affect the data stored on the disk. This class alters the data on the go while passing it to the model.</a:t>
            </a:r>
          </a:p>
          <a:p>
            <a:endParaRPr lang="en-US" dirty="0"/>
          </a:p>
          <a:p>
            <a:r>
              <a:rPr lang="en-US" dirty="0"/>
              <a:t>Here I am creating and object of </a:t>
            </a:r>
            <a:r>
              <a:rPr lang="en-US" dirty="0" err="1"/>
              <a:t>ImageDataGenerator</a:t>
            </a:r>
            <a:r>
              <a:rPr lang="en-US" dirty="0"/>
              <a:t> for both training and testing data and passing the folder which has train data to the object </a:t>
            </a:r>
            <a:r>
              <a:rPr lang="en-US" dirty="0" err="1"/>
              <a:t>trdata</a:t>
            </a:r>
            <a:r>
              <a:rPr lang="en-US" dirty="0"/>
              <a:t> and similarly passing the folder which has test data to the object </a:t>
            </a:r>
            <a:r>
              <a:rPr lang="en-US" dirty="0" err="1"/>
              <a:t>tsdata</a:t>
            </a:r>
            <a:r>
              <a:rPr lang="en-US" dirty="0"/>
              <a:t>.</a:t>
            </a:r>
          </a:p>
        </p:txBody>
      </p:sp>
      <p:sp>
        <p:nvSpPr>
          <p:cNvPr id="4" name="Slide Number Placeholder 3"/>
          <p:cNvSpPr>
            <a:spLocks noGrp="1"/>
          </p:cNvSpPr>
          <p:nvPr>
            <p:ph type="sldNum" sz="quarter" idx="5"/>
          </p:nvPr>
        </p:nvSpPr>
        <p:spPr/>
        <p:txBody>
          <a:bodyPr/>
          <a:lstStyle/>
          <a:p>
            <a:fld id="{0115640B-FDBA-4D57-8D22-8E338AA9A7AD}" type="slidenum">
              <a:rPr lang="en-US" smtClean="0"/>
              <a:t>12</a:t>
            </a:fld>
            <a:endParaRPr lang="en-US"/>
          </a:p>
        </p:txBody>
      </p:sp>
    </p:spTree>
    <p:extLst>
      <p:ext uri="{BB962C8B-B14F-4D97-AF65-F5344CB8AC3E}">
        <p14:creationId xmlns:p14="http://schemas.microsoft.com/office/powerpoint/2010/main" val="4132191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in this part I will import VGG16 from </a:t>
            </a:r>
            <a:r>
              <a:rPr lang="en-US" dirty="0" err="1"/>
              <a:t>keras</a:t>
            </a:r>
            <a:r>
              <a:rPr lang="en-US" dirty="0"/>
              <a:t> with pre-trained weights which was trained on </a:t>
            </a:r>
            <a:r>
              <a:rPr lang="en-US" dirty="0" err="1"/>
              <a:t>imagenet</a:t>
            </a:r>
            <a:r>
              <a:rPr lang="en-US" dirty="0"/>
              <a:t>. Here as you can see that include top parameter is set to false. the pre-trained weights will only be downloaded for convolution layers and no weights will be downloaded for dense layers.</a:t>
            </a:r>
          </a:p>
          <a:p>
            <a:endParaRPr lang="en-US" dirty="0"/>
          </a:p>
          <a:p>
            <a:r>
              <a:rPr lang="en-US" dirty="0"/>
              <a:t>Since my problem is to detect 10 MPs and it has 10 classes so the last dense layer of my model should be a </a:t>
            </a:r>
            <a:r>
              <a:rPr lang="en-US" b="1" dirty="0"/>
              <a:t>10 unit </a:t>
            </a:r>
            <a:r>
              <a:rPr lang="en-US" b="1" dirty="0" err="1"/>
              <a:t>softmax</a:t>
            </a:r>
            <a:r>
              <a:rPr lang="en-US" b="1" dirty="0"/>
              <a:t> dense layer</a:t>
            </a:r>
            <a:r>
              <a:rPr lang="en-US" dirty="0"/>
              <a:t>. </a:t>
            </a:r>
          </a:p>
        </p:txBody>
      </p:sp>
      <p:sp>
        <p:nvSpPr>
          <p:cNvPr id="4" name="Slide Number Placeholder 3"/>
          <p:cNvSpPr>
            <a:spLocks noGrp="1"/>
          </p:cNvSpPr>
          <p:nvPr>
            <p:ph type="sldNum" sz="quarter" idx="5"/>
          </p:nvPr>
        </p:nvSpPr>
        <p:spPr/>
        <p:txBody>
          <a:bodyPr/>
          <a:lstStyle/>
          <a:p>
            <a:fld id="{0115640B-FDBA-4D57-8D22-8E338AA9A7AD}" type="slidenum">
              <a:rPr lang="en-US" smtClean="0"/>
              <a:t>13</a:t>
            </a:fld>
            <a:endParaRPr lang="en-US"/>
          </a:p>
        </p:txBody>
      </p:sp>
    </p:spTree>
    <p:extLst>
      <p:ext uri="{BB962C8B-B14F-4D97-AF65-F5344CB8AC3E}">
        <p14:creationId xmlns:p14="http://schemas.microsoft.com/office/powerpoint/2010/main" val="25226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creation of the model I will import </a:t>
            </a:r>
            <a:r>
              <a:rPr lang="en-US" dirty="0" err="1"/>
              <a:t>ModelCheckpoint</a:t>
            </a:r>
            <a:r>
              <a:rPr lang="en-US" dirty="0"/>
              <a:t> and </a:t>
            </a:r>
            <a:r>
              <a:rPr lang="en-US" dirty="0" err="1"/>
              <a:t>EarlyStopping</a:t>
            </a:r>
            <a:r>
              <a:rPr lang="en-US" dirty="0"/>
              <a:t> method from </a:t>
            </a:r>
            <a:r>
              <a:rPr lang="en-US" dirty="0" err="1"/>
              <a:t>keras</a:t>
            </a:r>
            <a:r>
              <a:rPr lang="en-US" dirty="0"/>
              <a:t>. I will create an object of both and pass that as callback functions to </a:t>
            </a:r>
            <a:r>
              <a:rPr lang="en-US" dirty="0" err="1"/>
              <a:t>fit_generator</a:t>
            </a:r>
            <a:r>
              <a:rPr lang="en-US" dirty="0"/>
              <a:t>.</a:t>
            </a:r>
          </a:p>
          <a:p>
            <a:endParaRPr lang="en-US" dirty="0"/>
          </a:p>
          <a:p>
            <a:r>
              <a:rPr lang="en-US" dirty="0" err="1"/>
              <a:t>ModelCheckpoint</a:t>
            </a:r>
            <a:r>
              <a:rPr lang="en-US" dirty="0"/>
              <a:t> helps us to save the model by monitoring a specific parameter of the model. In this case I am monitoring validation accuracy by passing </a:t>
            </a:r>
            <a:r>
              <a:rPr lang="en-US" b="1" dirty="0" err="1"/>
              <a:t>val_acc</a:t>
            </a:r>
            <a:r>
              <a:rPr lang="en-US" dirty="0"/>
              <a:t> to </a:t>
            </a:r>
            <a:r>
              <a:rPr lang="en-US" dirty="0" err="1"/>
              <a:t>ModelCheckpoint</a:t>
            </a:r>
            <a:r>
              <a:rPr lang="en-US" dirty="0"/>
              <a:t>. The model will only be saved to disk if the validation accuracy of the model in current epoch is greater than what it was in the last epoch.</a:t>
            </a:r>
          </a:p>
          <a:p>
            <a:endParaRPr lang="en-US" dirty="0"/>
          </a:p>
          <a:p>
            <a:r>
              <a:rPr lang="en-US" dirty="0" err="1"/>
              <a:t>EarlyStopping</a:t>
            </a:r>
            <a:r>
              <a:rPr lang="en-US" dirty="0"/>
              <a:t> helps us to stop the training of the model early if there is no increase in the parameter which I have set to monitor in </a:t>
            </a:r>
            <a:r>
              <a:rPr lang="en-US" dirty="0" err="1"/>
              <a:t>EarlyStopping</a:t>
            </a:r>
            <a:r>
              <a:rPr lang="en-US" dirty="0"/>
              <a:t>. In this case I am monitoring validation accuracy by passing </a:t>
            </a:r>
            <a:r>
              <a:rPr lang="en-US" b="1" dirty="0" err="1"/>
              <a:t>val_acc</a:t>
            </a:r>
            <a:r>
              <a:rPr lang="en-US" dirty="0"/>
              <a:t> to </a:t>
            </a:r>
            <a:r>
              <a:rPr lang="en-US" dirty="0" err="1"/>
              <a:t>EarlyStopping</a:t>
            </a:r>
            <a:r>
              <a:rPr lang="en-US" dirty="0"/>
              <a:t>. I have here set </a:t>
            </a:r>
            <a:r>
              <a:rPr lang="en-US" b="1" dirty="0"/>
              <a:t>patience </a:t>
            </a:r>
            <a:r>
              <a:rPr lang="en-US" dirty="0"/>
              <a:t>to 20 which means that the model will stop to train if it doesn’t see any rise in validation accuracy in 20 epochs.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ReduceLROnPlateau</a:t>
            </a:r>
            <a:r>
              <a:rPr lang="en-US" b="1" dirty="0"/>
              <a:t> : </a:t>
            </a:r>
            <a:r>
              <a:rPr lang="en-US" dirty="0"/>
              <a:t>Reduce learning rate when a metric has stopped improving</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0115640B-FDBA-4D57-8D22-8E338AA9A7AD}" type="slidenum">
              <a:rPr lang="en-US" smtClean="0"/>
              <a:t>14</a:t>
            </a:fld>
            <a:endParaRPr lang="en-US"/>
          </a:p>
        </p:txBody>
      </p:sp>
    </p:spTree>
    <p:extLst>
      <p:ext uri="{BB962C8B-B14F-4D97-AF65-F5344CB8AC3E}">
        <p14:creationId xmlns:p14="http://schemas.microsoft.com/office/powerpoint/2010/main" val="389359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35CA-F531-464E-B91F-6C1573C6EF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93459-0127-4829-BB9C-F3DD295AB0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936C34-5CB1-4E17-B597-C71C182DEA3B}"/>
              </a:ext>
            </a:extLst>
          </p:cNvPr>
          <p:cNvSpPr>
            <a:spLocks noGrp="1"/>
          </p:cNvSpPr>
          <p:nvPr>
            <p:ph type="dt" sz="half" idx="10"/>
          </p:nvPr>
        </p:nvSpPr>
        <p:spPr/>
        <p:txBody>
          <a:bodyPr/>
          <a:lstStyle/>
          <a:p>
            <a:fld id="{D03229B1-CD8A-4B71-977F-6381091EBA67}" type="datetimeFigureOut">
              <a:rPr lang="en-US" smtClean="0"/>
              <a:t>6/9/22</a:t>
            </a:fld>
            <a:endParaRPr lang="en-US"/>
          </a:p>
        </p:txBody>
      </p:sp>
      <p:sp>
        <p:nvSpPr>
          <p:cNvPr id="5" name="Footer Placeholder 4">
            <a:extLst>
              <a:ext uri="{FF2B5EF4-FFF2-40B4-BE49-F238E27FC236}">
                <a16:creationId xmlns:a16="http://schemas.microsoft.com/office/drawing/2014/main" id="{AB0FEB48-2FCC-4AB5-A71A-68D6C2D25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9F73F-6EDB-4776-999C-677F6C783CBF}"/>
              </a:ext>
            </a:extLst>
          </p:cNvPr>
          <p:cNvSpPr>
            <a:spLocks noGrp="1"/>
          </p:cNvSpPr>
          <p:nvPr>
            <p:ph type="sldNum" sz="quarter" idx="12"/>
          </p:nvPr>
        </p:nvSpPr>
        <p:spPr/>
        <p:txBody>
          <a:bodyPr/>
          <a:lstStyle/>
          <a:p>
            <a:fld id="{ADCCDAA9-4D1B-4700-BC2D-EA2DF31B9FC5}" type="slidenum">
              <a:rPr lang="en-US" smtClean="0"/>
              <a:t>‹#›</a:t>
            </a:fld>
            <a:endParaRPr lang="en-US"/>
          </a:p>
        </p:txBody>
      </p:sp>
    </p:spTree>
    <p:extLst>
      <p:ext uri="{BB962C8B-B14F-4D97-AF65-F5344CB8AC3E}">
        <p14:creationId xmlns:p14="http://schemas.microsoft.com/office/powerpoint/2010/main" val="17664299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04E5-944A-41A9-83E3-8F269B4FA0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6C99F4-BC96-43B0-A457-4331E08E3F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09211-E9EA-49C7-95A9-CA86DC6DF392}"/>
              </a:ext>
            </a:extLst>
          </p:cNvPr>
          <p:cNvSpPr>
            <a:spLocks noGrp="1"/>
          </p:cNvSpPr>
          <p:nvPr>
            <p:ph type="dt" sz="half" idx="10"/>
          </p:nvPr>
        </p:nvSpPr>
        <p:spPr/>
        <p:txBody>
          <a:bodyPr/>
          <a:lstStyle/>
          <a:p>
            <a:fld id="{D03229B1-CD8A-4B71-977F-6381091EBA67}" type="datetimeFigureOut">
              <a:rPr lang="en-US" smtClean="0"/>
              <a:t>6/9/22</a:t>
            </a:fld>
            <a:endParaRPr lang="en-US"/>
          </a:p>
        </p:txBody>
      </p:sp>
      <p:sp>
        <p:nvSpPr>
          <p:cNvPr id="5" name="Footer Placeholder 4">
            <a:extLst>
              <a:ext uri="{FF2B5EF4-FFF2-40B4-BE49-F238E27FC236}">
                <a16:creationId xmlns:a16="http://schemas.microsoft.com/office/drawing/2014/main" id="{E1F00FF6-D517-49DA-8B24-C5AC02732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B32C2-3E53-47D7-835B-55241B579E54}"/>
              </a:ext>
            </a:extLst>
          </p:cNvPr>
          <p:cNvSpPr>
            <a:spLocks noGrp="1"/>
          </p:cNvSpPr>
          <p:nvPr>
            <p:ph type="sldNum" sz="quarter" idx="12"/>
          </p:nvPr>
        </p:nvSpPr>
        <p:spPr/>
        <p:txBody>
          <a:bodyPr/>
          <a:lstStyle/>
          <a:p>
            <a:fld id="{ADCCDAA9-4D1B-4700-BC2D-EA2DF31B9FC5}" type="slidenum">
              <a:rPr lang="en-US" smtClean="0"/>
              <a:t>‹#›</a:t>
            </a:fld>
            <a:endParaRPr lang="en-US"/>
          </a:p>
        </p:txBody>
      </p:sp>
    </p:spTree>
    <p:extLst>
      <p:ext uri="{BB962C8B-B14F-4D97-AF65-F5344CB8AC3E}">
        <p14:creationId xmlns:p14="http://schemas.microsoft.com/office/powerpoint/2010/main" val="133362507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205057-CBDF-4085-975D-2D48CA654C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A91E5F-53B0-4DD9-A6B4-B3DDC2A780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98F8F-CBFE-4306-9F1F-0B2CC9A93CAE}"/>
              </a:ext>
            </a:extLst>
          </p:cNvPr>
          <p:cNvSpPr>
            <a:spLocks noGrp="1"/>
          </p:cNvSpPr>
          <p:nvPr>
            <p:ph type="dt" sz="half" idx="10"/>
          </p:nvPr>
        </p:nvSpPr>
        <p:spPr/>
        <p:txBody>
          <a:bodyPr/>
          <a:lstStyle/>
          <a:p>
            <a:fld id="{D03229B1-CD8A-4B71-977F-6381091EBA67}" type="datetimeFigureOut">
              <a:rPr lang="en-US" smtClean="0"/>
              <a:t>6/9/22</a:t>
            </a:fld>
            <a:endParaRPr lang="en-US"/>
          </a:p>
        </p:txBody>
      </p:sp>
      <p:sp>
        <p:nvSpPr>
          <p:cNvPr id="5" name="Footer Placeholder 4">
            <a:extLst>
              <a:ext uri="{FF2B5EF4-FFF2-40B4-BE49-F238E27FC236}">
                <a16:creationId xmlns:a16="http://schemas.microsoft.com/office/drawing/2014/main" id="{186ACB2F-3AFC-4BE9-B5C5-509E979CB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CCFC2-66F3-4646-A762-296B361BF90A}"/>
              </a:ext>
            </a:extLst>
          </p:cNvPr>
          <p:cNvSpPr>
            <a:spLocks noGrp="1"/>
          </p:cNvSpPr>
          <p:nvPr>
            <p:ph type="sldNum" sz="quarter" idx="12"/>
          </p:nvPr>
        </p:nvSpPr>
        <p:spPr/>
        <p:txBody>
          <a:bodyPr/>
          <a:lstStyle/>
          <a:p>
            <a:fld id="{ADCCDAA9-4D1B-4700-BC2D-EA2DF31B9FC5}" type="slidenum">
              <a:rPr lang="en-US" smtClean="0"/>
              <a:t>‹#›</a:t>
            </a:fld>
            <a:endParaRPr lang="en-US"/>
          </a:p>
        </p:txBody>
      </p:sp>
    </p:spTree>
    <p:extLst>
      <p:ext uri="{BB962C8B-B14F-4D97-AF65-F5344CB8AC3E}">
        <p14:creationId xmlns:p14="http://schemas.microsoft.com/office/powerpoint/2010/main" val="120755445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2004-E117-4F27-A462-26655E56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C51CEF-F665-408C-BFD4-F540A8631E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5E5C4-828B-447A-ACB3-52F2151127DB}"/>
              </a:ext>
            </a:extLst>
          </p:cNvPr>
          <p:cNvSpPr>
            <a:spLocks noGrp="1"/>
          </p:cNvSpPr>
          <p:nvPr>
            <p:ph type="dt" sz="half" idx="10"/>
          </p:nvPr>
        </p:nvSpPr>
        <p:spPr/>
        <p:txBody>
          <a:bodyPr/>
          <a:lstStyle/>
          <a:p>
            <a:fld id="{D03229B1-CD8A-4B71-977F-6381091EBA67}" type="datetimeFigureOut">
              <a:rPr lang="en-US" smtClean="0"/>
              <a:t>6/9/22</a:t>
            </a:fld>
            <a:endParaRPr lang="en-US"/>
          </a:p>
        </p:txBody>
      </p:sp>
      <p:sp>
        <p:nvSpPr>
          <p:cNvPr id="5" name="Footer Placeholder 4">
            <a:extLst>
              <a:ext uri="{FF2B5EF4-FFF2-40B4-BE49-F238E27FC236}">
                <a16:creationId xmlns:a16="http://schemas.microsoft.com/office/drawing/2014/main" id="{CD60BE4B-59F3-49D4-AC18-60D095CD0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72020-D6B5-4888-AAAF-09342542D3F8}"/>
              </a:ext>
            </a:extLst>
          </p:cNvPr>
          <p:cNvSpPr>
            <a:spLocks noGrp="1"/>
          </p:cNvSpPr>
          <p:nvPr>
            <p:ph type="sldNum" sz="quarter" idx="12"/>
          </p:nvPr>
        </p:nvSpPr>
        <p:spPr/>
        <p:txBody>
          <a:bodyPr/>
          <a:lstStyle/>
          <a:p>
            <a:fld id="{ADCCDAA9-4D1B-4700-BC2D-EA2DF31B9FC5}" type="slidenum">
              <a:rPr lang="en-US" smtClean="0"/>
              <a:t>‹#›</a:t>
            </a:fld>
            <a:endParaRPr lang="en-US"/>
          </a:p>
        </p:txBody>
      </p:sp>
    </p:spTree>
    <p:extLst>
      <p:ext uri="{BB962C8B-B14F-4D97-AF65-F5344CB8AC3E}">
        <p14:creationId xmlns:p14="http://schemas.microsoft.com/office/powerpoint/2010/main" val="415070804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FC7C-5428-42BC-9654-958507F78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5C9B8E-67EB-40D4-9F95-6A62BF2F03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32377D-2924-4D86-9872-2A67EA82A444}"/>
              </a:ext>
            </a:extLst>
          </p:cNvPr>
          <p:cNvSpPr>
            <a:spLocks noGrp="1"/>
          </p:cNvSpPr>
          <p:nvPr>
            <p:ph type="dt" sz="half" idx="10"/>
          </p:nvPr>
        </p:nvSpPr>
        <p:spPr/>
        <p:txBody>
          <a:bodyPr/>
          <a:lstStyle/>
          <a:p>
            <a:fld id="{D03229B1-CD8A-4B71-977F-6381091EBA67}" type="datetimeFigureOut">
              <a:rPr lang="en-US" smtClean="0"/>
              <a:t>6/9/22</a:t>
            </a:fld>
            <a:endParaRPr lang="en-US"/>
          </a:p>
        </p:txBody>
      </p:sp>
      <p:sp>
        <p:nvSpPr>
          <p:cNvPr id="5" name="Footer Placeholder 4">
            <a:extLst>
              <a:ext uri="{FF2B5EF4-FFF2-40B4-BE49-F238E27FC236}">
                <a16:creationId xmlns:a16="http://schemas.microsoft.com/office/drawing/2014/main" id="{C52AC8FA-3391-423B-8E1B-22BB0E7A5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A8AE9-BDFB-4C17-8263-88B1725ECB43}"/>
              </a:ext>
            </a:extLst>
          </p:cNvPr>
          <p:cNvSpPr>
            <a:spLocks noGrp="1"/>
          </p:cNvSpPr>
          <p:nvPr>
            <p:ph type="sldNum" sz="quarter" idx="12"/>
          </p:nvPr>
        </p:nvSpPr>
        <p:spPr/>
        <p:txBody>
          <a:bodyPr/>
          <a:lstStyle/>
          <a:p>
            <a:fld id="{ADCCDAA9-4D1B-4700-BC2D-EA2DF31B9FC5}" type="slidenum">
              <a:rPr lang="en-US" smtClean="0"/>
              <a:t>‹#›</a:t>
            </a:fld>
            <a:endParaRPr lang="en-US"/>
          </a:p>
        </p:txBody>
      </p:sp>
    </p:spTree>
    <p:extLst>
      <p:ext uri="{BB962C8B-B14F-4D97-AF65-F5344CB8AC3E}">
        <p14:creationId xmlns:p14="http://schemas.microsoft.com/office/powerpoint/2010/main" val="4453434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5BB3-1A7A-4AE7-BE4A-870DE9DF78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75644A-8CBD-4582-8E3A-44271B9F15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7E05DB-EB58-4F88-B0C5-05874E35CD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B7105E-23E7-49F9-9690-38504396CD00}"/>
              </a:ext>
            </a:extLst>
          </p:cNvPr>
          <p:cNvSpPr>
            <a:spLocks noGrp="1"/>
          </p:cNvSpPr>
          <p:nvPr>
            <p:ph type="dt" sz="half" idx="10"/>
          </p:nvPr>
        </p:nvSpPr>
        <p:spPr/>
        <p:txBody>
          <a:bodyPr/>
          <a:lstStyle/>
          <a:p>
            <a:fld id="{D03229B1-CD8A-4B71-977F-6381091EBA67}" type="datetimeFigureOut">
              <a:rPr lang="en-US" smtClean="0"/>
              <a:t>6/9/22</a:t>
            </a:fld>
            <a:endParaRPr lang="en-US"/>
          </a:p>
        </p:txBody>
      </p:sp>
      <p:sp>
        <p:nvSpPr>
          <p:cNvPr id="6" name="Footer Placeholder 5">
            <a:extLst>
              <a:ext uri="{FF2B5EF4-FFF2-40B4-BE49-F238E27FC236}">
                <a16:creationId xmlns:a16="http://schemas.microsoft.com/office/drawing/2014/main" id="{7A8F97D0-9139-412A-A15B-AC370427C6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CC7502-F85B-43A5-92CA-9F83F30C07B4}"/>
              </a:ext>
            </a:extLst>
          </p:cNvPr>
          <p:cNvSpPr>
            <a:spLocks noGrp="1"/>
          </p:cNvSpPr>
          <p:nvPr>
            <p:ph type="sldNum" sz="quarter" idx="12"/>
          </p:nvPr>
        </p:nvSpPr>
        <p:spPr/>
        <p:txBody>
          <a:bodyPr/>
          <a:lstStyle/>
          <a:p>
            <a:fld id="{ADCCDAA9-4D1B-4700-BC2D-EA2DF31B9FC5}" type="slidenum">
              <a:rPr lang="en-US" smtClean="0"/>
              <a:t>‹#›</a:t>
            </a:fld>
            <a:endParaRPr lang="en-US"/>
          </a:p>
        </p:txBody>
      </p:sp>
    </p:spTree>
    <p:extLst>
      <p:ext uri="{BB962C8B-B14F-4D97-AF65-F5344CB8AC3E}">
        <p14:creationId xmlns:p14="http://schemas.microsoft.com/office/powerpoint/2010/main" val="227658608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D73D-C354-45FA-A5BB-F9A366BFCE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F278CB-C0D6-421A-9EC1-A03681C394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D5B5F9-02D7-4C23-B3F6-80B2DB7898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83F989-61FB-4306-9FC2-BB5FF57AD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3A4E7F-2CD6-43A3-A331-2C7CBD88E0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E566C9-83F8-4900-8257-A3E978BCCD39}"/>
              </a:ext>
            </a:extLst>
          </p:cNvPr>
          <p:cNvSpPr>
            <a:spLocks noGrp="1"/>
          </p:cNvSpPr>
          <p:nvPr>
            <p:ph type="dt" sz="half" idx="10"/>
          </p:nvPr>
        </p:nvSpPr>
        <p:spPr/>
        <p:txBody>
          <a:bodyPr/>
          <a:lstStyle/>
          <a:p>
            <a:fld id="{D03229B1-CD8A-4B71-977F-6381091EBA67}" type="datetimeFigureOut">
              <a:rPr lang="en-US" smtClean="0"/>
              <a:t>6/9/22</a:t>
            </a:fld>
            <a:endParaRPr lang="en-US"/>
          </a:p>
        </p:txBody>
      </p:sp>
      <p:sp>
        <p:nvSpPr>
          <p:cNvPr id="8" name="Footer Placeholder 7">
            <a:extLst>
              <a:ext uri="{FF2B5EF4-FFF2-40B4-BE49-F238E27FC236}">
                <a16:creationId xmlns:a16="http://schemas.microsoft.com/office/drawing/2014/main" id="{39217633-E5DB-4E6F-B657-0075F6301F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0E6CF6-AB74-408C-8397-956E7802BACD}"/>
              </a:ext>
            </a:extLst>
          </p:cNvPr>
          <p:cNvSpPr>
            <a:spLocks noGrp="1"/>
          </p:cNvSpPr>
          <p:nvPr>
            <p:ph type="sldNum" sz="quarter" idx="12"/>
          </p:nvPr>
        </p:nvSpPr>
        <p:spPr/>
        <p:txBody>
          <a:bodyPr/>
          <a:lstStyle/>
          <a:p>
            <a:fld id="{ADCCDAA9-4D1B-4700-BC2D-EA2DF31B9FC5}" type="slidenum">
              <a:rPr lang="en-US" smtClean="0"/>
              <a:t>‹#›</a:t>
            </a:fld>
            <a:endParaRPr lang="en-US"/>
          </a:p>
        </p:txBody>
      </p:sp>
    </p:spTree>
    <p:extLst>
      <p:ext uri="{BB962C8B-B14F-4D97-AF65-F5344CB8AC3E}">
        <p14:creationId xmlns:p14="http://schemas.microsoft.com/office/powerpoint/2010/main" val="368801289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EB7F-48CE-45DC-86BF-183FCDA93C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ADBFA5-47B6-4247-BF9D-3939D9D8B8D1}"/>
              </a:ext>
            </a:extLst>
          </p:cNvPr>
          <p:cNvSpPr>
            <a:spLocks noGrp="1"/>
          </p:cNvSpPr>
          <p:nvPr>
            <p:ph type="dt" sz="half" idx="10"/>
          </p:nvPr>
        </p:nvSpPr>
        <p:spPr/>
        <p:txBody>
          <a:bodyPr/>
          <a:lstStyle/>
          <a:p>
            <a:fld id="{D03229B1-CD8A-4B71-977F-6381091EBA67}" type="datetimeFigureOut">
              <a:rPr lang="en-US" smtClean="0"/>
              <a:t>6/9/22</a:t>
            </a:fld>
            <a:endParaRPr lang="en-US"/>
          </a:p>
        </p:txBody>
      </p:sp>
      <p:sp>
        <p:nvSpPr>
          <p:cNvPr id="4" name="Footer Placeholder 3">
            <a:extLst>
              <a:ext uri="{FF2B5EF4-FFF2-40B4-BE49-F238E27FC236}">
                <a16:creationId xmlns:a16="http://schemas.microsoft.com/office/drawing/2014/main" id="{F61D3587-0DF4-4A29-86A7-C2AEFEFD08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9E8112-1E97-4973-9134-2E780149D0A3}"/>
              </a:ext>
            </a:extLst>
          </p:cNvPr>
          <p:cNvSpPr>
            <a:spLocks noGrp="1"/>
          </p:cNvSpPr>
          <p:nvPr>
            <p:ph type="sldNum" sz="quarter" idx="12"/>
          </p:nvPr>
        </p:nvSpPr>
        <p:spPr/>
        <p:txBody>
          <a:bodyPr/>
          <a:lstStyle/>
          <a:p>
            <a:fld id="{ADCCDAA9-4D1B-4700-BC2D-EA2DF31B9FC5}" type="slidenum">
              <a:rPr lang="en-US" smtClean="0"/>
              <a:t>‹#›</a:t>
            </a:fld>
            <a:endParaRPr lang="en-US"/>
          </a:p>
        </p:txBody>
      </p:sp>
    </p:spTree>
    <p:extLst>
      <p:ext uri="{BB962C8B-B14F-4D97-AF65-F5344CB8AC3E}">
        <p14:creationId xmlns:p14="http://schemas.microsoft.com/office/powerpoint/2010/main" val="427718744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8D4564-E280-4B3A-A3A7-F05184251BEB}"/>
              </a:ext>
            </a:extLst>
          </p:cNvPr>
          <p:cNvSpPr>
            <a:spLocks noGrp="1"/>
          </p:cNvSpPr>
          <p:nvPr>
            <p:ph type="dt" sz="half" idx="10"/>
          </p:nvPr>
        </p:nvSpPr>
        <p:spPr/>
        <p:txBody>
          <a:bodyPr/>
          <a:lstStyle/>
          <a:p>
            <a:fld id="{D03229B1-CD8A-4B71-977F-6381091EBA67}" type="datetimeFigureOut">
              <a:rPr lang="en-US" smtClean="0"/>
              <a:t>6/9/22</a:t>
            </a:fld>
            <a:endParaRPr lang="en-US"/>
          </a:p>
        </p:txBody>
      </p:sp>
      <p:sp>
        <p:nvSpPr>
          <p:cNvPr id="3" name="Footer Placeholder 2">
            <a:extLst>
              <a:ext uri="{FF2B5EF4-FFF2-40B4-BE49-F238E27FC236}">
                <a16:creationId xmlns:a16="http://schemas.microsoft.com/office/drawing/2014/main" id="{335D1E70-E3E6-40EC-BE55-F35E2C5A19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D95F95-C534-477D-8756-B1911768221A}"/>
              </a:ext>
            </a:extLst>
          </p:cNvPr>
          <p:cNvSpPr>
            <a:spLocks noGrp="1"/>
          </p:cNvSpPr>
          <p:nvPr>
            <p:ph type="sldNum" sz="quarter" idx="12"/>
          </p:nvPr>
        </p:nvSpPr>
        <p:spPr/>
        <p:txBody>
          <a:bodyPr/>
          <a:lstStyle/>
          <a:p>
            <a:fld id="{ADCCDAA9-4D1B-4700-BC2D-EA2DF31B9FC5}" type="slidenum">
              <a:rPr lang="en-US" smtClean="0"/>
              <a:t>‹#›</a:t>
            </a:fld>
            <a:endParaRPr lang="en-US"/>
          </a:p>
        </p:txBody>
      </p:sp>
    </p:spTree>
    <p:extLst>
      <p:ext uri="{BB962C8B-B14F-4D97-AF65-F5344CB8AC3E}">
        <p14:creationId xmlns:p14="http://schemas.microsoft.com/office/powerpoint/2010/main" val="274306726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8F9FE-1D68-4403-9689-2B3D342D76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71AEA5-AD5C-495F-968C-A9A658FA3B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125C58-91B9-4AAA-B127-1FB675B5C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998C6-DB5B-4E77-B431-280CC6AF77FC}"/>
              </a:ext>
            </a:extLst>
          </p:cNvPr>
          <p:cNvSpPr>
            <a:spLocks noGrp="1"/>
          </p:cNvSpPr>
          <p:nvPr>
            <p:ph type="dt" sz="half" idx="10"/>
          </p:nvPr>
        </p:nvSpPr>
        <p:spPr/>
        <p:txBody>
          <a:bodyPr/>
          <a:lstStyle/>
          <a:p>
            <a:fld id="{D03229B1-CD8A-4B71-977F-6381091EBA67}" type="datetimeFigureOut">
              <a:rPr lang="en-US" smtClean="0"/>
              <a:t>6/9/22</a:t>
            </a:fld>
            <a:endParaRPr lang="en-US"/>
          </a:p>
        </p:txBody>
      </p:sp>
      <p:sp>
        <p:nvSpPr>
          <p:cNvPr id="6" name="Footer Placeholder 5">
            <a:extLst>
              <a:ext uri="{FF2B5EF4-FFF2-40B4-BE49-F238E27FC236}">
                <a16:creationId xmlns:a16="http://schemas.microsoft.com/office/drawing/2014/main" id="{E6A0DF35-9A70-47CE-9170-904F940D8D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FC8F3-29F8-4E6E-8691-45447E43E791}"/>
              </a:ext>
            </a:extLst>
          </p:cNvPr>
          <p:cNvSpPr>
            <a:spLocks noGrp="1"/>
          </p:cNvSpPr>
          <p:nvPr>
            <p:ph type="sldNum" sz="quarter" idx="12"/>
          </p:nvPr>
        </p:nvSpPr>
        <p:spPr/>
        <p:txBody>
          <a:bodyPr/>
          <a:lstStyle/>
          <a:p>
            <a:fld id="{ADCCDAA9-4D1B-4700-BC2D-EA2DF31B9FC5}" type="slidenum">
              <a:rPr lang="en-US" smtClean="0"/>
              <a:t>‹#›</a:t>
            </a:fld>
            <a:endParaRPr lang="en-US"/>
          </a:p>
        </p:txBody>
      </p:sp>
    </p:spTree>
    <p:extLst>
      <p:ext uri="{BB962C8B-B14F-4D97-AF65-F5344CB8AC3E}">
        <p14:creationId xmlns:p14="http://schemas.microsoft.com/office/powerpoint/2010/main" val="204792439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B2F9-6A1E-46A5-8903-8F3180BFE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6F5A6A-1873-4B96-BBB1-8ED3696D64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27AE8A-D7AF-4299-A6E7-15FDFBA0F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A92E1D-47AA-4119-AC5D-1FC112013A4C}"/>
              </a:ext>
            </a:extLst>
          </p:cNvPr>
          <p:cNvSpPr>
            <a:spLocks noGrp="1"/>
          </p:cNvSpPr>
          <p:nvPr>
            <p:ph type="dt" sz="half" idx="10"/>
          </p:nvPr>
        </p:nvSpPr>
        <p:spPr/>
        <p:txBody>
          <a:bodyPr/>
          <a:lstStyle/>
          <a:p>
            <a:fld id="{D03229B1-CD8A-4B71-977F-6381091EBA67}" type="datetimeFigureOut">
              <a:rPr lang="en-US" smtClean="0"/>
              <a:t>6/9/22</a:t>
            </a:fld>
            <a:endParaRPr lang="en-US"/>
          </a:p>
        </p:txBody>
      </p:sp>
      <p:sp>
        <p:nvSpPr>
          <p:cNvPr id="6" name="Footer Placeholder 5">
            <a:extLst>
              <a:ext uri="{FF2B5EF4-FFF2-40B4-BE49-F238E27FC236}">
                <a16:creationId xmlns:a16="http://schemas.microsoft.com/office/drawing/2014/main" id="{06E9FD02-F992-4A4D-AA0B-DCB8146A3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5EE53-416B-4F56-8DED-FC8C0ABF2A0B}"/>
              </a:ext>
            </a:extLst>
          </p:cNvPr>
          <p:cNvSpPr>
            <a:spLocks noGrp="1"/>
          </p:cNvSpPr>
          <p:nvPr>
            <p:ph type="sldNum" sz="quarter" idx="12"/>
          </p:nvPr>
        </p:nvSpPr>
        <p:spPr/>
        <p:txBody>
          <a:bodyPr/>
          <a:lstStyle/>
          <a:p>
            <a:fld id="{ADCCDAA9-4D1B-4700-BC2D-EA2DF31B9FC5}" type="slidenum">
              <a:rPr lang="en-US" smtClean="0"/>
              <a:t>‹#›</a:t>
            </a:fld>
            <a:endParaRPr lang="en-US"/>
          </a:p>
        </p:txBody>
      </p:sp>
    </p:spTree>
    <p:extLst>
      <p:ext uri="{BB962C8B-B14F-4D97-AF65-F5344CB8AC3E}">
        <p14:creationId xmlns:p14="http://schemas.microsoft.com/office/powerpoint/2010/main" val="174741124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AE8A3A-0AA1-4EC6-A685-8834E839A3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22AE1F-1714-49AA-AB2B-EDEC06EA9A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8B5D3-6309-481B-A4D0-C2163A5660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3229B1-CD8A-4B71-977F-6381091EBA67}" type="datetimeFigureOut">
              <a:rPr lang="en-US" smtClean="0"/>
              <a:t>6/9/22</a:t>
            </a:fld>
            <a:endParaRPr lang="en-US"/>
          </a:p>
        </p:txBody>
      </p:sp>
      <p:sp>
        <p:nvSpPr>
          <p:cNvPr id="5" name="Footer Placeholder 4">
            <a:extLst>
              <a:ext uri="{FF2B5EF4-FFF2-40B4-BE49-F238E27FC236}">
                <a16:creationId xmlns:a16="http://schemas.microsoft.com/office/drawing/2014/main" id="{F9210DE2-A0EB-45E3-8D44-245952EB1C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20C897-E1E7-49B8-B2B8-C719C3C1E1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CDAA9-4D1B-4700-BC2D-EA2DF31B9FC5}" type="slidenum">
              <a:rPr lang="en-US" smtClean="0"/>
              <a:t>‹#›</a:t>
            </a:fld>
            <a:endParaRPr lang="en-US"/>
          </a:p>
        </p:txBody>
      </p:sp>
    </p:spTree>
    <p:extLst>
      <p:ext uri="{BB962C8B-B14F-4D97-AF65-F5344CB8AC3E}">
        <p14:creationId xmlns:p14="http://schemas.microsoft.com/office/powerpoint/2010/main" val="2864768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QFmbf4z92U0?feature=oembed" TargetMode="Externa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483135" y="2572706"/>
            <a:ext cx="6160460" cy="1637756"/>
          </a:xfrm>
          <a:prstGeom prst="rect">
            <a:avLst/>
          </a:prstGeom>
          <a:noFill/>
        </p:spPr>
        <p:txBody>
          <a:bodyPr wrap="square" rtlCol="0">
            <a:spAutoFit/>
          </a:bodyPr>
          <a:lstStyle/>
          <a:p>
            <a:pPr marL="0" marR="0">
              <a:lnSpc>
                <a:spcPct val="107000"/>
              </a:lnSpc>
              <a:spcBef>
                <a:spcPts val="0"/>
              </a:spcBef>
              <a:spcAft>
                <a:spcPts val="0"/>
              </a:spcAft>
            </a:pPr>
            <a:r>
              <a:rPr lang="en-US" sz="2800" b="1" dirty="0">
                <a:solidFill>
                  <a:srgbClr val="08A422"/>
                </a:solidFill>
                <a:effectLst/>
                <a:latin typeface="Poppins" panose="00000500000000000000" pitchFamily="2" charset="0"/>
                <a:ea typeface="ArialUnicodeMS"/>
                <a:cs typeface="Poppins" panose="00000500000000000000" pitchFamily="2" charset="0"/>
              </a:rPr>
              <a:t>MP</a:t>
            </a:r>
            <a:r>
              <a:rPr lang="en-US" sz="2800" b="1" dirty="0">
                <a:solidFill>
                  <a:srgbClr val="08A422"/>
                </a:solidFill>
                <a:latin typeface="Poppins" panose="00000500000000000000" pitchFamily="2" charset="0"/>
                <a:ea typeface="ArialUnicodeMS"/>
                <a:cs typeface="Poppins" panose="00000500000000000000" pitchFamily="2" charset="0"/>
              </a:rPr>
              <a:t>s</a:t>
            </a:r>
            <a:r>
              <a:rPr lang="en-US" sz="2800" b="1" dirty="0">
                <a:solidFill>
                  <a:srgbClr val="08A422"/>
                </a:solidFill>
                <a:effectLst/>
                <a:latin typeface="Poppins" panose="00000500000000000000" pitchFamily="2" charset="0"/>
                <a:ea typeface="ArialUnicodeMS"/>
                <a:cs typeface="Poppins" panose="00000500000000000000" pitchFamily="2" charset="0"/>
              </a:rPr>
              <a:t> ATTENDANCE SYSTEM </a:t>
            </a:r>
          </a:p>
          <a:p>
            <a:pPr marL="0" marR="0">
              <a:lnSpc>
                <a:spcPct val="107000"/>
              </a:lnSpc>
              <a:spcBef>
                <a:spcPts val="0"/>
              </a:spcBef>
              <a:spcAft>
                <a:spcPts val="0"/>
              </a:spcAft>
            </a:pPr>
            <a:r>
              <a:rPr lang="en-US" sz="2600" b="1" dirty="0">
                <a:solidFill>
                  <a:srgbClr val="08A422"/>
                </a:solidFill>
                <a:effectLst/>
                <a:latin typeface="Poppins" panose="00000500000000000000" pitchFamily="2" charset="0"/>
                <a:ea typeface="ArialUnicodeMS"/>
                <a:cs typeface="Poppins" panose="00000500000000000000" pitchFamily="2" charset="0"/>
              </a:rPr>
              <a:t>BASED ON FACE RECOGNITION</a:t>
            </a:r>
          </a:p>
          <a:p>
            <a:r>
              <a:rPr lang="en-US" sz="2400" b="1" i="0" u="none" strike="noStrike" baseline="0" dirty="0">
                <a:solidFill>
                  <a:srgbClr val="08A422"/>
                </a:solidFill>
                <a:latin typeface="Poppins" panose="00000500000000000000" pitchFamily="2" charset="0"/>
                <a:cs typeface="Poppins" panose="00000500000000000000" pitchFamily="2" charset="0"/>
              </a:rPr>
              <a:t>USING DEEP TRANSFER LEARNING </a:t>
            </a:r>
          </a:p>
          <a:p>
            <a:pPr marL="0" marR="0">
              <a:lnSpc>
                <a:spcPct val="107000"/>
              </a:lnSpc>
              <a:spcBef>
                <a:spcPts val="0"/>
              </a:spcBef>
              <a:spcAft>
                <a:spcPts val="0"/>
              </a:spcAft>
            </a:pPr>
            <a:endParaRPr lang="en-US" sz="1800" b="1" dirty="0">
              <a:solidFill>
                <a:srgbClr val="08A422"/>
              </a:solidFill>
              <a:effectLst/>
              <a:latin typeface="Poppins" panose="00000500000000000000" pitchFamily="2" charset="0"/>
              <a:ea typeface="ArialUnicodeMS"/>
              <a:cs typeface="Poppins" panose="00000500000000000000" pitchFamily="2" charset="0"/>
            </a:endParaRPr>
          </a:p>
        </p:txBody>
      </p:sp>
      <p:pic>
        <p:nvPicPr>
          <p:cNvPr id="4" name="Picture 3" descr="A group of people posing for the camera&#10;&#10;Description automatically generated">
            <a:extLst>
              <a:ext uri="{FF2B5EF4-FFF2-40B4-BE49-F238E27FC236}">
                <a16:creationId xmlns:a16="http://schemas.microsoft.com/office/drawing/2014/main" id="{635EABBA-305B-F88B-898C-A80999852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648" y="1933068"/>
            <a:ext cx="6331238" cy="4220825"/>
          </a:xfrm>
          <a:prstGeom prst="rect">
            <a:avLst/>
          </a:prstGeom>
        </p:spPr>
      </p:pic>
      <p:pic>
        <p:nvPicPr>
          <p:cNvPr id="6" name="Picture 5">
            <a:extLst>
              <a:ext uri="{FF2B5EF4-FFF2-40B4-BE49-F238E27FC236}">
                <a16:creationId xmlns:a16="http://schemas.microsoft.com/office/drawing/2014/main" id="{EC9CCC57-B8EE-1954-FCCF-FA15E5AD021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1461" y="374866"/>
            <a:ext cx="1089197" cy="1309555"/>
          </a:xfrm>
          <a:prstGeom prst="rect">
            <a:avLst/>
          </a:prstGeom>
        </p:spPr>
      </p:pic>
      <p:grpSp>
        <p:nvGrpSpPr>
          <p:cNvPr id="7" name="Group 6">
            <a:extLst>
              <a:ext uri="{FF2B5EF4-FFF2-40B4-BE49-F238E27FC236}">
                <a16:creationId xmlns:a16="http://schemas.microsoft.com/office/drawing/2014/main" id="{CA8198B0-4627-92AB-140C-4D92A4685E57}"/>
              </a:ext>
            </a:extLst>
          </p:cNvPr>
          <p:cNvGrpSpPr/>
          <p:nvPr/>
        </p:nvGrpSpPr>
        <p:grpSpPr>
          <a:xfrm>
            <a:off x="1801816" y="625371"/>
            <a:ext cx="3684832" cy="872956"/>
            <a:chOff x="2033337" y="625371"/>
            <a:chExt cx="3684832" cy="872956"/>
          </a:xfrm>
        </p:grpSpPr>
        <p:sp>
          <p:nvSpPr>
            <p:cNvPr id="8" name="TextBox 7">
              <a:extLst>
                <a:ext uri="{FF2B5EF4-FFF2-40B4-BE49-F238E27FC236}">
                  <a16:creationId xmlns:a16="http://schemas.microsoft.com/office/drawing/2014/main" id="{E964BB67-BCE8-5E53-CCAD-C2CF6494883A}"/>
                </a:ext>
              </a:extLst>
            </p:cNvPr>
            <p:cNvSpPr txBox="1"/>
            <p:nvPr/>
          </p:nvSpPr>
          <p:spPr>
            <a:xfrm>
              <a:off x="2036316" y="625371"/>
              <a:ext cx="2226956" cy="369332"/>
            </a:xfrm>
            <a:prstGeom prst="rect">
              <a:avLst/>
            </a:prstGeom>
            <a:noFill/>
          </p:spPr>
          <p:txBody>
            <a:bodyPr wrap="none" rtlCol="0">
              <a:spAutoFit/>
            </a:bodyPr>
            <a:lstStyle/>
            <a:p>
              <a:r>
                <a:rPr lang="en-US" b="1" dirty="0">
                  <a:latin typeface="Oswald" pitchFamily="2" charset="0"/>
                </a:rPr>
                <a:t>University of Bahrain</a:t>
              </a:r>
            </a:p>
          </p:txBody>
        </p:sp>
        <p:sp>
          <p:nvSpPr>
            <p:cNvPr id="9" name="TextBox 8">
              <a:extLst>
                <a:ext uri="{FF2B5EF4-FFF2-40B4-BE49-F238E27FC236}">
                  <a16:creationId xmlns:a16="http://schemas.microsoft.com/office/drawing/2014/main" id="{4F2B33CF-98BB-CD76-5FF0-EC429DD3460B}"/>
                </a:ext>
              </a:extLst>
            </p:cNvPr>
            <p:cNvSpPr txBox="1"/>
            <p:nvPr/>
          </p:nvSpPr>
          <p:spPr>
            <a:xfrm>
              <a:off x="2033337" y="894531"/>
              <a:ext cx="2047355" cy="369332"/>
            </a:xfrm>
            <a:prstGeom prst="rect">
              <a:avLst/>
            </a:prstGeom>
            <a:noFill/>
          </p:spPr>
          <p:txBody>
            <a:bodyPr wrap="none" rtlCol="0">
              <a:spAutoFit/>
            </a:bodyPr>
            <a:lstStyle/>
            <a:p>
              <a:r>
                <a:rPr lang="en-US" dirty="0">
                  <a:latin typeface="Oswald" pitchFamily="2" charset="0"/>
                </a:rPr>
                <a:t>College of Engineering</a:t>
              </a:r>
            </a:p>
          </p:txBody>
        </p:sp>
        <p:sp>
          <p:nvSpPr>
            <p:cNvPr id="10" name="TextBox 9">
              <a:extLst>
                <a:ext uri="{FF2B5EF4-FFF2-40B4-BE49-F238E27FC236}">
                  <a16:creationId xmlns:a16="http://schemas.microsoft.com/office/drawing/2014/main" id="{36734068-4636-08CB-4072-53F92F4EE891}"/>
                </a:ext>
              </a:extLst>
            </p:cNvPr>
            <p:cNvSpPr txBox="1"/>
            <p:nvPr/>
          </p:nvSpPr>
          <p:spPr>
            <a:xfrm>
              <a:off x="2045369" y="1159773"/>
              <a:ext cx="3672800" cy="338554"/>
            </a:xfrm>
            <a:prstGeom prst="rect">
              <a:avLst/>
            </a:prstGeom>
            <a:noFill/>
          </p:spPr>
          <p:txBody>
            <a:bodyPr wrap="none" rtlCol="0">
              <a:spAutoFit/>
            </a:bodyPr>
            <a:lstStyle/>
            <a:p>
              <a:r>
                <a:rPr lang="en-US" sz="1600" dirty="0">
                  <a:latin typeface="Oswald" pitchFamily="2" charset="0"/>
                </a:rPr>
                <a:t>Electrical &amp; Electronic Engineering Department</a:t>
              </a:r>
            </a:p>
          </p:txBody>
        </p:sp>
      </p:grpSp>
      <p:grpSp>
        <p:nvGrpSpPr>
          <p:cNvPr id="11" name="Group 10">
            <a:extLst>
              <a:ext uri="{FF2B5EF4-FFF2-40B4-BE49-F238E27FC236}">
                <a16:creationId xmlns:a16="http://schemas.microsoft.com/office/drawing/2014/main" id="{6D8C87D5-103F-FFB2-5F56-41C3C2977D33}"/>
              </a:ext>
            </a:extLst>
          </p:cNvPr>
          <p:cNvGrpSpPr/>
          <p:nvPr/>
        </p:nvGrpSpPr>
        <p:grpSpPr>
          <a:xfrm>
            <a:off x="882995" y="4904714"/>
            <a:ext cx="2105527" cy="814197"/>
            <a:chOff x="721894" y="4680285"/>
            <a:chExt cx="2105527" cy="814197"/>
          </a:xfrm>
        </p:grpSpPr>
        <p:sp>
          <p:nvSpPr>
            <p:cNvPr id="12" name="TextBox 11">
              <a:extLst>
                <a:ext uri="{FF2B5EF4-FFF2-40B4-BE49-F238E27FC236}">
                  <a16:creationId xmlns:a16="http://schemas.microsoft.com/office/drawing/2014/main" id="{167E2622-D4A9-9182-FA0E-B8A144669E3D}"/>
                </a:ext>
              </a:extLst>
            </p:cNvPr>
            <p:cNvSpPr txBox="1"/>
            <p:nvPr/>
          </p:nvSpPr>
          <p:spPr>
            <a:xfrm>
              <a:off x="721894" y="4680285"/>
              <a:ext cx="2105527" cy="307777"/>
            </a:xfrm>
            <a:prstGeom prst="rect">
              <a:avLst/>
            </a:prstGeom>
            <a:noFill/>
          </p:spPr>
          <p:txBody>
            <a:bodyPr wrap="square" rtlCol="0">
              <a:spAutoFit/>
            </a:bodyPr>
            <a:lstStyle/>
            <a:p>
              <a:r>
                <a:rPr lang="en-US" sz="1400" b="1" dirty="0">
                  <a:latin typeface="Poppins" panose="00000500000000000000" pitchFamily="2" charset="0"/>
                  <a:cs typeface="Poppins" panose="00000500000000000000" pitchFamily="2" charset="0"/>
                </a:rPr>
                <a:t>Prepared By</a:t>
              </a:r>
            </a:p>
          </p:txBody>
        </p:sp>
        <p:sp>
          <p:nvSpPr>
            <p:cNvPr id="13" name="TextBox 12">
              <a:extLst>
                <a:ext uri="{FF2B5EF4-FFF2-40B4-BE49-F238E27FC236}">
                  <a16:creationId xmlns:a16="http://schemas.microsoft.com/office/drawing/2014/main" id="{2EBBF8D0-DCDC-6DE0-3587-0AE8C97119B9}"/>
                </a:ext>
              </a:extLst>
            </p:cNvPr>
            <p:cNvSpPr txBox="1"/>
            <p:nvPr/>
          </p:nvSpPr>
          <p:spPr>
            <a:xfrm>
              <a:off x="721894" y="4909431"/>
              <a:ext cx="2105527" cy="369332"/>
            </a:xfrm>
            <a:prstGeom prst="rect">
              <a:avLst/>
            </a:prstGeom>
            <a:noFill/>
          </p:spPr>
          <p:txBody>
            <a:bodyPr wrap="square" rtlCol="0">
              <a:spAutoFit/>
            </a:bodyPr>
            <a:lstStyle/>
            <a:p>
              <a:r>
                <a:rPr lang="en-US" b="1" dirty="0">
                  <a:solidFill>
                    <a:srgbClr val="08A422"/>
                  </a:solidFill>
                  <a:latin typeface="Tw Cen MT" panose="020B0602020104020603" pitchFamily="34" charset="0"/>
                </a:rPr>
                <a:t>Farooq Abdulaziz</a:t>
              </a:r>
            </a:p>
          </p:txBody>
        </p:sp>
        <p:sp>
          <p:nvSpPr>
            <p:cNvPr id="14" name="TextBox 13">
              <a:extLst>
                <a:ext uri="{FF2B5EF4-FFF2-40B4-BE49-F238E27FC236}">
                  <a16:creationId xmlns:a16="http://schemas.microsoft.com/office/drawing/2014/main" id="{07730A6B-87F4-0F93-F0BB-FAA7F4E4EE22}"/>
                </a:ext>
              </a:extLst>
            </p:cNvPr>
            <p:cNvSpPr txBox="1"/>
            <p:nvPr/>
          </p:nvSpPr>
          <p:spPr>
            <a:xfrm>
              <a:off x="721894" y="5186705"/>
              <a:ext cx="2105527" cy="307777"/>
            </a:xfrm>
            <a:prstGeom prst="rect">
              <a:avLst/>
            </a:prstGeom>
            <a:noFill/>
          </p:spPr>
          <p:txBody>
            <a:bodyPr wrap="square" rtlCol="0">
              <a:spAutoFit/>
            </a:bodyPr>
            <a:lstStyle/>
            <a:p>
              <a:r>
                <a:rPr lang="en-US" sz="1400" dirty="0">
                  <a:latin typeface="Poppins" panose="00000500000000000000" pitchFamily="2" charset="0"/>
                  <a:cs typeface="Poppins" panose="00000500000000000000" pitchFamily="2" charset="0"/>
                </a:rPr>
                <a:t>Student ID# 19992198</a:t>
              </a:r>
            </a:p>
          </p:txBody>
        </p:sp>
      </p:grpSp>
      <p:sp>
        <p:nvSpPr>
          <p:cNvPr id="15" name="Rectangle 14">
            <a:extLst>
              <a:ext uri="{FF2B5EF4-FFF2-40B4-BE49-F238E27FC236}">
                <a16:creationId xmlns:a16="http://schemas.microsoft.com/office/drawing/2014/main" id="{39ECEA23-BD54-8D8D-201D-4E1729D3C77B}"/>
              </a:ext>
            </a:extLst>
          </p:cNvPr>
          <p:cNvSpPr/>
          <p:nvPr/>
        </p:nvSpPr>
        <p:spPr>
          <a:xfrm flipH="1">
            <a:off x="652843" y="5124806"/>
            <a:ext cx="27432" cy="173319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9705CF8-15E0-53CF-8F33-C5D37215C6C9}"/>
              </a:ext>
            </a:extLst>
          </p:cNvPr>
          <p:cNvSpPr/>
          <p:nvPr/>
        </p:nvSpPr>
        <p:spPr>
          <a:xfrm>
            <a:off x="593305" y="4972333"/>
            <a:ext cx="153889" cy="15388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54350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DATA </a:t>
            </a:r>
            <a:r>
              <a:rPr lang="en-US" sz="3200" b="1" dirty="0">
                <a:solidFill>
                  <a:schemeClr val="tx1">
                    <a:lumMod val="75000"/>
                    <a:lumOff val="25000"/>
                  </a:schemeClr>
                </a:solidFill>
                <a:effectLst/>
                <a:latin typeface="Poppins" panose="00000500000000000000" pitchFamily="2" charset="0"/>
                <a:ea typeface="Calibri" panose="020F0502020204030204" pitchFamily="34" charset="0"/>
                <a:cs typeface="Poppins" panose="00000500000000000000" pitchFamily="2" charset="0"/>
              </a:rPr>
              <a:t>PREPROCESSING</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grpSp>
        <p:nvGrpSpPr>
          <p:cNvPr id="26" name="Group 25">
            <a:extLst>
              <a:ext uri="{FF2B5EF4-FFF2-40B4-BE49-F238E27FC236}">
                <a16:creationId xmlns:a16="http://schemas.microsoft.com/office/drawing/2014/main" id="{3488F4C7-ECBD-10D0-13B2-9A1733279E74}"/>
              </a:ext>
            </a:extLst>
          </p:cNvPr>
          <p:cNvGrpSpPr/>
          <p:nvPr/>
        </p:nvGrpSpPr>
        <p:grpSpPr>
          <a:xfrm>
            <a:off x="3446262" y="2703822"/>
            <a:ext cx="1562559" cy="1562559"/>
            <a:chOff x="846260" y="2370720"/>
            <a:chExt cx="1562559" cy="1562559"/>
          </a:xfrm>
        </p:grpSpPr>
        <p:pic>
          <p:nvPicPr>
            <p:cNvPr id="27" name="Graphic 26" descr="Folder with solid fill">
              <a:extLst>
                <a:ext uri="{FF2B5EF4-FFF2-40B4-BE49-F238E27FC236}">
                  <a16:creationId xmlns:a16="http://schemas.microsoft.com/office/drawing/2014/main" id="{702CB478-8A12-2181-A592-E4EDAA02FF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260" y="2370720"/>
              <a:ext cx="1562559" cy="1562559"/>
            </a:xfrm>
            <a:prstGeom prst="rect">
              <a:avLst/>
            </a:prstGeom>
          </p:spPr>
        </p:pic>
        <p:sp>
          <p:nvSpPr>
            <p:cNvPr id="28" name="TextBox 27">
              <a:extLst>
                <a:ext uri="{FF2B5EF4-FFF2-40B4-BE49-F238E27FC236}">
                  <a16:creationId xmlns:a16="http://schemas.microsoft.com/office/drawing/2014/main" id="{5B43248B-7B56-4F51-28B2-F92C599CE62B}"/>
                </a:ext>
              </a:extLst>
            </p:cNvPr>
            <p:cNvSpPr txBox="1"/>
            <p:nvPr/>
          </p:nvSpPr>
          <p:spPr>
            <a:xfrm>
              <a:off x="1036278" y="3656278"/>
              <a:ext cx="1226618"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Users Images</a:t>
              </a:r>
            </a:p>
          </p:txBody>
        </p:sp>
      </p:grpSp>
      <p:sp>
        <p:nvSpPr>
          <p:cNvPr id="50" name="TextBox 49">
            <a:extLst>
              <a:ext uri="{FF2B5EF4-FFF2-40B4-BE49-F238E27FC236}">
                <a16:creationId xmlns:a16="http://schemas.microsoft.com/office/drawing/2014/main" id="{20A6BF12-E127-75B6-A21A-A9EC7B751365}"/>
              </a:ext>
            </a:extLst>
          </p:cNvPr>
          <p:cNvSpPr txBox="1"/>
          <p:nvPr/>
        </p:nvSpPr>
        <p:spPr>
          <a:xfrm>
            <a:off x="3926144" y="5995882"/>
            <a:ext cx="4339711"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Poppins" panose="00000500000000000000" pitchFamily="2" charset="0"/>
                <a:cs typeface="Poppins" panose="00000500000000000000" pitchFamily="2" charset="0"/>
              </a:rPr>
              <a:t>Auto Splitted images into training, validation, and testing folder </a:t>
            </a:r>
          </a:p>
        </p:txBody>
      </p:sp>
      <p:grpSp>
        <p:nvGrpSpPr>
          <p:cNvPr id="5" name="Group 4">
            <a:extLst>
              <a:ext uri="{FF2B5EF4-FFF2-40B4-BE49-F238E27FC236}">
                <a16:creationId xmlns:a16="http://schemas.microsoft.com/office/drawing/2014/main" id="{52916684-5891-567E-EF49-1372031E3B74}"/>
              </a:ext>
            </a:extLst>
          </p:cNvPr>
          <p:cNvGrpSpPr/>
          <p:nvPr/>
        </p:nvGrpSpPr>
        <p:grpSpPr>
          <a:xfrm>
            <a:off x="7462464" y="1672550"/>
            <a:ext cx="2982437" cy="2743576"/>
            <a:chOff x="7462464" y="1672550"/>
            <a:chExt cx="2982437" cy="2743576"/>
          </a:xfrm>
        </p:grpSpPr>
        <p:sp>
          <p:nvSpPr>
            <p:cNvPr id="66" name="Left Brace 65">
              <a:extLst>
                <a:ext uri="{FF2B5EF4-FFF2-40B4-BE49-F238E27FC236}">
                  <a16:creationId xmlns:a16="http://schemas.microsoft.com/office/drawing/2014/main" id="{71E5E503-441D-BCAA-DE82-9C12E8096E52}"/>
                </a:ext>
              </a:extLst>
            </p:cNvPr>
            <p:cNvSpPr/>
            <p:nvPr/>
          </p:nvSpPr>
          <p:spPr>
            <a:xfrm>
              <a:off x="7462464" y="1672550"/>
              <a:ext cx="466408" cy="2743576"/>
            </a:xfrm>
            <a:prstGeom prst="leftBrace">
              <a:avLst>
                <a:gd name="adj1" fmla="val 49032"/>
                <a:gd name="adj2" fmla="val 15868"/>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sp>
          <p:nvSpPr>
            <p:cNvPr id="69" name="Rectangle: Rounded Corners 68">
              <a:extLst>
                <a:ext uri="{FF2B5EF4-FFF2-40B4-BE49-F238E27FC236}">
                  <a16:creationId xmlns:a16="http://schemas.microsoft.com/office/drawing/2014/main" id="{AFC15766-EC52-B886-6666-8E18F049F464}"/>
                </a:ext>
              </a:extLst>
            </p:cNvPr>
            <p:cNvSpPr/>
            <p:nvPr/>
          </p:nvSpPr>
          <p:spPr>
            <a:xfrm>
              <a:off x="8197460" y="1797233"/>
              <a:ext cx="2247441" cy="398621"/>
            </a:xfrm>
            <a:prstGeom prst="round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dirty="0">
                  <a:solidFill>
                    <a:schemeClr val="bg1"/>
                  </a:solidFill>
                  <a:latin typeface="Poppins" panose="00000500000000000000" pitchFamily="2" charset="0"/>
                  <a:cs typeface="Poppins" panose="00000500000000000000" pitchFamily="2" charset="0"/>
                </a:rPr>
                <a:t>Yousif Ali</a:t>
              </a:r>
            </a:p>
          </p:txBody>
        </p:sp>
        <p:sp>
          <p:nvSpPr>
            <p:cNvPr id="71" name="Rectangle: Rounded Corners 70">
              <a:extLst>
                <a:ext uri="{FF2B5EF4-FFF2-40B4-BE49-F238E27FC236}">
                  <a16:creationId xmlns:a16="http://schemas.microsoft.com/office/drawing/2014/main" id="{4A1422E2-0999-97C5-DB62-6600582CC117}"/>
                </a:ext>
              </a:extLst>
            </p:cNvPr>
            <p:cNvSpPr/>
            <p:nvPr/>
          </p:nvSpPr>
          <p:spPr>
            <a:xfrm>
              <a:off x="8197460" y="2324739"/>
              <a:ext cx="2247441" cy="39862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Poppins" panose="00000500000000000000" pitchFamily="2" charset="0"/>
                  <a:cs typeface="Poppins" panose="00000500000000000000" pitchFamily="2" charset="0"/>
                </a:rPr>
                <a:t>Jassim Abbas</a:t>
              </a:r>
            </a:p>
          </p:txBody>
        </p:sp>
        <p:sp>
          <p:nvSpPr>
            <p:cNvPr id="72" name="Rectangle: Rounded Corners 71">
              <a:extLst>
                <a:ext uri="{FF2B5EF4-FFF2-40B4-BE49-F238E27FC236}">
                  <a16:creationId xmlns:a16="http://schemas.microsoft.com/office/drawing/2014/main" id="{B284AF9A-612D-7CDA-A547-BCA8DB971C49}"/>
                </a:ext>
              </a:extLst>
            </p:cNvPr>
            <p:cNvSpPr/>
            <p:nvPr/>
          </p:nvSpPr>
          <p:spPr>
            <a:xfrm>
              <a:off x="8197459" y="2836370"/>
              <a:ext cx="2247441" cy="39862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Poppins" panose="00000500000000000000" pitchFamily="2" charset="0"/>
                  <a:cs typeface="Poppins" panose="00000500000000000000" pitchFamily="2" charset="0"/>
                </a:rPr>
                <a:t>Khalid Abdulla</a:t>
              </a:r>
            </a:p>
          </p:txBody>
        </p:sp>
        <p:sp>
          <p:nvSpPr>
            <p:cNvPr id="73" name="Rectangle: Rounded Corners 72">
              <a:extLst>
                <a:ext uri="{FF2B5EF4-FFF2-40B4-BE49-F238E27FC236}">
                  <a16:creationId xmlns:a16="http://schemas.microsoft.com/office/drawing/2014/main" id="{E6469E6D-7136-118D-EC93-8869ADAF8C04}"/>
                </a:ext>
              </a:extLst>
            </p:cNvPr>
            <p:cNvSpPr/>
            <p:nvPr/>
          </p:nvSpPr>
          <p:spPr>
            <a:xfrm>
              <a:off x="8197460" y="3348001"/>
              <a:ext cx="2247441" cy="39862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Poppins" panose="00000500000000000000" pitchFamily="2" charset="0"/>
                  <a:cs typeface="Poppins" panose="00000500000000000000" pitchFamily="2" charset="0"/>
                </a:rPr>
                <a:t>Yousif Ali</a:t>
              </a:r>
            </a:p>
          </p:txBody>
        </p:sp>
      </p:grpSp>
      <p:grpSp>
        <p:nvGrpSpPr>
          <p:cNvPr id="4" name="Group 3">
            <a:extLst>
              <a:ext uri="{FF2B5EF4-FFF2-40B4-BE49-F238E27FC236}">
                <a16:creationId xmlns:a16="http://schemas.microsoft.com/office/drawing/2014/main" id="{706025AC-32E2-EF60-BFAE-B495A07D62DD}"/>
              </a:ext>
            </a:extLst>
          </p:cNvPr>
          <p:cNvGrpSpPr/>
          <p:nvPr/>
        </p:nvGrpSpPr>
        <p:grpSpPr>
          <a:xfrm>
            <a:off x="5189399" y="1406366"/>
            <a:ext cx="2004477" cy="4231754"/>
            <a:chOff x="5189399" y="1406366"/>
            <a:chExt cx="2004477" cy="4231754"/>
          </a:xfrm>
        </p:grpSpPr>
        <p:grpSp>
          <p:nvGrpSpPr>
            <p:cNvPr id="64" name="Group 63">
              <a:extLst>
                <a:ext uri="{FF2B5EF4-FFF2-40B4-BE49-F238E27FC236}">
                  <a16:creationId xmlns:a16="http://schemas.microsoft.com/office/drawing/2014/main" id="{7CED93BE-27BD-2954-FCC6-57AEE1C743BE}"/>
                </a:ext>
              </a:extLst>
            </p:cNvPr>
            <p:cNvGrpSpPr/>
            <p:nvPr/>
          </p:nvGrpSpPr>
          <p:grpSpPr>
            <a:xfrm>
              <a:off x="5762577" y="1406366"/>
              <a:ext cx="1430004" cy="1430004"/>
              <a:chOff x="3349883" y="1406366"/>
              <a:chExt cx="1430004" cy="1430004"/>
            </a:xfrm>
          </p:grpSpPr>
          <p:pic>
            <p:nvPicPr>
              <p:cNvPr id="30" name="Graphic 29" descr="Folder with solid fill">
                <a:extLst>
                  <a:ext uri="{FF2B5EF4-FFF2-40B4-BE49-F238E27FC236}">
                    <a16:creationId xmlns:a16="http://schemas.microsoft.com/office/drawing/2014/main" id="{2DCE75EE-9192-89AD-4E34-B798F43EA8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9883" y="1406366"/>
                <a:ext cx="1430004" cy="1430004"/>
              </a:xfrm>
              <a:prstGeom prst="rect">
                <a:avLst/>
              </a:prstGeom>
            </p:spPr>
          </p:pic>
          <p:sp>
            <p:nvSpPr>
              <p:cNvPr id="59" name="TextBox 58">
                <a:extLst>
                  <a:ext uri="{FF2B5EF4-FFF2-40B4-BE49-F238E27FC236}">
                    <a16:creationId xmlns:a16="http://schemas.microsoft.com/office/drawing/2014/main" id="{0967EE98-F881-6F7B-1B6B-B9877087E9E7}"/>
                  </a:ext>
                </a:extLst>
              </p:cNvPr>
              <p:cNvSpPr txBox="1"/>
              <p:nvPr/>
            </p:nvSpPr>
            <p:spPr>
              <a:xfrm>
                <a:off x="3610870" y="1934244"/>
                <a:ext cx="930063" cy="523220"/>
              </a:xfrm>
              <a:prstGeom prst="rect">
                <a:avLst/>
              </a:prstGeom>
              <a:noFill/>
            </p:spPr>
            <p:txBody>
              <a:bodyPr wrap="none" rtlCol="0">
                <a:spAutoFit/>
              </a:bodyPr>
              <a:lstStyle/>
              <a:p>
                <a:r>
                  <a:rPr lang="en-US" sz="2800" b="1" dirty="0">
                    <a:solidFill>
                      <a:schemeClr val="tx1">
                        <a:lumMod val="75000"/>
                        <a:lumOff val="25000"/>
                      </a:schemeClr>
                    </a:solidFill>
                    <a:latin typeface="Oswald" pitchFamily="2" charset="0"/>
                  </a:rPr>
                  <a:t>80%</a:t>
                </a:r>
              </a:p>
            </p:txBody>
          </p:sp>
        </p:grpSp>
        <p:grpSp>
          <p:nvGrpSpPr>
            <p:cNvPr id="63" name="Group 62">
              <a:extLst>
                <a:ext uri="{FF2B5EF4-FFF2-40B4-BE49-F238E27FC236}">
                  <a16:creationId xmlns:a16="http://schemas.microsoft.com/office/drawing/2014/main" id="{C617CC7F-4F70-A4FB-5B1D-4E30845162BC}"/>
                </a:ext>
              </a:extLst>
            </p:cNvPr>
            <p:cNvGrpSpPr/>
            <p:nvPr/>
          </p:nvGrpSpPr>
          <p:grpSpPr>
            <a:xfrm>
              <a:off x="5762575" y="2809251"/>
              <a:ext cx="1426464" cy="1426464"/>
              <a:chOff x="3349881" y="2907891"/>
              <a:chExt cx="1426464" cy="1426464"/>
            </a:xfrm>
          </p:grpSpPr>
          <p:pic>
            <p:nvPicPr>
              <p:cNvPr id="36" name="Graphic 35" descr="Folder with solid fill">
                <a:extLst>
                  <a:ext uri="{FF2B5EF4-FFF2-40B4-BE49-F238E27FC236}">
                    <a16:creationId xmlns:a16="http://schemas.microsoft.com/office/drawing/2014/main" id="{EB06A177-3643-DE86-1139-47EDDDC9C4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9881" y="2907891"/>
                <a:ext cx="1426464" cy="1426464"/>
              </a:xfrm>
              <a:prstGeom prst="rect">
                <a:avLst/>
              </a:prstGeom>
            </p:spPr>
          </p:pic>
          <p:sp>
            <p:nvSpPr>
              <p:cNvPr id="61" name="TextBox 60">
                <a:extLst>
                  <a:ext uri="{FF2B5EF4-FFF2-40B4-BE49-F238E27FC236}">
                    <a16:creationId xmlns:a16="http://schemas.microsoft.com/office/drawing/2014/main" id="{8133033F-C0C3-F369-2E91-F38C5C578024}"/>
                  </a:ext>
                </a:extLst>
              </p:cNvPr>
              <p:cNvSpPr txBox="1"/>
              <p:nvPr/>
            </p:nvSpPr>
            <p:spPr>
              <a:xfrm>
                <a:off x="3610870" y="3421075"/>
                <a:ext cx="930063" cy="523220"/>
              </a:xfrm>
              <a:prstGeom prst="rect">
                <a:avLst/>
              </a:prstGeom>
              <a:noFill/>
            </p:spPr>
            <p:txBody>
              <a:bodyPr wrap="none" rtlCol="0">
                <a:spAutoFit/>
              </a:bodyPr>
              <a:lstStyle/>
              <a:p>
                <a:r>
                  <a:rPr lang="en-US" sz="2800" b="1" dirty="0">
                    <a:solidFill>
                      <a:schemeClr val="tx1">
                        <a:lumMod val="75000"/>
                        <a:lumOff val="25000"/>
                      </a:schemeClr>
                    </a:solidFill>
                    <a:latin typeface="Oswald" pitchFamily="2" charset="0"/>
                  </a:rPr>
                  <a:t>20%</a:t>
                </a:r>
              </a:p>
            </p:txBody>
          </p:sp>
        </p:grpSp>
        <p:pic>
          <p:nvPicPr>
            <p:cNvPr id="42" name="Graphic 41" descr="Folder with solid fill">
              <a:extLst>
                <a:ext uri="{FF2B5EF4-FFF2-40B4-BE49-F238E27FC236}">
                  <a16:creationId xmlns:a16="http://schemas.microsoft.com/office/drawing/2014/main" id="{78A4C328-6B9F-BC56-7D28-D572D770CB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7412" y="4208596"/>
              <a:ext cx="1426464" cy="1426464"/>
            </a:xfrm>
            <a:prstGeom prst="rect">
              <a:avLst/>
            </a:prstGeom>
          </p:spPr>
        </p:pic>
        <p:sp>
          <p:nvSpPr>
            <p:cNvPr id="65" name="TextBox 64">
              <a:extLst>
                <a:ext uri="{FF2B5EF4-FFF2-40B4-BE49-F238E27FC236}">
                  <a16:creationId xmlns:a16="http://schemas.microsoft.com/office/drawing/2014/main" id="{21492A06-9115-9747-FE67-FC685B3F4BB4}"/>
                </a:ext>
              </a:extLst>
            </p:cNvPr>
            <p:cNvSpPr txBox="1"/>
            <p:nvPr/>
          </p:nvSpPr>
          <p:spPr>
            <a:xfrm>
              <a:off x="6021574" y="2569472"/>
              <a:ext cx="914033" cy="307777"/>
            </a:xfrm>
            <a:prstGeom prst="rect">
              <a:avLst/>
            </a:prstGeom>
            <a:noFill/>
          </p:spPr>
          <p:txBody>
            <a:bodyPr wrap="none" rtlCol="0">
              <a:spAutoFit/>
            </a:bodyPr>
            <a:lstStyle/>
            <a:p>
              <a:r>
                <a:rPr lang="en-US" sz="1400" dirty="0">
                  <a:latin typeface="Poppins" panose="00000500000000000000" pitchFamily="2" charset="0"/>
                  <a:cs typeface="Poppins" panose="00000500000000000000" pitchFamily="2" charset="0"/>
                </a:rPr>
                <a:t>Training</a:t>
              </a:r>
              <a:endParaRPr lang="en-US" sz="1600" dirty="0">
                <a:latin typeface="Poppins" panose="00000500000000000000" pitchFamily="2" charset="0"/>
                <a:cs typeface="Poppins" panose="00000500000000000000" pitchFamily="2" charset="0"/>
              </a:endParaRPr>
            </a:p>
          </p:txBody>
        </p:sp>
        <p:sp>
          <p:nvSpPr>
            <p:cNvPr id="67" name="TextBox 66">
              <a:extLst>
                <a:ext uri="{FF2B5EF4-FFF2-40B4-BE49-F238E27FC236}">
                  <a16:creationId xmlns:a16="http://schemas.microsoft.com/office/drawing/2014/main" id="{6CB99248-DF72-1CB8-7F0C-433B86245CE9}"/>
                </a:ext>
              </a:extLst>
            </p:cNvPr>
            <p:cNvSpPr txBox="1"/>
            <p:nvPr/>
          </p:nvSpPr>
          <p:spPr>
            <a:xfrm>
              <a:off x="5926997" y="3966425"/>
              <a:ext cx="1103187" cy="307777"/>
            </a:xfrm>
            <a:prstGeom prst="rect">
              <a:avLst/>
            </a:prstGeom>
            <a:noFill/>
          </p:spPr>
          <p:txBody>
            <a:bodyPr wrap="none" rtlCol="0">
              <a:spAutoFit/>
            </a:bodyPr>
            <a:lstStyle/>
            <a:p>
              <a:r>
                <a:rPr lang="en-US" sz="1400" dirty="0">
                  <a:latin typeface="Poppins" panose="00000500000000000000" pitchFamily="2" charset="0"/>
                  <a:cs typeface="Poppins" panose="00000500000000000000" pitchFamily="2" charset="0"/>
                </a:rPr>
                <a:t>Validation</a:t>
              </a:r>
            </a:p>
          </p:txBody>
        </p:sp>
        <p:sp>
          <p:nvSpPr>
            <p:cNvPr id="68" name="TextBox 67">
              <a:extLst>
                <a:ext uri="{FF2B5EF4-FFF2-40B4-BE49-F238E27FC236}">
                  <a16:creationId xmlns:a16="http://schemas.microsoft.com/office/drawing/2014/main" id="{07CBA3A3-272C-1C61-717B-B9A326729594}"/>
                </a:ext>
              </a:extLst>
            </p:cNvPr>
            <p:cNvSpPr txBox="1"/>
            <p:nvPr/>
          </p:nvSpPr>
          <p:spPr>
            <a:xfrm>
              <a:off x="6061649" y="5330343"/>
              <a:ext cx="833883" cy="307777"/>
            </a:xfrm>
            <a:prstGeom prst="rect">
              <a:avLst/>
            </a:prstGeom>
            <a:noFill/>
          </p:spPr>
          <p:txBody>
            <a:bodyPr wrap="none" rtlCol="0">
              <a:spAutoFit/>
            </a:bodyPr>
            <a:lstStyle/>
            <a:p>
              <a:r>
                <a:rPr lang="en-US" sz="1400" dirty="0">
                  <a:latin typeface="Poppins" panose="00000500000000000000" pitchFamily="2" charset="0"/>
                  <a:cs typeface="Poppins" panose="00000500000000000000" pitchFamily="2" charset="0"/>
                </a:rPr>
                <a:t>Testing</a:t>
              </a:r>
              <a:endParaRPr lang="en-US" sz="1600" dirty="0">
                <a:latin typeface="Poppins" panose="00000500000000000000" pitchFamily="2" charset="0"/>
                <a:cs typeface="Poppins" panose="00000500000000000000" pitchFamily="2" charset="0"/>
              </a:endParaRPr>
            </a:p>
          </p:txBody>
        </p:sp>
        <p:sp>
          <p:nvSpPr>
            <p:cNvPr id="78" name="Left Brace 77">
              <a:extLst>
                <a:ext uri="{FF2B5EF4-FFF2-40B4-BE49-F238E27FC236}">
                  <a16:creationId xmlns:a16="http://schemas.microsoft.com/office/drawing/2014/main" id="{9A326487-5B4A-0F4D-D2AB-6D8DF689359F}"/>
                </a:ext>
              </a:extLst>
            </p:cNvPr>
            <p:cNvSpPr/>
            <p:nvPr/>
          </p:nvSpPr>
          <p:spPr>
            <a:xfrm>
              <a:off x="5189399" y="2150695"/>
              <a:ext cx="466408" cy="2743576"/>
            </a:xfrm>
            <a:prstGeom prst="leftBrace">
              <a:avLst>
                <a:gd name="adj1" fmla="val 52576"/>
                <a:gd name="adj2" fmla="val 50000"/>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grpSp>
      <p:grpSp>
        <p:nvGrpSpPr>
          <p:cNvPr id="3" name="Group 2">
            <a:extLst>
              <a:ext uri="{FF2B5EF4-FFF2-40B4-BE49-F238E27FC236}">
                <a16:creationId xmlns:a16="http://schemas.microsoft.com/office/drawing/2014/main" id="{BA611F46-0BB8-5AE1-D4F8-AA4498D2631F}"/>
              </a:ext>
            </a:extLst>
          </p:cNvPr>
          <p:cNvGrpSpPr/>
          <p:nvPr/>
        </p:nvGrpSpPr>
        <p:grpSpPr>
          <a:xfrm>
            <a:off x="1116988" y="1326714"/>
            <a:ext cx="2262418" cy="4308346"/>
            <a:chOff x="1116988" y="1326714"/>
            <a:chExt cx="2262418" cy="4308346"/>
          </a:xfrm>
        </p:grpSpPr>
        <p:grpSp>
          <p:nvGrpSpPr>
            <p:cNvPr id="2" name="Group 1">
              <a:extLst>
                <a:ext uri="{FF2B5EF4-FFF2-40B4-BE49-F238E27FC236}">
                  <a16:creationId xmlns:a16="http://schemas.microsoft.com/office/drawing/2014/main" id="{3137A1E0-EEFD-055D-9CD3-12682DE3BD76}"/>
                </a:ext>
              </a:extLst>
            </p:cNvPr>
            <p:cNvGrpSpPr/>
            <p:nvPr/>
          </p:nvGrpSpPr>
          <p:grpSpPr>
            <a:xfrm>
              <a:off x="1116988" y="1326714"/>
              <a:ext cx="1455848" cy="4308346"/>
              <a:chOff x="1116988" y="1326714"/>
              <a:chExt cx="1455848" cy="4308346"/>
            </a:xfrm>
          </p:grpSpPr>
          <p:grpSp>
            <p:nvGrpSpPr>
              <p:cNvPr id="84" name="Group 83">
                <a:extLst>
                  <a:ext uri="{FF2B5EF4-FFF2-40B4-BE49-F238E27FC236}">
                    <a16:creationId xmlns:a16="http://schemas.microsoft.com/office/drawing/2014/main" id="{8C8D1190-72D9-5C9B-4C99-252C91113433}"/>
                  </a:ext>
                </a:extLst>
              </p:cNvPr>
              <p:cNvGrpSpPr/>
              <p:nvPr/>
            </p:nvGrpSpPr>
            <p:grpSpPr>
              <a:xfrm>
                <a:off x="1116988" y="1326714"/>
                <a:ext cx="1455848" cy="1345541"/>
                <a:chOff x="1116988" y="1798989"/>
                <a:chExt cx="1455848" cy="1345541"/>
              </a:xfrm>
            </p:grpSpPr>
            <p:sp>
              <p:nvSpPr>
                <p:cNvPr id="79" name="TextBox 78">
                  <a:extLst>
                    <a:ext uri="{FF2B5EF4-FFF2-40B4-BE49-F238E27FC236}">
                      <a16:creationId xmlns:a16="http://schemas.microsoft.com/office/drawing/2014/main" id="{E0AC600C-11A8-9A72-3819-D8C3CA3D12BF}"/>
                    </a:ext>
                  </a:extLst>
                </p:cNvPr>
                <p:cNvSpPr txBox="1"/>
                <p:nvPr/>
              </p:nvSpPr>
              <p:spPr>
                <a:xfrm>
                  <a:off x="1128005" y="1798989"/>
                  <a:ext cx="1407758" cy="1015663"/>
                </a:xfrm>
                <a:prstGeom prst="rect">
                  <a:avLst/>
                </a:prstGeom>
                <a:noFill/>
              </p:spPr>
              <p:txBody>
                <a:bodyPr wrap="none" rtlCol="0">
                  <a:spAutoFit/>
                </a:bodyPr>
                <a:lstStyle/>
                <a:p>
                  <a:r>
                    <a:rPr lang="en-US" sz="6000" b="1" dirty="0">
                      <a:solidFill>
                        <a:schemeClr val="tx1">
                          <a:lumMod val="75000"/>
                          <a:lumOff val="25000"/>
                        </a:schemeClr>
                      </a:solidFill>
                      <a:latin typeface="Oswald" pitchFamily="2" charset="0"/>
                    </a:rPr>
                    <a:t>25K</a:t>
                  </a:r>
                  <a:endParaRPr lang="en-US" sz="4800" b="1" dirty="0">
                    <a:solidFill>
                      <a:schemeClr val="tx1">
                        <a:lumMod val="75000"/>
                        <a:lumOff val="25000"/>
                      </a:schemeClr>
                    </a:solidFill>
                    <a:latin typeface="Oswald" pitchFamily="2" charset="0"/>
                  </a:endParaRPr>
                </a:p>
              </p:txBody>
            </p:sp>
            <p:sp>
              <p:nvSpPr>
                <p:cNvPr id="80" name="TextBox 79">
                  <a:extLst>
                    <a:ext uri="{FF2B5EF4-FFF2-40B4-BE49-F238E27FC236}">
                      <a16:creationId xmlns:a16="http://schemas.microsoft.com/office/drawing/2014/main" id="{E8C07FE2-11FE-B227-45CE-0009FD517124}"/>
                    </a:ext>
                  </a:extLst>
                </p:cNvPr>
                <p:cNvSpPr txBox="1"/>
                <p:nvPr/>
              </p:nvSpPr>
              <p:spPr>
                <a:xfrm>
                  <a:off x="1116988" y="2559755"/>
                  <a:ext cx="1455848" cy="584775"/>
                </a:xfrm>
                <a:prstGeom prst="rect">
                  <a:avLst/>
                </a:prstGeom>
                <a:noFill/>
              </p:spPr>
              <p:txBody>
                <a:bodyPr wrap="none" rtlCol="0">
                  <a:spAutoFit/>
                </a:bodyPr>
                <a:lstStyle/>
                <a:p>
                  <a:r>
                    <a:rPr lang="en-US" sz="3200" b="1" dirty="0">
                      <a:solidFill>
                        <a:schemeClr val="tx1">
                          <a:lumMod val="75000"/>
                          <a:lumOff val="25000"/>
                        </a:schemeClr>
                      </a:solidFill>
                      <a:latin typeface="Oswald" pitchFamily="2" charset="0"/>
                    </a:rPr>
                    <a:t>IMAGES</a:t>
                  </a:r>
                </a:p>
              </p:txBody>
            </p:sp>
          </p:grpSp>
          <p:grpSp>
            <p:nvGrpSpPr>
              <p:cNvPr id="85" name="Group 84">
                <a:extLst>
                  <a:ext uri="{FF2B5EF4-FFF2-40B4-BE49-F238E27FC236}">
                    <a16:creationId xmlns:a16="http://schemas.microsoft.com/office/drawing/2014/main" id="{3DDA03F7-9C34-7978-8F28-0190EBD54F52}"/>
                  </a:ext>
                </a:extLst>
              </p:cNvPr>
              <p:cNvGrpSpPr/>
              <p:nvPr/>
            </p:nvGrpSpPr>
            <p:grpSpPr>
              <a:xfrm>
                <a:off x="1210981" y="3963865"/>
                <a:ext cx="1326004" cy="1671195"/>
                <a:chOff x="1210981" y="3586027"/>
                <a:chExt cx="1326004" cy="1671195"/>
              </a:xfrm>
            </p:grpSpPr>
            <p:sp>
              <p:nvSpPr>
                <p:cNvPr id="81" name="TextBox 80">
                  <a:extLst>
                    <a:ext uri="{FF2B5EF4-FFF2-40B4-BE49-F238E27FC236}">
                      <a16:creationId xmlns:a16="http://schemas.microsoft.com/office/drawing/2014/main" id="{BA84C1C0-302A-8DEC-8B79-16B11D207A05}"/>
                    </a:ext>
                  </a:extLst>
                </p:cNvPr>
                <p:cNvSpPr txBox="1"/>
                <p:nvPr/>
              </p:nvSpPr>
              <p:spPr>
                <a:xfrm>
                  <a:off x="1210981" y="3586027"/>
                  <a:ext cx="1326004" cy="1569660"/>
                </a:xfrm>
                <a:prstGeom prst="rect">
                  <a:avLst/>
                </a:prstGeom>
                <a:noFill/>
              </p:spPr>
              <p:txBody>
                <a:bodyPr wrap="none" rtlCol="0">
                  <a:spAutoFit/>
                </a:bodyPr>
                <a:lstStyle/>
                <a:p>
                  <a:r>
                    <a:rPr lang="en-US" sz="9600" b="1" dirty="0">
                      <a:solidFill>
                        <a:schemeClr val="tx1">
                          <a:lumMod val="75000"/>
                          <a:lumOff val="25000"/>
                        </a:schemeClr>
                      </a:solidFill>
                      <a:latin typeface="Oswald" pitchFamily="2" charset="0"/>
                    </a:rPr>
                    <a:t>16</a:t>
                  </a:r>
                </a:p>
              </p:txBody>
            </p:sp>
            <p:sp>
              <p:nvSpPr>
                <p:cNvPr id="82" name="TextBox 81">
                  <a:extLst>
                    <a:ext uri="{FF2B5EF4-FFF2-40B4-BE49-F238E27FC236}">
                      <a16:creationId xmlns:a16="http://schemas.microsoft.com/office/drawing/2014/main" id="{8CA7700A-E1F1-7248-F89E-74F0DE881423}"/>
                    </a:ext>
                  </a:extLst>
                </p:cNvPr>
                <p:cNvSpPr txBox="1"/>
                <p:nvPr/>
              </p:nvSpPr>
              <p:spPr>
                <a:xfrm>
                  <a:off x="1274300" y="4857112"/>
                  <a:ext cx="1213794" cy="400110"/>
                </a:xfrm>
                <a:prstGeom prst="rect">
                  <a:avLst/>
                </a:prstGeom>
                <a:noFill/>
              </p:spPr>
              <p:txBody>
                <a:bodyPr wrap="none" rtlCol="0">
                  <a:spAutoFit/>
                </a:bodyPr>
                <a:lstStyle/>
                <a:p>
                  <a:r>
                    <a:rPr lang="en-US" sz="2000" b="1" dirty="0">
                      <a:solidFill>
                        <a:schemeClr val="tx1">
                          <a:lumMod val="75000"/>
                          <a:lumOff val="25000"/>
                        </a:schemeClr>
                      </a:solidFill>
                      <a:latin typeface="Oswald" pitchFamily="2" charset="0"/>
                    </a:rPr>
                    <a:t>MEMBERS</a:t>
                  </a:r>
                  <a:endParaRPr lang="en-US" sz="3200" b="1" dirty="0">
                    <a:solidFill>
                      <a:schemeClr val="tx1">
                        <a:lumMod val="75000"/>
                        <a:lumOff val="25000"/>
                      </a:schemeClr>
                    </a:solidFill>
                    <a:latin typeface="Oswald" pitchFamily="2" charset="0"/>
                  </a:endParaRPr>
                </a:p>
              </p:txBody>
            </p:sp>
          </p:grpSp>
        </p:grpSp>
        <p:sp>
          <p:nvSpPr>
            <p:cNvPr id="83" name="Left Brace 82">
              <a:extLst>
                <a:ext uri="{FF2B5EF4-FFF2-40B4-BE49-F238E27FC236}">
                  <a16:creationId xmlns:a16="http://schemas.microsoft.com/office/drawing/2014/main" id="{117B1426-596F-6785-DB7E-398C5D885AC5}"/>
                </a:ext>
              </a:extLst>
            </p:cNvPr>
            <p:cNvSpPr/>
            <p:nvPr/>
          </p:nvSpPr>
          <p:spPr>
            <a:xfrm flipH="1">
              <a:off x="2900044" y="2113313"/>
              <a:ext cx="479362" cy="2743576"/>
            </a:xfrm>
            <a:prstGeom prst="leftBrace">
              <a:avLst>
                <a:gd name="adj1" fmla="val 52576"/>
                <a:gd name="adj2" fmla="val 50000"/>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grpSp>
    </p:spTree>
    <p:extLst>
      <p:ext uri="{BB962C8B-B14F-4D97-AF65-F5344CB8AC3E}">
        <p14:creationId xmlns:p14="http://schemas.microsoft.com/office/powerpoint/2010/main" val="3294922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A8E9199-3663-D80A-6BB8-C843BB9B4F3A}"/>
              </a:ext>
            </a:extLst>
          </p:cNvPr>
          <p:cNvSpPr/>
          <p:nvPr/>
        </p:nvSpPr>
        <p:spPr>
          <a:xfrm>
            <a:off x="7166646" y="1571199"/>
            <a:ext cx="4472848" cy="1222872"/>
          </a:xfrm>
          <a:prstGeom prst="roundRect">
            <a:avLst>
              <a:gd name="adj" fmla="val 9460"/>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FACE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RECOGNITION.</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BBA317D6-747C-1CB9-C99A-3885461149C6}"/>
              </a:ext>
            </a:extLst>
          </p:cNvPr>
          <p:cNvPicPr>
            <a:picLocks noChangeAspect="1"/>
          </p:cNvPicPr>
          <p:nvPr/>
        </p:nvPicPr>
        <p:blipFill>
          <a:blip r:embed="rId3"/>
          <a:stretch>
            <a:fillRect/>
          </a:stretch>
        </p:blipFill>
        <p:spPr>
          <a:xfrm>
            <a:off x="552506" y="1468112"/>
            <a:ext cx="5953125" cy="4362450"/>
          </a:xfrm>
          <a:prstGeom prst="rect">
            <a:avLst/>
          </a:prstGeom>
          <a:ln>
            <a:solidFill>
              <a:schemeClr val="bg1">
                <a:lumMod val="85000"/>
              </a:schemeClr>
            </a:solidFill>
          </a:ln>
        </p:spPr>
      </p:pic>
      <p:sp>
        <p:nvSpPr>
          <p:cNvPr id="2" name="Rectangle 1">
            <a:extLst>
              <a:ext uri="{FF2B5EF4-FFF2-40B4-BE49-F238E27FC236}">
                <a16:creationId xmlns:a16="http://schemas.microsoft.com/office/drawing/2014/main" id="{C7E12E6F-33E6-ECB1-DA26-002F35CD0DAA}"/>
              </a:ext>
            </a:extLst>
          </p:cNvPr>
          <p:cNvSpPr/>
          <p:nvPr/>
        </p:nvSpPr>
        <p:spPr>
          <a:xfrm>
            <a:off x="1013552" y="2533880"/>
            <a:ext cx="4142342" cy="504019"/>
          </a:xfrm>
          <a:prstGeom prst="rect">
            <a:avLst/>
          </a:prstGeom>
          <a:noFill/>
          <a:ln w="28575">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FBE98A7-CB80-B08D-43BE-21A0D824C1F7}"/>
              </a:ext>
            </a:extLst>
          </p:cNvPr>
          <p:cNvSpPr txBox="1"/>
          <p:nvPr/>
        </p:nvSpPr>
        <p:spPr>
          <a:xfrm>
            <a:off x="7295690" y="1763329"/>
            <a:ext cx="4129149" cy="923330"/>
          </a:xfrm>
          <a:prstGeom prst="rect">
            <a:avLst/>
          </a:prstGeom>
          <a:noFill/>
        </p:spPr>
        <p:txBody>
          <a:bodyPr wrap="square" rtlCol="0">
            <a:spAutoFit/>
          </a:bodyPr>
          <a:lstStyle/>
          <a:p>
            <a:r>
              <a:rPr lang="en-US" dirty="0" err="1"/>
              <a:t>detectMultiScale</a:t>
            </a:r>
            <a:r>
              <a:rPr lang="en-US" dirty="0"/>
              <a:t>() function will help us to find the features/locations of the new image</a:t>
            </a:r>
          </a:p>
        </p:txBody>
      </p:sp>
      <p:sp>
        <p:nvSpPr>
          <p:cNvPr id="7" name="TextBox 6">
            <a:extLst>
              <a:ext uri="{FF2B5EF4-FFF2-40B4-BE49-F238E27FC236}">
                <a16:creationId xmlns:a16="http://schemas.microsoft.com/office/drawing/2014/main" id="{3D938F08-CA94-ADCC-9135-80D78329B211}"/>
              </a:ext>
            </a:extLst>
          </p:cNvPr>
          <p:cNvSpPr txBox="1"/>
          <p:nvPr/>
        </p:nvSpPr>
        <p:spPr>
          <a:xfrm>
            <a:off x="7166646" y="3080392"/>
            <a:ext cx="4472848" cy="2862322"/>
          </a:xfrm>
          <a:prstGeom prst="rect">
            <a:avLst/>
          </a:prstGeom>
          <a:noFill/>
        </p:spPr>
        <p:txBody>
          <a:bodyPr wrap="square" rtlCol="0">
            <a:spAutoFit/>
          </a:bodyPr>
          <a:lstStyle/>
          <a:p>
            <a:r>
              <a:rPr lang="en-US" b="1" dirty="0" err="1">
                <a:solidFill>
                  <a:srgbClr val="08A422"/>
                </a:solidFill>
              </a:rPr>
              <a:t>scaleFactor</a:t>
            </a:r>
            <a:r>
              <a:rPr lang="en-US" b="1" dirty="0">
                <a:solidFill>
                  <a:srgbClr val="08A422"/>
                </a:solidFill>
              </a:rPr>
              <a:t>: </a:t>
            </a:r>
            <a:r>
              <a:rPr lang="en-US" dirty="0"/>
              <a:t>how much the image size is reduced at each image scale</a:t>
            </a:r>
          </a:p>
          <a:p>
            <a:endParaRPr lang="en-US" dirty="0"/>
          </a:p>
          <a:p>
            <a:r>
              <a:rPr lang="en-US" b="1" dirty="0" err="1">
                <a:solidFill>
                  <a:srgbClr val="08A422"/>
                </a:solidFill>
              </a:rPr>
              <a:t>minNeighbors</a:t>
            </a:r>
            <a:r>
              <a:rPr lang="en-US" b="1" dirty="0">
                <a:solidFill>
                  <a:srgbClr val="08A422"/>
                </a:solidFill>
              </a:rPr>
              <a:t>: </a:t>
            </a:r>
            <a:r>
              <a:rPr lang="en-US" dirty="0"/>
              <a:t>specifying how many neighbors each candidate rectangle should have to retain it </a:t>
            </a:r>
          </a:p>
          <a:p>
            <a:endParaRPr lang="en-US" dirty="0"/>
          </a:p>
          <a:p>
            <a:r>
              <a:rPr lang="en-US" dirty="0"/>
              <a:t>This will affect the quality of the detected faces. Higher value results in fewer detections but with higher quality. </a:t>
            </a:r>
          </a:p>
        </p:txBody>
      </p:sp>
    </p:spTree>
    <p:extLst>
      <p:ext uri="{BB962C8B-B14F-4D97-AF65-F5344CB8AC3E}">
        <p14:creationId xmlns:p14="http://schemas.microsoft.com/office/powerpoint/2010/main" val="22800841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DATA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AUGMENTATION.</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6439B599-BB09-8537-005F-A8AC412B44E4}"/>
              </a:ext>
            </a:extLst>
          </p:cNvPr>
          <p:cNvPicPr>
            <a:picLocks noChangeAspect="1"/>
          </p:cNvPicPr>
          <p:nvPr/>
        </p:nvPicPr>
        <p:blipFill>
          <a:blip r:embed="rId3"/>
          <a:stretch>
            <a:fillRect/>
          </a:stretch>
        </p:blipFill>
        <p:spPr>
          <a:xfrm>
            <a:off x="5875662" y="1696597"/>
            <a:ext cx="5624053" cy="3723210"/>
          </a:xfrm>
          <a:prstGeom prst="rect">
            <a:avLst/>
          </a:prstGeom>
          <a:ln>
            <a:solidFill>
              <a:schemeClr val="bg1">
                <a:lumMod val="85000"/>
              </a:schemeClr>
            </a:solidFill>
          </a:ln>
        </p:spPr>
      </p:pic>
      <p:pic>
        <p:nvPicPr>
          <p:cNvPr id="6" name="Picture 5" descr="A collage of a person&#10;&#10;Description automatically generated with medium confidence">
            <a:extLst>
              <a:ext uri="{FF2B5EF4-FFF2-40B4-BE49-F238E27FC236}">
                <a16:creationId xmlns:a16="http://schemas.microsoft.com/office/drawing/2014/main" id="{4CCFAB93-D5B9-8CA2-C24F-D8F2B679D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315" y="1696597"/>
            <a:ext cx="4852512" cy="3753369"/>
          </a:xfrm>
          <a:prstGeom prst="rect">
            <a:avLst/>
          </a:prstGeom>
        </p:spPr>
      </p:pic>
    </p:spTree>
    <p:extLst>
      <p:ext uri="{BB962C8B-B14F-4D97-AF65-F5344CB8AC3E}">
        <p14:creationId xmlns:p14="http://schemas.microsoft.com/office/powerpoint/2010/main" val="209399732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PRE-TRAINED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NETWORKS.</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pic>
        <p:nvPicPr>
          <p:cNvPr id="3" name="Picture 2" descr="A screenshot of a video game&#10;&#10;Description automatically generated">
            <a:extLst>
              <a:ext uri="{FF2B5EF4-FFF2-40B4-BE49-F238E27FC236}">
                <a16:creationId xmlns:a16="http://schemas.microsoft.com/office/drawing/2014/main" id="{4922311C-3DA1-CD83-3836-2BF7D033D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552" y="1162631"/>
            <a:ext cx="7037657" cy="3198935"/>
          </a:xfrm>
          <a:prstGeom prst="rect">
            <a:avLst/>
          </a:prstGeom>
        </p:spPr>
      </p:pic>
      <p:pic>
        <p:nvPicPr>
          <p:cNvPr id="4" name="Picture 3">
            <a:extLst>
              <a:ext uri="{FF2B5EF4-FFF2-40B4-BE49-F238E27FC236}">
                <a16:creationId xmlns:a16="http://schemas.microsoft.com/office/drawing/2014/main" id="{4DE598F7-59A5-B92D-7962-F62B02BA1962}"/>
              </a:ext>
            </a:extLst>
          </p:cNvPr>
          <p:cNvPicPr>
            <a:picLocks noChangeAspect="1"/>
          </p:cNvPicPr>
          <p:nvPr/>
        </p:nvPicPr>
        <p:blipFill>
          <a:blip r:embed="rId4"/>
          <a:stretch>
            <a:fillRect/>
          </a:stretch>
        </p:blipFill>
        <p:spPr>
          <a:xfrm>
            <a:off x="6015209" y="3669768"/>
            <a:ext cx="5698591" cy="2377558"/>
          </a:xfrm>
          <a:prstGeom prst="rect">
            <a:avLst/>
          </a:prstGeom>
          <a:ln>
            <a:solidFill>
              <a:schemeClr val="bg1">
                <a:lumMod val="75000"/>
              </a:schemeClr>
            </a:solidFill>
          </a:ln>
        </p:spPr>
      </p:pic>
      <p:pic>
        <p:nvPicPr>
          <p:cNvPr id="6" name="Picture 5" descr="A picture containing timeline&#10;&#10;Description automatically generated">
            <a:extLst>
              <a:ext uri="{FF2B5EF4-FFF2-40B4-BE49-F238E27FC236}">
                <a16:creationId xmlns:a16="http://schemas.microsoft.com/office/drawing/2014/main" id="{B35F9EF0-0EAA-FBFF-AB95-0F43E8402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535" y="4809742"/>
            <a:ext cx="4735819" cy="1237584"/>
          </a:xfrm>
          <a:prstGeom prst="rect">
            <a:avLst/>
          </a:prstGeom>
        </p:spPr>
      </p:pic>
    </p:spTree>
    <p:extLst>
      <p:ext uri="{BB962C8B-B14F-4D97-AF65-F5344CB8AC3E}">
        <p14:creationId xmlns:p14="http://schemas.microsoft.com/office/powerpoint/2010/main" val="38134135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TRAINING </a:t>
            </a:r>
            <a:r>
              <a:rPr lang="en-US" sz="3200" b="1" dirty="0">
                <a:solidFill>
                  <a:schemeClr val="tx1">
                    <a:lumMod val="75000"/>
                    <a:lumOff val="25000"/>
                  </a:schemeClr>
                </a:solidFill>
                <a:effectLst/>
                <a:latin typeface="Poppins" panose="00000500000000000000" pitchFamily="2" charset="0"/>
                <a:ea typeface="Calibri" panose="020F0502020204030204" pitchFamily="34" charset="0"/>
                <a:cs typeface="Poppins" panose="00000500000000000000" pitchFamily="2" charset="0"/>
              </a:rPr>
              <a:t>PROCESS</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5A0C555E-5775-8CF4-DC2A-7D2F73BE0628}"/>
              </a:ext>
            </a:extLst>
          </p:cNvPr>
          <p:cNvPicPr>
            <a:picLocks noChangeAspect="1"/>
          </p:cNvPicPr>
          <p:nvPr/>
        </p:nvPicPr>
        <p:blipFill>
          <a:blip r:embed="rId3"/>
          <a:stretch>
            <a:fillRect/>
          </a:stretch>
        </p:blipFill>
        <p:spPr>
          <a:xfrm>
            <a:off x="5171658" y="1428743"/>
            <a:ext cx="5827982" cy="4683356"/>
          </a:xfrm>
          <a:prstGeom prst="rect">
            <a:avLst/>
          </a:prstGeom>
          <a:ln>
            <a:solidFill>
              <a:schemeClr val="bg1">
                <a:lumMod val="85000"/>
              </a:schemeClr>
            </a:solidFill>
          </a:ln>
        </p:spPr>
      </p:pic>
      <p:sp>
        <p:nvSpPr>
          <p:cNvPr id="4" name="TextBox 3">
            <a:extLst>
              <a:ext uri="{FF2B5EF4-FFF2-40B4-BE49-F238E27FC236}">
                <a16:creationId xmlns:a16="http://schemas.microsoft.com/office/drawing/2014/main" id="{46CB07E3-CA9B-6096-BCAB-2C8B82BBB85A}"/>
              </a:ext>
            </a:extLst>
          </p:cNvPr>
          <p:cNvSpPr txBox="1"/>
          <p:nvPr/>
        </p:nvSpPr>
        <p:spPr>
          <a:xfrm>
            <a:off x="1192360" y="1663547"/>
            <a:ext cx="2579552" cy="400110"/>
          </a:xfrm>
          <a:prstGeom prst="rect">
            <a:avLst/>
          </a:prstGeom>
          <a:noFill/>
        </p:spPr>
        <p:txBody>
          <a:bodyPr wrap="none" rtlCol="0">
            <a:spAutoFit/>
          </a:bodyPr>
          <a:lstStyle/>
          <a:p>
            <a:r>
              <a:rPr lang="en-US" sz="2000" b="1" dirty="0">
                <a:solidFill>
                  <a:srgbClr val="08A422"/>
                </a:solidFill>
                <a:latin typeface="Poppins" panose="00000500000000000000" pitchFamily="2" charset="0"/>
                <a:cs typeface="Poppins" panose="00000500000000000000" pitchFamily="2" charset="0"/>
              </a:rPr>
              <a:t>Model Checkpoint</a:t>
            </a:r>
          </a:p>
        </p:txBody>
      </p:sp>
      <p:sp>
        <p:nvSpPr>
          <p:cNvPr id="6" name="TextBox 5">
            <a:extLst>
              <a:ext uri="{FF2B5EF4-FFF2-40B4-BE49-F238E27FC236}">
                <a16:creationId xmlns:a16="http://schemas.microsoft.com/office/drawing/2014/main" id="{D4FDD52F-3CC8-9BE2-6472-82F8B13DF9B1}"/>
              </a:ext>
            </a:extLst>
          </p:cNvPr>
          <p:cNvSpPr txBox="1"/>
          <p:nvPr/>
        </p:nvSpPr>
        <p:spPr>
          <a:xfrm>
            <a:off x="1192360" y="2109476"/>
            <a:ext cx="2097049" cy="400110"/>
          </a:xfrm>
          <a:prstGeom prst="rect">
            <a:avLst/>
          </a:prstGeom>
          <a:noFill/>
        </p:spPr>
        <p:txBody>
          <a:bodyPr wrap="none" rtlCol="0">
            <a:spAutoFit/>
          </a:bodyPr>
          <a:lstStyle/>
          <a:p>
            <a:r>
              <a:rPr lang="en-US" sz="2000" b="1" dirty="0">
                <a:solidFill>
                  <a:schemeClr val="bg1">
                    <a:lumMod val="75000"/>
                  </a:schemeClr>
                </a:solidFill>
                <a:latin typeface="Poppins" panose="00000500000000000000" pitchFamily="2" charset="0"/>
                <a:cs typeface="Poppins" panose="00000500000000000000" pitchFamily="2" charset="0"/>
              </a:rPr>
              <a:t>Early Stopping</a:t>
            </a:r>
          </a:p>
        </p:txBody>
      </p:sp>
      <p:sp>
        <p:nvSpPr>
          <p:cNvPr id="7" name="TextBox 6">
            <a:extLst>
              <a:ext uri="{FF2B5EF4-FFF2-40B4-BE49-F238E27FC236}">
                <a16:creationId xmlns:a16="http://schemas.microsoft.com/office/drawing/2014/main" id="{80B563C9-374D-20DA-39D6-C3121A247FCF}"/>
              </a:ext>
            </a:extLst>
          </p:cNvPr>
          <p:cNvSpPr txBox="1"/>
          <p:nvPr/>
        </p:nvSpPr>
        <p:spPr>
          <a:xfrm>
            <a:off x="1192359" y="2582693"/>
            <a:ext cx="3020379" cy="400110"/>
          </a:xfrm>
          <a:prstGeom prst="rect">
            <a:avLst/>
          </a:prstGeom>
          <a:noFill/>
        </p:spPr>
        <p:txBody>
          <a:bodyPr wrap="none" rtlCol="0">
            <a:spAutoFit/>
          </a:bodyPr>
          <a:lstStyle/>
          <a:p>
            <a:r>
              <a:rPr lang="en-US" sz="2000" b="1" dirty="0">
                <a:solidFill>
                  <a:schemeClr val="bg1">
                    <a:lumMod val="75000"/>
                  </a:schemeClr>
                </a:solidFill>
                <a:latin typeface="Poppins" panose="00000500000000000000" pitchFamily="2" charset="0"/>
                <a:cs typeface="Poppins" panose="00000500000000000000" pitchFamily="2" charset="0"/>
              </a:rPr>
              <a:t>Reduce LR On Plateau</a:t>
            </a:r>
          </a:p>
        </p:txBody>
      </p:sp>
      <p:pic>
        <p:nvPicPr>
          <p:cNvPr id="8" name="Graphic 7" descr="Checkbox Checked with solid fill">
            <a:extLst>
              <a:ext uri="{FF2B5EF4-FFF2-40B4-BE49-F238E27FC236}">
                <a16:creationId xmlns:a16="http://schemas.microsoft.com/office/drawing/2014/main" id="{F0765F78-6B39-CF9B-70FB-3FF1C7C174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9917" y="1589919"/>
            <a:ext cx="492443" cy="492443"/>
          </a:xfrm>
          <a:prstGeom prst="rect">
            <a:avLst/>
          </a:prstGeom>
        </p:spPr>
      </p:pic>
      <p:pic>
        <p:nvPicPr>
          <p:cNvPr id="9" name="Graphic 8" descr="Checkbox Checked with solid fill">
            <a:extLst>
              <a:ext uri="{FF2B5EF4-FFF2-40B4-BE49-F238E27FC236}">
                <a16:creationId xmlns:a16="http://schemas.microsoft.com/office/drawing/2014/main" id="{66510C79-D7E6-3148-066A-5C1DE7AFD1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9917" y="2063309"/>
            <a:ext cx="492443" cy="492443"/>
          </a:xfrm>
          <a:prstGeom prst="rect">
            <a:avLst/>
          </a:prstGeom>
        </p:spPr>
      </p:pic>
      <p:pic>
        <p:nvPicPr>
          <p:cNvPr id="10" name="Graphic 9" descr="Checkbox Checked with solid fill">
            <a:extLst>
              <a:ext uri="{FF2B5EF4-FFF2-40B4-BE49-F238E27FC236}">
                <a16:creationId xmlns:a16="http://schemas.microsoft.com/office/drawing/2014/main" id="{8FAF3725-D6C3-F974-6C85-B0C4AB4F40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9917" y="2536526"/>
            <a:ext cx="492443" cy="492443"/>
          </a:xfrm>
          <a:prstGeom prst="rect">
            <a:avLst/>
          </a:prstGeom>
        </p:spPr>
      </p:pic>
    </p:spTree>
    <p:extLst>
      <p:ext uri="{BB962C8B-B14F-4D97-AF65-F5344CB8AC3E}">
        <p14:creationId xmlns:p14="http://schemas.microsoft.com/office/powerpoint/2010/main" val="348528376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TRAINING </a:t>
            </a:r>
            <a:r>
              <a:rPr lang="en-US" sz="3200" b="1" dirty="0">
                <a:solidFill>
                  <a:schemeClr val="tx1">
                    <a:lumMod val="75000"/>
                    <a:lumOff val="25000"/>
                  </a:schemeClr>
                </a:solidFill>
                <a:effectLst/>
                <a:latin typeface="Poppins" panose="00000500000000000000" pitchFamily="2" charset="0"/>
                <a:ea typeface="Calibri" panose="020F0502020204030204" pitchFamily="34" charset="0"/>
                <a:cs typeface="Poppins" panose="00000500000000000000" pitchFamily="2" charset="0"/>
              </a:rPr>
              <a:t>PROCESS</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D4FDD52F-3CC8-9BE2-6472-82F8B13DF9B1}"/>
              </a:ext>
            </a:extLst>
          </p:cNvPr>
          <p:cNvSpPr txBox="1"/>
          <p:nvPr/>
        </p:nvSpPr>
        <p:spPr>
          <a:xfrm>
            <a:off x="1192360" y="1393380"/>
            <a:ext cx="2097049" cy="400110"/>
          </a:xfrm>
          <a:prstGeom prst="rect">
            <a:avLst/>
          </a:prstGeom>
          <a:noFill/>
        </p:spPr>
        <p:txBody>
          <a:bodyPr wrap="none" rtlCol="0">
            <a:spAutoFit/>
          </a:bodyPr>
          <a:lstStyle/>
          <a:p>
            <a:r>
              <a:rPr lang="en-US" sz="2000" b="1" dirty="0">
                <a:solidFill>
                  <a:srgbClr val="08A422"/>
                </a:solidFill>
                <a:latin typeface="Poppins" panose="00000500000000000000" pitchFamily="2" charset="0"/>
                <a:cs typeface="Poppins" panose="00000500000000000000" pitchFamily="2" charset="0"/>
              </a:rPr>
              <a:t>Early Stopping</a:t>
            </a:r>
          </a:p>
        </p:txBody>
      </p:sp>
      <p:sp>
        <p:nvSpPr>
          <p:cNvPr id="7" name="TextBox 6">
            <a:extLst>
              <a:ext uri="{FF2B5EF4-FFF2-40B4-BE49-F238E27FC236}">
                <a16:creationId xmlns:a16="http://schemas.microsoft.com/office/drawing/2014/main" id="{80B563C9-374D-20DA-39D6-C3121A247FCF}"/>
              </a:ext>
            </a:extLst>
          </p:cNvPr>
          <p:cNvSpPr txBox="1"/>
          <p:nvPr/>
        </p:nvSpPr>
        <p:spPr>
          <a:xfrm>
            <a:off x="1192359" y="1866597"/>
            <a:ext cx="3020379" cy="400110"/>
          </a:xfrm>
          <a:prstGeom prst="rect">
            <a:avLst/>
          </a:prstGeom>
          <a:noFill/>
        </p:spPr>
        <p:txBody>
          <a:bodyPr wrap="none" rtlCol="0">
            <a:spAutoFit/>
          </a:bodyPr>
          <a:lstStyle/>
          <a:p>
            <a:r>
              <a:rPr lang="en-US" sz="2000" b="1" dirty="0">
                <a:solidFill>
                  <a:srgbClr val="08A422"/>
                </a:solidFill>
                <a:latin typeface="Poppins" panose="00000500000000000000" pitchFamily="2" charset="0"/>
                <a:cs typeface="Poppins" panose="00000500000000000000" pitchFamily="2" charset="0"/>
              </a:rPr>
              <a:t>Reduce LR On Plateau</a:t>
            </a:r>
          </a:p>
        </p:txBody>
      </p:sp>
      <p:pic>
        <p:nvPicPr>
          <p:cNvPr id="9" name="Graphic 8" descr="Checkbox Checked with solid fill">
            <a:extLst>
              <a:ext uri="{FF2B5EF4-FFF2-40B4-BE49-F238E27FC236}">
                <a16:creationId xmlns:a16="http://schemas.microsoft.com/office/drawing/2014/main" id="{66510C79-D7E6-3148-066A-5C1DE7AFD1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917" y="1347213"/>
            <a:ext cx="492443" cy="492443"/>
          </a:xfrm>
          <a:prstGeom prst="rect">
            <a:avLst/>
          </a:prstGeom>
        </p:spPr>
      </p:pic>
      <p:pic>
        <p:nvPicPr>
          <p:cNvPr id="10" name="Graphic 9" descr="Checkbox Checked with solid fill">
            <a:extLst>
              <a:ext uri="{FF2B5EF4-FFF2-40B4-BE49-F238E27FC236}">
                <a16:creationId xmlns:a16="http://schemas.microsoft.com/office/drawing/2014/main" id="{8FAF3725-D6C3-F974-6C85-B0C4AB4F40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917" y="1820430"/>
            <a:ext cx="492443" cy="492443"/>
          </a:xfrm>
          <a:prstGeom prst="rect">
            <a:avLst/>
          </a:prstGeom>
        </p:spPr>
      </p:pic>
      <p:pic>
        <p:nvPicPr>
          <p:cNvPr id="5" name="Picture 4" descr="Text&#10;&#10;Description automatically generated">
            <a:extLst>
              <a:ext uri="{FF2B5EF4-FFF2-40B4-BE49-F238E27FC236}">
                <a16:creationId xmlns:a16="http://schemas.microsoft.com/office/drawing/2014/main" id="{6872818F-1C1F-A799-0609-1175AEB18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719" y="2478795"/>
            <a:ext cx="8684340" cy="3698430"/>
          </a:xfrm>
          <a:prstGeom prst="rect">
            <a:avLst/>
          </a:prstGeom>
          <a:ln>
            <a:solidFill>
              <a:schemeClr val="bg1">
                <a:lumMod val="85000"/>
              </a:schemeClr>
            </a:solidFill>
          </a:ln>
        </p:spPr>
      </p:pic>
    </p:spTree>
    <p:extLst>
      <p:ext uri="{BB962C8B-B14F-4D97-AF65-F5344CB8AC3E}">
        <p14:creationId xmlns:p14="http://schemas.microsoft.com/office/powerpoint/2010/main" val="50646469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DASHBOARD. </a:t>
            </a:r>
            <a:endParaRPr lang="en-US" sz="3200" b="1" dirty="0">
              <a:solidFill>
                <a:srgbClr val="08A422"/>
              </a:solidFill>
              <a:latin typeface="Poppins" panose="00000500000000000000" pitchFamily="2" charset="0"/>
              <a:cs typeface="Poppins" panose="00000500000000000000" pitchFamily="2" charset="0"/>
            </a:endParaRPr>
          </a:p>
        </p:txBody>
      </p:sp>
      <p:pic>
        <p:nvPicPr>
          <p:cNvPr id="2" name="Online Media 1" title="Recording #7">
            <a:hlinkClick r:id="" action="ppaction://media"/>
            <a:extLst>
              <a:ext uri="{FF2B5EF4-FFF2-40B4-BE49-F238E27FC236}">
                <a16:creationId xmlns:a16="http://schemas.microsoft.com/office/drawing/2014/main" id="{80F666FC-AD4B-8C9E-8B7D-63D744E98CDF}"/>
              </a:ext>
            </a:extLst>
          </p:cNvPr>
          <p:cNvPicPr>
            <a:picLocks noRot="1" noChangeAspect="1"/>
          </p:cNvPicPr>
          <p:nvPr>
            <a:videoFile r:link="rId1"/>
          </p:nvPr>
        </p:nvPicPr>
        <p:blipFill>
          <a:blip r:embed="rId4"/>
          <a:stretch>
            <a:fillRect/>
          </a:stretch>
        </p:blipFill>
        <p:spPr>
          <a:xfrm>
            <a:off x="1785937" y="1323380"/>
            <a:ext cx="8620125" cy="4848820"/>
          </a:xfrm>
          <a:prstGeom prst="rect">
            <a:avLst/>
          </a:prstGeom>
        </p:spPr>
      </p:pic>
    </p:spTree>
    <p:extLst>
      <p:ext uri="{BB962C8B-B14F-4D97-AF65-F5344CB8AC3E}">
        <p14:creationId xmlns:p14="http://schemas.microsoft.com/office/powerpoint/2010/main" val="1034637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latin typeface="Poppins" panose="00000500000000000000" pitchFamily="2" charset="0"/>
                <a:ea typeface="Calibri" panose="020F0502020204030204" pitchFamily="34" charset="0"/>
                <a:cs typeface="Poppins" panose="00000500000000000000" pitchFamily="2" charset="0"/>
              </a:rPr>
              <a:t>DEVELOPMENT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TOOLS.</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pic>
        <p:nvPicPr>
          <p:cNvPr id="15" name="Picture 14" descr="Shape&#10;&#10;Description automatically generated with medium confidence">
            <a:extLst>
              <a:ext uri="{FF2B5EF4-FFF2-40B4-BE49-F238E27FC236}">
                <a16:creationId xmlns:a16="http://schemas.microsoft.com/office/drawing/2014/main" id="{A4133899-43B9-9663-D16A-2E301677D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805" y="1757189"/>
            <a:ext cx="2886444" cy="1443222"/>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F3F796D2-60CE-2131-B6F9-424B7E459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331" y="4088599"/>
            <a:ext cx="3117710" cy="1209014"/>
          </a:xfrm>
          <a:prstGeom prst="rect">
            <a:avLst/>
          </a:prstGeom>
        </p:spPr>
      </p:pic>
      <p:pic>
        <p:nvPicPr>
          <p:cNvPr id="19" name="Picture 18" descr="Logo&#10;&#10;Description automatically generated">
            <a:extLst>
              <a:ext uri="{FF2B5EF4-FFF2-40B4-BE49-F238E27FC236}">
                <a16:creationId xmlns:a16="http://schemas.microsoft.com/office/drawing/2014/main" id="{C55361A4-6F16-9DC7-1F08-24F4A4EBC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6098" y="1862122"/>
            <a:ext cx="2651482" cy="1491459"/>
          </a:xfrm>
          <a:prstGeom prst="rect">
            <a:avLst/>
          </a:prstGeom>
        </p:spPr>
      </p:pic>
      <p:sp>
        <p:nvSpPr>
          <p:cNvPr id="20" name="Rectangle 19">
            <a:extLst>
              <a:ext uri="{FF2B5EF4-FFF2-40B4-BE49-F238E27FC236}">
                <a16:creationId xmlns:a16="http://schemas.microsoft.com/office/drawing/2014/main" id="{67698B77-A4AF-341E-F7AB-4A24BF421EC4}"/>
              </a:ext>
            </a:extLst>
          </p:cNvPr>
          <p:cNvSpPr/>
          <p:nvPr/>
        </p:nvSpPr>
        <p:spPr>
          <a:xfrm>
            <a:off x="2322879" y="1671802"/>
            <a:ext cx="3525398" cy="1795762"/>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88349C-B10F-D08F-F0F3-B52FA62432E1}"/>
              </a:ext>
            </a:extLst>
          </p:cNvPr>
          <p:cNvSpPr/>
          <p:nvPr/>
        </p:nvSpPr>
        <p:spPr>
          <a:xfrm>
            <a:off x="6205041" y="1671802"/>
            <a:ext cx="3525398" cy="1795762"/>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37CC05-E9ED-9083-65E5-972DF3A48888}"/>
              </a:ext>
            </a:extLst>
          </p:cNvPr>
          <p:cNvSpPr/>
          <p:nvPr/>
        </p:nvSpPr>
        <p:spPr>
          <a:xfrm>
            <a:off x="2322880" y="3820091"/>
            <a:ext cx="4496562" cy="1795762"/>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8807DC7-90DB-87FB-D411-5C618426811E}"/>
              </a:ext>
            </a:extLst>
          </p:cNvPr>
          <p:cNvSpPr/>
          <p:nvPr/>
        </p:nvSpPr>
        <p:spPr>
          <a:xfrm>
            <a:off x="7138930" y="3820091"/>
            <a:ext cx="2591509" cy="1795762"/>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2CACA223-3A9D-A126-D644-36344A6D3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3781" y="3919171"/>
            <a:ext cx="2321805" cy="1547870"/>
          </a:xfrm>
          <a:prstGeom prst="rect">
            <a:avLst/>
          </a:prstGeom>
        </p:spPr>
      </p:pic>
    </p:spTree>
    <p:extLst>
      <p:ext uri="{BB962C8B-B14F-4D97-AF65-F5344CB8AC3E}">
        <p14:creationId xmlns:p14="http://schemas.microsoft.com/office/powerpoint/2010/main" val="92240358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Database with solid fill">
            <a:extLst>
              <a:ext uri="{FF2B5EF4-FFF2-40B4-BE49-F238E27FC236}">
                <a16:creationId xmlns:a16="http://schemas.microsoft.com/office/drawing/2014/main" id="{3E3BE54C-AD2F-FFB3-8FF0-325EA34146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5152" y="4789746"/>
            <a:ext cx="1294485" cy="1294485"/>
          </a:xfrm>
          <a:prstGeom prst="rect">
            <a:avLst/>
          </a:prstGeom>
        </p:spPr>
      </p:pic>
      <p:sp>
        <p:nvSpPr>
          <p:cNvPr id="4" name="TextBox 3">
            <a:extLst>
              <a:ext uri="{FF2B5EF4-FFF2-40B4-BE49-F238E27FC236}">
                <a16:creationId xmlns:a16="http://schemas.microsoft.com/office/drawing/2014/main" id="{447D823C-8836-95CD-C06F-F5D109F2EFDB}"/>
              </a:ext>
            </a:extLst>
          </p:cNvPr>
          <p:cNvSpPr txBox="1"/>
          <p:nvPr/>
        </p:nvSpPr>
        <p:spPr>
          <a:xfrm>
            <a:off x="5203543" y="6084231"/>
            <a:ext cx="737702" cy="307777"/>
          </a:xfrm>
          <a:prstGeom prst="rect">
            <a:avLst/>
          </a:prstGeom>
          <a:noFill/>
        </p:spPr>
        <p:txBody>
          <a:bodyPr wrap="none" rtlCol="0">
            <a:spAutoFit/>
          </a:bodyPr>
          <a:lstStyle/>
          <a:p>
            <a:pPr algn="ctr"/>
            <a:r>
              <a:rPr lang="en-US" sz="1400" b="1" dirty="0" err="1">
                <a:solidFill>
                  <a:schemeClr val="tx2"/>
                </a:solidFill>
                <a:latin typeface="Poppins" panose="00000500000000000000" pitchFamily="2" charset="0"/>
                <a:cs typeface="Poppins" panose="00000500000000000000" pitchFamily="2" charset="0"/>
              </a:rPr>
              <a:t>Mysql</a:t>
            </a:r>
            <a:endParaRPr lang="en-US" sz="1400" b="1" dirty="0">
              <a:solidFill>
                <a:schemeClr val="tx2"/>
              </a:solidFill>
              <a:latin typeface="Poppins" panose="00000500000000000000" pitchFamily="2" charset="0"/>
              <a:cs typeface="Poppins" panose="00000500000000000000" pitchFamily="2" charset="0"/>
            </a:endParaRPr>
          </a:p>
        </p:txBody>
      </p:sp>
      <p:sp>
        <p:nvSpPr>
          <p:cNvPr id="6" name="Arrow: Up-Down 5">
            <a:extLst>
              <a:ext uri="{FF2B5EF4-FFF2-40B4-BE49-F238E27FC236}">
                <a16:creationId xmlns:a16="http://schemas.microsoft.com/office/drawing/2014/main" id="{E86DE569-7A7E-DB65-2A0B-0A7FB3E6556D}"/>
              </a:ext>
            </a:extLst>
          </p:cNvPr>
          <p:cNvSpPr/>
          <p:nvPr/>
        </p:nvSpPr>
        <p:spPr>
          <a:xfrm rot="10800000">
            <a:off x="5431975" y="4183816"/>
            <a:ext cx="280841" cy="605929"/>
          </a:xfrm>
          <a:prstGeom prst="up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E3A011A-9BD5-AED7-6508-6EF8410C544C}"/>
              </a:ext>
            </a:extLst>
          </p:cNvPr>
          <p:cNvSpPr/>
          <p:nvPr/>
        </p:nvSpPr>
        <p:spPr>
          <a:xfrm>
            <a:off x="7478904" y="2764006"/>
            <a:ext cx="1276363" cy="1225627"/>
          </a:xfrm>
          <a:prstGeom prst="roundRect">
            <a:avLst>
              <a:gd name="adj" fmla="val 7678"/>
            </a:avLst>
          </a:prstGeom>
          <a:solidFill>
            <a:srgbClr val="08A42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Poppins" panose="00000500000000000000" pitchFamily="2" charset="0"/>
                <a:cs typeface="Poppins" panose="00000500000000000000" pitchFamily="2" charset="0"/>
              </a:rPr>
              <a:t>Python</a:t>
            </a:r>
          </a:p>
        </p:txBody>
      </p:sp>
      <p:sp>
        <p:nvSpPr>
          <p:cNvPr id="10" name="Rectangle: Rounded Corners 9">
            <a:extLst>
              <a:ext uri="{FF2B5EF4-FFF2-40B4-BE49-F238E27FC236}">
                <a16:creationId xmlns:a16="http://schemas.microsoft.com/office/drawing/2014/main" id="{C00ED48D-B577-8914-5697-43CA9C0CF8F1}"/>
              </a:ext>
            </a:extLst>
          </p:cNvPr>
          <p:cNvSpPr/>
          <p:nvPr/>
        </p:nvSpPr>
        <p:spPr>
          <a:xfrm>
            <a:off x="4904458" y="2759689"/>
            <a:ext cx="1335877" cy="1225627"/>
          </a:xfrm>
          <a:prstGeom prst="roundRect">
            <a:avLst>
              <a:gd name="adj" fmla="val 7678"/>
            </a:avLst>
          </a:prstGeom>
          <a:solidFill>
            <a:srgbClr val="08A42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Poppins" panose="00000500000000000000" pitchFamily="2" charset="0"/>
                <a:cs typeface="Poppins" panose="00000500000000000000" pitchFamily="2" charset="0"/>
              </a:rPr>
              <a:t>Flask</a:t>
            </a:r>
          </a:p>
        </p:txBody>
      </p:sp>
      <p:grpSp>
        <p:nvGrpSpPr>
          <p:cNvPr id="11" name="Group 10">
            <a:extLst>
              <a:ext uri="{FF2B5EF4-FFF2-40B4-BE49-F238E27FC236}">
                <a16:creationId xmlns:a16="http://schemas.microsoft.com/office/drawing/2014/main" id="{1D08AEC6-46FC-84D3-16AE-2F8A1678DEA8}"/>
              </a:ext>
            </a:extLst>
          </p:cNvPr>
          <p:cNvGrpSpPr/>
          <p:nvPr/>
        </p:nvGrpSpPr>
        <p:grpSpPr>
          <a:xfrm>
            <a:off x="9418011" y="1705942"/>
            <a:ext cx="1199858" cy="1080673"/>
            <a:chOff x="916866" y="1043115"/>
            <a:chExt cx="1874696" cy="1688476"/>
          </a:xfrm>
        </p:grpSpPr>
        <p:pic>
          <p:nvPicPr>
            <p:cNvPr id="12" name="Picture 11" descr="A picture containing text, vector graphics&#10;&#10;Description automatically generated">
              <a:extLst>
                <a:ext uri="{FF2B5EF4-FFF2-40B4-BE49-F238E27FC236}">
                  <a16:creationId xmlns:a16="http://schemas.microsoft.com/office/drawing/2014/main" id="{26AA0037-7736-0599-3401-840773E0D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170" y="1160316"/>
              <a:ext cx="1458185" cy="1458185"/>
            </a:xfrm>
            <a:prstGeom prst="rect">
              <a:avLst/>
            </a:prstGeom>
          </p:spPr>
        </p:pic>
        <p:grpSp>
          <p:nvGrpSpPr>
            <p:cNvPr id="13" name="Group 12">
              <a:extLst>
                <a:ext uri="{FF2B5EF4-FFF2-40B4-BE49-F238E27FC236}">
                  <a16:creationId xmlns:a16="http://schemas.microsoft.com/office/drawing/2014/main" id="{2553C404-9A88-A00D-B893-D2AB97BFCABE}"/>
                </a:ext>
              </a:extLst>
            </p:cNvPr>
            <p:cNvGrpSpPr/>
            <p:nvPr/>
          </p:nvGrpSpPr>
          <p:grpSpPr>
            <a:xfrm>
              <a:off x="916866" y="2334210"/>
              <a:ext cx="396607" cy="393840"/>
              <a:chOff x="3503364" y="1291741"/>
              <a:chExt cx="396607" cy="393840"/>
            </a:xfrm>
          </p:grpSpPr>
          <p:cxnSp>
            <p:nvCxnSpPr>
              <p:cNvPr id="23" name="Straight Connector 22">
                <a:extLst>
                  <a:ext uri="{FF2B5EF4-FFF2-40B4-BE49-F238E27FC236}">
                    <a16:creationId xmlns:a16="http://schemas.microsoft.com/office/drawing/2014/main" id="{9A024E24-6F65-531F-5786-29B5FAAB7B90}"/>
                  </a:ext>
                </a:extLst>
              </p:cNvPr>
              <p:cNvCxnSpPr/>
              <p:nvPr/>
            </p:nvCxnSpPr>
            <p:spPr>
              <a:xfrm>
                <a:off x="3525398" y="1291741"/>
                <a:ext cx="0" cy="39384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8CE634-32FE-D4A4-B2B2-C5700417E942}"/>
                  </a:ext>
                </a:extLst>
              </p:cNvPr>
              <p:cNvCxnSpPr>
                <a:cxnSpLocks/>
              </p:cNvCxnSpPr>
              <p:nvPr/>
            </p:nvCxnSpPr>
            <p:spPr>
              <a:xfrm flipH="1">
                <a:off x="3503364" y="1663547"/>
                <a:ext cx="39660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6999BB0-1BB2-59FB-B612-A90090680776}"/>
                </a:ext>
              </a:extLst>
            </p:cNvPr>
            <p:cNvGrpSpPr/>
            <p:nvPr/>
          </p:nvGrpSpPr>
          <p:grpSpPr>
            <a:xfrm rot="5400000">
              <a:off x="916866" y="1044499"/>
              <a:ext cx="396607" cy="393840"/>
              <a:chOff x="3503364" y="1291741"/>
              <a:chExt cx="396607" cy="393840"/>
            </a:xfrm>
          </p:grpSpPr>
          <p:cxnSp>
            <p:nvCxnSpPr>
              <p:cNvPr id="21" name="Straight Connector 20">
                <a:extLst>
                  <a:ext uri="{FF2B5EF4-FFF2-40B4-BE49-F238E27FC236}">
                    <a16:creationId xmlns:a16="http://schemas.microsoft.com/office/drawing/2014/main" id="{659CBF80-31ED-99CB-D95A-002527F85E54}"/>
                  </a:ext>
                </a:extLst>
              </p:cNvPr>
              <p:cNvCxnSpPr/>
              <p:nvPr/>
            </p:nvCxnSpPr>
            <p:spPr>
              <a:xfrm>
                <a:off x="3525398" y="1291741"/>
                <a:ext cx="0" cy="39384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F38EE2-FC09-67DE-3C81-65FC60F0775D}"/>
                  </a:ext>
                </a:extLst>
              </p:cNvPr>
              <p:cNvCxnSpPr>
                <a:cxnSpLocks/>
              </p:cNvCxnSpPr>
              <p:nvPr/>
            </p:nvCxnSpPr>
            <p:spPr>
              <a:xfrm flipH="1">
                <a:off x="3503364" y="1663547"/>
                <a:ext cx="39660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52EF53C-FFC7-187F-E304-E1A2E4265F25}"/>
                </a:ext>
              </a:extLst>
            </p:cNvPr>
            <p:cNvGrpSpPr/>
            <p:nvPr/>
          </p:nvGrpSpPr>
          <p:grpSpPr>
            <a:xfrm flipH="1">
              <a:off x="2394955" y="2337751"/>
              <a:ext cx="396607" cy="393840"/>
              <a:chOff x="3503364" y="1291741"/>
              <a:chExt cx="396607" cy="393840"/>
            </a:xfrm>
          </p:grpSpPr>
          <p:cxnSp>
            <p:nvCxnSpPr>
              <p:cNvPr id="19" name="Straight Connector 18">
                <a:extLst>
                  <a:ext uri="{FF2B5EF4-FFF2-40B4-BE49-F238E27FC236}">
                    <a16:creationId xmlns:a16="http://schemas.microsoft.com/office/drawing/2014/main" id="{3E6E172B-DDA1-3E4E-B466-6E3B142676E1}"/>
                  </a:ext>
                </a:extLst>
              </p:cNvPr>
              <p:cNvCxnSpPr/>
              <p:nvPr/>
            </p:nvCxnSpPr>
            <p:spPr>
              <a:xfrm>
                <a:off x="3525398" y="1291741"/>
                <a:ext cx="0" cy="39384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3400815-1D91-7E9F-2DC9-0100E25DF71E}"/>
                  </a:ext>
                </a:extLst>
              </p:cNvPr>
              <p:cNvCxnSpPr>
                <a:cxnSpLocks/>
              </p:cNvCxnSpPr>
              <p:nvPr/>
            </p:nvCxnSpPr>
            <p:spPr>
              <a:xfrm flipH="1">
                <a:off x="3503364" y="1663547"/>
                <a:ext cx="39660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250A7A0-8ADE-26E4-A753-AA31944CA441}"/>
                </a:ext>
              </a:extLst>
            </p:cNvPr>
            <p:cNvGrpSpPr/>
            <p:nvPr/>
          </p:nvGrpSpPr>
          <p:grpSpPr>
            <a:xfrm rot="16200000" flipH="1">
              <a:off x="2394955" y="1048040"/>
              <a:ext cx="396607" cy="393840"/>
              <a:chOff x="3503364" y="1291741"/>
              <a:chExt cx="396607" cy="393840"/>
            </a:xfrm>
          </p:grpSpPr>
          <p:cxnSp>
            <p:nvCxnSpPr>
              <p:cNvPr id="17" name="Straight Connector 16">
                <a:extLst>
                  <a:ext uri="{FF2B5EF4-FFF2-40B4-BE49-F238E27FC236}">
                    <a16:creationId xmlns:a16="http://schemas.microsoft.com/office/drawing/2014/main" id="{66AC7C34-A3B4-F23F-4CEB-DBA374A46267}"/>
                  </a:ext>
                </a:extLst>
              </p:cNvPr>
              <p:cNvCxnSpPr/>
              <p:nvPr/>
            </p:nvCxnSpPr>
            <p:spPr>
              <a:xfrm>
                <a:off x="3525398" y="1291741"/>
                <a:ext cx="0" cy="39384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EF2E40-9689-AAF3-8B12-833C328DD659}"/>
                  </a:ext>
                </a:extLst>
              </p:cNvPr>
              <p:cNvCxnSpPr>
                <a:cxnSpLocks/>
              </p:cNvCxnSpPr>
              <p:nvPr/>
            </p:nvCxnSpPr>
            <p:spPr>
              <a:xfrm flipH="1">
                <a:off x="3503364" y="1663547"/>
                <a:ext cx="39660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79D7D9BD-1737-CC56-1283-CF0F18B8F304}"/>
              </a:ext>
            </a:extLst>
          </p:cNvPr>
          <p:cNvGrpSpPr/>
          <p:nvPr/>
        </p:nvGrpSpPr>
        <p:grpSpPr>
          <a:xfrm>
            <a:off x="9451998" y="2980955"/>
            <a:ext cx="1093634" cy="1080924"/>
            <a:chOff x="817247" y="2509817"/>
            <a:chExt cx="1093634" cy="1080924"/>
          </a:xfrm>
        </p:grpSpPr>
        <p:pic>
          <p:nvPicPr>
            <p:cNvPr id="26" name="Graphic 25" descr="Web cam with solid fill">
              <a:extLst>
                <a:ext uri="{FF2B5EF4-FFF2-40B4-BE49-F238E27FC236}">
                  <a16:creationId xmlns:a16="http://schemas.microsoft.com/office/drawing/2014/main" id="{E055B2E3-16F5-0CFD-248D-108227365F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0166" y="2509817"/>
              <a:ext cx="847557" cy="847557"/>
            </a:xfrm>
            <a:prstGeom prst="rect">
              <a:avLst/>
            </a:prstGeom>
          </p:spPr>
        </p:pic>
        <p:sp>
          <p:nvSpPr>
            <p:cNvPr id="27" name="TextBox 26">
              <a:extLst>
                <a:ext uri="{FF2B5EF4-FFF2-40B4-BE49-F238E27FC236}">
                  <a16:creationId xmlns:a16="http://schemas.microsoft.com/office/drawing/2014/main" id="{67799BEA-6CD2-1C6E-BDDA-AFFCA4C6072C}"/>
                </a:ext>
              </a:extLst>
            </p:cNvPr>
            <p:cNvSpPr txBox="1"/>
            <p:nvPr/>
          </p:nvSpPr>
          <p:spPr>
            <a:xfrm>
              <a:off x="817247" y="3282964"/>
              <a:ext cx="1093634" cy="307777"/>
            </a:xfrm>
            <a:prstGeom prst="rect">
              <a:avLst/>
            </a:prstGeom>
            <a:noFill/>
          </p:spPr>
          <p:txBody>
            <a:bodyPr wrap="square" rtlCol="0">
              <a:spAutoFit/>
            </a:bodyPr>
            <a:lstStyle/>
            <a:p>
              <a:r>
                <a:rPr lang="en-US" sz="1400" dirty="0">
                  <a:latin typeface="Poppins" panose="00000500000000000000" pitchFamily="2" charset="0"/>
                  <a:cs typeface="Poppins" panose="00000500000000000000" pitchFamily="2" charset="0"/>
                </a:rPr>
                <a:t>Web cam</a:t>
              </a:r>
            </a:p>
          </p:txBody>
        </p:sp>
      </p:grpSp>
      <p:sp>
        <p:nvSpPr>
          <p:cNvPr id="28" name="Rectangle: Rounded Corners 27">
            <a:extLst>
              <a:ext uri="{FF2B5EF4-FFF2-40B4-BE49-F238E27FC236}">
                <a16:creationId xmlns:a16="http://schemas.microsoft.com/office/drawing/2014/main" id="{09782368-32B4-F238-2033-C2E57BB9BD58}"/>
              </a:ext>
            </a:extLst>
          </p:cNvPr>
          <p:cNvSpPr/>
          <p:nvPr/>
        </p:nvSpPr>
        <p:spPr>
          <a:xfrm>
            <a:off x="2417178" y="2753564"/>
            <a:ext cx="1335877" cy="1225627"/>
          </a:xfrm>
          <a:prstGeom prst="roundRect">
            <a:avLst>
              <a:gd name="adj" fmla="val 7678"/>
            </a:avLst>
          </a:prstGeom>
          <a:solidFill>
            <a:srgbClr val="08A42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Poppins" panose="00000500000000000000" pitchFamily="2" charset="0"/>
                <a:cs typeface="Poppins" panose="00000500000000000000" pitchFamily="2" charset="0"/>
              </a:rPr>
              <a:t>www.</a:t>
            </a:r>
          </a:p>
        </p:txBody>
      </p:sp>
      <p:sp>
        <p:nvSpPr>
          <p:cNvPr id="2" name="Rectangle 1">
            <a:extLst>
              <a:ext uri="{FF2B5EF4-FFF2-40B4-BE49-F238E27FC236}">
                <a16:creationId xmlns:a16="http://schemas.microsoft.com/office/drawing/2014/main" id="{EDF63B6B-625E-D544-ABD8-0D3881811433}"/>
              </a:ext>
            </a:extLst>
          </p:cNvPr>
          <p:cNvSpPr/>
          <p:nvPr/>
        </p:nvSpPr>
        <p:spPr>
          <a:xfrm>
            <a:off x="8172201" y="1800617"/>
            <a:ext cx="45719" cy="806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E335161-3E0F-C093-1583-56801476DB64}"/>
              </a:ext>
            </a:extLst>
          </p:cNvPr>
          <p:cNvSpPr/>
          <p:nvPr/>
        </p:nvSpPr>
        <p:spPr>
          <a:xfrm rot="16200000">
            <a:off x="5598061" y="-752822"/>
            <a:ext cx="45720" cy="51482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4F995AC-AFC2-F6C4-7E3E-5502DF3B93AD}"/>
              </a:ext>
            </a:extLst>
          </p:cNvPr>
          <p:cNvSpPr/>
          <p:nvPr/>
        </p:nvSpPr>
        <p:spPr>
          <a:xfrm>
            <a:off x="3003260" y="1800617"/>
            <a:ext cx="45719" cy="806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80FDE1BD-2DB8-F5BE-18C1-F7BFB400AAA5}"/>
              </a:ext>
            </a:extLst>
          </p:cNvPr>
          <p:cNvSpPr/>
          <p:nvPr/>
        </p:nvSpPr>
        <p:spPr>
          <a:xfrm rot="10800000">
            <a:off x="2955336" y="2551081"/>
            <a:ext cx="165251" cy="14163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FD4E72F-54F7-EF7A-699E-67AF3D82CE7F}"/>
              </a:ext>
            </a:extLst>
          </p:cNvPr>
          <p:cNvSpPr/>
          <p:nvPr/>
        </p:nvSpPr>
        <p:spPr>
          <a:xfrm>
            <a:off x="4865109" y="1613330"/>
            <a:ext cx="1414570" cy="419096"/>
          </a:xfrm>
          <a:prstGeom prst="roundRect">
            <a:avLst/>
          </a:prstGeom>
          <a:solidFill>
            <a:srgbClr val="08A42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Poppins" panose="00000500000000000000" pitchFamily="2" charset="0"/>
                <a:cs typeface="Poppins" panose="00000500000000000000" pitchFamily="2" charset="0"/>
              </a:rPr>
              <a:t>Pusher</a:t>
            </a:r>
            <a:endParaRPr lang="en-US" b="1" dirty="0">
              <a:latin typeface="Poppins" panose="00000500000000000000" pitchFamily="2" charset="0"/>
              <a:cs typeface="Poppins" panose="00000500000000000000" pitchFamily="2" charset="0"/>
            </a:endParaRPr>
          </a:p>
        </p:txBody>
      </p:sp>
      <p:sp>
        <p:nvSpPr>
          <p:cNvPr id="37" name="TextBox 36">
            <a:extLst>
              <a:ext uri="{FF2B5EF4-FFF2-40B4-BE49-F238E27FC236}">
                <a16:creationId xmlns:a16="http://schemas.microsoft.com/office/drawing/2014/main" id="{D451883C-93ED-6779-091E-DD3D06026D7F}"/>
              </a:ext>
            </a:extLst>
          </p:cNvPr>
          <p:cNvSpPr txBox="1"/>
          <p:nvPr/>
        </p:nvSpPr>
        <p:spPr>
          <a:xfrm>
            <a:off x="2134263" y="2061701"/>
            <a:ext cx="1175607" cy="461665"/>
          </a:xfrm>
          <a:prstGeom prst="rect">
            <a:avLst/>
          </a:prstGeom>
          <a:noFill/>
        </p:spPr>
        <p:txBody>
          <a:bodyPr wrap="square">
            <a:spAutoFit/>
          </a:bodyPr>
          <a:lstStyle/>
          <a:p>
            <a:pPr algn="ctr"/>
            <a:r>
              <a:rPr lang="en-US" sz="2400" b="1" dirty="0">
                <a:solidFill>
                  <a:schemeClr val="tx2"/>
                </a:solidFill>
                <a:latin typeface="Oswald" pitchFamily="2" charset="0"/>
              </a:rPr>
              <a:t>+1</a:t>
            </a:r>
            <a:endParaRPr lang="en-US" sz="2400" dirty="0">
              <a:solidFill>
                <a:schemeClr val="tx2"/>
              </a:solidFill>
              <a:latin typeface="Oswald" pitchFamily="2" charset="0"/>
            </a:endParaRPr>
          </a:p>
        </p:txBody>
      </p:sp>
      <p:cxnSp>
        <p:nvCxnSpPr>
          <p:cNvPr id="38" name="Straight Connector 37">
            <a:extLst>
              <a:ext uri="{FF2B5EF4-FFF2-40B4-BE49-F238E27FC236}">
                <a16:creationId xmlns:a16="http://schemas.microsoft.com/office/drawing/2014/main" id="{8635708B-7058-3230-CE4B-FCBC773BB96D}"/>
              </a:ext>
            </a:extLst>
          </p:cNvPr>
          <p:cNvCxnSpPr>
            <a:stCxn id="9" idx="3"/>
          </p:cNvCxnSpPr>
          <p:nvPr/>
        </p:nvCxnSpPr>
        <p:spPr>
          <a:xfrm>
            <a:off x="8755267" y="3376820"/>
            <a:ext cx="983644" cy="336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Arrow: Up-Down 39">
            <a:extLst>
              <a:ext uri="{FF2B5EF4-FFF2-40B4-BE49-F238E27FC236}">
                <a16:creationId xmlns:a16="http://schemas.microsoft.com/office/drawing/2014/main" id="{12FA459F-27F3-81A1-CC44-84BEC6DF9CB1}"/>
              </a:ext>
            </a:extLst>
          </p:cNvPr>
          <p:cNvSpPr/>
          <p:nvPr/>
        </p:nvSpPr>
        <p:spPr>
          <a:xfrm rot="16200000">
            <a:off x="6680812" y="2949848"/>
            <a:ext cx="319821" cy="884904"/>
          </a:xfrm>
          <a:prstGeom prst="up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Up-Down 40">
            <a:extLst>
              <a:ext uri="{FF2B5EF4-FFF2-40B4-BE49-F238E27FC236}">
                <a16:creationId xmlns:a16="http://schemas.microsoft.com/office/drawing/2014/main" id="{A0E03FDF-2828-EC7F-5789-22BACDBCE5C2}"/>
              </a:ext>
            </a:extLst>
          </p:cNvPr>
          <p:cNvSpPr/>
          <p:nvPr/>
        </p:nvSpPr>
        <p:spPr>
          <a:xfrm rot="16200000">
            <a:off x="4128325" y="3025084"/>
            <a:ext cx="313697" cy="728306"/>
          </a:xfrm>
          <a:prstGeom prst="up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87FD95E-0A5C-FDB1-E901-80FAC48B3DA5}"/>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latin typeface="Poppins" panose="00000500000000000000" pitchFamily="2" charset="0"/>
                <a:ea typeface="Calibri" panose="020F0502020204030204" pitchFamily="34" charset="0"/>
                <a:cs typeface="Poppins" panose="00000500000000000000" pitchFamily="2" charset="0"/>
              </a:rPr>
              <a:t>DEVELOPMENT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TOOLS.</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pic>
        <p:nvPicPr>
          <p:cNvPr id="47" name="Graphic 46" descr="User with solid fill">
            <a:extLst>
              <a:ext uri="{FF2B5EF4-FFF2-40B4-BE49-F238E27FC236}">
                <a16:creationId xmlns:a16="http://schemas.microsoft.com/office/drawing/2014/main" id="{09CA7122-A046-83F9-F866-D412B25125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5369" y="2982364"/>
            <a:ext cx="591233" cy="591233"/>
          </a:xfrm>
          <a:prstGeom prst="rect">
            <a:avLst/>
          </a:prstGeom>
        </p:spPr>
      </p:pic>
      <p:sp>
        <p:nvSpPr>
          <p:cNvPr id="49" name="TextBox 48">
            <a:extLst>
              <a:ext uri="{FF2B5EF4-FFF2-40B4-BE49-F238E27FC236}">
                <a16:creationId xmlns:a16="http://schemas.microsoft.com/office/drawing/2014/main" id="{D4900906-0B18-4B9D-4E7D-ACDCF4F60A09}"/>
              </a:ext>
            </a:extLst>
          </p:cNvPr>
          <p:cNvSpPr txBox="1"/>
          <p:nvPr/>
        </p:nvSpPr>
        <p:spPr>
          <a:xfrm>
            <a:off x="950086" y="3520735"/>
            <a:ext cx="801502" cy="307777"/>
          </a:xfrm>
          <a:prstGeom prst="rect">
            <a:avLst/>
          </a:prstGeom>
          <a:noFill/>
        </p:spPr>
        <p:txBody>
          <a:bodyPr wrap="square" rtlCol="0">
            <a:spAutoFit/>
          </a:bodyPr>
          <a:lstStyle/>
          <a:p>
            <a:r>
              <a:rPr lang="en-US" sz="1400" dirty="0">
                <a:latin typeface="Poppins" panose="00000500000000000000" pitchFamily="2" charset="0"/>
                <a:cs typeface="Poppins" panose="00000500000000000000" pitchFamily="2" charset="0"/>
              </a:rPr>
              <a:t>Admin</a:t>
            </a:r>
          </a:p>
        </p:txBody>
      </p:sp>
      <p:cxnSp>
        <p:nvCxnSpPr>
          <p:cNvPr id="50" name="Straight Connector 49">
            <a:extLst>
              <a:ext uri="{FF2B5EF4-FFF2-40B4-BE49-F238E27FC236}">
                <a16:creationId xmlns:a16="http://schemas.microsoft.com/office/drawing/2014/main" id="{592586A9-5871-A3D7-5329-A2F0DA090185}"/>
              </a:ext>
            </a:extLst>
          </p:cNvPr>
          <p:cNvCxnSpPr>
            <a:cxnSpLocks/>
          </p:cNvCxnSpPr>
          <p:nvPr/>
        </p:nvCxnSpPr>
        <p:spPr>
          <a:xfrm>
            <a:off x="1720447" y="3368058"/>
            <a:ext cx="6659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720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RESULTS &amp;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ANALYSIS. </a:t>
            </a:r>
            <a:endParaRPr lang="en-US" sz="3200" b="1" dirty="0">
              <a:solidFill>
                <a:schemeClr val="tx1">
                  <a:lumMod val="65000"/>
                  <a:lumOff val="35000"/>
                </a:schemeClr>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DCEE8C03-1716-6BE3-54FD-DA9553DABB82}"/>
              </a:ext>
            </a:extLst>
          </p:cNvPr>
          <p:cNvSpPr txBox="1"/>
          <p:nvPr/>
        </p:nvSpPr>
        <p:spPr>
          <a:xfrm>
            <a:off x="4906210" y="1517786"/>
            <a:ext cx="1898277" cy="1015663"/>
          </a:xfrm>
          <a:prstGeom prst="rect">
            <a:avLst/>
          </a:prstGeom>
          <a:noFill/>
        </p:spPr>
        <p:txBody>
          <a:bodyPr wrap="none" rtlCol="0">
            <a:spAutoFit/>
          </a:bodyPr>
          <a:lstStyle/>
          <a:p>
            <a:r>
              <a:rPr lang="en-US" sz="6000" b="1" dirty="0">
                <a:solidFill>
                  <a:schemeClr val="tx1">
                    <a:lumMod val="75000"/>
                    <a:lumOff val="25000"/>
                  </a:schemeClr>
                </a:solidFill>
                <a:latin typeface="Oswald" pitchFamily="2" charset="0"/>
              </a:rPr>
              <a:t>99.7</a:t>
            </a:r>
            <a:r>
              <a:rPr lang="en-US" sz="2800" b="1" dirty="0">
                <a:solidFill>
                  <a:schemeClr val="tx1">
                    <a:lumMod val="75000"/>
                    <a:lumOff val="25000"/>
                  </a:schemeClr>
                </a:solidFill>
                <a:latin typeface="Oswald" pitchFamily="2" charset="0"/>
              </a:rPr>
              <a:t>%</a:t>
            </a:r>
            <a:endParaRPr lang="en-US" sz="5400" b="1" dirty="0">
              <a:solidFill>
                <a:schemeClr val="tx1">
                  <a:lumMod val="75000"/>
                  <a:lumOff val="25000"/>
                </a:schemeClr>
              </a:solidFill>
              <a:latin typeface="Oswald" pitchFamily="2" charset="0"/>
            </a:endParaRPr>
          </a:p>
        </p:txBody>
      </p:sp>
      <p:sp>
        <p:nvSpPr>
          <p:cNvPr id="8" name="TextBox 7">
            <a:extLst>
              <a:ext uri="{FF2B5EF4-FFF2-40B4-BE49-F238E27FC236}">
                <a16:creationId xmlns:a16="http://schemas.microsoft.com/office/drawing/2014/main" id="{4C83BD58-DB76-270F-8D6C-24B2E51E8946}"/>
              </a:ext>
            </a:extLst>
          </p:cNvPr>
          <p:cNvSpPr txBox="1"/>
          <p:nvPr/>
        </p:nvSpPr>
        <p:spPr>
          <a:xfrm>
            <a:off x="1170088" y="1517786"/>
            <a:ext cx="2196435" cy="1015663"/>
          </a:xfrm>
          <a:prstGeom prst="rect">
            <a:avLst/>
          </a:prstGeom>
          <a:noFill/>
        </p:spPr>
        <p:txBody>
          <a:bodyPr wrap="none" rtlCol="0">
            <a:spAutoFit/>
          </a:bodyPr>
          <a:lstStyle/>
          <a:p>
            <a:r>
              <a:rPr lang="en-US" sz="6000" b="1" dirty="0">
                <a:solidFill>
                  <a:schemeClr val="tx1">
                    <a:lumMod val="75000"/>
                    <a:lumOff val="25000"/>
                  </a:schemeClr>
                </a:solidFill>
                <a:latin typeface="Oswald" pitchFamily="2" charset="0"/>
              </a:rPr>
              <a:t>VGG16</a:t>
            </a:r>
          </a:p>
        </p:txBody>
      </p:sp>
      <p:sp>
        <p:nvSpPr>
          <p:cNvPr id="9" name="TextBox 8">
            <a:extLst>
              <a:ext uri="{FF2B5EF4-FFF2-40B4-BE49-F238E27FC236}">
                <a16:creationId xmlns:a16="http://schemas.microsoft.com/office/drawing/2014/main" id="{070CE9D6-6435-3C0E-121F-29FD9DCC32BB}"/>
              </a:ext>
            </a:extLst>
          </p:cNvPr>
          <p:cNvSpPr txBox="1"/>
          <p:nvPr/>
        </p:nvSpPr>
        <p:spPr>
          <a:xfrm>
            <a:off x="1781108" y="2337766"/>
            <a:ext cx="686406" cy="369332"/>
          </a:xfrm>
          <a:prstGeom prst="rect">
            <a:avLst/>
          </a:prstGeom>
          <a:noFill/>
        </p:spPr>
        <p:txBody>
          <a:bodyPr wrap="none" rtlCol="0">
            <a:spAutoFit/>
          </a:bodyPr>
          <a:lstStyle/>
          <a:p>
            <a:r>
              <a:rPr lang="en-US" dirty="0">
                <a:solidFill>
                  <a:schemeClr val="tx1">
                    <a:lumMod val="65000"/>
                    <a:lumOff val="35000"/>
                  </a:schemeClr>
                </a:solidFill>
                <a:latin typeface="Poppins" panose="00000500000000000000" pitchFamily="2" charset="0"/>
                <a:cs typeface="Poppins" panose="00000500000000000000" pitchFamily="2" charset="0"/>
              </a:rPr>
              <a:t>CNN</a:t>
            </a:r>
            <a:endParaRPr lang="en-US" sz="2400" dirty="0">
              <a:solidFill>
                <a:schemeClr val="tx1">
                  <a:lumMod val="65000"/>
                  <a:lumOff val="35000"/>
                </a:schemeClr>
              </a:solidFill>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2BF8A185-557D-60E1-7DD7-9ADE55E0A540}"/>
              </a:ext>
            </a:extLst>
          </p:cNvPr>
          <p:cNvSpPr txBox="1"/>
          <p:nvPr/>
        </p:nvSpPr>
        <p:spPr>
          <a:xfrm>
            <a:off x="4912922" y="2337766"/>
            <a:ext cx="1970411" cy="323165"/>
          </a:xfrm>
          <a:prstGeom prst="rect">
            <a:avLst/>
          </a:prstGeom>
          <a:noFill/>
        </p:spPr>
        <p:txBody>
          <a:bodyPr wrap="none" rtlCol="0">
            <a:spAutoFit/>
          </a:bodyPr>
          <a:lstStyle/>
          <a:p>
            <a:r>
              <a:rPr lang="en-US" sz="1500" dirty="0">
                <a:solidFill>
                  <a:schemeClr val="tx1">
                    <a:lumMod val="65000"/>
                    <a:lumOff val="35000"/>
                  </a:schemeClr>
                </a:solidFill>
                <a:latin typeface="Poppins" panose="00000500000000000000" pitchFamily="2" charset="0"/>
                <a:cs typeface="Poppins" panose="00000500000000000000" pitchFamily="2" charset="0"/>
              </a:rPr>
              <a:t>Training. Accuracy</a:t>
            </a:r>
          </a:p>
        </p:txBody>
      </p:sp>
      <p:grpSp>
        <p:nvGrpSpPr>
          <p:cNvPr id="29" name="Group 28">
            <a:extLst>
              <a:ext uri="{FF2B5EF4-FFF2-40B4-BE49-F238E27FC236}">
                <a16:creationId xmlns:a16="http://schemas.microsoft.com/office/drawing/2014/main" id="{02F5DE66-2549-BD90-6E64-4342BE680E79}"/>
              </a:ext>
            </a:extLst>
          </p:cNvPr>
          <p:cNvGrpSpPr/>
          <p:nvPr/>
        </p:nvGrpSpPr>
        <p:grpSpPr>
          <a:xfrm>
            <a:off x="4286685" y="1589558"/>
            <a:ext cx="3268156" cy="1061942"/>
            <a:chOff x="4286685" y="1545489"/>
            <a:chExt cx="3268156" cy="1337881"/>
          </a:xfrm>
        </p:grpSpPr>
        <p:cxnSp>
          <p:nvCxnSpPr>
            <p:cNvPr id="10" name="Straight Connector 9">
              <a:extLst>
                <a:ext uri="{FF2B5EF4-FFF2-40B4-BE49-F238E27FC236}">
                  <a16:creationId xmlns:a16="http://schemas.microsoft.com/office/drawing/2014/main" id="{F153A159-A3A6-28CD-3A81-682B0FC479CF}"/>
                </a:ext>
              </a:extLst>
            </p:cNvPr>
            <p:cNvCxnSpPr>
              <a:cxnSpLocks/>
            </p:cNvCxnSpPr>
            <p:nvPr/>
          </p:nvCxnSpPr>
          <p:spPr>
            <a:xfrm>
              <a:off x="4286685" y="1545489"/>
              <a:ext cx="0" cy="1337881"/>
            </a:xfrm>
            <a:prstGeom prst="line">
              <a:avLst/>
            </a:prstGeom>
            <a:ln w="19050" cap="rnd">
              <a:solidFill>
                <a:schemeClr val="bg1">
                  <a:lumMod val="50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69AE2D-01B0-1BAA-9534-45A0A5AB328B}"/>
                </a:ext>
              </a:extLst>
            </p:cNvPr>
            <p:cNvCxnSpPr>
              <a:cxnSpLocks/>
            </p:cNvCxnSpPr>
            <p:nvPr/>
          </p:nvCxnSpPr>
          <p:spPr>
            <a:xfrm>
              <a:off x="7554841" y="1545489"/>
              <a:ext cx="0" cy="1337881"/>
            </a:xfrm>
            <a:prstGeom prst="line">
              <a:avLst/>
            </a:prstGeom>
            <a:ln w="19050" cap="rnd">
              <a:solidFill>
                <a:schemeClr val="bg1">
                  <a:lumMod val="50000"/>
                </a:schemeClr>
              </a:solidFill>
              <a:prstDash val="dash"/>
              <a:round/>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E37B1684-B955-9487-4382-1ADBF3204ED8}"/>
              </a:ext>
            </a:extLst>
          </p:cNvPr>
          <p:cNvSpPr txBox="1"/>
          <p:nvPr/>
        </p:nvSpPr>
        <p:spPr>
          <a:xfrm>
            <a:off x="8174366" y="2337766"/>
            <a:ext cx="1499128" cy="323165"/>
          </a:xfrm>
          <a:prstGeom prst="rect">
            <a:avLst/>
          </a:prstGeom>
          <a:noFill/>
        </p:spPr>
        <p:txBody>
          <a:bodyPr wrap="none" rtlCol="0">
            <a:spAutoFit/>
          </a:bodyPr>
          <a:lstStyle/>
          <a:p>
            <a:r>
              <a:rPr lang="en-US" sz="1500" dirty="0">
                <a:solidFill>
                  <a:schemeClr val="tx1">
                    <a:lumMod val="65000"/>
                    <a:lumOff val="35000"/>
                  </a:schemeClr>
                </a:solidFill>
                <a:latin typeface="Poppins" panose="00000500000000000000" pitchFamily="2" charset="0"/>
                <a:cs typeface="Poppins" panose="00000500000000000000" pitchFamily="2" charset="0"/>
              </a:rPr>
              <a:t>Val. Accuracy</a:t>
            </a:r>
          </a:p>
        </p:txBody>
      </p:sp>
      <p:sp>
        <p:nvSpPr>
          <p:cNvPr id="14" name="TextBox 13">
            <a:extLst>
              <a:ext uri="{FF2B5EF4-FFF2-40B4-BE49-F238E27FC236}">
                <a16:creationId xmlns:a16="http://schemas.microsoft.com/office/drawing/2014/main" id="{618B45AE-0606-36C5-220F-91CD3E654939}"/>
              </a:ext>
            </a:extLst>
          </p:cNvPr>
          <p:cNvSpPr txBox="1"/>
          <p:nvPr/>
        </p:nvSpPr>
        <p:spPr>
          <a:xfrm>
            <a:off x="8167654" y="1517786"/>
            <a:ext cx="1960793" cy="1015663"/>
          </a:xfrm>
          <a:prstGeom prst="rect">
            <a:avLst/>
          </a:prstGeom>
          <a:noFill/>
        </p:spPr>
        <p:txBody>
          <a:bodyPr wrap="none" rtlCol="0">
            <a:spAutoFit/>
          </a:bodyPr>
          <a:lstStyle/>
          <a:p>
            <a:r>
              <a:rPr lang="en-US" sz="6000" b="1" dirty="0">
                <a:solidFill>
                  <a:schemeClr val="tx1">
                    <a:lumMod val="75000"/>
                    <a:lumOff val="25000"/>
                  </a:schemeClr>
                </a:solidFill>
                <a:latin typeface="Oswald" pitchFamily="2" charset="0"/>
              </a:rPr>
              <a:t>99.8</a:t>
            </a:r>
            <a:r>
              <a:rPr lang="en-US" sz="2800" b="1" dirty="0">
                <a:solidFill>
                  <a:schemeClr val="tx1">
                    <a:lumMod val="75000"/>
                    <a:lumOff val="25000"/>
                  </a:schemeClr>
                </a:solidFill>
                <a:latin typeface="Oswald" pitchFamily="2" charset="0"/>
              </a:rPr>
              <a:t>%</a:t>
            </a:r>
            <a:endParaRPr lang="en-US" sz="5400" b="1" dirty="0">
              <a:solidFill>
                <a:schemeClr val="tx1">
                  <a:lumMod val="75000"/>
                  <a:lumOff val="25000"/>
                </a:schemeClr>
              </a:solidFill>
              <a:latin typeface="Oswald" pitchFamily="2" charset="0"/>
            </a:endParaRPr>
          </a:p>
        </p:txBody>
      </p:sp>
      <p:cxnSp>
        <p:nvCxnSpPr>
          <p:cNvPr id="4" name="Straight Connector 3">
            <a:extLst>
              <a:ext uri="{FF2B5EF4-FFF2-40B4-BE49-F238E27FC236}">
                <a16:creationId xmlns:a16="http://schemas.microsoft.com/office/drawing/2014/main" id="{353C8EA0-A21C-2A59-2CC8-7CEE5F4F8935}"/>
              </a:ext>
            </a:extLst>
          </p:cNvPr>
          <p:cNvCxnSpPr>
            <a:cxnSpLocks/>
          </p:cNvCxnSpPr>
          <p:nvPr/>
        </p:nvCxnSpPr>
        <p:spPr>
          <a:xfrm>
            <a:off x="648343" y="1443803"/>
            <a:ext cx="10941402"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464C5A-CDA0-AB5D-15B2-83FB17436F2E}"/>
              </a:ext>
            </a:extLst>
          </p:cNvPr>
          <p:cNvCxnSpPr>
            <a:cxnSpLocks/>
          </p:cNvCxnSpPr>
          <p:nvPr/>
        </p:nvCxnSpPr>
        <p:spPr>
          <a:xfrm>
            <a:off x="648343" y="2742903"/>
            <a:ext cx="10941402"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419B75F-1DE9-53EE-47BA-3DE754B4E5A0}"/>
              </a:ext>
            </a:extLst>
          </p:cNvPr>
          <p:cNvPicPr>
            <a:picLocks noChangeAspect="1"/>
          </p:cNvPicPr>
          <p:nvPr/>
        </p:nvPicPr>
        <p:blipFill>
          <a:blip r:embed="rId2"/>
          <a:stretch>
            <a:fillRect/>
          </a:stretch>
        </p:blipFill>
        <p:spPr>
          <a:xfrm>
            <a:off x="648343" y="2985273"/>
            <a:ext cx="5038380" cy="2949027"/>
          </a:xfrm>
          <a:prstGeom prst="rect">
            <a:avLst/>
          </a:prstGeom>
        </p:spPr>
      </p:pic>
      <p:pic>
        <p:nvPicPr>
          <p:cNvPr id="22" name="Picture 21">
            <a:extLst>
              <a:ext uri="{FF2B5EF4-FFF2-40B4-BE49-F238E27FC236}">
                <a16:creationId xmlns:a16="http://schemas.microsoft.com/office/drawing/2014/main" id="{01075212-241F-0302-C50A-6CE08DD33CA7}"/>
              </a:ext>
            </a:extLst>
          </p:cNvPr>
          <p:cNvPicPr>
            <a:picLocks noChangeAspect="1"/>
          </p:cNvPicPr>
          <p:nvPr/>
        </p:nvPicPr>
        <p:blipFill>
          <a:blip r:embed="rId3"/>
          <a:stretch>
            <a:fillRect/>
          </a:stretch>
        </p:blipFill>
        <p:spPr>
          <a:xfrm>
            <a:off x="5924551" y="2985273"/>
            <a:ext cx="5665194" cy="2949027"/>
          </a:xfrm>
          <a:prstGeom prst="rect">
            <a:avLst/>
          </a:prstGeom>
        </p:spPr>
      </p:pic>
      <p:sp>
        <p:nvSpPr>
          <p:cNvPr id="36" name="TextBox 35">
            <a:extLst>
              <a:ext uri="{FF2B5EF4-FFF2-40B4-BE49-F238E27FC236}">
                <a16:creationId xmlns:a16="http://schemas.microsoft.com/office/drawing/2014/main" id="{15BA00EB-E14A-E338-541E-B466E3A4B6AA}"/>
              </a:ext>
            </a:extLst>
          </p:cNvPr>
          <p:cNvSpPr txBox="1"/>
          <p:nvPr/>
        </p:nvSpPr>
        <p:spPr>
          <a:xfrm>
            <a:off x="1967795" y="6047088"/>
            <a:ext cx="2196582" cy="338554"/>
          </a:xfrm>
          <a:prstGeom prst="rect">
            <a:avLst/>
          </a:prstGeom>
          <a:noFill/>
        </p:spPr>
        <p:txBody>
          <a:bodyPr wrap="square">
            <a:spAutoFit/>
          </a:bodyPr>
          <a:lstStyle/>
          <a:p>
            <a:r>
              <a:rPr lang="en-US" sz="1600" i="1">
                <a:solidFill>
                  <a:srgbClr val="7F7F7F"/>
                </a:solidFill>
                <a:effectLst/>
                <a:latin typeface="Calibri" panose="020F0502020204030204" pitchFamily="34" charset="0"/>
                <a:ea typeface="Calibri" panose="020F0502020204030204" pitchFamily="34" charset="0"/>
              </a:rPr>
              <a:t>Results of Loss Accuracy</a:t>
            </a:r>
            <a:endParaRPr lang="en-US" sz="1600" dirty="0"/>
          </a:p>
        </p:txBody>
      </p:sp>
      <p:sp>
        <p:nvSpPr>
          <p:cNvPr id="38" name="TextBox 37">
            <a:extLst>
              <a:ext uri="{FF2B5EF4-FFF2-40B4-BE49-F238E27FC236}">
                <a16:creationId xmlns:a16="http://schemas.microsoft.com/office/drawing/2014/main" id="{E50944FA-DFAC-570F-EFF4-ECC3ABF25842}"/>
              </a:ext>
            </a:extLst>
          </p:cNvPr>
          <p:cNvSpPr txBox="1"/>
          <p:nvPr/>
        </p:nvSpPr>
        <p:spPr>
          <a:xfrm>
            <a:off x="7554841" y="6064678"/>
            <a:ext cx="2976421" cy="338554"/>
          </a:xfrm>
          <a:prstGeom prst="rect">
            <a:avLst/>
          </a:prstGeom>
          <a:noFill/>
        </p:spPr>
        <p:txBody>
          <a:bodyPr wrap="square">
            <a:spAutoFit/>
          </a:bodyPr>
          <a:lstStyle/>
          <a:p>
            <a:r>
              <a:rPr lang="en-US" sz="1600" i="1" dirty="0">
                <a:solidFill>
                  <a:srgbClr val="7F7F7F"/>
                </a:solidFill>
                <a:effectLst/>
                <a:latin typeface="Calibri" panose="020F0502020204030204" pitchFamily="34" charset="0"/>
                <a:ea typeface="Calibri" panose="020F0502020204030204" pitchFamily="34" charset="0"/>
              </a:rPr>
              <a:t>Results of Training Accuracy</a:t>
            </a:r>
            <a:endParaRPr lang="en-US" sz="1600" dirty="0"/>
          </a:p>
        </p:txBody>
      </p:sp>
    </p:spTree>
    <p:extLst>
      <p:ext uri="{BB962C8B-B14F-4D97-AF65-F5344CB8AC3E}">
        <p14:creationId xmlns:p14="http://schemas.microsoft.com/office/powerpoint/2010/main" val="327690437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PROBLEM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STATEMENT.</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sp>
        <p:nvSpPr>
          <p:cNvPr id="5" name="Rectangle: Rounded Corners 4">
            <a:extLst>
              <a:ext uri="{FF2B5EF4-FFF2-40B4-BE49-F238E27FC236}">
                <a16:creationId xmlns:a16="http://schemas.microsoft.com/office/drawing/2014/main" id="{B7E48A19-C266-7664-D302-1B2420C08F83}"/>
              </a:ext>
            </a:extLst>
          </p:cNvPr>
          <p:cNvSpPr/>
          <p:nvPr/>
        </p:nvSpPr>
        <p:spPr>
          <a:xfrm>
            <a:off x="1418302" y="1353213"/>
            <a:ext cx="1716796" cy="1302737"/>
          </a:xfrm>
          <a:prstGeom prst="roundRect">
            <a:avLst/>
          </a:prstGeom>
          <a:solidFill>
            <a:srgbClr val="08A42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a:latin typeface="Oswald" pitchFamily="2" charset="0"/>
                <a:cs typeface="Poppins" panose="00000500000000000000" pitchFamily="2" charset="0"/>
              </a:rPr>
              <a:t>Weekly</a:t>
            </a:r>
          </a:p>
          <a:p>
            <a:pPr algn="ctr"/>
            <a:r>
              <a:rPr lang="en-US" sz="1600" dirty="0">
                <a:latin typeface="Oswald" pitchFamily="2" charset="0"/>
                <a:cs typeface="Poppins" panose="00000500000000000000" pitchFamily="2" charset="0"/>
              </a:rPr>
              <a:t>Parliament Session</a:t>
            </a:r>
          </a:p>
        </p:txBody>
      </p:sp>
      <p:sp>
        <p:nvSpPr>
          <p:cNvPr id="7" name="Rectangle: Rounded Corners 6">
            <a:extLst>
              <a:ext uri="{FF2B5EF4-FFF2-40B4-BE49-F238E27FC236}">
                <a16:creationId xmlns:a16="http://schemas.microsoft.com/office/drawing/2014/main" id="{EAA62764-1E7E-54C6-A934-A2DCA82FDB5D}"/>
              </a:ext>
            </a:extLst>
          </p:cNvPr>
          <p:cNvSpPr/>
          <p:nvPr/>
        </p:nvSpPr>
        <p:spPr>
          <a:xfrm>
            <a:off x="1420458" y="3020005"/>
            <a:ext cx="1716795" cy="1302737"/>
          </a:xfrm>
          <a:prstGeom prst="roundRect">
            <a:avLst/>
          </a:prstGeom>
          <a:solidFill>
            <a:srgbClr val="08A42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a:latin typeface="Oswald" pitchFamily="2" charset="0"/>
                <a:cs typeface="Poppins" panose="00000500000000000000" pitchFamily="2" charset="0"/>
              </a:rPr>
              <a:t>40</a:t>
            </a:r>
            <a:r>
              <a:rPr lang="en-US" sz="2400" dirty="0">
                <a:latin typeface="Poppins" panose="00000500000000000000" pitchFamily="2" charset="0"/>
                <a:cs typeface="Poppins" panose="00000500000000000000" pitchFamily="2" charset="0"/>
              </a:rPr>
              <a:t> </a:t>
            </a:r>
          </a:p>
          <a:p>
            <a:pPr algn="ctr"/>
            <a:r>
              <a:rPr lang="en-US" dirty="0">
                <a:latin typeface="Oswald" pitchFamily="2" charset="0"/>
                <a:cs typeface="Poppins" panose="00000500000000000000" pitchFamily="2" charset="0"/>
              </a:rPr>
              <a:t>Members</a:t>
            </a:r>
            <a:endParaRPr lang="en-US" sz="1400" dirty="0">
              <a:latin typeface="Oswald" pitchFamily="2" charset="0"/>
              <a:cs typeface="Poppins" panose="00000500000000000000" pitchFamily="2" charset="0"/>
            </a:endParaRPr>
          </a:p>
        </p:txBody>
      </p:sp>
      <p:sp>
        <p:nvSpPr>
          <p:cNvPr id="9" name="Rectangle: Rounded Corners 8">
            <a:extLst>
              <a:ext uri="{FF2B5EF4-FFF2-40B4-BE49-F238E27FC236}">
                <a16:creationId xmlns:a16="http://schemas.microsoft.com/office/drawing/2014/main" id="{BD06CF74-B5D2-60A0-803A-3FA5E2115DEA}"/>
              </a:ext>
            </a:extLst>
          </p:cNvPr>
          <p:cNvSpPr/>
          <p:nvPr/>
        </p:nvSpPr>
        <p:spPr>
          <a:xfrm>
            <a:off x="1399328" y="4661299"/>
            <a:ext cx="1716795" cy="1473930"/>
          </a:xfrm>
          <a:prstGeom prst="roundRect">
            <a:avLst/>
          </a:prstGeom>
          <a:solidFill>
            <a:srgbClr val="08A42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a:latin typeface="Oswald" pitchFamily="2" charset="0"/>
                <a:cs typeface="Poppins" panose="00000500000000000000" pitchFamily="2" charset="0"/>
              </a:rPr>
              <a:t>21</a:t>
            </a:r>
          </a:p>
          <a:p>
            <a:pPr algn="ctr"/>
            <a:r>
              <a:rPr lang="en-US" sz="1600" dirty="0">
                <a:latin typeface="Oswald" pitchFamily="2" charset="0"/>
                <a:cs typeface="Poppins" panose="00000500000000000000" pitchFamily="2" charset="0"/>
              </a:rPr>
              <a:t>Minimum MPs</a:t>
            </a:r>
          </a:p>
        </p:txBody>
      </p:sp>
      <p:grpSp>
        <p:nvGrpSpPr>
          <p:cNvPr id="36" name="Group 35">
            <a:extLst>
              <a:ext uri="{FF2B5EF4-FFF2-40B4-BE49-F238E27FC236}">
                <a16:creationId xmlns:a16="http://schemas.microsoft.com/office/drawing/2014/main" id="{9AAE07E2-F42A-2091-A5A4-EF77472C1933}"/>
              </a:ext>
            </a:extLst>
          </p:cNvPr>
          <p:cNvGrpSpPr/>
          <p:nvPr/>
        </p:nvGrpSpPr>
        <p:grpSpPr>
          <a:xfrm>
            <a:off x="3357045" y="2012671"/>
            <a:ext cx="970994" cy="423709"/>
            <a:chOff x="3357045" y="2012671"/>
            <a:chExt cx="970994" cy="423709"/>
          </a:xfrm>
        </p:grpSpPr>
        <p:cxnSp>
          <p:nvCxnSpPr>
            <p:cNvPr id="10" name="Straight Connector 9">
              <a:extLst>
                <a:ext uri="{FF2B5EF4-FFF2-40B4-BE49-F238E27FC236}">
                  <a16:creationId xmlns:a16="http://schemas.microsoft.com/office/drawing/2014/main" id="{01665D27-E0C5-1E7C-B8D0-29425BC29887}"/>
                </a:ext>
              </a:extLst>
            </p:cNvPr>
            <p:cNvCxnSpPr>
              <a:cxnSpLocks/>
            </p:cNvCxnSpPr>
            <p:nvPr/>
          </p:nvCxnSpPr>
          <p:spPr>
            <a:xfrm>
              <a:off x="3357045" y="2019234"/>
              <a:ext cx="547570" cy="1436"/>
            </a:xfrm>
            <a:prstGeom prst="line">
              <a:avLst/>
            </a:prstGeom>
            <a:ln w="41275" cap="rnd">
              <a:solidFill>
                <a:schemeClr val="tx1">
                  <a:lumMod val="50000"/>
                  <a:lumOff val="50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9A4790-AEE4-E9D9-F68F-837328ED8C8D}"/>
                </a:ext>
              </a:extLst>
            </p:cNvPr>
            <p:cNvCxnSpPr/>
            <p:nvPr/>
          </p:nvCxnSpPr>
          <p:spPr>
            <a:xfrm>
              <a:off x="3906124" y="2012671"/>
              <a:ext cx="421915" cy="423709"/>
            </a:xfrm>
            <a:prstGeom prst="line">
              <a:avLst/>
            </a:prstGeom>
            <a:ln w="41275"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A28E0595-8A15-FA73-DDB7-60BFCC620963}"/>
              </a:ext>
            </a:extLst>
          </p:cNvPr>
          <p:cNvGrpSpPr/>
          <p:nvPr/>
        </p:nvGrpSpPr>
        <p:grpSpPr>
          <a:xfrm>
            <a:off x="3524547" y="1737309"/>
            <a:ext cx="4209294" cy="4079236"/>
            <a:chOff x="3524547" y="1737309"/>
            <a:chExt cx="4209294" cy="4079236"/>
          </a:xfrm>
        </p:grpSpPr>
        <p:sp>
          <p:nvSpPr>
            <p:cNvPr id="4" name="Oval 3">
              <a:extLst>
                <a:ext uri="{FF2B5EF4-FFF2-40B4-BE49-F238E27FC236}">
                  <a16:creationId xmlns:a16="http://schemas.microsoft.com/office/drawing/2014/main" id="{A6B531FF-097E-30FF-C8E3-D27E89ACCF75}"/>
                </a:ext>
              </a:extLst>
            </p:cNvPr>
            <p:cNvSpPr/>
            <p:nvPr/>
          </p:nvSpPr>
          <p:spPr>
            <a:xfrm>
              <a:off x="3892201" y="2093603"/>
              <a:ext cx="3473986" cy="3366648"/>
            </a:xfrm>
            <a:prstGeom prst="ellipse">
              <a:avLst/>
            </a:prstGeom>
            <a:noFill/>
            <a:ln w="34925" cap="rnd">
              <a:solidFill>
                <a:schemeClr val="tx1">
                  <a:lumMod val="50000"/>
                  <a:lumOff val="5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F111F059-5C1A-97A3-049E-5AA37A0DD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972" y="2282705"/>
              <a:ext cx="2988445" cy="2988445"/>
            </a:xfrm>
            <a:prstGeom prst="rect">
              <a:avLst/>
            </a:prstGeom>
          </p:spPr>
        </p:pic>
        <p:sp>
          <p:nvSpPr>
            <p:cNvPr id="48" name="Freeform: Shape 47">
              <a:extLst>
                <a:ext uri="{FF2B5EF4-FFF2-40B4-BE49-F238E27FC236}">
                  <a16:creationId xmlns:a16="http://schemas.microsoft.com/office/drawing/2014/main" id="{B5267583-FC87-49D6-C75E-5BF3B0BDAAD1}"/>
                </a:ext>
              </a:extLst>
            </p:cNvPr>
            <p:cNvSpPr/>
            <p:nvPr/>
          </p:nvSpPr>
          <p:spPr>
            <a:xfrm>
              <a:off x="3524547" y="1737309"/>
              <a:ext cx="4209294" cy="4079236"/>
            </a:xfrm>
            <a:custGeom>
              <a:avLst/>
              <a:gdLst>
                <a:gd name="connsiteX0" fmla="*/ 2003552 w 4007104"/>
                <a:gd name="connsiteY0" fmla="*/ 264823 h 3883294"/>
                <a:gd name="connsiteX1" fmla="*/ 273266 w 4007104"/>
                <a:gd name="connsiteY1" fmla="*/ 1941647 h 3883294"/>
                <a:gd name="connsiteX2" fmla="*/ 2003552 w 4007104"/>
                <a:gd name="connsiteY2" fmla="*/ 3618471 h 3883294"/>
                <a:gd name="connsiteX3" fmla="*/ 3733838 w 4007104"/>
                <a:gd name="connsiteY3" fmla="*/ 1941647 h 3883294"/>
                <a:gd name="connsiteX4" fmla="*/ 2003552 w 4007104"/>
                <a:gd name="connsiteY4" fmla="*/ 264823 h 3883294"/>
                <a:gd name="connsiteX5" fmla="*/ 2003552 w 4007104"/>
                <a:gd name="connsiteY5" fmla="*/ 0 h 3883294"/>
                <a:gd name="connsiteX6" fmla="*/ 4007104 w 4007104"/>
                <a:gd name="connsiteY6" fmla="*/ 1941647 h 3883294"/>
                <a:gd name="connsiteX7" fmla="*/ 2003552 w 4007104"/>
                <a:gd name="connsiteY7" fmla="*/ 3883294 h 3883294"/>
                <a:gd name="connsiteX8" fmla="*/ 0 w 4007104"/>
                <a:gd name="connsiteY8" fmla="*/ 1941647 h 3883294"/>
                <a:gd name="connsiteX9" fmla="*/ 2003552 w 4007104"/>
                <a:gd name="connsiteY9" fmla="*/ 0 h 388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7104" h="3883294">
                  <a:moveTo>
                    <a:pt x="2003552" y="264823"/>
                  </a:moveTo>
                  <a:cubicBezTo>
                    <a:pt x="1047941" y="264823"/>
                    <a:pt x="273266" y="1015563"/>
                    <a:pt x="273266" y="1941647"/>
                  </a:cubicBezTo>
                  <a:cubicBezTo>
                    <a:pt x="273266" y="2867731"/>
                    <a:pt x="1047941" y="3618471"/>
                    <a:pt x="2003552" y="3618471"/>
                  </a:cubicBezTo>
                  <a:cubicBezTo>
                    <a:pt x="2959163" y="3618471"/>
                    <a:pt x="3733838" y="2867731"/>
                    <a:pt x="3733838" y="1941647"/>
                  </a:cubicBezTo>
                  <a:cubicBezTo>
                    <a:pt x="3733838" y="1015563"/>
                    <a:pt x="2959163" y="264823"/>
                    <a:pt x="2003552" y="264823"/>
                  </a:cubicBezTo>
                  <a:close/>
                  <a:moveTo>
                    <a:pt x="2003552" y="0"/>
                  </a:moveTo>
                  <a:cubicBezTo>
                    <a:pt x="3110083" y="0"/>
                    <a:pt x="4007104" y="869305"/>
                    <a:pt x="4007104" y="1941647"/>
                  </a:cubicBezTo>
                  <a:cubicBezTo>
                    <a:pt x="4007104" y="3013989"/>
                    <a:pt x="3110083" y="3883294"/>
                    <a:pt x="2003552" y="3883294"/>
                  </a:cubicBezTo>
                  <a:cubicBezTo>
                    <a:pt x="897021" y="3883294"/>
                    <a:pt x="0" y="3013989"/>
                    <a:pt x="0" y="1941647"/>
                  </a:cubicBezTo>
                  <a:cubicBezTo>
                    <a:pt x="0" y="869305"/>
                    <a:pt x="897021" y="0"/>
                    <a:pt x="2003552" y="0"/>
                  </a:cubicBezTo>
                  <a:close/>
                </a:path>
              </a:pathLst>
            </a:custGeom>
            <a:solidFill>
              <a:schemeClr val="bg1">
                <a:alpha val="46000"/>
              </a:schemeClr>
            </a:solidFill>
            <a:ln w="349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CBA005B1-C979-58A8-6E03-149057A927CF}"/>
                </a:ext>
              </a:extLst>
            </p:cNvPr>
            <p:cNvSpPr/>
            <p:nvPr/>
          </p:nvSpPr>
          <p:spPr>
            <a:xfrm>
              <a:off x="3616568" y="1877518"/>
              <a:ext cx="4007104" cy="3883294"/>
            </a:xfrm>
            <a:custGeom>
              <a:avLst/>
              <a:gdLst>
                <a:gd name="connsiteX0" fmla="*/ 2003552 w 4007104"/>
                <a:gd name="connsiteY0" fmla="*/ 264823 h 3883294"/>
                <a:gd name="connsiteX1" fmla="*/ 273266 w 4007104"/>
                <a:gd name="connsiteY1" fmla="*/ 1941647 h 3883294"/>
                <a:gd name="connsiteX2" fmla="*/ 2003552 w 4007104"/>
                <a:gd name="connsiteY2" fmla="*/ 3618471 h 3883294"/>
                <a:gd name="connsiteX3" fmla="*/ 3733838 w 4007104"/>
                <a:gd name="connsiteY3" fmla="*/ 1941647 h 3883294"/>
                <a:gd name="connsiteX4" fmla="*/ 2003552 w 4007104"/>
                <a:gd name="connsiteY4" fmla="*/ 264823 h 3883294"/>
                <a:gd name="connsiteX5" fmla="*/ 2003552 w 4007104"/>
                <a:gd name="connsiteY5" fmla="*/ 0 h 3883294"/>
                <a:gd name="connsiteX6" fmla="*/ 4007104 w 4007104"/>
                <a:gd name="connsiteY6" fmla="*/ 1941647 h 3883294"/>
                <a:gd name="connsiteX7" fmla="*/ 2003552 w 4007104"/>
                <a:gd name="connsiteY7" fmla="*/ 3883294 h 3883294"/>
                <a:gd name="connsiteX8" fmla="*/ 0 w 4007104"/>
                <a:gd name="connsiteY8" fmla="*/ 1941647 h 3883294"/>
                <a:gd name="connsiteX9" fmla="*/ 2003552 w 4007104"/>
                <a:gd name="connsiteY9" fmla="*/ 0 h 388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7104" h="3883294">
                  <a:moveTo>
                    <a:pt x="2003552" y="264823"/>
                  </a:moveTo>
                  <a:cubicBezTo>
                    <a:pt x="1047941" y="264823"/>
                    <a:pt x="273266" y="1015563"/>
                    <a:pt x="273266" y="1941647"/>
                  </a:cubicBezTo>
                  <a:cubicBezTo>
                    <a:pt x="273266" y="2867731"/>
                    <a:pt x="1047941" y="3618471"/>
                    <a:pt x="2003552" y="3618471"/>
                  </a:cubicBezTo>
                  <a:cubicBezTo>
                    <a:pt x="2959163" y="3618471"/>
                    <a:pt x="3733838" y="2867731"/>
                    <a:pt x="3733838" y="1941647"/>
                  </a:cubicBezTo>
                  <a:cubicBezTo>
                    <a:pt x="3733838" y="1015563"/>
                    <a:pt x="2959163" y="264823"/>
                    <a:pt x="2003552" y="264823"/>
                  </a:cubicBezTo>
                  <a:close/>
                  <a:moveTo>
                    <a:pt x="2003552" y="0"/>
                  </a:moveTo>
                  <a:cubicBezTo>
                    <a:pt x="3110083" y="0"/>
                    <a:pt x="4007104" y="869305"/>
                    <a:pt x="4007104" y="1941647"/>
                  </a:cubicBezTo>
                  <a:cubicBezTo>
                    <a:pt x="4007104" y="3013989"/>
                    <a:pt x="3110083" y="3883294"/>
                    <a:pt x="2003552" y="3883294"/>
                  </a:cubicBezTo>
                  <a:cubicBezTo>
                    <a:pt x="897021" y="3883294"/>
                    <a:pt x="0" y="3013989"/>
                    <a:pt x="0" y="1941647"/>
                  </a:cubicBezTo>
                  <a:cubicBezTo>
                    <a:pt x="0" y="869305"/>
                    <a:pt x="897021" y="0"/>
                    <a:pt x="2003552" y="0"/>
                  </a:cubicBezTo>
                  <a:close/>
                </a:path>
              </a:pathLst>
            </a:custGeom>
            <a:solidFill>
              <a:schemeClr val="bg1">
                <a:alpha val="36000"/>
              </a:schemeClr>
            </a:solidFill>
            <a:ln w="349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2" name="Straight Connector 21">
            <a:extLst>
              <a:ext uri="{FF2B5EF4-FFF2-40B4-BE49-F238E27FC236}">
                <a16:creationId xmlns:a16="http://schemas.microsoft.com/office/drawing/2014/main" id="{56EB8963-3403-9828-24E1-198901F40345}"/>
              </a:ext>
            </a:extLst>
          </p:cNvPr>
          <p:cNvCxnSpPr>
            <a:cxnSpLocks/>
          </p:cNvCxnSpPr>
          <p:nvPr/>
        </p:nvCxnSpPr>
        <p:spPr>
          <a:xfrm>
            <a:off x="3316078" y="3759408"/>
            <a:ext cx="440675" cy="0"/>
          </a:xfrm>
          <a:prstGeom prst="line">
            <a:avLst/>
          </a:prstGeom>
          <a:ln w="41275" cap="rnd">
            <a:solidFill>
              <a:schemeClr val="tx1">
                <a:lumMod val="50000"/>
                <a:lumOff val="50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B4838DA7-7F55-B946-A2E7-EC4A3FE4112F}"/>
              </a:ext>
            </a:extLst>
          </p:cNvPr>
          <p:cNvGrpSpPr/>
          <p:nvPr/>
        </p:nvGrpSpPr>
        <p:grpSpPr>
          <a:xfrm>
            <a:off x="6844348" y="2011144"/>
            <a:ext cx="1247327" cy="428163"/>
            <a:chOff x="6844348" y="2011144"/>
            <a:chExt cx="1247327" cy="428163"/>
          </a:xfrm>
        </p:grpSpPr>
        <p:cxnSp>
          <p:nvCxnSpPr>
            <p:cNvPr id="39" name="Straight Connector 38">
              <a:extLst>
                <a:ext uri="{FF2B5EF4-FFF2-40B4-BE49-F238E27FC236}">
                  <a16:creationId xmlns:a16="http://schemas.microsoft.com/office/drawing/2014/main" id="{99E6049A-74E1-36F7-ACF8-BCE1E5B60D0D}"/>
                </a:ext>
              </a:extLst>
            </p:cNvPr>
            <p:cNvCxnSpPr>
              <a:cxnSpLocks/>
            </p:cNvCxnSpPr>
            <p:nvPr/>
          </p:nvCxnSpPr>
          <p:spPr>
            <a:xfrm flipH="1">
              <a:off x="7266263" y="2011144"/>
              <a:ext cx="825412" cy="0"/>
            </a:xfrm>
            <a:prstGeom prst="line">
              <a:avLst/>
            </a:prstGeom>
            <a:ln w="41275" cap="rnd">
              <a:solidFill>
                <a:schemeClr val="tx1">
                  <a:lumMod val="50000"/>
                  <a:lumOff val="50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5600A27-E811-E2FC-D38F-67B534BF473A}"/>
                </a:ext>
              </a:extLst>
            </p:cNvPr>
            <p:cNvCxnSpPr/>
            <p:nvPr/>
          </p:nvCxnSpPr>
          <p:spPr>
            <a:xfrm flipH="1">
              <a:off x="6844348" y="2015598"/>
              <a:ext cx="421915" cy="423709"/>
            </a:xfrm>
            <a:prstGeom prst="line">
              <a:avLst/>
            </a:prstGeom>
            <a:ln w="41275"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9684EBE7-FEC9-303E-1A5C-0B3FBEE03F47}"/>
              </a:ext>
            </a:extLst>
          </p:cNvPr>
          <p:cNvGrpSpPr/>
          <p:nvPr/>
        </p:nvGrpSpPr>
        <p:grpSpPr>
          <a:xfrm>
            <a:off x="8385743" y="773509"/>
            <a:ext cx="2473814" cy="2902032"/>
            <a:chOff x="8239876" y="1219841"/>
            <a:chExt cx="2610998" cy="3062963"/>
          </a:xfrm>
        </p:grpSpPr>
        <p:sp>
          <p:nvSpPr>
            <p:cNvPr id="32" name="Oval 31">
              <a:extLst>
                <a:ext uri="{FF2B5EF4-FFF2-40B4-BE49-F238E27FC236}">
                  <a16:creationId xmlns:a16="http://schemas.microsoft.com/office/drawing/2014/main" id="{C0449027-0A0A-9A4D-2A60-99EE89536C94}"/>
                </a:ext>
              </a:extLst>
            </p:cNvPr>
            <p:cNvSpPr/>
            <p:nvPr/>
          </p:nvSpPr>
          <p:spPr>
            <a:xfrm>
              <a:off x="8239876" y="1219841"/>
              <a:ext cx="2610998" cy="2610998"/>
            </a:xfrm>
            <a:prstGeom prst="ellipse">
              <a:avLst/>
            </a:prstGeom>
            <a:noFill/>
            <a:ln w="28575" cap="rnd">
              <a:solidFill>
                <a:schemeClr val="tx1">
                  <a:lumMod val="50000"/>
                  <a:lumOff val="5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294D55A-ED0B-C31F-01DB-586E42B4C14A}"/>
                </a:ext>
              </a:extLst>
            </p:cNvPr>
            <p:cNvPicPr>
              <a:picLocks noChangeAspect="1"/>
            </p:cNvPicPr>
            <p:nvPr/>
          </p:nvPicPr>
          <p:blipFill>
            <a:blip r:embed="rId4"/>
            <a:srcRect l="19382" r="11145" b="36"/>
            <a:stretch>
              <a:fillRect/>
            </a:stretch>
          </p:blipFill>
          <p:spPr>
            <a:xfrm>
              <a:off x="8361802" y="1342196"/>
              <a:ext cx="2367146" cy="2366289"/>
            </a:xfrm>
            <a:custGeom>
              <a:avLst/>
              <a:gdLst>
                <a:gd name="connsiteX0" fmla="*/ 1166601 w 2367146"/>
                <a:gd name="connsiteY0" fmla="*/ 0 h 2366289"/>
                <a:gd name="connsiteX1" fmla="*/ 1200545 w 2367146"/>
                <a:gd name="connsiteY1" fmla="*/ 0 h 2366289"/>
                <a:gd name="connsiteX2" fmla="*/ 1304586 w 2367146"/>
                <a:gd name="connsiteY2" fmla="*/ 5254 h 2366289"/>
                <a:gd name="connsiteX3" fmla="*/ 2367146 w 2367146"/>
                <a:gd name="connsiteY3" fmla="*/ 1182716 h 2366289"/>
                <a:gd name="connsiteX4" fmla="*/ 1183573 w 2367146"/>
                <a:gd name="connsiteY4" fmla="*/ 2366289 h 2366289"/>
                <a:gd name="connsiteX5" fmla="*/ 0 w 2367146"/>
                <a:gd name="connsiteY5" fmla="*/ 1182716 h 2366289"/>
                <a:gd name="connsiteX6" fmla="*/ 1062560 w 2367146"/>
                <a:gd name="connsiteY6" fmla="*/ 5254 h 236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146" h="2366289">
                  <a:moveTo>
                    <a:pt x="1166601" y="0"/>
                  </a:moveTo>
                  <a:lnTo>
                    <a:pt x="1200545" y="0"/>
                  </a:lnTo>
                  <a:lnTo>
                    <a:pt x="1304586" y="5254"/>
                  </a:lnTo>
                  <a:cubicBezTo>
                    <a:pt x="1901410" y="65865"/>
                    <a:pt x="2367146" y="569901"/>
                    <a:pt x="2367146" y="1182716"/>
                  </a:cubicBezTo>
                  <a:cubicBezTo>
                    <a:pt x="2367146" y="1836385"/>
                    <a:pt x="1837242" y="2366289"/>
                    <a:pt x="1183573" y="2366289"/>
                  </a:cubicBezTo>
                  <a:cubicBezTo>
                    <a:pt x="529904" y="2366289"/>
                    <a:pt x="0" y="1836385"/>
                    <a:pt x="0" y="1182716"/>
                  </a:cubicBezTo>
                  <a:cubicBezTo>
                    <a:pt x="0" y="569901"/>
                    <a:pt x="465736" y="65865"/>
                    <a:pt x="1062560" y="5254"/>
                  </a:cubicBezTo>
                  <a:close/>
                </a:path>
              </a:pathLst>
            </a:custGeom>
          </p:spPr>
        </p:pic>
        <p:sp>
          <p:nvSpPr>
            <p:cNvPr id="41" name="TextBox 40">
              <a:extLst>
                <a:ext uri="{FF2B5EF4-FFF2-40B4-BE49-F238E27FC236}">
                  <a16:creationId xmlns:a16="http://schemas.microsoft.com/office/drawing/2014/main" id="{A5889F22-DF6D-E3A4-20B4-104CC738E9EF}"/>
                </a:ext>
              </a:extLst>
            </p:cNvPr>
            <p:cNvSpPr txBox="1"/>
            <p:nvPr/>
          </p:nvSpPr>
          <p:spPr>
            <a:xfrm>
              <a:off x="8655548" y="4005805"/>
              <a:ext cx="1830950" cy="276999"/>
            </a:xfrm>
            <a:prstGeom prst="rect">
              <a:avLst/>
            </a:prstGeom>
            <a:noFill/>
          </p:spPr>
          <p:txBody>
            <a:bodyPr wrap="none" rtlCol="0">
              <a:spAutoFit/>
            </a:bodyPr>
            <a:lstStyle/>
            <a:p>
              <a:r>
                <a:rPr lang="en-US" sz="1200" b="1" dirty="0">
                  <a:solidFill>
                    <a:schemeClr val="tx1">
                      <a:lumMod val="65000"/>
                      <a:lumOff val="35000"/>
                    </a:schemeClr>
                  </a:solidFill>
                  <a:latin typeface="Poppins" panose="00000500000000000000" pitchFamily="2" charset="0"/>
                  <a:cs typeface="Poppins" panose="00000500000000000000" pitchFamily="2" charset="0"/>
                </a:rPr>
                <a:t>Parliament chamber</a:t>
              </a:r>
            </a:p>
          </p:txBody>
        </p:sp>
      </p:grpSp>
      <p:sp>
        <p:nvSpPr>
          <p:cNvPr id="53" name="TextBox 52">
            <a:extLst>
              <a:ext uri="{FF2B5EF4-FFF2-40B4-BE49-F238E27FC236}">
                <a16:creationId xmlns:a16="http://schemas.microsoft.com/office/drawing/2014/main" id="{E7ABE0C7-27AC-B697-39F6-31CA91F18106}"/>
              </a:ext>
            </a:extLst>
          </p:cNvPr>
          <p:cNvSpPr txBox="1"/>
          <p:nvPr/>
        </p:nvSpPr>
        <p:spPr>
          <a:xfrm>
            <a:off x="8942816" y="5892288"/>
            <a:ext cx="1359668" cy="461665"/>
          </a:xfrm>
          <a:prstGeom prst="rect">
            <a:avLst/>
          </a:prstGeom>
          <a:noFill/>
        </p:spPr>
        <p:txBody>
          <a:bodyPr wrap="none" rtlCol="0">
            <a:spAutoFit/>
          </a:bodyPr>
          <a:lstStyle/>
          <a:p>
            <a:pPr algn="ctr"/>
            <a:r>
              <a:rPr lang="en-US" sz="1200" b="1" dirty="0">
                <a:solidFill>
                  <a:schemeClr val="tx1">
                    <a:lumMod val="65000"/>
                    <a:lumOff val="35000"/>
                  </a:schemeClr>
                </a:solidFill>
                <a:latin typeface="Poppins" panose="00000500000000000000" pitchFamily="2" charset="0"/>
                <a:cs typeface="Poppins" panose="00000500000000000000" pitchFamily="2" charset="0"/>
              </a:rPr>
              <a:t>Counting MP’s </a:t>
            </a:r>
          </a:p>
          <a:p>
            <a:pPr algn="ctr"/>
            <a:r>
              <a:rPr lang="en-US" sz="1200" b="1" dirty="0">
                <a:solidFill>
                  <a:schemeClr val="tx1">
                    <a:lumMod val="65000"/>
                    <a:lumOff val="35000"/>
                  </a:schemeClr>
                </a:solidFill>
                <a:latin typeface="Poppins" panose="00000500000000000000" pitchFamily="2" charset="0"/>
                <a:cs typeface="Poppins" panose="00000500000000000000" pitchFamily="2" charset="0"/>
              </a:rPr>
              <a:t>attendance</a:t>
            </a:r>
          </a:p>
        </p:txBody>
      </p:sp>
      <p:pic>
        <p:nvPicPr>
          <p:cNvPr id="56" name="Picture 55" descr="A picture containing abacus, indoor, colorful&#10;&#10;Description automatically generated">
            <a:extLst>
              <a:ext uri="{FF2B5EF4-FFF2-40B4-BE49-F238E27FC236}">
                <a16:creationId xmlns:a16="http://schemas.microsoft.com/office/drawing/2014/main" id="{EA7CC886-6DB3-D1AB-6A86-599079CCCAFB}"/>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250710" y="4052637"/>
            <a:ext cx="2743880" cy="1708175"/>
          </a:xfrm>
          <a:prstGeom prst="rect">
            <a:avLst/>
          </a:prstGeom>
        </p:spPr>
      </p:pic>
      <p:grpSp>
        <p:nvGrpSpPr>
          <p:cNvPr id="8" name="Group 7">
            <a:extLst>
              <a:ext uri="{FF2B5EF4-FFF2-40B4-BE49-F238E27FC236}">
                <a16:creationId xmlns:a16="http://schemas.microsoft.com/office/drawing/2014/main" id="{01371CDB-830F-45AA-02EB-8DF7052657CC}"/>
              </a:ext>
            </a:extLst>
          </p:cNvPr>
          <p:cNvGrpSpPr/>
          <p:nvPr/>
        </p:nvGrpSpPr>
        <p:grpSpPr>
          <a:xfrm>
            <a:off x="3434492" y="5348471"/>
            <a:ext cx="981168" cy="423709"/>
            <a:chOff x="3434492" y="5348471"/>
            <a:chExt cx="981168" cy="423709"/>
          </a:xfrm>
        </p:grpSpPr>
        <p:cxnSp>
          <p:nvCxnSpPr>
            <p:cNvPr id="19" name="Straight Connector 18">
              <a:extLst>
                <a:ext uri="{FF2B5EF4-FFF2-40B4-BE49-F238E27FC236}">
                  <a16:creationId xmlns:a16="http://schemas.microsoft.com/office/drawing/2014/main" id="{A737B457-DF75-D18C-7B24-818165A0A808}"/>
                </a:ext>
              </a:extLst>
            </p:cNvPr>
            <p:cNvCxnSpPr/>
            <p:nvPr/>
          </p:nvCxnSpPr>
          <p:spPr>
            <a:xfrm rot="8100000">
              <a:off x="3434492" y="5348471"/>
              <a:ext cx="421915" cy="423709"/>
            </a:xfrm>
            <a:prstGeom prst="line">
              <a:avLst/>
            </a:prstGeom>
            <a:ln w="41275" cap="rnd">
              <a:solidFill>
                <a:schemeClr val="tx1">
                  <a:lumMod val="50000"/>
                  <a:lumOff val="50000"/>
                </a:schemeClr>
              </a:solidFill>
              <a:prstDash val="solid"/>
              <a:round/>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89BCBA0-5720-7F25-A649-BD5699AABC6A}"/>
                </a:ext>
              </a:extLst>
            </p:cNvPr>
            <p:cNvCxnSpPr>
              <a:cxnSpLocks/>
            </p:cNvCxnSpPr>
            <p:nvPr/>
          </p:nvCxnSpPr>
          <p:spPr>
            <a:xfrm rot="8100000">
              <a:off x="3868090" y="5359982"/>
              <a:ext cx="547570" cy="1436"/>
            </a:xfrm>
            <a:prstGeom prst="line">
              <a:avLst/>
            </a:prstGeom>
            <a:ln w="41275" cap="rnd">
              <a:solidFill>
                <a:schemeClr val="tx1">
                  <a:lumMod val="50000"/>
                  <a:lumOff val="50000"/>
                </a:schemeClr>
              </a:solidFill>
              <a:prstDash val="solid"/>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569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CONCLUSION. </a:t>
            </a:r>
            <a:endParaRPr lang="en-US" sz="3200" b="1" dirty="0">
              <a:solidFill>
                <a:srgbClr val="08A422"/>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B10D6C14-B4EE-5F71-1E84-87E07BB90AAE}"/>
              </a:ext>
            </a:extLst>
          </p:cNvPr>
          <p:cNvSpPr txBox="1"/>
          <p:nvPr/>
        </p:nvSpPr>
        <p:spPr>
          <a:xfrm>
            <a:off x="1744824" y="3647823"/>
            <a:ext cx="9507894" cy="923330"/>
          </a:xfrm>
          <a:prstGeom prst="rect">
            <a:avLst/>
          </a:prstGeom>
          <a:noFill/>
        </p:spPr>
        <p:txBody>
          <a:bodyPr wrap="square" rtlCol="0">
            <a:spAutoFit/>
          </a:bodyPr>
          <a:lstStyle/>
          <a:p>
            <a:r>
              <a:rPr lang="en-US" sz="1800" b="0" i="0" u="none" strike="noStrike" baseline="0" dirty="0">
                <a:solidFill>
                  <a:srgbClr val="000000"/>
                </a:solidFill>
                <a:latin typeface="Poppins" panose="00000500000000000000" pitchFamily="2" charset="0"/>
                <a:cs typeface="Poppins" panose="00000500000000000000" pitchFamily="2" charset="0"/>
              </a:rPr>
              <a:t>This work can be extended by investigating more pre-trained CNN models and by including more human facial image data. </a:t>
            </a:r>
          </a:p>
          <a:p>
            <a:pPr algn="l"/>
            <a:endParaRPr lang="en-US" sz="1800" b="0" i="0" u="none" strike="noStrike" baseline="0" dirty="0">
              <a:latin typeface="Poppins" panose="00000500000000000000" pitchFamily="2" charset="0"/>
              <a:cs typeface="Poppins" panose="00000500000000000000" pitchFamily="2" charset="0"/>
            </a:endParaRPr>
          </a:p>
        </p:txBody>
      </p:sp>
      <p:pic>
        <p:nvPicPr>
          <p:cNvPr id="4" name="Graphic 3" descr="Checkbox Checked with solid fill">
            <a:extLst>
              <a:ext uri="{FF2B5EF4-FFF2-40B4-BE49-F238E27FC236}">
                <a16:creationId xmlns:a16="http://schemas.microsoft.com/office/drawing/2014/main" id="{426AAD02-8A5D-D52E-31B5-5D469D44DD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67584" y="3641230"/>
            <a:ext cx="461666" cy="461666"/>
          </a:xfrm>
          <a:prstGeom prst="rect">
            <a:avLst/>
          </a:prstGeom>
        </p:spPr>
      </p:pic>
      <p:sp>
        <p:nvSpPr>
          <p:cNvPr id="5" name="TextBox 4">
            <a:extLst>
              <a:ext uri="{FF2B5EF4-FFF2-40B4-BE49-F238E27FC236}">
                <a16:creationId xmlns:a16="http://schemas.microsoft.com/office/drawing/2014/main" id="{CC1458F3-4D70-EA9D-21E3-422E4ABAB99C}"/>
              </a:ext>
            </a:extLst>
          </p:cNvPr>
          <p:cNvSpPr txBox="1"/>
          <p:nvPr/>
        </p:nvSpPr>
        <p:spPr>
          <a:xfrm>
            <a:off x="1741714" y="2033990"/>
            <a:ext cx="9507894" cy="1200329"/>
          </a:xfrm>
          <a:prstGeom prst="rect">
            <a:avLst/>
          </a:prstGeom>
          <a:noFill/>
        </p:spPr>
        <p:txBody>
          <a:bodyPr wrap="square" rtlCol="0">
            <a:spAutoFit/>
          </a:bodyPr>
          <a:lstStyle/>
          <a:p>
            <a:pPr algn="l"/>
            <a:r>
              <a:rPr lang="en-US" b="0" i="0" u="none" strike="noStrike" baseline="0" dirty="0">
                <a:solidFill>
                  <a:srgbClr val="000000"/>
                </a:solidFill>
                <a:latin typeface="Poppins" panose="00000500000000000000" pitchFamily="2" charset="0"/>
                <a:cs typeface="Poppins" panose="00000500000000000000" pitchFamily="2" charset="0"/>
              </a:rPr>
              <a:t>The performance of proposed system based on VGG-16 CNN architecture is evaluated by tuning various parameters to enhance the recognition accuracy of the system designed. Maximum recognition accuracy achieved 99.75% and 99.80% for validation accuracy.</a:t>
            </a:r>
          </a:p>
        </p:txBody>
      </p:sp>
      <p:pic>
        <p:nvPicPr>
          <p:cNvPr id="6" name="Graphic 5" descr="Checkbox Checked with solid fill">
            <a:extLst>
              <a:ext uri="{FF2B5EF4-FFF2-40B4-BE49-F238E27FC236}">
                <a16:creationId xmlns:a16="http://schemas.microsoft.com/office/drawing/2014/main" id="{630D6CE6-8AD1-F8C4-75E8-DF26393F07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68034" y="2023417"/>
            <a:ext cx="461666" cy="461666"/>
          </a:xfrm>
          <a:prstGeom prst="rect">
            <a:avLst/>
          </a:prstGeom>
        </p:spPr>
      </p:pic>
    </p:spTree>
    <p:extLst>
      <p:ext uri="{BB962C8B-B14F-4D97-AF65-F5344CB8AC3E}">
        <p14:creationId xmlns:p14="http://schemas.microsoft.com/office/powerpoint/2010/main" val="59670266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REFERENCES. </a:t>
            </a:r>
            <a:endParaRPr lang="en-US" sz="3200" b="1" dirty="0">
              <a:solidFill>
                <a:srgbClr val="08A422"/>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98CE2179-5557-EEA0-8713-28BDDCF876CE}"/>
              </a:ext>
            </a:extLst>
          </p:cNvPr>
          <p:cNvSpPr txBox="1"/>
          <p:nvPr/>
        </p:nvSpPr>
        <p:spPr>
          <a:xfrm>
            <a:off x="1474161" y="1381842"/>
            <a:ext cx="9796094" cy="4282134"/>
          </a:xfrm>
          <a:prstGeom prst="rect">
            <a:avLst/>
          </a:prstGeom>
          <a:noFill/>
        </p:spPr>
        <p:txBody>
          <a:bodyPr wrap="square" rtlCol="0">
            <a:spAutoFit/>
          </a:bodyPr>
          <a:lstStyle/>
          <a:p>
            <a:pPr marL="0" marR="0">
              <a:lnSpc>
                <a:spcPct val="107000"/>
              </a:lnSpc>
              <a:spcBef>
                <a:spcPts val="0"/>
              </a:spcBef>
              <a:spcAft>
                <a:spcPts val="80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Pranav, K. B., &amp; Manikandan, J. (2020). Design and evaluation of a real-time face recognition system using convolutional neural networks.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Procedia Computer Science</a:t>
            </a: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171</a:t>
            </a:r>
            <a:r>
              <a:rPr lang="en-US" sz="1600" dirty="0">
                <a:effectLst/>
                <a:latin typeface="Calibri" panose="020F0502020204030204" pitchFamily="34" charset="0"/>
                <a:ea typeface="Times New Roman" panose="02020603050405020304" pitchFamily="18" charset="0"/>
                <a:cs typeface="Calibri" panose="020F0502020204030204" pitchFamily="34" charset="0"/>
              </a:rPr>
              <a:t>, 1651-1659.</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600" dirty="0" err="1">
                <a:effectLst/>
                <a:latin typeface="Calibri" panose="020F0502020204030204" pitchFamily="34" charset="0"/>
                <a:ea typeface="Times New Roman" panose="02020603050405020304" pitchFamily="18" charset="0"/>
                <a:cs typeface="Calibri" panose="020F0502020204030204" pitchFamily="34" charset="0"/>
              </a:rPr>
              <a:t>Alhanaee</a:t>
            </a:r>
            <a:r>
              <a:rPr lang="en-US" sz="1600" dirty="0">
                <a:effectLst/>
                <a:latin typeface="Calibri" panose="020F0502020204030204" pitchFamily="34" charset="0"/>
                <a:ea typeface="Times New Roman" panose="02020603050405020304" pitchFamily="18" charset="0"/>
                <a:cs typeface="Calibri" panose="020F0502020204030204" pitchFamily="34" charset="0"/>
              </a:rPr>
              <a:t>, K.,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Alhammadi</a:t>
            </a:r>
            <a:r>
              <a:rPr lang="en-US" sz="1600" dirty="0">
                <a:effectLst/>
                <a:latin typeface="Calibri" panose="020F0502020204030204" pitchFamily="34" charset="0"/>
                <a:ea typeface="Times New Roman" panose="02020603050405020304" pitchFamily="18" charset="0"/>
                <a:cs typeface="Calibri" panose="020F0502020204030204" pitchFamily="34" charset="0"/>
              </a:rPr>
              <a:t>, M.,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Almenhali</a:t>
            </a:r>
            <a:r>
              <a:rPr lang="en-US" sz="1600" dirty="0">
                <a:effectLst/>
                <a:latin typeface="Calibri" panose="020F0502020204030204" pitchFamily="34" charset="0"/>
                <a:ea typeface="Times New Roman" panose="02020603050405020304" pitchFamily="18" charset="0"/>
                <a:cs typeface="Calibri" panose="020F0502020204030204" pitchFamily="34" charset="0"/>
              </a:rPr>
              <a:t>, N., &amp;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Shatnawi</a:t>
            </a:r>
            <a:r>
              <a:rPr lang="en-US" sz="1600" dirty="0">
                <a:effectLst/>
                <a:latin typeface="Calibri" panose="020F0502020204030204" pitchFamily="34" charset="0"/>
                <a:ea typeface="Times New Roman" panose="02020603050405020304" pitchFamily="18" charset="0"/>
                <a:cs typeface="Calibri" panose="020F0502020204030204" pitchFamily="34" charset="0"/>
              </a:rPr>
              <a:t>, M. (2021). Face Recognition Smart Attendance System using Deep Transfer Learning.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Procedia Computer Science</a:t>
            </a: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192</a:t>
            </a:r>
            <a:r>
              <a:rPr lang="en-US" sz="1600" dirty="0">
                <a:effectLst/>
                <a:latin typeface="Calibri" panose="020F0502020204030204" pitchFamily="34" charset="0"/>
                <a:ea typeface="Times New Roman" panose="02020603050405020304" pitchFamily="18" charset="0"/>
                <a:cs typeface="Calibri" panose="020F0502020204030204" pitchFamily="34" charset="0"/>
              </a:rPr>
              <a:t>, 4093-4102.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600" dirty="0" err="1">
                <a:effectLst/>
                <a:latin typeface="Calibri" panose="020F0502020204030204" pitchFamily="34" charset="0"/>
                <a:ea typeface="Times New Roman" panose="02020603050405020304" pitchFamily="18" charset="0"/>
                <a:cs typeface="Calibri" panose="020F0502020204030204" pitchFamily="34" charset="0"/>
              </a:rPr>
              <a:t>Winarno</a:t>
            </a:r>
            <a:r>
              <a:rPr lang="en-US" sz="1600" dirty="0">
                <a:effectLst/>
                <a:latin typeface="Calibri" panose="020F0502020204030204" pitchFamily="34" charset="0"/>
                <a:ea typeface="Times New Roman" panose="02020603050405020304" pitchFamily="18" charset="0"/>
                <a:cs typeface="Calibri" panose="020F0502020204030204" pitchFamily="34" charset="0"/>
              </a:rPr>
              <a:t>, E., Al Amin, I. H.,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Februariyanti</a:t>
            </a:r>
            <a:r>
              <a:rPr lang="en-US" sz="1600" dirty="0">
                <a:effectLst/>
                <a:latin typeface="Calibri" panose="020F0502020204030204" pitchFamily="34" charset="0"/>
                <a:ea typeface="Times New Roman" panose="02020603050405020304" pitchFamily="18" charset="0"/>
                <a:cs typeface="Calibri" panose="020F0502020204030204" pitchFamily="34" charset="0"/>
              </a:rPr>
              <a:t>, H., Adi, P. W.,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Hadikurniawati</a:t>
            </a:r>
            <a:r>
              <a:rPr lang="en-US" sz="1600" dirty="0">
                <a:effectLst/>
                <a:latin typeface="Calibri" panose="020F0502020204030204" pitchFamily="34" charset="0"/>
                <a:ea typeface="Times New Roman" panose="02020603050405020304" pitchFamily="18" charset="0"/>
                <a:cs typeface="Calibri" panose="020F0502020204030204" pitchFamily="34" charset="0"/>
              </a:rPr>
              <a:t>, W., &amp; Anwar, M. T. (2019, December). Attendance system based on face recognition system using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cnn-pca</a:t>
            </a:r>
            <a:r>
              <a:rPr lang="en-US" sz="1600" dirty="0">
                <a:effectLst/>
                <a:latin typeface="Calibri" panose="020F0502020204030204" pitchFamily="34" charset="0"/>
                <a:ea typeface="Times New Roman" panose="02020603050405020304" pitchFamily="18" charset="0"/>
                <a:cs typeface="Calibri" panose="020F0502020204030204" pitchFamily="34" charset="0"/>
              </a:rPr>
              <a:t> method and real-time camera. In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2019 International Seminar on Research of Information Technology and Intelligent Systems (ISRITI)</a:t>
            </a:r>
            <a:r>
              <a:rPr lang="en-US" sz="1600" dirty="0">
                <a:effectLst/>
                <a:latin typeface="Calibri" panose="020F0502020204030204" pitchFamily="34" charset="0"/>
                <a:ea typeface="Times New Roman" panose="02020603050405020304" pitchFamily="18" charset="0"/>
                <a:cs typeface="Calibri" panose="020F0502020204030204" pitchFamily="34" charset="0"/>
              </a:rPr>
              <a:t> (pp. 301-304). IEEE.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600" dirty="0" err="1">
                <a:effectLst/>
                <a:latin typeface="Calibri" panose="020F0502020204030204" pitchFamily="34" charset="0"/>
                <a:ea typeface="Times New Roman" panose="02020603050405020304" pitchFamily="18" charset="0"/>
                <a:cs typeface="Calibri" panose="020F0502020204030204" pitchFamily="34" charset="0"/>
              </a:rPr>
              <a:t>Diyasa</a:t>
            </a:r>
            <a:r>
              <a:rPr lang="en-US" sz="1600" dirty="0">
                <a:effectLst/>
                <a:latin typeface="Calibri" panose="020F0502020204030204" pitchFamily="34" charset="0"/>
                <a:ea typeface="Times New Roman" panose="02020603050405020304" pitchFamily="18" charset="0"/>
                <a:cs typeface="Calibri" panose="020F0502020204030204" pitchFamily="34" charset="0"/>
              </a:rPr>
              <a:t>, G. S. M.,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Fauzi</a:t>
            </a:r>
            <a:r>
              <a:rPr lang="en-US" sz="1600" dirty="0">
                <a:effectLst/>
                <a:latin typeface="Calibri" panose="020F0502020204030204" pitchFamily="34" charset="0"/>
                <a:ea typeface="Times New Roman" panose="02020603050405020304" pitchFamily="18" charset="0"/>
                <a:cs typeface="Calibri" panose="020F0502020204030204" pitchFamily="34" charset="0"/>
              </a:rPr>
              <a:t>, A.,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Idhom</a:t>
            </a:r>
            <a:r>
              <a:rPr lang="en-US" sz="1600" dirty="0">
                <a:effectLst/>
                <a:latin typeface="Calibri" panose="020F0502020204030204" pitchFamily="34" charset="0"/>
                <a:ea typeface="Times New Roman" panose="02020603050405020304" pitchFamily="18" charset="0"/>
                <a:cs typeface="Calibri" panose="020F0502020204030204" pitchFamily="34" charset="0"/>
              </a:rPr>
              <a:t>, M., &amp; Setiawan, A. (2021, March). Multi-face Recognition for the Detection of Prisoners in Jail using a Modified Cascade Classifier and CNN. In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Journal of Physics: Conference Series</a:t>
            </a:r>
            <a:r>
              <a:rPr lang="en-US" sz="1600" dirty="0">
                <a:effectLst/>
                <a:latin typeface="Calibri" panose="020F0502020204030204" pitchFamily="34" charset="0"/>
                <a:ea typeface="Times New Roman" panose="02020603050405020304" pitchFamily="18" charset="0"/>
                <a:cs typeface="Calibri" panose="020F0502020204030204" pitchFamily="34" charset="0"/>
              </a:rPr>
              <a:t> (Vol. 1844, No. 1, p. 012005). IOP Publishing.</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Yang, H., &amp; Han, X. (2020). Face recognition attendance system based on real-time video processing.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IEEE Access</a:t>
            </a: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8</a:t>
            </a:r>
            <a:r>
              <a:rPr lang="en-US" sz="1600" dirty="0">
                <a:effectLst/>
                <a:latin typeface="Calibri" panose="020F0502020204030204" pitchFamily="34" charset="0"/>
                <a:ea typeface="Times New Roman" panose="02020603050405020304" pitchFamily="18" charset="0"/>
                <a:cs typeface="Calibri" panose="020F0502020204030204" pitchFamily="34" charset="0"/>
              </a:rPr>
              <a:t>, 159143-159150.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Hussain, S. A., &amp; Al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Balushi</a:t>
            </a:r>
            <a:r>
              <a:rPr lang="en-US" sz="1600" dirty="0">
                <a:effectLst/>
                <a:latin typeface="Calibri" panose="020F0502020204030204" pitchFamily="34" charset="0"/>
                <a:ea typeface="Times New Roman" panose="02020603050405020304" pitchFamily="18" charset="0"/>
                <a:cs typeface="Calibri" panose="020F0502020204030204" pitchFamily="34" charset="0"/>
              </a:rPr>
              <a:t>, A. S. A. (2020). A real time face emotion classification and recognition using deep learning model. In </a:t>
            </a:r>
            <a:r>
              <a:rPr lang="en-US" sz="1600" i="1" dirty="0">
                <a:effectLst/>
                <a:latin typeface="Calibri" panose="020F0502020204030204" pitchFamily="34" charset="0"/>
                <a:ea typeface="Times New Roman" panose="02020603050405020304" pitchFamily="18" charset="0"/>
                <a:cs typeface="Calibri" panose="020F0502020204030204" pitchFamily="34" charset="0"/>
              </a:rPr>
              <a:t>Journal of Physics: Conference Series</a:t>
            </a:r>
            <a:r>
              <a:rPr lang="en-US" sz="1600" dirty="0">
                <a:effectLst/>
                <a:latin typeface="Calibri" panose="020F0502020204030204" pitchFamily="34" charset="0"/>
                <a:ea typeface="Times New Roman" panose="02020603050405020304" pitchFamily="18" charset="0"/>
                <a:cs typeface="Calibri" panose="020F0502020204030204" pitchFamily="34" charset="0"/>
              </a:rPr>
              <a:t> (Vol. 1432, No. 1, p. 012087). IOP Publishing.</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Graphic 3" descr="Checkbox Checked with solid fill">
            <a:extLst>
              <a:ext uri="{FF2B5EF4-FFF2-40B4-BE49-F238E27FC236}">
                <a16:creationId xmlns:a16="http://schemas.microsoft.com/office/drawing/2014/main" id="{AF413982-9E34-8450-B357-F79418E33D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0046" y="1430659"/>
            <a:ext cx="343743" cy="343743"/>
          </a:xfrm>
          <a:prstGeom prst="rect">
            <a:avLst/>
          </a:prstGeom>
        </p:spPr>
      </p:pic>
      <p:pic>
        <p:nvPicPr>
          <p:cNvPr id="5" name="Graphic 4" descr="Checkbox Checked with solid fill">
            <a:extLst>
              <a:ext uri="{FF2B5EF4-FFF2-40B4-BE49-F238E27FC236}">
                <a16:creationId xmlns:a16="http://schemas.microsoft.com/office/drawing/2014/main" id="{18ED262D-0537-1133-3261-22036F5FB9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0045" y="2048188"/>
            <a:ext cx="343743" cy="343743"/>
          </a:xfrm>
          <a:prstGeom prst="rect">
            <a:avLst/>
          </a:prstGeom>
        </p:spPr>
      </p:pic>
      <p:pic>
        <p:nvPicPr>
          <p:cNvPr id="6" name="Graphic 5" descr="Checkbox Checked with solid fill">
            <a:extLst>
              <a:ext uri="{FF2B5EF4-FFF2-40B4-BE49-F238E27FC236}">
                <a16:creationId xmlns:a16="http://schemas.microsoft.com/office/drawing/2014/main" id="{57D00A2E-822D-3ADC-EFD5-9110DFCA95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0045" y="2678810"/>
            <a:ext cx="343743" cy="343743"/>
          </a:xfrm>
          <a:prstGeom prst="rect">
            <a:avLst/>
          </a:prstGeom>
        </p:spPr>
      </p:pic>
      <p:pic>
        <p:nvPicPr>
          <p:cNvPr id="7" name="Graphic 6" descr="Checkbox Checked with solid fill">
            <a:extLst>
              <a:ext uri="{FF2B5EF4-FFF2-40B4-BE49-F238E27FC236}">
                <a16:creationId xmlns:a16="http://schemas.microsoft.com/office/drawing/2014/main" id="{D1F2D5FD-78C5-9BAA-858D-996BF6393D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0044" y="3557907"/>
            <a:ext cx="343743" cy="343743"/>
          </a:xfrm>
          <a:prstGeom prst="rect">
            <a:avLst/>
          </a:prstGeom>
        </p:spPr>
      </p:pic>
      <p:pic>
        <p:nvPicPr>
          <p:cNvPr id="9" name="Graphic 8" descr="Checkbox Checked with solid fill">
            <a:extLst>
              <a:ext uri="{FF2B5EF4-FFF2-40B4-BE49-F238E27FC236}">
                <a16:creationId xmlns:a16="http://schemas.microsoft.com/office/drawing/2014/main" id="{288F7C34-B9F5-9905-2D2A-F3D0DDD39F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0043" y="4441973"/>
            <a:ext cx="343743" cy="343743"/>
          </a:xfrm>
          <a:prstGeom prst="rect">
            <a:avLst/>
          </a:prstGeom>
        </p:spPr>
      </p:pic>
      <p:pic>
        <p:nvPicPr>
          <p:cNvPr id="10" name="Graphic 9" descr="Checkbox Checked with solid fill">
            <a:extLst>
              <a:ext uri="{FF2B5EF4-FFF2-40B4-BE49-F238E27FC236}">
                <a16:creationId xmlns:a16="http://schemas.microsoft.com/office/drawing/2014/main" id="{F9D4D211-0485-5175-36CF-97AC585CDA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0043" y="5062022"/>
            <a:ext cx="343743" cy="343743"/>
          </a:xfrm>
          <a:prstGeom prst="rect">
            <a:avLst/>
          </a:prstGeom>
        </p:spPr>
      </p:pic>
    </p:spTree>
    <p:extLst>
      <p:ext uri="{BB962C8B-B14F-4D97-AF65-F5344CB8AC3E}">
        <p14:creationId xmlns:p14="http://schemas.microsoft.com/office/powerpoint/2010/main" val="94608774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1" y="3113212"/>
            <a:ext cx="12192000" cy="830997"/>
          </a:xfrm>
          <a:prstGeom prst="rect">
            <a:avLst/>
          </a:prstGeom>
          <a:noFill/>
        </p:spPr>
        <p:txBody>
          <a:bodyPr wrap="square" rtlCol="0">
            <a:spAutoFit/>
          </a:bodyPr>
          <a:lstStyle/>
          <a:p>
            <a:pPr algn="ctr"/>
            <a:r>
              <a:rPr lang="en-US" sz="4800" b="1" dirty="0">
                <a:solidFill>
                  <a:srgbClr val="08A422"/>
                </a:solidFill>
                <a:latin typeface="Poppins" panose="00000500000000000000" pitchFamily="2" charset="0"/>
                <a:cs typeface="Poppins" panose="00000500000000000000" pitchFamily="2" charset="0"/>
              </a:rPr>
              <a:t>THANK</a:t>
            </a:r>
            <a:r>
              <a:rPr lang="en-US" sz="4800" b="1" dirty="0">
                <a:solidFill>
                  <a:srgbClr val="00B050"/>
                </a:solidFill>
                <a:latin typeface="Poppins" panose="00000500000000000000" pitchFamily="2" charset="0"/>
                <a:cs typeface="Poppins" panose="00000500000000000000" pitchFamily="2" charset="0"/>
              </a:rPr>
              <a:t> </a:t>
            </a:r>
            <a:r>
              <a:rPr lang="en-US" sz="4800" b="1" dirty="0">
                <a:solidFill>
                  <a:schemeClr val="tx1">
                    <a:lumMod val="65000"/>
                    <a:lumOff val="35000"/>
                  </a:schemeClr>
                </a:solidFill>
                <a:latin typeface="Poppins" panose="00000500000000000000" pitchFamily="2" charset="0"/>
                <a:cs typeface="Poppins" panose="00000500000000000000" pitchFamily="2" charset="0"/>
              </a:rPr>
              <a:t>YOU. </a:t>
            </a:r>
          </a:p>
        </p:txBody>
      </p:sp>
    </p:spTree>
    <p:extLst>
      <p:ext uri="{BB962C8B-B14F-4D97-AF65-F5344CB8AC3E}">
        <p14:creationId xmlns:p14="http://schemas.microsoft.com/office/powerpoint/2010/main" val="46760750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39465A3-2A64-09F5-3EF6-59394606D153}"/>
              </a:ext>
            </a:extLst>
          </p:cNvPr>
          <p:cNvCxnSpPr>
            <a:cxnSpLocks/>
          </p:cNvCxnSpPr>
          <p:nvPr/>
        </p:nvCxnSpPr>
        <p:spPr>
          <a:xfrm>
            <a:off x="4595666" y="1693333"/>
            <a:ext cx="0" cy="4203547"/>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PROBLEM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STATEMENT.</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sp>
        <p:nvSpPr>
          <p:cNvPr id="8" name="Rectangle: Rounded Corners 7">
            <a:extLst>
              <a:ext uri="{FF2B5EF4-FFF2-40B4-BE49-F238E27FC236}">
                <a16:creationId xmlns:a16="http://schemas.microsoft.com/office/drawing/2014/main" id="{198F176E-9FF0-AD17-AB56-8E4D8BFB2629}"/>
              </a:ext>
            </a:extLst>
          </p:cNvPr>
          <p:cNvSpPr/>
          <p:nvPr/>
        </p:nvSpPr>
        <p:spPr>
          <a:xfrm>
            <a:off x="925416" y="1828735"/>
            <a:ext cx="3216925" cy="747717"/>
          </a:xfrm>
          <a:prstGeom prst="roundRect">
            <a:avLst/>
          </a:prstGeom>
          <a:solidFill>
            <a:srgbClr val="08A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Risk of Human Error</a:t>
            </a:r>
            <a:endParaRPr lang="en-US" dirty="0"/>
          </a:p>
        </p:txBody>
      </p:sp>
      <p:sp>
        <p:nvSpPr>
          <p:cNvPr id="11" name="Rectangle: Rounded Corners 10">
            <a:extLst>
              <a:ext uri="{FF2B5EF4-FFF2-40B4-BE49-F238E27FC236}">
                <a16:creationId xmlns:a16="http://schemas.microsoft.com/office/drawing/2014/main" id="{F0D1F465-58D6-9150-42E5-02858081AB32}"/>
              </a:ext>
            </a:extLst>
          </p:cNvPr>
          <p:cNvSpPr/>
          <p:nvPr/>
        </p:nvSpPr>
        <p:spPr>
          <a:xfrm>
            <a:off x="925416" y="2768979"/>
            <a:ext cx="3216925" cy="747717"/>
          </a:xfrm>
          <a:prstGeom prst="roundRect">
            <a:avLst/>
          </a:prstGeom>
          <a:solidFill>
            <a:srgbClr val="08A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Time Consuming</a:t>
            </a:r>
            <a:endParaRPr lang="en-US" dirty="0"/>
          </a:p>
        </p:txBody>
      </p:sp>
      <p:sp>
        <p:nvSpPr>
          <p:cNvPr id="12" name="Rectangle: Rounded Corners 11">
            <a:extLst>
              <a:ext uri="{FF2B5EF4-FFF2-40B4-BE49-F238E27FC236}">
                <a16:creationId xmlns:a16="http://schemas.microsoft.com/office/drawing/2014/main" id="{AD5E0B6A-5976-A400-AA1D-ADCF7F9A5F6D}"/>
              </a:ext>
            </a:extLst>
          </p:cNvPr>
          <p:cNvSpPr/>
          <p:nvPr/>
        </p:nvSpPr>
        <p:spPr>
          <a:xfrm>
            <a:off x="930924" y="3704854"/>
            <a:ext cx="3216925" cy="747717"/>
          </a:xfrm>
          <a:prstGeom prst="roundRect">
            <a:avLst/>
          </a:prstGeom>
          <a:solidFill>
            <a:srgbClr val="08A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Repetitive Work</a:t>
            </a:r>
            <a:endParaRPr lang="en-US" dirty="0"/>
          </a:p>
        </p:txBody>
      </p:sp>
      <p:sp>
        <p:nvSpPr>
          <p:cNvPr id="13" name="Rectangle: Rounded Corners 12">
            <a:extLst>
              <a:ext uri="{FF2B5EF4-FFF2-40B4-BE49-F238E27FC236}">
                <a16:creationId xmlns:a16="http://schemas.microsoft.com/office/drawing/2014/main" id="{43662EC4-7480-76BF-D444-6FC23185877D}"/>
              </a:ext>
            </a:extLst>
          </p:cNvPr>
          <p:cNvSpPr/>
          <p:nvPr/>
        </p:nvSpPr>
        <p:spPr>
          <a:xfrm>
            <a:off x="925416" y="4637081"/>
            <a:ext cx="3216925" cy="747717"/>
          </a:xfrm>
          <a:prstGeom prst="roundRect">
            <a:avLst/>
          </a:prstGeom>
          <a:solidFill>
            <a:srgbClr val="08A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oppins" panose="00000500000000000000" pitchFamily="2" charset="0"/>
                <a:cs typeface="Poppins" panose="00000500000000000000" pitchFamily="2" charset="0"/>
              </a:rPr>
              <a:t>Ineffective &amp; Outdated</a:t>
            </a:r>
            <a:endParaRPr lang="en-US" dirty="0"/>
          </a:p>
        </p:txBody>
      </p:sp>
      <p:cxnSp>
        <p:nvCxnSpPr>
          <p:cNvPr id="14" name="Straight Connector 13">
            <a:extLst>
              <a:ext uri="{FF2B5EF4-FFF2-40B4-BE49-F238E27FC236}">
                <a16:creationId xmlns:a16="http://schemas.microsoft.com/office/drawing/2014/main" id="{BD217E75-0F10-74CE-A070-D97C0402FE97}"/>
              </a:ext>
            </a:extLst>
          </p:cNvPr>
          <p:cNvCxnSpPr>
            <a:cxnSpLocks/>
          </p:cNvCxnSpPr>
          <p:nvPr/>
        </p:nvCxnSpPr>
        <p:spPr>
          <a:xfrm>
            <a:off x="869245" y="5896880"/>
            <a:ext cx="10659664" cy="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pic>
        <p:nvPicPr>
          <p:cNvPr id="26" name="Picture 25" descr="A person with his hand on his chin&#10;&#10;Description automatically generated with low confidence">
            <a:extLst>
              <a:ext uri="{FF2B5EF4-FFF2-40B4-BE49-F238E27FC236}">
                <a16:creationId xmlns:a16="http://schemas.microsoft.com/office/drawing/2014/main" id="{6A31DB24-ABA0-0286-E950-2280A50A6D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090634" y="1838092"/>
            <a:ext cx="6305255" cy="3546706"/>
          </a:xfrm>
          <a:custGeom>
            <a:avLst/>
            <a:gdLst>
              <a:gd name="connsiteX0" fmla="*/ 125110 w 7092416"/>
              <a:gd name="connsiteY0" fmla="*/ 0 h 3989484"/>
              <a:gd name="connsiteX1" fmla="*/ 6967306 w 7092416"/>
              <a:gd name="connsiteY1" fmla="*/ 0 h 3989484"/>
              <a:gd name="connsiteX2" fmla="*/ 7092416 w 7092416"/>
              <a:gd name="connsiteY2" fmla="*/ 125110 h 3989484"/>
              <a:gd name="connsiteX3" fmla="*/ 7092416 w 7092416"/>
              <a:gd name="connsiteY3" fmla="*/ 3864374 h 3989484"/>
              <a:gd name="connsiteX4" fmla="*/ 6967306 w 7092416"/>
              <a:gd name="connsiteY4" fmla="*/ 3989484 h 3989484"/>
              <a:gd name="connsiteX5" fmla="*/ 125110 w 7092416"/>
              <a:gd name="connsiteY5" fmla="*/ 3989484 h 3989484"/>
              <a:gd name="connsiteX6" fmla="*/ 0 w 7092416"/>
              <a:gd name="connsiteY6" fmla="*/ 3864374 h 3989484"/>
              <a:gd name="connsiteX7" fmla="*/ 0 w 7092416"/>
              <a:gd name="connsiteY7" fmla="*/ 125110 h 3989484"/>
              <a:gd name="connsiteX8" fmla="*/ 125110 w 7092416"/>
              <a:gd name="connsiteY8" fmla="*/ 0 h 398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2416" h="3989484">
                <a:moveTo>
                  <a:pt x="125110" y="0"/>
                </a:moveTo>
                <a:lnTo>
                  <a:pt x="6967306" y="0"/>
                </a:lnTo>
                <a:cubicBezTo>
                  <a:pt x="7036402" y="0"/>
                  <a:pt x="7092416" y="56014"/>
                  <a:pt x="7092416" y="125110"/>
                </a:cubicBezTo>
                <a:lnTo>
                  <a:pt x="7092416" y="3864374"/>
                </a:lnTo>
                <a:cubicBezTo>
                  <a:pt x="7092416" y="3933470"/>
                  <a:pt x="7036402" y="3989484"/>
                  <a:pt x="6967306" y="3989484"/>
                </a:cubicBezTo>
                <a:lnTo>
                  <a:pt x="125110" y="3989484"/>
                </a:lnTo>
                <a:cubicBezTo>
                  <a:pt x="56014" y="3989484"/>
                  <a:pt x="0" y="3933470"/>
                  <a:pt x="0" y="3864374"/>
                </a:cubicBezTo>
                <a:lnTo>
                  <a:pt x="0" y="125110"/>
                </a:lnTo>
                <a:cubicBezTo>
                  <a:pt x="0" y="56014"/>
                  <a:pt x="56014" y="0"/>
                  <a:pt x="125110" y="0"/>
                </a:cubicBezTo>
                <a:close/>
              </a:path>
            </a:pathLst>
          </a:custGeom>
        </p:spPr>
      </p:pic>
      <p:cxnSp>
        <p:nvCxnSpPr>
          <p:cNvPr id="31" name="Straight Connector 30">
            <a:extLst>
              <a:ext uri="{FF2B5EF4-FFF2-40B4-BE49-F238E27FC236}">
                <a16:creationId xmlns:a16="http://schemas.microsoft.com/office/drawing/2014/main" id="{F5E9562D-BEF8-A915-5EA5-238047D0D7FA}"/>
              </a:ext>
            </a:extLst>
          </p:cNvPr>
          <p:cNvCxnSpPr>
            <a:cxnSpLocks/>
          </p:cNvCxnSpPr>
          <p:nvPr/>
        </p:nvCxnSpPr>
        <p:spPr>
          <a:xfrm>
            <a:off x="1049867" y="5896880"/>
            <a:ext cx="0" cy="120097"/>
          </a:xfrm>
          <a:prstGeom prst="line">
            <a:avLst/>
          </a:prstGeom>
          <a:ln w="2857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69D4A8F-F918-4AD3-388C-2780E5B723EB}"/>
              </a:ext>
            </a:extLst>
          </p:cNvPr>
          <p:cNvCxnSpPr>
            <a:cxnSpLocks/>
          </p:cNvCxnSpPr>
          <p:nvPr/>
        </p:nvCxnSpPr>
        <p:spPr>
          <a:xfrm>
            <a:off x="2776279" y="5896880"/>
            <a:ext cx="0" cy="120097"/>
          </a:xfrm>
          <a:prstGeom prst="line">
            <a:avLst/>
          </a:prstGeom>
          <a:ln w="2857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BC3C428-5D68-C9A3-AF57-C5C44E3617B4}"/>
              </a:ext>
            </a:extLst>
          </p:cNvPr>
          <p:cNvCxnSpPr>
            <a:cxnSpLocks/>
          </p:cNvCxnSpPr>
          <p:nvPr/>
        </p:nvCxnSpPr>
        <p:spPr>
          <a:xfrm>
            <a:off x="4579810" y="5896880"/>
            <a:ext cx="0" cy="120097"/>
          </a:xfrm>
          <a:prstGeom prst="line">
            <a:avLst/>
          </a:prstGeom>
          <a:ln w="2857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992A477-5F72-6468-A846-98B89DFAC16C}"/>
              </a:ext>
            </a:extLst>
          </p:cNvPr>
          <p:cNvCxnSpPr>
            <a:cxnSpLocks/>
          </p:cNvCxnSpPr>
          <p:nvPr/>
        </p:nvCxnSpPr>
        <p:spPr>
          <a:xfrm>
            <a:off x="6229102" y="5896880"/>
            <a:ext cx="0" cy="120097"/>
          </a:xfrm>
          <a:prstGeom prst="line">
            <a:avLst/>
          </a:prstGeom>
          <a:ln w="2857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17BA10-D6C7-C4E9-1D84-93D2895E3888}"/>
              </a:ext>
            </a:extLst>
          </p:cNvPr>
          <p:cNvCxnSpPr>
            <a:cxnSpLocks/>
          </p:cNvCxnSpPr>
          <p:nvPr/>
        </p:nvCxnSpPr>
        <p:spPr>
          <a:xfrm>
            <a:off x="7955513" y="5896880"/>
            <a:ext cx="0" cy="120097"/>
          </a:xfrm>
          <a:prstGeom prst="line">
            <a:avLst/>
          </a:prstGeom>
          <a:ln w="2857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ABD6E-61AE-6EA5-FCA2-2ECB8BC5C638}"/>
              </a:ext>
            </a:extLst>
          </p:cNvPr>
          <p:cNvCxnSpPr>
            <a:cxnSpLocks/>
          </p:cNvCxnSpPr>
          <p:nvPr/>
        </p:nvCxnSpPr>
        <p:spPr>
          <a:xfrm>
            <a:off x="9681924" y="5896880"/>
            <a:ext cx="0" cy="120097"/>
          </a:xfrm>
          <a:prstGeom prst="line">
            <a:avLst/>
          </a:prstGeom>
          <a:ln w="2857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5B8C9E2-CF63-59B5-674C-2E21CD51F926}"/>
              </a:ext>
            </a:extLst>
          </p:cNvPr>
          <p:cNvCxnSpPr>
            <a:cxnSpLocks/>
          </p:cNvCxnSpPr>
          <p:nvPr/>
        </p:nvCxnSpPr>
        <p:spPr>
          <a:xfrm>
            <a:off x="11408336" y="5896880"/>
            <a:ext cx="0" cy="120097"/>
          </a:xfrm>
          <a:prstGeom prst="line">
            <a:avLst/>
          </a:prstGeom>
          <a:ln w="2857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74749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OBJECTIVE</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chemeClr val="tx1">
                  <a:lumMod val="65000"/>
                  <a:lumOff val="35000"/>
                </a:schemeClr>
              </a:solidFill>
              <a:latin typeface="Poppins" panose="00000500000000000000" pitchFamily="2" charset="0"/>
              <a:cs typeface="Poppins" panose="00000500000000000000" pitchFamily="2" charset="0"/>
            </a:endParaRPr>
          </a:p>
        </p:txBody>
      </p:sp>
      <p:grpSp>
        <p:nvGrpSpPr>
          <p:cNvPr id="20" name="Group 19">
            <a:extLst>
              <a:ext uri="{FF2B5EF4-FFF2-40B4-BE49-F238E27FC236}">
                <a16:creationId xmlns:a16="http://schemas.microsoft.com/office/drawing/2014/main" id="{937F04D9-9706-F1CC-16EC-BD03FA8F14E0}"/>
              </a:ext>
            </a:extLst>
          </p:cNvPr>
          <p:cNvGrpSpPr/>
          <p:nvPr/>
        </p:nvGrpSpPr>
        <p:grpSpPr>
          <a:xfrm>
            <a:off x="246044" y="613518"/>
            <a:ext cx="9009540" cy="5630963"/>
            <a:chOff x="411297" y="1050766"/>
            <a:chExt cx="9009540" cy="5630963"/>
          </a:xfrm>
        </p:grpSpPr>
        <p:pic>
          <p:nvPicPr>
            <p:cNvPr id="3" name="Picture 2" descr="A group of people in clothing&#10;&#10;Description automatically generated with low confidence">
              <a:extLst>
                <a:ext uri="{FF2B5EF4-FFF2-40B4-BE49-F238E27FC236}">
                  <a16:creationId xmlns:a16="http://schemas.microsoft.com/office/drawing/2014/main" id="{AA3A847E-2A65-E10F-40F6-1B8DE1A08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97" y="1050766"/>
              <a:ext cx="9009540" cy="5630963"/>
            </a:xfrm>
            <a:prstGeom prst="rect">
              <a:avLst/>
            </a:prstGeom>
          </p:spPr>
        </p:pic>
        <p:grpSp>
          <p:nvGrpSpPr>
            <p:cNvPr id="19" name="Group 18">
              <a:extLst>
                <a:ext uri="{FF2B5EF4-FFF2-40B4-BE49-F238E27FC236}">
                  <a16:creationId xmlns:a16="http://schemas.microsoft.com/office/drawing/2014/main" id="{DE245435-4097-FDCF-B5A3-0163AFAC52DB}"/>
                </a:ext>
              </a:extLst>
            </p:cNvPr>
            <p:cNvGrpSpPr/>
            <p:nvPr/>
          </p:nvGrpSpPr>
          <p:grpSpPr>
            <a:xfrm>
              <a:off x="1361466" y="3082164"/>
              <a:ext cx="880610" cy="479016"/>
              <a:chOff x="1382617" y="2836958"/>
              <a:chExt cx="948310" cy="515842"/>
            </a:xfrm>
          </p:grpSpPr>
          <p:sp>
            <p:nvSpPr>
              <p:cNvPr id="4" name="Rectangle 3">
                <a:extLst>
                  <a:ext uri="{FF2B5EF4-FFF2-40B4-BE49-F238E27FC236}">
                    <a16:creationId xmlns:a16="http://schemas.microsoft.com/office/drawing/2014/main" id="{D93AA381-A12C-682B-C22B-A9A55D38FB4C}"/>
                  </a:ext>
                </a:extLst>
              </p:cNvPr>
              <p:cNvSpPr/>
              <p:nvPr/>
            </p:nvSpPr>
            <p:spPr>
              <a:xfrm>
                <a:off x="1826102" y="2847975"/>
                <a:ext cx="504825" cy="504825"/>
              </a:xfrm>
              <a:prstGeom prst="rect">
                <a:avLst/>
              </a:prstGeom>
              <a:solidFill>
                <a:schemeClr val="bg1">
                  <a:alpha val="46000"/>
                </a:schemeClr>
              </a:solidFill>
              <a:ln w="38100">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76F77E-BF59-27D3-4CE7-B29B7F996AAA}"/>
                  </a:ext>
                </a:extLst>
              </p:cNvPr>
              <p:cNvSpPr/>
              <p:nvPr/>
            </p:nvSpPr>
            <p:spPr>
              <a:xfrm>
                <a:off x="1382617" y="2836958"/>
                <a:ext cx="435452" cy="314325"/>
              </a:xfrm>
              <a:prstGeom prst="rect">
                <a:avLst/>
              </a:prstGeom>
              <a:solidFill>
                <a:srgbClr val="08A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grpSp>
        <p:grpSp>
          <p:nvGrpSpPr>
            <p:cNvPr id="17" name="Group 16">
              <a:extLst>
                <a:ext uri="{FF2B5EF4-FFF2-40B4-BE49-F238E27FC236}">
                  <a16:creationId xmlns:a16="http://schemas.microsoft.com/office/drawing/2014/main" id="{FC7B5B34-3AAC-DF36-9D57-A140C4D108D0}"/>
                </a:ext>
              </a:extLst>
            </p:cNvPr>
            <p:cNvGrpSpPr/>
            <p:nvPr/>
          </p:nvGrpSpPr>
          <p:grpSpPr>
            <a:xfrm>
              <a:off x="4744934" y="3029124"/>
              <a:ext cx="880610" cy="479016"/>
              <a:chOff x="3935317" y="2770283"/>
              <a:chExt cx="948310" cy="515842"/>
            </a:xfrm>
          </p:grpSpPr>
          <p:sp>
            <p:nvSpPr>
              <p:cNvPr id="11" name="Rectangle 10">
                <a:extLst>
                  <a:ext uri="{FF2B5EF4-FFF2-40B4-BE49-F238E27FC236}">
                    <a16:creationId xmlns:a16="http://schemas.microsoft.com/office/drawing/2014/main" id="{783E20D5-E8B9-6EA3-0A38-CB0F9B78F5E0}"/>
                  </a:ext>
                </a:extLst>
              </p:cNvPr>
              <p:cNvSpPr/>
              <p:nvPr/>
            </p:nvSpPr>
            <p:spPr>
              <a:xfrm>
                <a:off x="4378802" y="2781300"/>
                <a:ext cx="504825" cy="504825"/>
              </a:xfrm>
              <a:prstGeom prst="rect">
                <a:avLst/>
              </a:prstGeom>
              <a:solidFill>
                <a:schemeClr val="bg1">
                  <a:alpha val="46000"/>
                </a:schemeClr>
              </a:solidFill>
              <a:ln w="38100">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464839-6266-1987-C1D4-DBD7322C2033}"/>
                  </a:ext>
                </a:extLst>
              </p:cNvPr>
              <p:cNvSpPr/>
              <p:nvPr/>
            </p:nvSpPr>
            <p:spPr>
              <a:xfrm>
                <a:off x="3935317" y="2770283"/>
                <a:ext cx="435452" cy="314325"/>
              </a:xfrm>
              <a:prstGeom prst="rect">
                <a:avLst/>
              </a:prstGeom>
              <a:solidFill>
                <a:srgbClr val="08A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t>
                </a:r>
              </a:p>
            </p:txBody>
          </p:sp>
        </p:grpSp>
        <p:grpSp>
          <p:nvGrpSpPr>
            <p:cNvPr id="10" name="Group 9">
              <a:extLst>
                <a:ext uri="{FF2B5EF4-FFF2-40B4-BE49-F238E27FC236}">
                  <a16:creationId xmlns:a16="http://schemas.microsoft.com/office/drawing/2014/main" id="{F21BA6B3-AEA9-0AA0-3D83-F8F0CE617ABA}"/>
                </a:ext>
              </a:extLst>
            </p:cNvPr>
            <p:cNvGrpSpPr/>
            <p:nvPr/>
          </p:nvGrpSpPr>
          <p:grpSpPr>
            <a:xfrm>
              <a:off x="7376075" y="3118407"/>
              <a:ext cx="880610" cy="479016"/>
              <a:chOff x="7916767" y="2832195"/>
              <a:chExt cx="948310" cy="515842"/>
            </a:xfrm>
          </p:grpSpPr>
          <p:sp>
            <p:nvSpPr>
              <p:cNvPr id="13" name="Rectangle 12">
                <a:extLst>
                  <a:ext uri="{FF2B5EF4-FFF2-40B4-BE49-F238E27FC236}">
                    <a16:creationId xmlns:a16="http://schemas.microsoft.com/office/drawing/2014/main" id="{2A6A1729-CAC7-83F1-EA71-2FE5B2179737}"/>
                  </a:ext>
                </a:extLst>
              </p:cNvPr>
              <p:cNvSpPr/>
              <p:nvPr/>
            </p:nvSpPr>
            <p:spPr>
              <a:xfrm>
                <a:off x="8360252" y="2843212"/>
                <a:ext cx="504825" cy="504825"/>
              </a:xfrm>
              <a:prstGeom prst="rect">
                <a:avLst/>
              </a:prstGeom>
              <a:solidFill>
                <a:schemeClr val="bg1">
                  <a:alpha val="46000"/>
                </a:schemeClr>
              </a:solidFill>
              <a:ln w="38100">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877CD3-917D-BBFB-FD05-5566CBB44CA9}"/>
                  </a:ext>
                </a:extLst>
              </p:cNvPr>
              <p:cNvSpPr/>
              <p:nvPr/>
            </p:nvSpPr>
            <p:spPr>
              <a:xfrm>
                <a:off x="7916767" y="2832195"/>
                <a:ext cx="435452" cy="314325"/>
              </a:xfrm>
              <a:prstGeom prst="rect">
                <a:avLst/>
              </a:prstGeom>
              <a:solidFill>
                <a:srgbClr val="08A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grpSp>
        <p:grpSp>
          <p:nvGrpSpPr>
            <p:cNvPr id="18" name="Group 17">
              <a:extLst>
                <a:ext uri="{FF2B5EF4-FFF2-40B4-BE49-F238E27FC236}">
                  <a16:creationId xmlns:a16="http://schemas.microsoft.com/office/drawing/2014/main" id="{A5A37C6F-FA2A-D8BA-1227-23141F8822E1}"/>
                </a:ext>
              </a:extLst>
            </p:cNvPr>
            <p:cNvGrpSpPr/>
            <p:nvPr/>
          </p:nvGrpSpPr>
          <p:grpSpPr>
            <a:xfrm>
              <a:off x="2330858" y="3746870"/>
              <a:ext cx="880610" cy="479016"/>
              <a:chOff x="2525617" y="3522758"/>
              <a:chExt cx="948310" cy="515842"/>
            </a:xfrm>
          </p:grpSpPr>
          <p:sp>
            <p:nvSpPr>
              <p:cNvPr id="15" name="Rectangle 14">
                <a:extLst>
                  <a:ext uri="{FF2B5EF4-FFF2-40B4-BE49-F238E27FC236}">
                    <a16:creationId xmlns:a16="http://schemas.microsoft.com/office/drawing/2014/main" id="{F366244D-0A44-F0C7-95AD-05B5F21A9E3F}"/>
                  </a:ext>
                </a:extLst>
              </p:cNvPr>
              <p:cNvSpPr/>
              <p:nvPr/>
            </p:nvSpPr>
            <p:spPr>
              <a:xfrm>
                <a:off x="2969102" y="3533775"/>
                <a:ext cx="504825" cy="504825"/>
              </a:xfrm>
              <a:prstGeom prst="rect">
                <a:avLst/>
              </a:prstGeom>
              <a:solidFill>
                <a:schemeClr val="bg1">
                  <a:alpha val="46000"/>
                </a:schemeClr>
              </a:solidFill>
              <a:ln w="38100">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E95B22-2D5D-21A6-3D6A-BBBAB760DE63}"/>
                  </a:ext>
                </a:extLst>
              </p:cNvPr>
              <p:cNvSpPr/>
              <p:nvPr/>
            </p:nvSpPr>
            <p:spPr>
              <a:xfrm>
                <a:off x="2525617" y="3522758"/>
                <a:ext cx="435452" cy="314325"/>
              </a:xfrm>
              <a:prstGeom prst="rect">
                <a:avLst/>
              </a:prstGeom>
              <a:solidFill>
                <a:srgbClr val="08A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
                </a:r>
              </a:p>
            </p:txBody>
          </p:sp>
        </p:grpSp>
      </p:grpSp>
      <p:cxnSp>
        <p:nvCxnSpPr>
          <p:cNvPr id="22" name="Straight Connector 21">
            <a:extLst>
              <a:ext uri="{FF2B5EF4-FFF2-40B4-BE49-F238E27FC236}">
                <a16:creationId xmlns:a16="http://schemas.microsoft.com/office/drawing/2014/main" id="{D8F5B64C-D2C8-687F-B0EB-E90C2FB18144}"/>
              </a:ext>
            </a:extLst>
          </p:cNvPr>
          <p:cNvCxnSpPr/>
          <p:nvPr/>
        </p:nvCxnSpPr>
        <p:spPr>
          <a:xfrm>
            <a:off x="9021998" y="1279577"/>
            <a:ext cx="0" cy="3999122"/>
          </a:xfrm>
          <a:prstGeom prst="line">
            <a:avLst/>
          </a:prstGeom>
          <a:ln w="762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5F48CD9-E3D3-A817-B4AC-5114AA10F2C7}"/>
              </a:ext>
            </a:extLst>
          </p:cNvPr>
          <p:cNvSpPr txBox="1"/>
          <p:nvPr/>
        </p:nvSpPr>
        <p:spPr>
          <a:xfrm>
            <a:off x="9606263" y="2003548"/>
            <a:ext cx="1837362" cy="1938992"/>
          </a:xfrm>
          <a:prstGeom prst="rect">
            <a:avLst/>
          </a:prstGeom>
          <a:noFill/>
        </p:spPr>
        <p:txBody>
          <a:bodyPr wrap="none" rtlCol="0">
            <a:spAutoFit/>
          </a:bodyPr>
          <a:lstStyle/>
          <a:p>
            <a:r>
              <a:rPr lang="en-US" sz="12000" b="1" dirty="0">
                <a:solidFill>
                  <a:srgbClr val="08A422"/>
                </a:solidFill>
                <a:latin typeface="Oswald" pitchFamily="2" charset="0"/>
              </a:rPr>
              <a:t>04</a:t>
            </a:r>
          </a:p>
        </p:txBody>
      </p:sp>
      <p:pic>
        <p:nvPicPr>
          <p:cNvPr id="25" name="Graphic 24" descr="Security camera with solid fill">
            <a:extLst>
              <a:ext uri="{FF2B5EF4-FFF2-40B4-BE49-F238E27FC236}">
                <a16:creationId xmlns:a16="http://schemas.microsoft.com/office/drawing/2014/main" id="{D1B47DA3-B082-A787-3AFC-9F898C8DC9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7976490" y="1198293"/>
            <a:ext cx="1194317" cy="1358612"/>
          </a:xfrm>
          <a:prstGeom prst="rect">
            <a:avLst/>
          </a:prstGeom>
        </p:spPr>
      </p:pic>
      <p:sp>
        <p:nvSpPr>
          <p:cNvPr id="27" name="Rectangle: Rounded Corners 26">
            <a:extLst>
              <a:ext uri="{FF2B5EF4-FFF2-40B4-BE49-F238E27FC236}">
                <a16:creationId xmlns:a16="http://schemas.microsoft.com/office/drawing/2014/main" id="{61E3D8BA-22C0-D311-2B3B-96942C34B985}"/>
              </a:ext>
            </a:extLst>
          </p:cNvPr>
          <p:cNvSpPr/>
          <p:nvPr/>
        </p:nvSpPr>
        <p:spPr>
          <a:xfrm>
            <a:off x="9406188" y="1568144"/>
            <a:ext cx="2255946" cy="2574878"/>
          </a:xfrm>
          <a:prstGeom prst="roundRect">
            <a:avLst>
              <a:gd name="adj" fmla="val 4104"/>
            </a:avLst>
          </a:prstGeom>
          <a:noFill/>
          <a:ln w="76200">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2C2CA43-411D-544D-F9CE-98292EA953B2}"/>
              </a:ext>
            </a:extLst>
          </p:cNvPr>
          <p:cNvSpPr txBox="1"/>
          <p:nvPr/>
        </p:nvSpPr>
        <p:spPr>
          <a:xfrm>
            <a:off x="9657559" y="1872417"/>
            <a:ext cx="1734770" cy="307777"/>
          </a:xfrm>
          <a:prstGeom prst="rect">
            <a:avLst/>
          </a:prstGeom>
          <a:noFill/>
        </p:spPr>
        <p:txBody>
          <a:bodyPr wrap="none" rtlCol="0">
            <a:spAutoFit/>
          </a:bodyPr>
          <a:lstStyle/>
          <a:p>
            <a:r>
              <a:rPr lang="en-US" sz="1400" dirty="0">
                <a:solidFill>
                  <a:schemeClr val="tx1">
                    <a:lumMod val="75000"/>
                    <a:lumOff val="25000"/>
                  </a:schemeClr>
                </a:solidFill>
                <a:latin typeface="Poppins" panose="00000500000000000000" pitchFamily="2" charset="0"/>
                <a:cs typeface="Poppins" panose="00000500000000000000" pitchFamily="2" charset="0"/>
              </a:rPr>
              <a:t>Total Attendance</a:t>
            </a:r>
          </a:p>
        </p:txBody>
      </p:sp>
    </p:spTree>
    <p:extLst>
      <p:ext uri="{BB962C8B-B14F-4D97-AF65-F5344CB8AC3E}">
        <p14:creationId xmlns:p14="http://schemas.microsoft.com/office/powerpoint/2010/main" val="48259013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MODEL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ARCHITECTURE. </a:t>
            </a:r>
            <a:endParaRPr lang="en-US" sz="3200" b="1" dirty="0">
              <a:solidFill>
                <a:schemeClr val="tx1">
                  <a:lumMod val="65000"/>
                  <a:lumOff val="35000"/>
                </a:schemeClr>
              </a:solidFill>
              <a:latin typeface="Poppins" panose="00000500000000000000" pitchFamily="2" charset="0"/>
              <a:cs typeface="Poppins" panose="00000500000000000000" pitchFamily="2" charset="0"/>
            </a:endParaRPr>
          </a:p>
        </p:txBody>
      </p:sp>
      <p:pic>
        <p:nvPicPr>
          <p:cNvPr id="9" name="Graphic 8" descr="Database with solid fill">
            <a:extLst>
              <a:ext uri="{FF2B5EF4-FFF2-40B4-BE49-F238E27FC236}">
                <a16:creationId xmlns:a16="http://schemas.microsoft.com/office/drawing/2014/main" id="{91BE32FE-3C93-8AC3-4F6A-4D1566A550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7782" y="3913511"/>
            <a:ext cx="1294485" cy="1294485"/>
          </a:xfrm>
          <a:prstGeom prst="rect">
            <a:avLst/>
          </a:prstGeom>
        </p:spPr>
      </p:pic>
      <p:grpSp>
        <p:nvGrpSpPr>
          <p:cNvPr id="49" name="Group 48">
            <a:extLst>
              <a:ext uri="{FF2B5EF4-FFF2-40B4-BE49-F238E27FC236}">
                <a16:creationId xmlns:a16="http://schemas.microsoft.com/office/drawing/2014/main" id="{E099C490-30C2-EE8E-CE12-371EB1F1B696}"/>
              </a:ext>
            </a:extLst>
          </p:cNvPr>
          <p:cNvGrpSpPr/>
          <p:nvPr/>
        </p:nvGrpSpPr>
        <p:grpSpPr>
          <a:xfrm>
            <a:off x="706597" y="1215254"/>
            <a:ext cx="1199858" cy="1080673"/>
            <a:chOff x="916866" y="1043115"/>
            <a:chExt cx="1874696" cy="1688476"/>
          </a:xfrm>
        </p:grpSpPr>
        <p:pic>
          <p:nvPicPr>
            <p:cNvPr id="13" name="Picture 12" descr="A picture containing text, vector graphics&#10;&#10;Description automatically generated">
              <a:extLst>
                <a:ext uri="{FF2B5EF4-FFF2-40B4-BE49-F238E27FC236}">
                  <a16:creationId xmlns:a16="http://schemas.microsoft.com/office/drawing/2014/main" id="{BF99CF1B-9A05-85EF-684C-8F32E1058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170" y="1160316"/>
              <a:ext cx="1458185" cy="1458185"/>
            </a:xfrm>
            <a:prstGeom prst="rect">
              <a:avLst/>
            </a:prstGeom>
          </p:spPr>
        </p:pic>
        <p:grpSp>
          <p:nvGrpSpPr>
            <p:cNvPr id="29" name="Group 28">
              <a:extLst>
                <a:ext uri="{FF2B5EF4-FFF2-40B4-BE49-F238E27FC236}">
                  <a16:creationId xmlns:a16="http://schemas.microsoft.com/office/drawing/2014/main" id="{4E10BE6D-F6AA-4536-E70C-A897E2816F7E}"/>
                </a:ext>
              </a:extLst>
            </p:cNvPr>
            <p:cNvGrpSpPr/>
            <p:nvPr/>
          </p:nvGrpSpPr>
          <p:grpSpPr>
            <a:xfrm>
              <a:off x="916866" y="2334210"/>
              <a:ext cx="396607" cy="393840"/>
              <a:chOff x="3503364" y="1291741"/>
              <a:chExt cx="396607" cy="393840"/>
            </a:xfrm>
          </p:grpSpPr>
          <p:cxnSp>
            <p:nvCxnSpPr>
              <p:cNvPr id="23" name="Straight Connector 22">
                <a:extLst>
                  <a:ext uri="{FF2B5EF4-FFF2-40B4-BE49-F238E27FC236}">
                    <a16:creationId xmlns:a16="http://schemas.microsoft.com/office/drawing/2014/main" id="{5CA5DBA1-ECD9-F9C4-37BF-C57590DB43F8}"/>
                  </a:ext>
                </a:extLst>
              </p:cNvPr>
              <p:cNvCxnSpPr/>
              <p:nvPr/>
            </p:nvCxnSpPr>
            <p:spPr>
              <a:xfrm>
                <a:off x="3525398" y="1291741"/>
                <a:ext cx="0" cy="39384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E6E32F-5FFD-BD8C-0477-1ACA72F3C731}"/>
                  </a:ext>
                </a:extLst>
              </p:cNvPr>
              <p:cNvCxnSpPr>
                <a:cxnSpLocks/>
              </p:cNvCxnSpPr>
              <p:nvPr/>
            </p:nvCxnSpPr>
            <p:spPr>
              <a:xfrm flipH="1">
                <a:off x="3503364" y="1663547"/>
                <a:ext cx="39660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D75C303B-FAD6-D6D7-7987-4B4CB066A3D4}"/>
                </a:ext>
              </a:extLst>
            </p:cNvPr>
            <p:cNvGrpSpPr/>
            <p:nvPr/>
          </p:nvGrpSpPr>
          <p:grpSpPr>
            <a:xfrm rot="5400000">
              <a:off x="916866" y="1044499"/>
              <a:ext cx="396607" cy="393840"/>
              <a:chOff x="3503364" y="1291741"/>
              <a:chExt cx="396607" cy="393840"/>
            </a:xfrm>
          </p:grpSpPr>
          <p:cxnSp>
            <p:nvCxnSpPr>
              <p:cNvPr id="32" name="Straight Connector 31">
                <a:extLst>
                  <a:ext uri="{FF2B5EF4-FFF2-40B4-BE49-F238E27FC236}">
                    <a16:creationId xmlns:a16="http://schemas.microsoft.com/office/drawing/2014/main" id="{CCDD8CFD-55C2-EFDB-D929-7C426B65CEF7}"/>
                  </a:ext>
                </a:extLst>
              </p:cNvPr>
              <p:cNvCxnSpPr/>
              <p:nvPr/>
            </p:nvCxnSpPr>
            <p:spPr>
              <a:xfrm>
                <a:off x="3525398" y="1291741"/>
                <a:ext cx="0" cy="39384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A54C1C-B600-DC46-A673-0B0736FE3E3A}"/>
                  </a:ext>
                </a:extLst>
              </p:cNvPr>
              <p:cNvCxnSpPr>
                <a:cxnSpLocks/>
              </p:cNvCxnSpPr>
              <p:nvPr/>
            </p:nvCxnSpPr>
            <p:spPr>
              <a:xfrm flipH="1">
                <a:off x="3503364" y="1663547"/>
                <a:ext cx="39660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DB938528-5633-E4A3-0B0B-03521BBA9CEA}"/>
                </a:ext>
              </a:extLst>
            </p:cNvPr>
            <p:cNvGrpSpPr/>
            <p:nvPr/>
          </p:nvGrpSpPr>
          <p:grpSpPr>
            <a:xfrm flipH="1">
              <a:off x="2394955" y="2337751"/>
              <a:ext cx="396607" cy="393840"/>
              <a:chOff x="3503364" y="1291741"/>
              <a:chExt cx="396607" cy="393840"/>
            </a:xfrm>
          </p:grpSpPr>
          <p:cxnSp>
            <p:nvCxnSpPr>
              <p:cNvPr id="35" name="Straight Connector 34">
                <a:extLst>
                  <a:ext uri="{FF2B5EF4-FFF2-40B4-BE49-F238E27FC236}">
                    <a16:creationId xmlns:a16="http://schemas.microsoft.com/office/drawing/2014/main" id="{390B89C8-384A-4069-062F-AA34E7F3EF49}"/>
                  </a:ext>
                </a:extLst>
              </p:cNvPr>
              <p:cNvCxnSpPr/>
              <p:nvPr/>
            </p:nvCxnSpPr>
            <p:spPr>
              <a:xfrm>
                <a:off x="3525398" y="1291741"/>
                <a:ext cx="0" cy="39384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39E6F6E-3D03-949C-271E-788E231355FB}"/>
                  </a:ext>
                </a:extLst>
              </p:cNvPr>
              <p:cNvCxnSpPr>
                <a:cxnSpLocks/>
              </p:cNvCxnSpPr>
              <p:nvPr/>
            </p:nvCxnSpPr>
            <p:spPr>
              <a:xfrm flipH="1">
                <a:off x="3503364" y="1663547"/>
                <a:ext cx="39660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1289AE2-5405-9876-951B-048F588DFB39}"/>
                </a:ext>
              </a:extLst>
            </p:cNvPr>
            <p:cNvGrpSpPr/>
            <p:nvPr/>
          </p:nvGrpSpPr>
          <p:grpSpPr>
            <a:xfrm rot="16200000" flipH="1">
              <a:off x="2394955" y="1048040"/>
              <a:ext cx="396607" cy="393840"/>
              <a:chOff x="3503364" y="1291741"/>
              <a:chExt cx="396607" cy="393840"/>
            </a:xfrm>
          </p:grpSpPr>
          <p:cxnSp>
            <p:nvCxnSpPr>
              <p:cNvPr id="38" name="Straight Connector 37">
                <a:extLst>
                  <a:ext uri="{FF2B5EF4-FFF2-40B4-BE49-F238E27FC236}">
                    <a16:creationId xmlns:a16="http://schemas.microsoft.com/office/drawing/2014/main" id="{639EF4B6-79DB-21CF-41B8-A680CCADABFA}"/>
                  </a:ext>
                </a:extLst>
              </p:cNvPr>
              <p:cNvCxnSpPr/>
              <p:nvPr/>
            </p:nvCxnSpPr>
            <p:spPr>
              <a:xfrm>
                <a:off x="3525398" y="1291741"/>
                <a:ext cx="0" cy="39384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2E5CBD8-C8A8-21A1-F47A-C1FD595D2B20}"/>
                  </a:ext>
                </a:extLst>
              </p:cNvPr>
              <p:cNvCxnSpPr>
                <a:cxnSpLocks/>
              </p:cNvCxnSpPr>
              <p:nvPr/>
            </p:nvCxnSpPr>
            <p:spPr>
              <a:xfrm flipH="1">
                <a:off x="3503364" y="1663547"/>
                <a:ext cx="396607"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19C02115-4250-819B-A8E6-D46064FBD172}"/>
              </a:ext>
            </a:extLst>
          </p:cNvPr>
          <p:cNvGrpSpPr/>
          <p:nvPr/>
        </p:nvGrpSpPr>
        <p:grpSpPr>
          <a:xfrm>
            <a:off x="740584" y="2490267"/>
            <a:ext cx="1093634" cy="1080924"/>
            <a:chOff x="817247" y="2509817"/>
            <a:chExt cx="1093634" cy="1080924"/>
          </a:xfrm>
        </p:grpSpPr>
        <p:pic>
          <p:nvPicPr>
            <p:cNvPr id="5" name="Graphic 4" descr="Web cam with solid fill">
              <a:extLst>
                <a:ext uri="{FF2B5EF4-FFF2-40B4-BE49-F238E27FC236}">
                  <a16:creationId xmlns:a16="http://schemas.microsoft.com/office/drawing/2014/main" id="{482FCDA3-E580-AACB-9080-DDBACEDCDC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0166" y="2509817"/>
              <a:ext cx="847557" cy="847557"/>
            </a:xfrm>
            <a:prstGeom prst="rect">
              <a:avLst/>
            </a:prstGeom>
          </p:spPr>
        </p:pic>
        <p:sp>
          <p:nvSpPr>
            <p:cNvPr id="30" name="TextBox 29">
              <a:extLst>
                <a:ext uri="{FF2B5EF4-FFF2-40B4-BE49-F238E27FC236}">
                  <a16:creationId xmlns:a16="http://schemas.microsoft.com/office/drawing/2014/main" id="{3DECD685-2703-E32B-3628-2C7BC4E59CEC}"/>
                </a:ext>
              </a:extLst>
            </p:cNvPr>
            <p:cNvSpPr txBox="1"/>
            <p:nvPr/>
          </p:nvSpPr>
          <p:spPr>
            <a:xfrm>
              <a:off x="817247" y="3282964"/>
              <a:ext cx="1093634" cy="307777"/>
            </a:xfrm>
            <a:prstGeom prst="rect">
              <a:avLst/>
            </a:prstGeom>
            <a:noFill/>
          </p:spPr>
          <p:txBody>
            <a:bodyPr wrap="square" rtlCol="0">
              <a:spAutoFit/>
            </a:bodyPr>
            <a:lstStyle/>
            <a:p>
              <a:r>
                <a:rPr lang="en-US" sz="1400" dirty="0">
                  <a:latin typeface="Poppins" panose="00000500000000000000" pitchFamily="2" charset="0"/>
                  <a:cs typeface="Poppins" panose="00000500000000000000" pitchFamily="2" charset="0"/>
                </a:rPr>
                <a:t>Web cam</a:t>
              </a:r>
            </a:p>
          </p:txBody>
        </p:sp>
      </p:grpSp>
      <p:cxnSp>
        <p:nvCxnSpPr>
          <p:cNvPr id="41" name="Straight Connector 40">
            <a:extLst>
              <a:ext uri="{FF2B5EF4-FFF2-40B4-BE49-F238E27FC236}">
                <a16:creationId xmlns:a16="http://schemas.microsoft.com/office/drawing/2014/main" id="{F96F8E28-C571-131D-517D-36FDFE2218AB}"/>
              </a:ext>
            </a:extLst>
          </p:cNvPr>
          <p:cNvCxnSpPr>
            <a:cxnSpLocks/>
            <a:endCxn id="66" idx="1"/>
          </p:cNvCxnSpPr>
          <p:nvPr/>
        </p:nvCxnSpPr>
        <p:spPr>
          <a:xfrm>
            <a:off x="2183240" y="2549486"/>
            <a:ext cx="775271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0CB03A70-F64A-5B07-C50D-3F74A0AD7228}"/>
              </a:ext>
            </a:extLst>
          </p:cNvPr>
          <p:cNvSpPr/>
          <p:nvPr/>
        </p:nvSpPr>
        <p:spPr>
          <a:xfrm>
            <a:off x="2969370" y="1934148"/>
            <a:ext cx="1386158" cy="1225627"/>
          </a:xfrm>
          <a:prstGeom prst="roundRect">
            <a:avLst>
              <a:gd name="adj" fmla="val 7678"/>
            </a:avLst>
          </a:prstGeom>
          <a:solidFill>
            <a:srgbClr val="08A42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Poppins" panose="00000500000000000000" pitchFamily="2" charset="0"/>
                <a:cs typeface="Poppins" panose="00000500000000000000" pitchFamily="2" charset="0"/>
              </a:rPr>
              <a:t>Face </a:t>
            </a:r>
          </a:p>
          <a:p>
            <a:pPr algn="ctr"/>
            <a:r>
              <a:rPr lang="en-US" sz="1400" b="1" dirty="0">
                <a:latin typeface="Poppins" panose="00000500000000000000" pitchFamily="2" charset="0"/>
                <a:cs typeface="Poppins" panose="00000500000000000000" pitchFamily="2" charset="0"/>
              </a:rPr>
              <a:t>Detection</a:t>
            </a:r>
          </a:p>
        </p:txBody>
      </p:sp>
      <p:sp>
        <p:nvSpPr>
          <p:cNvPr id="8" name="Rectangle: Rounded Corners 7">
            <a:extLst>
              <a:ext uri="{FF2B5EF4-FFF2-40B4-BE49-F238E27FC236}">
                <a16:creationId xmlns:a16="http://schemas.microsoft.com/office/drawing/2014/main" id="{EDE954C1-C8C3-5A8B-A1FD-519E1B8C14A7}"/>
              </a:ext>
            </a:extLst>
          </p:cNvPr>
          <p:cNvSpPr/>
          <p:nvPr/>
        </p:nvSpPr>
        <p:spPr>
          <a:xfrm>
            <a:off x="7111695" y="1934148"/>
            <a:ext cx="1653472" cy="1225627"/>
          </a:xfrm>
          <a:prstGeom prst="roundRect">
            <a:avLst>
              <a:gd name="adj" fmla="val 7678"/>
            </a:avLst>
          </a:prstGeom>
          <a:solidFill>
            <a:srgbClr val="08A42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Poppins" panose="00000500000000000000" pitchFamily="2" charset="0"/>
                <a:cs typeface="Poppins" panose="00000500000000000000" pitchFamily="2" charset="0"/>
              </a:rPr>
              <a:t>Image</a:t>
            </a:r>
          </a:p>
          <a:p>
            <a:pPr algn="ctr"/>
            <a:r>
              <a:rPr lang="en-US" sz="1600" b="1" dirty="0">
                <a:latin typeface="Poppins" panose="00000500000000000000" pitchFamily="2" charset="0"/>
                <a:cs typeface="Poppins" panose="00000500000000000000" pitchFamily="2" charset="0"/>
              </a:rPr>
              <a:t>Training</a:t>
            </a:r>
          </a:p>
        </p:txBody>
      </p:sp>
      <p:sp>
        <p:nvSpPr>
          <p:cNvPr id="47" name="TextBox 46">
            <a:extLst>
              <a:ext uri="{FF2B5EF4-FFF2-40B4-BE49-F238E27FC236}">
                <a16:creationId xmlns:a16="http://schemas.microsoft.com/office/drawing/2014/main" id="{AF458A76-021E-6425-EB7F-B05C1077EE71}"/>
              </a:ext>
            </a:extLst>
          </p:cNvPr>
          <p:cNvSpPr txBox="1"/>
          <p:nvPr/>
        </p:nvSpPr>
        <p:spPr>
          <a:xfrm>
            <a:off x="10281222" y="5298942"/>
            <a:ext cx="1241045" cy="523220"/>
          </a:xfrm>
          <a:prstGeom prst="rect">
            <a:avLst/>
          </a:prstGeom>
          <a:noFill/>
        </p:spPr>
        <p:txBody>
          <a:bodyPr wrap="none" rtlCol="0">
            <a:spAutoFit/>
          </a:bodyPr>
          <a:lstStyle/>
          <a:p>
            <a:pPr algn="ctr"/>
            <a:r>
              <a:rPr lang="en-US" sz="1400" dirty="0">
                <a:latin typeface="Poppins" panose="00000500000000000000" pitchFamily="2" charset="0"/>
                <a:cs typeface="Poppins" panose="00000500000000000000" pitchFamily="2" charset="0"/>
              </a:rPr>
              <a:t>Attendance</a:t>
            </a:r>
          </a:p>
          <a:p>
            <a:pPr algn="ctr"/>
            <a:r>
              <a:rPr lang="en-US" sz="1400" dirty="0">
                <a:latin typeface="Poppins" panose="00000500000000000000" pitchFamily="2" charset="0"/>
                <a:cs typeface="Poppins" panose="00000500000000000000" pitchFamily="2" charset="0"/>
              </a:rPr>
              <a:t>Database</a:t>
            </a:r>
          </a:p>
        </p:txBody>
      </p:sp>
      <p:sp>
        <p:nvSpPr>
          <p:cNvPr id="48" name="Rectangle: Rounded Corners 47">
            <a:extLst>
              <a:ext uri="{FF2B5EF4-FFF2-40B4-BE49-F238E27FC236}">
                <a16:creationId xmlns:a16="http://schemas.microsoft.com/office/drawing/2014/main" id="{B6715475-AD1F-B9B6-D62B-57D14F75865B}"/>
              </a:ext>
            </a:extLst>
          </p:cNvPr>
          <p:cNvSpPr/>
          <p:nvPr/>
        </p:nvSpPr>
        <p:spPr>
          <a:xfrm>
            <a:off x="8163249" y="3938150"/>
            <a:ext cx="1374518" cy="1225627"/>
          </a:xfrm>
          <a:prstGeom prst="roundRect">
            <a:avLst>
              <a:gd name="adj" fmla="val 5880"/>
            </a:avLst>
          </a:prstGeom>
          <a:solidFill>
            <a:srgbClr val="008E40"/>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Oswald" pitchFamily="2" charset="0"/>
              </a:rPr>
              <a:t>10</a:t>
            </a:r>
          </a:p>
          <a:p>
            <a:pPr algn="ctr"/>
            <a:r>
              <a:rPr lang="en-US" sz="1600" dirty="0">
                <a:latin typeface="Oswald" pitchFamily="2" charset="0"/>
              </a:rPr>
              <a:t>Members</a:t>
            </a:r>
            <a:endParaRPr lang="en-US" sz="3600" dirty="0">
              <a:latin typeface="Oswald" pitchFamily="2" charset="0"/>
            </a:endParaRPr>
          </a:p>
        </p:txBody>
      </p:sp>
      <p:sp>
        <p:nvSpPr>
          <p:cNvPr id="52" name="Arrow: Up-Down 51">
            <a:extLst>
              <a:ext uri="{FF2B5EF4-FFF2-40B4-BE49-F238E27FC236}">
                <a16:creationId xmlns:a16="http://schemas.microsoft.com/office/drawing/2014/main" id="{EE6647AC-EB96-7967-1C3A-FC43B4BAAE8C}"/>
              </a:ext>
            </a:extLst>
          </p:cNvPr>
          <p:cNvSpPr/>
          <p:nvPr/>
        </p:nvSpPr>
        <p:spPr>
          <a:xfrm rot="5400000">
            <a:off x="9868403" y="4270109"/>
            <a:ext cx="280841" cy="605929"/>
          </a:xfrm>
          <a:prstGeom prst="up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54C039A3-A81A-43A8-4111-5B94C2151754}"/>
              </a:ext>
            </a:extLst>
          </p:cNvPr>
          <p:cNvPicPr>
            <a:picLocks noChangeAspect="1"/>
          </p:cNvPicPr>
          <p:nvPr/>
        </p:nvPicPr>
        <p:blipFill>
          <a:blip r:embed="rId7"/>
          <a:stretch>
            <a:fillRect/>
          </a:stretch>
        </p:blipFill>
        <p:spPr>
          <a:xfrm>
            <a:off x="5244487" y="5763115"/>
            <a:ext cx="4610100" cy="609600"/>
          </a:xfrm>
          <a:prstGeom prst="rect">
            <a:avLst/>
          </a:prstGeom>
        </p:spPr>
      </p:pic>
      <p:sp>
        <p:nvSpPr>
          <p:cNvPr id="55" name="Arrow: Down 54">
            <a:extLst>
              <a:ext uri="{FF2B5EF4-FFF2-40B4-BE49-F238E27FC236}">
                <a16:creationId xmlns:a16="http://schemas.microsoft.com/office/drawing/2014/main" id="{26BFD987-E9EB-3CD2-13F1-D050E6DCC267}"/>
              </a:ext>
            </a:extLst>
          </p:cNvPr>
          <p:cNvSpPr/>
          <p:nvPr/>
        </p:nvSpPr>
        <p:spPr>
          <a:xfrm>
            <a:off x="8652207" y="5384509"/>
            <a:ext cx="357959" cy="33429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8AB481AB-5788-50BA-A1C4-F4C1DD56C629}"/>
              </a:ext>
            </a:extLst>
          </p:cNvPr>
          <p:cNvSpPr txBox="1"/>
          <p:nvPr/>
        </p:nvSpPr>
        <p:spPr>
          <a:xfrm>
            <a:off x="1229575" y="5669798"/>
            <a:ext cx="3106941" cy="584775"/>
          </a:xfrm>
          <a:prstGeom prst="rect">
            <a:avLst/>
          </a:prstGeom>
          <a:noFill/>
        </p:spPr>
        <p:txBody>
          <a:bodyPr wrap="none" rtlCol="0">
            <a:spAutoFit/>
          </a:bodyPr>
          <a:lstStyle/>
          <a:p>
            <a:r>
              <a:rPr lang="en-US" sz="1600" b="1" dirty="0">
                <a:solidFill>
                  <a:schemeClr val="tx1">
                    <a:lumMod val="75000"/>
                    <a:lumOff val="25000"/>
                  </a:schemeClr>
                </a:solidFill>
                <a:latin typeface="Poppins" panose="00000500000000000000" pitchFamily="2" charset="0"/>
                <a:cs typeface="Poppins" panose="00000500000000000000" pitchFamily="2" charset="0"/>
              </a:rPr>
              <a:t>Real-time Face Recognition</a:t>
            </a:r>
          </a:p>
          <a:p>
            <a:r>
              <a:rPr lang="en-US" sz="1600" b="1" dirty="0">
                <a:solidFill>
                  <a:schemeClr val="tx1">
                    <a:lumMod val="75000"/>
                    <a:lumOff val="25000"/>
                  </a:schemeClr>
                </a:solidFill>
                <a:latin typeface="Poppins" panose="00000500000000000000" pitchFamily="2" charset="0"/>
                <a:cs typeface="Poppins" panose="00000500000000000000" pitchFamily="2" charset="0"/>
              </a:rPr>
              <a:t>Attendance System</a:t>
            </a:r>
          </a:p>
        </p:txBody>
      </p:sp>
      <p:cxnSp>
        <p:nvCxnSpPr>
          <p:cNvPr id="59" name="Straight Connector 58">
            <a:extLst>
              <a:ext uri="{FF2B5EF4-FFF2-40B4-BE49-F238E27FC236}">
                <a16:creationId xmlns:a16="http://schemas.microsoft.com/office/drawing/2014/main" id="{CAA95EC7-3BD3-278E-2502-DA2A40C174B0}"/>
              </a:ext>
            </a:extLst>
          </p:cNvPr>
          <p:cNvCxnSpPr>
            <a:cxnSpLocks/>
          </p:cNvCxnSpPr>
          <p:nvPr/>
        </p:nvCxnSpPr>
        <p:spPr>
          <a:xfrm>
            <a:off x="1170020" y="5551657"/>
            <a:ext cx="0" cy="821058"/>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711F100D-E083-0829-4A4F-1644810D6252}"/>
              </a:ext>
            </a:extLst>
          </p:cNvPr>
          <p:cNvSpPr/>
          <p:nvPr/>
        </p:nvSpPr>
        <p:spPr>
          <a:xfrm>
            <a:off x="5141658" y="1951822"/>
            <a:ext cx="1112135" cy="1225627"/>
          </a:xfrm>
          <a:prstGeom prst="roundRect">
            <a:avLst>
              <a:gd name="adj" fmla="val 7678"/>
            </a:avLst>
          </a:prstGeom>
          <a:solidFill>
            <a:srgbClr val="08A42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Poppins" panose="00000500000000000000" pitchFamily="2" charset="0"/>
                <a:cs typeface="Poppins" panose="00000500000000000000" pitchFamily="2" charset="0"/>
              </a:rPr>
              <a:t>Image</a:t>
            </a:r>
          </a:p>
          <a:p>
            <a:pPr algn="ctr"/>
            <a:r>
              <a:rPr lang="en-US" sz="1400" b="1" dirty="0">
                <a:latin typeface="Poppins" panose="00000500000000000000" pitchFamily="2" charset="0"/>
                <a:cs typeface="Poppins" panose="00000500000000000000" pitchFamily="2" charset="0"/>
              </a:rPr>
              <a:t>Dataset</a:t>
            </a:r>
          </a:p>
        </p:txBody>
      </p:sp>
      <p:sp>
        <p:nvSpPr>
          <p:cNvPr id="66" name="Rectangle: Rounded Corners 65">
            <a:extLst>
              <a:ext uri="{FF2B5EF4-FFF2-40B4-BE49-F238E27FC236}">
                <a16:creationId xmlns:a16="http://schemas.microsoft.com/office/drawing/2014/main" id="{959E7086-67EE-42EC-712B-BBCF18531441}"/>
              </a:ext>
            </a:extLst>
          </p:cNvPr>
          <p:cNvSpPr/>
          <p:nvPr/>
        </p:nvSpPr>
        <p:spPr>
          <a:xfrm>
            <a:off x="9935957" y="1936672"/>
            <a:ext cx="1335877" cy="1225627"/>
          </a:xfrm>
          <a:prstGeom prst="roundRect">
            <a:avLst>
              <a:gd name="adj" fmla="val 7678"/>
            </a:avLst>
          </a:prstGeom>
          <a:solidFill>
            <a:srgbClr val="08A42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Poppins" panose="00000500000000000000" pitchFamily="2" charset="0"/>
                <a:cs typeface="Poppins" panose="00000500000000000000" pitchFamily="2" charset="0"/>
              </a:rPr>
              <a:t>Trained</a:t>
            </a:r>
          </a:p>
          <a:p>
            <a:pPr algn="ctr"/>
            <a:r>
              <a:rPr lang="en-US" sz="1600" b="1" dirty="0">
                <a:latin typeface="Poppins" panose="00000500000000000000" pitchFamily="2" charset="0"/>
                <a:cs typeface="Poppins" panose="00000500000000000000" pitchFamily="2" charset="0"/>
              </a:rPr>
              <a:t>Algorithm</a:t>
            </a:r>
          </a:p>
        </p:txBody>
      </p:sp>
      <p:cxnSp>
        <p:nvCxnSpPr>
          <p:cNvPr id="75" name="Straight Connector 74">
            <a:extLst>
              <a:ext uri="{FF2B5EF4-FFF2-40B4-BE49-F238E27FC236}">
                <a16:creationId xmlns:a16="http://schemas.microsoft.com/office/drawing/2014/main" id="{02B56992-61F4-AEB5-21E0-193F806F4209}"/>
              </a:ext>
            </a:extLst>
          </p:cNvPr>
          <p:cNvCxnSpPr>
            <a:cxnSpLocks/>
          </p:cNvCxnSpPr>
          <p:nvPr/>
        </p:nvCxnSpPr>
        <p:spPr>
          <a:xfrm flipV="1">
            <a:off x="3651432" y="4539947"/>
            <a:ext cx="4511817" cy="2210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0" name="Rectangle: Rounded Corners 79">
            <a:extLst>
              <a:ext uri="{FF2B5EF4-FFF2-40B4-BE49-F238E27FC236}">
                <a16:creationId xmlns:a16="http://schemas.microsoft.com/office/drawing/2014/main" id="{CD9842EB-DA7B-0C95-51EB-5083BFE7942D}"/>
              </a:ext>
            </a:extLst>
          </p:cNvPr>
          <p:cNvSpPr/>
          <p:nvPr/>
        </p:nvSpPr>
        <p:spPr>
          <a:xfrm>
            <a:off x="6253792" y="3942467"/>
            <a:ext cx="1276363" cy="1225627"/>
          </a:xfrm>
          <a:prstGeom prst="roundRect">
            <a:avLst>
              <a:gd name="adj" fmla="val 7678"/>
            </a:avLst>
          </a:prstGeom>
          <a:solidFill>
            <a:srgbClr val="08A42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Poppins" panose="00000500000000000000" pitchFamily="2" charset="0"/>
                <a:cs typeface="Poppins" panose="00000500000000000000" pitchFamily="2" charset="0"/>
              </a:rPr>
              <a:t>Identified</a:t>
            </a:r>
          </a:p>
          <a:p>
            <a:pPr algn="ctr"/>
            <a:r>
              <a:rPr lang="en-US" sz="1400" b="1" dirty="0">
                <a:latin typeface="Poppins" panose="00000500000000000000" pitchFamily="2" charset="0"/>
                <a:cs typeface="Poppins" panose="00000500000000000000" pitchFamily="2" charset="0"/>
              </a:rPr>
              <a:t>User</a:t>
            </a:r>
          </a:p>
        </p:txBody>
      </p:sp>
      <p:sp>
        <p:nvSpPr>
          <p:cNvPr id="81" name="Rectangle 80">
            <a:extLst>
              <a:ext uri="{FF2B5EF4-FFF2-40B4-BE49-F238E27FC236}">
                <a16:creationId xmlns:a16="http://schemas.microsoft.com/office/drawing/2014/main" id="{68DDEC20-08B0-7C29-58A4-43F6539A318B}"/>
              </a:ext>
            </a:extLst>
          </p:cNvPr>
          <p:cNvSpPr/>
          <p:nvPr/>
        </p:nvSpPr>
        <p:spPr>
          <a:xfrm>
            <a:off x="2588964" y="1540003"/>
            <a:ext cx="9011795" cy="2050734"/>
          </a:xfrm>
          <a:prstGeom prst="rect">
            <a:avLst/>
          </a:prstGeom>
          <a:noFill/>
          <a:ln w="1905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B1667A2-6308-AE5C-F5F1-222C3CB82A2B}"/>
              </a:ext>
            </a:extLst>
          </p:cNvPr>
          <p:cNvSpPr txBox="1"/>
          <p:nvPr/>
        </p:nvSpPr>
        <p:spPr>
          <a:xfrm>
            <a:off x="10032233" y="1136377"/>
            <a:ext cx="1654620" cy="307777"/>
          </a:xfrm>
          <a:prstGeom prst="rect">
            <a:avLst/>
          </a:prstGeom>
          <a:noFill/>
        </p:spPr>
        <p:txBody>
          <a:bodyPr wrap="none" rtlCol="0">
            <a:spAutoFit/>
          </a:bodyPr>
          <a:lstStyle/>
          <a:p>
            <a:pPr algn="ctr"/>
            <a:r>
              <a:rPr lang="en-US" sz="1400" dirty="0">
                <a:latin typeface="Poppins" panose="00000500000000000000" pitchFamily="2" charset="0"/>
                <a:cs typeface="Poppins" panose="00000500000000000000" pitchFamily="2" charset="0"/>
              </a:rPr>
              <a:t>Training Process</a:t>
            </a:r>
          </a:p>
        </p:txBody>
      </p:sp>
      <p:sp>
        <p:nvSpPr>
          <p:cNvPr id="46" name="Rectangle: Rounded Corners 45">
            <a:extLst>
              <a:ext uri="{FF2B5EF4-FFF2-40B4-BE49-F238E27FC236}">
                <a16:creationId xmlns:a16="http://schemas.microsoft.com/office/drawing/2014/main" id="{98A4361F-2CA9-DDCD-4556-626A7EDFB9C4}"/>
              </a:ext>
            </a:extLst>
          </p:cNvPr>
          <p:cNvSpPr/>
          <p:nvPr/>
        </p:nvSpPr>
        <p:spPr>
          <a:xfrm>
            <a:off x="4336516" y="3938150"/>
            <a:ext cx="1335877" cy="1225627"/>
          </a:xfrm>
          <a:prstGeom prst="roundRect">
            <a:avLst>
              <a:gd name="adj" fmla="val 7678"/>
            </a:avLst>
          </a:prstGeom>
          <a:solidFill>
            <a:srgbClr val="08A42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Poppins" panose="00000500000000000000" pitchFamily="2" charset="0"/>
                <a:cs typeface="Poppins" panose="00000500000000000000" pitchFamily="2" charset="0"/>
              </a:rPr>
              <a:t>Trained</a:t>
            </a:r>
          </a:p>
          <a:p>
            <a:pPr algn="ctr"/>
            <a:r>
              <a:rPr lang="en-US" sz="1600" b="1" dirty="0">
                <a:latin typeface="Poppins" panose="00000500000000000000" pitchFamily="2" charset="0"/>
                <a:cs typeface="Poppins" panose="00000500000000000000" pitchFamily="2" charset="0"/>
              </a:rPr>
              <a:t>Algorithm</a:t>
            </a:r>
          </a:p>
        </p:txBody>
      </p:sp>
      <p:cxnSp>
        <p:nvCxnSpPr>
          <p:cNvPr id="57" name="Straight Connector 56">
            <a:extLst>
              <a:ext uri="{FF2B5EF4-FFF2-40B4-BE49-F238E27FC236}">
                <a16:creationId xmlns:a16="http://schemas.microsoft.com/office/drawing/2014/main" id="{74D2567B-C104-ACE9-529B-CDEDC8229BE7}"/>
              </a:ext>
            </a:extLst>
          </p:cNvPr>
          <p:cNvCxnSpPr>
            <a:cxnSpLocks/>
            <a:endCxn id="6" idx="2"/>
          </p:cNvCxnSpPr>
          <p:nvPr/>
        </p:nvCxnSpPr>
        <p:spPr>
          <a:xfrm flipV="1">
            <a:off x="3662449" y="3159775"/>
            <a:ext cx="0" cy="141329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80616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FACE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DETECTION.</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grpSp>
        <p:nvGrpSpPr>
          <p:cNvPr id="20" name="Group 19">
            <a:extLst>
              <a:ext uri="{FF2B5EF4-FFF2-40B4-BE49-F238E27FC236}">
                <a16:creationId xmlns:a16="http://schemas.microsoft.com/office/drawing/2014/main" id="{9F012C02-8867-7100-2D87-F4D65F44CD3E}"/>
              </a:ext>
            </a:extLst>
          </p:cNvPr>
          <p:cNvGrpSpPr/>
          <p:nvPr/>
        </p:nvGrpSpPr>
        <p:grpSpPr>
          <a:xfrm>
            <a:off x="389340" y="1607581"/>
            <a:ext cx="6417860" cy="3586719"/>
            <a:chOff x="630640" y="1734581"/>
            <a:chExt cx="6624230" cy="3741377"/>
          </a:xfrm>
        </p:grpSpPr>
        <p:pic>
          <p:nvPicPr>
            <p:cNvPr id="21" name="Picture 20">
              <a:extLst>
                <a:ext uri="{FF2B5EF4-FFF2-40B4-BE49-F238E27FC236}">
                  <a16:creationId xmlns:a16="http://schemas.microsoft.com/office/drawing/2014/main" id="{1E04620F-B582-4FEF-8D50-29F940C6856F}"/>
                </a:ext>
              </a:extLst>
            </p:cNvPr>
            <p:cNvPicPr>
              <a:picLocks noChangeAspect="1"/>
            </p:cNvPicPr>
            <p:nvPr/>
          </p:nvPicPr>
          <p:blipFill>
            <a:blip r:embed="rId2"/>
            <a:srcRect l="99" r="571"/>
            <a:stretch>
              <a:fillRect/>
            </a:stretch>
          </p:blipFill>
          <p:spPr>
            <a:xfrm>
              <a:off x="630640" y="1734581"/>
              <a:ext cx="6624230" cy="3741377"/>
            </a:xfrm>
            <a:custGeom>
              <a:avLst/>
              <a:gdLst>
                <a:gd name="connsiteX0" fmla="*/ 191783 w 6624230"/>
                <a:gd name="connsiteY0" fmla="*/ 0 h 3741377"/>
                <a:gd name="connsiteX1" fmla="*/ 6432447 w 6624230"/>
                <a:gd name="connsiteY1" fmla="*/ 0 h 3741377"/>
                <a:gd name="connsiteX2" fmla="*/ 6624230 w 6624230"/>
                <a:gd name="connsiteY2" fmla="*/ 191783 h 3741377"/>
                <a:gd name="connsiteX3" fmla="*/ 6624230 w 6624230"/>
                <a:gd name="connsiteY3" fmla="*/ 3549594 h 3741377"/>
                <a:gd name="connsiteX4" fmla="*/ 6432447 w 6624230"/>
                <a:gd name="connsiteY4" fmla="*/ 3741377 h 3741377"/>
                <a:gd name="connsiteX5" fmla="*/ 191783 w 6624230"/>
                <a:gd name="connsiteY5" fmla="*/ 3741377 h 3741377"/>
                <a:gd name="connsiteX6" fmla="*/ 0 w 6624230"/>
                <a:gd name="connsiteY6" fmla="*/ 3549594 h 3741377"/>
                <a:gd name="connsiteX7" fmla="*/ 0 w 6624230"/>
                <a:gd name="connsiteY7" fmla="*/ 191783 h 3741377"/>
                <a:gd name="connsiteX8" fmla="*/ 191783 w 6624230"/>
                <a:gd name="connsiteY8" fmla="*/ 0 h 374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4230" h="3741377">
                  <a:moveTo>
                    <a:pt x="191783" y="0"/>
                  </a:moveTo>
                  <a:lnTo>
                    <a:pt x="6432447" y="0"/>
                  </a:lnTo>
                  <a:cubicBezTo>
                    <a:pt x="6538366" y="0"/>
                    <a:pt x="6624230" y="85864"/>
                    <a:pt x="6624230" y="191783"/>
                  </a:cubicBezTo>
                  <a:lnTo>
                    <a:pt x="6624230" y="3549594"/>
                  </a:lnTo>
                  <a:cubicBezTo>
                    <a:pt x="6624230" y="3655513"/>
                    <a:pt x="6538366" y="3741377"/>
                    <a:pt x="6432447" y="3741377"/>
                  </a:cubicBezTo>
                  <a:lnTo>
                    <a:pt x="191783" y="3741377"/>
                  </a:lnTo>
                  <a:cubicBezTo>
                    <a:pt x="85864" y="3741377"/>
                    <a:pt x="0" y="3655513"/>
                    <a:pt x="0" y="3549594"/>
                  </a:cubicBezTo>
                  <a:lnTo>
                    <a:pt x="0" y="191783"/>
                  </a:lnTo>
                  <a:cubicBezTo>
                    <a:pt x="0" y="85864"/>
                    <a:pt x="85864" y="0"/>
                    <a:pt x="191783" y="0"/>
                  </a:cubicBezTo>
                  <a:close/>
                </a:path>
              </a:pathLst>
            </a:custGeom>
          </p:spPr>
        </p:pic>
        <p:sp>
          <p:nvSpPr>
            <p:cNvPr id="5" name="Rectangle 4">
              <a:extLst>
                <a:ext uri="{FF2B5EF4-FFF2-40B4-BE49-F238E27FC236}">
                  <a16:creationId xmlns:a16="http://schemas.microsoft.com/office/drawing/2014/main" id="{C9177E2F-0F57-4C33-08D3-26A2B75682EF}"/>
                </a:ext>
              </a:extLst>
            </p:cNvPr>
            <p:cNvSpPr/>
            <p:nvPr/>
          </p:nvSpPr>
          <p:spPr>
            <a:xfrm>
              <a:off x="2964548" y="3356454"/>
              <a:ext cx="704622" cy="70462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20C1F0-8913-E573-09B7-62FB5E88084F}"/>
                </a:ext>
              </a:extLst>
            </p:cNvPr>
            <p:cNvSpPr/>
            <p:nvPr/>
          </p:nvSpPr>
          <p:spPr>
            <a:xfrm>
              <a:off x="5897949" y="3143622"/>
              <a:ext cx="565143" cy="56514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949F1E-6D05-FF14-5F05-37B37A09D075}"/>
                </a:ext>
              </a:extLst>
            </p:cNvPr>
            <p:cNvSpPr/>
            <p:nvPr/>
          </p:nvSpPr>
          <p:spPr>
            <a:xfrm>
              <a:off x="3661116" y="2791312"/>
              <a:ext cx="342499" cy="37486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11629E-F0FD-A3FC-0070-794C93981819}"/>
                </a:ext>
              </a:extLst>
            </p:cNvPr>
            <p:cNvSpPr/>
            <p:nvPr/>
          </p:nvSpPr>
          <p:spPr>
            <a:xfrm>
              <a:off x="6483902" y="2484211"/>
              <a:ext cx="301698" cy="301698"/>
            </a:xfrm>
            <a:prstGeom prst="rect">
              <a:avLst/>
            </a:prstGeom>
            <a:noFill/>
            <a:ln w="28575">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7FF8A3-F637-2A8A-7E03-04F09F3BC9A3}"/>
                </a:ext>
              </a:extLst>
            </p:cNvPr>
            <p:cNvSpPr/>
            <p:nvPr/>
          </p:nvSpPr>
          <p:spPr>
            <a:xfrm>
              <a:off x="1158086" y="2543173"/>
              <a:ext cx="342499" cy="37486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6C0EFDF-B039-CC94-C4E9-D71802182CD0}"/>
                </a:ext>
              </a:extLst>
            </p:cNvPr>
            <p:cNvSpPr/>
            <p:nvPr/>
          </p:nvSpPr>
          <p:spPr>
            <a:xfrm>
              <a:off x="5846080" y="2738212"/>
              <a:ext cx="301698" cy="301698"/>
            </a:xfrm>
            <a:prstGeom prst="rect">
              <a:avLst/>
            </a:prstGeom>
            <a:noFill/>
            <a:ln w="28575">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B46618C-C6FA-E779-48FD-0EA07F7FC046}"/>
                </a:ext>
              </a:extLst>
            </p:cNvPr>
            <p:cNvSpPr/>
            <p:nvPr/>
          </p:nvSpPr>
          <p:spPr>
            <a:xfrm>
              <a:off x="5061500" y="3127680"/>
              <a:ext cx="301698" cy="301698"/>
            </a:xfrm>
            <a:prstGeom prst="rect">
              <a:avLst/>
            </a:prstGeom>
            <a:noFill/>
            <a:ln w="28575">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25B52F-910C-F41E-DB55-524FFFD85680}"/>
                </a:ext>
              </a:extLst>
            </p:cNvPr>
            <p:cNvSpPr/>
            <p:nvPr/>
          </p:nvSpPr>
          <p:spPr>
            <a:xfrm>
              <a:off x="3220785" y="2530940"/>
              <a:ext cx="301698" cy="301698"/>
            </a:xfrm>
            <a:prstGeom prst="rect">
              <a:avLst/>
            </a:prstGeom>
            <a:noFill/>
            <a:ln w="28575">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DC4B30-C427-BC32-337B-ADB655CF4A05}"/>
                </a:ext>
              </a:extLst>
            </p:cNvPr>
            <p:cNvSpPr/>
            <p:nvPr/>
          </p:nvSpPr>
          <p:spPr>
            <a:xfrm>
              <a:off x="2512403" y="3054756"/>
              <a:ext cx="342499" cy="374244"/>
            </a:xfrm>
            <a:prstGeom prst="rect">
              <a:avLst/>
            </a:prstGeom>
            <a:noFill/>
            <a:ln w="28575">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445B37-ADCB-1A06-5837-DA1D587F5934}"/>
                </a:ext>
              </a:extLst>
            </p:cNvPr>
            <p:cNvSpPr/>
            <p:nvPr/>
          </p:nvSpPr>
          <p:spPr>
            <a:xfrm>
              <a:off x="668740" y="3054756"/>
              <a:ext cx="222800" cy="301698"/>
            </a:xfrm>
            <a:prstGeom prst="rect">
              <a:avLst/>
            </a:prstGeom>
            <a:noFill/>
            <a:ln w="28575">
              <a:solidFill>
                <a:srgbClr val="08A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F274BEA3-7525-6B96-519D-EC3226D0AEE8}"/>
              </a:ext>
            </a:extLst>
          </p:cNvPr>
          <p:cNvPicPr>
            <a:picLocks noChangeAspect="1"/>
          </p:cNvPicPr>
          <p:nvPr/>
        </p:nvPicPr>
        <p:blipFill>
          <a:blip r:embed="rId3"/>
          <a:stretch>
            <a:fillRect/>
          </a:stretch>
        </p:blipFill>
        <p:spPr>
          <a:xfrm>
            <a:off x="7112315" y="1604400"/>
            <a:ext cx="4610760" cy="1320175"/>
          </a:xfrm>
          <a:prstGeom prst="rect">
            <a:avLst/>
          </a:prstGeom>
          <a:ln>
            <a:solidFill>
              <a:schemeClr val="bg1">
                <a:lumMod val="85000"/>
              </a:schemeClr>
            </a:solidFill>
          </a:ln>
        </p:spPr>
      </p:pic>
      <p:pic>
        <p:nvPicPr>
          <p:cNvPr id="25" name="Picture 24">
            <a:extLst>
              <a:ext uri="{FF2B5EF4-FFF2-40B4-BE49-F238E27FC236}">
                <a16:creationId xmlns:a16="http://schemas.microsoft.com/office/drawing/2014/main" id="{667A4FF6-818A-84D7-88F8-A1F0FDB1ABBD}"/>
              </a:ext>
            </a:extLst>
          </p:cNvPr>
          <p:cNvPicPr>
            <a:picLocks noChangeAspect="1"/>
          </p:cNvPicPr>
          <p:nvPr/>
        </p:nvPicPr>
        <p:blipFill>
          <a:blip r:embed="rId4"/>
          <a:stretch>
            <a:fillRect/>
          </a:stretch>
        </p:blipFill>
        <p:spPr>
          <a:xfrm>
            <a:off x="7083016" y="3589058"/>
            <a:ext cx="4640060" cy="1202678"/>
          </a:xfrm>
          <a:prstGeom prst="rect">
            <a:avLst/>
          </a:prstGeom>
          <a:ln>
            <a:solidFill>
              <a:schemeClr val="bg1">
                <a:lumMod val="85000"/>
              </a:schemeClr>
            </a:solidFill>
          </a:ln>
        </p:spPr>
      </p:pic>
      <p:sp>
        <p:nvSpPr>
          <p:cNvPr id="26" name="TextBox 25">
            <a:extLst>
              <a:ext uri="{FF2B5EF4-FFF2-40B4-BE49-F238E27FC236}">
                <a16:creationId xmlns:a16="http://schemas.microsoft.com/office/drawing/2014/main" id="{AEBC879A-B202-14B3-AA56-1CC342FD5997}"/>
              </a:ext>
            </a:extLst>
          </p:cNvPr>
          <p:cNvSpPr txBox="1"/>
          <p:nvPr/>
        </p:nvSpPr>
        <p:spPr>
          <a:xfrm>
            <a:off x="8573331" y="4886523"/>
            <a:ext cx="1659429" cy="307777"/>
          </a:xfrm>
          <a:prstGeom prst="rect">
            <a:avLst/>
          </a:prstGeom>
          <a:noFill/>
        </p:spPr>
        <p:txBody>
          <a:bodyPr wrap="none" rtlCol="0">
            <a:spAutoFit/>
          </a:bodyPr>
          <a:lstStyle/>
          <a:p>
            <a:r>
              <a:rPr lang="en-US" sz="1400" dirty="0">
                <a:latin typeface="Poppins" panose="00000500000000000000" pitchFamily="2" charset="0"/>
                <a:cs typeface="Poppins" panose="00000500000000000000" pitchFamily="2" charset="0"/>
              </a:rPr>
              <a:t>Face Landmarks</a:t>
            </a:r>
          </a:p>
        </p:txBody>
      </p:sp>
      <p:sp>
        <p:nvSpPr>
          <p:cNvPr id="28" name="TextBox 27">
            <a:extLst>
              <a:ext uri="{FF2B5EF4-FFF2-40B4-BE49-F238E27FC236}">
                <a16:creationId xmlns:a16="http://schemas.microsoft.com/office/drawing/2014/main" id="{F4C98161-8CAE-EC91-E7D6-0E71B819E5C3}"/>
              </a:ext>
            </a:extLst>
          </p:cNvPr>
          <p:cNvSpPr txBox="1"/>
          <p:nvPr/>
        </p:nvSpPr>
        <p:spPr>
          <a:xfrm>
            <a:off x="8228908" y="2956887"/>
            <a:ext cx="2377574" cy="307777"/>
          </a:xfrm>
          <a:prstGeom prst="rect">
            <a:avLst/>
          </a:prstGeom>
          <a:noFill/>
        </p:spPr>
        <p:txBody>
          <a:bodyPr wrap="none" rtlCol="0">
            <a:spAutoFit/>
          </a:bodyPr>
          <a:lstStyle/>
          <a:p>
            <a:r>
              <a:rPr lang="en-US" sz="1400" dirty="0">
                <a:latin typeface="Poppins" panose="00000500000000000000" pitchFamily="2" charset="0"/>
                <a:cs typeface="Poppins" panose="00000500000000000000" pitchFamily="2" charset="0"/>
              </a:rPr>
              <a:t>Ultra Light Face Detector</a:t>
            </a:r>
          </a:p>
        </p:txBody>
      </p:sp>
      <p:sp>
        <p:nvSpPr>
          <p:cNvPr id="27" name="TextBox 26">
            <a:extLst>
              <a:ext uri="{FF2B5EF4-FFF2-40B4-BE49-F238E27FC236}">
                <a16:creationId xmlns:a16="http://schemas.microsoft.com/office/drawing/2014/main" id="{2827DA7B-4EE4-CCBD-08FF-966620CD0153}"/>
              </a:ext>
            </a:extLst>
          </p:cNvPr>
          <p:cNvSpPr txBox="1"/>
          <p:nvPr/>
        </p:nvSpPr>
        <p:spPr>
          <a:xfrm>
            <a:off x="258566" y="5775794"/>
            <a:ext cx="11710257" cy="461665"/>
          </a:xfrm>
          <a:prstGeom prst="rect">
            <a:avLst/>
          </a:prstGeom>
          <a:noFill/>
        </p:spPr>
        <p:txBody>
          <a:bodyPr wrap="none" rtlCol="0">
            <a:spAutoFit/>
          </a:bodyPr>
          <a:lstStyle/>
          <a:p>
            <a:r>
              <a:rPr lang="en-US" sz="2400" b="1" i="1" dirty="0">
                <a:solidFill>
                  <a:schemeClr val="bg1">
                    <a:lumMod val="75000"/>
                  </a:schemeClr>
                </a:solidFill>
                <a:latin typeface="Poppins" panose="00000500000000000000" pitchFamily="2" charset="0"/>
                <a:cs typeface="Poppins" panose="00000500000000000000" pitchFamily="2" charset="0"/>
              </a:rPr>
              <a:t>MTCNN          </a:t>
            </a:r>
            <a:r>
              <a:rPr lang="en-US" sz="2400" b="1" i="1" dirty="0" err="1">
                <a:solidFill>
                  <a:schemeClr val="bg1">
                    <a:lumMod val="75000"/>
                  </a:schemeClr>
                </a:solidFill>
                <a:latin typeface="Poppins" panose="00000500000000000000" pitchFamily="2" charset="0"/>
                <a:cs typeface="Poppins" panose="00000500000000000000" pitchFamily="2" charset="0"/>
              </a:rPr>
              <a:t>YoloFace</a:t>
            </a:r>
            <a:r>
              <a:rPr lang="en-US" sz="2400" b="1" i="1" dirty="0">
                <a:solidFill>
                  <a:schemeClr val="bg1">
                    <a:lumMod val="75000"/>
                  </a:schemeClr>
                </a:solidFill>
                <a:latin typeface="Poppins" panose="00000500000000000000" pitchFamily="2" charset="0"/>
                <a:cs typeface="Poppins" panose="00000500000000000000" pitchFamily="2" charset="0"/>
              </a:rPr>
              <a:t>          Faced          </a:t>
            </a:r>
            <a:r>
              <a:rPr lang="en-US" sz="2400" b="1" i="1" dirty="0">
                <a:solidFill>
                  <a:srgbClr val="08A422"/>
                </a:solidFill>
                <a:latin typeface="Poppins" panose="00000500000000000000" pitchFamily="2" charset="0"/>
                <a:cs typeface="Poppins" panose="00000500000000000000" pitchFamily="2" charset="0"/>
              </a:rPr>
              <a:t>Ultralight Face</a:t>
            </a:r>
            <a:r>
              <a:rPr lang="en-US" sz="2400" b="1" i="1" dirty="0">
                <a:solidFill>
                  <a:schemeClr val="bg1">
                    <a:lumMod val="75000"/>
                  </a:schemeClr>
                </a:solidFill>
                <a:latin typeface="Poppins" panose="00000500000000000000" pitchFamily="2" charset="0"/>
                <a:cs typeface="Poppins" panose="00000500000000000000" pitchFamily="2" charset="0"/>
              </a:rPr>
              <a:t>          Face-Recognition</a:t>
            </a:r>
          </a:p>
        </p:txBody>
      </p:sp>
    </p:spTree>
    <p:extLst>
      <p:ext uri="{BB962C8B-B14F-4D97-AF65-F5344CB8AC3E}">
        <p14:creationId xmlns:p14="http://schemas.microsoft.com/office/powerpoint/2010/main" val="16543880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DATA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COLLECTION.</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grpSp>
        <p:nvGrpSpPr>
          <p:cNvPr id="2" name="Group 1">
            <a:extLst>
              <a:ext uri="{FF2B5EF4-FFF2-40B4-BE49-F238E27FC236}">
                <a16:creationId xmlns:a16="http://schemas.microsoft.com/office/drawing/2014/main" id="{DF9A01E5-16D9-ADEA-FF0F-8733E55165E9}"/>
              </a:ext>
            </a:extLst>
          </p:cNvPr>
          <p:cNvGrpSpPr/>
          <p:nvPr/>
        </p:nvGrpSpPr>
        <p:grpSpPr>
          <a:xfrm>
            <a:off x="2448878" y="1572658"/>
            <a:ext cx="3140405" cy="3820627"/>
            <a:chOff x="2448878" y="1572658"/>
            <a:chExt cx="3140405" cy="3820627"/>
          </a:xfrm>
        </p:grpSpPr>
        <p:grpSp>
          <p:nvGrpSpPr>
            <p:cNvPr id="5" name="Group 4">
              <a:extLst>
                <a:ext uri="{FF2B5EF4-FFF2-40B4-BE49-F238E27FC236}">
                  <a16:creationId xmlns:a16="http://schemas.microsoft.com/office/drawing/2014/main" id="{1F1B449B-CAAA-B7FE-59EB-77064BA35CC8}"/>
                </a:ext>
              </a:extLst>
            </p:cNvPr>
            <p:cNvGrpSpPr/>
            <p:nvPr/>
          </p:nvGrpSpPr>
          <p:grpSpPr>
            <a:xfrm>
              <a:off x="3386365" y="1572658"/>
              <a:ext cx="1721992" cy="817577"/>
              <a:chOff x="3069831" y="1301955"/>
              <a:chExt cx="1721992" cy="817577"/>
            </a:xfrm>
          </p:grpSpPr>
          <p:pic>
            <p:nvPicPr>
              <p:cNvPr id="8" name="Graphic 7" descr="Folder with solid fill">
                <a:extLst>
                  <a:ext uri="{FF2B5EF4-FFF2-40B4-BE49-F238E27FC236}">
                    <a16:creationId xmlns:a16="http://schemas.microsoft.com/office/drawing/2014/main" id="{093A8F0A-1ECF-C3E2-8D80-92186886E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9831" y="1301955"/>
                <a:ext cx="817577" cy="817577"/>
              </a:xfrm>
              <a:prstGeom prst="rect">
                <a:avLst/>
              </a:prstGeom>
            </p:spPr>
          </p:pic>
          <p:sp>
            <p:nvSpPr>
              <p:cNvPr id="9" name="TextBox 8">
                <a:extLst>
                  <a:ext uri="{FF2B5EF4-FFF2-40B4-BE49-F238E27FC236}">
                    <a16:creationId xmlns:a16="http://schemas.microsoft.com/office/drawing/2014/main" id="{54413E4B-12E1-EE3B-F22D-21481CF8357F}"/>
                  </a:ext>
                </a:extLst>
              </p:cNvPr>
              <p:cNvSpPr txBox="1"/>
              <p:nvPr/>
            </p:nvSpPr>
            <p:spPr>
              <a:xfrm>
                <a:off x="3887408" y="1605295"/>
                <a:ext cx="904415"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Ali Abbas</a:t>
                </a:r>
              </a:p>
            </p:txBody>
          </p:sp>
        </p:grpSp>
        <p:grpSp>
          <p:nvGrpSpPr>
            <p:cNvPr id="14" name="Group 13">
              <a:extLst>
                <a:ext uri="{FF2B5EF4-FFF2-40B4-BE49-F238E27FC236}">
                  <a16:creationId xmlns:a16="http://schemas.microsoft.com/office/drawing/2014/main" id="{4BAE37CC-57A4-3722-38EA-A8F387F5F855}"/>
                </a:ext>
              </a:extLst>
            </p:cNvPr>
            <p:cNvGrpSpPr/>
            <p:nvPr/>
          </p:nvGrpSpPr>
          <p:grpSpPr>
            <a:xfrm>
              <a:off x="3386365" y="2323421"/>
              <a:ext cx="1818172" cy="817577"/>
              <a:chOff x="3069831" y="1928880"/>
              <a:chExt cx="1818172" cy="817577"/>
            </a:xfrm>
          </p:grpSpPr>
          <p:pic>
            <p:nvPicPr>
              <p:cNvPr id="12" name="Graphic 11" descr="Folder with solid fill">
                <a:extLst>
                  <a:ext uri="{FF2B5EF4-FFF2-40B4-BE49-F238E27FC236}">
                    <a16:creationId xmlns:a16="http://schemas.microsoft.com/office/drawing/2014/main" id="{3628FAC1-CA9B-E0A1-1F91-4DDA4E0A7A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9831" y="1928880"/>
                <a:ext cx="817577" cy="817577"/>
              </a:xfrm>
              <a:prstGeom prst="rect">
                <a:avLst/>
              </a:prstGeom>
            </p:spPr>
          </p:pic>
          <p:sp>
            <p:nvSpPr>
              <p:cNvPr id="13" name="TextBox 12">
                <a:extLst>
                  <a:ext uri="{FF2B5EF4-FFF2-40B4-BE49-F238E27FC236}">
                    <a16:creationId xmlns:a16="http://schemas.microsoft.com/office/drawing/2014/main" id="{89FFDB85-9B53-6717-ABF9-1CE22FDD5B6A}"/>
                  </a:ext>
                </a:extLst>
              </p:cNvPr>
              <p:cNvSpPr txBox="1"/>
              <p:nvPr/>
            </p:nvSpPr>
            <p:spPr>
              <a:xfrm>
                <a:off x="3887408" y="2232220"/>
                <a:ext cx="1000595"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Salman Ali</a:t>
                </a:r>
              </a:p>
            </p:txBody>
          </p:sp>
        </p:grpSp>
        <p:grpSp>
          <p:nvGrpSpPr>
            <p:cNvPr id="16" name="Group 15">
              <a:extLst>
                <a:ext uri="{FF2B5EF4-FFF2-40B4-BE49-F238E27FC236}">
                  <a16:creationId xmlns:a16="http://schemas.microsoft.com/office/drawing/2014/main" id="{ABD6446B-4153-C458-92A6-7EB22DB5C617}"/>
                </a:ext>
              </a:extLst>
            </p:cNvPr>
            <p:cNvGrpSpPr/>
            <p:nvPr/>
          </p:nvGrpSpPr>
          <p:grpSpPr>
            <a:xfrm>
              <a:off x="3386365" y="3074184"/>
              <a:ext cx="1768478" cy="817577"/>
              <a:chOff x="3069831" y="1928880"/>
              <a:chExt cx="1768478" cy="817577"/>
            </a:xfrm>
          </p:grpSpPr>
          <p:pic>
            <p:nvPicPr>
              <p:cNvPr id="17" name="Graphic 16" descr="Folder with solid fill">
                <a:extLst>
                  <a:ext uri="{FF2B5EF4-FFF2-40B4-BE49-F238E27FC236}">
                    <a16:creationId xmlns:a16="http://schemas.microsoft.com/office/drawing/2014/main" id="{98F2C770-6BBB-7DF0-74CF-B802EA689A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9831" y="1928880"/>
                <a:ext cx="817577" cy="817577"/>
              </a:xfrm>
              <a:prstGeom prst="rect">
                <a:avLst/>
              </a:prstGeom>
            </p:spPr>
          </p:pic>
          <p:sp>
            <p:nvSpPr>
              <p:cNvPr id="18" name="TextBox 17">
                <a:extLst>
                  <a:ext uri="{FF2B5EF4-FFF2-40B4-BE49-F238E27FC236}">
                    <a16:creationId xmlns:a16="http://schemas.microsoft.com/office/drawing/2014/main" id="{ABD2470E-4823-AF8E-1462-950CBB14A360}"/>
                  </a:ext>
                </a:extLst>
              </p:cNvPr>
              <p:cNvSpPr txBox="1"/>
              <p:nvPr/>
            </p:nvSpPr>
            <p:spPr>
              <a:xfrm>
                <a:off x="3887408" y="2232220"/>
                <a:ext cx="950901"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Younis Isa</a:t>
                </a:r>
              </a:p>
            </p:txBody>
          </p:sp>
        </p:grpSp>
        <p:grpSp>
          <p:nvGrpSpPr>
            <p:cNvPr id="19" name="Group 18">
              <a:extLst>
                <a:ext uri="{FF2B5EF4-FFF2-40B4-BE49-F238E27FC236}">
                  <a16:creationId xmlns:a16="http://schemas.microsoft.com/office/drawing/2014/main" id="{31BB731A-0F05-DDE1-5CF7-672B79805A4F}"/>
                </a:ext>
              </a:extLst>
            </p:cNvPr>
            <p:cNvGrpSpPr/>
            <p:nvPr/>
          </p:nvGrpSpPr>
          <p:grpSpPr>
            <a:xfrm>
              <a:off x="3391200" y="3824947"/>
              <a:ext cx="2198083" cy="817577"/>
              <a:chOff x="3069831" y="1928880"/>
              <a:chExt cx="2198083" cy="817577"/>
            </a:xfrm>
          </p:grpSpPr>
          <p:pic>
            <p:nvPicPr>
              <p:cNvPr id="20" name="Graphic 19" descr="Folder with solid fill">
                <a:extLst>
                  <a:ext uri="{FF2B5EF4-FFF2-40B4-BE49-F238E27FC236}">
                    <a16:creationId xmlns:a16="http://schemas.microsoft.com/office/drawing/2014/main" id="{C8CA78CA-CD10-8158-6094-A25B23F897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9831" y="1928880"/>
                <a:ext cx="817577" cy="817577"/>
              </a:xfrm>
              <a:prstGeom prst="rect">
                <a:avLst/>
              </a:prstGeom>
            </p:spPr>
          </p:pic>
          <p:sp>
            <p:nvSpPr>
              <p:cNvPr id="21" name="TextBox 20">
                <a:extLst>
                  <a:ext uri="{FF2B5EF4-FFF2-40B4-BE49-F238E27FC236}">
                    <a16:creationId xmlns:a16="http://schemas.microsoft.com/office/drawing/2014/main" id="{66CA029D-159C-69DC-6326-9E215B2593F6}"/>
                  </a:ext>
                </a:extLst>
              </p:cNvPr>
              <p:cNvSpPr txBox="1"/>
              <p:nvPr/>
            </p:nvSpPr>
            <p:spPr>
              <a:xfrm>
                <a:off x="3887408" y="2232220"/>
                <a:ext cx="1380506"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Mustafa Khalifa</a:t>
                </a:r>
              </a:p>
            </p:txBody>
          </p:sp>
        </p:grpSp>
        <p:grpSp>
          <p:nvGrpSpPr>
            <p:cNvPr id="22" name="Group 21">
              <a:extLst>
                <a:ext uri="{FF2B5EF4-FFF2-40B4-BE49-F238E27FC236}">
                  <a16:creationId xmlns:a16="http://schemas.microsoft.com/office/drawing/2014/main" id="{B08CEEEF-D55B-3024-E15F-0E0C8D9208AB}"/>
                </a:ext>
              </a:extLst>
            </p:cNvPr>
            <p:cNvGrpSpPr/>
            <p:nvPr/>
          </p:nvGrpSpPr>
          <p:grpSpPr>
            <a:xfrm>
              <a:off x="3391200" y="4575708"/>
              <a:ext cx="2049004" cy="817577"/>
              <a:chOff x="3069831" y="1928880"/>
              <a:chExt cx="2049004" cy="817577"/>
            </a:xfrm>
          </p:grpSpPr>
          <p:pic>
            <p:nvPicPr>
              <p:cNvPr id="23" name="Graphic 22" descr="Folder with solid fill">
                <a:extLst>
                  <a:ext uri="{FF2B5EF4-FFF2-40B4-BE49-F238E27FC236}">
                    <a16:creationId xmlns:a16="http://schemas.microsoft.com/office/drawing/2014/main" id="{BC8AADF5-E7B2-B58C-878C-CEA9D1F865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9831" y="1928880"/>
                <a:ext cx="817577" cy="817577"/>
              </a:xfrm>
              <a:prstGeom prst="rect">
                <a:avLst/>
              </a:prstGeom>
            </p:spPr>
          </p:pic>
          <p:sp>
            <p:nvSpPr>
              <p:cNvPr id="24" name="TextBox 23">
                <a:extLst>
                  <a:ext uri="{FF2B5EF4-FFF2-40B4-BE49-F238E27FC236}">
                    <a16:creationId xmlns:a16="http://schemas.microsoft.com/office/drawing/2014/main" id="{4FCB512E-E219-1BF3-82AA-3342B59E914A}"/>
                  </a:ext>
                </a:extLst>
              </p:cNvPr>
              <p:cNvSpPr txBox="1"/>
              <p:nvPr/>
            </p:nvSpPr>
            <p:spPr>
              <a:xfrm>
                <a:off x="3887408" y="2232220"/>
                <a:ext cx="1231427"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Ameer Hasan</a:t>
                </a:r>
              </a:p>
            </p:txBody>
          </p:sp>
        </p:grpSp>
        <p:cxnSp>
          <p:nvCxnSpPr>
            <p:cNvPr id="25" name="Straight Connector 24">
              <a:extLst>
                <a:ext uri="{FF2B5EF4-FFF2-40B4-BE49-F238E27FC236}">
                  <a16:creationId xmlns:a16="http://schemas.microsoft.com/office/drawing/2014/main" id="{90DF8271-5B70-F7DE-0518-394876B159A5}"/>
                </a:ext>
              </a:extLst>
            </p:cNvPr>
            <p:cNvCxnSpPr/>
            <p:nvPr/>
          </p:nvCxnSpPr>
          <p:spPr>
            <a:xfrm>
              <a:off x="3117774" y="1967301"/>
              <a:ext cx="0" cy="307370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0121E8-0EC2-5C33-6879-3FF8305C3668}"/>
                </a:ext>
              </a:extLst>
            </p:cNvPr>
            <p:cNvCxnSpPr>
              <a:cxnSpLocks/>
              <a:stCxn id="8" idx="1"/>
            </p:cNvCxnSpPr>
            <p:nvPr/>
          </p:nvCxnSpPr>
          <p:spPr>
            <a:xfrm flipH="1" flipV="1">
              <a:off x="3109108" y="1978318"/>
              <a:ext cx="277257" cy="312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BC3D40-6446-F04E-A6D5-3C04CCE13AD7}"/>
                </a:ext>
              </a:extLst>
            </p:cNvPr>
            <p:cNvCxnSpPr>
              <a:cxnSpLocks/>
            </p:cNvCxnSpPr>
            <p:nvPr/>
          </p:nvCxnSpPr>
          <p:spPr>
            <a:xfrm flipH="1" flipV="1">
              <a:off x="3109107" y="5029990"/>
              <a:ext cx="277257" cy="312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B1B53B-9956-165C-5275-09AD0184099E}"/>
                </a:ext>
              </a:extLst>
            </p:cNvPr>
            <p:cNvCxnSpPr>
              <a:cxnSpLocks/>
            </p:cNvCxnSpPr>
            <p:nvPr/>
          </p:nvCxnSpPr>
          <p:spPr>
            <a:xfrm flipH="1" flipV="1">
              <a:off x="3109106" y="4237482"/>
              <a:ext cx="277257" cy="312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852D5B-AB7E-8645-1861-464CA8AA2412}"/>
                </a:ext>
              </a:extLst>
            </p:cNvPr>
            <p:cNvCxnSpPr>
              <a:cxnSpLocks/>
            </p:cNvCxnSpPr>
            <p:nvPr/>
          </p:nvCxnSpPr>
          <p:spPr>
            <a:xfrm flipH="1">
              <a:off x="2448878" y="3504154"/>
              <a:ext cx="936837"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8B98450-2F14-1AA4-ACAF-19461731C62F}"/>
                </a:ext>
              </a:extLst>
            </p:cNvPr>
            <p:cNvCxnSpPr>
              <a:cxnSpLocks/>
            </p:cNvCxnSpPr>
            <p:nvPr/>
          </p:nvCxnSpPr>
          <p:spPr>
            <a:xfrm flipH="1" flipV="1">
              <a:off x="3128791" y="2734646"/>
              <a:ext cx="277257" cy="312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BF27ACD2-F0F8-CF87-4B7E-541133D9E36A}"/>
              </a:ext>
            </a:extLst>
          </p:cNvPr>
          <p:cNvCxnSpPr>
            <a:cxnSpLocks/>
          </p:cNvCxnSpPr>
          <p:nvPr/>
        </p:nvCxnSpPr>
        <p:spPr>
          <a:xfrm>
            <a:off x="6096000" y="1487277"/>
            <a:ext cx="0" cy="4450815"/>
          </a:xfrm>
          <a:prstGeom prst="line">
            <a:avLst/>
          </a:prstGeom>
          <a:ln w="28575">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A8FBDB85-7B26-D757-C9B0-4B59306F87FC}"/>
              </a:ext>
            </a:extLst>
          </p:cNvPr>
          <p:cNvGrpSpPr/>
          <p:nvPr/>
        </p:nvGrpSpPr>
        <p:grpSpPr>
          <a:xfrm>
            <a:off x="8163201" y="1569529"/>
            <a:ext cx="3140405" cy="3820627"/>
            <a:chOff x="8163201" y="1569529"/>
            <a:chExt cx="3140405" cy="3820627"/>
          </a:xfrm>
        </p:grpSpPr>
        <p:grpSp>
          <p:nvGrpSpPr>
            <p:cNvPr id="44" name="Group 43">
              <a:extLst>
                <a:ext uri="{FF2B5EF4-FFF2-40B4-BE49-F238E27FC236}">
                  <a16:creationId xmlns:a16="http://schemas.microsoft.com/office/drawing/2014/main" id="{72D7FF17-F6D9-79A6-7D3B-6BF87A962223}"/>
                </a:ext>
              </a:extLst>
            </p:cNvPr>
            <p:cNvGrpSpPr/>
            <p:nvPr/>
          </p:nvGrpSpPr>
          <p:grpSpPr>
            <a:xfrm>
              <a:off x="9100688" y="1569529"/>
              <a:ext cx="1721992" cy="817577"/>
              <a:chOff x="3069831" y="1301955"/>
              <a:chExt cx="1721992" cy="817577"/>
            </a:xfrm>
          </p:grpSpPr>
          <p:pic>
            <p:nvPicPr>
              <p:cNvPr id="45" name="Graphic 44" descr="Folder with solid fill">
                <a:extLst>
                  <a:ext uri="{FF2B5EF4-FFF2-40B4-BE49-F238E27FC236}">
                    <a16:creationId xmlns:a16="http://schemas.microsoft.com/office/drawing/2014/main" id="{7FA37BF4-18ED-97F7-4905-AC7F5C11D2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831" y="1301955"/>
                <a:ext cx="817577" cy="817577"/>
              </a:xfrm>
              <a:prstGeom prst="rect">
                <a:avLst/>
              </a:prstGeom>
            </p:spPr>
          </p:pic>
          <p:sp>
            <p:nvSpPr>
              <p:cNvPr id="46" name="TextBox 45">
                <a:extLst>
                  <a:ext uri="{FF2B5EF4-FFF2-40B4-BE49-F238E27FC236}">
                    <a16:creationId xmlns:a16="http://schemas.microsoft.com/office/drawing/2014/main" id="{4F087E4D-214C-C1DB-91AF-30E1A7319354}"/>
                  </a:ext>
                </a:extLst>
              </p:cNvPr>
              <p:cNvSpPr txBox="1"/>
              <p:nvPr/>
            </p:nvSpPr>
            <p:spPr>
              <a:xfrm>
                <a:off x="3887408" y="1605295"/>
                <a:ext cx="904415"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Ali Abbas</a:t>
                </a:r>
              </a:p>
            </p:txBody>
          </p:sp>
        </p:grpSp>
        <p:grpSp>
          <p:nvGrpSpPr>
            <p:cNvPr id="47" name="Group 46">
              <a:extLst>
                <a:ext uri="{FF2B5EF4-FFF2-40B4-BE49-F238E27FC236}">
                  <a16:creationId xmlns:a16="http://schemas.microsoft.com/office/drawing/2014/main" id="{A1FDD6FB-725E-99F1-4DCD-8CB38029A608}"/>
                </a:ext>
              </a:extLst>
            </p:cNvPr>
            <p:cNvGrpSpPr/>
            <p:nvPr/>
          </p:nvGrpSpPr>
          <p:grpSpPr>
            <a:xfrm>
              <a:off x="9100688" y="2320292"/>
              <a:ext cx="1818172" cy="817577"/>
              <a:chOff x="3069831" y="1928880"/>
              <a:chExt cx="1818172" cy="817577"/>
            </a:xfrm>
          </p:grpSpPr>
          <p:pic>
            <p:nvPicPr>
              <p:cNvPr id="48" name="Graphic 47" descr="Folder with solid fill">
                <a:extLst>
                  <a:ext uri="{FF2B5EF4-FFF2-40B4-BE49-F238E27FC236}">
                    <a16:creationId xmlns:a16="http://schemas.microsoft.com/office/drawing/2014/main" id="{DC7B5E48-BB1D-A6A0-EEFC-02E17C9436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831" y="1928880"/>
                <a:ext cx="817577" cy="817577"/>
              </a:xfrm>
              <a:prstGeom prst="rect">
                <a:avLst/>
              </a:prstGeom>
            </p:spPr>
          </p:pic>
          <p:sp>
            <p:nvSpPr>
              <p:cNvPr id="49" name="TextBox 48">
                <a:extLst>
                  <a:ext uri="{FF2B5EF4-FFF2-40B4-BE49-F238E27FC236}">
                    <a16:creationId xmlns:a16="http://schemas.microsoft.com/office/drawing/2014/main" id="{3723EDAE-88CC-03EE-EAC9-9A0980334DCE}"/>
                  </a:ext>
                </a:extLst>
              </p:cNvPr>
              <p:cNvSpPr txBox="1"/>
              <p:nvPr/>
            </p:nvSpPr>
            <p:spPr>
              <a:xfrm>
                <a:off x="3887408" y="2232220"/>
                <a:ext cx="1000595"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Salman Ali</a:t>
                </a:r>
              </a:p>
            </p:txBody>
          </p:sp>
        </p:grpSp>
        <p:grpSp>
          <p:nvGrpSpPr>
            <p:cNvPr id="50" name="Group 49">
              <a:extLst>
                <a:ext uri="{FF2B5EF4-FFF2-40B4-BE49-F238E27FC236}">
                  <a16:creationId xmlns:a16="http://schemas.microsoft.com/office/drawing/2014/main" id="{717007E5-D9A9-AB11-AD88-FEBD0D505A95}"/>
                </a:ext>
              </a:extLst>
            </p:cNvPr>
            <p:cNvGrpSpPr/>
            <p:nvPr/>
          </p:nvGrpSpPr>
          <p:grpSpPr>
            <a:xfrm>
              <a:off x="9100688" y="3071055"/>
              <a:ext cx="1768478" cy="817577"/>
              <a:chOff x="3069831" y="1928880"/>
              <a:chExt cx="1768478" cy="817577"/>
            </a:xfrm>
          </p:grpSpPr>
          <p:pic>
            <p:nvPicPr>
              <p:cNvPr id="51" name="Graphic 50" descr="Folder with solid fill">
                <a:extLst>
                  <a:ext uri="{FF2B5EF4-FFF2-40B4-BE49-F238E27FC236}">
                    <a16:creationId xmlns:a16="http://schemas.microsoft.com/office/drawing/2014/main" id="{FA548383-8C76-2597-C78F-04C0211524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831" y="1928880"/>
                <a:ext cx="817577" cy="817577"/>
              </a:xfrm>
              <a:prstGeom prst="rect">
                <a:avLst/>
              </a:prstGeom>
            </p:spPr>
          </p:pic>
          <p:sp>
            <p:nvSpPr>
              <p:cNvPr id="52" name="TextBox 51">
                <a:extLst>
                  <a:ext uri="{FF2B5EF4-FFF2-40B4-BE49-F238E27FC236}">
                    <a16:creationId xmlns:a16="http://schemas.microsoft.com/office/drawing/2014/main" id="{73603CE5-0FE7-10C9-CAA2-24DDEBFC4435}"/>
                  </a:ext>
                </a:extLst>
              </p:cNvPr>
              <p:cNvSpPr txBox="1"/>
              <p:nvPr/>
            </p:nvSpPr>
            <p:spPr>
              <a:xfrm>
                <a:off x="3887408" y="2232220"/>
                <a:ext cx="950901"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Younis Isa</a:t>
                </a:r>
              </a:p>
            </p:txBody>
          </p:sp>
        </p:grpSp>
        <p:grpSp>
          <p:nvGrpSpPr>
            <p:cNvPr id="53" name="Group 52">
              <a:extLst>
                <a:ext uri="{FF2B5EF4-FFF2-40B4-BE49-F238E27FC236}">
                  <a16:creationId xmlns:a16="http://schemas.microsoft.com/office/drawing/2014/main" id="{6A7C6292-24DD-ACBC-116D-3245C15D78F6}"/>
                </a:ext>
              </a:extLst>
            </p:cNvPr>
            <p:cNvGrpSpPr/>
            <p:nvPr/>
          </p:nvGrpSpPr>
          <p:grpSpPr>
            <a:xfrm>
              <a:off x="9105523" y="3821818"/>
              <a:ext cx="2198083" cy="817577"/>
              <a:chOff x="3069831" y="1928880"/>
              <a:chExt cx="2198083" cy="817577"/>
            </a:xfrm>
          </p:grpSpPr>
          <p:pic>
            <p:nvPicPr>
              <p:cNvPr id="54" name="Graphic 53" descr="Folder with solid fill">
                <a:extLst>
                  <a:ext uri="{FF2B5EF4-FFF2-40B4-BE49-F238E27FC236}">
                    <a16:creationId xmlns:a16="http://schemas.microsoft.com/office/drawing/2014/main" id="{4C1325FB-C7AE-BAE9-FB7B-B416658C33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831" y="1928880"/>
                <a:ext cx="817577" cy="817577"/>
              </a:xfrm>
              <a:prstGeom prst="rect">
                <a:avLst/>
              </a:prstGeom>
            </p:spPr>
          </p:pic>
          <p:sp>
            <p:nvSpPr>
              <p:cNvPr id="55" name="TextBox 54">
                <a:extLst>
                  <a:ext uri="{FF2B5EF4-FFF2-40B4-BE49-F238E27FC236}">
                    <a16:creationId xmlns:a16="http://schemas.microsoft.com/office/drawing/2014/main" id="{5A5F0C8C-7B2E-F714-5217-6ED10A2078C2}"/>
                  </a:ext>
                </a:extLst>
              </p:cNvPr>
              <p:cNvSpPr txBox="1"/>
              <p:nvPr/>
            </p:nvSpPr>
            <p:spPr>
              <a:xfrm>
                <a:off x="3887408" y="2232220"/>
                <a:ext cx="1380506"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Mustafa Khalifa</a:t>
                </a:r>
              </a:p>
            </p:txBody>
          </p:sp>
        </p:grpSp>
        <p:grpSp>
          <p:nvGrpSpPr>
            <p:cNvPr id="56" name="Group 55">
              <a:extLst>
                <a:ext uri="{FF2B5EF4-FFF2-40B4-BE49-F238E27FC236}">
                  <a16:creationId xmlns:a16="http://schemas.microsoft.com/office/drawing/2014/main" id="{78087D76-595A-CB64-03B6-C84A4649A2D9}"/>
                </a:ext>
              </a:extLst>
            </p:cNvPr>
            <p:cNvGrpSpPr/>
            <p:nvPr/>
          </p:nvGrpSpPr>
          <p:grpSpPr>
            <a:xfrm>
              <a:off x="9105523" y="4572579"/>
              <a:ext cx="2049004" cy="817577"/>
              <a:chOff x="3069831" y="1928880"/>
              <a:chExt cx="2049004" cy="817577"/>
            </a:xfrm>
          </p:grpSpPr>
          <p:pic>
            <p:nvPicPr>
              <p:cNvPr id="57" name="Graphic 56" descr="Folder with solid fill">
                <a:extLst>
                  <a:ext uri="{FF2B5EF4-FFF2-40B4-BE49-F238E27FC236}">
                    <a16:creationId xmlns:a16="http://schemas.microsoft.com/office/drawing/2014/main" id="{A380F032-6817-FF6D-914D-56A8528538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831" y="1928880"/>
                <a:ext cx="817577" cy="817577"/>
              </a:xfrm>
              <a:prstGeom prst="rect">
                <a:avLst/>
              </a:prstGeom>
            </p:spPr>
          </p:pic>
          <p:sp>
            <p:nvSpPr>
              <p:cNvPr id="58" name="TextBox 57">
                <a:extLst>
                  <a:ext uri="{FF2B5EF4-FFF2-40B4-BE49-F238E27FC236}">
                    <a16:creationId xmlns:a16="http://schemas.microsoft.com/office/drawing/2014/main" id="{73C4090D-354C-BCDF-6694-9B7B032358F1}"/>
                  </a:ext>
                </a:extLst>
              </p:cNvPr>
              <p:cNvSpPr txBox="1"/>
              <p:nvPr/>
            </p:nvSpPr>
            <p:spPr>
              <a:xfrm>
                <a:off x="3887408" y="2232220"/>
                <a:ext cx="1231427"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Ameer Hasan</a:t>
                </a:r>
              </a:p>
            </p:txBody>
          </p:sp>
        </p:grpSp>
        <p:cxnSp>
          <p:nvCxnSpPr>
            <p:cNvPr id="59" name="Straight Connector 58">
              <a:extLst>
                <a:ext uri="{FF2B5EF4-FFF2-40B4-BE49-F238E27FC236}">
                  <a16:creationId xmlns:a16="http://schemas.microsoft.com/office/drawing/2014/main" id="{A0CE29D1-6107-FFAB-3189-E622CEDC5225}"/>
                </a:ext>
              </a:extLst>
            </p:cNvPr>
            <p:cNvCxnSpPr/>
            <p:nvPr/>
          </p:nvCxnSpPr>
          <p:spPr>
            <a:xfrm>
              <a:off x="8832097" y="1964172"/>
              <a:ext cx="0" cy="307370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73C6266-8A06-C77F-88B5-E2818FE573DE}"/>
                </a:ext>
              </a:extLst>
            </p:cNvPr>
            <p:cNvCxnSpPr>
              <a:cxnSpLocks/>
              <a:stCxn id="45" idx="1"/>
            </p:cNvCxnSpPr>
            <p:nvPr/>
          </p:nvCxnSpPr>
          <p:spPr>
            <a:xfrm flipH="1" flipV="1">
              <a:off x="8823431" y="1975189"/>
              <a:ext cx="277257" cy="312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C47D6B1-9625-8C74-55B0-4A5935074220}"/>
                </a:ext>
              </a:extLst>
            </p:cNvPr>
            <p:cNvCxnSpPr>
              <a:cxnSpLocks/>
            </p:cNvCxnSpPr>
            <p:nvPr/>
          </p:nvCxnSpPr>
          <p:spPr>
            <a:xfrm flipH="1" flipV="1">
              <a:off x="8823430" y="5026861"/>
              <a:ext cx="277257" cy="312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209CDFF-986E-4BB8-6419-31E205982608}"/>
                </a:ext>
              </a:extLst>
            </p:cNvPr>
            <p:cNvCxnSpPr>
              <a:cxnSpLocks/>
            </p:cNvCxnSpPr>
            <p:nvPr/>
          </p:nvCxnSpPr>
          <p:spPr>
            <a:xfrm flipH="1" flipV="1">
              <a:off x="8823429" y="4234353"/>
              <a:ext cx="277257" cy="312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E7BDE83-76FE-0E69-2623-E136126B5F17}"/>
                </a:ext>
              </a:extLst>
            </p:cNvPr>
            <p:cNvCxnSpPr>
              <a:cxnSpLocks/>
            </p:cNvCxnSpPr>
            <p:nvPr/>
          </p:nvCxnSpPr>
          <p:spPr>
            <a:xfrm flipH="1">
              <a:off x="8163201" y="3501025"/>
              <a:ext cx="936837"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EF04C3A-05FB-6EB9-C6B2-CEFDDB8BCDFD}"/>
                </a:ext>
              </a:extLst>
            </p:cNvPr>
            <p:cNvCxnSpPr>
              <a:cxnSpLocks/>
            </p:cNvCxnSpPr>
            <p:nvPr/>
          </p:nvCxnSpPr>
          <p:spPr>
            <a:xfrm flipH="1" flipV="1">
              <a:off x="8843114" y="2731517"/>
              <a:ext cx="277257" cy="312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9ADCB1F3-A601-BB3E-20F8-6CB73C8C351D}"/>
              </a:ext>
            </a:extLst>
          </p:cNvPr>
          <p:cNvSpPr txBox="1"/>
          <p:nvPr/>
        </p:nvSpPr>
        <p:spPr>
          <a:xfrm>
            <a:off x="6987464" y="5995882"/>
            <a:ext cx="4006094" cy="307777"/>
          </a:xfrm>
          <a:prstGeom prst="rect">
            <a:avLst/>
          </a:prstGeom>
          <a:noFill/>
        </p:spPr>
        <p:txBody>
          <a:bodyPr wrap="square" rtlCol="0">
            <a:spAutoFit/>
          </a:bodyPr>
          <a:lstStyle/>
          <a:p>
            <a:pPr algn="ctr"/>
            <a:r>
              <a:rPr lang="en-US" sz="1400" b="1" dirty="0">
                <a:solidFill>
                  <a:schemeClr val="tx1">
                    <a:lumMod val="85000"/>
                    <a:lumOff val="15000"/>
                  </a:schemeClr>
                </a:solidFill>
                <a:latin typeface="Poppins" panose="00000500000000000000" pitchFamily="2" charset="0"/>
                <a:cs typeface="Poppins" panose="00000500000000000000" pitchFamily="2" charset="0"/>
              </a:rPr>
              <a:t>Auto Generated Files</a:t>
            </a:r>
          </a:p>
        </p:txBody>
      </p:sp>
      <p:sp>
        <p:nvSpPr>
          <p:cNvPr id="67" name="TextBox 66">
            <a:extLst>
              <a:ext uri="{FF2B5EF4-FFF2-40B4-BE49-F238E27FC236}">
                <a16:creationId xmlns:a16="http://schemas.microsoft.com/office/drawing/2014/main" id="{2C738169-8DAB-F94F-3676-364A7AD5FDA4}"/>
              </a:ext>
            </a:extLst>
          </p:cNvPr>
          <p:cNvSpPr txBox="1"/>
          <p:nvPr/>
        </p:nvSpPr>
        <p:spPr>
          <a:xfrm>
            <a:off x="1722309" y="5995880"/>
            <a:ext cx="4006094" cy="307777"/>
          </a:xfrm>
          <a:prstGeom prst="rect">
            <a:avLst/>
          </a:prstGeom>
          <a:noFill/>
        </p:spPr>
        <p:txBody>
          <a:bodyPr wrap="square" rtlCol="0">
            <a:spAutoFit/>
          </a:bodyPr>
          <a:lstStyle/>
          <a:p>
            <a:pPr algn="ctr"/>
            <a:r>
              <a:rPr lang="en-US" sz="1400" b="1" dirty="0">
                <a:solidFill>
                  <a:schemeClr val="tx1">
                    <a:lumMod val="85000"/>
                    <a:lumOff val="15000"/>
                  </a:schemeClr>
                </a:solidFill>
                <a:latin typeface="Poppins" panose="00000500000000000000" pitchFamily="2" charset="0"/>
                <a:cs typeface="Poppins" panose="00000500000000000000" pitchFamily="2" charset="0"/>
              </a:rPr>
              <a:t>Default Files</a:t>
            </a:r>
          </a:p>
        </p:txBody>
      </p:sp>
      <p:grpSp>
        <p:nvGrpSpPr>
          <p:cNvPr id="11" name="Group 10">
            <a:extLst>
              <a:ext uri="{FF2B5EF4-FFF2-40B4-BE49-F238E27FC236}">
                <a16:creationId xmlns:a16="http://schemas.microsoft.com/office/drawing/2014/main" id="{E996186C-1859-DB9B-2696-D0694820F9CF}"/>
              </a:ext>
            </a:extLst>
          </p:cNvPr>
          <p:cNvGrpSpPr/>
          <p:nvPr/>
        </p:nvGrpSpPr>
        <p:grpSpPr>
          <a:xfrm>
            <a:off x="941030" y="2647720"/>
            <a:ext cx="1562559" cy="1562559"/>
            <a:chOff x="941030" y="2647720"/>
            <a:chExt cx="1562559" cy="1562559"/>
          </a:xfrm>
        </p:grpSpPr>
        <p:grpSp>
          <p:nvGrpSpPr>
            <p:cNvPr id="42" name="Group 41">
              <a:extLst>
                <a:ext uri="{FF2B5EF4-FFF2-40B4-BE49-F238E27FC236}">
                  <a16:creationId xmlns:a16="http://schemas.microsoft.com/office/drawing/2014/main" id="{6879718A-D335-0FBF-DEAB-8F2EA6DE7BFF}"/>
                </a:ext>
              </a:extLst>
            </p:cNvPr>
            <p:cNvGrpSpPr/>
            <p:nvPr/>
          </p:nvGrpSpPr>
          <p:grpSpPr>
            <a:xfrm>
              <a:off x="941030" y="2647720"/>
              <a:ext cx="1562559" cy="1562559"/>
              <a:chOff x="7259914" y="2647720"/>
              <a:chExt cx="1562559" cy="1562559"/>
            </a:xfrm>
          </p:grpSpPr>
          <p:pic>
            <p:nvPicPr>
              <p:cNvPr id="3" name="Graphic 2" descr="Folder with solid fill">
                <a:extLst>
                  <a:ext uri="{FF2B5EF4-FFF2-40B4-BE49-F238E27FC236}">
                    <a16:creationId xmlns:a16="http://schemas.microsoft.com/office/drawing/2014/main" id="{699F49D2-0C03-AA6A-5B4E-BE9B089191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59914" y="2647720"/>
                <a:ext cx="1562559" cy="1562559"/>
              </a:xfrm>
              <a:prstGeom prst="rect">
                <a:avLst/>
              </a:prstGeom>
            </p:spPr>
          </p:pic>
          <p:sp>
            <p:nvSpPr>
              <p:cNvPr id="4" name="TextBox 3">
                <a:extLst>
                  <a:ext uri="{FF2B5EF4-FFF2-40B4-BE49-F238E27FC236}">
                    <a16:creationId xmlns:a16="http://schemas.microsoft.com/office/drawing/2014/main" id="{AEC6E6BE-00A5-D5B7-4EC4-E4149201549F}"/>
                  </a:ext>
                </a:extLst>
              </p:cNvPr>
              <p:cNvSpPr txBox="1"/>
              <p:nvPr/>
            </p:nvSpPr>
            <p:spPr>
              <a:xfrm>
                <a:off x="7427884" y="3933279"/>
                <a:ext cx="1165704"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Users Videos</a:t>
                </a:r>
              </a:p>
            </p:txBody>
          </p:sp>
        </p:grpSp>
        <p:sp>
          <p:nvSpPr>
            <p:cNvPr id="66" name="TextBox 65">
              <a:extLst>
                <a:ext uri="{FF2B5EF4-FFF2-40B4-BE49-F238E27FC236}">
                  <a16:creationId xmlns:a16="http://schemas.microsoft.com/office/drawing/2014/main" id="{4FC1DD5D-A6BC-9250-3997-F33A18516FB3}"/>
                </a:ext>
              </a:extLst>
            </p:cNvPr>
            <p:cNvSpPr txBox="1"/>
            <p:nvPr/>
          </p:nvSpPr>
          <p:spPr>
            <a:xfrm>
              <a:off x="1545955" y="3315528"/>
              <a:ext cx="276038" cy="369332"/>
            </a:xfrm>
            <a:prstGeom prst="rect">
              <a:avLst/>
            </a:prstGeom>
            <a:noFill/>
          </p:spPr>
          <p:txBody>
            <a:bodyPr wrap="none" rtlCol="0">
              <a:spAutoFit/>
            </a:bodyPr>
            <a:lstStyle/>
            <a:p>
              <a:r>
                <a:rPr lang="en-US" b="1" dirty="0">
                  <a:solidFill>
                    <a:schemeClr val="tx1">
                      <a:lumMod val="65000"/>
                      <a:lumOff val="35000"/>
                    </a:schemeClr>
                  </a:solidFill>
                  <a:latin typeface="Oswald" pitchFamily="2" charset="0"/>
                </a:rPr>
                <a:t>1</a:t>
              </a:r>
            </a:p>
          </p:txBody>
        </p:sp>
        <p:sp>
          <p:nvSpPr>
            <p:cNvPr id="68" name="Oval 67">
              <a:extLst>
                <a:ext uri="{FF2B5EF4-FFF2-40B4-BE49-F238E27FC236}">
                  <a16:creationId xmlns:a16="http://schemas.microsoft.com/office/drawing/2014/main" id="{B57F0660-1C97-2B34-BE34-730FB88EF60E}"/>
                </a:ext>
              </a:extLst>
            </p:cNvPr>
            <p:cNvSpPr/>
            <p:nvPr/>
          </p:nvSpPr>
          <p:spPr>
            <a:xfrm>
              <a:off x="1494307" y="3300284"/>
              <a:ext cx="384157" cy="384157"/>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A24D285-20D0-E6AF-25D1-62501F52B8B9}"/>
              </a:ext>
            </a:extLst>
          </p:cNvPr>
          <p:cNvGrpSpPr/>
          <p:nvPr/>
        </p:nvGrpSpPr>
        <p:grpSpPr>
          <a:xfrm>
            <a:off x="6519584" y="2647720"/>
            <a:ext cx="1562559" cy="1562559"/>
            <a:chOff x="6519584" y="2647720"/>
            <a:chExt cx="1562559" cy="1562559"/>
          </a:xfrm>
        </p:grpSpPr>
        <p:grpSp>
          <p:nvGrpSpPr>
            <p:cNvPr id="37" name="Group 36">
              <a:extLst>
                <a:ext uri="{FF2B5EF4-FFF2-40B4-BE49-F238E27FC236}">
                  <a16:creationId xmlns:a16="http://schemas.microsoft.com/office/drawing/2014/main" id="{29833889-6B69-686C-B074-F97D4A6A0EC0}"/>
                </a:ext>
              </a:extLst>
            </p:cNvPr>
            <p:cNvGrpSpPr/>
            <p:nvPr/>
          </p:nvGrpSpPr>
          <p:grpSpPr>
            <a:xfrm>
              <a:off x="6519584" y="2647720"/>
              <a:ext cx="1562559" cy="1562559"/>
              <a:chOff x="846260" y="2370720"/>
              <a:chExt cx="1562559" cy="1562559"/>
            </a:xfrm>
          </p:grpSpPr>
          <p:pic>
            <p:nvPicPr>
              <p:cNvPr id="6" name="Graphic 5" descr="Folder with solid fill">
                <a:extLst>
                  <a:ext uri="{FF2B5EF4-FFF2-40B4-BE49-F238E27FC236}">
                    <a16:creationId xmlns:a16="http://schemas.microsoft.com/office/drawing/2014/main" id="{862F2391-231E-0CFD-F16C-E966B25E08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260" y="2370720"/>
                <a:ext cx="1562559" cy="1562559"/>
              </a:xfrm>
              <a:prstGeom prst="rect">
                <a:avLst/>
              </a:prstGeom>
            </p:spPr>
          </p:pic>
          <p:sp>
            <p:nvSpPr>
              <p:cNvPr id="7" name="TextBox 6">
                <a:extLst>
                  <a:ext uri="{FF2B5EF4-FFF2-40B4-BE49-F238E27FC236}">
                    <a16:creationId xmlns:a16="http://schemas.microsoft.com/office/drawing/2014/main" id="{38C8E7B2-8DE6-E16E-9084-6C1991461EBF}"/>
                  </a:ext>
                </a:extLst>
              </p:cNvPr>
              <p:cNvSpPr txBox="1"/>
              <p:nvPr/>
            </p:nvSpPr>
            <p:spPr>
              <a:xfrm>
                <a:off x="1036278" y="3656278"/>
                <a:ext cx="1226618"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Users Images</a:t>
                </a:r>
              </a:p>
            </p:txBody>
          </p:sp>
        </p:grpSp>
        <p:sp>
          <p:nvSpPr>
            <p:cNvPr id="70" name="TextBox 69">
              <a:extLst>
                <a:ext uri="{FF2B5EF4-FFF2-40B4-BE49-F238E27FC236}">
                  <a16:creationId xmlns:a16="http://schemas.microsoft.com/office/drawing/2014/main" id="{F4CE41FB-AB7A-B89A-6C4A-92636CCC2B24}"/>
                </a:ext>
              </a:extLst>
            </p:cNvPr>
            <p:cNvSpPr txBox="1"/>
            <p:nvPr/>
          </p:nvSpPr>
          <p:spPr>
            <a:xfrm>
              <a:off x="7172484" y="3300284"/>
              <a:ext cx="303288" cy="369332"/>
            </a:xfrm>
            <a:prstGeom prst="rect">
              <a:avLst/>
            </a:prstGeom>
            <a:noFill/>
          </p:spPr>
          <p:txBody>
            <a:bodyPr wrap="none" rtlCol="0">
              <a:spAutoFit/>
            </a:bodyPr>
            <a:lstStyle/>
            <a:p>
              <a:r>
                <a:rPr lang="en-US" b="1" dirty="0">
                  <a:solidFill>
                    <a:schemeClr val="tx1">
                      <a:lumMod val="65000"/>
                      <a:lumOff val="35000"/>
                    </a:schemeClr>
                  </a:solidFill>
                  <a:latin typeface="Oswald" pitchFamily="2" charset="0"/>
                </a:rPr>
                <a:t>2</a:t>
              </a:r>
            </a:p>
          </p:txBody>
        </p:sp>
        <p:sp>
          <p:nvSpPr>
            <p:cNvPr id="71" name="Oval 70">
              <a:extLst>
                <a:ext uri="{FF2B5EF4-FFF2-40B4-BE49-F238E27FC236}">
                  <a16:creationId xmlns:a16="http://schemas.microsoft.com/office/drawing/2014/main" id="{EAFB2E8A-FF90-932F-4054-63F62DFAD106}"/>
                </a:ext>
              </a:extLst>
            </p:cNvPr>
            <p:cNvSpPr/>
            <p:nvPr/>
          </p:nvSpPr>
          <p:spPr>
            <a:xfrm>
              <a:off x="7142870" y="3272340"/>
              <a:ext cx="384157" cy="384157"/>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9572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91DCA41-DB69-6168-78E0-781729C10710}"/>
              </a:ext>
            </a:extLst>
          </p:cNvPr>
          <p:cNvPicPr>
            <a:picLocks noChangeAspect="1"/>
          </p:cNvPicPr>
          <p:nvPr/>
        </p:nvPicPr>
        <p:blipFill>
          <a:blip r:embed="rId2">
            <a:alphaModFix amt="54000"/>
          </a:blip>
          <a:srcRect/>
          <a:stretch>
            <a:fillRect/>
          </a:stretch>
        </p:blipFill>
        <p:spPr>
          <a:xfrm>
            <a:off x="819162" y="1804965"/>
            <a:ext cx="6198345" cy="3699831"/>
          </a:xfrm>
          <a:custGeom>
            <a:avLst/>
            <a:gdLst>
              <a:gd name="connsiteX0" fmla="*/ 198015 w 6198345"/>
              <a:gd name="connsiteY0" fmla="*/ 0 h 3699831"/>
              <a:gd name="connsiteX1" fmla="*/ 6000330 w 6198345"/>
              <a:gd name="connsiteY1" fmla="*/ 0 h 3699831"/>
              <a:gd name="connsiteX2" fmla="*/ 6198345 w 6198345"/>
              <a:gd name="connsiteY2" fmla="*/ 198015 h 3699831"/>
              <a:gd name="connsiteX3" fmla="*/ 6198345 w 6198345"/>
              <a:gd name="connsiteY3" fmla="*/ 3501816 h 3699831"/>
              <a:gd name="connsiteX4" fmla="*/ 6000330 w 6198345"/>
              <a:gd name="connsiteY4" fmla="*/ 3699831 h 3699831"/>
              <a:gd name="connsiteX5" fmla="*/ 198015 w 6198345"/>
              <a:gd name="connsiteY5" fmla="*/ 3699831 h 3699831"/>
              <a:gd name="connsiteX6" fmla="*/ 0 w 6198345"/>
              <a:gd name="connsiteY6" fmla="*/ 3501816 h 3699831"/>
              <a:gd name="connsiteX7" fmla="*/ 0 w 6198345"/>
              <a:gd name="connsiteY7" fmla="*/ 198015 h 3699831"/>
              <a:gd name="connsiteX8" fmla="*/ 198015 w 6198345"/>
              <a:gd name="connsiteY8" fmla="*/ 0 h 3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8345" h="3699831">
                <a:moveTo>
                  <a:pt x="198015" y="0"/>
                </a:moveTo>
                <a:lnTo>
                  <a:pt x="6000330" y="0"/>
                </a:lnTo>
                <a:cubicBezTo>
                  <a:pt x="6109691" y="0"/>
                  <a:pt x="6198345" y="88654"/>
                  <a:pt x="6198345" y="198015"/>
                </a:cubicBezTo>
                <a:lnTo>
                  <a:pt x="6198345" y="3501816"/>
                </a:lnTo>
                <a:cubicBezTo>
                  <a:pt x="6198345" y="3611177"/>
                  <a:pt x="6109691" y="3699831"/>
                  <a:pt x="6000330" y="3699831"/>
                </a:cubicBezTo>
                <a:lnTo>
                  <a:pt x="198015" y="3699831"/>
                </a:lnTo>
                <a:cubicBezTo>
                  <a:pt x="88654" y="3699831"/>
                  <a:pt x="0" y="3611177"/>
                  <a:pt x="0" y="3501816"/>
                </a:cubicBezTo>
                <a:lnTo>
                  <a:pt x="0" y="198015"/>
                </a:lnTo>
                <a:cubicBezTo>
                  <a:pt x="0" y="88654"/>
                  <a:pt x="88654" y="0"/>
                  <a:pt x="198015" y="0"/>
                </a:cubicBezTo>
                <a:close/>
              </a:path>
            </a:pathLst>
          </a:custGeom>
        </p:spPr>
      </p:pic>
      <p:sp>
        <p:nvSpPr>
          <p:cNvPr id="7" name="Rectangle 6">
            <a:extLst>
              <a:ext uri="{FF2B5EF4-FFF2-40B4-BE49-F238E27FC236}">
                <a16:creationId xmlns:a16="http://schemas.microsoft.com/office/drawing/2014/main" id="{A48FBB4C-B50F-CDB4-9EDC-C111047711D5}"/>
              </a:ext>
            </a:extLst>
          </p:cNvPr>
          <p:cNvSpPr/>
          <p:nvPr/>
        </p:nvSpPr>
        <p:spPr>
          <a:xfrm>
            <a:off x="7965194" y="2071171"/>
            <a:ext cx="1872870" cy="187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DATA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COLLECTION.</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38E387C7-DD58-901C-CD83-EAD9FA9A0422}"/>
              </a:ext>
            </a:extLst>
          </p:cNvPr>
          <p:cNvSpPr txBox="1"/>
          <p:nvPr/>
        </p:nvSpPr>
        <p:spPr>
          <a:xfrm>
            <a:off x="2736859" y="5750806"/>
            <a:ext cx="1699504" cy="338554"/>
          </a:xfrm>
          <a:prstGeom prst="rect">
            <a:avLst/>
          </a:prstGeom>
          <a:noFill/>
        </p:spPr>
        <p:txBody>
          <a:bodyPr wrap="none" rtlCol="0">
            <a:spAutoFit/>
          </a:bodyPr>
          <a:lstStyle/>
          <a:p>
            <a:r>
              <a:rPr lang="en-US" sz="1600" b="1" dirty="0">
                <a:solidFill>
                  <a:schemeClr val="tx1">
                    <a:lumMod val="65000"/>
                    <a:lumOff val="35000"/>
                  </a:schemeClr>
                </a:solidFill>
                <a:latin typeface="Poppins" panose="00000500000000000000" pitchFamily="2" charset="0"/>
                <a:cs typeface="Poppins" panose="00000500000000000000" pitchFamily="2" charset="0"/>
              </a:rPr>
              <a:t>Video Footage</a:t>
            </a:r>
          </a:p>
        </p:txBody>
      </p:sp>
      <p:grpSp>
        <p:nvGrpSpPr>
          <p:cNvPr id="5" name="Group 4">
            <a:extLst>
              <a:ext uri="{FF2B5EF4-FFF2-40B4-BE49-F238E27FC236}">
                <a16:creationId xmlns:a16="http://schemas.microsoft.com/office/drawing/2014/main" id="{7276CCD1-C3A7-1744-21AB-093D13908B20}"/>
              </a:ext>
            </a:extLst>
          </p:cNvPr>
          <p:cNvGrpSpPr/>
          <p:nvPr/>
        </p:nvGrpSpPr>
        <p:grpSpPr>
          <a:xfrm>
            <a:off x="2214508" y="1922086"/>
            <a:ext cx="1861732" cy="1867717"/>
            <a:chOff x="2214508" y="1922086"/>
            <a:chExt cx="1861732" cy="1867717"/>
          </a:xfrm>
        </p:grpSpPr>
        <p:pic>
          <p:nvPicPr>
            <p:cNvPr id="22" name="Picture 21">
              <a:extLst>
                <a:ext uri="{FF2B5EF4-FFF2-40B4-BE49-F238E27FC236}">
                  <a16:creationId xmlns:a16="http://schemas.microsoft.com/office/drawing/2014/main" id="{14CCE348-9386-755F-FFAD-5419A5560306}"/>
                </a:ext>
              </a:extLst>
            </p:cNvPr>
            <p:cNvPicPr>
              <a:picLocks noChangeAspect="1"/>
            </p:cNvPicPr>
            <p:nvPr/>
          </p:nvPicPr>
          <p:blipFill>
            <a:blip r:embed="rId2">
              <a:alphaModFix/>
            </a:blip>
            <a:srcRect l="22518" t="3871" r="47622" b="46104"/>
            <a:stretch>
              <a:fillRect/>
            </a:stretch>
          </p:blipFill>
          <p:spPr>
            <a:xfrm>
              <a:off x="2225406" y="1938969"/>
              <a:ext cx="1850834" cy="1850834"/>
            </a:xfrm>
            <a:custGeom>
              <a:avLst/>
              <a:gdLst>
                <a:gd name="connsiteX0" fmla="*/ 0 w 1850834"/>
                <a:gd name="connsiteY0" fmla="*/ 0 h 1850834"/>
                <a:gd name="connsiteX1" fmla="*/ 1850834 w 1850834"/>
                <a:gd name="connsiteY1" fmla="*/ 0 h 1850834"/>
                <a:gd name="connsiteX2" fmla="*/ 1850834 w 1850834"/>
                <a:gd name="connsiteY2" fmla="*/ 1850834 h 1850834"/>
                <a:gd name="connsiteX3" fmla="*/ 0 w 1850834"/>
                <a:gd name="connsiteY3" fmla="*/ 1850834 h 1850834"/>
              </a:gdLst>
              <a:ahLst/>
              <a:cxnLst>
                <a:cxn ang="0">
                  <a:pos x="connsiteX0" y="connsiteY0"/>
                </a:cxn>
                <a:cxn ang="0">
                  <a:pos x="connsiteX1" y="connsiteY1"/>
                </a:cxn>
                <a:cxn ang="0">
                  <a:pos x="connsiteX2" y="connsiteY2"/>
                </a:cxn>
                <a:cxn ang="0">
                  <a:pos x="connsiteX3" y="connsiteY3"/>
                </a:cxn>
              </a:cxnLst>
              <a:rect l="l" t="t" r="r" b="b"/>
              <a:pathLst>
                <a:path w="1850834" h="1850834">
                  <a:moveTo>
                    <a:pt x="0" y="0"/>
                  </a:moveTo>
                  <a:lnTo>
                    <a:pt x="1850834" y="0"/>
                  </a:lnTo>
                  <a:lnTo>
                    <a:pt x="1850834" y="1850834"/>
                  </a:lnTo>
                  <a:lnTo>
                    <a:pt x="0" y="1850834"/>
                  </a:lnTo>
                  <a:close/>
                </a:path>
              </a:pathLst>
            </a:custGeom>
          </p:spPr>
        </p:pic>
        <p:sp>
          <p:nvSpPr>
            <p:cNvPr id="11" name="Rectangle 10">
              <a:extLst>
                <a:ext uri="{FF2B5EF4-FFF2-40B4-BE49-F238E27FC236}">
                  <a16:creationId xmlns:a16="http://schemas.microsoft.com/office/drawing/2014/main" id="{77AAFDCC-FF10-F7F8-1647-121D18FCE584}"/>
                </a:ext>
              </a:extLst>
            </p:cNvPr>
            <p:cNvSpPr/>
            <p:nvPr/>
          </p:nvSpPr>
          <p:spPr>
            <a:xfrm>
              <a:off x="2214508" y="1922086"/>
              <a:ext cx="1850834" cy="1850834"/>
            </a:xfrm>
            <a:prstGeom prst="rect">
              <a:avLst/>
            </a:prstGeom>
            <a:no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6F9566DE-FEAA-E156-4F68-D68EB9DBE5A1}"/>
              </a:ext>
            </a:extLst>
          </p:cNvPr>
          <p:cNvGrpSpPr/>
          <p:nvPr/>
        </p:nvGrpSpPr>
        <p:grpSpPr>
          <a:xfrm>
            <a:off x="4318612" y="1751682"/>
            <a:ext cx="6555036" cy="4520509"/>
            <a:chOff x="4318612" y="1751682"/>
            <a:chExt cx="6555036" cy="4520509"/>
          </a:xfrm>
        </p:grpSpPr>
        <p:grpSp>
          <p:nvGrpSpPr>
            <p:cNvPr id="2" name="Group 1">
              <a:extLst>
                <a:ext uri="{FF2B5EF4-FFF2-40B4-BE49-F238E27FC236}">
                  <a16:creationId xmlns:a16="http://schemas.microsoft.com/office/drawing/2014/main" id="{0110D30B-E9E5-C779-31D4-CD7F2DDD0990}"/>
                </a:ext>
              </a:extLst>
            </p:cNvPr>
            <p:cNvGrpSpPr/>
            <p:nvPr/>
          </p:nvGrpSpPr>
          <p:grpSpPr>
            <a:xfrm>
              <a:off x="8026523" y="1751682"/>
              <a:ext cx="1750213" cy="2128551"/>
              <a:chOff x="8026523" y="1751682"/>
              <a:chExt cx="1750213" cy="2128551"/>
            </a:xfrm>
          </p:grpSpPr>
          <p:pic>
            <p:nvPicPr>
              <p:cNvPr id="6" name="Picture 5">
                <a:extLst>
                  <a:ext uri="{FF2B5EF4-FFF2-40B4-BE49-F238E27FC236}">
                    <a16:creationId xmlns:a16="http://schemas.microsoft.com/office/drawing/2014/main" id="{BA24C30C-0891-7322-57E9-D793B465BFCF}"/>
                  </a:ext>
                </a:extLst>
              </p:cNvPr>
              <p:cNvPicPr>
                <a:picLocks noChangeAspect="1"/>
              </p:cNvPicPr>
              <p:nvPr/>
            </p:nvPicPr>
            <p:blipFill>
              <a:blip r:embed="rId3"/>
              <a:stretch>
                <a:fillRect/>
              </a:stretch>
            </p:blipFill>
            <p:spPr>
              <a:xfrm>
                <a:off x="8026523" y="2134978"/>
                <a:ext cx="1750213" cy="1745255"/>
              </a:xfrm>
              <a:prstGeom prst="rect">
                <a:avLst/>
              </a:prstGeom>
            </p:spPr>
          </p:pic>
          <p:sp>
            <p:nvSpPr>
              <p:cNvPr id="9" name="TextBox 8">
                <a:extLst>
                  <a:ext uri="{FF2B5EF4-FFF2-40B4-BE49-F238E27FC236}">
                    <a16:creationId xmlns:a16="http://schemas.microsoft.com/office/drawing/2014/main" id="{3CC86DD4-0F53-C93D-FF9D-3B561202B423}"/>
                  </a:ext>
                </a:extLst>
              </p:cNvPr>
              <p:cNvSpPr txBox="1"/>
              <p:nvPr/>
            </p:nvSpPr>
            <p:spPr>
              <a:xfrm>
                <a:off x="8466849" y="1751682"/>
                <a:ext cx="891591" cy="276999"/>
              </a:xfrm>
              <a:prstGeom prst="rect">
                <a:avLst/>
              </a:prstGeom>
              <a:noFill/>
            </p:spPr>
            <p:txBody>
              <a:bodyPr wrap="none" rtlCol="0">
                <a:spAutoFit/>
              </a:bodyPr>
              <a:lstStyle/>
              <a:p>
                <a:r>
                  <a:rPr lang="en-US" sz="1200" dirty="0">
                    <a:latin typeface="Poppins" panose="00000500000000000000" pitchFamily="2" charset="0"/>
                    <a:cs typeface="Poppins" panose="00000500000000000000" pitchFamily="2" charset="0"/>
                  </a:rPr>
                  <a:t>224 * 224</a:t>
                </a:r>
              </a:p>
            </p:txBody>
          </p:sp>
        </p:grpSp>
        <p:sp>
          <p:nvSpPr>
            <p:cNvPr id="13" name="Arrow: Right 12">
              <a:extLst>
                <a:ext uri="{FF2B5EF4-FFF2-40B4-BE49-F238E27FC236}">
                  <a16:creationId xmlns:a16="http://schemas.microsoft.com/office/drawing/2014/main" id="{418E4F0C-9C0E-9CF8-62C5-B75B39A47A55}"/>
                </a:ext>
              </a:extLst>
            </p:cNvPr>
            <p:cNvSpPr/>
            <p:nvPr/>
          </p:nvSpPr>
          <p:spPr>
            <a:xfrm>
              <a:off x="4318612" y="2714280"/>
              <a:ext cx="3585254" cy="47648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Open folder with solid fill">
              <a:extLst>
                <a:ext uri="{FF2B5EF4-FFF2-40B4-BE49-F238E27FC236}">
                  <a16:creationId xmlns:a16="http://schemas.microsoft.com/office/drawing/2014/main" id="{880D58FC-B44D-77D1-3A35-3F93458513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3835" y="4749846"/>
              <a:ext cx="1035584" cy="1035584"/>
            </a:xfrm>
            <a:prstGeom prst="rect">
              <a:avLst/>
            </a:prstGeom>
          </p:spPr>
        </p:pic>
        <p:sp>
          <p:nvSpPr>
            <p:cNvPr id="16" name="Arrow: Down 15">
              <a:extLst>
                <a:ext uri="{FF2B5EF4-FFF2-40B4-BE49-F238E27FC236}">
                  <a16:creationId xmlns:a16="http://schemas.microsoft.com/office/drawing/2014/main" id="{E214EF53-EBEC-4CEE-3A38-C079D02E9DB3}"/>
                </a:ext>
              </a:extLst>
            </p:cNvPr>
            <p:cNvSpPr/>
            <p:nvPr/>
          </p:nvSpPr>
          <p:spPr>
            <a:xfrm>
              <a:off x="8692308" y="4146932"/>
              <a:ext cx="440675" cy="608221"/>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4AB58D8-226F-D60F-1859-A3590620F79B}"/>
                </a:ext>
              </a:extLst>
            </p:cNvPr>
            <p:cNvSpPr txBox="1"/>
            <p:nvPr/>
          </p:nvSpPr>
          <p:spPr>
            <a:xfrm>
              <a:off x="8241831" y="5748971"/>
              <a:ext cx="1319592" cy="523220"/>
            </a:xfrm>
            <a:prstGeom prst="rect">
              <a:avLst/>
            </a:prstGeom>
            <a:noFill/>
          </p:spPr>
          <p:txBody>
            <a:bodyPr wrap="none" rtlCol="0">
              <a:spAutoFit/>
            </a:bodyPr>
            <a:lstStyle/>
            <a:p>
              <a:pPr algn="ctr"/>
              <a:r>
                <a:rPr lang="en-US" sz="1400" b="1" dirty="0">
                  <a:solidFill>
                    <a:schemeClr val="tx1">
                      <a:lumMod val="65000"/>
                      <a:lumOff val="35000"/>
                    </a:schemeClr>
                  </a:solidFill>
                  <a:latin typeface="Poppins" panose="00000500000000000000" pitchFamily="2" charset="0"/>
                  <a:cs typeface="Poppins" panose="00000500000000000000" pitchFamily="2" charset="0"/>
                </a:rPr>
                <a:t>Mohammed</a:t>
              </a:r>
            </a:p>
            <a:p>
              <a:pPr algn="ctr"/>
              <a:r>
                <a:rPr lang="en-US" sz="1400" b="1" dirty="0">
                  <a:solidFill>
                    <a:schemeClr val="tx1">
                      <a:lumMod val="65000"/>
                      <a:lumOff val="35000"/>
                    </a:schemeClr>
                  </a:solidFill>
                  <a:latin typeface="Poppins" panose="00000500000000000000" pitchFamily="2" charset="0"/>
                  <a:cs typeface="Poppins" panose="00000500000000000000" pitchFamily="2" charset="0"/>
                </a:rPr>
                <a:t>Al Abbasi</a:t>
              </a:r>
            </a:p>
          </p:txBody>
        </p:sp>
        <p:pic>
          <p:nvPicPr>
            <p:cNvPr id="23" name="Graphic 22" descr="Open folder with solid fill">
              <a:extLst>
                <a:ext uri="{FF2B5EF4-FFF2-40B4-BE49-F238E27FC236}">
                  <a16:creationId xmlns:a16="http://schemas.microsoft.com/office/drawing/2014/main" id="{FB0E813D-F916-CDBC-D15C-211472E913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38064" y="4749846"/>
              <a:ext cx="1035584" cy="1035584"/>
            </a:xfrm>
            <a:prstGeom prst="rect">
              <a:avLst/>
            </a:prstGeom>
          </p:spPr>
        </p:pic>
        <p:sp>
          <p:nvSpPr>
            <p:cNvPr id="24" name="TextBox 23">
              <a:extLst>
                <a:ext uri="{FF2B5EF4-FFF2-40B4-BE49-F238E27FC236}">
                  <a16:creationId xmlns:a16="http://schemas.microsoft.com/office/drawing/2014/main" id="{695E7251-73CF-ECBA-6AF7-638ADD99D2E2}"/>
                </a:ext>
              </a:extLst>
            </p:cNvPr>
            <p:cNvSpPr txBox="1"/>
            <p:nvPr/>
          </p:nvSpPr>
          <p:spPr>
            <a:xfrm>
              <a:off x="9929297" y="5748971"/>
              <a:ext cx="853119" cy="523220"/>
            </a:xfrm>
            <a:prstGeom prst="rect">
              <a:avLst/>
            </a:prstGeom>
            <a:noFill/>
          </p:spPr>
          <p:txBody>
            <a:bodyPr wrap="none" rtlCol="0">
              <a:spAutoFit/>
            </a:bodyPr>
            <a:lstStyle/>
            <a:p>
              <a:pPr algn="ctr"/>
              <a:r>
                <a:rPr lang="en-US" sz="1400" b="1" dirty="0">
                  <a:solidFill>
                    <a:schemeClr val="bg1">
                      <a:lumMod val="75000"/>
                    </a:schemeClr>
                  </a:solidFill>
                  <a:latin typeface="Poppins" panose="00000500000000000000" pitchFamily="2" charset="0"/>
                  <a:cs typeface="Poppins" panose="00000500000000000000" pitchFamily="2" charset="0"/>
                </a:rPr>
                <a:t>Jassim</a:t>
              </a:r>
            </a:p>
            <a:p>
              <a:pPr algn="ctr"/>
              <a:r>
                <a:rPr lang="en-US" sz="1400" b="1" dirty="0">
                  <a:solidFill>
                    <a:schemeClr val="bg1">
                      <a:lumMod val="75000"/>
                    </a:schemeClr>
                  </a:solidFill>
                  <a:latin typeface="Poppins" panose="00000500000000000000" pitchFamily="2" charset="0"/>
                  <a:cs typeface="Poppins" panose="00000500000000000000" pitchFamily="2" charset="0"/>
                </a:rPr>
                <a:t>Ahmed</a:t>
              </a:r>
            </a:p>
          </p:txBody>
        </p:sp>
      </p:grpSp>
    </p:spTree>
    <p:extLst>
      <p:ext uri="{BB962C8B-B14F-4D97-AF65-F5344CB8AC3E}">
        <p14:creationId xmlns:p14="http://schemas.microsoft.com/office/powerpoint/2010/main" val="2515429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7C3FB821-F336-4E7F-8AEF-DCB8231E4ADC}"/>
              </a:ext>
            </a:extLst>
          </p:cNvPr>
          <p:cNvSpPr txBox="1"/>
          <p:nvPr/>
        </p:nvSpPr>
        <p:spPr>
          <a:xfrm>
            <a:off x="0" y="465992"/>
            <a:ext cx="12192000" cy="584775"/>
          </a:xfrm>
          <a:prstGeom prst="rect">
            <a:avLst/>
          </a:prstGeom>
          <a:noFill/>
        </p:spPr>
        <p:txBody>
          <a:bodyPr wrap="square" rtlCol="0">
            <a:spAutoFit/>
          </a:bodyPr>
          <a:lstStyle/>
          <a:p>
            <a:pPr algn="ct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FACE </a:t>
            </a:r>
            <a:r>
              <a:rPr lang="en-US" sz="3200" b="1" dirty="0">
                <a:solidFill>
                  <a:schemeClr val="tx1">
                    <a:lumMod val="65000"/>
                    <a:lumOff val="35000"/>
                  </a:schemeClr>
                </a:solidFill>
                <a:effectLst/>
                <a:latin typeface="Poppins" panose="00000500000000000000" pitchFamily="2" charset="0"/>
                <a:ea typeface="Calibri" panose="020F0502020204030204" pitchFamily="34" charset="0"/>
                <a:cs typeface="Poppins" panose="00000500000000000000" pitchFamily="2" charset="0"/>
              </a:rPr>
              <a:t>ALIGNMENT.</a:t>
            </a:r>
            <a:r>
              <a:rPr lang="en-US" sz="3200" b="1" dirty="0">
                <a:solidFill>
                  <a:srgbClr val="08A422"/>
                </a:solidFill>
                <a:effectLst/>
                <a:latin typeface="Poppins" panose="00000500000000000000" pitchFamily="2" charset="0"/>
                <a:ea typeface="Calibri" panose="020F0502020204030204" pitchFamily="34" charset="0"/>
                <a:cs typeface="Poppins" panose="00000500000000000000" pitchFamily="2" charset="0"/>
              </a:rPr>
              <a:t> </a:t>
            </a:r>
            <a:endParaRPr lang="en-US" sz="3200" b="1" dirty="0">
              <a:solidFill>
                <a:srgbClr val="08A422"/>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63BF19C3-5A2F-2A76-B5CB-B429EF38F292}"/>
              </a:ext>
            </a:extLst>
          </p:cNvPr>
          <p:cNvSpPr txBox="1"/>
          <p:nvPr/>
        </p:nvSpPr>
        <p:spPr>
          <a:xfrm>
            <a:off x="1130874" y="1374746"/>
            <a:ext cx="4419026" cy="923330"/>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Identifying the geometric structure of faces in digital images</a:t>
            </a:r>
          </a:p>
          <a:p>
            <a:endParaRPr lang="en-US" dirty="0">
              <a:latin typeface="Poppins" panose="00000500000000000000" pitchFamily="2" charset="0"/>
              <a:cs typeface="Poppins" panose="00000500000000000000" pitchFamily="2" charset="0"/>
            </a:endParaRPr>
          </a:p>
        </p:txBody>
      </p:sp>
      <p:pic>
        <p:nvPicPr>
          <p:cNvPr id="4" name="Graphic 3" descr="Checkbox Checked with solid fill">
            <a:extLst>
              <a:ext uri="{FF2B5EF4-FFF2-40B4-BE49-F238E27FC236}">
                <a16:creationId xmlns:a16="http://schemas.microsoft.com/office/drawing/2014/main" id="{D3BDBEFC-7D42-2FB7-E3C4-3F1551D8D9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499" y="1336090"/>
            <a:ext cx="584775" cy="584775"/>
          </a:xfrm>
          <a:prstGeom prst="rect">
            <a:avLst/>
          </a:prstGeom>
        </p:spPr>
      </p:pic>
      <p:sp>
        <p:nvSpPr>
          <p:cNvPr id="6" name="TextBox 5">
            <a:extLst>
              <a:ext uri="{FF2B5EF4-FFF2-40B4-BE49-F238E27FC236}">
                <a16:creationId xmlns:a16="http://schemas.microsoft.com/office/drawing/2014/main" id="{E9A7CBCA-78C9-E50E-36D2-84CCD47109D0}"/>
              </a:ext>
            </a:extLst>
          </p:cNvPr>
          <p:cNvSpPr txBox="1"/>
          <p:nvPr/>
        </p:nvSpPr>
        <p:spPr>
          <a:xfrm>
            <a:off x="1130874" y="2145676"/>
            <a:ext cx="7880924"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Attempting to obtain a canonical alignment of the face based on translation, scale, and rotation.</a:t>
            </a:r>
          </a:p>
        </p:txBody>
      </p:sp>
      <p:pic>
        <p:nvPicPr>
          <p:cNvPr id="7" name="Graphic 6" descr="Checkbox Checked with solid fill">
            <a:extLst>
              <a:ext uri="{FF2B5EF4-FFF2-40B4-BE49-F238E27FC236}">
                <a16:creationId xmlns:a16="http://schemas.microsoft.com/office/drawing/2014/main" id="{0A5C27B0-1FFC-71FA-06FF-C68DA11B54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499" y="2087225"/>
            <a:ext cx="584775" cy="584775"/>
          </a:xfrm>
          <a:prstGeom prst="rect">
            <a:avLst/>
          </a:prstGeom>
        </p:spPr>
      </p:pic>
      <p:grpSp>
        <p:nvGrpSpPr>
          <p:cNvPr id="37" name="Group 36">
            <a:extLst>
              <a:ext uri="{FF2B5EF4-FFF2-40B4-BE49-F238E27FC236}">
                <a16:creationId xmlns:a16="http://schemas.microsoft.com/office/drawing/2014/main" id="{E040FCDC-B425-A2B3-B491-F8F2C6F68657}"/>
              </a:ext>
            </a:extLst>
          </p:cNvPr>
          <p:cNvGrpSpPr/>
          <p:nvPr/>
        </p:nvGrpSpPr>
        <p:grpSpPr>
          <a:xfrm>
            <a:off x="6096000" y="3301782"/>
            <a:ext cx="2106647" cy="2982468"/>
            <a:chOff x="6181327" y="3162081"/>
            <a:chExt cx="2306200" cy="3264983"/>
          </a:xfrm>
        </p:grpSpPr>
        <p:pic>
          <p:nvPicPr>
            <p:cNvPr id="38" name="Picture 37" descr="A picture containing person, wall, person, indoor&#10;&#10;Description automatically generated">
              <a:extLst>
                <a:ext uri="{FF2B5EF4-FFF2-40B4-BE49-F238E27FC236}">
                  <a16:creationId xmlns:a16="http://schemas.microsoft.com/office/drawing/2014/main" id="{961E1F62-9B0E-8F19-1050-520E94E3A80E}"/>
                </a:ext>
              </a:extLst>
            </p:cNvPr>
            <p:cNvPicPr>
              <a:picLocks noChangeAspect="1"/>
            </p:cNvPicPr>
            <p:nvPr/>
          </p:nvPicPr>
          <p:blipFill>
            <a:blip r:embed="rId5">
              <a:alphaModFix amt="32000"/>
              <a:extLst>
                <a:ext uri="{28A0092B-C50C-407E-A947-70E740481C1C}">
                  <a14:useLocalDpi xmlns:a14="http://schemas.microsoft.com/office/drawing/2010/main" val="0"/>
                </a:ext>
              </a:extLst>
            </a:blip>
            <a:srcRect b="20787"/>
            <a:stretch>
              <a:fillRect/>
            </a:stretch>
          </p:blipFill>
          <p:spPr>
            <a:xfrm>
              <a:off x="6339236" y="3180129"/>
              <a:ext cx="2148291" cy="2824443"/>
            </a:xfrm>
            <a:custGeom>
              <a:avLst/>
              <a:gdLst>
                <a:gd name="connsiteX0" fmla="*/ 0 w 2624161"/>
                <a:gd name="connsiteY0" fmla="*/ 0 h 3450088"/>
                <a:gd name="connsiteX1" fmla="*/ 2624161 w 2624161"/>
                <a:gd name="connsiteY1" fmla="*/ 0 h 3450088"/>
                <a:gd name="connsiteX2" fmla="*/ 2624161 w 2624161"/>
                <a:gd name="connsiteY2" fmla="*/ 3450088 h 3450088"/>
                <a:gd name="connsiteX3" fmla="*/ 0 w 2624161"/>
                <a:gd name="connsiteY3" fmla="*/ 3450088 h 3450088"/>
              </a:gdLst>
              <a:ahLst/>
              <a:cxnLst>
                <a:cxn ang="0">
                  <a:pos x="connsiteX0" y="connsiteY0"/>
                </a:cxn>
                <a:cxn ang="0">
                  <a:pos x="connsiteX1" y="connsiteY1"/>
                </a:cxn>
                <a:cxn ang="0">
                  <a:pos x="connsiteX2" y="connsiteY2"/>
                </a:cxn>
                <a:cxn ang="0">
                  <a:pos x="connsiteX3" y="connsiteY3"/>
                </a:cxn>
              </a:cxnLst>
              <a:rect l="l" t="t" r="r" b="b"/>
              <a:pathLst>
                <a:path w="2624161" h="3450088">
                  <a:moveTo>
                    <a:pt x="0" y="0"/>
                  </a:moveTo>
                  <a:lnTo>
                    <a:pt x="2624161" y="0"/>
                  </a:lnTo>
                  <a:lnTo>
                    <a:pt x="2624161" y="3450088"/>
                  </a:lnTo>
                  <a:lnTo>
                    <a:pt x="0" y="3450088"/>
                  </a:lnTo>
                  <a:close/>
                </a:path>
              </a:pathLst>
            </a:custGeom>
          </p:spPr>
        </p:pic>
        <p:grpSp>
          <p:nvGrpSpPr>
            <p:cNvPr id="27" name="Group 26">
              <a:extLst>
                <a:ext uri="{FF2B5EF4-FFF2-40B4-BE49-F238E27FC236}">
                  <a16:creationId xmlns:a16="http://schemas.microsoft.com/office/drawing/2014/main" id="{9C1B47CD-7C51-30E1-664D-FBED6AC56EA1}"/>
                </a:ext>
              </a:extLst>
            </p:cNvPr>
            <p:cNvGrpSpPr/>
            <p:nvPr/>
          </p:nvGrpSpPr>
          <p:grpSpPr>
            <a:xfrm>
              <a:off x="6181327" y="3162081"/>
              <a:ext cx="2148291" cy="3264983"/>
              <a:chOff x="5021854" y="3162081"/>
              <a:chExt cx="2148291" cy="3264983"/>
            </a:xfrm>
          </p:grpSpPr>
          <p:pic>
            <p:nvPicPr>
              <p:cNvPr id="14" name="Picture 13" descr="A picture containing person, wall, person, indoor&#10;&#10;Description automatically generated">
                <a:extLst>
                  <a:ext uri="{FF2B5EF4-FFF2-40B4-BE49-F238E27FC236}">
                    <a16:creationId xmlns:a16="http://schemas.microsoft.com/office/drawing/2014/main" id="{EC015C51-0254-67AD-9C89-4C645AA00FCB}"/>
                  </a:ext>
                </a:extLst>
              </p:cNvPr>
              <p:cNvPicPr>
                <a:picLocks noChangeAspect="1"/>
              </p:cNvPicPr>
              <p:nvPr/>
            </p:nvPicPr>
            <p:blipFill>
              <a:blip r:embed="rId5">
                <a:extLst>
                  <a:ext uri="{28A0092B-C50C-407E-A947-70E740481C1C}">
                    <a14:useLocalDpi xmlns:a14="http://schemas.microsoft.com/office/drawing/2010/main" val="0"/>
                  </a:ext>
                </a:extLst>
              </a:blip>
              <a:srcRect b="20787"/>
              <a:stretch>
                <a:fillRect/>
              </a:stretch>
            </p:blipFill>
            <p:spPr>
              <a:xfrm rot="473236">
                <a:off x="5021854" y="3162081"/>
                <a:ext cx="2148291" cy="2824443"/>
              </a:xfrm>
              <a:custGeom>
                <a:avLst/>
                <a:gdLst>
                  <a:gd name="connsiteX0" fmla="*/ 0 w 2624161"/>
                  <a:gd name="connsiteY0" fmla="*/ 0 h 3450088"/>
                  <a:gd name="connsiteX1" fmla="*/ 2624161 w 2624161"/>
                  <a:gd name="connsiteY1" fmla="*/ 0 h 3450088"/>
                  <a:gd name="connsiteX2" fmla="*/ 2624161 w 2624161"/>
                  <a:gd name="connsiteY2" fmla="*/ 3450088 h 3450088"/>
                  <a:gd name="connsiteX3" fmla="*/ 0 w 2624161"/>
                  <a:gd name="connsiteY3" fmla="*/ 3450088 h 3450088"/>
                </a:gdLst>
                <a:ahLst/>
                <a:cxnLst>
                  <a:cxn ang="0">
                    <a:pos x="connsiteX0" y="connsiteY0"/>
                  </a:cxn>
                  <a:cxn ang="0">
                    <a:pos x="connsiteX1" y="connsiteY1"/>
                  </a:cxn>
                  <a:cxn ang="0">
                    <a:pos x="connsiteX2" y="connsiteY2"/>
                  </a:cxn>
                  <a:cxn ang="0">
                    <a:pos x="connsiteX3" y="connsiteY3"/>
                  </a:cxn>
                </a:cxnLst>
                <a:rect l="l" t="t" r="r" b="b"/>
                <a:pathLst>
                  <a:path w="2624161" h="3450088">
                    <a:moveTo>
                      <a:pt x="0" y="0"/>
                    </a:moveTo>
                    <a:lnTo>
                      <a:pt x="2624161" y="0"/>
                    </a:lnTo>
                    <a:lnTo>
                      <a:pt x="2624161" y="3450088"/>
                    </a:lnTo>
                    <a:lnTo>
                      <a:pt x="0" y="3450088"/>
                    </a:lnTo>
                    <a:close/>
                  </a:path>
                </a:pathLst>
              </a:custGeom>
            </p:spPr>
          </p:pic>
          <p:sp>
            <p:nvSpPr>
              <p:cNvPr id="15" name="TextBox 14">
                <a:extLst>
                  <a:ext uri="{FF2B5EF4-FFF2-40B4-BE49-F238E27FC236}">
                    <a16:creationId xmlns:a16="http://schemas.microsoft.com/office/drawing/2014/main" id="{CFDCB38E-F16A-5604-6E3D-BCD33837F179}"/>
                  </a:ext>
                </a:extLst>
              </p:cNvPr>
              <p:cNvSpPr txBox="1"/>
              <p:nvPr/>
            </p:nvSpPr>
            <p:spPr>
              <a:xfrm>
                <a:off x="5504964" y="6119287"/>
                <a:ext cx="772969" cy="307777"/>
              </a:xfrm>
              <a:prstGeom prst="rect">
                <a:avLst/>
              </a:prstGeom>
              <a:noFill/>
            </p:spPr>
            <p:txBody>
              <a:bodyPr wrap="none" rtlCol="0">
                <a:spAutoFit/>
              </a:bodyPr>
              <a:lstStyle/>
              <a:p>
                <a:r>
                  <a:rPr lang="en-US" sz="1400" dirty="0">
                    <a:latin typeface="Poppins" panose="00000500000000000000" pitchFamily="2" charset="0"/>
                    <a:cs typeface="Poppins" panose="00000500000000000000" pitchFamily="2" charset="0"/>
                  </a:rPr>
                  <a:t>Rotate</a:t>
                </a:r>
              </a:p>
            </p:txBody>
          </p:sp>
          <p:cxnSp>
            <p:nvCxnSpPr>
              <p:cNvPr id="16" name="Straight Connector 15">
                <a:extLst>
                  <a:ext uri="{FF2B5EF4-FFF2-40B4-BE49-F238E27FC236}">
                    <a16:creationId xmlns:a16="http://schemas.microsoft.com/office/drawing/2014/main" id="{29AE6CAE-0CCB-DEB6-E851-44149C45F3B5}"/>
                  </a:ext>
                </a:extLst>
              </p:cNvPr>
              <p:cNvCxnSpPr/>
              <p:nvPr/>
            </p:nvCxnSpPr>
            <p:spPr>
              <a:xfrm>
                <a:off x="5662670" y="4605051"/>
                <a:ext cx="683046" cy="0"/>
              </a:xfrm>
              <a:prstGeom prst="line">
                <a:avLst/>
              </a:prstGeom>
              <a:ln w="28575">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479B8367-3469-3996-BFB1-0511D0BAE595}"/>
              </a:ext>
            </a:extLst>
          </p:cNvPr>
          <p:cNvGrpSpPr/>
          <p:nvPr/>
        </p:nvGrpSpPr>
        <p:grpSpPr>
          <a:xfrm>
            <a:off x="8809798" y="3181028"/>
            <a:ext cx="2126669" cy="3092772"/>
            <a:chOff x="8107725" y="3041328"/>
            <a:chExt cx="2328118" cy="3385736"/>
          </a:xfrm>
        </p:grpSpPr>
        <p:pic>
          <p:nvPicPr>
            <p:cNvPr id="25" name="Picture 24" descr="A picture containing person, wall, person, indoor&#10;&#10;Description automatically generated">
              <a:extLst>
                <a:ext uri="{FF2B5EF4-FFF2-40B4-BE49-F238E27FC236}">
                  <a16:creationId xmlns:a16="http://schemas.microsoft.com/office/drawing/2014/main" id="{7C092CDF-76C9-DC66-B937-C4C890965FD1}"/>
                </a:ext>
              </a:extLst>
            </p:cNvPr>
            <p:cNvPicPr>
              <a:picLocks noChangeAspect="1"/>
            </p:cNvPicPr>
            <p:nvPr/>
          </p:nvPicPr>
          <p:blipFill>
            <a:blip r:embed="rId5">
              <a:alphaModFix amt="29000"/>
              <a:extLst>
                <a:ext uri="{28A0092B-C50C-407E-A947-70E740481C1C}">
                  <a14:useLocalDpi xmlns:a14="http://schemas.microsoft.com/office/drawing/2010/main" val="0"/>
                </a:ext>
              </a:extLst>
            </a:blip>
            <a:srcRect l="596" t="911" r="483" b="22376"/>
            <a:stretch>
              <a:fillRect/>
            </a:stretch>
          </p:blipFill>
          <p:spPr>
            <a:xfrm rot="473236">
              <a:off x="8107725" y="3041328"/>
              <a:ext cx="2328118" cy="2996610"/>
            </a:xfrm>
            <a:custGeom>
              <a:avLst/>
              <a:gdLst>
                <a:gd name="connsiteX0" fmla="*/ 0 w 1501598"/>
                <a:gd name="connsiteY0" fmla="*/ 174275 h 1932765"/>
                <a:gd name="connsiteX1" fmla="*/ 1257986 w 1501598"/>
                <a:gd name="connsiteY1" fmla="*/ 0 h 1932765"/>
                <a:gd name="connsiteX2" fmla="*/ 1501598 w 1501598"/>
                <a:gd name="connsiteY2" fmla="*/ 1758490 h 1932765"/>
                <a:gd name="connsiteX3" fmla="*/ 243612 w 1501598"/>
                <a:gd name="connsiteY3" fmla="*/ 1932765 h 1932765"/>
              </a:gdLst>
              <a:ahLst/>
              <a:cxnLst>
                <a:cxn ang="0">
                  <a:pos x="connsiteX0" y="connsiteY0"/>
                </a:cxn>
                <a:cxn ang="0">
                  <a:pos x="connsiteX1" y="connsiteY1"/>
                </a:cxn>
                <a:cxn ang="0">
                  <a:pos x="connsiteX2" y="connsiteY2"/>
                </a:cxn>
                <a:cxn ang="0">
                  <a:pos x="connsiteX3" y="connsiteY3"/>
                </a:cxn>
              </a:cxnLst>
              <a:rect l="l" t="t" r="r" b="b"/>
              <a:pathLst>
                <a:path w="1501598" h="1932765">
                  <a:moveTo>
                    <a:pt x="0" y="174275"/>
                  </a:moveTo>
                  <a:lnTo>
                    <a:pt x="1257986" y="0"/>
                  </a:lnTo>
                  <a:lnTo>
                    <a:pt x="1501598" y="1758490"/>
                  </a:lnTo>
                  <a:lnTo>
                    <a:pt x="243612" y="1932765"/>
                  </a:lnTo>
                  <a:close/>
                </a:path>
              </a:pathLst>
            </a:custGeom>
          </p:spPr>
        </p:pic>
        <p:grpSp>
          <p:nvGrpSpPr>
            <p:cNvPr id="26" name="Group 25">
              <a:extLst>
                <a:ext uri="{FF2B5EF4-FFF2-40B4-BE49-F238E27FC236}">
                  <a16:creationId xmlns:a16="http://schemas.microsoft.com/office/drawing/2014/main" id="{41614D15-2624-40F0-AF04-54C76B1CFDA8}"/>
                </a:ext>
              </a:extLst>
            </p:cNvPr>
            <p:cNvGrpSpPr/>
            <p:nvPr/>
          </p:nvGrpSpPr>
          <p:grpSpPr>
            <a:xfrm>
              <a:off x="8166386" y="3251200"/>
              <a:ext cx="1903789" cy="3175864"/>
              <a:chOff x="8166386" y="3251200"/>
              <a:chExt cx="1903789" cy="3175864"/>
            </a:xfrm>
          </p:grpSpPr>
          <p:pic>
            <p:nvPicPr>
              <p:cNvPr id="21" name="Picture 20" descr="A picture containing person, wall, person, indoor&#10;&#10;Description automatically generated">
                <a:extLst>
                  <a:ext uri="{FF2B5EF4-FFF2-40B4-BE49-F238E27FC236}">
                    <a16:creationId xmlns:a16="http://schemas.microsoft.com/office/drawing/2014/main" id="{2CE966C3-8AE6-A48F-C307-92B5549B5933}"/>
                  </a:ext>
                </a:extLst>
              </p:cNvPr>
              <p:cNvPicPr>
                <a:picLocks noChangeAspect="1"/>
              </p:cNvPicPr>
              <p:nvPr/>
            </p:nvPicPr>
            <p:blipFill>
              <a:blip r:embed="rId5">
                <a:extLst>
                  <a:ext uri="{28A0092B-C50C-407E-A947-70E740481C1C}">
                    <a14:useLocalDpi xmlns:a14="http://schemas.microsoft.com/office/drawing/2010/main" val="0"/>
                  </a:ext>
                </a:extLst>
              </a:blip>
              <a:srcRect l="596" t="911" r="483" b="22376"/>
              <a:stretch>
                <a:fillRect/>
              </a:stretch>
            </p:blipFill>
            <p:spPr>
              <a:xfrm rot="473236">
                <a:off x="8166386" y="3763833"/>
                <a:ext cx="1745217" cy="2246336"/>
              </a:xfrm>
              <a:custGeom>
                <a:avLst/>
                <a:gdLst>
                  <a:gd name="connsiteX0" fmla="*/ 0 w 1501598"/>
                  <a:gd name="connsiteY0" fmla="*/ 174275 h 1932765"/>
                  <a:gd name="connsiteX1" fmla="*/ 1257986 w 1501598"/>
                  <a:gd name="connsiteY1" fmla="*/ 0 h 1932765"/>
                  <a:gd name="connsiteX2" fmla="*/ 1501598 w 1501598"/>
                  <a:gd name="connsiteY2" fmla="*/ 1758490 h 1932765"/>
                  <a:gd name="connsiteX3" fmla="*/ 243612 w 1501598"/>
                  <a:gd name="connsiteY3" fmla="*/ 1932765 h 1932765"/>
                </a:gdLst>
                <a:ahLst/>
                <a:cxnLst>
                  <a:cxn ang="0">
                    <a:pos x="connsiteX0" y="connsiteY0"/>
                  </a:cxn>
                  <a:cxn ang="0">
                    <a:pos x="connsiteX1" y="connsiteY1"/>
                  </a:cxn>
                  <a:cxn ang="0">
                    <a:pos x="connsiteX2" y="connsiteY2"/>
                  </a:cxn>
                  <a:cxn ang="0">
                    <a:pos x="connsiteX3" y="connsiteY3"/>
                  </a:cxn>
                </a:cxnLst>
                <a:rect l="l" t="t" r="r" b="b"/>
                <a:pathLst>
                  <a:path w="1501598" h="1932765">
                    <a:moveTo>
                      <a:pt x="0" y="174275"/>
                    </a:moveTo>
                    <a:lnTo>
                      <a:pt x="1257986" y="0"/>
                    </a:lnTo>
                    <a:lnTo>
                      <a:pt x="1501598" y="1758490"/>
                    </a:lnTo>
                    <a:lnTo>
                      <a:pt x="243612" y="1932765"/>
                    </a:lnTo>
                    <a:close/>
                  </a:path>
                </a:pathLst>
              </a:custGeom>
            </p:spPr>
          </p:pic>
          <p:cxnSp>
            <p:nvCxnSpPr>
              <p:cNvPr id="19" name="Straight Connector 18">
                <a:extLst>
                  <a:ext uri="{FF2B5EF4-FFF2-40B4-BE49-F238E27FC236}">
                    <a16:creationId xmlns:a16="http://schemas.microsoft.com/office/drawing/2014/main" id="{D6AFB0E8-26F4-F5F4-D618-6AAFF6535083}"/>
                  </a:ext>
                </a:extLst>
              </p:cNvPr>
              <p:cNvCxnSpPr>
                <a:cxnSpLocks/>
              </p:cNvCxnSpPr>
              <p:nvPr/>
            </p:nvCxnSpPr>
            <p:spPr>
              <a:xfrm>
                <a:off x="8715736" y="4912401"/>
                <a:ext cx="515923" cy="1"/>
              </a:xfrm>
              <a:prstGeom prst="line">
                <a:avLst/>
              </a:prstGeom>
              <a:ln w="28575">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F9496F8-75F3-6393-8928-EAA25D3F129F}"/>
                  </a:ext>
                </a:extLst>
              </p:cNvPr>
              <p:cNvSpPr txBox="1"/>
              <p:nvPr/>
            </p:nvSpPr>
            <p:spPr>
              <a:xfrm>
                <a:off x="8933390" y="6119287"/>
                <a:ext cx="676788" cy="307777"/>
              </a:xfrm>
              <a:prstGeom prst="rect">
                <a:avLst/>
              </a:prstGeom>
              <a:noFill/>
            </p:spPr>
            <p:txBody>
              <a:bodyPr wrap="none" rtlCol="0">
                <a:spAutoFit/>
              </a:bodyPr>
              <a:lstStyle/>
              <a:p>
                <a:r>
                  <a:rPr lang="en-US" sz="1400" dirty="0">
                    <a:latin typeface="Poppins" panose="00000500000000000000" pitchFamily="2" charset="0"/>
                    <a:cs typeface="Poppins" panose="00000500000000000000" pitchFamily="2" charset="0"/>
                  </a:rPr>
                  <a:t>Scale</a:t>
                </a:r>
              </a:p>
            </p:txBody>
          </p:sp>
          <p:sp>
            <p:nvSpPr>
              <p:cNvPr id="24" name="Arrow: Up-Down 23">
                <a:extLst>
                  <a:ext uri="{FF2B5EF4-FFF2-40B4-BE49-F238E27FC236}">
                    <a16:creationId xmlns:a16="http://schemas.microsoft.com/office/drawing/2014/main" id="{C3A8F14F-4867-8106-9634-BCEEE9AC686D}"/>
                  </a:ext>
                </a:extLst>
              </p:cNvPr>
              <p:cNvSpPr/>
              <p:nvPr/>
            </p:nvSpPr>
            <p:spPr>
              <a:xfrm rot="1982593">
                <a:off x="9867900" y="3251200"/>
                <a:ext cx="202275" cy="584200"/>
              </a:xfrm>
              <a:prstGeom prst="up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id="{501E0036-F2BF-A2E5-FDB7-F51580498239}"/>
              </a:ext>
            </a:extLst>
          </p:cNvPr>
          <p:cNvGrpSpPr/>
          <p:nvPr/>
        </p:nvGrpSpPr>
        <p:grpSpPr>
          <a:xfrm>
            <a:off x="668407" y="3301782"/>
            <a:ext cx="1962402" cy="2982468"/>
            <a:chOff x="2049137" y="3162081"/>
            <a:chExt cx="2148291" cy="3264983"/>
          </a:xfrm>
        </p:grpSpPr>
        <p:pic>
          <p:nvPicPr>
            <p:cNvPr id="32" name="Picture 31" descr="A picture containing person, wall, person, indoor&#10;&#10;Description automatically generated">
              <a:extLst>
                <a:ext uri="{FF2B5EF4-FFF2-40B4-BE49-F238E27FC236}">
                  <a16:creationId xmlns:a16="http://schemas.microsoft.com/office/drawing/2014/main" id="{AD5C7CE0-598A-6C22-50E2-6B3E50BDC549}"/>
                </a:ext>
              </a:extLst>
            </p:cNvPr>
            <p:cNvPicPr>
              <a:picLocks noChangeAspect="1"/>
            </p:cNvPicPr>
            <p:nvPr/>
          </p:nvPicPr>
          <p:blipFill>
            <a:blip r:embed="rId5">
              <a:extLst>
                <a:ext uri="{28A0092B-C50C-407E-A947-70E740481C1C}">
                  <a14:useLocalDpi xmlns:a14="http://schemas.microsoft.com/office/drawing/2010/main" val="0"/>
                </a:ext>
              </a:extLst>
            </a:blip>
            <a:srcRect b="20787"/>
            <a:stretch>
              <a:fillRect/>
            </a:stretch>
          </p:blipFill>
          <p:spPr>
            <a:xfrm>
              <a:off x="2049137" y="3162081"/>
              <a:ext cx="2148291" cy="2824443"/>
            </a:xfrm>
            <a:custGeom>
              <a:avLst/>
              <a:gdLst>
                <a:gd name="connsiteX0" fmla="*/ 0 w 2624161"/>
                <a:gd name="connsiteY0" fmla="*/ 0 h 3450088"/>
                <a:gd name="connsiteX1" fmla="*/ 2624161 w 2624161"/>
                <a:gd name="connsiteY1" fmla="*/ 0 h 3450088"/>
                <a:gd name="connsiteX2" fmla="*/ 2624161 w 2624161"/>
                <a:gd name="connsiteY2" fmla="*/ 3450088 h 3450088"/>
                <a:gd name="connsiteX3" fmla="*/ 0 w 2624161"/>
                <a:gd name="connsiteY3" fmla="*/ 3450088 h 3450088"/>
              </a:gdLst>
              <a:ahLst/>
              <a:cxnLst>
                <a:cxn ang="0">
                  <a:pos x="connsiteX0" y="connsiteY0"/>
                </a:cxn>
                <a:cxn ang="0">
                  <a:pos x="connsiteX1" y="connsiteY1"/>
                </a:cxn>
                <a:cxn ang="0">
                  <a:pos x="connsiteX2" y="connsiteY2"/>
                </a:cxn>
                <a:cxn ang="0">
                  <a:pos x="connsiteX3" y="connsiteY3"/>
                </a:cxn>
              </a:cxnLst>
              <a:rect l="l" t="t" r="r" b="b"/>
              <a:pathLst>
                <a:path w="2624161" h="3450088">
                  <a:moveTo>
                    <a:pt x="0" y="0"/>
                  </a:moveTo>
                  <a:lnTo>
                    <a:pt x="2624161" y="0"/>
                  </a:lnTo>
                  <a:lnTo>
                    <a:pt x="2624161" y="3450088"/>
                  </a:lnTo>
                  <a:lnTo>
                    <a:pt x="0" y="3450088"/>
                  </a:lnTo>
                  <a:close/>
                </a:path>
              </a:pathLst>
            </a:custGeom>
          </p:spPr>
        </p:pic>
        <p:sp>
          <p:nvSpPr>
            <p:cNvPr id="33" name="TextBox 32">
              <a:extLst>
                <a:ext uri="{FF2B5EF4-FFF2-40B4-BE49-F238E27FC236}">
                  <a16:creationId xmlns:a16="http://schemas.microsoft.com/office/drawing/2014/main" id="{5AF81E74-771E-4D35-F72A-EE765B8C8751}"/>
                </a:ext>
              </a:extLst>
            </p:cNvPr>
            <p:cNvSpPr txBox="1"/>
            <p:nvPr/>
          </p:nvSpPr>
          <p:spPr>
            <a:xfrm>
              <a:off x="2610963" y="6119287"/>
              <a:ext cx="886781" cy="307777"/>
            </a:xfrm>
            <a:prstGeom prst="rect">
              <a:avLst/>
            </a:prstGeom>
            <a:noFill/>
          </p:spPr>
          <p:txBody>
            <a:bodyPr wrap="none" rtlCol="0">
              <a:spAutoFit/>
            </a:bodyPr>
            <a:lstStyle/>
            <a:p>
              <a:r>
                <a:rPr lang="en-US" sz="1400" dirty="0">
                  <a:latin typeface="Poppins" panose="00000500000000000000" pitchFamily="2" charset="0"/>
                  <a:cs typeface="Poppins" panose="00000500000000000000" pitchFamily="2" charset="0"/>
                </a:rPr>
                <a:t>Original</a:t>
              </a:r>
            </a:p>
          </p:txBody>
        </p:sp>
      </p:grpSp>
      <p:grpSp>
        <p:nvGrpSpPr>
          <p:cNvPr id="30" name="Group 29">
            <a:extLst>
              <a:ext uri="{FF2B5EF4-FFF2-40B4-BE49-F238E27FC236}">
                <a16:creationId xmlns:a16="http://schemas.microsoft.com/office/drawing/2014/main" id="{F72A489B-F8CD-A52F-E1B9-EFF65D19EB92}"/>
              </a:ext>
            </a:extLst>
          </p:cNvPr>
          <p:cNvGrpSpPr/>
          <p:nvPr/>
        </p:nvGrpSpPr>
        <p:grpSpPr>
          <a:xfrm>
            <a:off x="3382204" y="3301782"/>
            <a:ext cx="1962402" cy="2982468"/>
            <a:chOff x="3310802" y="3162081"/>
            <a:chExt cx="2148291" cy="3264983"/>
          </a:xfrm>
        </p:grpSpPr>
        <p:grpSp>
          <p:nvGrpSpPr>
            <p:cNvPr id="28" name="Group 27">
              <a:extLst>
                <a:ext uri="{FF2B5EF4-FFF2-40B4-BE49-F238E27FC236}">
                  <a16:creationId xmlns:a16="http://schemas.microsoft.com/office/drawing/2014/main" id="{B9DA179B-2F80-809B-A0D1-B547ACFF51AF}"/>
                </a:ext>
              </a:extLst>
            </p:cNvPr>
            <p:cNvGrpSpPr/>
            <p:nvPr/>
          </p:nvGrpSpPr>
          <p:grpSpPr>
            <a:xfrm>
              <a:off x="3310802" y="3162081"/>
              <a:ext cx="2148291" cy="3264983"/>
              <a:chOff x="2049137" y="3162081"/>
              <a:chExt cx="2148291" cy="3264983"/>
            </a:xfrm>
          </p:grpSpPr>
          <p:pic>
            <p:nvPicPr>
              <p:cNvPr id="12" name="Picture 11" descr="A picture containing person, wall, person, indoor&#10;&#10;Description automatically generated">
                <a:extLst>
                  <a:ext uri="{FF2B5EF4-FFF2-40B4-BE49-F238E27FC236}">
                    <a16:creationId xmlns:a16="http://schemas.microsoft.com/office/drawing/2014/main" id="{6960BE9F-FD0F-6A31-DAFB-F9CF08558AFD}"/>
                  </a:ext>
                </a:extLst>
              </p:cNvPr>
              <p:cNvPicPr>
                <a:picLocks noChangeAspect="1"/>
              </p:cNvPicPr>
              <p:nvPr/>
            </p:nvPicPr>
            <p:blipFill>
              <a:blip r:embed="rId5">
                <a:alphaModFix amt="32000"/>
                <a:extLst>
                  <a:ext uri="{28A0092B-C50C-407E-A947-70E740481C1C}">
                    <a14:useLocalDpi xmlns:a14="http://schemas.microsoft.com/office/drawing/2010/main" val="0"/>
                  </a:ext>
                </a:extLst>
              </a:blip>
              <a:srcRect b="20787"/>
              <a:stretch>
                <a:fillRect/>
              </a:stretch>
            </p:blipFill>
            <p:spPr>
              <a:xfrm>
                <a:off x="2049137" y="3162081"/>
                <a:ext cx="2148291" cy="2824443"/>
              </a:xfrm>
              <a:custGeom>
                <a:avLst/>
                <a:gdLst>
                  <a:gd name="connsiteX0" fmla="*/ 0 w 2624161"/>
                  <a:gd name="connsiteY0" fmla="*/ 0 h 3450088"/>
                  <a:gd name="connsiteX1" fmla="*/ 2624161 w 2624161"/>
                  <a:gd name="connsiteY1" fmla="*/ 0 h 3450088"/>
                  <a:gd name="connsiteX2" fmla="*/ 2624161 w 2624161"/>
                  <a:gd name="connsiteY2" fmla="*/ 3450088 h 3450088"/>
                  <a:gd name="connsiteX3" fmla="*/ 0 w 2624161"/>
                  <a:gd name="connsiteY3" fmla="*/ 3450088 h 3450088"/>
                </a:gdLst>
                <a:ahLst/>
                <a:cxnLst>
                  <a:cxn ang="0">
                    <a:pos x="connsiteX0" y="connsiteY0"/>
                  </a:cxn>
                  <a:cxn ang="0">
                    <a:pos x="connsiteX1" y="connsiteY1"/>
                  </a:cxn>
                  <a:cxn ang="0">
                    <a:pos x="connsiteX2" y="connsiteY2"/>
                  </a:cxn>
                  <a:cxn ang="0">
                    <a:pos x="connsiteX3" y="connsiteY3"/>
                  </a:cxn>
                </a:cxnLst>
                <a:rect l="l" t="t" r="r" b="b"/>
                <a:pathLst>
                  <a:path w="2624161" h="3450088">
                    <a:moveTo>
                      <a:pt x="0" y="0"/>
                    </a:moveTo>
                    <a:lnTo>
                      <a:pt x="2624161" y="0"/>
                    </a:lnTo>
                    <a:lnTo>
                      <a:pt x="2624161" y="3450088"/>
                    </a:lnTo>
                    <a:lnTo>
                      <a:pt x="0" y="3450088"/>
                    </a:lnTo>
                    <a:close/>
                  </a:path>
                </a:pathLst>
              </a:custGeom>
            </p:spPr>
          </p:pic>
          <p:sp>
            <p:nvSpPr>
              <p:cNvPr id="10" name="TextBox 9">
                <a:extLst>
                  <a:ext uri="{FF2B5EF4-FFF2-40B4-BE49-F238E27FC236}">
                    <a16:creationId xmlns:a16="http://schemas.microsoft.com/office/drawing/2014/main" id="{D393F521-C5DE-3CFC-5F8E-2A59E8E53BFD}"/>
                  </a:ext>
                </a:extLst>
              </p:cNvPr>
              <p:cNvSpPr txBox="1"/>
              <p:nvPr/>
            </p:nvSpPr>
            <p:spPr>
              <a:xfrm>
                <a:off x="2610963" y="6119287"/>
                <a:ext cx="1024639" cy="307777"/>
              </a:xfrm>
              <a:prstGeom prst="rect">
                <a:avLst/>
              </a:prstGeom>
              <a:noFill/>
            </p:spPr>
            <p:txBody>
              <a:bodyPr wrap="none" rtlCol="0">
                <a:spAutoFit/>
              </a:bodyPr>
              <a:lstStyle/>
              <a:p>
                <a:r>
                  <a:rPr lang="en-US" sz="1400" dirty="0">
                    <a:latin typeface="Poppins" panose="00000500000000000000" pitchFamily="2" charset="0"/>
                    <a:cs typeface="Poppins" panose="00000500000000000000" pitchFamily="2" charset="0"/>
                  </a:rPr>
                  <a:t>Centered</a:t>
                </a:r>
              </a:p>
            </p:txBody>
          </p:sp>
        </p:grpSp>
        <p:grpSp>
          <p:nvGrpSpPr>
            <p:cNvPr id="34" name="Group 33">
              <a:extLst>
                <a:ext uri="{FF2B5EF4-FFF2-40B4-BE49-F238E27FC236}">
                  <a16:creationId xmlns:a16="http://schemas.microsoft.com/office/drawing/2014/main" id="{25C7F88E-B1A6-5436-886E-9C4ADF4F001B}"/>
                </a:ext>
              </a:extLst>
            </p:cNvPr>
            <p:cNvGrpSpPr/>
            <p:nvPr/>
          </p:nvGrpSpPr>
          <p:grpSpPr>
            <a:xfrm>
              <a:off x="3425926" y="3324340"/>
              <a:ext cx="1870798" cy="2883003"/>
              <a:chOff x="2049137" y="3162081"/>
              <a:chExt cx="2148291" cy="3310635"/>
            </a:xfrm>
          </p:grpSpPr>
          <p:pic>
            <p:nvPicPr>
              <p:cNvPr id="35" name="Picture 34" descr="A picture containing person, wall, person, indoor&#10;&#10;Description automatically generated">
                <a:extLst>
                  <a:ext uri="{FF2B5EF4-FFF2-40B4-BE49-F238E27FC236}">
                    <a16:creationId xmlns:a16="http://schemas.microsoft.com/office/drawing/2014/main" id="{8147D468-1AD3-1762-352B-862C87C2BF79}"/>
                  </a:ext>
                </a:extLst>
              </p:cNvPr>
              <p:cNvPicPr>
                <a:picLocks noChangeAspect="1"/>
              </p:cNvPicPr>
              <p:nvPr/>
            </p:nvPicPr>
            <p:blipFill>
              <a:blip r:embed="rId5">
                <a:extLst>
                  <a:ext uri="{28A0092B-C50C-407E-A947-70E740481C1C}">
                    <a14:useLocalDpi xmlns:a14="http://schemas.microsoft.com/office/drawing/2010/main" val="0"/>
                  </a:ext>
                </a:extLst>
              </a:blip>
              <a:srcRect b="20787"/>
              <a:stretch>
                <a:fillRect/>
              </a:stretch>
            </p:blipFill>
            <p:spPr>
              <a:xfrm>
                <a:off x="2049137" y="3162081"/>
                <a:ext cx="2148291" cy="2824443"/>
              </a:xfrm>
              <a:custGeom>
                <a:avLst/>
                <a:gdLst>
                  <a:gd name="connsiteX0" fmla="*/ 0 w 2624161"/>
                  <a:gd name="connsiteY0" fmla="*/ 0 h 3450088"/>
                  <a:gd name="connsiteX1" fmla="*/ 2624161 w 2624161"/>
                  <a:gd name="connsiteY1" fmla="*/ 0 h 3450088"/>
                  <a:gd name="connsiteX2" fmla="*/ 2624161 w 2624161"/>
                  <a:gd name="connsiteY2" fmla="*/ 3450088 h 3450088"/>
                  <a:gd name="connsiteX3" fmla="*/ 0 w 2624161"/>
                  <a:gd name="connsiteY3" fmla="*/ 3450088 h 3450088"/>
                </a:gdLst>
                <a:ahLst/>
                <a:cxnLst>
                  <a:cxn ang="0">
                    <a:pos x="connsiteX0" y="connsiteY0"/>
                  </a:cxn>
                  <a:cxn ang="0">
                    <a:pos x="connsiteX1" y="connsiteY1"/>
                  </a:cxn>
                  <a:cxn ang="0">
                    <a:pos x="connsiteX2" y="connsiteY2"/>
                  </a:cxn>
                  <a:cxn ang="0">
                    <a:pos x="connsiteX3" y="connsiteY3"/>
                  </a:cxn>
                </a:cxnLst>
                <a:rect l="l" t="t" r="r" b="b"/>
                <a:pathLst>
                  <a:path w="2624161" h="3450088">
                    <a:moveTo>
                      <a:pt x="0" y="0"/>
                    </a:moveTo>
                    <a:lnTo>
                      <a:pt x="2624161" y="0"/>
                    </a:lnTo>
                    <a:lnTo>
                      <a:pt x="2624161" y="3450088"/>
                    </a:lnTo>
                    <a:lnTo>
                      <a:pt x="0" y="3450088"/>
                    </a:lnTo>
                    <a:close/>
                  </a:path>
                </a:pathLst>
              </a:custGeom>
            </p:spPr>
          </p:pic>
          <p:sp>
            <p:nvSpPr>
              <p:cNvPr id="36" name="TextBox 35">
                <a:extLst>
                  <a:ext uri="{FF2B5EF4-FFF2-40B4-BE49-F238E27FC236}">
                    <a16:creationId xmlns:a16="http://schemas.microsoft.com/office/drawing/2014/main" id="{147AA09D-3F7D-4D01-BE18-CBD791529688}"/>
                  </a:ext>
                </a:extLst>
              </p:cNvPr>
              <p:cNvSpPr txBox="1"/>
              <p:nvPr/>
            </p:nvSpPr>
            <p:spPr>
              <a:xfrm>
                <a:off x="2610963" y="6119287"/>
                <a:ext cx="212132" cy="353429"/>
              </a:xfrm>
              <a:prstGeom prst="rect">
                <a:avLst/>
              </a:prstGeom>
              <a:noFill/>
            </p:spPr>
            <p:txBody>
              <a:bodyPr wrap="none" rtlCol="0">
                <a:spAutoFit/>
              </a:bodyPr>
              <a:lstStyle/>
              <a:p>
                <a:endParaRPr lang="en-US" sz="1400" dirty="0">
                  <a:latin typeface="Poppins" panose="00000500000000000000" pitchFamily="2" charset="0"/>
                  <a:cs typeface="Poppins" panose="00000500000000000000" pitchFamily="2" charset="0"/>
                </a:endParaRPr>
              </a:p>
            </p:txBody>
          </p:sp>
        </p:grpSp>
      </p:grpSp>
    </p:spTree>
    <p:extLst>
      <p:ext uri="{BB962C8B-B14F-4D97-AF65-F5344CB8AC3E}">
        <p14:creationId xmlns:p14="http://schemas.microsoft.com/office/powerpoint/2010/main" val="1869849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erenceId xmlns="56ee9894-1cc2-4709-88b4-3504d021d4e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44F71E0CC98C40B6E040F3E74EE9E8" ma:contentTypeVersion="5" ma:contentTypeDescription="Create a new document." ma:contentTypeScope="" ma:versionID="9f237f2d68cbcd888e704656ff0918d9">
  <xsd:schema xmlns:xsd="http://www.w3.org/2001/XMLSchema" xmlns:xs="http://www.w3.org/2001/XMLSchema" xmlns:p="http://schemas.microsoft.com/office/2006/metadata/properties" xmlns:ns2="56ee9894-1cc2-4709-88b4-3504d021d4ef" targetNamespace="http://schemas.microsoft.com/office/2006/metadata/properties" ma:root="true" ma:fieldsID="2723f5e07e90f4d6c283ac295cf11a6b" ns2:_="">
    <xsd:import namespace="56ee9894-1cc2-4709-88b4-3504d021d4ef"/>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e9894-1cc2-4709-88b4-3504d021d4ef"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FF3E1E-6325-40A4-BB61-57FE0CB43F79}">
  <ds:schemaRefs>
    <ds:schemaRef ds:uri="http://schemas.microsoft.com/office/2006/documentManagement/types"/>
    <ds:schemaRef ds:uri="http://purl.org/dc/terms/"/>
    <ds:schemaRef ds:uri="http://purl.org/dc/elements/1.1/"/>
    <ds:schemaRef ds:uri="http://schemas.microsoft.com/office/2006/metadata/properties"/>
    <ds:schemaRef ds:uri="http://purl.org/dc/dcmitype/"/>
    <ds:schemaRef ds:uri="77c66f6a-9d73-40a8-8328-532db2d3a881"/>
    <ds:schemaRef ds:uri="http://schemas.microsoft.com/office/infopath/2007/PartnerControls"/>
    <ds:schemaRef ds:uri="http://schemas.openxmlformats.org/package/2006/metadata/core-properties"/>
    <ds:schemaRef ds:uri="a4841ba9-4593-45b9-8ace-d650f5a5ebe7"/>
    <ds:schemaRef ds:uri="http://www.w3.org/XML/1998/namespace"/>
    <ds:schemaRef ds:uri="56ee9894-1cc2-4709-88b4-3504d021d4ef"/>
  </ds:schemaRefs>
</ds:datastoreItem>
</file>

<file path=customXml/itemProps2.xml><?xml version="1.0" encoding="utf-8"?>
<ds:datastoreItem xmlns:ds="http://schemas.openxmlformats.org/officeDocument/2006/customXml" ds:itemID="{733AA553-CEFC-4230-BC79-D5BDB938EDE0}">
  <ds:schemaRefs>
    <ds:schemaRef ds:uri="http://schemas.microsoft.com/sharepoint/v3/contenttype/forms"/>
  </ds:schemaRefs>
</ds:datastoreItem>
</file>

<file path=customXml/itemProps3.xml><?xml version="1.0" encoding="utf-8"?>
<ds:datastoreItem xmlns:ds="http://schemas.openxmlformats.org/officeDocument/2006/customXml" ds:itemID="{541E1A13-DD42-43F5-8D44-7855FD5524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ee9894-1cc2-4709-88b4-3504d021d4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3685</TotalTime>
  <Words>1441</Words>
  <Application>Microsoft Macintosh PowerPoint</Application>
  <PresentationFormat>Widescreen</PresentationFormat>
  <Paragraphs>187</Paragraphs>
  <Slides>22</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Oswald</vt:lpstr>
      <vt:lpstr>Calibri Light</vt:lpstr>
      <vt:lpstr>Tw Cen MT</vt:lpstr>
      <vt:lpstr>Poppins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Farooq Abdulaziz</dc:creator>
  <cp:lastModifiedBy>Dr. MOHAB ABDELHAMEED ABDELLATIF MANGOUD</cp:lastModifiedBy>
  <cp:revision>43</cp:revision>
  <dcterms:created xsi:type="dcterms:W3CDTF">2022-04-25T15:01:25Z</dcterms:created>
  <dcterms:modified xsi:type="dcterms:W3CDTF">2022-06-09T12:06:18Z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0x0101001F44F71E0CC98C40B6E040F3E74EE9E8</vt:lpwstr>
  </property>
</Properties>
</file>